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 id="2147483687" r:id="rId5"/>
  </p:sldMasterIdLst>
  <p:notesMasterIdLst>
    <p:notesMasterId r:id="rId100"/>
  </p:notesMasterIdLst>
  <p:sldIdLst>
    <p:sldId id="256" r:id="rId6"/>
    <p:sldId id="282" r:id="rId7"/>
    <p:sldId id="283" r:id="rId8"/>
    <p:sldId id="288" r:id="rId9"/>
    <p:sldId id="289" r:id="rId10"/>
    <p:sldId id="388" r:id="rId11"/>
    <p:sldId id="291" r:id="rId12"/>
    <p:sldId id="386" r:id="rId13"/>
    <p:sldId id="387" r:id="rId14"/>
    <p:sldId id="368" r:id="rId15"/>
    <p:sldId id="305" r:id="rId16"/>
    <p:sldId id="420" r:id="rId17"/>
    <p:sldId id="313" r:id="rId18"/>
    <p:sldId id="314" r:id="rId19"/>
    <p:sldId id="287" r:id="rId20"/>
    <p:sldId id="421" r:id="rId21"/>
    <p:sldId id="422" r:id="rId22"/>
    <p:sldId id="377" r:id="rId23"/>
    <p:sldId id="325" r:id="rId24"/>
    <p:sldId id="399" r:id="rId25"/>
    <p:sldId id="326" r:id="rId26"/>
    <p:sldId id="378" r:id="rId27"/>
    <p:sldId id="424" r:id="rId28"/>
    <p:sldId id="423" r:id="rId29"/>
    <p:sldId id="425" r:id="rId30"/>
    <p:sldId id="427" r:id="rId31"/>
    <p:sldId id="429" r:id="rId32"/>
    <p:sldId id="426" r:id="rId33"/>
    <p:sldId id="335" r:id="rId34"/>
    <p:sldId id="430" r:id="rId35"/>
    <p:sldId id="428" r:id="rId36"/>
    <p:sldId id="431" r:id="rId37"/>
    <p:sldId id="415" r:id="rId38"/>
    <p:sldId id="432" r:id="rId39"/>
    <p:sldId id="433" r:id="rId40"/>
    <p:sldId id="434" r:id="rId41"/>
    <p:sldId id="435" r:id="rId42"/>
    <p:sldId id="436" r:id="rId43"/>
    <p:sldId id="438" r:id="rId44"/>
    <p:sldId id="439" r:id="rId45"/>
    <p:sldId id="440" r:id="rId46"/>
    <p:sldId id="622" r:id="rId47"/>
    <p:sldId id="623" r:id="rId48"/>
    <p:sldId id="624" r:id="rId49"/>
    <p:sldId id="627" r:id="rId50"/>
    <p:sldId id="628" r:id="rId51"/>
    <p:sldId id="629" r:id="rId52"/>
    <p:sldId id="630" r:id="rId53"/>
    <p:sldId id="631" r:id="rId54"/>
    <p:sldId id="634" r:id="rId55"/>
    <p:sldId id="635" r:id="rId56"/>
    <p:sldId id="636" r:id="rId57"/>
    <p:sldId id="381" r:id="rId58"/>
    <p:sldId id="346" r:id="rId59"/>
    <p:sldId id="414" r:id="rId60"/>
    <p:sldId id="383" r:id="rId61"/>
    <p:sldId id="349" r:id="rId62"/>
    <p:sldId id="350" r:id="rId63"/>
    <p:sldId id="351" r:id="rId64"/>
    <p:sldId id="352" r:id="rId65"/>
    <p:sldId id="353" r:id="rId66"/>
    <p:sldId id="354" r:id="rId67"/>
    <p:sldId id="355" r:id="rId68"/>
    <p:sldId id="382" r:id="rId69"/>
    <p:sldId id="262" r:id="rId70"/>
    <p:sldId id="271" r:id="rId71"/>
    <p:sldId id="266" r:id="rId72"/>
    <p:sldId id="273" r:id="rId73"/>
    <p:sldId id="274" r:id="rId74"/>
    <p:sldId id="275" r:id="rId75"/>
    <p:sldId id="259" r:id="rId76"/>
    <p:sldId id="278" r:id="rId77"/>
    <p:sldId id="277" r:id="rId78"/>
    <p:sldId id="263" r:id="rId79"/>
    <p:sldId id="279" r:id="rId80"/>
    <p:sldId id="280" r:id="rId81"/>
    <p:sldId id="637" r:id="rId82"/>
    <p:sldId id="643" r:id="rId83"/>
    <p:sldId id="641" r:id="rId84"/>
    <p:sldId id="297" r:id="rId85"/>
    <p:sldId id="642" r:id="rId86"/>
    <p:sldId id="298" r:id="rId87"/>
    <p:sldId id="292" r:id="rId88"/>
    <p:sldId id="294" r:id="rId89"/>
    <p:sldId id="299" r:id="rId90"/>
    <p:sldId id="366" r:id="rId91"/>
    <p:sldId id="644" r:id="rId92"/>
    <p:sldId id="645" r:id="rId93"/>
    <p:sldId id="647" r:id="rId94"/>
    <p:sldId id="646" r:id="rId95"/>
    <p:sldId id="648" r:id="rId96"/>
    <p:sldId id="649" r:id="rId97"/>
    <p:sldId id="367" r:id="rId98"/>
    <p:sldId id="650"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6F17"/>
    <a:srgbClr val="81C22F"/>
    <a:srgbClr val="00A7FB"/>
    <a:srgbClr val="FFB500"/>
    <a:srgbClr val="C90600"/>
    <a:srgbClr val="CF0303"/>
    <a:srgbClr val="C50500"/>
    <a:srgbClr val="D00300"/>
    <a:srgbClr val="CD0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B1E4C-FE9F-41BB-98CB-9854534F8CD5}" v="17" dt="2024-04-16T06:20:04.159"/>
    <p1510:client id="{88AE04A8-7D0A-405C-99C5-8CFA870959D4}" v="169" dt="2024-04-15T13:22:28.574"/>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80" autoAdjust="0"/>
    <p:restoredTop sz="94719" autoAdjust="0"/>
  </p:normalViewPr>
  <p:slideViewPr>
    <p:cSldViewPr>
      <p:cViewPr varScale="1">
        <p:scale>
          <a:sx n="68" d="100"/>
          <a:sy n="68" d="100"/>
        </p:scale>
        <p:origin x="768" y="60"/>
      </p:cViewPr>
      <p:guideLst>
        <p:guide orient="horz" pos="2160"/>
        <p:guide pos="2880"/>
      </p:guideLst>
    </p:cSldViewPr>
  </p:slideViewPr>
  <p:outlineViewPr>
    <p:cViewPr>
      <p:scale>
        <a:sx n="33" d="100"/>
        <a:sy n="33" d="100"/>
      </p:scale>
      <p:origin x="0" y="1506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e Kacar" userId="3b608f1b-e610-420d-9dc0-63a8e798636a" providerId="ADAL" clId="{07CB1E4C-FE9F-41BB-98CB-9854534F8CD5}"/>
    <pc:docChg chg="custSel addSld modSld modMainMaster">
      <pc:chgData name="Ege Kacar" userId="3b608f1b-e610-420d-9dc0-63a8e798636a" providerId="ADAL" clId="{07CB1E4C-FE9F-41BB-98CB-9854534F8CD5}" dt="2024-04-16T06:24:08.838" v="48" actId="1036"/>
      <pc:docMkLst>
        <pc:docMk/>
      </pc:docMkLst>
      <pc:sldChg chg="setBg">
        <pc:chgData name="Ege Kacar" userId="3b608f1b-e610-420d-9dc0-63a8e798636a" providerId="ADAL" clId="{07CB1E4C-FE9F-41BB-98CB-9854534F8CD5}" dt="2024-04-16T06:12:34.320" v="3"/>
        <pc:sldMkLst>
          <pc:docMk/>
          <pc:sldMk cId="3468636248" sldId="256"/>
        </pc:sldMkLst>
      </pc:sldChg>
      <pc:sldChg chg="modSp mod">
        <pc:chgData name="Ege Kacar" userId="3b608f1b-e610-420d-9dc0-63a8e798636a" providerId="ADAL" clId="{07CB1E4C-FE9F-41BB-98CB-9854534F8CD5}" dt="2024-04-16T06:23:40.813" v="40" actId="1035"/>
        <pc:sldMkLst>
          <pc:docMk/>
          <pc:sldMk cId="0" sldId="287"/>
        </pc:sldMkLst>
        <pc:spChg chg="mod">
          <ac:chgData name="Ege Kacar" userId="3b608f1b-e610-420d-9dc0-63a8e798636a" providerId="ADAL" clId="{07CB1E4C-FE9F-41BB-98CB-9854534F8CD5}" dt="2024-04-16T06:23:40.813" v="40" actId="1035"/>
          <ac:spMkLst>
            <pc:docMk/>
            <pc:sldMk cId="0" sldId="287"/>
            <ac:spMk id="15" creationId="{00000000-0000-0000-0000-000000000000}"/>
          </ac:spMkLst>
        </pc:spChg>
      </pc:sldChg>
      <pc:sldChg chg="modSp mod">
        <pc:chgData name="Ege Kacar" userId="3b608f1b-e610-420d-9dc0-63a8e798636a" providerId="ADAL" clId="{07CB1E4C-FE9F-41BB-98CB-9854534F8CD5}" dt="2024-04-16T06:20:04.159" v="23" actId="1035"/>
        <pc:sldMkLst>
          <pc:docMk/>
          <pc:sldMk cId="290858706" sldId="297"/>
        </pc:sldMkLst>
        <pc:spChg chg="mod">
          <ac:chgData name="Ege Kacar" userId="3b608f1b-e610-420d-9dc0-63a8e798636a" providerId="ADAL" clId="{07CB1E4C-FE9F-41BB-98CB-9854534F8CD5}" dt="2024-04-16T06:20:00.522" v="20" actId="1035"/>
          <ac:spMkLst>
            <pc:docMk/>
            <pc:sldMk cId="290858706" sldId="297"/>
            <ac:spMk id="25" creationId="{00000000-0000-0000-0000-000000000000}"/>
          </ac:spMkLst>
        </pc:spChg>
        <pc:graphicFrameChg chg="mod">
          <ac:chgData name="Ege Kacar" userId="3b608f1b-e610-420d-9dc0-63a8e798636a" providerId="ADAL" clId="{07CB1E4C-FE9F-41BB-98CB-9854534F8CD5}" dt="2024-04-16T06:19:55.159" v="18" actId="1035"/>
          <ac:graphicFrameMkLst>
            <pc:docMk/>
            <pc:sldMk cId="290858706" sldId="297"/>
            <ac:graphicFrameMk id="4" creationId="{00000000-0000-0000-0000-000000000000}"/>
          </ac:graphicFrameMkLst>
        </pc:graphicFrameChg>
        <pc:picChg chg="mod">
          <ac:chgData name="Ege Kacar" userId="3b608f1b-e610-420d-9dc0-63a8e798636a" providerId="ADAL" clId="{07CB1E4C-FE9F-41BB-98CB-9854534F8CD5}" dt="2024-04-16T06:20:04.159" v="23" actId="1035"/>
          <ac:picMkLst>
            <pc:docMk/>
            <pc:sldMk cId="290858706" sldId="297"/>
            <ac:picMk id="7172" creationId="{00000000-0000-0000-0000-000000000000}"/>
          </ac:picMkLst>
        </pc:picChg>
      </pc:sldChg>
      <pc:sldChg chg="modSp mod">
        <pc:chgData name="Ege Kacar" userId="3b608f1b-e610-420d-9dc0-63a8e798636a" providerId="ADAL" clId="{07CB1E4C-FE9F-41BB-98CB-9854534F8CD5}" dt="2024-04-16T06:21:02.609" v="33" actId="1035"/>
        <pc:sldMkLst>
          <pc:docMk/>
          <pc:sldMk cId="0" sldId="346"/>
        </pc:sldMkLst>
        <pc:spChg chg="mod">
          <ac:chgData name="Ege Kacar" userId="3b608f1b-e610-420d-9dc0-63a8e798636a" providerId="ADAL" clId="{07CB1E4C-FE9F-41BB-98CB-9854534F8CD5}" dt="2024-04-16T06:20:47.385" v="28" actId="1036"/>
          <ac:spMkLst>
            <pc:docMk/>
            <pc:sldMk cId="0" sldId="346"/>
            <ac:spMk id="162838" creationId="{00000000-0000-0000-0000-000000000000}"/>
          </ac:spMkLst>
        </pc:spChg>
        <pc:spChg chg="mod">
          <ac:chgData name="Ege Kacar" userId="3b608f1b-e610-420d-9dc0-63a8e798636a" providerId="ADAL" clId="{07CB1E4C-FE9F-41BB-98CB-9854534F8CD5}" dt="2024-04-16T06:21:02.609" v="33" actId="1035"/>
          <ac:spMkLst>
            <pc:docMk/>
            <pc:sldMk cId="0" sldId="346"/>
            <ac:spMk id="162841" creationId="{00000000-0000-0000-0000-000000000000}"/>
          </ac:spMkLst>
        </pc:spChg>
        <pc:spChg chg="mod">
          <ac:chgData name="Ege Kacar" userId="3b608f1b-e610-420d-9dc0-63a8e798636a" providerId="ADAL" clId="{07CB1E4C-FE9F-41BB-98CB-9854534F8CD5}" dt="2024-04-16T06:20:47.385" v="28" actId="1036"/>
          <ac:spMkLst>
            <pc:docMk/>
            <pc:sldMk cId="0" sldId="346"/>
            <ac:spMk id="162844" creationId="{00000000-0000-0000-0000-000000000000}"/>
          </ac:spMkLst>
        </pc:spChg>
        <pc:spChg chg="mod">
          <ac:chgData name="Ege Kacar" userId="3b608f1b-e610-420d-9dc0-63a8e798636a" providerId="ADAL" clId="{07CB1E4C-FE9F-41BB-98CB-9854534F8CD5}" dt="2024-04-16T06:20:56.930" v="32" actId="1036"/>
          <ac:spMkLst>
            <pc:docMk/>
            <pc:sldMk cId="0" sldId="346"/>
            <ac:spMk id="162847" creationId="{00000000-0000-0000-0000-000000000000}"/>
          </ac:spMkLst>
        </pc:spChg>
        <pc:spChg chg="mod">
          <ac:chgData name="Ege Kacar" userId="3b608f1b-e610-420d-9dc0-63a8e798636a" providerId="ADAL" clId="{07CB1E4C-FE9F-41BB-98CB-9854534F8CD5}" dt="2024-04-16T06:20:47.385" v="28" actId="1036"/>
          <ac:spMkLst>
            <pc:docMk/>
            <pc:sldMk cId="0" sldId="346"/>
            <ac:spMk id="162849" creationId="{00000000-0000-0000-0000-000000000000}"/>
          </ac:spMkLst>
        </pc:spChg>
        <pc:spChg chg="mod">
          <ac:chgData name="Ege Kacar" userId="3b608f1b-e610-420d-9dc0-63a8e798636a" providerId="ADAL" clId="{07CB1E4C-FE9F-41BB-98CB-9854534F8CD5}" dt="2024-04-16T06:20:47.385" v="28" actId="1036"/>
          <ac:spMkLst>
            <pc:docMk/>
            <pc:sldMk cId="0" sldId="346"/>
            <ac:spMk id="162850" creationId="{00000000-0000-0000-0000-000000000000}"/>
          </ac:spMkLst>
        </pc:spChg>
      </pc:sldChg>
      <pc:sldChg chg="modSp mod">
        <pc:chgData name="Ege Kacar" userId="3b608f1b-e610-420d-9dc0-63a8e798636a" providerId="ADAL" clId="{07CB1E4C-FE9F-41BB-98CB-9854534F8CD5}" dt="2024-04-16T06:24:08.838" v="48" actId="1036"/>
        <pc:sldMkLst>
          <pc:docMk/>
          <pc:sldMk cId="0" sldId="387"/>
        </pc:sldMkLst>
        <pc:spChg chg="mod">
          <ac:chgData name="Ege Kacar" userId="3b608f1b-e610-420d-9dc0-63a8e798636a" providerId="ADAL" clId="{07CB1E4C-FE9F-41BB-98CB-9854534F8CD5}" dt="2024-04-16T06:23:57.966" v="44" actId="1038"/>
          <ac:spMkLst>
            <pc:docMk/>
            <pc:sldMk cId="0" sldId="387"/>
            <ac:spMk id="7" creationId="{00000000-0000-0000-0000-000000000000}"/>
          </ac:spMkLst>
        </pc:spChg>
        <pc:spChg chg="mod">
          <ac:chgData name="Ege Kacar" userId="3b608f1b-e610-420d-9dc0-63a8e798636a" providerId="ADAL" clId="{07CB1E4C-FE9F-41BB-98CB-9854534F8CD5}" dt="2024-04-16T06:24:08.838" v="48" actId="1036"/>
          <ac:spMkLst>
            <pc:docMk/>
            <pc:sldMk cId="0" sldId="387"/>
            <ac:spMk id="19" creationId="{00000000-0000-0000-0000-000000000000}"/>
          </ac:spMkLst>
        </pc:spChg>
        <pc:cxnChg chg="mod">
          <ac:chgData name="Ege Kacar" userId="3b608f1b-e610-420d-9dc0-63a8e798636a" providerId="ADAL" clId="{07CB1E4C-FE9F-41BB-98CB-9854534F8CD5}" dt="2024-04-16T06:23:57.966" v="44" actId="1038"/>
          <ac:cxnSpMkLst>
            <pc:docMk/>
            <pc:sldMk cId="0" sldId="387"/>
            <ac:cxnSpMk id="9" creationId="{00000000-0000-0000-0000-000000000000}"/>
          </ac:cxnSpMkLst>
        </pc:cxnChg>
        <pc:cxnChg chg="mod">
          <ac:chgData name="Ege Kacar" userId="3b608f1b-e610-420d-9dc0-63a8e798636a" providerId="ADAL" clId="{07CB1E4C-FE9F-41BB-98CB-9854534F8CD5}" dt="2024-04-16T06:23:57.966" v="44" actId="1038"/>
          <ac:cxnSpMkLst>
            <pc:docMk/>
            <pc:sldMk cId="0" sldId="387"/>
            <ac:cxnSpMk id="11" creationId="{00000000-0000-0000-0000-000000000000}"/>
          </ac:cxnSpMkLst>
        </pc:cxnChg>
      </pc:sldChg>
      <pc:sldChg chg="modSp mod">
        <pc:chgData name="Ege Kacar" userId="3b608f1b-e610-420d-9dc0-63a8e798636a" providerId="ADAL" clId="{07CB1E4C-FE9F-41BB-98CB-9854534F8CD5}" dt="2024-04-16T06:23:28.743" v="35" actId="20577"/>
        <pc:sldMkLst>
          <pc:docMk/>
          <pc:sldMk cId="3689188036" sldId="421"/>
        </pc:sldMkLst>
        <pc:spChg chg="mod">
          <ac:chgData name="Ege Kacar" userId="3b608f1b-e610-420d-9dc0-63a8e798636a" providerId="ADAL" clId="{07CB1E4C-FE9F-41BB-98CB-9854534F8CD5}" dt="2024-04-16T06:23:28.743" v="35" actId="20577"/>
          <ac:spMkLst>
            <pc:docMk/>
            <pc:sldMk cId="3689188036" sldId="421"/>
            <ac:spMk id="19" creationId="{18AC0D36-6494-385B-CC5E-3CC6C7097087}"/>
          </ac:spMkLst>
        </pc:spChg>
      </pc:sldChg>
      <pc:sldChg chg="modSp mod">
        <pc:chgData name="Ege Kacar" userId="3b608f1b-e610-420d-9dc0-63a8e798636a" providerId="ADAL" clId="{07CB1E4C-FE9F-41BB-98CB-9854534F8CD5}" dt="2024-04-16T06:22:50.439" v="34" actId="1035"/>
        <pc:sldMkLst>
          <pc:docMk/>
          <pc:sldMk cId="2805186135" sldId="432"/>
        </pc:sldMkLst>
        <pc:spChg chg="mod">
          <ac:chgData name="Ege Kacar" userId="3b608f1b-e610-420d-9dc0-63a8e798636a" providerId="ADAL" clId="{07CB1E4C-FE9F-41BB-98CB-9854534F8CD5}" dt="2024-04-16T06:22:50.439" v="34" actId="1035"/>
          <ac:spMkLst>
            <pc:docMk/>
            <pc:sldMk cId="2805186135" sldId="432"/>
            <ac:spMk id="2" creationId="{C0421EC7-E989-B89D-DF9A-FB24C118DDB2}"/>
          </ac:spMkLst>
        </pc:spChg>
      </pc:sldChg>
      <pc:sldChg chg="modSp mod">
        <pc:chgData name="Ege Kacar" userId="3b608f1b-e610-420d-9dc0-63a8e798636a" providerId="ADAL" clId="{07CB1E4C-FE9F-41BB-98CB-9854534F8CD5}" dt="2024-04-16T06:20:13.760" v="24" actId="1035"/>
        <pc:sldMkLst>
          <pc:docMk/>
          <pc:sldMk cId="3249547794" sldId="641"/>
        </pc:sldMkLst>
        <pc:spChg chg="mod">
          <ac:chgData name="Ege Kacar" userId="3b608f1b-e610-420d-9dc0-63a8e798636a" providerId="ADAL" clId="{07CB1E4C-FE9F-41BB-98CB-9854534F8CD5}" dt="2024-04-16T06:20:13.760" v="24" actId="1035"/>
          <ac:spMkLst>
            <pc:docMk/>
            <pc:sldMk cId="3249547794" sldId="641"/>
            <ac:spMk id="3" creationId="{00000000-0000-0000-0000-000000000000}"/>
          </ac:spMkLst>
        </pc:spChg>
      </pc:sldChg>
      <pc:sldChg chg="delSp new mod setBg">
        <pc:chgData name="Ege Kacar" userId="3b608f1b-e610-420d-9dc0-63a8e798636a" providerId="ADAL" clId="{07CB1E4C-FE9F-41BB-98CB-9854534F8CD5}" dt="2024-04-16T06:19:33.539" v="16"/>
        <pc:sldMkLst>
          <pc:docMk/>
          <pc:sldMk cId="2324270527" sldId="650"/>
        </pc:sldMkLst>
        <pc:spChg chg="del">
          <ac:chgData name="Ege Kacar" userId="3b608f1b-e610-420d-9dc0-63a8e798636a" providerId="ADAL" clId="{07CB1E4C-FE9F-41BB-98CB-9854534F8CD5}" dt="2024-04-16T06:12:55.261" v="6" actId="478"/>
          <ac:spMkLst>
            <pc:docMk/>
            <pc:sldMk cId="2324270527" sldId="650"/>
            <ac:spMk id="2" creationId="{B1F709B1-69E4-73A4-27BE-975FB77E8B8A}"/>
          </ac:spMkLst>
        </pc:spChg>
        <pc:spChg chg="del">
          <ac:chgData name="Ege Kacar" userId="3b608f1b-e610-420d-9dc0-63a8e798636a" providerId="ADAL" clId="{07CB1E4C-FE9F-41BB-98CB-9854534F8CD5}" dt="2024-04-16T06:12:52.744" v="5" actId="478"/>
          <ac:spMkLst>
            <pc:docMk/>
            <pc:sldMk cId="2324270527" sldId="650"/>
            <ac:spMk id="3" creationId="{DB0FA891-EB43-CC85-4201-544C9BA9340D}"/>
          </ac:spMkLst>
        </pc:spChg>
      </pc:sldChg>
      <pc:sldMasterChg chg="setBg modSldLayout">
        <pc:chgData name="Ege Kacar" userId="3b608f1b-e610-420d-9dc0-63a8e798636a" providerId="ADAL" clId="{07CB1E4C-FE9F-41BB-98CB-9854534F8CD5}" dt="2024-04-16T06:19:33.539" v="16"/>
        <pc:sldMasterMkLst>
          <pc:docMk/>
          <pc:sldMasterMk cId="0" sldId="2147483674"/>
        </pc:sldMasterMkLst>
        <pc:sldLayoutChg chg="setBg">
          <pc:chgData name="Ege Kacar" userId="3b608f1b-e610-420d-9dc0-63a8e798636a" providerId="ADAL" clId="{07CB1E4C-FE9F-41BB-98CB-9854534F8CD5}" dt="2024-04-16T06:19:33.539" v="16"/>
          <pc:sldLayoutMkLst>
            <pc:docMk/>
            <pc:sldMasterMk cId="0" sldId="2147483674"/>
            <pc:sldLayoutMk cId="0" sldId="2147483675"/>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76"/>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77"/>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78"/>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79"/>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0"/>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1"/>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2"/>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3"/>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4"/>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5"/>
          </pc:sldLayoutMkLst>
        </pc:sldLayoutChg>
        <pc:sldLayoutChg chg="setBg">
          <pc:chgData name="Ege Kacar" userId="3b608f1b-e610-420d-9dc0-63a8e798636a" providerId="ADAL" clId="{07CB1E4C-FE9F-41BB-98CB-9854534F8CD5}" dt="2024-04-16T06:19:33.539" v="16"/>
          <pc:sldLayoutMkLst>
            <pc:docMk/>
            <pc:sldMasterMk cId="0" sldId="2147483674"/>
            <pc:sldLayoutMk cId="0" sldId="2147483686"/>
          </pc:sldLayoutMkLst>
        </pc:sldLayoutChg>
        <pc:sldLayoutChg chg="setBg">
          <pc:chgData name="Ege Kacar" userId="3b608f1b-e610-420d-9dc0-63a8e798636a" providerId="ADAL" clId="{07CB1E4C-FE9F-41BB-98CB-9854534F8CD5}" dt="2024-04-16T06:19:33.539" v="16"/>
          <pc:sldLayoutMkLst>
            <pc:docMk/>
            <pc:sldMasterMk cId="0" sldId="2147483674"/>
            <pc:sldLayoutMk cId="1300546452" sldId="2147483699"/>
          </pc:sldLayoutMkLst>
        </pc:sldLayoutChg>
      </pc:sldMasterChg>
      <pc:sldMasterChg chg="setBg modSldLayout">
        <pc:chgData name="Ege Kacar" userId="3b608f1b-e610-420d-9dc0-63a8e798636a" providerId="ADAL" clId="{07CB1E4C-FE9F-41BB-98CB-9854534F8CD5}" dt="2024-04-16T06:19:33.539" v="16"/>
        <pc:sldMasterMkLst>
          <pc:docMk/>
          <pc:sldMasterMk cId="3645406226" sldId="2147483687"/>
        </pc:sldMasterMkLst>
        <pc:sldLayoutChg chg="setBg">
          <pc:chgData name="Ege Kacar" userId="3b608f1b-e610-420d-9dc0-63a8e798636a" providerId="ADAL" clId="{07CB1E4C-FE9F-41BB-98CB-9854534F8CD5}" dt="2024-04-16T06:19:33.539" v="16"/>
          <pc:sldLayoutMkLst>
            <pc:docMk/>
            <pc:sldMasterMk cId="3645406226" sldId="2147483687"/>
            <pc:sldLayoutMk cId="1515300626" sldId="2147483688"/>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433732959" sldId="2147483689"/>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2785528373" sldId="2147483690"/>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2643982168" sldId="2147483691"/>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226435356" sldId="2147483692"/>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2730444995" sldId="2147483693"/>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537022062" sldId="2147483694"/>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1989494029" sldId="2147483695"/>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3944609626" sldId="2147483696"/>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1378992814" sldId="2147483697"/>
          </pc:sldLayoutMkLst>
        </pc:sldLayoutChg>
        <pc:sldLayoutChg chg="setBg">
          <pc:chgData name="Ege Kacar" userId="3b608f1b-e610-420d-9dc0-63a8e798636a" providerId="ADAL" clId="{07CB1E4C-FE9F-41BB-98CB-9854534F8CD5}" dt="2024-04-16T06:19:33.539" v="16"/>
          <pc:sldLayoutMkLst>
            <pc:docMk/>
            <pc:sldMasterMk cId="3645406226" sldId="2147483687"/>
            <pc:sldLayoutMk cId="2583822923" sldId="2147483698"/>
          </pc:sldLayoutMkLst>
        </pc:sldLayoutChg>
      </pc:sldMasterChg>
    </pc:docChg>
  </pc:docChgLst>
  <pc:docChgLst>
    <pc:chgData name="Ege Kacar" userId="3b608f1b-e610-420d-9dc0-63a8e798636a" providerId="ADAL" clId="{88AE04A8-7D0A-405C-99C5-8CFA870959D4}"/>
    <pc:docChg chg="undo redo custSel modSld">
      <pc:chgData name="Ege Kacar" userId="3b608f1b-e610-420d-9dc0-63a8e798636a" providerId="ADAL" clId="{88AE04A8-7D0A-405C-99C5-8CFA870959D4}" dt="2024-04-15T13:24:43.226" v="1963" actId="1036"/>
      <pc:docMkLst>
        <pc:docMk/>
      </pc:docMkLst>
      <pc:sldChg chg="modSp mod">
        <pc:chgData name="Ege Kacar" userId="3b608f1b-e610-420d-9dc0-63a8e798636a" providerId="ADAL" clId="{88AE04A8-7D0A-405C-99C5-8CFA870959D4}" dt="2024-04-15T10:45:22.756" v="9" actId="14100"/>
        <pc:sldMkLst>
          <pc:docMk/>
          <pc:sldMk cId="3468636248" sldId="256"/>
        </pc:sldMkLst>
        <pc:picChg chg="mod modCrop">
          <ac:chgData name="Ege Kacar" userId="3b608f1b-e610-420d-9dc0-63a8e798636a" providerId="ADAL" clId="{88AE04A8-7D0A-405C-99C5-8CFA870959D4}" dt="2024-04-15T10:45:22.756" v="9" actId="14100"/>
          <ac:picMkLst>
            <pc:docMk/>
            <pc:sldMk cId="3468636248" sldId="256"/>
            <ac:picMk id="9" creationId="{1AB1A849-AA13-F6F7-E694-A4F4C7A98297}"/>
          </ac:picMkLst>
        </pc:picChg>
      </pc:sldChg>
      <pc:sldChg chg="modSp mod">
        <pc:chgData name="Ege Kacar" userId="3b608f1b-e610-420d-9dc0-63a8e798636a" providerId="ADAL" clId="{88AE04A8-7D0A-405C-99C5-8CFA870959D4}" dt="2024-04-15T12:42:49.421" v="964" actId="1036"/>
        <pc:sldMkLst>
          <pc:docMk/>
          <pc:sldMk cId="0" sldId="259"/>
        </pc:sldMkLst>
        <pc:spChg chg="mod">
          <ac:chgData name="Ege Kacar" userId="3b608f1b-e610-420d-9dc0-63a8e798636a" providerId="ADAL" clId="{88AE04A8-7D0A-405C-99C5-8CFA870959D4}" dt="2024-04-15T12:42:49.421" v="964" actId="1036"/>
          <ac:spMkLst>
            <pc:docMk/>
            <pc:sldMk cId="0" sldId="259"/>
            <ac:spMk id="34" creationId="{00000000-0000-0000-0000-000000000000}"/>
          </ac:spMkLst>
        </pc:spChg>
        <pc:grpChg chg="mod">
          <ac:chgData name="Ege Kacar" userId="3b608f1b-e610-420d-9dc0-63a8e798636a" providerId="ADAL" clId="{88AE04A8-7D0A-405C-99C5-8CFA870959D4}" dt="2024-04-15T12:42:49.421" v="964" actId="1036"/>
          <ac:grpSpMkLst>
            <pc:docMk/>
            <pc:sldMk cId="0" sldId="259"/>
            <ac:grpSpMk id="33" creationId="{00000000-0000-0000-0000-000000000000}"/>
          </ac:grpSpMkLst>
        </pc:grpChg>
      </pc:sldChg>
      <pc:sldChg chg="modSp mod">
        <pc:chgData name="Ege Kacar" userId="3b608f1b-e610-420d-9dc0-63a8e798636a" providerId="ADAL" clId="{88AE04A8-7D0A-405C-99C5-8CFA870959D4}" dt="2024-04-15T12:37:56.559" v="923" actId="1076"/>
        <pc:sldMkLst>
          <pc:docMk/>
          <pc:sldMk cId="0" sldId="262"/>
        </pc:sldMkLst>
        <pc:spChg chg="mod">
          <ac:chgData name="Ege Kacar" userId="3b608f1b-e610-420d-9dc0-63a8e798636a" providerId="ADAL" clId="{88AE04A8-7D0A-405C-99C5-8CFA870959D4}" dt="2024-04-15T12:37:38.197" v="920" actId="14100"/>
          <ac:spMkLst>
            <pc:docMk/>
            <pc:sldMk cId="0" sldId="262"/>
            <ac:spMk id="15" creationId="{00000000-0000-0000-0000-000000000000}"/>
          </ac:spMkLst>
        </pc:spChg>
        <pc:spChg chg="mod">
          <ac:chgData name="Ege Kacar" userId="3b608f1b-e610-420d-9dc0-63a8e798636a" providerId="ADAL" clId="{88AE04A8-7D0A-405C-99C5-8CFA870959D4}" dt="2024-04-15T12:37:52.479" v="922" actId="1076"/>
          <ac:spMkLst>
            <pc:docMk/>
            <pc:sldMk cId="0" sldId="262"/>
            <ac:spMk id="25" creationId="{00000000-0000-0000-0000-000000000000}"/>
          </ac:spMkLst>
        </pc:spChg>
        <pc:spChg chg="mod">
          <ac:chgData name="Ege Kacar" userId="3b608f1b-e610-420d-9dc0-63a8e798636a" providerId="ADAL" clId="{88AE04A8-7D0A-405C-99C5-8CFA870959D4}" dt="2024-04-15T12:37:56.559" v="923" actId="1076"/>
          <ac:spMkLst>
            <pc:docMk/>
            <pc:sldMk cId="0" sldId="262"/>
            <ac:spMk id="28" creationId="{00000000-0000-0000-0000-000000000000}"/>
          </ac:spMkLst>
        </pc:spChg>
        <pc:spChg chg="mod">
          <ac:chgData name="Ege Kacar" userId="3b608f1b-e610-420d-9dc0-63a8e798636a" providerId="ADAL" clId="{88AE04A8-7D0A-405C-99C5-8CFA870959D4}" dt="2024-04-15T12:37:47.676" v="921" actId="20577"/>
          <ac:spMkLst>
            <pc:docMk/>
            <pc:sldMk cId="0" sldId="262"/>
            <ac:spMk id="31" creationId="{00000000-0000-0000-0000-000000000000}"/>
          </ac:spMkLst>
        </pc:spChg>
        <pc:grpChg chg="mod">
          <ac:chgData name="Ege Kacar" userId="3b608f1b-e610-420d-9dc0-63a8e798636a" providerId="ADAL" clId="{88AE04A8-7D0A-405C-99C5-8CFA870959D4}" dt="2024-04-15T12:37:34.859" v="919" actId="14100"/>
          <ac:grpSpMkLst>
            <pc:docMk/>
            <pc:sldMk cId="0" sldId="262"/>
            <ac:grpSpMk id="35" creationId="{00000000-0000-0000-0000-000000000000}"/>
          </ac:grpSpMkLst>
        </pc:grpChg>
        <pc:grpChg chg="mod">
          <ac:chgData name="Ege Kacar" userId="3b608f1b-e610-420d-9dc0-63a8e798636a" providerId="ADAL" clId="{88AE04A8-7D0A-405C-99C5-8CFA870959D4}" dt="2024-04-15T12:37:30.053" v="918" actId="1076"/>
          <ac:grpSpMkLst>
            <pc:docMk/>
            <pc:sldMk cId="0" sldId="262"/>
            <ac:grpSpMk id="36" creationId="{00000000-0000-0000-0000-000000000000}"/>
          </ac:grpSpMkLst>
        </pc:grpChg>
        <pc:grpChg chg="mod">
          <ac:chgData name="Ege Kacar" userId="3b608f1b-e610-420d-9dc0-63a8e798636a" providerId="ADAL" clId="{88AE04A8-7D0A-405C-99C5-8CFA870959D4}" dt="2024-04-15T12:37:15.660" v="915" actId="1076"/>
          <ac:grpSpMkLst>
            <pc:docMk/>
            <pc:sldMk cId="0" sldId="262"/>
            <ac:grpSpMk id="37" creationId="{00000000-0000-0000-0000-000000000000}"/>
          </ac:grpSpMkLst>
        </pc:grpChg>
      </pc:sldChg>
      <pc:sldChg chg="modSp mod">
        <pc:chgData name="Ege Kacar" userId="3b608f1b-e610-420d-9dc0-63a8e798636a" providerId="ADAL" clId="{88AE04A8-7D0A-405C-99C5-8CFA870959D4}" dt="2024-04-15T12:44:00.549" v="1022" actId="1076"/>
        <pc:sldMkLst>
          <pc:docMk/>
          <pc:sldMk cId="0" sldId="263"/>
        </pc:sldMkLst>
        <pc:spChg chg="mod">
          <ac:chgData name="Ege Kacar" userId="3b608f1b-e610-420d-9dc0-63a8e798636a" providerId="ADAL" clId="{88AE04A8-7D0A-405C-99C5-8CFA870959D4}" dt="2024-04-15T12:44:00.549" v="1022" actId="1076"/>
          <ac:spMkLst>
            <pc:docMk/>
            <pc:sldMk cId="0" sldId="263"/>
            <ac:spMk id="16" creationId="{00000000-0000-0000-0000-000000000000}"/>
          </ac:spMkLst>
        </pc:spChg>
        <pc:spChg chg="mod">
          <ac:chgData name="Ege Kacar" userId="3b608f1b-e610-420d-9dc0-63a8e798636a" providerId="ADAL" clId="{88AE04A8-7D0A-405C-99C5-8CFA870959D4}" dt="2024-04-15T12:43:48.341" v="1016" actId="1038"/>
          <ac:spMkLst>
            <pc:docMk/>
            <pc:sldMk cId="0" sldId="263"/>
            <ac:spMk id="25" creationId="{00000000-0000-0000-0000-000000000000}"/>
          </ac:spMkLst>
        </pc:spChg>
        <pc:spChg chg="mod">
          <ac:chgData name="Ege Kacar" userId="3b608f1b-e610-420d-9dc0-63a8e798636a" providerId="ADAL" clId="{88AE04A8-7D0A-405C-99C5-8CFA870959D4}" dt="2024-04-15T12:43:42.565" v="999" actId="1037"/>
          <ac:spMkLst>
            <pc:docMk/>
            <pc:sldMk cId="0" sldId="263"/>
            <ac:spMk id="26" creationId="{00000000-0000-0000-0000-000000000000}"/>
          </ac:spMkLst>
        </pc:spChg>
        <pc:grpChg chg="mod">
          <ac:chgData name="Ege Kacar" userId="3b608f1b-e610-420d-9dc0-63a8e798636a" providerId="ADAL" clId="{88AE04A8-7D0A-405C-99C5-8CFA870959D4}" dt="2024-04-15T12:43:32.181" v="984" actId="1038"/>
          <ac:grpSpMkLst>
            <pc:docMk/>
            <pc:sldMk cId="0" sldId="263"/>
            <ac:grpSpMk id="34" creationId="{00000000-0000-0000-0000-000000000000}"/>
          </ac:grpSpMkLst>
        </pc:grpChg>
        <pc:grpChg chg="mod">
          <ac:chgData name="Ege Kacar" userId="3b608f1b-e610-420d-9dc0-63a8e798636a" providerId="ADAL" clId="{88AE04A8-7D0A-405C-99C5-8CFA870959D4}" dt="2024-04-15T12:43:32.181" v="984" actId="1038"/>
          <ac:grpSpMkLst>
            <pc:docMk/>
            <pc:sldMk cId="0" sldId="263"/>
            <ac:grpSpMk id="35" creationId="{00000000-0000-0000-0000-000000000000}"/>
          </ac:grpSpMkLst>
        </pc:grpChg>
      </pc:sldChg>
      <pc:sldChg chg="modSp mod">
        <pc:chgData name="Ege Kacar" userId="3b608f1b-e610-420d-9dc0-63a8e798636a" providerId="ADAL" clId="{88AE04A8-7D0A-405C-99C5-8CFA870959D4}" dt="2024-04-15T12:41:38.958" v="957" actId="13900"/>
        <pc:sldMkLst>
          <pc:docMk/>
          <pc:sldMk cId="0" sldId="266"/>
        </pc:sldMkLst>
        <pc:spChg chg="mod">
          <ac:chgData name="Ege Kacar" userId="3b608f1b-e610-420d-9dc0-63a8e798636a" providerId="ADAL" clId="{88AE04A8-7D0A-405C-99C5-8CFA870959D4}" dt="2024-04-15T12:41:38.958" v="957" actId="13900"/>
          <ac:spMkLst>
            <pc:docMk/>
            <pc:sldMk cId="0" sldId="266"/>
            <ac:spMk id="21" creationId="{00000000-0000-0000-0000-000000000000}"/>
          </ac:spMkLst>
        </pc:spChg>
      </pc:sldChg>
      <pc:sldChg chg="delSp modSp mod">
        <pc:chgData name="Ege Kacar" userId="3b608f1b-e610-420d-9dc0-63a8e798636a" providerId="ADAL" clId="{88AE04A8-7D0A-405C-99C5-8CFA870959D4}" dt="2024-04-15T12:40:08.469" v="956" actId="1035"/>
        <pc:sldMkLst>
          <pc:docMk/>
          <pc:sldMk cId="3131995639" sldId="271"/>
        </pc:sldMkLst>
        <pc:spChg chg="del mod">
          <ac:chgData name="Ege Kacar" userId="3b608f1b-e610-420d-9dc0-63a8e798636a" providerId="ADAL" clId="{88AE04A8-7D0A-405C-99C5-8CFA870959D4}" dt="2024-04-15T12:39:11.902" v="942" actId="478"/>
          <ac:spMkLst>
            <pc:docMk/>
            <pc:sldMk cId="3131995639" sldId="271"/>
            <ac:spMk id="5" creationId="{00000000-0000-0000-0000-000000000000}"/>
          </ac:spMkLst>
        </pc:spChg>
        <pc:spChg chg="mod">
          <ac:chgData name="Ege Kacar" userId="3b608f1b-e610-420d-9dc0-63a8e798636a" providerId="ADAL" clId="{88AE04A8-7D0A-405C-99C5-8CFA870959D4}" dt="2024-04-15T12:39:51.041" v="945" actId="13900"/>
          <ac:spMkLst>
            <pc:docMk/>
            <pc:sldMk cId="3131995639" sldId="271"/>
            <ac:spMk id="14" creationId="{00000000-0000-0000-0000-000000000000}"/>
          </ac:spMkLst>
        </pc:spChg>
        <pc:spChg chg="mod">
          <ac:chgData name="Ege Kacar" userId="3b608f1b-e610-420d-9dc0-63a8e798636a" providerId="ADAL" clId="{88AE04A8-7D0A-405C-99C5-8CFA870959D4}" dt="2024-04-15T12:40:08.469" v="956" actId="1035"/>
          <ac:spMkLst>
            <pc:docMk/>
            <pc:sldMk cId="3131995639" sldId="271"/>
            <ac:spMk id="32" creationId="{00000000-0000-0000-0000-000000000000}"/>
          </ac:spMkLst>
        </pc:spChg>
      </pc:sldChg>
      <pc:sldChg chg="modSp">
        <pc:chgData name="Ege Kacar" userId="3b608f1b-e610-420d-9dc0-63a8e798636a" providerId="ADAL" clId="{88AE04A8-7D0A-405C-99C5-8CFA870959D4}" dt="2024-04-15T12:42:24.062" v="959" actId="20577"/>
        <pc:sldMkLst>
          <pc:docMk/>
          <pc:sldMk cId="1066296968" sldId="274"/>
        </pc:sldMkLst>
        <pc:spChg chg="mod">
          <ac:chgData name="Ege Kacar" userId="3b608f1b-e610-420d-9dc0-63a8e798636a" providerId="ADAL" clId="{88AE04A8-7D0A-405C-99C5-8CFA870959D4}" dt="2024-04-15T12:42:24.062" v="959" actId="20577"/>
          <ac:spMkLst>
            <pc:docMk/>
            <pc:sldMk cId="1066296968" sldId="274"/>
            <ac:spMk id="21" creationId="{00000000-0000-0000-0000-000000000000}"/>
          </ac:spMkLst>
        </pc:spChg>
      </pc:sldChg>
      <pc:sldChg chg="modSp mod">
        <pc:chgData name="Ege Kacar" userId="3b608f1b-e610-420d-9dc0-63a8e798636a" providerId="ADAL" clId="{88AE04A8-7D0A-405C-99C5-8CFA870959D4}" dt="2024-04-15T12:42:36.238" v="960" actId="1076"/>
        <pc:sldMkLst>
          <pc:docMk/>
          <pc:sldMk cId="1342436930" sldId="275"/>
        </pc:sldMkLst>
        <pc:spChg chg="mod">
          <ac:chgData name="Ege Kacar" userId="3b608f1b-e610-420d-9dc0-63a8e798636a" providerId="ADAL" clId="{88AE04A8-7D0A-405C-99C5-8CFA870959D4}" dt="2024-04-15T12:42:36.238" v="960" actId="1076"/>
          <ac:spMkLst>
            <pc:docMk/>
            <pc:sldMk cId="1342436930" sldId="275"/>
            <ac:spMk id="18" creationId="{00000000-0000-0000-0000-000000000000}"/>
          </ac:spMkLst>
        </pc:spChg>
      </pc:sldChg>
      <pc:sldChg chg="modSp mod">
        <pc:chgData name="Ege Kacar" userId="3b608f1b-e610-420d-9dc0-63a8e798636a" providerId="ADAL" clId="{88AE04A8-7D0A-405C-99C5-8CFA870959D4}" dt="2024-04-15T12:43:20.660" v="969" actId="1036"/>
        <pc:sldMkLst>
          <pc:docMk/>
          <pc:sldMk cId="2376355576" sldId="277"/>
        </pc:sldMkLst>
        <pc:grpChg chg="mod">
          <ac:chgData name="Ege Kacar" userId="3b608f1b-e610-420d-9dc0-63a8e798636a" providerId="ADAL" clId="{88AE04A8-7D0A-405C-99C5-8CFA870959D4}" dt="2024-04-15T12:43:20.660" v="969" actId="1036"/>
          <ac:grpSpMkLst>
            <pc:docMk/>
            <pc:sldMk cId="2376355576" sldId="277"/>
            <ac:grpSpMk id="18" creationId="{00000000-0000-0000-0000-000000000000}"/>
          </ac:grpSpMkLst>
        </pc:grpChg>
      </pc:sldChg>
      <pc:sldChg chg="modSp mod">
        <pc:chgData name="Ege Kacar" userId="3b608f1b-e610-420d-9dc0-63a8e798636a" providerId="ADAL" clId="{88AE04A8-7D0A-405C-99C5-8CFA870959D4}" dt="2024-04-15T12:43:11.120" v="968" actId="1076"/>
        <pc:sldMkLst>
          <pc:docMk/>
          <pc:sldMk cId="3672318568" sldId="278"/>
        </pc:sldMkLst>
        <pc:spChg chg="mod">
          <ac:chgData name="Ege Kacar" userId="3b608f1b-e610-420d-9dc0-63a8e798636a" providerId="ADAL" clId="{88AE04A8-7D0A-405C-99C5-8CFA870959D4}" dt="2024-04-15T12:43:01.040" v="966" actId="1076"/>
          <ac:spMkLst>
            <pc:docMk/>
            <pc:sldMk cId="3672318568" sldId="278"/>
            <ac:spMk id="27" creationId="{00000000-0000-0000-0000-000000000000}"/>
          </ac:spMkLst>
        </pc:spChg>
        <pc:spChg chg="mod">
          <ac:chgData name="Ege Kacar" userId="3b608f1b-e610-420d-9dc0-63a8e798636a" providerId="ADAL" clId="{88AE04A8-7D0A-405C-99C5-8CFA870959D4}" dt="2024-04-15T12:43:06.268" v="967" actId="1076"/>
          <ac:spMkLst>
            <pc:docMk/>
            <pc:sldMk cId="3672318568" sldId="278"/>
            <ac:spMk id="28" creationId="{00000000-0000-0000-0000-000000000000}"/>
          </ac:spMkLst>
        </pc:spChg>
        <pc:spChg chg="mod">
          <ac:chgData name="Ege Kacar" userId="3b608f1b-e610-420d-9dc0-63a8e798636a" providerId="ADAL" clId="{88AE04A8-7D0A-405C-99C5-8CFA870959D4}" dt="2024-04-15T12:43:11.120" v="968" actId="1076"/>
          <ac:spMkLst>
            <pc:docMk/>
            <pc:sldMk cId="3672318568" sldId="278"/>
            <ac:spMk id="32" creationId="{00000000-0000-0000-0000-000000000000}"/>
          </ac:spMkLst>
        </pc:spChg>
      </pc:sldChg>
      <pc:sldChg chg="modSp mod">
        <pc:chgData name="Ege Kacar" userId="3b608f1b-e610-420d-9dc0-63a8e798636a" providerId="ADAL" clId="{88AE04A8-7D0A-405C-99C5-8CFA870959D4}" dt="2024-04-15T12:44:11.642" v="1023" actId="1076"/>
        <pc:sldMkLst>
          <pc:docMk/>
          <pc:sldMk cId="3491518869" sldId="279"/>
        </pc:sldMkLst>
        <pc:spChg chg="mod">
          <ac:chgData name="Ege Kacar" userId="3b608f1b-e610-420d-9dc0-63a8e798636a" providerId="ADAL" clId="{88AE04A8-7D0A-405C-99C5-8CFA870959D4}" dt="2024-04-15T12:44:11.642" v="1023" actId="1076"/>
          <ac:spMkLst>
            <pc:docMk/>
            <pc:sldMk cId="3491518869" sldId="279"/>
            <ac:spMk id="20" creationId="{00000000-0000-0000-0000-000000000000}"/>
          </ac:spMkLst>
        </pc:spChg>
      </pc:sldChg>
      <pc:sldChg chg="delSp modSp mod">
        <pc:chgData name="Ege Kacar" userId="3b608f1b-e610-420d-9dc0-63a8e798636a" providerId="ADAL" clId="{88AE04A8-7D0A-405C-99C5-8CFA870959D4}" dt="2024-04-15T12:44:53.728" v="1063" actId="403"/>
        <pc:sldMkLst>
          <pc:docMk/>
          <pc:sldMk cId="159391642" sldId="280"/>
        </pc:sldMkLst>
        <pc:spChg chg="mod">
          <ac:chgData name="Ege Kacar" userId="3b608f1b-e610-420d-9dc0-63a8e798636a" providerId="ADAL" clId="{88AE04A8-7D0A-405C-99C5-8CFA870959D4}" dt="2024-04-15T12:44:53.728" v="1063" actId="403"/>
          <ac:spMkLst>
            <pc:docMk/>
            <pc:sldMk cId="159391642" sldId="280"/>
            <ac:spMk id="24" creationId="{00000000-0000-0000-0000-000000000000}"/>
          </ac:spMkLst>
        </pc:spChg>
        <pc:spChg chg="mod">
          <ac:chgData name="Ege Kacar" userId="3b608f1b-e610-420d-9dc0-63a8e798636a" providerId="ADAL" clId="{88AE04A8-7D0A-405C-99C5-8CFA870959D4}" dt="2024-04-15T12:44:44.181" v="1060" actId="1036"/>
          <ac:spMkLst>
            <pc:docMk/>
            <pc:sldMk cId="159391642" sldId="280"/>
            <ac:spMk id="27" creationId="{00000000-0000-0000-0000-000000000000}"/>
          </ac:spMkLst>
        </pc:spChg>
        <pc:spChg chg="del">
          <ac:chgData name="Ege Kacar" userId="3b608f1b-e610-420d-9dc0-63a8e798636a" providerId="ADAL" clId="{88AE04A8-7D0A-405C-99C5-8CFA870959D4}" dt="2024-04-15T12:44:34.276" v="1030" actId="478"/>
          <ac:spMkLst>
            <pc:docMk/>
            <pc:sldMk cId="159391642" sldId="280"/>
            <ac:spMk id="50" creationId="{00000000-0000-0000-0000-000000000000}"/>
          </ac:spMkLst>
        </pc:spChg>
        <pc:spChg chg="del">
          <ac:chgData name="Ege Kacar" userId="3b608f1b-e610-420d-9dc0-63a8e798636a" providerId="ADAL" clId="{88AE04A8-7D0A-405C-99C5-8CFA870959D4}" dt="2024-04-15T12:44:36.693" v="1031" actId="478"/>
          <ac:spMkLst>
            <pc:docMk/>
            <pc:sldMk cId="159391642" sldId="280"/>
            <ac:spMk id="51" creationId="{00000000-0000-0000-0000-000000000000}"/>
          </ac:spMkLst>
        </pc:spChg>
        <pc:spChg chg="del">
          <ac:chgData name="Ege Kacar" userId="3b608f1b-e610-420d-9dc0-63a8e798636a" providerId="ADAL" clId="{88AE04A8-7D0A-405C-99C5-8CFA870959D4}" dt="2024-04-15T12:44:37.397" v="1032" actId="478"/>
          <ac:spMkLst>
            <pc:docMk/>
            <pc:sldMk cId="159391642" sldId="280"/>
            <ac:spMk id="52" creationId="{00000000-0000-0000-0000-000000000000}"/>
          </ac:spMkLst>
        </pc:spChg>
      </pc:sldChg>
      <pc:sldChg chg="modSp mod">
        <pc:chgData name="Ege Kacar" userId="3b608f1b-e610-420d-9dc0-63a8e798636a" providerId="ADAL" clId="{88AE04A8-7D0A-405C-99C5-8CFA870959D4}" dt="2024-04-15T10:46:55.702" v="17" actId="1036"/>
        <pc:sldMkLst>
          <pc:docMk/>
          <pc:sldMk cId="0" sldId="283"/>
        </pc:sldMkLst>
        <pc:spChg chg="mod">
          <ac:chgData name="Ege Kacar" userId="3b608f1b-e610-420d-9dc0-63a8e798636a" providerId="ADAL" clId="{88AE04A8-7D0A-405C-99C5-8CFA870959D4}" dt="2024-04-15T10:46:25.974" v="14" actId="1036"/>
          <ac:spMkLst>
            <pc:docMk/>
            <pc:sldMk cId="0" sldId="283"/>
            <ac:spMk id="8" creationId="{00000000-0000-0000-0000-000000000000}"/>
          </ac:spMkLst>
        </pc:spChg>
        <pc:spChg chg="mod">
          <ac:chgData name="Ege Kacar" userId="3b608f1b-e610-420d-9dc0-63a8e798636a" providerId="ADAL" clId="{88AE04A8-7D0A-405C-99C5-8CFA870959D4}" dt="2024-04-15T10:46:55.702" v="17" actId="1036"/>
          <ac:spMkLst>
            <pc:docMk/>
            <pc:sldMk cId="0" sldId="283"/>
            <ac:spMk id="343048" creationId="{00000000-0000-0000-0000-000000000000}"/>
          </ac:spMkLst>
        </pc:spChg>
      </pc:sldChg>
      <pc:sldChg chg="addSp delSp modSp mod">
        <pc:chgData name="Ege Kacar" userId="3b608f1b-e610-420d-9dc0-63a8e798636a" providerId="ADAL" clId="{88AE04A8-7D0A-405C-99C5-8CFA870959D4}" dt="2024-04-15T10:59:10.922" v="242" actId="1038"/>
        <pc:sldMkLst>
          <pc:docMk/>
          <pc:sldMk cId="0" sldId="287"/>
        </pc:sldMkLst>
        <pc:spChg chg="mod topLvl">
          <ac:chgData name="Ege Kacar" userId="3b608f1b-e610-420d-9dc0-63a8e798636a" providerId="ADAL" clId="{88AE04A8-7D0A-405C-99C5-8CFA870959D4}" dt="2024-04-15T10:59:10.922" v="242" actId="1038"/>
          <ac:spMkLst>
            <pc:docMk/>
            <pc:sldMk cId="0" sldId="287"/>
            <ac:spMk id="12" creationId="{00000000-0000-0000-0000-000000000000}"/>
          </ac:spMkLst>
        </pc:spChg>
        <pc:spChg chg="mod topLvl">
          <ac:chgData name="Ege Kacar" userId="3b608f1b-e610-420d-9dc0-63a8e798636a" providerId="ADAL" clId="{88AE04A8-7D0A-405C-99C5-8CFA870959D4}" dt="2024-04-15T10:57:20.605" v="207" actId="164"/>
          <ac:spMkLst>
            <pc:docMk/>
            <pc:sldMk cId="0" sldId="287"/>
            <ac:spMk id="13" creationId="{00000000-0000-0000-0000-000000000000}"/>
          </ac:spMkLst>
        </pc:spChg>
        <pc:spChg chg="mod topLvl">
          <ac:chgData name="Ege Kacar" userId="3b608f1b-e610-420d-9dc0-63a8e798636a" providerId="ADAL" clId="{88AE04A8-7D0A-405C-99C5-8CFA870959D4}" dt="2024-04-15T10:57:20.605" v="207" actId="164"/>
          <ac:spMkLst>
            <pc:docMk/>
            <pc:sldMk cId="0" sldId="287"/>
            <ac:spMk id="14" creationId="{00000000-0000-0000-0000-000000000000}"/>
          </ac:spMkLst>
        </pc:spChg>
        <pc:spChg chg="mod topLvl">
          <ac:chgData name="Ege Kacar" userId="3b608f1b-e610-420d-9dc0-63a8e798636a" providerId="ADAL" clId="{88AE04A8-7D0A-405C-99C5-8CFA870959D4}" dt="2024-04-15T10:57:20.605" v="207" actId="164"/>
          <ac:spMkLst>
            <pc:docMk/>
            <pc:sldMk cId="0" sldId="287"/>
            <ac:spMk id="15" creationId="{00000000-0000-0000-0000-000000000000}"/>
          </ac:spMkLst>
        </pc:spChg>
        <pc:spChg chg="mod topLvl">
          <ac:chgData name="Ege Kacar" userId="3b608f1b-e610-420d-9dc0-63a8e798636a" providerId="ADAL" clId="{88AE04A8-7D0A-405C-99C5-8CFA870959D4}" dt="2024-04-15T10:57:20.605" v="207" actId="164"/>
          <ac:spMkLst>
            <pc:docMk/>
            <pc:sldMk cId="0" sldId="287"/>
            <ac:spMk id="16"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18"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19"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20"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21"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22" creationId="{00000000-0000-0000-0000-000000000000}"/>
          </ac:spMkLst>
        </pc:spChg>
        <pc:spChg chg="add del mod">
          <ac:chgData name="Ege Kacar" userId="3b608f1b-e610-420d-9dc0-63a8e798636a" providerId="ADAL" clId="{88AE04A8-7D0A-405C-99C5-8CFA870959D4}" dt="2024-04-15T10:58:43.620" v="217" actId="478"/>
          <ac:spMkLst>
            <pc:docMk/>
            <pc:sldMk cId="0" sldId="287"/>
            <ac:spMk id="23" creationId="{00000000-0000-0000-0000-000000000000}"/>
          </ac:spMkLst>
        </pc:spChg>
        <pc:grpChg chg="del">
          <ac:chgData name="Ege Kacar" userId="3b608f1b-e610-420d-9dc0-63a8e798636a" providerId="ADAL" clId="{88AE04A8-7D0A-405C-99C5-8CFA870959D4}" dt="2024-04-15T10:57:13.952" v="206" actId="165"/>
          <ac:grpSpMkLst>
            <pc:docMk/>
            <pc:sldMk cId="0" sldId="287"/>
            <ac:grpSpMk id="3" creationId="{00000000-0000-0000-0000-000000000000}"/>
          </ac:grpSpMkLst>
        </pc:grpChg>
        <pc:grpChg chg="add del mod topLvl">
          <ac:chgData name="Ege Kacar" userId="3b608f1b-e610-420d-9dc0-63a8e798636a" providerId="ADAL" clId="{88AE04A8-7D0A-405C-99C5-8CFA870959D4}" dt="2024-04-15T10:58:43.620" v="217" actId="478"/>
          <ac:grpSpMkLst>
            <pc:docMk/>
            <pc:sldMk cId="0" sldId="287"/>
            <ac:grpSpMk id="4" creationId="{00000000-0000-0000-0000-000000000000}"/>
          </ac:grpSpMkLst>
        </pc:grpChg>
        <pc:grpChg chg="add mod">
          <ac:chgData name="Ege Kacar" userId="3b608f1b-e610-420d-9dc0-63a8e798636a" providerId="ADAL" clId="{88AE04A8-7D0A-405C-99C5-8CFA870959D4}" dt="2024-04-15T10:59:02.771" v="235" actId="1035"/>
          <ac:grpSpMkLst>
            <pc:docMk/>
            <pc:sldMk cId="0" sldId="287"/>
            <ac:grpSpMk id="5" creationId="{BCCB14CF-2E37-5100-E692-FA67E5B55F93}"/>
          </ac:grpSpMkLst>
        </pc:grpChg>
        <pc:picChg chg="add del mod">
          <ac:chgData name="Ege Kacar" userId="3b608f1b-e610-420d-9dc0-63a8e798636a" providerId="ADAL" clId="{88AE04A8-7D0A-405C-99C5-8CFA870959D4}" dt="2024-04-15T10:58:55.826" v="225" actId="1038"/>
          <ac:picMkLst>
            <pc:docMk/>
            <pc:sldMk cId="0" sldId="287"/>
            <ac:picMk id="7" creationId="{E7C4F3D2-8F61-EDF4-484C-0B13D0527128}"/>
          </ac:picMkLst>
        </pc:picChg>
        <pc:picChg chg="add del mod">
          <ac:chgData name="Ege Kacar" userId="3b608f1b-e610-420d-9dc0-63a8e798636a" providerId="ADAL" clId="{88AE04A8-7D0A-405C-99C5-8CFA870959D4}" dt="2024-04-15T10:58:43.620" v="217" actId="478"/>
          <ac:picMkLst>
            <pc:docMk/>
            <pc:sldMk cId="0" sldId="287"/>
            <ac:picMk id="17" creationId="{00000000-0000-0000-0000-000000000000}"/>
          </ac:picMkLst>
        </pc:picChg>
      </pc:sldChg>
      <pc:sldChg chg="delSp modSp mod">
        <pc:chgData name="Ege Kacar" userId="3b608f1b-e610-420d-9dc0-63a8e798636a" providerId="ADAL" clId="{88AE04A8-7D0A-405C-99C5-8CFA870959D4}" dt="2024-04-15T10:47:10.821" v="25" actId="1036"/>
        <pc:sldMkLst>
          <pc:docMk/>
          <pc:sldMk cId="0" sldId="288"/>
        </pc:sldMkLst>
        <pc:spChg chg="del">
          <ac:chgData name="Ege Kacar" userId="3b608f1b-e610-420d-9dc0-63a8e798636a" providerId="ADAL" clId="{88AE04A8-7D0A-405C-99C5-8CFA870959D4}" dt="2024-04-15T10:47:05.125" v="18" actId="478"/>
          <ac:spMkLst>
            <pc:docMk/>
            <pc:sldMk cId="0" sldId="288"/>
            <ac:spMk id="7" creationId="{00000000-0000-0000-0000-000000000000}"/>
          </ac:spMkLst>
        </pc:spChg>
        <pc:spChg chg="mod">
          <ac:chgData name="Ege Kacar" userId="3b608f1b-e610-420d-9dc0-63a8e798636a" providerId="ADAL" clId="{88AE04A8-7D0A-405C-99C5-8CFA870959D4}" dt="2024-04-15T10:47:10.821" v="25" actId="1036"/>
          <ac:spMkLst>
            <pc:docMk/>
            <pc:sldMk cId="0" sldId="288"/>
            <ac:spMk id="13" creationId="{00000000-0000-0000-0000-000000000000}"/>
          </ac:spMkLst>
        </pc:spChg>
      </pc:sldChg>
      <pc:sldChg chg="modSp mod">
        <pc:chgData name="Ege Kacar" userId="3b608f1b-e610-420d-9dc0-63a8e798636a" providerId="ADAL" clId="{88AE04A8-7D0A-405C-99C5-8CFA870959D4}" dt="2024-04-15T10:47:34.838" v="29" actId="14100"/>
        <pc:sldMkLst>
          <pc:docMk/>
          <pc:sldMk cId="0" sldId="289"/>
        </pc:sldMkLst>
        <pc:spChg chg="mod">
          <ac:chgData name="Ege Kacar" userId="3b608f1b-e610-420d-9dc0-63a8e798636a" providerId="ADAL" clId="{88AE04A8-7D0A-405C-99C5-8CFA870959D4}" dt="2024-04-15T10:47:23.269" v="27" actId="14100"/>
          <ac:spMkLst>
            <pc:docMk/>
            <pc:sldMk cId="0" sldId="289"/>
            <ac:spMk id="8" creationId="{00000000-0000-0000-0000-000000000000}"/>
          </ac:spMkLst>
        </pc:spChg>
        <pc:spChg chg="mod">
          <ac:chgData name="Ege Kacar" userId="3b608f1b-e610-420d-9dc0-63a8e798636a" providerId="ADAL" clId="{88AE04A8-7D0A-405C-99C5-8CFA870959D4}" dt="2024-04-15T10:47:34.838" v="29" actId="14100"/>
          <ac:spMkLst>
            <pc:docMk/>
            <pc:sldMk cId="0" sldId="289"/>
            <ac:spMk id="10" creationId="{00000000-0000-0000-0000-000000000000}"/>
          </ac:spMkLst>
        </pc:spChg>
      </pc:sldChg>
      <pc:sldChg chg="modSp mod">
        <pc:chgData name="Ege Kacar" userId="3b608f1b-e610-420d-9dc0-63a8e798636a" providerId="ADAL" clId="{88AE04A8-7D0A-405C-99C5-8CFA870959D4}" dt="2024-04-15T12:48:26.256" v="1116" actId="948"/>
        <pc:sldMkLst>
          <pc:docMk/>
          <pc:sldMk cId="3863407923" sldId="292"/>
        </pc:sldMkLst>
        <pc:spChg chg="mod">
          <ac:chgData name="Ege Kacar" userId="3b608f1b-e610-420d-9dc0-63a8e798636a" providerId="ADAL" clId="{88AE04A8-7D0A-405C-99C5-8CFA870959D4}" dt="2024-04-15T12:48:26.256" v="1116" actId="948"/>
          <ac:spMkLst>
            <pc:docMk/>
            <pc:sldMk cId="3863407923" sldId="292"/>
            <ac:spMk id="3" creationId="{00000000-0000-0000-0000-000000000000}"/>
          </ac:spMkLst>
        </pc:spChg>
        <pc:spChg chg="mod">
          <ac:chgData name="Ege Kacar" userId="3b608f1b-e610-420d-9dc0-63a8e798636a" providerId="ADAL" clId="{88AE04A8-7D0A-405C-99C5-8CFA870959D4}" dt="2024-04-15T12:48:04.155" v="1106" actId="14100"/>
          <ac:spMkLst>
            <pc:docMk/>
            <pc:sldMk cId="3863407923" sldId="292"/>
            <ac:spMk id="4" creationId="{00000000-0000-0000-0000-000000000000}"/>
          </ac:spMkLst>
        </pc:spChg>
        <pc:spChg chg="mod">
          <ac:chgData name="Ege Kacar" userId="3b608f1b-e610-420d-9dc0-63a8e798636a" providerId="ADAL" clId="{88AE04A8-7D0A-405C-99C5-8CFA870959D4}" dt="2024-04-15T12:47:55.178" v="1103" actId="122"/>
          <ac:spMkLst>
            <pc:docMk/>
            <pc:sldMk cId="3863407923" sldId="292"/>
            <ac:spMk id="6" creationId="{2FAF8A27-DC0A-44BB-B1AA-3D807113A089}"/>
          </ac:spMkLst>
        </pc:spChg>
      </pc:sldChg>
      <pc:sldChg chg="modSp mod">
        <pc:chgData name="Ege Kacar" userId="3b608f1b-e610-420d-9dc0-63a8e798636a" providerId="ADAL" clId="{88AE04A8-7D0A-405C-99C5-8CFA870959D4}" dt="2024-04-15T12:49:01.477" v="1122" actId="20577"/>
        <pc:sldMkLst>
          <pc:docMk/>
          <pc:sldMk cId="2009144304" sldId="294"/>
        </pc:sldMkLst>
        <pc:spChg chg="mod">
          <ac:chgData name="Ege Kacar" userId="3b608f1b-e610-420d-9dc0-63a8e798636a" providerId="ADAL" clId="{88AE04A8-7D0A-405C-99C5-8CFA870959D4}" dt="2024-04-15T12:48:35.895" v="1118" actId="14100"/>
          <ac:spMkLst>
            <pc:docMk/>
            <pc:sldMk cId="2009144304" sldId="294"/>
            <ac:spMk id="4" creationId="{00000000-0000-0000-0000-000000000000}"/>
          </ac:spMkLst>
        </pc:spChg>
        <pc:spChg chg="mod">
          <ac:chgData name="Ege Kacar" userId="3b608f1b-e610-420d-9dc0-63a8e798636a" providerId="ADAL" clId="{88AE04A8-7D0A-405C-99C5-8CFA870959D4}" dt="2024-04-15T12:49:01.477" v="1122" actId="20577"/>
          <ac:spMkLst>
            <pc:docMk/>
            <pc:sldMk cId="2009144304" sldId="294"/>
            <ac:spMk id="6" creationId="{2FAF8A27-DC0A-44BB-B1AA-3D807113A089}"/>
          </ac:spMkLst>
        </pc:spChg>
      </pc:sldChg>
      <pc:sldChg chg="modSp">
        <pc:chgData name="Ege Kacar" userId="3b608f1b-e610-420d-9dc0-63a8e798636a" providerId="ADAL" clId="{88AE04A8-7D0A-405C-99C5-8CFA870959D4}" dt="2024-04-15T12:46:46.939" v="1084" actId="1036"/>
        <pc:sldMkLst>
          <pc:docMk/>
          <pc:sldMk cId="290858706" sldId="297"/>
        </pc:sldMkLst>
        <pc:spChg chg="mod">
          <ac:chgData name="Ege Kacar" userId="3b608f1b-e610-420d-9dc0-63a8e798636a" providerId="ADAL" clId="{88AE04A8-7D0A-405C-99C5-8CFA870959D4}" dt="2024-04-15T12:46:46.939" v="1084" actId="1036"/>
          <ac:spMkLst>
            <pc:docMk/>
            <pc:sldMk cId="290858706" sldId="297"/>
            <ac:spMk id="14" creationId="{C749DABC-E857-6708-CA6A-5F62A633CE62}"/>
          </ac:spMkLst>
        </pc:spChg>
        <pc:spChg chg="mod">
          <ac:chgData name="Ege Kacar" userId="3b608f1b-e610-420d-9dc0-63a8e798636a" providerId="ADAL" clId="{88AE04A8-7D0A-405C-99C5-8CFA870959D4}" dt="2024-04-15T12:46:46.939" v="1084" actId="1036"/>
          <ac:spMkLst>
            <pc:docMk/>
            <pc:sldMk cId="290858706" sldId="297"/>
            <ac:spMk id="18" creationId="{C749DABC-E857-6708-CA6A-5F62A633CE62}"/>
          </ac:spMkLst>
        </pc:spChg>
        <pc:spChg chg="mod">
          <ac:chgData name="Ege Kacar" userId="3b608f1b-e610-420d-9dc0-63a8e798636a" providerId="ADAL" clId="{88AE04A8-7D0A-405C-99C5-8CFA870959D4}" dt="2024-04-15T12:46:46.939" v="1084" actId="1036"/>
          <ac:spMkLst>
            <pc:docMk/>
            <pc:sldMk cId="290858706" sldId="297"/>
            <ac:spMk id="19" creationId="{C749DABC-E857-6708-CA6A-5F62A633CE62}"/>
          </ac:spMkLst>
        </pc:spChg>
        <pc:picChg chg="mod">
          <ac:chgData name="Ege Kacar" userId="3b608f1b-e610-420d-9dc0-63a8e798636a" providerId="ADAL" clId="{88AE04A8-7D0A-405C-99C5-8CFA870959D4}" dt="2024-04-15T12:46:46.939" v="1084" actId="1036"/>
          <ac:picMkLst>
            <pc:docMk/>
            <pc:sldMk cId="290858706" sldId="297"/>
            <ac:picMk id="2050" creationId="{00000000-0000-0000-0000-000000000000}"/>
          </ac:picMkLst>
        </pc:picChg>
      </pc:sldChg>
      <pc:sldChg chg="modSp mod">
        <pc:chgData name="Ege Kacar" userId="3b608f1b-e610-420d-9dc0-63a8e798636a" providerId="ADAL" clId="{88AE04A8-7D0A-405C-99C5-8CFA870959D4}" dt="2024-04-15T12:47:47.501" v="1102" actId="948"/>
        <pc:sldMkLst>
          <pc:docMk/>
          <pc:sldMk cId="3301586059" sldId="298"/>
        </pc:sldMkLst>
        <pc:spChg chg="mod">
          <ac:chgData name="Ege Kacar" userId="3b608f1b-e610-420d-9dc0-63a8e798636a" providerId="ADAL" clId="{88AE04A8-7D0A-405C-99C5-8CFA870959D4}" dt="2024-04-15T12:47:31.260" v="1101" actId="1036"/>
          <ac:spMkLst>
            <pc:docMk/>
            <pc:sldMk cId="3301586059" sldId="298"/>
            <ac:spMk id="3" creationId="{00000000-0000-0000-0000-000000000000}"/>
          </ac:spMkLst>
        </pc:spChg>
        <pc:spChg chg="mod">
          <ac:chgData name="Ege Kacar" userId="3b608f1b-e610-420d-9dc0-63a8e798636a" providerId="ADAL" clId="{88AE04A8-7D0A-405C-99C5-8CFA870959D4}" dt="2024-04-15T12:47:47.501" v="1102" actId="948"/>
          <ac:spMkLst>
            <pc:docMk/>
            <pc:sldMk cId="3301586059" sldId="298"/>
            <ac:spMk id="12" creationId="{2FAF8A27-DC0A-44BB-B1AA-3D807113A089}"/>
          </ac:spMkLst>
        </pc:spChg>
        <pc:spChg chg="mod">
          <ac:chgData name="Ege Kacar" userId="3b608f1b-e610-420d-9dc0-63a8e798636a" providerId="ADAL" clId="{88AE04A8-7D0A-405C-99C5-8CFA870959D4}" dt="2024-04-15T12:47:31.260" v="1101" actId="1036"/>
          <ac:spMkLst>
            <pc:docMk/>
            <pc:sldMk cId="3301586059" sldId="298"/>
            <ac:spMk id="15" creationId="{00000000-0000-0000-0000-000000000000}"/>
          </ac:spMkLst>
        </pc:spChg>
        <pc:spChg chg="mod">
          <ac:chgData name="Ege Kacar" userId="3b608f1b-e610-420d-9dc0-63a8e798636a" providerId="ADAL" clId="{88AE04A8-7D0A-405C-99C5-8CFA870959D4}" dt="2024-04-15T12:47:31.260" v="1101" actId="1036"/>
          <ac:spMkLst>
            <pc:docMk/>
            <pc:sldMk cId="3301586059" sldId="298"/>
            <ac:spMk id="20" creationId="{2FAF8A27-DC0A-44BB-B1AA-3D807113A089}"/>
          </ac:spMkLst>
        </pc:spChg>
        <pc:spChg chg="mod">
          <ac:chgData name="Ege Kacar" userId="3b608f1b-e610-420d-9dc0-63a8e798636a" providerId="ADAL" clId="{88AE04A8-7D0A-405C-99C5-8CFA870959D4}" dt="2024-04-15T12:47:31.260" v="1101" actId="1036"/>
          <ac:spMkLst>
            <pc:docMk/>
            <pc:sldMk cId="3301586059" sldId="298"/>
            <ac:spMk id="40" creationId="{2FAF8A27-DC0A-44BB-B1AA-3D807113A089}"/>
          </ac:spMkLst>
        </pc:spChg>
        <pc:picChg chg="mod">
          <ac:chgData name="Ege Kacar" userId="3b608f1b-e610-420d-9dc0-63a8e798636a" providerId="ADAL" clId="{88AE04A8-7D0A-405C-99C5-8CFA870959D4}" dt="2024-04-15T12:47:31.260" v="1101" actId="1036"/>
          <ac:picMkLst>
            <pc:docMk/>
            <pc:sldMk cId="3301586059" sldId="298"/>
            <ac:picMk id="3074" creationId="{00000000-0000-0000-0000-000000000000}"/>
          </ac:picMkLst>
        </pc:picChg>
      </pc:sldChg>
      <pc:sldChg chg="modSp mod">
        <pc:chgData name="Ege Kacar" userId="3b608f1b-e610-420d-9dc0-63a8e798636a" providerId="ADAL" clId="{88AE04A8-7D0A-405C-99C5-8CFA870959D4}" dt="2024-04-15T12:48:53.733" v="1121" actId="20577"/>
        <pc:sldMkLst>
          <pc:docMk/>
          <pc:sldMk cId="1883835750" sldId="299"/>
        </pc:sldMkLst>
        <pc:spChg chg="mod">
          <ac:chgData name="Ege Kacar" userId="3b608f1b-e610-420d-9dc0-63a8e798636a" providerId="ADAL" clId="{88AE04A8-7D0A-405C-99C5-8CFA870959D4}" dt="2024-04-15T12:48:53.733" v="1121" actId="20577"/>
          <ac:spMkLst>
            <pc:docMk/>
            <pc:sldMk cId="1883835750" sldId="299"/>
            <ac:spMk id="16" creationId="{2FAF8A27-DC0A-44BB-B1AA-3D807113A089}"/>
          </ac:spMkLst>
        </pc:spChg>
        <pc:picChg chg="mod">
          <ac:chgData name="Ege Kacar" userId="3b608f1b-e610-420d-9dc0-63a8e798636a" providerId="ADAL" clId="{88AE04A8-7D0A-405C-99C5-8CFA870959D4}" dt="2024-04-15T12:48:50.123" v="1120" actId="14100"/>
          <ac:picMkLst>
            <pc:docMk/>
            <pc:sldMk cId="1883835750" sldId="299"/>
            <ac:picMk id="4106" creationId="{00000000-0000-0000-0000-000000000000}"/>
          </ac:picMkLst>
        </pc:picChg>
      </pc:sldChg>
      <pc:sldChg chg="modSp mod">
        <pc:chgData name="Ege Kacar" userId="3b608f1b-e610-420d-9dc0-63a8e798636a" providerId="ADAL" clId="{88AE04A8-7D0A-405C-99C5-8CFA870959D4}" dt="2024-04-15T10:51:46.142" v="115" actId="20577"/>
        <pc:sldMkLst>
          <pc:docMk/>
          <pc:sldMk cId="0" sldId="305"/>
        </pc:sldMkLst>
        <pc:spChg chg="mod">
          <ac:chgData name="Ege Kacar" userId="3b608f1b-e610-420d-9dc0-63a8e798636a" providerId="ADAL" clId="{88AE04A8-7D0A-405C-99C5-8CFA870959D4}" dt="2024-04-15T10:51:36.141" v="113" actId="113"/>
          <ac:spMkLst>
            <pc:docMk/>
            <pc:sldMk cId="0" sldId="305"/>
            <ac:spMk id="13" creationId="{00000000-0000-0000-0000-000000000000}"/>
          </ac:spMkLst>
        </pc:spChg>
        <pc:spChg chg="mod">
          <ac:chgData name="Ege Kacar" userId="3b608f1b-e610-420d-9dc0-63a8e798636a" providerId="ADAL" clId="{88AE04A8-7D0A-405C-99C5-8CFA870959D4}" dt="2024-04-15T10:49:38.945" v="65" actId="1076"/>
          <ac:spMkLst>
            <pc:docMk/>
            <pc:sldMk cId="0" sldId="305"/>
            <ac:spMk id="22" creationId="{00000000-0000-0000-0000-000000000000}"/>
          </ac:spMkLst>
        </pc:spChg>
        <pc:spChg chg="mod">
          <ac:chgData name="Ege Kacar" userId="3b608f1b-e610-420d-9dc0-63a8e798636a" providerId="ADAL" clId="{88AE04A8-7D0A-405C-99C5-8CFA870959D4}" dt="2024-04-15T10:50:03.824" v="68" actId="14100"/>
          <ac:spMkLst>
            <pc:docMk/>
            <pc:sldMk cId="0" sldId="305"/>
            <ac:spMk id="23" creationId="{00000000-0000-0000-0000-000000000000}"/>
          </ac:spMkLst>
        </pc:spChg>
        <pc:spChg chg="mod">
          <ac:chgData name="Ege Kacar" userId="3b608f1b-e610-420d-9dc0-63a8e798636a" providerId="ADAL" clId="{88AE04A8-7D0A-405C-99C5-8CFA870959D4}" dt="2024-04-15T10:49:45.323" v="66" actId="1076"/>
          <ac:spMkLst>
            <pc:docMk/>
            <pc:sldMk cId="0" sldId="305"/>
            <ac:spMk id="25" creationId="{00000000-0000-0000-0000-000000000000}"/>
          </ac:spMkLst>
        </pc:spChg>
        <pc:spChg chg="mod">
          <ac:chgData name="Ege Kacar" userId="3b608f1b-e610-420d-9dc0-63a8e798636a" providerId="ADAL" clId="{88AE04A8-7D0A-405C-99C5-8CFA870959D4}" dt="2024-04-15T10:50:06.862" v="69" actId="1076"/>
          <ac:spMkLst>
            <pc:docMk/>
            <pc:sldMk cId="0" sldId="305"/>
            <ac:spMk id="26" creationId="{00000000-0000-0000-0000-000000000000}"/>
          </ac:spMkLst>
        </pc:spChg>
        <pc:spChg chg="mod">
          <ac:chgData name="Ege Kacar" userId="3b608f1b-e610-420d-9dc0-63a8e798636a" providerId="ADAL" clId="{88AE04A8-7D0A-405C-99C5-8CFA870959D4}" dt="2024-04-15T10:51:46.142" v="115" actId="20577"/>
          <ac:spMkLst>
            <pc:docMk/>
            <pc:sldMk cId="0" sldId="305"/>
            <ac:spMk id="27" creationId="{00000000-0000-0000-0000-000000000000}"/>
          </ac:spMkLst>
        </pc:spChg>
        <pc:spChg chg="mod">
          <ac:chgData name="Ege Kacar" userId="3b608f1b-e610-420d-9dc0-63a8e798636a" providerId="ADAL" clId="{88AE04A8-7D0A-405C-99C5-8CFA870959D4}" dt="2024-04-15T10:50:23.663" v="81" actId="1076"/>
          <ac:spMkLst>
            <pc:docMk/>
            <pc:sldMk cId="0" sldId="305"/>
            <ac:spMk id="28" creationId="{00000000-0000-0000-0000-000000000000}"/>
          </ac:spMkLst>
        </pc:spChg>
        <pc:spChg chg="mod">
          <ac:chgData name="Ege Kacar" userId="3b608f1b-e610-420d-9dc0-63a8e798636a" providerId="ADAL" clId="{88AE04A8-7D0A-405C-99C5-8CFA870959D4}" dt="2024-04-15T10:51:17.457" v="100" actId="14100"/>
          <ac:spMkLst>
            <pc:docMk/>
            <pc:sldMk cId="0" sldId="305"/>
            <ac:spMk id="29" creationId="{00000000-0000-0000-0000-000000000000}"/>
          </ac:spMkLst>
        </pc:spChg>
        <pc:spChg chg="mod">
          <ac:chgData name="Ege Kacar" userId="3b608f1b-e610-420d-9dc0-63a8e798636a" providerId="ADAL" clId="{88AE04A8-7D0A-405C-99C5-8CFA870959D4}" dt="2024-04-15T10:50:45.096" v="89" actId="1038"/>
          <ac:spMkLst>
            <pc:docMk/>
            <pc:sldMk cId="0" sldId="305"/>
            <ac:spMk id="30" creationId="{00000000-0000-0000-0000-000000000000}"/>
          </ac:spMkLst>
        </pc:spChg>
        <pc:spChg chg="mod">
          <ac:chgData name="Ege Kacar" userId="3b608f1b-e610-420d-9dc0-63a8e798636a" providerId="ADAL" clId="{88AE04A8-7D0A-405C-99C5-8CFA870959D4}" dt="2024-04-15T10:51:22.212" v="105" actId="1038"/>
          <ac:spMkLst>
            <pc:docMk/>
            <pc:sldMk cId="0" sldId="305"/>
            <ac:spMk id="31" creationId="{00000000-0000-0000-0000-000000000000}"/>
          </ac:spMkLst>
        </pc:spChg>
        <pc:spChg chg="mod">
          <ac:chgData name="Ege Kacar" userId="3b608f1b-e610-420d-9dc0-63a8e798636a" providerId="ADAL" clId="{88AE04A8-7D0A-405C-99C5-8CFA870959D4}" dt="2024-04-15T10:51:13.428" v="99" actId="1038"/>
          <ac:spMkLst>
            <pc:docMk/>
            <pc:sldMk cId="0" sldId="305"/>
            <ac:spMk id="32" creationId="{00000000-0000-0000-0000-000000000000}"/>
          </ac:spMkLst>
        </pc:spChg>
        <pc:spChg chg="mod">
          <ac:chgData name="Ege Kacar" userId="3b608f1b-e610-420d-9dc0-63a8e798636a" providerId="ADAL" clId="{88AE04A8-7D0A-405C-99C5-8CFA870959D4}" dt="2024-04-15T10:49:18.065" v="62" actId="14100"/>
          <ac:spMkLst>
            <pc:docMk/>
            <pc:sldMk cId="0" sldId="305"/>
            <ac:spMk id="343048" creationId="{00000000-0000-0000-0000-000000000000}"/>
          </ac:spMkLst>
        </pc:spChg>
        <pc:grpChg chg="mod">
          <ac:chgData name="Ege Kacar" userId="3b608f1b-e610-420d-9dc0-63a8e798636a" providerId="ADAL" clId="{88AE04A8-7D0A-405C-99C5-8CFA870959D4}" dt="2024-04-15T10:51:11.959" v="98" actId="1037"/>
          <ac:grpSpMkLst>
            <pc:docMk/>
            <pc:sldMk cId="0" sldId="305"/>
            <ac:grpSpMk id="3" creationId="{00000000-0000-0000-0000-000000000000}"/>
          </ac:grpSpMkLst>
        </pc:grpChg>
      </pc:sldChg>
      <pc:sldChg chg="modSp mod">
        <pc:chgData name="Ege Kacar" userId="3b608f1b-e610-420d-9dc0-63a8e798636a" providerId="ADAL" clId="{88AE04A8-7D0A-405C-99C5-8CFA870959D4}" dt="2024-04-15T10:54:07.793" v="148"/>
        <pc:sldMkLst>
          <pc:docMk/>
          <pc:sldMk cId="0" sldId="313"/>
        </pc:sldMkLst>
        <pc:graphicFrameChg chg="mod modGraphic">
          <ac:chgData name="Ege Kacar" userId="3b608f1b-e610-420d-9dc0-63a8e798636a" providerId="ADAL" clId="{88AE04A8-7D0A-405C-99C5-8CFA870959D4}" dt="2024-04-15T10:54:07.793" v="148"/>
          <ac:graphicFrameMkLst>
            <pc:docMk/>
            <pc:sldMk cId="0" sldId="313"/>
            <ac:graphicFrameMk id="3" creationId="{00000000-0000-0000-0000-000000000000}"/>
          </ac:graphicFrameMkLst>
        </pc:graphicFrameChg>
      </pc:sldChg>
      <pc:sldChg chg="modSp mod">
        <pc:chgData name="Ege Kacar" userId="3b608f1b-e610-420d-9dc0-63a8e798636a" providerId="ADAL" clId="{88AE04A8-7D0A-405C-99C5-8CFA870959D4}" dt="2024-04-15T10:55:50.700" v="187"/>
        <pc:sldMkLst>
          <pc:docMk/>
          <pc:sldMk cId="0" sldId="314"/>
        </pc:sldMkLst>
        <pc:spChg chg="mod">
          <ac:chgData name="Ege Kacar" userId="3b608f1b-e610-420d-9dc0-63a8e798636a" providerId="ADAL" clId="{88AE04A8-7D0A-405C-99C5-8CFA870959D4}" dt="2024-04-15T10:54:46.257" v="164" actId="20577"/>
          <ac:spMkLst>
            <pc:docMk/>
            <pc:sldMk cId="0" sldId="314"/>
            <ac:spMk id="26626" creationId="{00000000-0000-0000-0000-000000000000}"/>
          </ac:spMkLst>
        </pc:spChg>
        <pc:graphicFrameChg chg="mod">
          <ac:chgData name="Ege Kacar" userId="3b608f1b-e610-420d-9dc0-63a8e798636a" providerId="ADAL" clId="{88AE04A8-7D0A-405C-99C5-8CFA870959D4}" dt="2024-04-15T10:55:50.700" v="187"/>
          <ac:graphicFrameMkLst>
            <pc:docMk/>
            <pc:sldMk cId="0" sldId="314"/>
            <ac:graphicFrameMk id="5" creationId="{00000000-0000-0000-0000-000000000000}"/>
          </ac:graphicFrameMkLst>
        </pc:graphicFrameChg>
      </pc:sldChg>
      <pc:sldChg chg="modSp mod">
        <pc:chgData name="Ege Kacar" userId="3b608f1b-e610-420d-9dc0-63a8e798636a" providerId="ADAL" clId="{88AE04A8-7D0A-405C-99C5-8CFA870959D4}" dt="2024-04-15T11:59:55.081" v="568" actId="948"/>
        <pc:sldMkLst>
          <pc:docMk/>
          <pc:sldMk cId="0" sldId="325"/>
        </pc:sldMkLst>
        <pc:spChg chg="mod">
          <ac:chgData name="Ege Kacar" userId="3b608f1b-e610-420d-9dc0-63a8e798636a" providerId="ADAL" clId="{88AE04A8-7D0A-405C-99C5-8CFA870959D4}" dt="2024-04-15T11:59:55.081" v="568" actId="948"/>
          <ac:spMkLst>
            <pc:docMk/>
            <pc:sldMk cId="0" sldId="325"/>
            <ac:spMk id="8" creationId="{00000000-0000-0000-0000-000000000000}"/>
          </ac:spMkLst>
        </pc:spChg>
      </pc:sldChg>
      <pc:sldChg chg="modSp mod">
        <pc:chgData name="Ege Kacar" userId="3b608f1b-e610-420d-9dc0-63a8e798636a" providerId="ADAL" clId="{88AE04A8-7D0A-405C-99C5-8CFA870959D4}" dt="2024-04-15T12:00:28.723" v="573" actId="1076"/>
        <pc:sldMkLst>
          <pc:docMk/>
          <pc:sldMk cId="0" sldId="326"/>
        </pc:sldMkLst>
        <pc:spChg chg="mod">
          <ac:chgData name="Ege Kacar" userId="3b608f1b-e610-420d-9dc0-63a8e798636a" providerId="ADAL" clId="{88AE04A8-7D0A-405C-99C5-8CFA870959D4}" dt="2024-04-15T11:05:31.707" v="332" actId="1036"/>
          <ac:spMkLst>
            <pc:docMk/>
            <pc:sldMk cId="0" sldId="326"/>
            <ac:spMk id="3" creationId="{00000000-0000-0000-0000-000000000000}"/>
          </ac:spMkLst>
        </pc:spChg>
        <pc:spChg chg="mod">
          <ac:chgData name="Ege Kacar" userId="3b608f1b-e610-420d-9dc0-63a8e798636a" providerId="ADAL" clId="{88AE04A8-7D0A-405C-99C5-8CFA870959D4}" dt="2024-04-15T11:05:31.707" v="332" actId="1036"/>
          <ac:spMkLst>
            <pc:docMk/>
            <pc:sldMk cId="0" sldId="326"/>
            <ac:spMk id="62" creationId="{00000000-0000-0000-0000-000000000000}"/>
          </ac:spMkLst>
        </pc:spChg>
        <pc:spChg chg="mod">
          <ac:chgData name="Ege Kacar" userId="3b608f1b-e610-420d-9dc0-63a8e798636a" providerId="ADAL" clId="{88AE04A8-7D0A-405C-99C5-8CFA870959D4}" dt="2024-04-15T11:05:31.707" v="332" actId="1036"/>
          <ac:spMkLst>
            <pc:docMk/>
            <pc:sldMk cId="0" sldId="326"/>
            <ac:spMk id="63" creationId="{00000000-0000-0000-0000-000000000000}"/>
          </ac:spMkLst>
        </pc:spChg>
        <pc:spChg chg="mod">
          <ac:chgData name="Ege Kacar" userId="3b608f1b-e610-420d-9dc0-63a8e798636a" providerId="ADAL" clId="{88AE04A8-7D0A-405C-99C5-8CFA870959D4}" dt="2024-04-15T11:05:31.707" v="332" actId="1036"/>
          <ac:spMkLst>
            <pc:docMk/>
            <pc:sldMk cId="0" sldId="326"/>
            <ac:spMk id="64" creationId="{00000000-0000-0000-0000-000000000000}"/>
          </ac:spMkLst>
        </pc:spChg>
        <pc:spChg chg="mod">
          <ac:chgData name="Ege Kacar" userId="3b608f1b-e610-420d-9dc0-63a8e798636a" providerId="ADAL" clId="{88AE04A8-7D0A-405C-99C5-8CFA870959D4}" dt="2024-04-15T11:05:31.707" v="332" actId="1036"/>
          <ac:spMkLst>
            <pc:docMk/>
            <pc:sldMk cId="0" sldId="326"/>
            <ac:spMk id="272" creationId="{00000000-0000-0000-0000-000000000000}"/>
          </ac:spMkLst>
        </pc:spChg>
        <pc:spChg chg="mod">
          <ac:chgData name="Ege Kacar" userId="3b608f1b-e610-420d-9dc0-63a8e798636a" providerId="ADAL" clId="{88AE04A8-7D0A-405C-99C5-8CFA870959D4}" dt="2024-04-15T11:05:31.707" v="332" actId="1036"/>
          <ac:spMkLst>
            <pc:docMk/>
            <pc:sldMk cId="0" sldId="326"/>
            <ac:spMk id="276" creationId="{00000000-0000-0000-0000-000000000000}"/>
          </ac:spMkLst>
        </pc:spChg>
        <pc:spChg chg="mod">
          <ac:chgData name="Ege Kacar" userId="3b608f1b-e610-420d-9dc0-63a8e798636a" providerId="ADAL" clId="{88AE04A8-7D0A-405C-99C5-8CFA870959D4}" dt="2024-04-15T11:05:31.707" v="332" actId="1036"/>
          <ac:spMkLst>
            <pc:docMk/>
            <pc:sldMk cId="0" sldId="326"/>
            <ac:spMk id="277" creationId="{00000000-0000-0000-0000-000000000000}"/>
          </ac:spMkLst>
        </pc:spChg>
        <pc:spChg chg="mod">
          <ac:chgData name="Ege Kacar" userId="3b608f1b-e610-420d-9dc0-63a8e798636a" providerId="ADAL" clId="{88AE04A8-7D0A-405C-99C5-8CFA870959D4}" dt="2024-04-15T11:05:31.707" v="332" actId="1036"/>
          <ac:spMkLst>
            <pc:docMk/>
            <pc:sldMk cId="0" sldId="326"/>
            <ac:spMk id="278" creationId="{00000000-0000-0000-0000-000000000000}"/>
          </ac:spMkLst>
        </pc:spChg>
        <pc:spChg chg="mod">
          <ac:chgData name="Ege Kacar" userId="3b608f1b-e610-420d-9dc0-63a8e798636a" providerId="ADAL" clId="{88AE04A8-7D0A-405C-99C5-8CFA870959D4}" dt="2024-04-15T11:05:35.870" v="336" actId="1037"/>
          <ac:spMkLst>
            <pc:docMk/>
            <pc:sldMk cId="0" sldId="326"/>
            <ac:spMk id="279" creationId="{00000000-0000-0000-0000-000000000000}"/>
          </ac:spMkLst>
        </pc:spChg>
        <pc:spChg chg="mod">
          <ac:chgData name="Ege Kacar" userId="3b608f1b-e610-420d-9dc0-63a8e798636a" providerId="ADAL" clId="{88AE04A8-7D0A-405C-99C5-8CFA870959D4}" dt="2024-04-15T12:00:28.723" v="573" actId="1076"/>
          <ac:spMkLst>
            <pc:docMk/>
            <pc:sldMk cId="0" sldId="326"/>
            <ac:spMk id="281" creationId="{00000000-0000-0000-0000-000000000000}"/>
          </ac:spMkLst>
        </pc:spChg>
        <pc:spChg chg="mod">
          <ac:chgData name="Ege Kacar" userId="3b608f1b-e610-420d-9dc0-63a8e798636a" providerId="ADAL" clId="{88AE04A8-7D0A-405C-99C5-8CFA870959D4}" dt="2024-04-15T11:05:41.659" v="337" actId="14100"/>
          <ac:spMkLst>
            <pc:docMk/>
            <pc:sldMk cId="0" sldId="326"/>
            <ac:spMk id="282" creationId="{00000000-0000-0000-0000-000000000000}"/>
          </ac:spMkLst>
        </pc:spChg>
        <pc:grpChg chg="mod">
          <ac:chgData name="Ege Kacar" userId="3b608f1b-e610-420d-9dc0-63a8e798636a" providerId="ADAL" clId="{88AE04A8-7D0A-405C-99C5-8CFA870959D4}" dt="2024-04-15T11:05:31.707" v="332" actId="1036"/>
          <ac:grpSpMkLst>
            <pc:docMk/>
            <pc:sldMk cId="0" sldId="326"/>
            <ac:grpSpMk id="2"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4"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5"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6"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7" creationId="{00000000-0000-0000-0000-000000000000}"/>
          </ac:grpSpMkLst>
        </pc:grpChg>
        <pc:grpChg chg="mod">
          <ac:chgData name="Ege Kacar" userId="3b608f1b-e610-420d-9dc0-63a8e798636a" providerId="ADAL" clId="{88AE04A8-7D0A-405C-99C5-8CFA870959D4}" dt="2024-04-15T11:05:47.530" v="339" actId="1076"/>
          <ac:grpSpMkLst>
            <pc:docMk/>
            <pc:sldMk cId="0" sldId="326"/>
            <ac:grpSpMk id="8"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9"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10"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11" creationId="{00000000-0000-0000-0000-000000000000}"/>
          </ac:grpSpMkLst>
        </pc:grpChg>
        <pc:grpChg chg="mod">
          <ac:chgData name="Ege Kacar" userId="3b608f1b-e610-420d-9dc0-63a8e798636a" providerId="ADAL" clId="{88AE04A8-7D0A-405C-99C5-8CFA870959D4}" dt="2024-04-15T11:05:31.707" v="332" actId="1036"/>
          <ac:grpSpMkLst>
            <pc:docMk/>
            <pc:sldMk cId="0" sldId="326"/>
            <ac:grpSpMk id="12" creationId="{00000000-0000-0000-0000-000000000000}"/>
          </ac:grpSpMkLst>
        </pc:grpChg>
        <pc:cxnChg chg="mod">
          <ac:chgData name="Ege Kacar" userId="3b608f1b-e610-420d-9dc0-63a8e798636a" providerId="ADAL" clId="{88AE04A8-7D0A-405C-99C5-8CFA870959D4}" dt="2024-04-15T11:05:31.707" v="332" actId="1036"/>
          <ac:cxnSpMkLst>
            <pc:docMk/>
            <pc:sldMk cId="0" sldId="326"/>
            <ac:cxnSpMk id="288"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290"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292"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294"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296"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299"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01"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03"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05"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07"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09" creationId="{00000000-0000-0000-0000-000000000000}"/>
          </ac:cxnSpMkLst>
        </pc:cxnChg>
        <pc:cxnChg chg="mod">
          <ac:chgData name="Ege Kacar" userId="3b608f1b-e610-420d-9dc0-63a8e798636a" providerId="ADAL" clId="{88AE04A8-7D0A-405C-99C5-8CFA870959D4}" dt="2024-04-15T11:05:31.707" v="332" actId="1036"/>
          <ac:cxnSpMkLst>
            <pc:docMk/>
            <pc:sldMk cId="0" sldId="326"/>
            <ac:cxnSpMk id="311" creationId="{00000000-0000-0000-0000-000000000000}"/>
          </ac:cxnSpMkLst>
        </pc:cxnChg>
      </pc:sldChg>
      <pc:sldChg chg="addSp delSp modSp mod">
        <pc:chgData name="Ege Kacar" userId="3b608f1b-e610-420d-9dc0-63a8e798636a" providerId="ADAL" clId="{88AE04A8-7D0A-405C-99C5-8CFA870959D4}" dt="2024-04-15T13:24:43.226" v="1963" actId="1036"/>
        <pc:sldMkLst>
          <pc:docMk/>
          <pc:sldMk cId="0" sldId="335"/>
        </pc:sldMkLst>
        <pc:spChg chg="mod">
          <ac:chgData name="Ege Kacar" userId="3b608f1b-e610-420d-9dc0-63a8e798636a" providerId="ADAL" clId="{88AE04A8-7D0A-405C-99C5-8CFA870959D4}" dt="2024-04-15T13:22:39.991" v="1891" actId="404"/>
          <ac:spMkLst>
            <pc:docMk/>
            <pc:sldMk cId="0" sldId="335"/>
            <ac:spMk id="2" creationId="{00000000-0000-0000-0000-000000000000}"/>
          </ac:spMkLst>
        </pc:spChg>
        <pc:spChg chg="add del mod">
          <ac:chgData name="Ege Kacar" userId="3b608f1b-e610-420d-9dc0-63a8e798636a" providerId="ADAL" clId="{88AE04A8-7D0A-405C-99C5-8CFA870959D4}" dt="2024-04-15T12:58:51.300" v="1263" actId="478"/>
          <ac:spMkLst>
            <pc:docMk/>
            <pc:sldMk cId="0" sldId="335"/>
            <ac:spMk id="3" creationId="{B38C208B-89C9-D01B-9578-9F741FC3169C}"/>
          </ac:spMkLst>
        </pc:spChg>
        <pc:spChg chg="add del mod">
          <ac:chgData name="Ege Kacar" userId="3b608f1b-e610-420d-9dc0-63a8e798636a" providerId="ADAL" clId="{88AE04A8-7D0A-405C-99C5-8CFA870959D4}" dt="2024-04-15T12:58:47.293" v="1262" actId="478"/>
          <ac:spMkLst>
            <pc:docMk/>
            <pc:sldMk cId="0" sldId="335"/>
            <ac:spMk id="6" creationId="{E13E5DBF-4113-F43A-8EE2-BC9DFCAAD24E}"/>
          </ac:spMkLst>
        </pc:spChg>
        <pc:spChg chg="add mod">
          <ac:chgData name="Ege Kacar" userId="3b608f1b-e610-420d-9dc0-63a8e798636a" providerId="ADAL" clId="{88AE04A8-7D0A-405C-99C5-8CFA870959D4}" dt="2024-04-15T13:22:39.991" v="1891" actId="404"/>
          <ac:spMkLst>
            <pc:docMk/>
            <pc:sldMk cId="0" sldId="335"/>
            <ac:spMk id="7" creationId="{B399711C-C9DB-6294-BC62-3D8E099F769F}"/>
          </ac:spMkLst>
        </pc:spChg>
        <pc:spChg chg="add mod">
          <ac:chgData name="Ege Kacar" userId="3b608f1b-e610-420d-9dc0-63a8e798636a" providerId="ADAL" clId="{88AE04A8-7D0A-405C-99C5-8CFA870959D4}" dt="2024-04-15T13:22:39.991" v="1891" actId="404"/>
          <ac:spMkLst>
            <pc:docMk/>
            <pc:sldMk cId="0" sldId="335"/>
            <ac:spMk id="8" creationId="{014B7626-B248-1FCB-530B-997D472F8247}"/>
          </ac:spMkLst>
        </pc:spChg>
        <pc:spChg chg="mod">
          <ac:chgData name="Ege Kacar" userId="3b608f1b-e610-420d-9dc0-63a8e798636a" providerId="ADAL" clId="{88AE04A8-7D0A-405C-99C5-8CFA870959D4}" dt="2024-04-15T13:22:39.991" v="1891" actId="404"/>
          <ac:spMkLst>
            <pc:docMk/>
            <pc:sldMk cId="0" sldId="335"/>
            <ac:spMk id="9" creationId="{00000000-0000-0000-0000-000000000000}"/>
          </ac:spMkLst>
        </pc:spChg>
        <pc:spChg chg="add mod">
          <ac:chgData name="Ege Kacar" userId="3b608f1b-e610-420d-9dc0-63a8e798636a" providerId="ADAL" clId="{88AE04A8-7D0A-405C-99C5-8CFA870959D4}" dt="2024-04-15T13:22:39.991" v="1891" actId="404"/>
          <ac:spMkLst>
            <pc:docMk/>
            <pc:sldMk cId="0" sldId="335"/>
            <ac:spMk id="10" creationId="{0736E37A-4F93-F831-F1EE-78D728560017}"/>
          </ac:spMkLst>
        </pc:spChg>
        <pc:spChg chg="add del mod">
          <ac:chgData name="Ege Kacar" userId="3b608f1b-e610-420d-9dc0-63a8e798636a" providerId="ADAL" clId="{88AE04A8-7D0A-405C-99C5-8CFA870959D4}" dt="2024-04-15T13:04:07.959" v="1337"/>
          <ac:spMkLst>
            <pc:docMk/>
            <pc:sldMk cId="0" sldId="335"/>
            <ac:spMk id="11" creationId="{602E7649-58C1-8823-22F0-89F925E4794D}"/>
          </ac:spMkLst>
        </pc:spChg>
        <pc:spChg chg="add mod">
          <ac:chgData name="Ege Kacar" userId="3b608f1b-e610-420d-9dc0-63a8e798636a" providerId="ADAL" clId="{88AE04A8-7D0A-405C-99C5-8CFA870959D4}" dt="2024-04-15T13:22:39.991" v="1891" actId="404"/>
          <ac:spMkLst>
            <pc:docMk/>
            <pc:sldMk cId="0" sldId="335"/>
            <ac:spMk id="12" creationId="{99FD8E75-E24A-331D-D03A-BD806CD9E88E}"/>
          </ac:spMkLst>
        </pc:spChg>
        <pc:spChg chg="add mod">
          <ac:chgData name="Ege Kacar" userId="3b608f1b-e610-420d-9dc0-63a8e798636a" providerId="ADAL" clId="{88AE04A8-7D0A-405C-99C5-8CFA870959D4}" dt="2024-04-15T13:22:39.991" v="1891" actId="404"/>
          <ac:spMkLst>
            <pc:docMk/>
            <pc:sldMk cId="0" sldId="335"/>
            <ac:spMk id="13" creationId="{B6D46AE4-98C8-635B-BC8D-67C31B2521B4}"/>
          </ac:spMkLst>
        </pc:spChg>
        <pc:spChg chg="add mod">
          <ac:chgData name="Ege Kacar" userId="3b608f1b-e610-420d-9dc0-63a8e798636a" providerId="ADAL" clId="{88AE04A8-7D0A-405C-99C5-8CFA870959D4}" dt="2024-04-15T13:22:39.991" v="1891" actId="404"/>
          <ac:spMkLst>
            <pc:docMk/>
            <pc:sldMk cId="0" sldId="335"/>
            <ac:spMk id="14" creationId="{BC4AF8C7-E1A6-DD1C-5477-2842642E4DD7}"/>
          </ac:spMkLst>
        </pc:spChg>
        <pc:spChg chg="add mod">
          <ac:chgData name="Ege Kacar" userId="3b608f1b-e610-420d-9dc0-63a8e798636a" providerId="ADAL" clId="{88AE04A8-7D0A-405C-99C5-8CFA870959D4}" dt="2024-04-15T13:22:39.991" v="1891" actId="404"/>
          <ac:spMkLst>
            <pc:docMk/>
            <pc:sldMk cId="0" sldId="335"/>
            <ac:spMk id="15" creationId="{52FDC328-C6D1-A8AA-A245-16E50A5B810C}"/>
          </ac:spMkLst>
        </pc:spChg>
        <pc:spChg chg="add mod">
          <ac:chgData name="Ege Kacar" userId="3b608f1b-e610-420d-9dc0-63a8e798636a" providerId="ADAL" clId="{88AE04A8-7D0A-405C-99C5-8CFA870959D4}" dt="2024-04-15T13:22:39.991" v="1891" actId="404"/>
          <ac:spMkLst>
            <pc:docMk/>
            <pc:sldMk cId="0" sldId="335"/>
            <ac:spMk id="16" creationId="{3BE41986-C09F-5C3F-591F-BA73682E7629}"/>
          </ac:spMkLst>
        </pc:spChg>
        <pc:spChg chg="add mod">
          <ac:chgData name="Ege Kacar" userId="3b608f1b-e610-420d-9dc0-63a8e798636a" providerId="ADAL" clId="{88AE04A8-7D0A-405C-99C5-8CFA870959D4}" dt="2024-04-15T13:22:39.991" v="1891" actId="404"/>
          <ac:spMkLst>
            <pc:docMk/>
            <pc:sldMk cId="0" sldId="335"/>
            <ac:spMk id="17" creationId="{F86A36C3-8275-16B2-66F4-1CB8E5290D27}"/>
          </ac:spMkLst>
        </pc:spChg>
        <pc:spChg chg="add mod">
          <ac:chgData name="Ege Kacar" userId="3b608f1b-e610-420d-9dc0-63a8e798636a" providerId="ADAL" clId="{88AE04A8-7D0A-405C-99C5-8CFA870959D4}" dt="2024-04-15T13:22:39.991" v="1891" actId="404"/>
          <ac:spMkLst>
            <pc:docMk/>
            <pc:sldMk cId="0" sldId="335"/>
            <ac:spMk id="18" creationId="{44076C35-441E-1180-CBB0-7818680F7BF9}"/>
          </ac:spMkLst>
        </pc:spChg>
        <pc:spChg chg="add mod">
          <ac:chgData name="Ege Kacar" userId="3b608f1b-e610-420d-9dc0-63a8e798636a" providerId="ADAL" clId="{88AE04A8-7D0A-405C-99C5-8CFA870959D4}" dt="2024-04-15T13:22:39.991" v="1891" actId="404"/>
          <ac:spMkLst>
            <pc:docMk/>
            <pc:sldMk cId="0" sldId="335"/>
            <ac:spMk id="19" creationId="{678D718A-AD6F-570A-3537-D139F64B4D37}"/>
          </ac:spMkLst>
        </pc:spChg>
        <pc:spChg chg="add mod">
          <ac:chgData name="Ege Kacar" userId="3b608f1b-e610-420d-9dc0-63a8e798636a" providerId="ADAL" clId="{88AE04A8-7D0A-405C-99C5-8CFA870959D4}" dt="2024-04-15T13:22:39.991" v="1891" actId="404"/>
          <ac:spMkLst>
            <pc:docMk/>
            <pc:sldMk cId="0" sldId="335"/>
            <ac:spMk id="20" creationId="{CCDED8D9-F840-AFE9-1798-2D1BC07EC477}"/>
          </ac:spMkLst>
        </pc:spChg>
        <pc:spChg chg="add mod">
          <ac:chgData name="Ege Kacar" userId="3b608f1b-e610-420d-9dc0-63a8e798636a" providerId="ADAL" clId="{88AE04A8-7D0A-405C-99C5-8CFA870959D4}" dt="2024-04-15T13:22:39.991" v="1891" actId="404"/>
          <ac:spMkLst>
            <pc:docMk/>
            <pc:sldMk cId="0" sldId="335"/>
            <ac:spMk id="21" creationId="{EEE316FD-3086-4323-67CB-6F7C61EE3936}"/>
          </ac:spMkLst>
        </pc:spChg>
        <pc:spChg chg="add mod">
          <ac:chgData name="Ege Kacar" userId="3b608f1b-e610-420d-9dc0-63a8e798636a" providerId="ADAL" clId="{88AE04A8-7D0A-405C-99C5-8CFA870959D4}" dt="2024-04-15T13:22:39.991" v="1891" actId="404"/>
          <ac:spMkLst>
            <pc:docMk/>
            <pc:sldMk cId="0" sldId="335"/>
            <ac:spMk id="22" creationId="{626766A7-C029-7193-8B95-C776861BE812}"/>
          </ac:spMkLst>
        </pc:spChg>
        <pc:spChg chg="add mod">
          <ac:chgData name="Ege Kacar" userId="3b608f1b-e610-420d-9dc0-63a8e798636a" providerId="ADAL" clId="{88AE04A8-7D0A-405C-99C5-8CFA870959D4}" dt="2024-04-15T13:22:39.991" v="1891" actId="404"/>
          <ac:spMkLst>
            <pc:docMk/>
            <pc:sldMk cId="0" sldId="335"/>
            <ac:spMk id="23" creationId="{0B38C737-524E-131E-2F72-7F3E8DB90B6D}"/>
          </ac:spMkLst>
        </pc:spChg>
        <pc:spChg chg="add mod">
          <ac:chgData name="Ege Kacar" userId="3b608f1b-e610-420d-9dc0-63a8e798636a" providerId="ADAL" clId="{88AE04A8-7D0A-405C-99C5-8CFA870959D4}" dt="2024-04-15T13:22:39.991" v="1891" actId="404"/>
          <ac:spMkLst>
            <pc:docMk/>
            <pc:sldMk cId="0" sldId="335"/>
            <ac:spMk id="24" creationId="{B79590CF-ECA3-843E-8E29-A4BA2AADD63B}"/>
          </ac:spMkLst>
        </pc:spChg>
        <pc:spChg chg="add mod">
          <ac:chgData name="Ege Kacar" userId="3b608f1b-e610-420d-9dc0-63a8e798636a" providerId="ADAL" clId="{88AE04A8-7D0A-405C-99C5-8CFA870959D4}" dt="2024-04-15T13:22:39.991" v="1891" actId="404"/>
          <ac:spMkLst>
            <pc:docMk/>
            <pc:sldMk cId="0" sldId="335"/>
            <ac:spMk id="25" creationId="{D7F2960F-8112-A66B-E807-82F201AD484B}"/>
          </ac:spMkLst>
        </pc:spChg>
        <pc:spChg chg="add mod">
          <ac:chgData name="Ege Kacar" userId="3b608f1b-e610-420d-9dc0-63a8e798636a" providerId="ADAL" clId="{88AE04A8-7D0A-405C-99C5-8CFA870959D4}" dt="2024-04-15T13:22:39.991" v="1891" actId="404"/>
          <ac:spMkLst>
            <pc:docMk/>
            <pc:sldMk cId="0" sldId="335"/>
            <ac:spMk id="26" creationId="{85C9CB9D-CBE2-A8B9-AD59-97EAA774BB46}"/>
          </ac:spMkLst>
        </pc:spChg>
        <pc:spChg chg="add mod">
          <ac:chgData name="Ege Kacar" userId="3b608f1b-e610-420d-9dc0-63a8e798636a" providerId="ADAL" clId="{88AE04A8-7D0A-405C-99C5-8CFA870959D4}" dt="2024-04-15T13:22:39.991" v="1891" actId="404"/>
          <ac:spMkLst>
            <pc:docMk/>
            <pc:sldMk cId="0" sldId="335"/>
            <ac:spMk id="27" creationId="{BCBD562A-206A-ECA9-70A9-344FA938C781}"/>
          </ac:spMkLst>
        </pc:spChg>
        <pc:spChg chg="add mod">
          <ac:chgData name="Ege Kacar" userId="3b608f1b-e610-420d-9dc0-63a8e798636a" providerId="ADAL" clId="{88AE04A8-7D0A-405C-99C5-8CFA870959D4}" dt="2024-04-15T13:22:39.991" v="1891" actId="404"/>
          <ac:spMkLst>
            <pc:docMk/>
            <pc:sldMk cId="0" sldId="335"/>
            <ac:spMk id="28" creationId="{31EA5423-1552-ABB1-8CEB-E8697F6ECB5A}"/>
          </ac:spMkLst>
        </pc:spChg>
        <pc:spChg chg="add mod">
          <ac:chgData name="Ege Kacar" userId="3b608f1b-e610-420d-9dc0-63a8e798636a" providerId="ADAL" clId="{88AE04A8-7D0A-405C-99C5-8CFA870959D4}" dt="2024-04-15T13:22:39.991" v="1891" actId="404"/>
          <ac:spMkLst>
            <pc:docMk/>
            <pc:sldMk cId="0" sldId="335"/>
            <ac:spMk id="29" creationId="{29B731B1-2527-DB99-8C81-3AFA164DF0FA}"/>
          </ac:spMkLst>
        </pc:spChg>
        <pc:spChg chg="add mod">
          <ac:chgData name="Ege Kacar" userId="3b608f1b-e610-420d-9dc0-63a8e798636a" providerId="ADAL" clId="{88AE04A8-7D0A-405C-99C5-8CFA870959D4}" dt="2024-04-15T13:22:39.991" v="1891" actId="404"/>
          <ac:spMkLst>
            <pc:docMk/>
            <pc:sldMk cId="0" sldId="335"/>
            <ac:spMk id="30" creationId="{B4928029-F62B-72D6-1C92-869CF6D56C81}"/>
          </ac:spMkLst>
        </pc:spChg>
        <pc:spChg chg="add mod">
          <ac:chgData name="Ege Kacar" userId="3b608f1b-e610-420d-9dc0-63a8e798636a" providerId="ADAL" clId="{88AE04A8-7D0A-405C-99C5-8CFA870959D4}" dt="2024-04-15T13:22:39.991" v="1891" actId="404"/>
          <ac:spMkLst>
            <pc:docMk/>
            <pc:sldMk cId="0" sldId="335"/>
            <ac:spMk id="31" creationId="{8A4BC74C-2A66-DC28-E70E-077D4A4C1E2D}"/>
          </ac:spMkLst>
        </pc:spChg>
        <pc:spChg chg="add mod">
          <ac:chgData name="Ege Kacar" userId="3b608f1b-e610-420d-9dc0-63a8e798636a" providerId="ADAL" clId="{88AE04A8-7D0A-405C-99C5-8CFA870959D4}" dt="2024-04-15T13:22:39.991" v="1891" actId="404"/>
          <ac:spMkLst>
            <pc:docMk/>
            <pc:sldMk cId="0" sldId="335"/>
            <ac:spMk id="32" creationId="{8F108592-1F73-65CC-2206-A758540150D3}"/>
          </ac:spMkLst>
        </pc:spChg>
        <pc:spChg chg="add del mod">
          <ac:chgData name="Ege Kacar" userId="3b608f1b-e610-420d-9dc0-63a8e798636a" providerId="ADAL" clId="{88AE04A8-7D0A-405C-99C5-8CFA870959D4}" dt="2024-04-15T13:15:51.870" v="1710"/>
          <ac:spMkLst>
            <pc:docMk/>
            <pc:sldMk cId="0" sldId="335"/>
            <ac:spMk id="33" creationId="{B0B01796-D1DA-1F79-B385-C91B1814C439}"/>
          </ac:spMkLst>
        </pc:spChg>
        <pc:spChg chg="add mod">
          <ac:chgData name="Ege Kacar" userId="3b608f1b-e610-420d-9dc0-63a8e798636a" providerId="ADAL" clId="{88AE04A8-7D0A-405C-99C5-8CFA870959D4}" dt="2024-04-15T13:22:39.991" v="1891" actId="404"/>
          <ac:spMkLst>
            <pc:docMk/>
            <pc:sldMk cId="0" sldId="335"/>
            <ac:spMk id="34" creationId="{E5E514BB-8663-9991-81E1-CDB3157F8F50}"/>
          </ac:spMkLst>
        </pc:spChg>
        <pc:spChg chg="add mod">
          <ac:chgData name="Ege Kacar" userId="3b608f1b-e610-420d-9dc0-63a8e798636a" providerId="ADAL" clId="{88AE04A8-7D0A-405C-99C5-8CFA870959D4}" dt="2024-04-15T13:22:39.991" v="1891" actId="404"/>
          <ac:spMkLst>
            <pc:docMk/>
            <pc:sldMk cId="0" sldId="335"/>
            <ac:spMk id="35" creationId="{0F1AF13A-4465-9EA0-7030-20477C08BA25}"/>
          </ac:spMkLst>
        </pc:spChg>
        <pc:spChg chg="add mod">
          <ac:chgData name="Ege Kacar" userId="3b608f1b-e610-420d-9dc0-63a8e798636a" providerId="ADAL" clId="{88AE04A8-7D0A-405C-99C5-8CFA870959D4}" dt="2024-04-15T13:22:39.991" v="1891" actId="404"/>
          <ac:spMkLst>
            <pc:docMk/>
            <pc:sldMk cId="0" sldId="335"/>
            <ac:spMk id="36" creationId="{B1267BEE-D296-F4FD-1253-93E3C5704772}"/>
          </ac:spMkLst>
        </pc:spChg>
        <pc:spChg chg="add mod">
          <ac:chgData name="Ege Kacar" userId="3b608f1b-e610-420d-9dc0-63a8e798636a" providerId="ADAL" clId="{88AE04A8-7D0A-405C-99C5-8CFA870959D4}" dt="2024-04-15T13:22:39.991" v="1891" actId="404"/>
          <ac:spMkLst>
            <pc:docMk/>
            <pc:sldMk cId="0" sldId="335"/>
            <ac:spMk id="37" creationId="{97F2229A-E609-FF25-A379-4EEE735A1576}"/>
          </ac:spMkLst>
        </pc:spChg>
        <pc:spChg chg="add mod">
          <ac:chgData name="Ege Kacar" userId="3b608f1b-e610-420d-9dc0-63a8e798636a" providerId="ADAL" clId="{88AE04A8-7D0A-405C-99C5-8CFA870959D4}" dt="2024-04-15T13:22:39.991" v="1891" actId="404"/>
          <ac:spMkLst>
            <pc:docMk/>
            <pc:sldMk cId="0" sldId="335"/>
            <ac:spMk id="38" creationId="{1998C412-3CA9-F7DB-FFAA-6276BBC72D00}"/>
          </ac:spMkLst>
        </pc:spChg>
        <pc:spChg chg="add mod">
          <ac:chgData name="Ege Kacar" userId="3b608f1b-e610-420d-9dc0-63a8e798636a" providerId="ADAL" clId="{88AE04A8-7D0A-405C-99C5-8CFA870959D4}" dt="2024-04-15T13:22:39.991" v="1891" actId="404"/>
          <ac:spMkLst>
            <pc:docMk/>
            <pc:sldMk cId="0" sldId="335"/>
            <ac:spMk id="39" creationId="{7BCC722E-FDE0-09DF-6431-534777100863}"/>
          </ac:spMkLst>
        </pc:spChg>
        <pc:spChg chg="add mod">
          <ac:chgData name="Ege Kacar" userId="3b608f1b-e610-420d-9dc0-63a8e798636a" providerId="ADAL" clId="{88AE04A8-7D0A-405C-99C5-8CFA870959D4}" dt="2024-04-15T13:22:39.991" v="1891" actId="404"/>
          <ac:spMkLst>
            <pc:docMk/>
            <pc:sldMk cId="0" sldId="335"/>
            <ac:spMk id="40" creationId="{F36D37DD-FB11-06E1-4E7B-25068B6C4872}"/>
          </ac:spMkLst>
        </pc:spChg>
        <pc:spChg chg="add mod">
          <ac:chgData name="Ege Kacar" userId="3b608f1b-e610-420d-9dc0-63a8e798636a" providerId="ADAL" clId="{88AE04A8-7D0A-405C-99C5-8CFA870959D4}" dt="2024-04-15T13:22:39.991" v="1891" actId="404"/>
          <ac:spMkLst>
            <pc:docMk/>
            <pc:sldMk cId="0" sldId="335"/>
            <ac:spMk id="41" creationId="{D1D255DF-CB95-3908-7489-65A7D0BD9879}"/>
          </ac:spMkLst>
        </pc:spChg>
        <pc:spChg chg="add mod">
          <ac:chgData name="Ege Kacar" userId="3b608f1b-e610-420d-9dc0-63a8e798636a" providerId="ADAL" clId="{88AE04A8-7D0A-405C-99C5-8CFA870959D4}" dt="2024-04-15T13:24:43.226" v="1963" actId="1036"/>
          <ac:spMkLst>
            <pc:docMk/>
            <pc:sldMk cId="0" sldId="335"/>
            <ac:spMk id="42" creationId="{2C9EF036-302B-AD10-2F16-270F89397001}"/>
          </ac:spMkLst>
        </pc:spChg>
        <pc:graphicFrameChg chg="mod">
          <ac:chgData name="Ege Kacar" userId="3b608f1b-e610-420d-9dc0-63a8e798636a" providerId="ADAL" clId="{88AE04A8-7D0A-405C-99C5-8CFA870959D4}" dt="2024-04-15T12:59:01.940" v="1264" actId="1076"/>
          <ac:graphicFrameMkLst>
            <pc:docMk/>
            <pc:sldMk cId="0" sldId="335"/>
            <ac:graphicFrameMk id="5" creationId="{B264FB78-EA89-52BD-5B1F-99BB6C71E2BA}"/>
          </ac:graphicFrameMkLst>
        </pc:graphicFrameChg>
        <pc:picChg chg="mod">
          <ac:chgData name="Ege Kacar" userId="3b608f1b-e610-420d-9dc0-63a8e798636a" providerId="ADAL" clId="{88AE04A8-7D0A-405C-99C5-8CFA870959D4}" dt="2024-04-15T13:19:14.957" v="1823" actId="1076"/>
          <ac:picMkLst>
            <pc:docMk/>
            <pc:sldMk cId="0" sldId="335"/>
            <ac:picMk id="4" creationId="{69A07618-8680-DE66-5F79-66D829F87021}"/>
          </ac:picMkLst>
        </pc:picChg>
      </pc:sldChg>
      <pc:sldChg chg="modSp mod">
        <pc:chgData name="Ege Kacar" userId="3b608f1b-e610-420d-9dc0-63a8e798636a" providerId="ADAL" clId="{88AE04A8-7D0A-405C-99C5-8CFA870959D4}" dt="2024-04-15T12:13:32.264" v="733" actId="207"/>
        <pc:sldMkLst>
          <pc:docMk/>
          <pc:sldMk cId="0" sldId="346"/>
        </pc:sldMkLst>
        <pc:spChg chg="mod">
          <ac:chgData name="Ege Kacar" userId="3b608f1b-e610-420d-9dc0-63a8e798636a" providerId="ADAL" clId="{88AE04A8-7D0A-405C-99C5-8CFA870959D4}" dt="2024-04-15T12:13:32.264" v="733" actId="207"/>
          <ac:spMkLst>
            <pc:docMk/>
            <pc:sldMk cId="0" sldId="346"/>
            <ac:spMk id="162840" creationId="{00000000-0000-0000-0000-000000000000}"/>
          </ac:spMkLst>
        </pc:spChg>
        <pc:spChg chg="mod">
          <ac:chgData name="Ege Kacar" userId="3b608f1b-e610-420d-9dc0-63a8e798636a" providerId="ADAL" clId="{88AE04A8-7D0A-405C-99C5-8CFA870959D4}" dt="2024-04-15T12:13:18.486" v="729" actId="207"/>
          <ac:spMkLst>
            <pc:docMk/>
            <pc:sldMk cId="0" sldId="346"/>
            <ac:spMk id="162841" creationId="{00000000-0000-0000-0000-000000000000}"/>
          </ac:spMkLst>
        </pc:spChg>
        <pc:spChg chg="mod">
          <ac:chgData name="Ege Kacar" userId="3b608f1b-e610-420d-9dc0-63a8e798636a" providerId="ADAL" clId="{88AE04A8-7D0A-405C-99C5-8CFA870959D4}" dt="2024-04-15T12:13:29.640" v="732" actId="207"/>
          <ac:spMkLst>
            <pc:docMk/>
            <pc:sldMk cId="0" sldId="346"/>
            <ac:spMk id="162846" creationId="{00000000-0000-0000-0000-000000000000}"/>
          </ac:spMkLst>
        </pc:spChg>
        <pc:spChg chg="mod">
          <ac:chgData name="Ege Kacar" userId="3b608f1b-e610-420d-9dc0-63a8e798636a" providerId="ADAL" clId="{88AE04A8-7D0A-405C-99C5-8CFA870959D4}" dt="2024-04-15T12:13:13.634" v="727" actId="207"/>
          <ac:spMkLst>
            <pc:docMk/>
            <pc:sldMk cId="0" sldId="346"/>
            <ac:spMk id="162847" creationId="{00000000-0000-0000-0000-000000000000}"/>
          </ac:spMkLst>
        </pc:spChg>
        <pc:spChg chg="mod">
          <ac:chgData name="Ege Kacar" userId="3b608f1b-e610-420d-9dc0-63a8e798636a" providerId="ADAL" clId="{88AE04A8-7D0A-405C-99C5-8CFA870959D4}" dt="2024-04-15T12:13:22.975" v="730" actId="207"/>
          <ac:spMkLst>
            <pc:docMk/>
            <pc:sldMk cId="0" sldId="346"/>
            <ac:spMk id="162850" creationId="{00000000-0000-0000-0000-000000000000}"/>
          </ac:spMkLst>
        </pc:spChg>
        <pc:spChg chg="mod">
          <ac:chgData name="Ege Kacar" userId="3b608f1b-e610-420d-9dc0-63a8e798636a" providerId="ADAL" clId="{88AE04A8-7D0A-405C-99C5-8CFA870959D4}" dt="2024-04-15T12:13:26.903" v="731" actId="207"/>
          <ac:spMkLst>
            <pc:docMk/>
            <pc:sldMk cId="0" sldId="346"/>
            <ac:spMk id="162851" creationId="{00000000-0000-0000-0000-000000000000}"/>
          </ac:spMkLst>
        </pc:spChg>
        <pc:spChg chg="mod">
          <ac:chgData name="Ege Kacar" userId="3b608f1b-e610-420d-9dc0-63a8e798636a" providerId="ADAL" clId="{88AE04A8-7D0A-405C-99C5-8CFA870959D4}" dt="2024-04-15T12:13:10.550" v="726" actId="207"/>
          <ac:spMkLst>
            <pc:docMk/>
            <pc:sldMk cId="0" sldId="346"/>
            <ac:spMk id="162852" creationId="{00000000-0000-0000-0000-000000000000}"/>
          </ac:spMkLst>
        </pc:spChg>
        <pc:spChg chg="mod">
          <ac:chgData name="Ege Kacar" userId="3b608f1b-e610-420d-9dc0-63a8e798636a" providerId="ADAL" clId="{88AE04A8-7D0A-405C-99C5-8CFA870959D4}" dt="2024-04-15T12:13:05.451" v="725" actId="207"/>
          <ac:spMkLst>
            <pc:docMk/>
            <pc:sldMk cId="0" sldId="346"/>
            <ac:spMk id="162868" creationId="{00000000-0000-0000-0000-000000000000}"/>
          </ac:spMkLst>
        </pc:spChg>
        <pc:spChg chg="mod">
          <ac:chgData name="Ege Kacar" userId="3b608f1b-e610-420d-9dc0-63a8e798636a" providerId="ADAL" clId="{88AE04A8-7D0A-405C-99C5-8CFA870959D4}" dt="2024-04-15T12:13:02.984" v="724" actId="207"/>
          <ac:spMkLst>
            <pc:docMk/>
            <pc:sldMk cId="0" sldId="346"/>
            <ac:spMk id="162883" creationId="{00000000-0000-0000-0000-000000000000}"/>
          </ac:spMkLst>
        </pc:spChg>
        <pc:spChg chg="mod">
          <ac:chgData name="Ege Kacar" userId="3b608f1b-e610-420d-9dc0-63a8e798636a" providerId="ADAL" clId="{88AE04A8-7D0A-405C-99C5-8CFA870959D4}" dt="2024-04-15T12:13:00.570" v="723" actId="207"/>
          <ac:spMkLst>
            <pc:docMk/>
            <pc:sldMk cId="0" sldId="346"/>
            <ac:spMk id="162898" creationId="{00000000-0000-0000-0000-000000000000}"/>
          </ac:spMkLst>
        </pc:spChg>
      </pc:sldChg>
      <pc:sldChg chg="modSp mod">
        <pc:chgData name="Ege Kacar" userId="3b608f1b-e610-420d-9dc0-63a8e798636a" providerId="ADAL" clId="{88AE04A8-7D0A-405C-99C5-8CFA870959D4}" dt="2024-04-15T12:25:36.584" v="843" actId="20577"/>
        <pc:sldMkLst>
          <pc:docMk/>
          <pc:sldMk cId="0" sldId="349"/>
        </pc:sldMkLst>
        <pc:spChg chg="mod">
          <ac:chgData name="Ege Kacar" userId="3b608f1b-e610-420d-9dc0-63a8e798636a" providerId="ADAL" clId="{88AE04A8-7D0A-405C-99C5-8CFA870959D4}" dt="2024-04-15T12:14:01.935" v="740" actId="1076"/>
          <ac:spMkLst>
            <pc:docMk/>
            <pc:sldMk cId="0" sldId="349"/>
            <ac:spMk id="3" creationId="{00000000-0000-0000-0000-000000000000}"/>
          </ac:spMkLst>
        </pc:spChg>
        <pc:graphicFrameChg chg="mod modGraphic">
          <ac:chgData name="Ege Kacar" userId="3b608f1b-e610-420d-9dc0-63a8e798636a" providerId="ADAL" clId="{88AE04A8-7D0A-405C-99C5-8CFA870959D4}" dt="2024-04-15T12:25:36.584" v="843" actId="20577"/>
          <ac:graphicFrameMkLst>
            <pc:docMk/>
            <pc:sldMk cId="0" sldId="349"/>
            <ac:graphicFrameMk id="4" creationId="{00000000-0000-0000-0000-000000000000}"/>
          </ac:graphicFrameMkLst>
        </pc:graphicFrameChg>
      </pc:sldChg>
      <pc:sldChg chg="modSp mod">
        <pc:chgData name="Ege Kacar" userId="3b608f1b-e610-420d-9dc0-63a8e798636a" providerId="ADAL" clId="{88AE04A8-7D0A-405C-99C5-8CFA870959D4}" dt="2024-04-15T12:25:41.951" v="844" actId="20577"/>
        <pc:sldMkLst>
          <pc:docMk/>
          <pc:sldMk cId="0" sldId="350"/>
        </pc:sldMkLst>
        <pc:spChg chg="mod">
          <ac:chgData name="Ege Kacar" userId="3b608f1b-e610-420d-9dc0-63a8e798636a" providerId="ADAL" clId="{88AE04A8-7D0A-405C-99C5-8CFA870959D4}" dt="2024-04-15T12:15:26.725" v="764" actId="1076"/>
          <ac:spMkLst>
            <pc:docMk/>
            <pc:sldMk cId="0" sldId="350"/>
            <ac:spMk id="343048" creationId="{00000000-0000-0000-0000-000000000000}"/>
          </ac:spMkLst>
        </pc:spChg>
        <pc:graphicFrameChg chg="mod modGraphic">
          <ac:chgData name="Ege Kacar" userId="3b608f1b-e610-420d-9dc0-63a8e798636a" providerId="ADAL" clId="{88AE04A8-7D0A-405C-99C5-8CFA870959D4}" dt="2024-04-15T12:25:41.951" v="844" actId="20577"/>
          <ac:graphicFrameMkLst>
            <pc:docMk/>
            <pc:sldMk cId="0" sldId="350"/>
            <ac:graphicFrameMk id="10" creationId="{00000000-0000-0000-0000-000000000000}"/>
          </ac:graphicFrameMkLst>
        </pc:graphicFrameChg>
      </pc:sldChg>
      <pc:sldChg chg="modSp mod">
        <pc:chgData name="Ege Kacar" userId="3b608f1b-e610-420d-9dc0-63a8e798636a" providerId="ADAL" clId="{88AE04A8-7D0A-405C-99C5-8CFA870959D4}" dt="2024-04-15T12:25:46.991" v="845" actId="20577"/>
        <pc:sldMkLst>
          <pc:docMk/>
          <pc:sldMk cId="0" sldId="351"/>
        </pc:sldMkLst>
        <pc:graphicFrameChg chg="mod modGraphic">
          <ac:chgData name="Ege Kacar" userId="3b608f1b-e610-420d-9dc0-63a8e798636a" providerId="ADAL" clId="{88AE04A8-7D0A-405C-99C5-8CFA870959D4}" dt="2024-04-15T12:25:46.991" v="845" actId="20577"/>
          <ac:graphicFrameMkLst>
            <pc:docMk/>
            <pc:sldMk cId="0" sldId="351"/>
            <ac:graphicFrameMk id="10" creationId="{00000000-0000-0000-0000-000000000000}"/>
          </ac:graphicFrameMkLst>
        </pc:graphicFrameChg>
      </pc:sldChg>
      <pc:sldChg chg="modSp mod">
        <pc:chgData name="Ege Kacar" userId="3b608f1b-e610-420d-9dc0-63a8e798636a" providerId="ADAL" clId="{88AE04A8-7D0A-405C-99C5-8CFA870959D4}" dt="2024-04-15T12:25:52.823" v="846" actId="20577"/>
        <pc:sldMkLst>
          <pc:docMk/>
          <pc:sldMk cId="0" sldId="352"/>
        </pc:sldMkLst>
        <pc:spChg chg="mod">
          <ac:chgData name="Ege Kacar" userId="3b608f1b-e610-420d-9dc0-63a8e798636a" providerId="ADAL" clId="{88AE04A8-7D0A-405C-99C5-8CFA870959D4}" dt="2024-04-15T12:22:47.390" v="813" actId="1036"/>
          <ac:spMkLst>
            <pc:docMk/>
            <pc:sldMk cId="0" sldId="352"/>
            <ac:spMk id="343048" creationId="{00000000-0000-0000-0000-000000000000}"/>
          </ac:spMkLst>
        </pc:spChg>
        <pc:graphicFrameChg chg="mod modGraphic">
          <ac:chgData name="Ege Kacar" userId="3b608f1b-e610-420d-9dc0-63a8e798636a" providerId="ADAL" clId="{88AE04A8-7D0A-405C-99C5-8CFA870959D4}" dt="2024-04-15T12:25:52.823" v="846" actId="20577"/>
          <ac:graphicFrameMkLst>
            <pc:docMk/>
            <pc:sldMk cId="0" sldId="352"/>
            <ac:graphicFrameMk id="10" creationId="{00000000-0000-0000-0000-000000000000}"/>
          </ac:graphicFrameMkLst>
        </pc:graphicFrameChg>
      </pc:sldChg>
      <pc:sldChg chg="modSp mod">
        <pc:chgData name="Ege Kacar" userId="3b608f1b-e610-420d-9dc0-63a8e798636a" providerId="ADAL" clId="{88AE04A8-7D0A-405C-99C5-8CFA870959D4}" dt="2024-04-15T12:26:30.875" v="858" actId="14734"/>
        <pc:sldMkLst>
          <pc:docMk/>
          <pc:sldMk cId="0" sldId="353"/>
        </pc:sldMkLst>
        <pc:spChg chg="mod">
          <ac:chgData name="Ege Kacar" userId="3b608f1b-e610-420d-9dc0-63a8e798636a" providerId="ADAL" clId="{88AE04A8-7D0A-405C-99C5-8CFA870959D4}" dt="2024-04-15T12:23:00.542" v="818" actId="14100"/>
          <ac:spMkLst>
            <pc:docMk/>
            <pc:sldMk cId="0" sldId="353"/>
            <ac:spMk id="343048" creationId="{00000000-0000-0000-0000-000000000000}"/>
          </ac:spMkLst>
        </pc:spChg>
        <pc:graphicFrameChg chg="mod modGraphic">
          <ac:chgData name="Ege Kacar" userId="3b608f1b-e610-420d-9dc0-63a8e798636a" providerId="ADAL" clId="{88AE04A8-7D0A-405C-99C5-8CFA870959D4}" dt="2024-04-15T12:26:30.875" v="858" actId="14734"/>
          <ac:graphicFrameMkLst>
            <pc:docMk/>
            <pc:sldMk cId="0" sldId="353"/>
            <ac:graphicFrameMk id="10" creationId="{00000000-0000-0000-0000-000000000000}"/>
          </ac:graphicFrameMkLst>
        </pc:graphicFrameChg>
      </pc:sldChg>
      <pc:sldChg chg="modSp mod">
        <pc:chgData name="Ege Kacar" userId="3b608f1b-e610-420d-9dc0-63a8e798636a" providerId="ADAL" clId="{88AE04A8-7D0A-405C-99C5-8CFA870959D4}" dt="2024-04-15T12:28:50.801" v="886" actId="14734"/>
        <pc:sldMkLst>
          <pc:docMk/>
          <pc:sldMk cId="0" sldId="354"/>
        </pc:sldMkLst>
        <pc:spChg chg="mod">
          <ac:chgData name="Ege Kacar" userId="3b608f1b-e610-420d-9dc0-63a8e798636a" providerId="ADAL" clId="{88AE04A8-7D0A-405C-99C5-8CFA870959D4}" dt="2024-04-15T12:26:48.110" v="861" actId="404"/>
          <ac:spMkLst>
            <pc:docMk/>
            <pc:sldMk cId="0" sldId="354"/>
            <ac:spMk id="343048" creationId="{00000000-0000-0000-0000-000000000000}"/>
          </ac:spMkLst>
        </pc:spChg>
        <pc:graphicFrameChg chg="mod modGraphic">
          <ac:chgData name="Ege Kacar" userId="3b608f1b-e610-420d-9dc0-63a8e798636a" providerId="ADAL" clId="{88AE04A8-7D0A-405C-99C5-8CFA870959D4}" dt="2024-04-15T12:28:50.801" v="886" actId="14734"/>
          <ac:graphicFrameMkLst>
            <pc:docMk/>
            <pc:sldMk cId="0" sldId="354"/>
            <ac:graphicFrameMk id="10" creationId="{00000000-0000-0000-0000-000000000000}"/>
          </ac:graphicFrameMkLst>
        </pc:graphicFrameChg>
      </pc:sldChg>
      <pc:sldChg chg="delSp modSp mod">
        <pc:chgData name="Ege Kacar" userId="3b608f1b-e610-420d-9dc0-63a8e798636a" providerId="ADAL" clId="{88AE04A8-7D0A-405C-99C5-8CFA870959D4}" dt="2024-04-15T12:36:37.624" v="912" actId="14734"/>
        <pc:sldMkLst>
          <pc:docMk/>
          <pc:sldMk cId="0" sldId="355"/>
        </pc:sldMkLst>
        <pc:spChg chg="del">
          <ac:chgData name="Ege Kacar" userId="3b608f1b-e610-420d-9dc0-63a8e798636a" providerId="ADAL" clId="{88AE04A8-7D0A-405C-99C5-8CFA870959D4}" dt="2024-04-15T12:36:15.453" v="909" actId="478"/>
          <ac:spMkLst>
            <pc:docMk/>
            <pc:sldMk cId="0" sldId="355"/>
            <ac:spMk id="7" creationId="{00000000-0000-0000-0000-000000000000}"/>
          </ac:spMkLst>
        </pc:spChg>
        <pc:spChg chg="mod">
          <ac:chgData name="Ege Kacar" userId="3b608f1b-e610-420d-9dc0-63a8e798636a" providerId="ADAL" clId="{88AE04A8-7D0A-405C-99C5-8CFA870959D4}" dt="2024-04-15T12:29:05.772" v="889" actId="404"/>
          <ac:spMkLst>
            <pc:docMk/>
            <pc:sldMk cId="0" sldId="355"/>
            <ac:spMk id="343048" creationId="{00000000-0000-0000-0000-000000000000}"/>
          </ac:spMkLst>
        </pc:spChg>
        <pc:graphicFrameChg chg="mod modGraphic">
          <ac:chgData name="Ege Kacar" userId="3b608f1b-e610-420d-9dc0-63a8e798636a" providerId="ADAL" clId="{88AE04A8-7D0A-405C-99C5-8CFA870959D4}" dt="2024-04-15T12:36:37.624" v="912" actId="14734"/>
          <ac:graphicFrameMkLst>
            <pc:docMk/>
            <pc:sldMk cId="0" sldId="355"/>
            <ac:graphicFrameMk id="8" creationId="{00000000-0000-0000-0000-000000000000}"/>
          </ac:graphicFrameMkLst>
        </pc:graphicFrameChg>
      </pc:sldChg>
      <pc:sldChg chg="addSp modSp mod">
        <pc:chgData name="Ege Kacar" userId="3b608f1b-e610-420d-9dc0-63a8e798636a" providerId="ADAL" clId="{88AE04A8-7D0A-405C-99C5-8CFA870959D4}" dt="2024-04-15T12:50:01.437" v="1147" actId="1076"/>
        <pc:sldMkLst>
          <pc:docMk/>
          <pc:sldMk cId="0" sldId="366"/>
        </pc:sldMkLst>
        <pc:spChg chg="add mod">
          <ac:chgData name="Ege Kacar" userId="3b608f1b-e610-420d-9dc0-63a8e798636a" providerId="ADAL" clId="{88AE04A8-7D0A-405C-99C5-8CFA870959D4}" dt="2024-04-15T12:49:58.691" v="1146" actId="1076"/>
          <ac:spMkLst>
            <pc:docMk/>
            <pc:sldMk cId="0" sldId="366"/>
            <ac:spMk id="3" creationId="{13F29F03-AF27-C85C-9A72-BEF84735CCD3}"/>
          </ac:spMkLst>
        </pc:spChg>
        <pc:spChg chg="mod">
          <ac:chgData name="Ege Kacar" userId="3b608f1b-e610-420d-9dc0-63a8e798636a" providerId="ADAL" clId="{88AE04A8-7D0A-405C-99C5-8CFA870959D4}" dt="2024-04-15T12:50:01.437" v="1147" actId="1076"/>
          <ac:spMkLst>
            <pc:docMk/>
            <pc:sldMk cId="0" sldId="366"/>
            <ac:spMk id="343048" creationId="{00000000-0000-0000-0000-000000000000}"/>
          </ac:spMkLst>
        </pc:spChg>
      </pc:sldChg>
      <pc:sldChg chg="modSp mod">
        <pc:chgData name="Ege Kacar" userId="3b608f1b-e610-420d-9dc0-63a8e798636a" providerId="ADAL" clId="{88AE04A8-7D0A-405C-99C5-8CFA870959D4}" dt="2024-04-15T12:54:14.850" v="1260" actId="14100"/>
        <pc:sldMkLst>
          <pc:docMk/>
          <pc:sldMk cId="0" sldId="367"/>
        </pc:sldMkLst>
        <pc:spChg chg="mod">
          <ac:chgData name="Ege Kacar" userId="3b608f1b-e610-420d-9dc0-63a8e798636a" providerId="ADAL" clId="{88AE04A8-7D0A-405C-99C5-8CFA870959D4}" dt="2024-04-15T12:54:14.850" v="1260" actId="14100"/>
          <ac:spMkLst>
            <pc:docMk/>
            <pc:sldMk cId="0" sldId="367"/>
            <ac:spMk id="3" creationId="{00000000-0000-0000-0000-000000000000}"/>
          </ac:spMkLst>
        </pc:spChg>
      </pc:sldChg>
      <pc:sldChg chg="modSp mod">
        <pc:chgData name="Ege Kacar" userId="3b608f1b-e610-420d-9dc0-63a8e798636a" providerId="ADAL" clId="{88AE04A8-7D0A-405C-99C5-8CFA870959D4}" dt="2024-04-15T11:59:32.545" v="565" actId="1076"/>
        <pc:sldMkLst>
          <pc:docMk/>
          <pc:sldMk cId="0" sldId="368"/>
        </pc:sldMkLst>
        <pc:spChg chg="mod">
          <ac:chgData name="Ege Kacar" userId="3b608f1b-e610-420d-9dc0-63a8e798636a" providerId="ADAL" clId="{88AE04A8-7D0A-405C-99C5-8CFA870959D4}" dt="2024-04-15T11:59:32.545" v="565" actId="1076"/>
          <ac:spMkLst>
            <pc:docMk/>
            <pc:sldMk cId="0" sldId="368"/>
            <ac:spMk id="2" creationId="{00000000-0000-0000-0000-000000000000}"/>
          </ac:spMkLst>
        </pc:spChg>
      </pc:sldChg>
      <pc:sldChg chg="modSp mod">
        <pc:chgData name="Ege Kacar" userId="3b608f1b-e610-420d-9dc0-63a8e798636a" providerId="ADAL" clId="{88AE04A8-7D0A-405C-99C5-8CFA870959D4}" dt="2024-04-15T11:06:46.319" v="348" actId="1076"/>
        <pc:sldMkLst>
          <pc:docMk/>
          <pc:sldMk cId="0" sldId="378"/>
        </pc:sldMkLst>
        <pc:spChg chg="mod">
          <ac:chgData name="Ege Kacar" userId="3b608f1b-e610-420d-9dc0-63a8e798636a" providerId="ADAL" clId="{88AE04A8-7D0A-405C-99C5-8CFA870959D4}" dt="2024-04-15T11:06:46.319" v="348" actId="1076"/>
          <ac:spMkLst>
            <pc:docMk/>
            <pc:sldMk cId="0" sldId="378"/>
            <ac:spMk id="2" creationId="{00000000-0000-0000-0000-000000000000}"/>
          </ac:spMkLst>
        </pc:spChg>
      </pc:sldChg>
      <pc:sldChg chg="modSp mod">
        <pc:chgData name="Ege Kacar" userId="3b608f1b-e610-420d-9dc0-63a8e798636a" providerId="ADAL" clId="{88AE04A8-7D0A-405C-99C5-8CFA870959D4}" dt="2024-04-15T12:36:49.454" v="914" actId="20577"/>
        <pc:sldMkLst>
          <pc:docMk/>
          <pc:sldMk cId="0" sldId="382"/>
        </pc:sldMkLst>
        <pc:spChg chg="mod">
          <ac:chgData name="Ege Kacar" userId="3b608f1b-e610-420d-9dc0-63a8e798636a" providerId="ADAL" clId="{88AE04A8-7D0A-405C-99C5-8CFA870959D4}" dt="2024-04-15T12:36:49.454" v="914" actId="20577"/>
          <ac:spMkLst>
            <pc:docMk/>
            <pc:sldMk cId="0" sldId="382"/>
            <ac:spMk id="3" creationId="{00000000-0000-0000-0000-000000000000}"/>
          </ac:spMkLst>
        </pc:spChg>
      </pc:sldChg>
      <pc:sldChg chg="modSp mod">
        <pc:chgData name="Ege Kacar" userId="3b608f1b-e610-420d-9dc0-63a8e798636a" providerId="ADAL" clId="{88AE04A8-7D0A-405C-99C5-8CFA870959D4}" dt="2024-04-15T12:13:51.659" v="735" actId="1076"/>
        <pc:sldMkLst>
          <pc:docMk/>
          <pc:sldMk cId="0" sldId="383"/>
        </pc:sldMkLst>
        <pc:spChg chg="mod">
          <ac:chgData name="Ege Kacar" userId="3b608f1b-e610-420d-9dc0-63a8e798636a" providerId="ADAL" clId="{88AE04A8-7D0A-405C-99C5-8CFA870959D4}" dt="2024-04-15T12:13:51.659" v="735" actId="1076"/>
          <ac:spMkLst>
            <pc:docMk/>
            <pc:sldMk cId="0" sldId="383"/>
            <ac:spMk id="2" creationId="{00000000-0000-0000-0000-000000000000}"/>
          </ac:spMkLst>
        </pc:spChg>
      </pc:sldChg>
      <pc:sldChg chg="modSp mod">
        <pc:chgData name="Ege Kacar" userId="3b608f1b-e610-420d-9dc0-63a8e798636a" providerId="ADAL" clId="{88AE04A8-7D0A-405C-99C5-8CFA870959D4}" dt="2024-04-15T10:48:23.087" v="43" actId="1038"/>
        <pc:sldMkLst>
          <pc:docMk/>
          <pc:sldMk cId="0" sldId="386"/>
        </pc:sldMkLst>
        <pc:spChg chg="mod">
          <ac:chgData name="Ege Kacar" userId="3b608f1b-e610-420d-9dc0-63a8e798636a" providerId="ADAL" clId="{88AE04A8-7D0A-405C-99C5-8CFA870959D4}" dt="2024-04-15T10:48:13.811" v="39" actId="1038"/>
          <ac:spMkLst>
            <pc:docMk/>
            <pc:sldMk cId="0" sldId="386"/>
            <ac:spMk id="7" creationId="{00000000-0000-0000-0000-000000000000}"/>
          </ac:spMkLst>
        </pc:spChg>
        <pc:spChg chg="mod">
          <ac:chgData name="Ege Kacar" userId="3b608f1b-e610-420d-9dc0-63a8e798636a" providerId="ADAL" clId="{88AE04A8-7D0A-405C-99C5-8CFA870959D4}" dt="2024-04-15T10:48:23.087" v="43" actId="1038"/>
          <ac:spMkLst>
            <pc:docMk/>
            <pc:sldMk cId="0" sldId="386"/>
            <ac:spMk id="8" creationId="{00000000-0000-0000-0000-000000000000}"/>
          </ac:spMkLst>
        </pc:spChg>
      </pc:sldChg>
      <pc:sldChg chg="modSp mod">
        <pc:chgData name="Ege Kacar" userId="3b608f1b-e610-420d-9dc0-63a8e798636a" providerId="ADAL" clId="{88AE04A8-7D0A-405C-99C5-8CFA870959D4}" dt="2024-04-15T10:48:46.255" v="53" actId="1038"/>
        <pc:sldMkLst>
          <pc:docMk/>
          <pc:sldMk cId="0" sldId="387"/>
        </pc:sldMkLst>
        <pc:spChg chg="mod">
          <ac:chgData name="Ege Kacar" userId="3b608f1b-e610-420d-9dc0-63a8e798636a" providerId="ADAL" clId="{88AE04A8-7D0A-405C-99C5-8CFA870959D4}" dt="2024-04-15T10:48:46.255" v="53" actId="1038"/>
          <ac:spMkLst>
            <pc:docMk/>
            <pc:sldMk cId="0" sldId="387"/>
            <ac:spMk id="7" creationId="{00000000-0000-0000-0000-000000000000}"/>
          </ac:spMkLst>
        </pc:spChg>
        <pc:spChg chg="mod">
          <ac:chgData name="Ege Kacar" userId="3b608f1b-e610-420d-9dc0-63a8e798636a" providerId="ADAL" clId="{88AE04A8-7D0A-405C-99C5-8CFA870959D4}" dt="2024-04-15T10:48:31.038" v="44" actId="122"/>
          <ac:spMkLst>
            <pc:docMk/>
            <pc:sldMk cId="0" sldId="387"/>
            <ac:spMk id="19" creationId="{00000000-0000-0000-0000-000000000000}"/>
          </ac:spMkLst>
        </pc:spChg>
        <pc:spChg chg="mod">
          <ac:chgData name="Ege Kacar" userId="3b608f1b-e610-420d-9dc0-63a8e798636a" providerId="ADAL" clId="{88AE04A8-7D0A-405C-99C5-8CFA870959D4}" dt="2024-04-15T10:48:39.295" v="45" actId="14100"/>
          <ac:spMkLst>
            <pc:docMk/>
            <pc:sldMk cId="0" sldId="387"/>
            <ac:spMk id="20" creationId="{00000000-0000-0000-0000-000000000000}"/>
          </ac:spMkLst>
        </pc:spChg>
        <pc:cxnChg chg="mod">
          <ac:chgData name="Ege Kacar" userId="3b608f1b-e610-420d-9dc0-63a8e798636a" providerId="ADAL" clId="{88AE04A8-7D0A-405C-99C5-8CFA870959D4}" dt="2024-04-15T10:48:46.255" v="53" actId="1038"/>
          <ac:cxnSpMkLst>
            <pc:docMk/>
            <pc:sldMk cId="0" sldId="387"/>
            <ac:cxnSpMk id="9" creationId="{00000000-0000-0000-0000-000000000000}"/>
          </ac:cxnSpMkLst>
        </pc:cxnChg>
        <pc:cxnChg chg="mod">
          <ac:chgData name="Ege Kacar" userId="3b608f1b-e610-420d-9dc0-63a8e798636a" providerId="ADAL" clId="{88AE04A8-7D0A-405C-99C5-8CFA870959D4}" dt="2024-04-15T10:48:46.255" v="53" actId="1038"/>
          <ac:cxnSpMkLst>
            <pc:docMk/>
            <pc:sldMk cId="0" sldId="387"/>
            <ac:cxnSpMk id="11" creationId="{00000000-0000-0000-0000-000000000000}"/>
          </ac:cxnSpMkLst>
        </pc:cxnChg>
      </pc:sldChg>
      <pc:sldChg chg="modSp mod">
        <pc:chgData name="Ege Kacar" userId="3b608f1b-e610-420d-9dc0-63a8e798636a" providerId="ADAL" clId="{88AE04A8-7D0A-405C-99C5-8CFA870959D4}" dt="2024-04-15T11:59:19.323" v="564" actId="1076"/>
        <pc:sldMkLst>
          <pc:docMk/>
          <pc:sldMk cId="0" sldId="388"/>
        </pc:sldMkLst>
        <pc:spChg chg="mod">
          <ac:chgData name="Ege Kacar" userId="3b608f1b-e610-420d-9dc0-63a8e798636a" providerId="ADAL" clId="{88AE04A8-7D0A-405C-99C5-8CFA870959D4}" dt="2024-04-15T11:59:19.323" v="564" actId="1076"/>
          <ac:spMkLst>
            <pc:docMk/>
            <pc:sldMk cId="0" sldId="388"/>
            <ac:spMk id="2" creationId="{00000000-0000-0000-0000-000000000000}"/>
          </ac:spMkLst>
        </pc:spChg>
      </pc:sldChg>
      <pc:sldChg chg="modSp mod">
        <pc:chgData name="Ege Kacar" userId="3b608f1b-e610-420d-9dc0-63a8e798636a" providerId="ADAL" clId="{88AE04A8-7D0A-405C-99C5-8CFA870959D4}" dt="2024-04-15T11:04:55.592" v="328" actId="122"/>
        <pc:sldMkLst>
          <pc:docMk/>
          <pc:sldMk cId="0" sldId="399"/>
        </pc:sldMkLst>
        <pc:spChg chg="mod">
          <ac:chgData name="Ege Kacar" userId="3b608f1b-e610-420d-9dc0-63a8e798636a" providerId="ADAL" clId="{88AE04A8-7D0A-405C-99C5-8CFA870959D4}" dt="2024-04-15T11:04:55.592" v="328" actId="122"/>
          <ac:spMkLst>
            <pc:docMk/>
            <pc:sldMk cId="0" sldId="399"/>
            <ac:spMk id="5" creationId="{00000000-0000-0000-0000-000000000000}"/>
          </ac:spMkLst>
        </pc:spChg>
        <pc:spChg chg="mod">
          <ac:chgData name="Ege Kacar" userId="3b608f1b-e610-420d-9dc0-63a8e798636a" providerId="ADAL" clId="{88AE04A8-7D0A-405C-99C5-8CFA870959D4}" dt="2024-04-15T11:04:51.670" v="327" actId="1037"/>
          <ac:spMkLst>
            <pc:docMk/>
            <pc:sldMk cId="0" sldId="399"/>
            <ac:spMk id="8" creationId="{00000000-0000-0000-0000-000000000000}"/>
          </ac:spMkLst>
        </pc:spChg>
      </pc:sldChg>
      <pc:sldChg chg="modSp mod">
        <pc:chgData name="Ege Kacar" userId="3b608f1b-e610-420d-9dc0-63a8e798636a" providerId="ADAL" clId="{88AE04A8-7D0A-405C-99C5-8CFA870959D4}" dt="2024-04-15T12:13:45.439" v="734" actId="14100"/>
        <pc:sldMkLst>
          <pc:docMk/>
          <pc:sldMk cId="0" sldId="414"/>
        </pc:sldMkLst>
        <pc:spChg chg="mod">
          <ac:chgData name="Ege Kacar" userId="3b608f1b-e610-420d-9dc0-63a8e798636a" providerId="ADAL" clId="{88AE04A8-7D0A-405C-99C5-8CFA870959D4}" dt="2024-04-15T12:13:45.439" v="734" actId="14100"/>
          <ac:spMkLst>
            <pc:docMk/>
            <pc:sldMk cId="0" sldId="414"/>
            <ac:spMk id="6" creationId="{00000000-0000-0000-0000-000000000000}"/>
          </ac:spMkLst>
        </pc:spChg>
      </pc:sldChg>
      <pc:sldChg chg="modSp mod">
        <pc:chgData name="Ege Kacar" userId="3b608f1b-e610-420d-9dc0-63a8e798636a" providerId="ADAL" clId="{88AE04A8-7D0A-405C-99C5-8CFA870959D4}" dt="2024-04-15T11:53:43.441" v="534" actId="20577"/>
        <pc:sldMkLst>
          <pc:docMk/>
          <pc:sldMk cId="0" sldId="415"/>
        </pc:sldMkLst>
        <pc:spChg chg="mod">
          <ac:chgData name="Ege Kacar" userId="3b608f1b-e610-420d-9dc0-63a8e798636a" providerId="ADAL" clId="{88AE04A8-7D0A-405C-99C5-8CFA870959D4}" dt="2024-04-15T11:53:06.377" v="514" actId="1035"/>
          <ac:spMkLst>
            <pc:docMk/>
            <pc:sldMk cId="0" sldId="415"/>
            <ac:spMk id="4" creationId="{00000000-0000-0000-0000-000000000000}"/>
          </ac:spMkLst>
        </pc:spChg>
        <pc:spChg chg="mod">
          <ac:chgData name="Ege Kacar" userId="3b608f1b-e610-420d-9dc0-63a8e798636a" providerId="ADAL" clId="{88AE04A8-7D0A-405C-99C5-8CFA870959D4}" dt="2024-04-15T11:53:39.578" v="532" actId="20577"/>
          <ac:spMkLst>
            <pc:docMk/>
            <pc:sldMk cId="0" sldId="415"/>
            <ac:spMk id="6" creationId="{00000000-0000-0000-0000-000000000000}"/>
          </ac:spMkLst>
        </pc:spChg>
        <pc:spChg chg="mod">
          <ac:chgData name="Ege Kacar" userId="3b608f1b-e610-420d-9dc0-63a8e798636a" providerId="ADAL" clId="{88AE04A8-7D0A-405C-99C5-8CFA870959D4}" dt="2024-04-15T11:53:43.441" v="534" actId="20577"/>
          <ac:spMkLst>
            <pc:docMk/>
            <pc:sldMk cId="0" sldId="415"/>
            <ac:spMk id="7" creationId="{00000000-0000-0000-0000-000000000000}"/>
          </ac:spMkLst>
        </pc:spChg>
        <pc:spChg chg="mod">
          <ac:chgData name="Ege Kacar" userId="3b608f1b-e610-420d-9dc0-63a8e798636a" providerId="ADAL" clId="{88AE04A8-7D0A-405C-99C5-8CFA870959D4}" dt="2024-04-15T11:53:14.904" v="529" actId="1035"/>
          <ac:spMkLst>
            <pc:docMk/>
            <pc:sldMk cId="0" sldId="415"/>
            <ac:spMk id="8" creationId="{00000000-0000-0000-0000-000000000000}"/>
          </ac:spMkLst>
        </pc:spChg>
        <pc:spChg chg="mod">
          <ac:chgData name="Ege Kacar" userId="3b608f1b-e610-420d-9dc0-63a8e798636a" providerId="ADAL" clId="{88AE04A8-7D0A-405C-99C5-8CFA870959D4}" dt="2024-04-15T11:53:08.121" v="516" actId="1035"/>
          <ac:spMkLst>
            <pc:docMk/>
            <pc:sldMk cId="0" sldId="415"/>
            <ac:spMk id="10" creationId="{00000000-0000-0000-0000-000000000000}"/>
          </ac:spMkLst>
        </pc:spChg>
        <pc:spChg chg="mod">
          <ac:chgData name="Ege Kacar" userId="3b608f1b-e610-420d-9dc0-63a8e798636a" providerId="ADAL" clId="{88AE04A8-7D0A-405C-99C5-8CFA870959D4}" dt="2024-04-15T11:52:58.880" v="512" actId="1035"/>
          <ac:spMkLst>
            <pc:docMk/>
            <pc:sldMk cId="0" sldId="415"/>
            <ac:spMk id="8194" creationId="{00000000-0000-0000-0000-000000000000}"/>
          </ac:spMkLst>
        </pc:spChg>
      </pc:sldChg>
      <pc:sldChg chg="addSp modSp mod">
        <pc:chgData name="Ege Kacar" userId="3b608f1b-e610-420d-9dc0-63a8e798636a" providerId="ADAL" clId="{88AE04A8-7D0A-405C-99C5-8CFA870959D4}" dt="2024-04-15T11:02:43.422" v="294" actId="1038"/>
        <pc:sldMkLst>
          <pc:docMk/>
          <pc:sldMk cId="3689188036" sldId="421"/>
        </pc:sldMkLst>
        <pc:spChg chg="mod">
          <ac:chgData name="Ege Kacar" userId="3b608f1b-e610-420d-9dc0-63a8e798636a" providerId="ADAL" clId="{88AE04A8-7D0A-405C-99C5-8CFA870959D4}" dt="2024-04-15T11:02:43.422" v="294" actId="1038"/>
          <ac:spMkLst>
            <pc:docMk/>
            <pc:sldMk cId="3689188036" sldId="421"/>
            <ac:spMk id="7" creationId="{63B2C38A-A083-DC42-9747-793A05FDF7D7}"/>
          </ac:spMkLst>
        </pc:spChg>
        <pc:spChg chg="mod">
          <ac:chgData name="Ege Kacar" userId="3b608f1b-e610-420d-9dc0-63a8e798636a" providerId="ADAL" clId="{88AE04A8-7D0A-405C-99C5-8CFA870959D4}" dt="2024-04-15T11:02:43.422" v="294" actId="1038"/>
          <ac:spMkLst>
            <pc:docMk/>
            <pc:sldMk cId="3689188036" sldId="421"/>
            <ac:spMk id="12" creationId="{91303B1D-9DBE-7CDC-437B-A197F47FF970}"/>
          </ac:spMkLst>
        </pc:spChg>
        <pc:spChg chg="add mod">
          <ac:chgData name="Ege Kacar" userId="3b608f1b-e610-420d-9dc0-63a8e798636a" providerId="ADAL" clId="{88AE04A8-7D0A-405C-99C5-8CFA870959D4}" dt="2024-04-15T11:02:21.491" v="285" actId="571"/>
          <ac:spMkLst>
            <pc:docMk/>
            <pc:sldMk cId="3689188036" sldId="421"/>
            <ac:spMk id="14" creationId="{E40EFD7F-0ACC-3BFB-8754-5F34C810AB16}"/>
          </ac:spMkLst>
        </pc:spChg>
        <pc:spChg chg="mod">
          <ac:chgData name="Ege Kacar" userId="3b608f1b-e610-420d-9dc0-63a8e798636a" providerId="ADAL" clId="{88AE04A8-7D0A-405C-99C5-8CFA870959D4}" dt="2024-04-15T11:02:43.422" v="294" actId="1038"/>
          <ac:spMkLst>
            <pc:docMk/>
            <pc:sldMk cId="3689188036" sldId="421"/>
            <ac:spMk id="15" creationId="{7A76F99E-9A5C-F80F-7C00-905537226651}"/>
          </ac:spMkLst>
        </pc:spChg>
        <pc:spChg chg="mod">
          <ac:chgData name="Ege Kacar" userId="3b608f1b-e610-420d-9dc0-63a8e798636a" providerId="ADAL" clId="{88AE04A8-7D0A-405C-99C5-8CFA870959D4}" dt="2024-04-15T11:02:43.422" v="294" actId="1038"/>
          <ac:spMkLst>
            <pc:docMk/>
            <pc:sldMk cId="3689188036" sldId="421"/>
            <ac:spMk id="16" creationId="{8619BF19-3911-4F99-9AA7-1FACE994FC89}"/>
          </ac:spMkLst>
        </pc:spChg>
        <pc:spChg chg="mod">
          <ac:chgData name="Ege Kacar" userId="3b608f1b-e610-420d-9dc0-63a8e798636a" providerId="ADAL" clId="{88AE04A8-7D0A-405C-99C5-8CFA870959D4}" dt="2024-04-15T11:02:43.422" v="294" actId="1038"/>
          <ac:spMkLst>
            <pc:docMk/>
            <pc:sldMk cId="3689188036" sldId="421"/>
            <ac:spMk id="17" creationId="{5E968793-BFD6-17EF-1AF2-6D90BB167F1E}"/>
          </ac:spMkLst>
        </pc:spChg>
        <pc:spChg chg="mod">
          <ac:chgData name="Ege Kacar" userId="3b608f1b-e610-420d-9dc0-63a8e798636a" providerId="ADAL" clId="{88AE04A8-7D0A-405C-99C5-8CFA870959D4}" dt="2024-04-15T11:00:03.825" v="267" actId="1037"/>
          <ac:spMkLst>
            <pc:docMk/>
            <pc:sldMk cId="3689188036" sldId="421"/>
            <ac:spMk id="19" creationId="{18AC0D36-6494-385B-CC5E-3CC6C7097087}"/>
          </ac:spMkLst>
        </pc:spChg>
        <pc:spChg chg="mod">
          <ac:chgData name="Ege Kacar" userId="3b608f1b-e610-420d-9dc0-63a8e798636a" providerId="ADAL" clId="{88AE04A8-7D0A-405C-99C5-8CFA870959D4}" dt="2024-04-15T10:59:23.515" v="243" actId="14100"/>
          <ac:spMkLst>
            <pc:docMk/>
            <pc:sldMk cId="3689188036" sldId="421"/>
            <ac:spMk id="20" creationId="{C743209A-B584-1237-F302-B5D772B023D0}"/>
          </ac:spMkLst>
        </pc:spChg>
        <pc:spChg chg="mod">
          <ac:chgData name="Ege Kacar" userId="3b608f1b-e610-420d-9dc0-63a8e798636a" providerId="ADAL" clId="{88AE04A8-7D0A-405C-99C5-8CFA870959D4}" dt="2024-04-15T11:02:43.422" v="294" actId="1038"/>
          <ac:spMkLst>
            <pc:docMk/>
            <pc:sldMk cId="3689188036" sldId="421"/>
            <ac:spMk id="11266" creationId="{E5EB42AF-B244-8972-3906-3BB133C33E55}"/>
          </ac:spMkLst>
        </pc:spChg>
        <pc:cxnChg chg="mod">
          <ac:chgData name="Ege Kacar" userId="3b608f1b-e610-420d-9dc0-63a8e798636a" providerId="ADAL" clId="{88AE04A8-7D0A-405C-99C5-8CFA870959D4}" dt="2024-04-15T11:02:43.422" v="294" actId="1038"/>
          <ac:cxnSpMkLst>
            <pc:docMk/>
            <pc:sldMk cId="3689188036" sldId="421"/>
            <ac:cxnSpMk id="9" creationId="{C1DC83AD-033C-F803-61E3-F7A5BCA8ABC2}"/>
          </ac:cxnSpMkLst>
        </pc:cxnChg>
        <pc:cxnChg chg="mod">
          <ac:chgData name="Ege Kacar" userId="3b608f1b-e610-420d-9dc0-63a8e798636a" providerId="ADAL" clId="{88AE04A8-7D0A-405C-99C5-8CFA870959D4}" dt="2024-04-15T11:02:43.422" v="294" actId="1038"/>
          <ac:cxnSpMkLst>
            <pc:docMk/>
            <pc:sldMk cId="3689188036" sldId="421"/>
            <ac:cxnSpMk id="11" creationId="{E8EE57C2-7104-70C9-D25F-2E014D49C570}"/>
          </ac:cxnSpMkLst>
        </pc:cxnChg>
      </pc:sldChg>
      <pc:sldChg chg="modSp mod">
        <pc:chgData name="Ege Kacar" userId="3b608f1b-e610-420d-9dc0-63a8e798636a" providerId="ADAL" clId="{88AE04A8-7D0A-405C-99C5-8CFA870959D4}" dt="2024-04-15T11:03:34.836" v="310" actId="1076"/>
        <pc:sldMkLst>
          <pc:docMk/>
          <pc:sldMk cId="723998227" sldId="422"/>
        </pc:sldMkLst>
        <pc:spChg chg="mod">
          <ac:chgData name="Ege Kacar" userId="3b608f1b-e610-420d-9dc0-63a8e798636a" providerId="ADAL" clId="{88AE04A8-7D0A-405C-99C5-8CFA870959D4}" dt="2024-04-15T11:03:00.684" v="305" actId="1038"/>
          <ac:spMkLst>
            <pc:docMk/>
            <pc:sldMk cId="723998227" sldId="422"/>
            <ac:spMk id="7" creationId="{FA1310F4-3F33-7C76-A401-DB381E945E67}"/>
          </ac:spMkLst>
        </pc:spChg>
        <pc:spChg chg="mod">
          <ac:chgData name="Ege Kacar" userId="3b608f1b-e610-420d-9dc0-63a8e798636a" providerId="ADAL" clId="{88AE04A8-7D0A-405C-99C5-8CFA870959D4}" dt="2024-04-15T11:03:11.554" v="307" actId="1076"/>
          <ac:spMkLst>
            <pc:docMk/>
            <pc:sldMk cId="723998227" sldId="422"/>
            <ac:spMk id="12" creationId="{71A79C4C-6A38-4CAF-3A1A-7D704D447F81}"/>
          </ac:spMkLst>
        </pc:spChg>
        <pc:spChg chg="mod">
          <ac:chgData name="Ege Kacar" userId="3b608f1b-e610-420d-9dc0-63a8e798636a" providerId="ADAL" clId="{88AE04A8-7D0A-405C-99C5-8CFA870959D4}" dt="2024-04-15T11:03:20.981" v="308" actId="1076"/>
          <ac:spMkLst>
            <pc:docMk/>
            <pc:sldMk cId="723998227" sldId="422"/>
            <ac:spMk id="15" creationId="{99BCE907-A5A7-CB9F-B9E0-CD65B75A51AD}"/>
          </ac:spMkLst>
        </pc:spChg>
        <pc:spChg chg="mod">
          <ac:chgData name="Ege Kacar" userId="3b608f1b-e610-420d-9dc0-63a8e798636a" providerId="ADAL" clId="{88AE04A8-7D0A-405C-99C5-8CFA870959D4}" dt="2024-04-15T11:03:34.836" v="310" actId="1076"/>
          <ac:spMkLst>
            <pc:docMk/>
            <pc:sldMk cId="723998227" sldId="422"/>
            <ac:spMk id="16" creationId="{C9AC4F4F-20FB-CD05-D749-C9DBDB8926FF}"/>
          </ac:spMkLst>
        </pc:spChg>
        <pc:spChg chg="mod">
          <ac:chgData name="Ege Kacar" userId="3b608f1b-e610-420d-9dc0-63a8e798636a" providerId="ADAL" clId="{88AE04A8-7D0A-405C-99C5-8CFA870959D4}" dt="2024-04-15T11:03:27.671" v="309" actId="1076"/>
          <ac:spMkLst>
            <pc:docMk/>
            <pc:sldMk cId="723998227" sldId="422"/>
            <ac:spMk id="17" creationId="{001E86B2-B570-0B9C-5380-5D294B26C314}"/>
          </ac:spMkLst>
        </pc:spChg>
        <pc:spChg chg="mod">
          <ac:chgData name="Ege Kacar" userId="3b608f1b-e610-420d-9dc0-63a8e798636a" providerId="ADAL" clId="{88AE04A8-7D0A-405C-99C5-8CFA870959D4}" dt="2024-04-15T11:02:57.652" v="299" actId="1038"/>
          <ac:spMkLst>
            <pc:docMk/>
            <pc:sldMk cId="723998227" sldId="422"/>
            <ac:spMk id="19" creationId="{B58C1905-93CD-FFF1-5C3C-E1945A5C9D36}"/>
          </ac:spMkLst>
        </pc:spChg>
        <pc:spChg chg="mod">
          <ac:chgData name="Ege Kacar" userId="3b608f1b-e610-420d-9dc0-63a8e798636a" providerId="ADAL" clId="{88AE04A8-7D0A-405C-99C5-8CFA870959D4}" dt="2024-04-15T11:03:05.520" v="306" actId="14100"/>
          <ac:spMkLst>
            <pc:docMk/>
            <pc:sldMk cId="723998227" sldId="422"/>
            <ac:spMk id="20" creationId="{E1204D8C-6DF9-5987-267B-CD0D00F67864}"/>
          </ac:spMkLst>
        </pc:spChg>
        <pc:cxnChg chg="mod">
          <ac:chgData name="Ege Kacar" userId="3b608f1b-e610-420d-9dc0-63a8e798636a" providerId="ADAL" clId="{88AE04A8-7D0A-405C-99C5-8CFA870959D4}" dt="2024-04-15T11:03:00.684" v="305" actId="1038"/>
          <ac:cxnSpMkLst>
            <pc:docMk/>
            <pc:sldMk cId="723998227" sldId="422"/>
            <ac:cxnSpMk id="9" creationId="{D3A4D159-3CC6-5F31-BD27-22E7A89731F7}"/>
          </ac:cxnSpMkLst>
        </pc:cxnChg>
        <pc:cxnChg chg="mod">
          <ac:chgData name="Ege Kacar" userId="3b608f1b-e610-420d-9dc0-63a8e798636a" providerId="ADAL" clId="{88AE04A8-7D0A-405C-99C5-8CFA870959D4}" dt="2024-04-15T11:03:00.684" v="305" actId="1038"/>
          <ac:cxnSpMkLst>
            <pc:docMk/>
            <pc:sldMk cId="723998227" sldId="422"/>
            <ac:cxnSpMk id="11" creationId="{75E8416E-1C36-9ECB-7A0C-B6AD05729351}"/>
          </ac:cxnSpMkLst>
        </pc:cxnChg>
      </pc:sldChg>
      <pc:sldChg chg="modSp mod">
        <pc:chgData name="Ege Kacar" userId="3b608f1b-e610-420d-9dc0-63a8e798636a" providerId="ADAL" clId="{88AE04A8-7D0A-405C-99C5-8CFA870959D4}" dt="2024-04-15T11:08:14.322" v="374" actId="14100"/>
        <pc:sldMkLst>
          <pc:docMk/>
          <pc:sldMk cId="114131755" sldId="423"/>
        </pc:sldMkLst>
        <pc:spChg chg="mod">
          <ac:chgData name="Ege Kacar" userId="3b608f1b-e610-420d-9dc0-63a8e798636a" providerId="ADAL" clId="{88AE04A8-7D0A-405C-99C5-8CFA870959D4}" dt="2024-04-15T11:08:14.322" v="374" actId="14100"/>
          <ac:spMkLst>
            <pc:docMk/>
            <pc:sldMk cId="114131755" sldId="423"/>
            <ac:spMk id="8" creationId="{37A684C9-9E4F-F740-787C-525D69BAE2B4}"/>
          </ac:spMkLst>
        </pc:spChg>
      </pc:sldChg>
      <pc:sldChg chg="modSp mod">
        <pc:chgData name="Ege Kacar" userId="3b608f1b-e610-420d-9dc0-63a8e798636a" providerId="ADAL" clId="{88AE04A8-7D0A-405C-99C5-8CFA870959D4}" dt="2024-04-15T11:08:06.135" v="372" actId="20577"/>
        <pc:sldMkLst>
          <pc:docMk/>
          <pc:sldMk cId="4009477662" sldId="424"/>
        </pc:sldMkLst>
        <pc:spChg chg="mod">
          <ac:chgData name="Ege Kacar" userId="3b608f1b-e610-420d-9dc0-63a8e798636a" providerId="ADAL" clId="{88AE04A8-7D0A-405C-99C5-8CFA870959D4}" dt="2024-04-15T11:08:06.135" v="372" actId="20577"/>
          <ac:spMkLst>
            <pc:docMk/>
            <pc:sldMk cId="4009477662" sldId="424"/>
            <ac:spMk id="8" creationId="{DC93B0FA-1991-FEC8-0DE9-2C4BC25E0906}"/>
          </ac:spMkLst>
        </pc:spChg>
      </pc:sldChg>
      <pc:sldChg chg="modSp mod">
        <pc:chgData name="Ege Kacar" userId="3b608f1b-e610-420d-9dc0-63a8e798636a" providerId="ADAL" clId="{88AE04A8-7D0A-405C-99C5-8CFA870959D4}" dt="2024-04-15T11:09:44.776" v="387" actId="1036"/>
        <pc:sldMkLst>
          <pc:docMk/>
          <pc:sldMk cId="1038194499" sldId="425"/>
        </pc:sldMkLst>
        <pc:spChg chg="mod">
          <ac:chgData name="Ege Kacar" userId="3b608f1b-e610-420d-9dc0-63a8e798636a" providerId="ADAL" clId="{88AE04A8-7D0A-405C-99C5-8CFA870959D4}" dt="2024-04-15T11:09:44.776" v="387" actId="1036"/>
          <ac:spMkLst>
            <pc:docMk/>
            <pc:sldMk cId="1038194499" sldId="425"/>
            <ac:spMk id="8" creationId="{EF463728-1BCE-9799-621E-2E33A26C511B}"/>
          </ac:spMkLst>
        </pc:spChg>
      </pc:sldChg>
      <pc:sldChg chg="modSp mod">
        <pc:chgData name="Ege Kacar" userId="3b608f1b-e610-420d-9dc0-63a8e798636a" providerId="ADAL" clId="{88AE04A8-7D0A-405C-99C5-8CFA870959D4}" dt="2024-04-15T11:11:23.460" v="400" actId="1076"/>
        <pc:sldMkLst>
          <pc:docMk/>
          <pc:sldMk cId="1846360805" sldId="426"/>
        </pc:sldMkLst>
        <pc:spChg chg="mod">
          <ac:chgData name="Ege Kacar" userId="3b608f1b-e610-420d-9dc0-63a8e798636a" providerId="ADAL" clId="{88AE04A8-7D0A-405C-99C5-8CFA870959D4}" dt="2024-04-15T11:11:23.460" v="400" actId="1076"/>
          <ac:spMkLst>
            <pc:docMk/>
            <pc:sldMk cId="1846360805" sldId="426"/>
            <ac:spMk id="2" creationId="{320D7954-6EA1-93EA-4688-B25032DE3433}"/>
          </ac:spMkLst>
        </pc:spChg>
      </pc:sldChg>
      <pc:sldChg chg="modSp mod">
        <pc:chgData name="Ege Kacar" userId="3b608f1b-e610-420d-9dc0-63a8e798636a" providerId="ADAL" clId="{88AE04A8-7D0A-405C-99C5-8CFA870959D4}" dt="2024-04-15T11:10:04.549" v="389" actId="14100"/>
        <pc:sldMkLst>
          <pc:docMk/>
          <pc:sldMk cId="2848265636" sldId="427"/>
        </pc:sldMkLst>
        <pc:spChg chg="mod">
          <ac:chgData name="Ege Kacar" userId="3b608f1b-e610-420d-9dc0-63a8e798636a" providerId="ADAL" clId="{88AE04A8-7D0A-405C-99C5-8CFA870959D4}" dt="2024-04-15T11:10:04.549" v="389" actId="14100"/>
          <ac:spMkLst>
            <pc:docMk/>
            <pc:sldMk cId="2848265636" sldId="427"/>
            <ac:spMk id="8" creationId="{B65C1650-81DC-CEE1-623D-41B3A611963B}"/>
          </ac:spMkLst>
        </pc:spChg>
      </pc:sldChg>
      <pc:sldChg chg="modSp mod">
        <pc:chgData name="Ege Kacar" userId="3b608f1b-e610-420d-9dc0-63a8e798636a" providerId="ADAL" clId="{88AE04A8-7D0A-405C-99C5-8CFA870959D4}" dt="2024-04-15T11:51:59.900" v="465" actId="948"/>
        <pc:sldMkLst>
          <pc:docMk/>
          <pc:sldMk cId="3771891694" sldId="428"/>
        </pc:sldMkLst>
        <pc:spChg chg="mod">
          <ac:chgData name="Ege Kacar" userId="3b608f1b-e610-420d-9dc0-63a8e798636a" providerId="ADAL" clId="{88AE04A8-7D0A-405C-99C5-8CFA870959D4}" dt="2024-04-15T11:51:59.900" v="465" actId="948"/>
          <ac:spMkLst>
            <pc:docMk/>
            <pc:sldMk cId="3771891694" sldId="428"/>
            <ac:spMk id="8" creationId="{DABF7D5E-F5B7-5AD3-CAF0-0A1C8436ACEB}"/>
          </ac:spMkLst>
        </pc:spChg>
      </pc:sldChg>
      <pc:sldChg chg="modSp mod">
        <pc:chgData name="Ege Kacar" userId="3b608f1b-e610-420d-9dc0-63a8e798636a" providerId="ADAL" clId="{88AE04A8-7D0A-405C-99C5-8CFA870959D4}" dt="2024-04-15T11:11:13.897" v="399" actId="948"/>
        <pc:sldMkLst>
          <pc:docMk/>
          <pc:sldMk cId="4026418597" sldId="429"/>
        </pc:sldMkLst>
        <pc:spChg chg="mod">
          <ac:chgData name="Ege Kacar" userId="3b608f1b-e610-420d-9dc0-63a8e798636a" providerId="ADAL" clId="{88AE04A8-7D0A-405C-99C5-8CFA870959D4}" dt="2024-04-15T11:11:13.897" v="399" actId="948"/>
          <ac:spMkLst>
            <pc:docMk/>
            <pc:sldMk cId="4026418597" sldId="429"/>
            <ac:spMk id="2" creationId="{650883D5-1B47-141D-254F-A337D9FC6B74}"/>
          </ac:spMkLst>
        </pc:spChg>
      </pc:sldChg>
      <pc:sldChg chg="modSp mod">
        <pc:chgData name="Ege Kacar" userId="3b608f1b-e610-420d-9dc0-63a8e798636a" providerId="ADAL" clId="{88AE04A8-7D0A-405C-99C5-8CFA870959D4}" dt="2024-04-15T11:52:28.382" v="474" actId="948"/>
        <pc:sldMkLst>
          <pc:docMk/>
          <pc:sldMk cId="3680282629" sldId="431"/>
        </pc:sldMkLst>
        <pc:spChg chg="mod">
          <ac:chgData name="Ege Kacar" userId="3b608f1b-e610-420d-9dc0-63a8e798636a" providerId="ADAL" clId="{88AE04A8-7D0A-405C-99C5-8CFA870959D4}" dt="2024-04-15T11:52:28.382" v="474" actId="948"/>
          <ac:spMkLst>
            <pc:docMk/>
            <pc:sldMk cId="3680282629" sldId="431"/>
            <ac:spMk id="8" creationId="{F33EDD63-8438-3733-C2D9-190E8B4ADA2C}"/>
          </ac:spMkLst>
        </pc:spChg>
      </pc:sldChg>
      <pc:sldChg chg="addSp delSp modSp mod">
        <pc:chgData name="Ege Kacar" userId="3b608f1b-e610-420d-9dc0-63a8e798636a" providerId="ADAL" clId="{88AE04A8-7D0A-405C-99C5-8CFA870959D4}" dt="2024-04-15T11:58:21.933" v="556" actId="403"/>
        <pc:sldMkLst>
          <pc:docMk/>
          <pc:sldMk cId="2805186135" sldId="432"/>
        </pc:sldMkLst>
        <pc:spChg chg="add del mod">
          <ac:chgData name="Ege Kacar" userId="3b608f1b-e610-420d-9dc0-63a8e798636a" providerId="ADAL" clId="{88AE04A8-7D0A-405C-99C5-8CFA870959D4}" dt="2024-04-15T11:58:21.933" v="556" actId="403"/>
          <ac:spMkLst>
            <pc:docMk/>
            <pc:sldMk cId="2805186135" sldId="432"/>
            <ac:spMk id="2" creationId="{C0421EC7-E989-B89D-DF9A-FB24C118DDB2}"/>
          </ac:spMkLst>
        </pc:spChg>
      </pc:sldChg>
      <pc:sldChg chg="modSp mod">
        <pc:chgData name="Ege Kacar" userId="3b608f1b-e610-420d-9dc0-63a8e798636a" providerId="ADAL" clId="{88AE04A8-7D0A-405C-99C5-8CFA870959D4}" dt="2024-04-15T11:58:53.160" v="561" actId="1035"/>
        <pc:sldMkLst>
          <pc:docMk/>
          <pc:sldMk cId="923048801" sldId="433"/>
        </pc:sldMkLst>
        <pc:spChg chg="mod">
          <ac:chgData name="Ege Kacar" userId="3b608f1b-e610-420d-9dc0-63a8e798636a" providerId="ADAL" clId="{88AE04A8-7D0A-405C-99C5-8CFA870959D4}" dt="2024-04-15T11:58:53.160" v="561" actId="1035"/>
          <ac:spMkLst>
            <pc:docMk/>
            <pc:sldMk cId="923048801" sldId="433"/>
            <ac:spMk id="2" creationId="{23F85FA3-3014-6170-433E-BF99B018DBCF}"/>
          </ac:spMkLst>
        </pc:spChg>
      </pc:sldChg>
      <pc:sldChg chg="modSp mod">
        <pc:chgData name="Ege Kacar" userId="3b608f1b-e610-420d-9dc0-63a8e798636a" providerId="ADAL" clId="{88AE04A8-7D0A-405C-99C5-8CFA870959D4}" dt="2024-04-15T11:59:03.761" v="563" actId="20577"/>
        <pc:sldMkLst>
          <pc:docMk/>
          <pc:sldMk cId="3599493166" sldId="434"/>
        </pc:sldMkLst>
        <pc:spChg chg="mod">
          <ac:chgData name="Ege Kacar" userId="3b608f1b-e610-420d-9dc0-63a8e798636a" providerId="ADAL" clId="{88AE04A8-7D0A-405C-99C5-8CFA870959D4}" dt="2024-04-15T11:59:03.761" v="563" actId="20577"/>
          <ac:spMkLst>
            <pc:docMk/>
            <pc:sldMk cId="3599493166" sldId="434"/>
            <ac:spMk id="2" creationId="{E382B6E4-7AD5-C088-24E0-73D407373436}"/>
          </ac:spMkLst>
        </pc:spChg>
      </pc:sldChg>
      <pc:sldChg chg="modSp mod">
        <pc:chgData name="Ege Kacar" userId="3b608f1b-e610-420d-9dc0-63a8e798636a" providerId="ADAL" clId="{88AE04A8-7D0A-405C-99C5-8CFA870959D4}" dt="2024-04-15T12:01:18.585" v="579" actId="1076"/>
        <pc:sldMkLst>
          <pc:docMk/>
          <pc:sldMk cId="3074125542" sldId="435"/>
        </pc:sldMkLst>
        <pc:spChg chg="mod">
          <ac:chgData name="Ege Kacar" userId="3b608f1b-e610-420d-9dc0-63a8e798636a" providerId="ADAL" clId="{88AE04A8-7D0A-405C-99C5-8CFA870959D4}" dt="2024-04-15T12:01:18.585" v="579" actId="1076"/>
          <ac:spMkLst>
            <pc:docMk/>
            <pc:sldMk cId="3074125542" sldId="435"/>
            <ac:spMk id="2" creationId="{FCBF8BB7-E0C5-B0F7-19EE-70B3115D6402}"/>
          </ac:spMkLst>
        </pc:spChg>
      </pc:sldChg>
      <pc:sldChg chg="modSp mod">
        <pc:chgData name="Ege Kacar" userId="3b608f1b-e610-420d-9dc0-63a8e798636a" providerId="ADAL" clId="{88AE04A8-7D0A-405C-99C5-8CFA870959D4}" dt="2024-04-15T12:05:09.439" v="648" actId="1076"/>
        <pc:sldMkLst>
          <pc:docMk/>
          <pc:sldMk cId="2187440363" sldId="436"/>
        </pc:sldMkLst>
        <pc:spChg chg="mod">
          <ac:chgData name="Ege Kacar" userId="3b608f1b-e610-420d-9dc0-63a8e798636a" providerId="ADAL" clId="{88AE04A8-7D0A-405C-99C5-8CFA870959D4}" dt="2024-04-15T12:01:56.545" v="595" actId="1035"/>
          <ac:spMkLst>
            <pc:docMk/>
            <pc:sldMk cId="2187440363" sldId="436"/>
            <ac:spMk id="40" creationId="{F5BC80A7-6DCB-DD0D-2C23-A2861FDB51EC}"/>
          </ac:spMkLst>
        </pc:spChg>
        <pc:spChg chg="mod">
          <ac:chgData name="Ege Kacar" userId="3b608f1b-e610-420d-9dc0-63a8e798636a" providerId="ADAL" clId="{88AE04A8-7D0A-405C-99C5-8CFA870959D4}" dt="2024-04-15T12:02:29.088" v="601" actId="1036"/>
          <ac:spMkLst>
            <pc:docMk/>
            <pc:sldMk cId="2187440363" sldId="436"/>
            <ac:spMk id="45" creationId="{44963EBE-9DB8-0F20-72E2-97BA5459AF4F}"/>
          </ac:spMkLst>
        </pc:spChg>
        <pc:spChg chg="mod">
          <ac:chgData name="Ege Kacar" userId="3b608f1b-e610-420d-9dc0-63a8e798636a" providerId="ADAL" clId="{88AE04A8-7D0A-405C-99C5-8CFA870959D4}" dt="2024-04-15T12:04:02.770" v="621" actId="1076"/>
          <ac:spMkLst>
            <pc:docMk/>
            <pc:sldMk cId="2187440363" sldId="436"/>
            <ac:spMk id="52" creationId="{EC0C55E5-C487-C194-6B04-B311738DAF27}"/>
          </ac:spMkLst>
        </pc:spChg>
        <pc:spChg chg="mod">
          <ac:chgData name="Ege Kacar" userId="3b608f1b-e610-420d-9dc0-63a8e798636a" providerId="ADAL" clId="{88AE04A8-7D0A-405C-99C5-8CFA870959D4}" dt="2024-04-15T12:05:09.439" v="648" actId="1076"/>
          <ac:spMkLst>
            <pc:docMk/>
            <pc:sldMk cId="2187440363" sldId="436"/>
            <ac:spMk id="53" creationId="{F6D8530F-CE64-30DA-14C0-338A82556EEF}"/>
          </ac:spMkLst>
        </pc:spChg>
        <pc:spChg chg="mod">
          <ac:chgData name="Ege Kacar" userId="3b608f1b-e610-420d-9dc0-63a8e798636a" providerId="ADAL" clId="{88AE04A8-7D0A-405C-99C5-8CFA870959D4}" dt="2024-04-15T12:01:56.545" v="595" actId="1035"/>
          <ac:spMkLst>
            <pc:docMk/>
            <pc:sldMk cId="2187440363" sldId="436"/>
            <ac:spMk id="56" creationId="{FA9FE8A4-8A77-CA09-8E20-313074839AA7}"/>
          </ac:spMkLst>
        </pc:spChg>
        <pc:spChg chg="mod">
          <ac:chgData name="Ege Kacar" userId="3b608f1b-e610-420d-9dc0-63a8e798636a" providerId="ADAL" clId="{88AE04A8-7D0A-405C-99C5-8CFA870959D4}" dt="2024-04-15T12:03:03.330" v="609" actId="20577"/>
          <ac:spMkLst>
            <pc:docMk/>
            <pc:sldMk cId="2187440363" sldId="436"/>
            <ac:spMk id="57" creationId="{9C873C2A-5742-9A59-4376-C3E33F67A0E8}"/>
          </ac:spMkLst>
        </pc:spChg>
        <pc:grpChg chg="mod">
          <ac:chgData name="Ege Kacar" userId="3b608f1b-e610-420d-9dc0-63a8e798636a" providerId="ADAL" clId="{88AE04A8-7D0A-405C-99C5-8CFA870959D4}" dt="2024-04-15T12:01:56.545" v="595" actId="1035"/>
          <ac:grpSpMkLst>
            <pc:docMk/>
            <pc:sldMk cId="2187440363" sldId="436"/>
            <ac:grpSpMk id="41" creationId="{F7EDC4AB-4501-9697-55DE-8D12A5A72CBF}"/>
          </ac:grpSpMkLst>
        </pc:grpChg>
        <pc:grpChg chg="mod">
          <ac:chgData name="Ege Kacar" userId="3b608f1b-e610-420d-9dc0-63a8e798636a" providerId="ADAL" clId="{88AE04A8-7D0A-405C-99C5-8CFA870959D4}" dt="2024-04-15T12:01:56.545" v="595" actId="1035"/>
          <ac:grpSpMkLst>
            <pc:docMk/>
            <pc:sldMk cId="2187440363" sldId="436"/>
            <ac:grpSpMk id="47" creationId="{E9E2D1FD-DFAD-7F10-0790-2BA65A3A5F60}"/>
          </ac:grpSpMkLst>
        </pc:grpChg>
        <pc:grpChg chg="mod">
          <ac:chgData name="Ege Kacar" userId="3b608f1b-e610-420d-9dc0-63a8e798636a" providerId="ADAL" clId="{88AE04A8-7D0A-405C-99C5-8CFA870959D4}" dt="2024-04-15T12:01:56.545" v="595" actId="1035"/>
          <ac:grpSpMkLst>
            <pc:docMk/>
            <pc:sldMk cId="2187440363" sldId="436"/>
            <ac:grpSpMk id="50" creationId="{0D69F8CF-8875-3650-9697-FDC910CCC4C2}"/>
          </ac:grpSpMkLst>
        </pc:grpChg>
        <pc:picChg chg="mod">
          <ac:chgData name="Ege Kacar" userId="3b608f1b-e610-420d-9dc0-63a8e798636a" providerId="ADAL" clId="{88AE04A8-7D0A-405C-99C5-8CFA870959D4}" dt="2024-04-15T12:01:56.545" v="595" actId="1035"/>
          <ac:picMkLst>
            <pc:docMk/>
            <pc:sldMk cId="2187440363" sldId="436"/>
            <ac:picMk id="55" creationId="{85D6ED82-9596-CD86-1D73-9AD45B8E5C92}"/>
          </ac:picMkLst>
        </pc:picChg>
        <pc:cxnChg chg="mod">
          <ac:chgData name="Ege Kacar" userId="3b608f1b-e610-420d-9dc0-63a8e798636a" providerId="ADAL" clId="{88AE04A8-7D0A-405C-99C5-8CFA870959D4}" dt="2024-04-15T12:02:47.534" v="606" actId="14100"/>
          <ac:cxnSpMkLst>
            <pc:docMk/>
            <pc:sldMk cId="2187440363" sldId="436"/>
            <ac:cxnSpMk id="46" creationId="{ECB0F0BF-63D7-716C-F3C3-1A07A8D709D8}"/>
          </ac:cxnSpMkLst>
        </pc:cxnChg>
      </pc:sldChg>
      <pc:sldChg chg="modSp mod">
        <pc:chgData name="Ege Kacar" userId="3b608f1b-e610-420d-9dc0-63a8e798636a" providerId="ADAL" clId="{88AE04A8-7D0A-405C-99C5-8CFA870959D4}" dt="2024-04-15T12:05:00.087" v="645" actId="14100"/>
        <pc:sldMkLst>
          <pc:docMk/>
          <pc:sldMk cId="1978929627" sldId="438"/>
        </pc:sldMkLst>
        <pc:spChg chg="mod">
          <ac:chgData name="Ege Kacar" userId="3b608f1b-e610-420d-9dc0-63a8e798636a" providerId="ADAL" clId="{88AE04A8-7D0A-405C-99C5-8CFA870959D4}" dt="2024-04-15T12:03:38.904" v="619" actId="14100"/>
          <ac:spMkLst>
            <pc:docMk/>
            <pc:sldMk cId="1978929627" sldId="438"/>
            <ac:spMk id="17" creationId="{D6A8B896-4C30-CDA5-6580-CCED10BD3A8E}"/>
          </ac:spMkLst>
        </pc:spChg>
        <pc:spChg chg="mod">
          <ac:chgData name="Ege Kacar" userId="3b608f1b-e610-420d-9dc0-63a8e798636a" providerId="ADAL" clId="{88AE04A8-7D0A-405C-99C5-8CFA870959D4}" dt="2024-04-15T12:04:23.691" v="629" actId="1038"/>
          <ac:spMkLst>
            <pc:docMk/>
            <pc:sldMk cId="1978929627" sldId="438"/>
            <ac:spMk id="24" creationId="{7766E4DE-5809-F720-54A0-E7B5D661C4DE}"/>
          </ac:spMkLst>
        </pc:spChg>
        <pc:spChg chg="mod">
          <ac:chgData name="Ege Kacar" userId="3b608f1b-e610-420d-9dc0-63a8e798636a" providerId="ADAL" clId="{88AE04A8-7D0A-405C-99C5-8CFA870959D4}" dt="2024-04-15T12:05:00.087" v="645" actId="14100"/>
          <ac:spMkLst>
            <pc:docMk/>
            <pc:sldMk cId="1978929627" sldId="438"/>
            <ac:spMk id="25" creationId="{6F106348-75F0-E73E-57C6-F41CEF8FA881}"/>
          </ac:spMkLst>
        </pc:spChg>
        <pc:spChg chg="mod">
          <ac:chgData name="Ege Kacar" userId="3b608f1b-e610-420d-9dc0-63a8e798636a" providerId="ADAL" clId="{88AE04A8-7D0A-405C-99C5-8CFA870959D4}" dt="2024-04-15T12:03:18.888" v="612" actId="20577"/>
          <ac:spMkLst>
            <pc:docMk/>
            <pc:sldMk cId="1978929627" sldId="438"/>
            <ac:spMk id="31" creationId="{E3F630FC-B7B1-5CDC-0924-DF3632CCB9B2}"/>
          </ac:spMkLst>
        </pc:spChg>
        <pc:cxnChg chg="mod">
          <ac:chgData name="Ege Kacar" userId="3b608f1b-e610-420d-9dc0-63a8e798636a" providerId="ADAL" clId="{88AE04A8-7D0A-405C-99C5-8CFA870959D4}" dt="2024-04-15T12:03:34.277" v="618" actId="14100"/>
          <ac:cxnSpMkLst>
            <pc:docMk/>
            <pc:sldMk cId="1978929627" sldId="438"/>
            <ac:cxnSpMk id="18" creationId="{CA181A78-9A8C-1D18-62C1-4E76866B5DDF}"/>
          </ac:cxnSpMkLst>
        </pc:cxnChg>
      </pc:sldChg>
      <pc:sldChg chg="addSp delSp modSp mod addAnim delAnim">
        <pc:chgData name="Ege Kacar" userId="3b608f1b-e610-420d-9dc0-63a8e798636a" providerId="ADAL" clId="{88AE04A8-7D0A-405C-99C5-8CFA870959D4}" dt="2024-04-15T12:05:56.174" v="657" actId="14100"/>
        <pc:sldMkLst>
          <pc:docMk/>
          <pc:sldMk cId="3481107034" sldId="622"/>
        </pc:sldMkLst>
        <pc:spChg chg="add del mod">
          <ac:chgData name="Ege Kacar" userId="3b608f1b-e610-420d-9dc0-63a8e798636a" providerId="ADAL" clId="{88AE04A8-7D0A-405C-99C5-8CFA870959D4}" dt="2024-04-15T12:05:50.556" v="655" actId="14100"/>
          <ac:spMkLst>
            <pc:docMk/>
            <pc:sldMk cId="3481107034" sldId="622"/>
            <ac:spMk id="37" creationId="{00000000-0000-0000-0000-000000000000}"/>
          </ac:spMkLst>
        </pc:spChg>
        <pc:spChg chg="mod">
          <ac:chgData name="Ege Kacar" userId="3b608f1b-e610-420d-9dc0-63a8e798636a" providerId="ADAL" clId="{88AE04A8-7D0A-405C-99C5-8CFA870959D4}" dt="2024-04-15T12:05:52.956" v="656" actId="14100"/>
          <ac:spMkLst>
            <pc:docMk/>
            <pc:sldMk cId="3481107034" sldId="622"/>
            <ac:spMk id="46" creationId="{00000000-0000-0000-0000-000000000000}"/>
          </ac:spMkLst>
        </pc:spChg>
        <pc:spChg chg="mod">
          <ac:chgData name="Ege Kacar" userId="3b608f1b-e610-420d-9dc0-63a8e798636a" providerId="ADAL" clId="{88AE04A8-7D0A-405C-99C5-8CFA870959D4}" dt="2024-04-15T12:05:56.174" v="657" actId="14100"/>
          <ac:spMkLst>
            <pc:docMk/>
            <pc:sldMk cId="3481107034" sldId="622"/>
            <ac:spMk id="51" creationId="{00000000-0000-0000-0000-000000000000}"/>
          </ac:spMkLst>
        </pc:spChg>
        <pc:spChg chg="mod">
          <ac:chgData name="Ege Kacar" userId="3b608f1b-e610-420d-9dc0-63a8e798636a" providerId="ADAL" clId="{88AE04A8-7D0A-405C-99C5-8CFA870959D4}" dt="2024-04-15T12:05:44.565" v="650" actId="14100"/>
          <ac:spMkLst>
            <pc:docMk/>
            <pc:sldMk cId="3481107034" sldId="622"/>
            <ac:spMk id="57" creationId="{00000000-0000-0000-0000-000000000000}"/>
          </ac:spMkLst>
        </pc:spChg>
        <pc:cxnChg chg="mod">
          <ac:chgData name="Ege Kacar" userId="3b608f1b-e610-420d-9dc0-63a8e798636a" providerId="ADAL" clId="{88AE04A8-7D0A-405C-99C5-8CFA870959D4}" dt="2024-04-15T12:05:37.768" v="649" actId="14100"/>
          <ac:cxnSpMkLst>
            <pc:docMk/>
            <pc:sldMk cId="3481107034" sldId="622"/>
            <ac:cxnSpMk id="50" creationId="{EBE75056-F458-462A-A755-12CF55C7516E}"/>
          </ac:cxnSpMkLst>
        </pc:cxnChg>
      </pc:sldChg>
      <pc:sldChg chg="modSp mod modAnim">
        <pc:chgData name="Ege Kacar" userId="3b608f1b-e610-420d-9dc0-63a8e798636a" providerId="ADAL" clId="{88AE04A8-7D0A-405C-99C5-8CFA870959D4}" dt="2024-04-15T12:09:51.303" v="708" actId="20577"/>
        <pc:sldMkLst>
          <pc:docMk/>
          <pc:sldMk cId="3113095795" sldId="623"/>
        </pc:sldMkLst>
        <pc:spChg chg="mod">
          <ac:chgData name="Ege Kacar" userId="3b608f1b-e610-420d-9dc0-63a8e798636a" providerId="ADAL" clId="{88AE04A8-7D0A-405C-99C5-8CFA870959D4}" dt="2024-04-15T12:09:07.612" v="697" actId="1076"/>
          <ac:spMkLst>
            <pc:docMk/>
            <pc:sldMk cId="3113095795" sldId="623"/>
            <ac:spMk id="9" creationId="{00000000-0000-0000-0000-000000000000}"/>
          </ac:spMkLst>
        </pc:spChg>
        <pc:spChg chg="mod">
          <ac:chgData name="Ege Kacar" userId="3b608f1b-e610-420d-9dc0-63a8e798636a" providerId="ADAL" clId="{88AE04A8-7D0A-405C-99C5-8CFA870959D4}" dt="2024-04-15T12:08:18.652" v="696" actId="20577"/>
          <ac:spMkLst>
            <pc:docMk/>
            <pc:sldMk cId="3113095795" sldId="623"/>
            <ac:spMk id="10" creationId="{00000000-0000-0000-0000-000000000000}"/>
          </ac:spMkLst>
        </pc:spChg>
        <pc:spChg chg="mod">
          <ac:chgData name="Ege Kacar" userId="3b608f1b-e610-420d-9dc0-63a8e798636a" providerId="ADAL" clId="{88AE04A8-7D0A-405C-99C5-8CFA870959D4}" dt="2024-04-15T12:07:26.877" v="692" actId="20577"/>
          <ac:spMkLst>
            <pc:docMk/>
            <pc:sldMk cId="3113095795" sldId="623"/>
            <ac:spMk id="11" creationId="{00000000-0000-0000-0000-000000000000}"/>
          </ac:spMkLst>
        </pc:spChg>
        <pc:spChg chg="mod">
          <ac:chgData name="Ege Kacar" userId="3b608f1b-e610-420d-9dc0-63a8e798636a" providerId="ADAL" clId="{88AE04A8-7D0A-405C-99C5-8CFA870959D4}" dt="2024-04-15T12:09:51.303" v="708" actId="20577"/>
          <ac:spMkLst>
            <pc:docMk/>
            <pc:sldMk cId="3113095795" sldId="623"/>
            <ac:spMk id="12" creationId="{00000000-0000-0000-0000-000000000000}"/>
          </ac:spMkLst>
        </pc:spChg>
        <pc:spChg chg="mod">
          <ac:chgData name="Ege Kacar" userId="3b608f1b-e610-420d-9dc0-63a8e798636a" providerId="ADAL" clId="{88AE04A8-7D0A-405C-99C5-8CFA870959D4}" dt="2024-04-15T12:09:27.895" v="703" actId="14100"/>
          <ac:spMkLst>
            <pc:docMk/>
            <pc:sldMk cId="3113095795" sldId="623"/>
            <ac:spMk id="13" creationId="{00000000-0000-0000-0000-000000000000}"/>
          </ac:spMkLst>
        </pc:spChg>
        <pc:spChg chg="mod">
          <ac:chgData name="Ege Kacar" userId="3b608f1b-e610-420d-9dc0-63a8e798636a" providerId="ADAL" clId="{88AE04A8-7D0A-405C-99C5-8CFA870959D4}" dt="2024-04-15T12:09:25.015" v="702" actId="14100"/>
          <ac:spMkLst>
            <pc:docMk/>
            <pc:sldMk cId="3113095795" sldId="623"/>
            <ac:spMk id="14" creationId="{00000000-0000-0000-0000-000000000000}"/>
          </ac:spMkLst>
        </pc:spChg>
        <pc:cxnChg chg="mod">
          <ac:chgData name="Ege Kacar" userId="3b608f1b-e610-420d-9dc0-63a8e798636a" providerId="ADAL" clId="{88AE04A8-7D0A-405C-99C5-8CFA870959D4}" dt="2024-04-15T12:09:16.809" v="700" actId="14100"/>
          <ac:cxnSpMkLst>
            <pc:docMk/>
            <pc:sldMk cId="3113095795" sldId="623"/>
            <ac:cxnSpMk id="4" creationId="{00000000-0000-0000-0000-000000000000}"/>
          </ac:cxnSpMkLst>
        </pc:cxnChg>
        <pc:cxnChg chg="mod">
          <ac:chgData name="Ege Kacar" userId="3b608f1b-e610-420d-9dc0-63a8e798636a" providerId="ADAL" clId="{88AE04A8-7D0A-405C-99C5-8CFA870959D4}" dt="2024-04-15T12:08:18.652" v="696" actId="20577"/>
          <ac:cxnSpMkLst>
            <pc:docMk/>
            <pc:sldMk cId="3113095795" sldId="623"/>
            <ac:cxnSpMk id="16" creationId="{00000000-0000-0000-0000-000000000000}"/>
          </ac:cxnSpMkLst>
        </pc:cxnChg>
        <pc:cxnChg chg="mod">
          <ac:chgData name="Ege Kacar" userId="3b608f1b-e610-420d-9dc0-63a8e798636a" providerId="ADAL" clId="{88AE04A8-7D0A-405C-99C5-8CFA870959D4}" dt="2024-04-15T12:09:09.600" v="698" actId="14100"/>
          <ac:cxnSpMkLst>
            <pc:docMk/>
            <pc:sldMk cId="3113095795" sldId="623"/>
            <ac:cxnSpMk id="26" creationId="{00000000-0000-0000-0000-000000000000}"/>
          </ac:cxnSpMkLst>
        </pc:cxnChg>
      </pc:sldChg>
      <pc:sldChg chg="modSp">
        <pc:chgData name="Ege Kacar" userId="3b608f1b-e610-420d-9dc0-63a8e798636a" providerId="ADAL" clId="{88AE04A8-7D0A-405C-99C5-8CFA870959D4}" dt="2024-04-15T12:10:15.767" v="711" actId="255"/>
        <pc:sldMkLst>
          <pc:docMk/>
          <pc:sldMk cId="2413648205" sldId="624"/>
        </pc:sldMkLst>
        <pc:spChg chg="mod">
          <ac:chgData name="Ege Kacar" userId="3b608f1b-e610-420d-9dc0-63a8e798636a" providerId="ADAL" clId="{88AE04A8-7D0A-405C-99C5-8CFA870959D4}" dt="2024-04-15T12:10:15.767" v="711" actId="255"/>
          <ac:spMkLst>
            <pc:docMk/>
            <pc:sldMk cId="2413648205" sldId="624"/>
            <ac:spMk id="21" creationId="{00000000-0000-0000-0000-000000000000}"/>
          </ac:spMkLst>
        </pc:spChg>
      </pc:sldChg>
      <pc:sldChg chg="addSp delSp modSp mod addAnim delAnim">
        <pc:chgData name="Ege Kacar" userId="3b608f1b-e610-420d-9dc0-63a8e798636a" providerId="ADAL" clId="{88AE04A8-7D0A-405C-99C5-8CFA870959D4}" dt="2024-04-15T12:12:44.714" v="722" actId="478"/>
        <pc:sldMkLst>
          <pc:docMk/>
          <pc:sldMk cId="3701867983" sldId="636"/>
        </pc:sldMkLst>
        <pc:spChg chg="mod">
          <ac:chgData name="Ege Kacar" userId="3b608f1b-e610-420d-9dc0-63a8e798636a" providerId="ADAL" clId="{88AE04A8-7D0A-405C-99C5-8CFA870959D4}" dt="2024-04-15T12:12:22.969" v="718" actId="1076"/>
          <ac:spMkLst>
            <pc:docMk/>
            <pc:sldMk cId="3701867983" sldId="636"/>
            <ac:spMk id="9" creationId="{44347740-07A0-8326-B366-5DADDDE48BA5}"/>
          </ac:spMkLst>
        </pc:spChg>
        <pc:spChg chg="add del">
          <ac:chgData name="Ege Kacar" userId="3b608f1b-e610-420d-9dc0-63a8e798636a" providerId="ADAL" clId="{88AE04A8-7D0A-405C-99C5-8CFA870959D4}" dt="2024-04-15T12:12:44.402" v="721" actId="478"/>
          <ac:spMkLst>
            <pc:docMk/>
            <pc:sldMk cId="3701867983" sldId="636"/>
            <ac:spMk id="20" creationId="{FB52C79B-0C33-B7FC-1123-9CADB80C10CE}"/>
          </ac:spMkLst>
        </pc:spChg>
        <pc:spChg chg="add del">
          <ac:chgData name="Ege Kacar" userId="3b608f1b-e610-420d-9dc0-63a8e798636a" providerId="ADAL" clId="{88AE04A8-7D0A-405C-99C5-8CFA870959D4}" dt="2024-04-15T12:12:44.714" v="722" actId="478"/>
          <ac:spMkLst>
            <pc:docMk/>
            <pc:sldMk cId="3701867983" sldId="636"/>
            <ac:spMk id="26" creationId="{A41616D7-C098-1C2C-3CD6-0B9EA6E25920}"/>
          </ac:spMkLst>
        </pc:spChg>
      </pc:sldChg>
      <pc:sldChg chg="modSp mod">
        <pc:chgData name="Ege Kacar" userId="3b608f1b-e610-420d-9dc0-63a8e798636a" providerId="ADAL" clId="{88AE04A8-7D0A-405C-99C5-8CFA870959D4}" dt="2024-04-15T12:45:20.360" v="1067" actId="1076"/>
        <pc:sldMkLst>
          <pc:docMk/>
          <pc:sldMk cId="1829000216" sldId="637"/>
        </pc:sldMkLst>
        <pc:spChg chg="mod">
          <ac:chgData name="Ege Kacar" userId="3b608f1b-e610-420d-9dc0-63a8e798636a" providerId="ADAL" clId="{88AE04A8-7D0A-405C-99C5-8CFA870959D4}" dt="2024-04-15T12:45:20.360" v="1067" actId="1076"/>
          <ac:spMkLst>
            <pc:docMk/>
            <pc:sldMk cId="1829000216" sldId="637"/>
            <ac:spMk id="3" creationId="{E71D4C54-AB53-537C-CB96-96D3EDB03145}"/>
          </ac:spMkLst>
        </pc:spChg>
      </pc:sldChg>
      <pc:sldChg chg="modSp mod">
        <pc:chgData name="Ege Kacar" userId="3b608f1b-e610-420d-9dc0-63a8e798636a" providerId="ADAL" clId="{88AE04A8-7D0A-405C-99C5-8CFA870959D4}" dt="2024-04-15T12:46:36.661" v="1082" actId="1035"/>
        <pc:sldMkLst>
          <pc:docMk/>
          <pc:sldMk cId="3249547794" sldId="641"/>
        </pc:sldMkLst>
        <pc:spChg chg="mod">
          <ac:chgData name="Ege Kacar" userId="3b608f1b-e610-420d-9dc0-63a8e798636a" providerId="ADAL" clId="{88AE04A8-7D0A-405C-99C5-8CFA870959D4}" dt="2024-04-15T12:46:36.661" v="1082" actId="1035"/>
          <ac:spMkLst>
            <pc:docMk/>
            <pc:sldMk cId="3249547794" sldId="641"/>
            <ac:spMk id="3" creationId="{00000000-0000-0000-0000-000000000000}"/>
          </ac:spMkLst>
        </pc:spChg>
        <pc:spChg chg="mod">
          <ac:chgData name="Ege Kacar" userId="3b608f1b-e610-420d-9dc0-63a8e798636a" providerId="ADAL" clId="{88AE04A8-7D0A-405C-99C5-8CFA870959D4}" dt="2024-04-15T12:46:21.615" v="1078" actId="1076"/>
          <ac:spMkLst>
            <pc:docMk/>
            <pc:sldMk cId="3249547794" sldId="641"/>
            <ac:spMk id="4" creationId="{00000000-0000-0000-0000-000000000000}"/>
          </ac:spMkLst>
        </pc:spChg>
      </pc:sldChg>
      <pc:sldChg chg="modSp mod">
        <pc:chgData name="Ege Kacar" userId="3b608f1b-e610-420d-9dc0-63a8e798636a" providerId="ADAL" clId="{88AE04A8-7D0A-405C-99C5-8CFA870959D4}" dt="2024-04-15T12:47:11.005" v="1090" actId="1036"/>
        <pc:sldMkLst>
          <pc:docMk/>
          <pc:sldMk cId="2524178493" sldId="642"/>
        </pc:sldMkLst>
        <pc:spChg chg="mod">
          <ac:chgData name="Ege Kacar" userId="3b608f1b-e610-420d-9dc0-63a8e798636a" providerId="ADAL" clId="{88AE04A8-7D0A-405C-99C5-8CFA870959D4}" dt="2024-04-15T12:47:11.005" v="1090" actId="1036"/>
          <ac:spMkLst>
            <pc:docMk/>
            <pc:sldMk cId="2524178493" sldId="642"/>
            <ac:spMk id="6" creationId="{2FAF8A27-DC0A-44BB-B1AA-3D807113A089}"/>
          </ac:spMkLst>
        </pc:spChg>
        <pc:picChg chg="mod">
          <ac:chgData name="Ege Kacar" userId="3b608f1b-e610-420d-9dc0-63a8e798636a" providerId="ADAL" clId="{88AE04A8-7D0A-405C-99C5-8CFA870959D4}" dt="2024-04-15T12:46:53.437" v="1087" actId="1038"/>
          <ac:picMkLst>
            <pc:docMk/>
            <pc:sldMk cId="2524178493" sldId="642"/>
            <ac:picMk id="8" creationId="{00000000-0000-0000-0000-000000000000}"/>
          </ac:picMkLst>
        </pc:picChg>
      </pc:sldChg>
      <pc:sldChg chg="modSp mod">
        <pc:chgData name="Ege Kacar" userId="3b608f1b-e610-420d-9dc0-63a8e798636a" providerId="ADAL" clId="{88AE04A8-7D0A-405C-99C5-8CFA870959D4}" dt="2024-04-15T12:45:33.965" v="1071" actId="1076"/>
        <pc:sldMkLst>
          <pc:docMk/>
          <pc:sldMk cId="1393076075" sldId="643"/>
        </pc:sldMkLst>
        <pc:spChg chg="mod">
          <ac:chgData name="Ege Kacar" userId="3b608f1b-e610-420d-9dc0-63a8e798636a" providerId="ADAL" clId="{88AE04A8-7D0A-405C-99C5-8CFA870959D4}" dt="2024-04-15T12:45:33.965" v="1071" actId="1076"/>
          <ac:spMkLst>
            <pc:docMk/>
            <pc:sldMk cId="1393076075" sldId="643"/>
            <ac:spMk id="3" creationId="{3E79B1D7-C65E-A135-D92A-983740C4578F}"/>
          </ac:spMkLst>
        </pc:spChg>
      </pc:sldChg>
      <pc:sldChg chg="addSp modSp mod">
        <pc:chgData name="Ege Kacar" userId="3b608f1b-e610-420d-9dc0-63a8e798636a" providerId="ADAL" clId="{88AE04A8-7D0A-405C-99C5-8CFA870959D4}" dt="2024-04-15T12:51:59.734" v="1212" actId="20577"/>
        <pc:sldMkLst>
          <pc:docMk/>
          <pc:sldMk cId="3514872002" sldId="644"/>
        </pc:sldMkLst>
        <pc:spChg chg="add mod">
          <ac:chgData name="Ege Kacar" userId="3b608f1b-e610-420d-9dc0-63a8e798636a" providerId="ADAL" clId="{88AE04A8-7D0A-405C-99C5-8CFA870959D4}" dt="2024-04-15T12:51:59.734" v="1212" actId="20577"/>
          <ac:spMkLst>
            <pc:docMk/>
            <pc:sldMk cId="3514872002" sldId="644"/>
            <ac:spMk id="3" creationId="{E427B200-8CDC-E590-A137-B916354FFA03}"/>
          </ac:spMkLst>
        </pc:spChg>
        <pc:spChg chg="add mod">
          <ac:chgData name="Ege Kacar" userId="3b608f1b-e610-420d-9dc0-63a8e798636a" providerId="ADAL" clId="{88AE04A8-7D0A-405C-99C5-8CFA870959D4}" dt="2024-04-15T12:51:51.738" v="1210" actId="1076"/>
          <ac:spMkLst>
            <pc:docMk/>
            <pc:sldMk cId="3514872002" sldId="644"/>
            <ac:spMk id="5" creationId="{821E2E6B-7DDE-BADC-F05F-7D8513672061}"/>
          </ac:spMkLst>
        </pc:spChg>
        <pc:spChg chg="add mod">
          <ac:chgData name="Ege Kacar" userId="3b608f1b-e610-420d-9dc0-63a8e798636a" providerId="ADAL" clId="{88AE04A8-7D0A-405C-99C5-8CFA870959D4}" dt="2024-04-15T12:51:41.911" v="1208" actId="1076"/>
          <ac:spMkLst>
            <pc:docMk/>
            <pc:sldMk cId="3514872002" sldId="644"/>
            <ac:spMk id="6" creationId="{E2461E85-0C17-9BF2-FEF2-C119033B3301}"/>
          </ac:spMkLst>
        </pc:spChg>
        <pc:picChg chg="mod">
          <ac:chgData name="Ege Kacar" userId="3b608f1b-e610-420d-9dc0-63a8e798636a" providerId="ADAL" clId="{88AE04A8-7D0A-405C-99C5-8CFA870959D4}" dt="2024-04-15T12:51:47.238" v="1209" actId="1076"/>
          <ac:picMkLst>
            <pc:docMk/>
            <pc:sldMk cId="3514872002" sldId="644"/>
            <ac:picMk id="4" creationId="{42EFDC71-70B3-219B-4E08-C98AE2C1F606}"/>
          </ac:picMkLst>
        </pc:picChg>
      </pc:sldChg>
      <pc:sldChg chg="addSp modSp mod">
        <pc:chgData name="Ege Kacar" userId="3b608f1b-e610-420d-9dc0-63a8e798636a" providerId="ADAL" clId="{88AE04A8-7D0A-405C-99C5-8CFA870959D4}" dt="2024-04-15T12:53:13.438" v="1242" actId="1076"/>
        <pc:sldMkLst>
          <pc:docMk/>
          <pc:sldMk cId="251693040" sldId="646"/>
        </pc:sldMkLst>
        <pc:spChg chg="add mod">
          <ac:chgData name="Ege Kacar" userId="3b608f1b-e610-420d-9dc0-63a8e798636a" providerId="ADAL" clId="{88AE04A8-7D0A-405C-99C5-8CFA870959D4}" dt="2024-04-15T12:53:03.487" v="1241" actId="1076"/>
          <ac:spMkLst>
            <pc:docMk/>
            <pc:sldMk cId="251693040" sldId="646"/>
            <ac:spMk id="4" creationId="{DCB17896-859A-A1A2-53CC-81FFAFF3913F}"/>
          </ac:spMkLst>
        </pc:spChg>
        <pc:spChg chg="mod">
          <ac:chgData name="Ege Kacar" userId="3b608f1b-e610-420d-9dc0-63a8e798636a" providerId="ADAL" clId="{88AE04A8-7D0A-405C-99C5-8CFA870959D4}" dt="2024-04-15T12:53:13.438" v="1242" actId="1076"/>
          <ac:spMkLst>
            <pc:docMk/>
            <pc:sldMk cId="251693040" sldId="646"/>
            <ac:spMk id="343048" creationId="{B3A61C0F-8F08-001A-9F76-84DD45C45266}"/>
          </ac:spMkLst>
        </pc:spChg>
      </pc:sldChg>
      <pc:sldChg chg="addSp modSp mod">
        <pc:chgData name="Ege Kacar" userId="3b608f1b-e610-420d-9dc0-63a8e798636a" providerId="ADAL" clId="{88AE04A8-7D0A-405C-99C5-8CFA870959D4}" dt="2024-04-15T12:52:43.061" v="1236" actId="1076"/>
        <pc:sldMkLst>
          <pc:docMk/>
          <pc:sldMk cId="2192433929" sldId="647"/>
        </pc:sldMkLst>
        <pc:spChg chg="add mod">
          <ac:chgData name="Ege Kacar" userId="3b608f1b-e610-420d-9dc0-63a8e798636a" providerId="ADAL" clId="{88AE04A8-7D0A-405C-99C5-8CFA870959D4}" dt="2024-04-15T12:52:43.061" v="1236" actId="1076"/>
          <ac:spMkLst>
            <pc:docMk/>
            <pc:sldMk cId="2192433929" sldId="647"/>
            <ac:spMk id="3" creationId="{C4290FE4-F243-7855-4811-E1AC1B549AB6}"/>
          </ac:spMkLst>
        </pc:spChg>
        <pc:spChg chg="mod">
          <ac:chgData name="Ege Kacar" userId="3b608f1b-e610-420d-9dc0-63a8e798636a" providerId="ADAL" clId="{88AE04A8-7D0A-405C-99C5-8CFA870959D4}" dt="2024-04-15T12:52:27.902" v="1232" actId="1035"/>
          <ac:spMkLst>
            <pc:docMk/>
            <pc:sldMk cId="2192433929" sldId="647"/>
            <ac:spMk id="343048" creationId="{10E160F8-903D-7511-BE1F-CB07D4326370}"/>
          </ac:spMkLst>
        </pc:spChg>
      </pc:sldChg>
      <pc:sldChg chg="modSp mod">
        <pc:chgData name="Ege Kacar" userId="3b608f1b-e610-420d-9dc0-63a8e798636a" providerId="ADAL" clId="{88AE04A8-7D0A-405C-99C5-8CFA870959D4}" dt="2024-04-15T12:53:25.140" v="1244" actId="1076"/>
        <pc:sldMkLst>
          <pc:docMk/>
          <pc:sldMk cId="3660604168" sldId="648"/>
        </pc:sldMkLst>
        <pc:spChg chg="mod">
          <ac:chgData name="Ege Kacar" userId="3b608f1b-e610-420d-9dc0-63a8e798636a" providerId="ADAL" clId="{88AE04A8-7D0A-405C-99C5-8CFA870959D4}" dt="2024-04-15T12:53:25.140" v="1244" actId="1076"/>
          <ac:spMkLst>
            <pc:docMk/>
            <pc:sldMk cId="3660604168" sldId="648"/>
            <ac:spMk id="343048" creationId="{E4164B77-91B7-ED0E-8A30-63E21109B398}"/>
          </ac:spMkLst>
        </pc:spChg>
      </pc:sldChg>
      <pc:sldChg chg="addSp modSp mod">
        <pc:chgData name="Ege Kacar" userId="3b608f1b-e610-420d-9dc0-63a8e798636a" providerId="ADAL" clId="{88AE04A8-7D0A-405C-99C5-8CFA870959D4}" dt="2024-04-15T12:54:07.913" v="1259" actId="1076"/>
        <pc:sldMkLst>
          <pc:docMk/>
          <pc:sldMk cId="1994760769" sldId="649"/>
        </pc:sldMkLst>
        <pc:spChg chg="add mod">
          <ac:chgData name="Ege Kacar" userId="3b608f1b-e610-420d-9dc0-63a8e798636a" providerId="ADAL" clId="{88AE04A8-7D0A-405C-99C5-8CFA870959D4}" dt="2024-04-15T12:53:57.862" v="1258" actId="1076"/>
          <ac:spMkLst>
            <pc:docMk/>
            <pc:sldMk cId="1994760769" sldId="649"/>
            <ac:spMk id="3" creationId="{B6C4075E-F8EB-2840-FEE2-9D92CC028A31}"/>
          </ac:spMkLst>
        </pc:spChg>
        <pc:spChg chg="mod">
          <ac:chgData name="Ege Kacar" userId="3b608f1b-e610-420d-9dc0-63a8e798636a" providerId="ADAL" clId="{88AE04A8-7D0A-405C-99C5-8CFA870959D4}" dt="2024-04-15T12:54:07.913" v="1259" actId="1076"/>
          <ac:spMkLst>
            <pc:docMk/>
            <pc:sldMk cId="1994760769" sldId="649"/>
            <ac:spMk id="343048" creationId="{8CA73527-88E9-AB9C-6FF0-D9B85F5E11E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07374F-D0D3-438A-B526-46332F4C318D}" type="doc">
      <dgm:prSet loTypeId="urn:microsoft.com/office/officeart/2005/8/layout/cycle1" loCatId="cycle" qsTypeId="urn:microsoft.com/office/officeart/2005/8/quickstyle/simple1" qsCatId="simple" csTypeId="urn:microsoft.com/office/officeart/2005/8/colors/accent1_2" csCatId="accent1"/>
      <dgm:spPr/>
    </dgm:pt>
    <dgm:pt modelId="{4FDAB217-2C82-4EFD-93E8-8F2581CE7FA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b="1" i="0" u="none" strike="noStrike" cap="none" normalizeH="0" baseline="0">
              <a:ln>
                <a:noFill/>
              </a:ln>
              <a:solidFill>
                <a:schemeClr val="tx1"/>
              </a:solidFill>
              <a:effectLst/>
              <a:cs typeface="Arial" charset="0"/>
            </a:rPr>
            <a:t>Zaman</a:t>
          </a:r>
        </a:p>
      </dgm:t>
    </dgm:pt>
    <dgm:pt modelId="{EC3DD59D-117D-4BD7-93B4-D4A92FBC9F76}" type="parTrans" cxnId="{A7C89900-6020-45B3-A320-C56E32C65655}">
      <dgm:prSet/>
      <dgm:spPr/>
      <dgm:t>
        <a:bodyPr/>
        <a:lstStyle/>
        <a:p>
          <a:endParaRPr lang="en-GB"/>
        </a:p>
      </dgm:t>
    </dgm:pt>
    <dgm:pt modelId="{605B92FD-94F9-4C2C-9C79-97C677ACC714}" type="sibTrans" cxnId="{A7C89900-6020-45B3-A320-C56E32C65655}">
      <dgm:prSet/>
      <dgm:spPr/>
      <dgm:t>
        <a:bodyPr/>
        <a:lstStyle/>
        <a:p>
          <a:endParaRPr lang="en-GB"/>
        </a:p>
      </dgm:t>
    </dgm:pt>
    <dgm:pt modelId="{FFBC3B20-545C-4C96-BFA7-EDA72A3C7FE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b="1" i="0" u="none" strike="noStrike" cap="none" normalizeH="0" baseline="0">
              <a:ln>
                <a:noFill/>
              </a:ln>
              <a:solidFill>
                <a:schemeClr val="tx1"/>
              </a:solidFill>
              <a:effectLst/>
              <a:cs typeface="Arial" charset="0"/>
            </a:rPr>
            <a:t>Bütçe</a:t>
          </a:r>
        </a:p>
      </dgm:t>
    </dgm:pt>
    <dgm:pt modelId="{1CB9EFFA-D918-432A-BF8C-CB4BEC972470}" type="parTrans" cxnId="{E4DF646D-D138-46E5-BA1E-C714326DE068}">
      <dgm:prSet/>
      <dgm:spPr/>
      <dgm:t>
        <a:bodyPr/>
        <a:lstStyle/>
        <a:p>
          <a:endParaRPr lang="en-GB"/>
        </a:p>
      </dgm:t>
    </dgm:pt>
    <dgm:pt modelId="{5A871638-E868-4CB2-BF37-15D0E8025A29}" type="sibTrans" cxnId="{E4DF646D-D138-46E5-BA1E-C714326DE068}">
      <dgm:prSet/>
      <dgm:spPr/>
      <dgm:t>
        <a:bodyPr/>
        <a:lstStyle/>
        <a:p>
          <a:endParaRPr lang="en-GB"/>
        </a:p>
      </dgm:t>
    </dgm:pt>
    <dgm:pt modelId="{552804FC-3DC2-45A1-B2F7-CF8926497B7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b="1" i="0" u="none" strike="noStrike" cap="none" normalizeH="0" baseline="0">
              <a:ln>
                <a:noFill/>
              </a:ln>
              <a:solidFill>
                <a:schemeClr val="tx1"/>
              </a:solidFill>
              <a:effectLst/>
              <a:cs typeface="Arial" charset="0"/>
            </a:rPr>
            <a:t>Amaç</a:t>
          </a:r>
        </a:p>
      </dgm:t>
    </dgm:pt>
    <dgm:pt modelId="{999F5F23-F04D-48ED-AD8B-BACBE44399BB}" type="parTrans" cxnId="{B2E2C5C3-E5ED-47D7-A292-50A98ABF3C96}">
      <dgm:prSet/>
      <dgm:spPr/>
      <dgm:t>
        <a:bodyPr/>
        <a:lstStyle/>
        <a:p>
          <a:endParaRPr lang="en-GB"/>
        </a:p>
      </dgm:t>
    </dgm:pt>
    <dgm:pt modelId="{D972C8FB-73DA-4246-8F92-7E9461F419C7}" type="sibTrans" cxnId="{B2E2C5C3-E5ED-47D7-A292-50A98ABF3C96}">
      <dgm:prSet/>
      <dgm:spPr/>
      <dgm:t>
        <a:bodyPr/>
        <a:lstStyle/>
        <a:p>
          <a:endParaRPr lang="en-GB"/>
        </a:p>
      </dgm:t>
    </dgm:pt>
    <dgm:pt modelId="{39E13540-E260-41AD-A4E8-D46D41175ED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b="1" i="0" u="none" strike="noStrike" cap="none" normalizeH="0" baseline="0">
              <a:ln>
                <a:noFill/>
              </a:ln>
              <a:solidFill>
                <a:schemeClr val="tx1"/>
              </a:solidFill>
              <a:effectLst/>
              <a:cs typeface="Arial" charset="0"/>
            </a:rPr>
            <a:t>Mekan</a:t>
          </a:r>
        </a:p>
      </dgm:t>
    </dgm:pt>
    <dgm:pt modelId="{5ACFC85E-2FFE-4C31-A4A2-2A681F5D4EC4}" type="parTrans" cxnId="{ECD3FEA0-B9FC-47E3-BBA3-6984B3EDD38F}">
      <dgm:prSet/>
      <dgm:spPr/>
      <dgm:t>
        <a:bodyPr/>
        <a:lstStyle/>
        <a:p>
          <a:endParaRPr lang="en-GB"/>
        </a:p>
      </dgm:t>
    </dgm:pt>
    <dgm:pt modelId="{78263CEF-44F2-45EC-8134-0E2AE7B34DA9}" type="sibTrans" cxnId="{ECD3FEA0-B9FC-47E3-BBA3-6984B3EDD38F}">
      <dgm:prSet/>
      <dgm:spPr/>
      <dgm:t>
        <a:bodyPr/>
        <a:lstStyle/>
        <a:p>
          <a:endParaRPr lang="en-GB"/>
        </a:p>
      </dgm:t>
    </dgm:pt>
    <dgm:pt modelId="{0E3CE5C7-E4B7-4C69-B813-FF55C4A3D0E9}" type="pres">
      <dgm:prSet presAssocID="{AC07374F-D0D3-438A-B526-46332F4C318D}" presName="cycle" presStyleCnt="0">
        <dgm:presLayoutVars>
          <dgm:dir/>
          <dgm:resizeHandles val="exact"/>
        </dgm:presLayoutVars>
      </dgm:prSet>
      <dgm:spPr/>
    </dgm:pt>
    <dgm:pt modelId="{6B318D17-5EE1-4FB5-BCAE-CFF2F7A10C2B}" type="pres">
      <dgm:prSet presAssocID="{4FDAB217-2C82-4EFD-93E8-8F2581CE7FAD}" presName="dummy" presStyleCnt="0"/>
      <dgm:spPr/>
    </dgm:pt>
    <dgm:pt modelId="{CECBCBEC-9137-481C-9004-D7CB67D02B0B}" type="pres">
      <dgm:prSet presAssocID="{4FDAB217-2C82-4EFD-93E8-8F2581CE7FAD}" presName="node" presStyleLbl="revTx" presStyleIdx="0" presStyleCnt="4">
        <dgm:presLayoutVars>
          <dgm:bulletEnabled val="1"/>
        </dgm:presLayoutVars>
      </dgm:prSet>
      <dgm:spPr/>
    </dgm:pt>
    <dgm:pt modelId="{7817748F-DD5B-4E2D-A544-E2D210E4ADAE}" type="pres">
      <dgm:prSet presAssocID="{605B92FD-94F9-4C2C-9C79-97C677ACC714}" presName="sibTrans" presStyleLbl="node1" presStyleIdx="0" presStyleCnt="4"/>
      <dgm:spPr/>
    </dgm:pt>
    <dgm:pt modelId="{E796ADC4-789A-4954-ACF7-23D633E44426}" type="pres">
      <dgm:prSet presAssocID="{FFBC3B20-545C-4C96-BFA7-EDA72A3C7FE6}" presName="dummy" presStyleCnt="0"/>
      <dgm:spPr/>
    </dgm:pt>
    <dgm:pt modelId="{C515F168-C48A-4095-BEBE-BB7284BECE64}" type="pres">
      <dgm:prSet presAssocID="{FFBC3B20-545C-4C96-BFA7-EDA72A3C7FE6}" presName="node" presStyleLbl="revTx" presStyleIdx="1" presStyleCnt="4">
        <dgm:presLayoutVars>
          <dgm:bulletEnabled val="1"/>
        </dgm:presLayoutVars>
      </dgm:prSet>
      <dgm:spPr/>
    </dgm:pt>
    <dgm:pt modelId="{F58E9018-FB31-43F6-BF6B-8053EDFE7CCC}" type="pres">
      <dgm:prSet presAssocID="{5A871638-E868-4CB2-BF37-15D0E8025A29}" presName="sibTrans" presStyleLbl="node1" presStyleIdx="1" presStyleCnt="4"/>
      <dgm:spPr/>
    </dgm:pt>
    <dgm:pt modelId="{A79DEBDC-2455-4591-99C9-F71D93E51D0E}" type="pres">
      <dgm:prSet presAssocID="{552804FC-3DC2-45A1-B2F7-CF8926497B75}" presName="dummy" presStyleCnt="0"/>
      <dgm:spPr/>
    </dgm:pt>
    <dgm:pt modelId="{8A9C6E0A-C90B-4086-8E74-475F20AD2C2B}" type="pres">
      <dgm:prSet presAssocID="{552804FC-3DC2-45A1-B2F7-CF8926497B75}" presName="node" presStyleLbl="revTx" presStyleIdx="2" presStyleCnt="4">
        <dgm:presLayoutVars>
          <dgm:bulletEnabled val="1"/>
        </dgm:presLayoutVars>
      </dgm:prSet>
      <dgm:spPr/>
    </dgm:pt>
    <dgm:pt modelId="{13D3AC7E-0B91-4917-8F46-28C7B36A3359}" type="pres">
      <dgm:prSet presAssocID="{D972C8FB-73DA-4246-8F92-7E9461F419C7}" presName="sibTrans" presStyleLbl="node1" presStyleIdx="2" presStyleCnt="4"/>
      <dgm:spPr/>
    </dgm:pt>
    <dgm:pt modelId="{514CE72C-2842-4739-AF13-2E6CD8E84125}" type="pres">
      <dgm:prSet presAssocID="{39E13540-E260-41AD-A4E8-D46D41175ED3}" presName="dummy" presStyleCnt="0"/>
      <dgm:spPr/>
    </dgm:pt>
    <dgm:pt modelId="{0444FDF7-D5D9-4C2A-BFE9-986F4F8ACF06}" type="pres">
      <dgm:prSet presAssocID="{39E13540-E260-41AD-A4E8-D46D41175ED3}" presName="node" presStyleLbl="revTx" presStyleIdx="3" presStyleCnt="4">
        <dgm:presLayoutVars>
          <dgm:bulletEnabled val="1"/>
        </dgm:presLayoutVars>
      </dgm:prSet>
      <dgm:spPr/>
    </dgm:pt>
    <dgm:pt modelId="{9B938960-B576-411D-86CA-6B11B1398900}" type="pres">
      <dgm:prSet presAssocID="{78263CEF-44F2-45EC-8134-0E2AE7B34DA9}" presName="sibTrans" presStyleLbl="node1" presStyleIdx="3" presStyleCnt="4"/>
      <dgm:spPr/>
    </dgm:pt>
  </dgm:ptLst>
  <dgm:cxnLst>
    <dgm:cxn modelId="{A7C89900-6020-45B3-A320-C56E32C65655}" srcId="{AC07374F-D0D3-438A-B526-46332F4C318D}" destId="{4FDAB217-2C82-4EFD-93E8-8F2581CE7FAD}" srcOrd="0" destOrd="0" parTransId="{EC3DD59D-117D-4BD7-93B4-D4A92FBC9F76}" sibTransId="{605B92FD-94F9-4C2C-9C79-97C677ACC714}"/>
    <dgm:cxn modelId="{63FA4D1F-2367-41E9-89F9-53C603902188}" type="presOf" srcId="{78263CEF-44F2-45EC-8134-0E2AE7B34DA9}" destId="{9B938960-B576-411D-86CA-6B11B1398900}" srcOrd="0" destOrd="0" presId="urn:microsoft.com/office/officeart/2005/8/layout/cycle1"/>
    <dgm:cxn modelId="{89C91C28-7477-40B4-A680-3B22D3C55473}" type="presOf" srcId="{605B92FD-94F9-4C2C-9C79-97C677ACC714}" destId="{7817748F-DD5B-4E2D-A544-E2D210E4ADAE}" srcOrd="0" destOrd="0" presId="urn:microsoft.com/office/officeart/2005/8/layout/cycle1"/>
    <dgm:cxn modelId="{EFF22E37-14F3-454A-AA21-6323FB4D1F50}" type="presOf" srcId="{D972C8FB-73DA-4246-8F92-7E9461F419C7}" destId="{13D3AC7E-0B91-4917-8F46-28C7B36A3359}" srcOrd="0" destOrd="0" presId="urn:microsoft.com/office/officeart/2005/8/layout/cycle1"/>
    <dgm:cxn modelId="{E4DF646D-D138-46E5-BA1E-C714326DE068}" srcId="{AC07374F-D0D3-438A-B526-46332F4C318D}" destId="{FFBC3B20-545C-4C96-BFA7-EDA72A3C7FE6}" srcOrd="1" destOrd="0" parTransId="{1CB9EFFA-D918-432A-BF8C-CB4BEC972470}" sibTransId="{5A871638-E868-4CB2-BF37-15D0E8025A29}"/>
    <dgm:cxn modelId="{9214F085-ADB1-4A8B-BD0B-F0042E672990}" type="presOf" srcId="{5A871638-E868-4CB2-BF37-15D0E8025A29}" destId="{F58E9018-FB31-43F6-BF6B-8053EDFE7CCC}" srcOrd="0" destOrd="0" presId="urn:microsoft.com/office/officeart/2005/8/layout/cycle1"/>
    <dgm:cxn modelId="{BE5CA89E-00F3-4231-8B12-FADB8D3170D6}" type="presOf" srcId="{AC07374F-D0D3-438A-B526-46332F4C318D}" destId="{0E3CE5C7-E4B7-4C69-B813-FF55C4A3D0E9}" srcOrd="0" destOrd="0" presId="urn:microsoft.com/office/officeart/2005/8/layout/cycle1"/>
    <dgm:cxn modelId="{ECD3FEA0-B9FC-47E3-BBA3-6984B3EDD38F}" srcId="{AC07374F-D0D3-438A-B526-46332F4C318D}" destId="{39E13540-E260-41AD-A4E8-D46D41175ED3}" srcOrd="3" destOrd="0" parTransId="{5ACFC85E-2FFE-4C31-A4A2-2A681F5D4EC4}" sibTransId="{78263CEF-44F2-45EC-8134-0E2AE7B34DA9}"/>
    <dgm:cxn modelId="{A8015DAC-229B-4533-BC07-CAFE38E080B2}" type="presOf" srcId="{39E13540-E260-41AD-A4E8-D46D41175ED3}" destId="{0444FDF7-D5D9-4C2A-BFE9-986F4F8ACF06}" srcOrd="0" destOrd="0" presId="urn:microsoft.com/office/officeart/2005/8/layout/cycle1"/>
    <dgm:cxn modelId="{1A3CFFB3-24F6-4486-80D5-4E8B7F9026D1}" type="presOf" srcId="{FFBC3B20-545C-4C96-BFA7-EDA72A3C7FE6}" destId="{C515F168-C48A-4095-BEBE-BB7284BECE64}" srcOrd="0" destOrd="0" presId="urn:microsoft.com/office/officeart/2005/8/layout/cycle1"/>
    <dgm:cxn modelId="{B2E2C5C3-E5ED-47D7-A292-50A98ABF3C96}" srcId="{AC07374F-D0D3-438A-B526-46332F4C318D}" destId="{552804FC-3DC2-45A1-B2F7-CF8926497B75}" srcOrd="2" destOrd="0" parTransId="{999F5F23-F04D-48ED-AD8B-BACBE44399BB}" sibTransId="{D972C8FB-73DA-4246-8F92-7E9461F419C7}"/>
    <dgm:cxn modelId="{06C6DFCA-6C23-426B-BE21-94B7B3316125}" type="presOf" srcId="{552804FC-3DC2-45A1-B2F7-CF8926497B75}" destId="{8A9C6E0A-C90B-4086-8E74-475F20AD2C2B}" srcOrd="0" destOrd="0" presId="urn:microsoft.com/office/officeart/2005/8/layout/cycle1"/>
    <dgm:cxn modelId="{A16D52EC-1EE8-4D4D-B5E4-95348895F5C2}" type="presOf" srcId="{4FDAB217-2C82-4EFD-93E8-8F2581CE7FAD}" destId="{CECBCBEC-9137-481C-9004-D7CB67D02B0B}" srcOrd="0" destOrd="0" presId="urn:microsoft.com/office/officeart/2005/8/layout/cycle1"/>
    <dgm:cxn modelId="{E36661E2-0A38-4651-AA78-884A25AE1307}" type="presParOf" srcId="{0E3CE5C7-E4B7-4C69-B813-FF55C4A3D0E9}" destId="{6B318D17-5EE1-4FB5-BCAE-CFF2F7A10C2B}" srcOrd="0" destOrd="0" presId="urn:microsoft.com/office/officeart/2005/8/layout/cycle1"/>
    <dgm:cxn modelId="{8886FDCD-7CAC-42D2-9984-6E38986F3810}" type="presParOf" srcId="{0E3CE5C7-E4B7-4C69-B813-FF55C4A3D0E9}" destId="{CECBCBEC-9137-481C-9004-D7CB67D02B0B}" srcOrd="1" destOrd="0" presId="urn:microsoft.com/office/officeart/2005/8/layout/cycle1"/>
    <dgm:cxn modelId="{9F7B1012-9D8D-4A36-802B-321FE4AF0D6D}" type="presParOf" srcId="{0E3CE5C7-E4B7-4C69-B813-FF55C4A3D0E9}" destId="{7817748F-DD5B-4E2D-A544-E2D210E4ADAE}" srcOrd="2" destOrd="0" presId="urn:microsoft.com/office/officeart/2005/8/layout/cycle1"/>
    <dgm:cxn modelId="{84D5390A-B70D-4892-B623-77392F474CB5}" type="presParOf" srcId="{0E3CE5C7-E4B7-4C69-B813-FF55C4A3D0E9}" destId="{E796ADC4-789A-4954-ACF7-23D633E44426}" srcOrd="3" destOrd="0" presId="urn:microsoft.com/office/officeart/2005/8/layout/cycle1"/>
    <dgm:cxn modelId="{B0D88359-EA9F-4774-ACFC-4C338396C3CD}" type="presParOf" srcId="{0E3CE5C7-E4B7-4C69-B813-FF55C4A3D0E9}" destId="{C515F168-C48A-4095-BEBE-BB7284BECE64}" srcOrd="4" destOrd="0" presId="urn:microsoft.com/office/officeart/2005/8/layout/cycle1"/>
    <dgm:cxn modelId="{D1CD8268-CC4E-4474-8BB7-BE638205E72E}" type="presParOf" srcId="{0E3CE5C7-E4B7-4C69-B813-FF55C4A3D0E9}" destId="{F58E9018-FB31-43F6-BF6B-8053EDFE7CCC}" srcOrd="5" destOrd="0" presId="urn:microsoft.com/office/officeart/2005/8/layout/cycle1"/>
    <dgm:cxn modelId="{DF409F3C-79D9-45C5-9C50-93F1D88003C7}" type="presParOf" srcId="{0E3CE5C7-E4B7-4C69-B813-FF55C4A3D0E9}" destId="{A79DEBDC-2455-4591-99C9-F71D93E51D0E}" srcOrd="6" destOrd="0" presId="urn:microsoft.com/office/officeart/2005/8/layout/cycle1"/>
    <dgm:cxn modelId="{BACFF9C8-0F45-44C1-8D5B-F2A5F4262452}" type="presParOf" srcId="{0E3CE5C7-E4B7-4C69-B813-FF55C4A3D0E9}" destId="{8A9C6E0A-C90B-4086-8E74-475F20AD2C2B}" srcOrd="7" destOrd="0" presId="urn:microsoft.com/office/officeart/2005/8/layout/cycle1"/>
    <dgm:cxn modelId="{C4336B91-5EC8-4261-B0A1-D11D71B3FEF5}" type="presParOf" srcId="{0E3CE5C7-E4B7-4C69-B813-FF55C4A3D0E9}" destId="{13D3AC7E-0B91-4917-8F46-28C7B36A3359}" srcOrd="8" destOrd="0" presId="urn:microsoft.com/office/officeart/2005/8/layout/cycle1"/>
    <dgm:cxn modelId="{B64FDA44-8E5D-4974-9C73-F6DE3AD91F25}" type="presParOf" srcId="{0E3CE5C7-E4B7-4C69-B813-FF55C4A3D0E9}" destId="{514CE72C-2842-4739-AF13-2E6CD8E84125}" srcOrd="9" destOrd="0" presId="urn:microsoft.com/office/officeart/2005/8/layout/cycle1"/>
    <dgm:cxn modelId="{72A2D6BF-AE53-4570-8561-2F8124B2F7D7}" type="presParOf" srcId="{0E3CE5C7-E4B7-4C69-B813-FF55C4A3D0E9}" destId="{0444FDF7-D5D9-4C2A-BFE9-986F4F8ACF06}" srcOrd="10" destOrd="0" presId="urn:microsoft.com/office/officeart/2005/8/layout/cycle1"/>
    <dgm:cxn modelId="{9D91AC64-397E-41E4-974B-18702DADDA16}" type="presParOf" srcId="{0E3CE5C7-E4B7-4C69-B813-FF55C4A3D0E9}" destId="{9B938960-B576-411D-86CA-6B11B1398900}"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32B40A-172B-4341-9392-0E3E8F2D5291}" type="doc">
      <dgm:prSet loTypeId="urn:microsoft.com/office/officeart/2005/8/layout/orgChart1" loCatId="hierarchy" qsTypeId="urn:microsoft.com/office/officeart/2005/8/quickstyle/simple1" qsCatId="simple" csTypeId="urn:microsoft.com/office/officeart/2005/8/colors/accent1_2" csCatId="accent1" phldr="1"/>
      <dgm:spPr/>
    </dgm:pt>
    <dgm:pt modelId="{C44C07F2-933E-43F1-85F9-6D0543D58727}">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PAYDAŞLAR</a:t>
          </a:r>
          <a:endParaRPr kumimoji="0" lang="en-US" altLang="tr-TR" sz="3800" b="1" i="0" u="none" strike="noStrike" cap="none" normalizeH="0" baseline="0" dirty="0">
            <a:ln>
              <a:noFill/>
            </a:ln>
            <a:solidFill>
              <a:schemeClr val="tx1"/>
            </a:solidFill>
            <a:effectLst/>
            <a:cs typeface="Arial" charset="0"/>
          </a:endParaRPr>
        </a:p>
      </dgm:t>
    </dgm:pt>
    <dgm:pt modelId="{62690A10-19DC-4351-8320-C4BC4321A17E}" type="parTrans" cxnId="{83EAA09B-F8D1-404A-946C-C23C73C477ED}">
      <dgm:prSet/>
      <dgm:spPr/>
      <dgm:t>
        <a:bodyPr/>
        <a:lstStyle/>
        <a:p>
          <a:endParaRPr lang="en-GB"/>
        </a:p>
      </dgm:t>
    </dgm:pt>
    <dgm:pt modelId="{1583CEDB-6E02-465F-8966-109D8F5F02F3}" type="sibTrans" cxnId="{83EAA09B-F8D1-404A-946C-C23C73C477ED}">
      <dgm:prSet/>
      <dgm:spPr/>
      <dgm:t>
        <a:bodyPr/>
        <a:lstStyle/>
        <a:p>
          <a:endParaRPr lang="en-GB"/>
        </a:p>
      </dgm:t>
    </dgm:pt>
    <dgm:pt modelId="{6E045431-C9B2-4C20-A462-03D48460B24D}">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Proje Sahipleri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(proje sahibi-ortaklar)</a:t>
          </a:r>
          <a:endParaRPr kumimoji="0" lang="en-US" altLang="tr-TR" sz="2400" b="1" i="0" u="none" strike="noStrike" cap="none" normalizeH="0" baseline="0" dirty="0">
            <a:ln>
              <a:noFill/>
            </a:ln>
            <a:solidFill>
              <a:schemeClr val="tx1"/>
            </a:solidFill>
            <a:effectLst/>
            <a:cs typeface="Arial" charset="0"/>
          </a:endParaRPr>
        </a:p>
      </dgm:t>
    </dgm:pt>
    <dgm:pt modelId="{E2A1B416-9273-4DD4-AB3E-401A6E9273D1}" type="parTrans" cxnId="{DFEDE6CF-61FF-4AC9-BC16-33A5F8F69307}">
      <dgm:prSet/>
      <dgm:spPr/>
      <dgm:t>
        <a:bodyPr/>
        <a:lstStyle/>
        <a:p>
          <a:endParaRPr lang="en-GB"/>
        </a:p>
      </dgm:t>
    </dgm:pt>
    <dgm:pt modelId="{0782565B-4E37-4C76-984F-46DC7C9FAD43}" type="sibTrans" cxnId="{DFEDE6CF-61FF-4AC9-BC16-33A5F8F69307}">
      <dgm:prSet/>
      <dgm:spPr/>
      <dgm:t>
        <a:bodyPr/>
        <a:lstStyle/>
        <a:p>
          <a:endParaRPr lang="en-GB"/>
        </a:p>
      </dgm:t>
    </dgm:pt>
    <dgm:pt modelId="{5BEECA48-7432-4864-9C70-9E8F05AE113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Proje Faydalanıcıları</a:t>
          </a:r>
          <a:endParaRPr kumimoji="0" lang="en-US" altLang="tr-TR" sz="2400" b="1" i="0" u="none" strike="noStrike" cap="none" normalizeH="0" baseline="0" dirty="0">
            <a:ln>
              <a:noFill/>
            </a:ln>
            <a:solidFill>
              <a:schemeClr val="tx1"/>
            </a:solidFill>
            <a:effectLst/>
            <a:cs typeface="Arial" charset="0"/>
          </a:endParaRPr>
        </a:p>
      </dgm:t>
    </dgm:pt>
    <dgm:pt modelId="{553C762B-7F0E-4E45-A2A0-225909CF4B81}" type="parTrans" cxnId="{97F4F21A-B19F-4BA3-8BCC-F80AE7479AAE}">
      <dgm:prSet/>
      <dgm:spPr/>
      <dgm:t>
        <a:bodyPr/>
        <a:lstStyle/>
        <a:p>
          <a:endParaRPr lang="en-GB"/>
        </a:p>
      </dgm:t>
    </dgm:pt>
    <dgm:pt modelId="{B0B8FE16-4913-4DE8-950C-B7229A18147B}" type="sibTrans" cxnId="{97F4F21A-B19F-4BA3-8BCC-F80AE7479AAE}">
      <dgm:prSet/>
      <dgm:spPr/>
      <dgm:t>
        <a:bodyPr/>
        <a:lstStyle/>
        <a:p>
          <a:endParaRPr lang="en-GB"/>
        </a:p>
      </dgm:t>
    </dgm:pt>
    <dgm:pt modelId="{C124F6CB-6E50-4DB4-959D-79E7AC115EB3}">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Projeden Etkilenenler</a:t>
          </a:r>
          <a:endParaRPr kumimoji="0" lang="en-US" altLang="tr-TR" sz="2400" b="1" i="0" u="none" strike="noStrike" cap="none" normalizeH="0" baseline="0" dirty="0">
            <a:ln>
              <a:noFill/>
            </a:ln>
            <a:solidFill>
              <a:schemeClr val="tx1"/>
            </a:solidFill>
            <a:effectLst/>
            <a:cs typeface="Arial" charset="0"/>
          </a:endParaRPr>
        </a:p>
      </dgm:t>
    </dgm:pt>
    <dgm:pt modelId="{C860EC76-35BE-4D01-8AC2-03A2B76F6AA0}" type="parTrans" cxnId="{AAFBE748-1BF4-46B3-85A4-5A3314B00D6F}">
      <dgm:prSet/>
      <dgm:spPr/>
      <dgm:t>
        <a:bodyPr/>
        <a:lstStyle/>
        <a:p>
          <a:endParaRPr lang="en-GB"/>
        </a:p>
      </dgm:t>
    </dgm:pt>
    <dgm:pt modelId="{1AABD384-F044-45A1-A527-3084A0B4AEE1}" type="sibTrans" cxnId="{AAFBE748-1BF4-46B3-85A4-5A3314B00D6F}">
      <dgm:prSet/>
      <dgm:spPr/>
      <dgm:t>
        <a:bodyPr/>
        <a:lstStyle/>
        <a:p>
          <a:endParaRPr lang="en-GB"/>
        </a:p>
      </dgm:t>
    </dgm:pt>
    <dgm:pt modelId="{B487B78F-DA09-4172-8272-256E13432BB8}">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Destekçiler</a:t>
          </a:r>
          <a:endParaRPr kumimoji="0" lang="en-US" altLang="tr-TR" sz="2400" b="1" i="0" u="none" strike="noStrike" cap="none" normalizeH="0" baseline="0" dirty="0">
            <a:ln>
              <a:noFill/>
            </a:ln>
            <a:solidFill>
              <a:schemeClr val="tx1"/>
            </a:solidFill>
            <a:effectLst/>
            <a:cs typeface="Arial" charset="0"/>
          </a:endParaRPr>
        </a:p>
      </dgm:t>
    </dgm:pt>
    <dgm:pt modelId="{E23073F3-C89D-40AD-BCA5-FAB3BDCE570E}" type="parTrans" cxnId="{0FC4222A-D37F-418C-AD33-A69D951F2BDC}">
      <dgm:prSet/>
      <dgm:spPr/>
      <dgm:t>
        <a:bodyPr/>
        <a:lstStyle/>
        <a:p>
          <a:endParaRPr lang="en-GB"/>
        </a:p>
      </dgm:t>
    </dgm:pt>
    <dgm:pt modelId="{4ABCA487-9719-45CE-BE0B-D2274A26C9B1}" type="sibTrans" cxnId="{0FC4222A-D37F-418C-AD33-A69D951F2BDC}">
      <dgm:prSet/>
      <dgm:spPr/>
      <dgm:t>
        <a:bodyPr/>
        <a:lstStyle/>
        <a:p>
          <a:endParaRPr lang="en-GB"/>
        </a:p>
      </dgm:t>
    </dgm:pt>
    <dgm:pt modelId="{019C4D61-A001-49E9-B28F-57481E330A97}">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cap="none" normalizeH="0" baseline="0" dirty="0">
              <a:ln>
                <a:noFill/>
              </a:ln>
              <a:solidFill>
                <a:schemeClr val="tx1"/>
              </a:solidFill>
              <a:effectLst/>
              <a:cs typeface="Arial" charset="0"/>
            </a:rPr>
            <a:t>Karşıtlar</a:t>
          </a:r>
          <a:endParaRPr kumimoji="0" lang="en-US" altLang="tr-TR" sz="2400" b="1" i="0" u="none" strike="noStrike" cap="none" normalizeH="0" baseline="0" dirty="0">
            <a:ln>
              <a:noFill/>
            </a:ln>
            <a:solidFill>
              <a:schemeClr val="tx1"/>
            </a:solidFill>
            <a:effectLst/>
            <a:cs typeface="Arial" charset="0"/>
          </a:endParaRPr>
        </a:p>
      </dgm:t>
    </dgm:pt>
    <dgm:pt modelId="{6DAC24A6-F65E-4CDA-985E-4CAB57D243A2}" type="parTrans" cxnId="{2DDF5954-C907-46B9-BE1C-8C7AFB08DB84}">
      <dgm:prSet/>
      <dgm:spPr/>
      <dgm:t>
        <a:bodyPr/>
        <a:lstStyle/>
        <a:p>
          <a:endParaRPr lang="en-GB"/>
        </a:p>
      </dgm:t>
    </dgm:pt>
    <dgm:pt modelId="{5A0333DF-F0CD-4E92-ADCA-61FE30B0F932}" type="sibTrans" cxnId="{2DDF5954-C907-46B9-BE1C-8C7AFB08DB84}">
      <dgm:prSet/>
      <dgm:spPr/>
      <dgm:t>
        <a:bodyPr/>
        <a:lstStyle/>
        <a:p>
          <a:endParaRPr lang="en-GB"/>
        </a:p>
      </dgm:t>
    </dgm:pt>
    <dgm:pt modelId="{DB9AA20F-27A5-4416-933B-F80BF1755F2D}" type="pres">
      <dgm:prSet presAssocID="{D932B40A-172B-4341-9392-0E3E8F2D5291}" presName="hierChild1" presStyleCnt="0">
        <dgm:presLayoutVars>
          <dgm:orgChart val="1"/>
          <dgm:chPref val="1"/>
          <dgm:dir/>
          <dgm:animOne val="branch"/>
          <dgm:animLvl val="lvl"/>
          <dgm:resizeHandles/>
        </dgm:presLayoutVars>
      </dgm:prSet>
      <dgm:spPr/>
    </dgm:pt>
    <dgm:pt modelId="{2E082206-4180-406A-9F00-A493AEE0B44F}" type="pres">
      <dgm:prSet presAssocID="{C44C07F2-933E-43F1-85F9-6D0543D58727}" presName="hierRoot1" presStyleCnt="0">
        <dgm:presLayoutVars>
          <dgm:hierBranch/>
        </dgm:presLayoutVars>
      </dgm:prSet>
      <dgm:spPr/>
    </dgm:pt>
    <dgm:pt modelId="{305D05DE-7872-417F-8C07-B5625B066530}" type="pres">
      <dgm:prSet presAssocID="{C44C07F2-933E-43F1-85F9-6D0543D58727}" presName="rootComposite1" presStyleCnt="0"/>
      <dgm:spPr/>
    </dgm:pt>
    <dgm:pt modelId="{00B2C317-41C3-4DC2-8B5A-3D7131CF8C3B}" type="pres">
      <dgm:prSet presAssocID="{C44C07F2-933E-43F1-85F9-6D0543D58727}" presName="rootText1" presStyleLbl="node0" presStyleIdx="0" presStyleCnt="1" custScaleX="95054">
        <dgm:presLayoutVars>
          <dgm:chPref val="3"/>
        </dgm:presLayoutVars>
      </dgm:prSet>
      <dgm:spPr/>
    </dgm:pt>
    <dgm:pt modelId="{CA5AAC67-8A83-40F9-88E4-2FAA4CC7D156}" type="pres">
      <dgm:prSet presAssocID="{C44C07F2-933E-43F1-85F9-6D0543D58727}" presName="rootConnector1" presStyleLbl="node1" presStyleIdx="0" presStyleCnt="0"/>
      <dgm:spPr/>
    </dgm:pt>
    <dgm:pt modelId="{24D813E8-1E80-454E-AA0A-2CF12BA265AF}" type="pres">
      <dgm:prSet presAssocID="{C44C07F2-933E-43F1-85F9-6D0543D58727}" presName="hierChild2" presStyleCnt="0"/>
      <dgm:spPr/>
    </dgm:pt>
    <dgm:pt modelId="{19DADCBA-75D7-418B-990F-32A7FFAA7B2B}" type="pres">
      <dgm:prSet presAssocID="{E2A1B416-9273-4DD4-AB3E-401A6E9273D1}" presName="Name35" presStyleLbl="parChTrans1D2" presStyleIdx="0" presStyleCnt="3"/>
      <dgm:spPr/>
    </dgm:pt>
    <dgm:pt modelId="{FB23D8AF-ED64-4610-91E6-85A07E62BB45}" type="pres">
      <dgm:prSet presAssocID="{6E045431-C9B2-4C20-A462-03D48460B24D}" presName="hierRoot2" presStyleCnt="0">
        <dgm:presLayoutVars>
          <dgm:hierBranch/>
        </dgm:presLayoutVars>
      </dgm:prSet>
      <dgm:spPr/>
    </dgm:pt>
    <dgm:pt modelId="{F305DE07-4829-4EFF-9F76-2F1AEFE46300}" type="pres">
      <dgm:prSet presAssocID="{6E045431-C9B2-4C20-A462-03D48460B24D}" presName="rootComposite" presStyleCnt="0"/>
      <dgm:spPr/>
    </dgm:pt>
    <dgm:pt modelId="{31684D46-305A-494D-8C9C-1E4C5A958970}" type="pres">
      <dgm:prSet presAssocID="{6E045431-C9B2-4C20-A462-03D48460B24D}" presName="rootText" presStyleLbl="node2" presStyleIdx="0" presStyleCnt="3" custScaleX="100253" custScaleY="123678">
        <dgm:presLayoutVars>
          <dgm:chPref val="3"/>
        </dgm:presLayoutVars>
      </dgm:prSet>
      <dgm:spPr/>
    </dgm:pt>
    <dgm:pt modelId="{D8CD4B72-EA39-42A9-9C51-CBDCAA6068BB}" type="pres">
      <dgm:prSet presAssocID="{6E045431-C9B2-4C20-A462-03D48460B24D}" presName="rootConnector" presStyleLbl="node2" presStyleIdx="0" presStyleCnt="3"/>
      <dgm:spPr/>
    </dgm:pt>
    <dgm:pt modelId="{D904AC46-8A55-47E2-BEEF-1CCE0D86F9F1}" type="pres">
      <dgm:prSet presAssocID="{6E045431-C9B2-4C20-A462-03D48460B24D}" presName="hierChild4" presStyleCnt="0"/>
      <dgm:spPr/>
    </dgm:pt>
    <dgm:pt modelId="{6FADA1A6-65F4-43FC-8E51-C633FDEBB805}" type="pres">
      <dgm:prSet presAssocID="{6E045431-C9B2-4C20-A462-03D48460B24D}" presName="hierChild5" presStyleCnt="0"/>
      <dgm:spPr/>
    </dgm:pt>
    <dgm:pt modelId="{07CA86CC-8AF7-4459-9835-1DEC8F1A77C1}" type="pres">
      <dgm:prSet presAssocID="{553C762B-7F0E-4E45-A2A0-225909CF4B81}" presName="Name35" presStyleLbl="parChTrans1D2" presStyleIdx="1" presStyleCnt="3"/>
      <dgm:spPr/>
    </dgm:pt>
    <dgm:pt modelId="{05F35EAE-E725-4A7E-B70B-7BD6684C1BA9}" type="pres">
      <dgm:prSet presAssocID="{5BEECA48-7432-4864-9C70-9E8F05AE113E}" presName="hierRoot2" presStyleCnt="0">
        <dgm:presLayoutVars>
          <dgm:hierBranch/>
        </dgm:presLayoutVars>
      </dgm:prSet>
      <dgm:spPr/>
    </dgm:pt>
    <dgm:pt modelId="{1B103DF5-2878-48BE-A082-08EED513EF26}" type="pres">
      <dgm:prSet presAssocID="{5BEECA48-7432-4864-9C70-9E8F05AE113E}" presName="rootComposite" presStyleCnt="0"/>
      <dgm:spPr/>
    </dgm:pt>
    <dgm:pt modelId="{107C7C7E-71E0-42C7-AB74-9BBA1361C0A7}" type="pres">
      <dgm:prSet presAssocID="{5BEECA48-7432-4864-9C70-9E8F05AE113E}" presName="rootText" presStyleLbl="node2" presStyleIdx="1" presStyleCnt="3" custScaleY="123678">
        <dgm:presLayoutVars>
          <dgm:chPref val="3"/>
        </dgm:presLayoutVars>
      </dgm:prSet>
      <dgm:spPr/>
    </dgm:pt>
    <dgm:pt modelId="{ECDC305E-6F51-4F25-9F53-76CB8A752F4D}" type="pres">
      <dgm:prSet presAssocID="{5BEECA48-7432-4864-9C70-9E8F05AE113E}" presName="rootConnector" presStyleLbl="node2" presStyleIdx="1" presStyleCnt="3"/>
      <dgm:spPr/>
    </dgm:pt>
    <dgm:pt modelId="{473650E2-7C6C-4659-AF47-28E00BEAFDB4}" type="pres">
      <dgm:prSet presAssocID="{5BEECA48-7432-4864-9C70-9E8F05AE113E}" presName="hierChild4" presStyleCnt="0"/>
      <dgm:spPr/>
    </dgm:pt>
    <dgm:pt modelId="{3F82A511-634C-43D9-B214-A2CF6687E65E}" type="pres">
      <dgm:prSet presAssocID="{5BEECA48-7432-4864-9C70-9E8F05AE113E}" presName="hierChild5" presStyleCnt="0"/>
      <dgm:spPr/>
    </dgm:pt>
    <dgm:pt modelId="{9FEC61E8-3F29-4A83-A960-5980EDF95909}" type="pres">
      <dgm:prSet presAssocID="{C860EC76-35BE-4D01-8AC2-03A2B76F6AA0}" presName="Name35" presStyleLbl="parChTrans1D2" presStyleIdx="2" presStyleCnt="3"/>
      <dgm:spPr/>
    </dgm:pt>
    <dgm:pt modelId="{83B657A7-3E94-49A4-904F-129031484774}" type="pres">
      <dgm:prSet presAssocID="{C124F6CB-6E50-4DB4-959D-79E7AC115EB3}" presName="hierRoot2" presStyleCnt="0">
        <dgm:presLayoutVars>
          <dgm:hierBranch/>
        </dgm:presLayoutVars>
      </dgm:prSet>
      <dgm:spPr/>
    </dgm:pt>
    <dgm:pt modelId="{C17128C3-6A6C-4733-BDFC-6F0E3DFDD614}" type="pres">
      <dgm:prSet presAssocID="{C124F6CB-6E50-4DB4-959D-79E7AC115EB3}" presName="rootComposite" presStyleCnt="0"/>
      <dgm:spPr/>
    </dgm:pt>
    <dgm:pt modelId="{76285725-D0A5-45F0-9ABF-7F40ABC33BF3}" type="pres">
      <dgm:prSet presAssocID="{C124F6CB-6E50-4DB4-959D-79E7AC115EB3}" presName="rootText" presStyleLbl="node2" presStyleIdx="2" presStyleCnt="3" custScaleY="123678">
        <dgm:presLayoutVars>
          <dgm:chPref val="3"/>
        </dgm:presLayoutVars>
      </dgm:prSet>
      <dgm:spPr/>
    </dgm:pt>
    <dgm:pt modelId="{B75B2105-5D6C-4F61-A954-CFA400CC4F8F}" type="pres">
      <dgm:prSet presAssocID="{C124F6CB-6E50-4DB4-959D-79E7AC115EB3}" presName="rootConnector" presStyleLbl="node2" presStyleIdx="2" presStyleCnt="3"/>
      <dgm:spPr/>
    </dgm:pt>
    <dgm:pt modelId="{40F77E1B-CFCF-4EF6-A93D-3DCB5CE8BB1E}" type="pres">
      <dgm:prSet presAssocID="{C124F6CB-6E50-4DB4-959D-79E7AC115EB3}" presName="hierChild4" presStyleCnt="0"/>
      <dgm:spPr/>
    </dgm:pt>
    <dgm:pt modelId="{003B32C4-2018-4B87-9190-AAFA7DF972C6}" type="pres">
      <dgm:prSet presAssocID="{E23073F3-C89D-40AD-BCA5-FAB3BDCE570E}" presName="Name35" presStyleLbl="parChTrans1D3" presStyleIdx="0" presStyleCnt="2"/>
      <dgm:spPr/>
    </dgm:pt>
    <dgm:pt modelId="{E13B8D6F-FD50-4F7D-BB35-B0D1958F6160}" type="pres">
      <dgm:prSet presAssocID="{B487B78F-DA09-4172-8272-256E13432BB8}" presName="hierRoot2" presStyleCnt="0">
        <dgm:presLayoutVars>
          <dgm:hierBranch val="r"/>
        </dgm:presLayoutVars>
      </dgm:prSet>
      <dgm:spPr/>
    </dgm:pt>
    <dgm:pt modelId="{496A7B03-14BD-4481-B358-239CF95ED964}" type="pres">
      <dgm:prSet presAssocID="{B487B78F-DA09-4172-8272-256E13432BB8}" presName="rootComposite" presStyleCnt="0"/>
      <dgm:spPr/>
    </dgm:pt>
    <dgm:pt modelId="{3920F4A5-3099-4C1A-BAEC-75ED52360F7E}" type="pres">
      <dgm:prSet presAssocID="{B487B78F-DA09-4172-8272-256E13432BB8}" presName="rootText" presStyleLbl="node3" presStyleIdx="0" presStyleCnt="2" custLinFactNeighborY="12808">
        <dgm:presLayoutVars>
          <dgm:chPref val="3"/>
        </dgm:presLayoutVars>
      </dgm:prSet>
      <dgm:spPr/>
    </dgm:pt>
    <dgm:pt modelId="{E4275C6C-AA09-4123-B999-25E5CF9D8E07}" type="pres">
      <dgm:prSet presAssocID="{B487B78F-DA09-4172-8272-256E13432BB8}" presName="rootConnector" presStyleLbl="node3" presStyleIdx="0" presStyleCnt="2"/>
      <dgm:spPr/>
    </dgm:pt>
    <dgm:pt modelId="{4F795963-2A9F-4186-87BC-827EB1B9BEDD}" type="pres">
      <dgm:prSet presAssocID="{B487B78F-DA09-4172-8272-256E13432BB8}" presName="hierChild4" presStyleCnt="0"/>
      <dgm:spPr/>
    </dgm:pt>
    <dgm:pt modelId="{ADB80FC2-B314-4AA4-9A9B-1FEEA295CD6D}" type="pres">
      <dgm:prSet presAssocID="{B487B78F-DA09-4172-8272-256E13432BB8}" presName="hierChild5" presStyleCnt="0"/>
      <dgm:spPr/>
    </dgm:pt>
    <dgm:pt modelId="{A302A482-4B0A-496C-B033-0444BCA203EE}" type="pres">
      <dgm:prSet presAssocID="{6DAC24A6-F65E-4CDA-985E-4CAB57D243A2}" presName="Name35" presStyleLbl="parChTrans1D3" presStyleIdx="1" presStyleCnt="2"/>
      <dgm:spPr/>
    </dgm:pt>
    <dgm:pt modelId="{CC4623C9-E4D6-4805-B1C9-BA3E68FF5D5A}" type="pres">
      <dgm:prSet presAssocID="{019C4D61-A001-49E9-B28F-57481E330A97}" presName="hierRoot2" presStyleCnt="0">
        <dgm:presLayoutVars>
          <dgm:hierBranch val="r"/>
        </dgm:presLayoutVars>
      </dgm:prSet>
      <dgm:spPr/>
    </dgm:pt>
    <dgm:pt modelId="{8EB734CE-4E2A-4575-B823-CC3C5C3FD999}" type="pres">
      <dgm:prSet presAssocID="{019C4D61-A001-49E9-B28F-57481E330A97}" presName="rootComposite" presStyleCnt="0"/>
      <dgm:spPr/>
    </dgm:pt>
    <dgm:pt modelId="{7AB2BDFB-77C8-4B3D-8A67-6F2C12B07561}" type="pres">
      <dgm:prSet presAssocID="{019C4D61-A001-49E9-B28F-57481E330A97}" presName="rootText" presStyleLbl="node3" presStyleIdx="1" presStyleCnt="2" custLinFactNeighborY="12808">
        <dgm:presLayoutVars>
          <dgm:chPref val="3"/>
        </dgm:presLayoutVars>
      </dgm:prSet>
      <dgm:spPr/>
    </dgm:pt>
    <dgm:pt modelId="{F75F1C7A-2C39-430D-8344-C62EC703D9D4}" type="pres">
      <dgm:prSet presAssocID="{019C4D61-A001-49E9-B28F-57481E330A97}" presName="rootConnector" presStyleLbl="node3" presStyleIdx="1" presStyleCnt="2"/>
      <dgm:spPr/>
    </dgm:pt>
    <dgm:pt modelId="{B314FDDB-CA89-40AC-B674-4B3086941507}" type="pres">
      <dgm:prSet presAssocID="{019C4D61-A001-49E9-B28F-57481E330A97}" presName="hierChild4" presStyleCnt="0"/>
      <dgm:spPr/>
    </dgm:pt>
    <dgm:pt modelId="{65376CF3-09B9-4530-BF84-3761033D1C4B}" type="pres">
      <dgm:prSet presAssocID="{019C4D61-A001-49E9-B28F-57481E330A97}" presName="hierChild5" presStyleCnt="0"/>
      <dgm:spPr/>
    </dgm:pt>
    <dgm:pt modelId="{5864547B-9ECE-418F-8BC4-1B516484CCB2}" type="pres">
      <dgm:prSet presAssocID="{C124F6CB-6E50-4DB4-959D-79E7AC115EB3}" presName="hierChild5" presStyleCnt="0"/>
      <dgm:spPr/>
    </dgm:pt>
    <dgm:pt modelId="{B27A6438-9C16-4315-A94A-6C7A12793F5A}" type="pres">
      <dgm:prSet presAssocID="{C44C07F2-933E-43F1-85F9-6D0543D58727}" presName="hierChild3" presStyleCnt="0"/>
      <dgm:spPr/>
    </dgm:pt>
  </dgm:ptLst>
  <dgm:cxnLst>
    <dgm:cxn modelId="{7C617817-13F1-46BE-994E-AE3C93647F79}" type="presOf" srcId="{019C4D61-A001-49E9-B28F-57481E330A97}" destId="{F75F1C7A-2C39-430D-8344-C62EC703D9D4}" srcOrd="1" destOrd="0" presId="urn:microsoft.com/office/officeart/2005/8/layout/orgChart1"/>
    <dgm:cxn modelId="{97F4F21A-B19F-4BA3-8BCC-F80AE7479AAE}" srcId="{C44C07F2-933E-43F1-85F9-6D0543D58727}" destId="{5BEECA48-7432-4864-9C70-9E8F05AE113E}" srcOrd="1" destOrd="0" parTransId="{553C762B-7F0E-4E45-A2A0-225909CF4B81}" sibTransId="{B0B8FE16-4913-4DE8-950C-B7229A18147B}"/>
    <dgm:cxn modelId="{0FC4222A-D37F-418C-AD33-A69D951F2BDC}" srcId="{C124F6CB-6E50-4DB4-959D-79E7AC115EB3}" destId="{B487B78F-DA09-4172-8272-256E13432BB8}" srcOrd="0" destOrd="0" parTransId="{E23073F3-C89D-40AD-BCA5-FAB3BDCE570E}" sibTransId="{4ABCA487-9719-45CE-BE0B-D2274A26C9B1}"/>
    <dgm:cxn modelId="{24ABAD2B-CD81-424B-94C7-1D5327E394CC}" type="presOf" srcId="{C124F6CB-6E50-4DB4-959D-79E7AC115EB3}" destId="{B75B2105-5D6C-4F61-A954-CFA400CC4F8F}" srcOrd="1" destOrd="0" presId="urn:microsoft.com/office/officeart/2005/8/layout/orgChart1"/>
    <dgm:cxn modelId="{3F49C139-74D3-43D9-B47F-1E6431793C3F}" type="presOf" srcId="{6E045431-C9B2-4C20-A462-03D48460B24D}" destId="{31684D46-305A-494D-8C9C-1E4C5A958970}" srcOrd="0" destOrd="0" presId="urn:microsoft.com/office/officeart/2005/8/layout/orgChart1"/>
    <dgm:cxn modelId="{9A75E35F-BC7E-4513-B74D-DAC5DE08DB4C}" type="presOf" srcId="{6DAC24A6-F65E-4CDA-985E-4CAB57D243A2}" destId="{A302A482-4B0A-496C-B033-0444BCA203EE}" srcOrd="0" destOrd="0" presId="urn:microsoft.com/office/officeart/2005/8/layout/orgChart1"/>
    <dgm:cxn modelId="{3E2D1B68-CABC-46CC-91A6-47ED26869C78}" type="presOf" srcId="{553C762B-7F0E-4E45-A2A0-225909CF4B81}" destId="{07CA86CC-8AF7-4459-9835-1DEC8F1A77C1}" srcOrd="0" destOrd="0" presId="urn:microsoft.com/office/officeart/2005/8/layout/orgChart1"/>
    <dgm:cxn modelId="{AAFBE748-1BF4-46B3-85A4-5A3314B00D6F}" srcId="{C44C07F2-933E-43F1-85F9-6D0543D58727}" destId="{C124F6CB-6E50-4DB4-959D-79E7AC115EB3}" srcOrd="2" destOrd="0" parTransId="{C860EC76-35BE-4D01-8AC2-03A2B76F6AA0}" sibTransId="{1AABD384-F044-45A1-A527-3084A0B4AEE1}"/>
    <dgm:cxn modelId="{5B40544A-16DD-4239-86EF-967C907A89D9}" type="presOf" srcId="{E2A1B416-9273-4DD4-AB3E-401A6E9273D1}" destId="{19DADCBA-75D7-418B-990F-32A7FFAA7B2B}" srcOrd="0" destOrd="0" presId="urn:microsoft.com/office/officeart/2005/8/layout/orgChart1"/>
    <dgm:cxn modelId="{27EE9C6C-5276-4A28-A732-A1D0A2DD3F33}" type="presOf" srcId="{B487B78F-DA09-4172-8272-256E13432BB8}" destId="{E4275C6C-AA09-4123-B999-25E5CF9D8E07}" srcOrd="1" destOrd="0" presId="urn:microsoft.com/office/officeart/2005/8/layout/orgChart1"/>
    <dgm:cxn modelId="{2DDF5954-C907-46B9-BE1C-8C7AFB08DB84}" srcId="{C124F6CB-6E50-4DB4-959D-79E7AC115EB3}" destId="{019C4D61-A001-49E9-B28F-57481E330A97}" srcOrd="1" destOrd="0" parTransId="{6DAC24A6-F65E-4CDA-985E-4CAB57D243A2}" sibTransId="{5A0333DF-F0CD-4E92-ADCA-61FE30B0F932}"/>
    <dgm:cxn modelId="{64349455-9728-4C9C-9062-ECC1B80000C5}" type="presOf" srcId="{E23073F3-C89D-40AD-BCA5-FAB3BDCE570E}" destId="{003B32C4-2018-4B87-9190-AAFA7DF972C6}" srcOrd="0" destOrd="0" presId="urn:microsoft.com/office/officeart/2005/8/layout/orgChart1"/>
    <dgm:cxn modelId="{DCB04B8C-28DB-4545-B569-49A92A3235BD}" type="presOf" srcId="{C44C07F2-933E-43F1-85F9-6D0543D58727}" destId="{CA5AAC67-8A83-40F9-88E4-2FAA4CC7D156}" srcOrd="1" destOrd="0" presId="urn:microsoft.com/office/officeart/2005/8/layout/orgChart1"/>
    <dgm:cxn modelId="{834B0398-84B0-4156-A0E9-6BF1658D688C}" type="presOf" srcId="{019C4D61-A001-49E9-B28F-57481E330A97}" destId="{7AB2BDFB-77C8-4B3D-8A67-6F2C12B07561}" srcOrd="0" destOrd="0" presId="urn:microsoft.com/office/officeart/2005/8/layout/orgChart1"/>
    <dgm:cxn modelId="{83EAA09B-F8D1-404A-946C-C23C73C477ED}" srcId="{D932B40A-172B-4341-9392-0E3E8F2D5291}" destId="{C44C07F2-933E-43F1-85F9-6D0543D58727}" srcOrd="0" destOrd="0" parTransId="{62690A10-19DC-4351-8320-C4BC4321A17E}" sibTransId="{1583CEDB-6E02-465F-8966-109D8F5F02F3}"/>
    <dgm:cxn modelId="{0DA757B6-B2FC-4565-BEC0-9A77057F4CFE}" type="presOf" srcId="{5BEECA48-7432-4864-9C70-9E8F05AE113E}" destId="{ECDC305E-6F51-4F25-9F53-76CB8A752F4D}" srcOrd="1" destOrd="0" presId="urn:microsoft.com/office/officeart/2005/8/layout/orgChart1"/>
    <dgm:cxn modelId="{4D3920B9-F14F-4376-817C-8B1F7DF7431B}" type="presOf" srcId="{6E045431-C9B2-4C20-A462-03D48460B24D}" destId="{D8CD4B72-EA39-42A9-9C51-CBDCAA6068BB}" srcOrd="1" destOrd="0" presId="urn:microsoft.com/office/officeart/2005/8/layout/orgChart1"/>
    <dgm:cxn modelId="{048AA3C2-DF22-4672-B349-D8F0066FAE84}" type="presOf" srcId="{C124F6CB-6E50-4DB4-959D-79E7AC115EB3}" destId="{76285725-D0A5-45F0-9ABF-7F40ABC33BF3}" srcOrd="0" destOrd="0" presId="urn:microsoft.com/office/officeart/2005/8/layout/orgChart1"/>
    <dgm:cxn modelId="{DFEDE6CF-61FF-4AC9-BC16-33A5F8F69307}" srcId="{C44C07F2-933E-43F1-85F9-6D0543D58727}" destId="{6E045431-C9B2-4C20-A462-03D48460B24D}" srcOrd="0" destOrd="0" parTransId="{E2A1B416-9273-4DD4-AB3E-401A6E9273D1}" sibTransId="{0782565B-4E37-4C76-984F-46DC7C9FAD43}"/>
    <dgm:cxn modelId="{B5A3B1DA-EF95-446A-BA15-818DF0BB0CC8}" type="presOf" srcId="{C860EC76-35BE-4D01-8AC2-03A2B76F6AA0}" destId="{9FEC61E8-3F29-4A83-A960-5980EDF95909}" srcOrd="0" destOrd="0" presId="urn:microsoft.com/office/officeart/2005/8/layout/orgChart1"/>
    <dgm:cxn modelId="{4D453CDF-D024-434A-93B6-3F65A5971090}" type="presOf" srcId="{B487B78F-DA09-4172-8272-256E13432BB8}" destId="{3920F4A5-3099-4C1A-BAEC-75ED52360F7E}" srcOrd="0" destOrd="0" presId="urn:microsoft.com/office/officeart/2005/8/layout/orgChart1"/>
    <dgm:cxn modelId="{F5EA70EB-8FFE-4532-AEF7-E190F9D62EB5}" type="presOf" srcId="{D932B40A-172B-4341-9392-0E3E8F2D5291}" destId="{DB9AA20F-27A5-4416-933B-F80BF1755F2D}" srcOrd="0" destOrd="0" presId="urn:microsoft.com/office/officeart/2005/8/layout/orgChart1"/>
    <dgm:cxn modelId="{0E9DF5F8-DFEB-425A-9982-F8DD542A685E}" type="presOf" srcId="{5BEECA48-7432-4864-9C70-9E8F05AE113E}" destId="{107C7C7E-71E0-42C7-AB74-9BBA1361C0A7}" srcOrd="0" destOrd="0" presId="urn:microsoft.com/office/officeart/2005/8/layout/orgChart1"/>
    <dgm:cxn modelId="{CA4A51FA-F98D-4982-84A3-8539C411B787}" type="presOf" srcId="{C44C07F2-933E-43F1-85F9-6D0543D58727}" destId="{00B2C317-41C3-4DC2-8B5A-3D7131CF8C3B}" srcOrd="0" destOrd="0" presId="urn:microsoft.com/office/officeart/2005/8/layout/orgChart1"/>
    <dgm:cxn modelId="{10BEF6BA-AEB7-4DE0-8DA0-6DE7BB2B6B39}" type="presParOf" srcId="{DB9AA20F-27A5-4416-933B-F80BF1755F2D}" destId="{2E082206-4180-406A-9F00-A493AEE0B44F}" srcOrd="0" destOrd="0" presId="urn:microsoft.com/office/officeart/2005/8/layout/orgChart1"/>
    <dgm:cxn modelId="{E7FA3F1B-E34F-45A3-8A78-F2E3DE25457B}" type="presParOf" srcId="{2E082206-4180-406A-9F00-A493AEE0B44F}" destId="{305D05DE-7872-417F-8C07-B5625B066530}" srcOrd="0" destOrd="0" presId="urn:microsoft.com/office/officeart/2005/8/layout/orgChart1"/>
    <dgm:cxn modelId="{8AC9426C-970D-41FD-88EC-4CD1D9DA3ADB}" type="presParOf" srcId="{305D05DE-7872-417F-8C07-B5625B066530}" destId="{00B2C317-41C3-4DC2-8B5A-3D7131CF8C3B}" srcOrd="0" destOrd="0" presId="urn:microsoft.com/office/officeart/2005/8/layout/orgChart1"/>
    <dgm:cxn modelId="{E7D9C863-08E7-4421-8903-3D9F147B46D4}" type="presParOf" srcId="{305D05DE-7872-417F-8C07-B5625B066530}" destId="{CA5AAC67-8A83-40F9-88E4-2FAA4CC7D156}" srcOrd="1" destOrd="0" presId="urn:microsoft.com/office/officeart/2005/8/layout/orgChart1"/>
    <dgm:cxn modelId="{F11A2E86-EA6D-4059-B915-157083915CF7}" type="presParOf" srcId="{2E082206-4180-406A-9F00-A493AEE0B44F}" destId="{24D813E8-1E80-454E-AA0A-2CF12BA265AF}" srcOrd="1" destOrd="0" presId="urn:microsoft.com/office/officeart/2005/8/layout/orgChart1"/>
    <dgm:cxn modelId="{45A48040-3683-42F8-9DC4-72F73F6F7135}" type="presParOf" srcId="{24D813E8-1E80-454E-AA0A-2CF12BA265AF}" destId="{19DADCBA-75D7-418B-990F-32A7FFAA7B2B}" srcOrd="0" destOrd="0" presId="urn:microsoft.com/office/officeart/2005/8/layout/orgChart1"/>
    <dgm:cxn modelId="{E8547D1D-6C61-48E6-8E68-7CA81317FCEC}" type="presParOf" srcId="{24D813E8-1E80-454E-AA0A-2CF12BA265AF}" destId="{FB23D8AF-ED64-4610-91E6-85A07E62BB45}" srcOrd="1" destOrd="0" presId="urn:microsoft.com/office/officeart/2005/8/layout/orgChart1"/>
    <dgm:cxn modelId="{A89A83B0-5C75-4CE8-9031-571A62C90AFF}" type="presParOf" srcId="{FB23D8AF-ED64-4610-91E6-85A07E62BB45}" destId="{F305DE07-4829-4EFF-9F76-2F1AEFE46300}" srcOrd="0" destOrd="0" presId="urn:microsoft.com/office/officeart/2005/8/layout/orgChart1"/>
    <dgm:cxn modelId="{173A87FD-F015-45F8-ABD5-8AD8F6E43D7D}" type="presParOf" srcId="{F305DE07-4829-4EFF-9F76-2F1AEFE46300}" destId="{31684D46-305A-494D-8C9C-1E4C5A958970}" srcOrd="0" destOrd="0" presId="urn:microsoft.com/office/officeart/2005/8/layout/orgChart1"/>
    <dgm:cxn modelId="{3BB7B1AF-A48E-477D-80D4-FDB2B1454B2B}" type="presParOf" srcId="{F305DE07-4829-4EFF-9F76-2F1AEFE46300}" destId="{D8CD4B72-EA39-42A9-9C51-CBDCAA6068BB}" srcOrd="1" destOrd="0" presId="urn:microsoft.com/office/officeart/2005/8/layout/orgChart1"/>
    <dgm:cxn modelId="{EEEABD81-1AD7-478A-BA38-7D46E448ACAE}" type="presParOf" srcId="{FB23D8AF-ED64-4610-91E6-85A07E62BB45}" destId="{D904AC46-8A55-47E2-BEEF-1CCE0D86F9F1}" srcOrd="1" destOrd="0" presId="urn:microsoft.com/office/officeart/2005/8/layout/orgChart1"/>
    <dgm:cxn modelId="{E99C7786-45E3-462E-8580-72D037C6D07B}" type="presParOf" srcId="{FB23D8AF-ED64-4610-91E6-85A07E62BB45}" destId="{6FADA1A6-65F4-43FC-8E51-C633FDEBB805}" srcOrd="2" destOrd="0" presId="urn:microsoft.com/office/officeart/2005/8/layout/orgChart1"/>
    <dgm:cxn modelId="{43D4D35D-5B52-4AD7-8344-CC06F53ED4BD}" type="presParOf" srcId="{24D813E8-1E80-454E-AA0A-2CF12BA265AF}" destId="{07CA86CC-8AF7-4459-9835-1DEC8F1A77C1}" srcOrd="2" destOrd="0" presId="urn:microsoft.com/office/officeart/2005/8/layout/orgChart1"/>
    <dgm:cxn modelId="{516A2026-0954-4174-A066-EB5489D15E04}" type="presParOf" srcId="{24D813E8-1E80-454E-AA0A-2CF12BA265AF}" destId="{05F35EAE-E725-4A7E-B70B-7BD6684C1BA9}" srcOrd="3" destOrd="0" presId="urn:microsoft.com/office/officeart/2005/8/layout/orgChart1"/>
    <dgm:cxn modelId="{F3516968-9DD4-4747-8BBA-4AB63CF17CAE}" type="presParOf" srcId="{05F35EAE-E725-4A7E-B70B-7BD6684C1BA9}" destId="{1B103DF5-2878-48BE-A082-08EED513EF26}" srcOrd="0" destOrd="0" presId="urn:microsoft.com/office/officeart/2005/8/layout/orgChart1"/>
    <dgm:cxn modelId="{14BE186B-EA5D-462E-B488-0F820770AB3F}" type="presParOf" srcId="{1B103DF5-2878-48BE-A082-08EED513EF26}" destId="{107C7C7E-71E0-42C7-AB74-9BBA1361C0A7}" srcOrd="0" destOrd="0" presId="urn:microsoft.com/office/officeart/2005/8/layout/orgChart1"/>
    <dgm:cxn modelId="{193923B3-BE63-47C9-A31C-A8B5931F6C61}" type="presParOf" srcId="{1B103DF5-2878-48BE-A082-08EED513EF26}" destId="{ECDC305E-6F51-4F25-9F53-76CB8A752F4D}" srcOrd="1" destOrd="0" presId="urn:microsoft.com/office/officeart/2005/8/layout/orgChart1"/>
    <dgm:cxn modelId="{8D9AC824-D21F-40D6-9D9C-5988371A04A0}" type="presParOf" srcId="{05F35EAE-E725-4A7E-B70B-7BD6684C1BA9}" destId="{473650E2-7C6C-4659-AF47-28E00BEAFDB4}" srcOrd="1" destOrd="0" presId="urn:microsoft.com/office/officeart/2005/8/layout/orgChart1"/>
    <dgm:cxn modelId="{3DE1DF55-69F5-4B4B-A434-6AB437CCEBCE}" type="presParOf" srcId="{05F35EAE-E725-4A7E-B70B-7BD6684C1BA9}" destId="{3F82A511-634C-43D9-B214-A2CF6687E65E}" srcOrd="2" destOrd="0" presId="urn:microsoft.com/office/officeart/2005/8/layout/orgChart1"/>
    <dgm:cxn modelId="{EC7F74C7-E161-4D81-B140-AD8EABFE0F2C}" type="presParOf" srcId="{24D813E8-1E80-454E-AA0A-2CF12BA265AF}" destId="{9FEC61E8-3F29-4A83-A960-5980EDF95909}" srcOrd="4" destOrd="0" presId="urn:microsoft.com/office/officeart/2005/8/layout/orgChart1"/>
    <dgm:cxn modelId="{B714431C-EA95-4DEC-ACEC-F34A5CFED240}" type="presParOf" srcId="{24D813E8-1E80-454E-AA0A-2CF12BA265AF}" destId="{83B657A7-3E94-49A4-904F-129031484774}" srcOrd="5" destOrd="0" presId="urn:microsoft.com/office/officeart/2005/8/layout/orgChart1"/>
    <dgm:cxn modelId="{70567228-2BD1-41C7-8B6E-D5E49129A39A}" type="presParOf" srcId="{83B657A7-3E94-49A4-904F-129031484774}" destId="{C17128C3-6A6C-4733-BDFC-6F0E3DFDD614}" srcOrd="0" destOrd="0" presId="urn:microsoft.com/office/officeart/2005/8/layout/orgChart1"/>
    <dgm:cxn modelId="{688A2B8B-99F4-4B89-8B6E-78EE81492730}" type="presParOf" srcId="{C17128C3-6A6C-4733-BDFC-6F0E3DFDD614}" destId="{76285725-D0A5-45F0-9ABF-7F40ABC33BF3}" srcOrd="0" destOrd="0" presId="urn:microsoft.com/office/officeart/2005/8/layout/orgChart1"/>
    <dgm:cxn modelId="{B2ABB238-A83D-440A-AA04-927630E3E1F2}" type="presParOf" srcId="{C17128C3-6A6C-4733-BDFC-6F0E3DFDD614}" destId="{B75B2105-5D6C-4F61-A954-CFA400CC4F8F}" srcOrd="1" destOrd="0" presId="urn:microsoft.com/office/officeart/2005/8/layout/orgChart1"/>
    <dgm:cxn modelId="{37D3B8D9-F20C-4799-BA2A-05697FC8B55C}" type="presParOf" srcId="{83B657A7-3E94-49A4-904F-129031484774}" destId="{40F77E1B-CFCF-4EF6-A93D-3DCB5CE8BB1E}" srcOrd="1" destOrd="0" presId="urn:microsoft.com/office/officeart/2005/8/layout/orgChart1"/>
    <dgm:cxn modelId="{5822B064-40BB-4320-BB62-EE1DEA8E8BB0}" type="presParOf" srcId="{40F77E1B-CFCF-4EF6-A93D-3DCB5CE8BB1E}" destId="{003B32C4-2018-4B87-9190-AAFA7DF972C6}" srcOrd="0" destOrd="0" presId="urn:microsoft.com/office/officeart/2005/8/layout/orgChart1"/>
    <dgm:cxn modelId="{15CF0DC3-4970-42E3-BAB9-A8C40CC16ED4}" type="presParOf" srcId="{40F77E1B-CFCF-4EF6-A93D-3DCB5CE8BB1E}" destId="{E13B8D6F-FD50-4F7D-BB35-B0D1958F6160}" srcOrd="1" destOrd="0" presId="urn:microsoft.com/office/officeart/2005/8/layout/orgChart1"/>
    <dgm:cxn modelId="{97150ACC-7D11-48C4-AF3A-D260C03FB230}" type="presParOf" srcId="{E13B8D6F-FD50-4F7D-BB35-B0D1958F6160}" destId="{496A7B03-14BD-4481-B358-239CF95ED964}" srcOrd="0" destOrd="0" presId="urn:microsoft.com/office/officeart/2005/8/layout/orgChart1"/>
    <dgm:cxn modelId="{B2C295A3-37B7-4510-AA3D-3C9F8F400746}" type="presParOf" srcId="{496A7B03-14BD-4481-B358-239CF95ED964}" destId="{3920F4A5-3099-4C1A-BAEC-75ED52360F7E}" srcOrd="0" destOrd="0" presId="urn:microsoft.com/office/officeart/2005/8/layout/orgChart1"/>
    <dgm:cxn modelId="{047266D2-A8CD-40AF-AA6E-C2F9F3791B87}" type="presParOf" srcId="{496A7B03-14BD-4481-B358-239CF95ED964}" destId="{E4275C6C-AA09-4123-B999-25E5CF9D8E07}" srcOrd="1" destOrd="0" presId="urn:microsoft.com/office/officeart/2005/8/layout/orgChart1"/>
    <dgm:cxn modelId="{33B8F40F-4F0E-467A-B45C-ACD0D2CED441}" type="presParOf" srcId="{E13B8D6F-FD50-4F7D-BB35-B0D1958F6160}" destId="{4F795963-2A9F-4186-87BC-827EB1B9BEDD}" srcOrd="1" destOrd="0" presId="urn:microsoft.com/office/officeart/2005/8/layout/orgChart1"/>
    <dgm:cxn modelId="{FA8EA277-0687-468F-B7AA-7C56ECCABC6B}" type="presParOf" srcId="{E13B8D6F-FD50-4F7D-BB35-B0D1958F6160}" destId="{ADB80FC2-B314-4AA4-9A9B-1FEEA295CD6D}" srcOrd="2" destOrd="0" presId="urn:microsoft.com/office/officeart/2005/8/layout/orgChart1"/>
    <dgm:cxn modelId="{E422328E-B35C-43F0-B280-041113567A5C}" type="presParOf" srcId="{40F77E1B-CFCF-4EF6-A93D-3DCB5CE8BB1E}" destId="{A302A482-4B0A-496C-B033-0444BCA203EE}" srcOrd="2" destOrd="0" presId="urn:microsoft.com/office/officeart/2005/8/layout/orgChart1"/>
    <dgm:cxn modelId="{9ECB5F35-39D0-4A25-A1DD-5D0598761D3A}" type="presParOf" srcId="{40F77E1B-CFCF-4EF6-A93D-3DCB5CE8BB1E}" destId="{CC4623C9-E4D6-4805-B1C9-BA3E68FF5D5A}" srcOrd="3" destOrd="0" presId="urn:microsoft.com/office/officeart/2005/8/layout/orgChart1"/>
    <dgm:cxn modelId="{D18CDC63-A5AB-4A89-9B97-2500DA7E3638}" type="presParOf" srcId="{CC4623C9-E4D6-4805-B1C9-BA3E68FF5D5A}" destId="{8EB734CE-4E2A-4575-B823-CC3C5C3FD999}" srcOrd="0" destOrd="0" presId="urn:microsoft.com/office/officeart/2005/8/layout/orgChart1"/>
    <dgm:cxn modelId="{C4141EFA-5FA8-44EE-851A-435FCA0F694C}" type="presParOf" srcId="{8EB734CE-4E2A-4575-B823-CC3C5C3FD999}" destId="{7AB2BDFB-77C8-4B3D-8A67-6F2C12B07561}" srcOrd="0" destOrd="0" presId="urn:microsoft.com/office/officeart/2005/8/layout/orgChart1"/>
    <dgm:cxn modelId="{CA829771-16D3-4D00-9AEC-898AB3ABF481}" type="presParOf" srcId="{8EB734CE-4E2A-4575-B823-CC3C5C3FD999}" destId="{F75F1C7A-2C39-430D-8344-C62EC703D9D4}" srcOrd="1" destOrd="0" presId="urn:microsoft.com/office/officeart/2005/8/layout/orgChart1"/>
    <dgm:cxn modelId="{11406F53-F38F-46DE-B0BA-9FCC5D96D2E3}" type="presParOf" srcId="{CC4623C9-E4D6-4805-B1C9-BA3E68FF5D5A}" destId="{B314FDDB-CA89-40AC-B674-4B3086941507}" srcOrd="1" destOrd="0" presId="urn:microsoft.com/office/officeart/2005/8/layout/orgChart1"/>
    <dgm:cxn modelId="{E989B3F0-0450-41DB-96EA-23067D2E11B8}" type="presParOf" srcId="{CC4623C9-E4D6-4805-B1C9-BA3E68FF5D5A}" destId="{65376CF3-09B9-4530-BF84-3761033D1C4B}" srcOrd="2" destOrd="0" presId="urn:microsoft.com/office/officeart/2005/8/layout/orgChart1"/>
    <dgm:cxn modelId="{36E0A1D9-47A4-4A57-89BC-88E5F2ECA445}" type="presParOf" srcId="{83B657A7-3E94-49A4-904F-129031484774}" destId="{5864547B-9ECE-418F-8BC4-1B516484CCB2}" srcOrd="2" destOrd="0" presId="urn:microsoft.com/office/officeart/2005/8/layout/orgChart1"/>
    <dgm:cxn modelId="{DA9ACDDE-9108-44C3-AF79-76D0B6270B9F}" type="presParOf" srcId="{2E082206-4180-406A-9F00-A493AEE0B44F}" destId="{B27A6438-9C16-4315-A94A-6C7A12793F5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960C50-0D52-472B-B1B2-2B8C93C1E34B}" type="doc">
      <dgm:prSet loTypeId="urn:microsoft.com/office/officeart/2005/8/layout/orgChart1" loCatId="hierarchy" qsTypeId="urn:microsoft.com/office/officeart/2005/8/quickstyle/simple1" qsCatId="simple" csTypeId="urn:microsoft.com/office/officeart/2005/8/colors/accent1_2" csCatId="accent1" phldr="1"/>
      <dgm:spPr/>
    </dgm:pt>
    <dgm:pt modelId="{3DA73FCD-B807-4A87-8FC6-A0467E9CF0FA}">
      <dgm:prSet>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PAYDAŞLAR</a:t>
          </a:r>
          <a:endParaRPr kumimoji="0" lang="en-US" b="1" i="0" u="none" strike="noStrike" cap="none" normalizeH="0" baseline="0" dirty="0">
            <a:ln>
              <a:noFill/>
            </a:ln>
            <a:solidFill>
              <a:schemeClr val="tx1"/>
            </a:solidFill>
            <a:effectLst/>
            <a:latin typeface="Times New Roman" pitchFamily="18" charset="0"/>
            <a:cs typeface="Arial" charset="0"/>
          </a:endParaRPr>
        </a:p>
      </dgm:t>
    </dgm:pt>
    <dgm:pt modelId="{24E068C6-E858-47FC-9B52-74565684CA5E}" type="parTrans" cxnId="{30E46B53-7FC7-423A-8965-720B1D07B592}">
      <dgm:prSet/>
      <dgm:spPr/>
      <dgm:t>
        <a:bodyPr/>
        <a:lstStyle/>
        <a:p>
          <a:endParaRPr lang="en-US"/>
        </a:p>
      </dgm:t>
    </dgm:pt>
    <dgm:pt modelId="{308A4485-0B8D-4680-A360-0D8E4F1307B5}" type="sibTrans" cxnId="{30E46B53-7FC7-423A-8965-720B1D07B592}">
      <dgm:prSet/>
      <dgm:spPr/>
      <dgm:t>
        <a:bodyPr/>
        <a:lstStyle/>
        <a:p>
          <a:endParaRPr lang="en-US"/>
        </a:p>
      </dgm:t>
    </dgm:pt>
    <dgm:pt modelId="{297D8ADE-8DBD-4C64-99A7-FED7E7AB7927}">
      <dgm:prSet>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br>
            <a:rPr kumimoji="0" lang="tr-TR" b="0" i="0" u="none" strike="noStrike" cap="none" normalizeH="0" baseline="0" dirty="0">
              <a:ln>
                <a:noFill/>
              </a:ln>
              <a:solidFill>
                <a:schemeClr val="tx1"/>
              </a:solidFill>
              <a:effectLst/>
              <a:latin typeface="Times New Roman" pitchFamily="18" charset="0"/>
              <a:cs typeface="Arial" charset="0"/>
            </a:rPr>
          </a:br>
          <a:r>
            <a:rPr kumimoji="0" lang="tr-TR" b="1" i="0" u="none" strike="noStrike" cap="none" normalizeH="0" baseline="0" dirty="0">
              <a:ln>
                <a:noFill/>
              </a:ln>
              <a:solidFill>
                <a:schemeClr val="tx1"/>
              </a:solidFill>
              <a:effectLst/>
              <a:latin typeface="Times New Roman" pitchFamily="18" charset="0"/>
              <a:cs typeface="Arial" charset="0"/>
            </a:rPr>
            <a:t>Projeyi Yürütenler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İşitme Engelliler Derneği (Proje Sahibi)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Hollandalı özel eğitim kurumu (Ortak)</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Vakıf (Ortak)</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STK (Ortak)</a:t>
          </a:r>
          <a:endParaRPr kumimoji="0" lang="en-US" b="1" i="0" u="none" strike="noStrike" cap="none" normalizeH="0" baseline="0" dirty="0">
            <a:ln>
              <a:noFill/>
            </a:ln>
            <a:solidFill>
              <a:schemeClr val="tx1"/>
            </a:solidFill>
            <a:effectLst/>
            <a:latin typeface="Times New Roman" pitchFamily="18" charset="0"/>
            <a:cs typeface="Arial" charset="0"/>
          </a:endParaRPr>
        </a:p>
      </dgm:t>
    </dgm:pt>
    <dgm:pt modelId="{23C6DFBF-68C0-40FF-A0C7-299FC054F5B9}" type="parTrans" cxnId="{52D311E2-63A5-4969-86EB-B1FFF2FF582B}">
      <dgm:prSet/>
      <dgm:spPr/>
      <dgm:t>
        <a:bodyPr/>
        <a:lstStyle/>
        <a:p>
          <a:endParaRPr lang="en-US"/>
        </a:p>
      </dgm:t>
    </dgm:pt>
    <dgm:pt modelId="{9D475612-60F3-4E95-B856-BEAEEB9F2F9A}" type="sibTrans" cxnId="{52D311E2-63A5-4969-86EB-B1FFF2FF582B}">
      <dgm:prSet/>
      <dgm:spPr/>
      <dgm:t>
        <a:bodyPr/>
        <a:lstStyle/>
        <a:p>
          <a:endParaRPr lang="en-US"/>
        </a:p>
      </dgm:t>
    </dgm:pt>
    <dgm:pt modelId="{6DB89740-3BEA-41AD-BB31-0498185EFE8D}">
      <dgm:prSet>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Projeden Etkilenenler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Hedef Grup: İşitme Engelliler Derneği okul öncesi dönem öğrencisi olan 54 çocuk, onların aileleri ve dernekte çalışan öğretmenler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Nihai Faydalanıcılar: İşitme engelliler Derneğinin bütün öğerncileri ve onların aileleri, konuyla ilgilenen tüm eğitimci ve pedagoglar, ünviersitelerde ilgili bölümlerde çalışan akademisyenler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b="1" i="0" u="none" strike="noStrike" cap="none" normalizeH="0" baseline="0" dirty="0">
            <a:ln>
              <a:noFill/>
            </a:ln>
            <a:solidFill>
              <a:schemeClr val="tx1"/>
            </a:solidFill>
            <a:effectLst/>
            <a:latin typeface="Times New Roman"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Diğer Etkilenen Gruplar</a:t>
          </a:r>
          <a:endParaRPr kumimoji="0" lang="en-US" b="1" i="0" u="none" strike="noStrike" cap="none" normalizeH="0" baseline="0" dirty="0">
            <a:ln>
              <a:noFill/>
            </a:ln>
            <a:solidFill>
              <a:schemeClr val="tx1"/>
            </a:solidFill>
            <a:effectLst/>
            <a:latin typeface="Times New Roman" pitchFamily="18" charset="0"/>
            <a:cs typeface="Arial" charset="0"/>
          </a:endParaRPr>
        </a:p>
      </dgm:t>
    </dgm:pt>
    <dgm:pt modelId="{1C3ABE14-6114-4C34-A9FF-1C7DB55ACFD6}" type="parTrans" cxnId="{41B1A0BD-6821-4984-8445-980377DBBB17}">
      <dgm:prSet/>
      <dgm:spPr/>
      <dgm:t>
        <a:bodyPr/>
        <a:lstStyle/>
        <a:p>
          <a:endParaRPr lang="en-US"/>
        </a:p>
      </dgm:t>
    </dgm:pt>
    <dgm:pt modelId="{ED3E1B0C-9C16-44BC-8D6F-982A4FF6ED66}" type="sibTrans" cxnId="{41B1A0BD-6821-4984-8445-980377DBBB17}">
      <dgm:prSet/>
      <dgm:spPr/>
      <dgm:t>
        <a:bodyPr/>
        <a:lstStyle/>
        <a:p>
          <a:endParaRPr lang="en-US"/>
        </a:p>
      </dgm:t>
    </dgm:pt>
    <dgm:pt modelId="{0D90A714-4A40-4FAD-8076-CC71F4E1CFF3}">
      <dgm:prSet>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Destekçiler: Bölgedeki yerel yönetimler, Milli Egitim Müdürlükleri, konuyla ilgili olan diğer STK’lar</a:t>
          </a:r>
          <a:endParaRPr kumimoji="0" lang="en-US" b="1" i="0" u="none" strike="noStrike" cap="none" normalizeH="0" baseline="0" dirty="0">
            <a:ln>
              <a:noFill/>
            </a:ln>
            <a:solidFill>
              <a:schemeClr val="tx1"/>
            </a:solidFill>
            <a:effectLst/>
            <a:latin typeface="Times New Roman" pitchFamily="18" charset="0"/>
            <a:cs typeface="Arial" charset="0"/>
          </a:endParaRPr>
        </a:p>
      </dgm:t>
    </dgm:pt>
    <dgm:pt modelId="{614C47A2-F46A-4956-BFF7-32AFBAD83D53}" type="parTrans" cxnId="{C31BEE3B-F5DA-4515-9B32-CACD2213299C}">
      <dgm:prSet/>
      <dgm:spPr/>
      <dgm:t>
        <a:bodyPr/>
        <a:lstStyle/>
        <a:p>
          <a:endParaRPr lang="en-US"/>
        </a:p>
      </dgm:t>
    </dgm:pt>
    <dgm:pt modelId="{EF08E88F-01D2-4775-9A92-97B723F8F3BF}" type="sibTrans" cxnId="{C31BEE3B-F5DA-4515-9B32-CACD2213299C}">
      <dgm:prSet/>
      <dgm:spPr/>
      <dgm:t>
        <a:bodyPr/>
        <a:lstStyle/>
        <a:p>
          <a:endParaRPr lang="en-US"/>
        </a:p>
      </dgm:t>
    </dgm:pt>
    <dgm:pt modelId="{42291C8F-AD97-4B02-9861-261E93382187}">
      <dgm:prSet>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a:ln>
                <a:noFill/>
              </a:ln>
              <a:solidFill>
                <a:schemeClr val="tx1"/>
              </a:solidFill>
              <a:effectLst/>
              <a:latin typeface="Times New Roman" pitchFamily="18" charset="0"/>
              <a:cs typeface="Arial" charset="0"/>
            </a:rPr>
            <a:t>Karşıtlar: Aynı konuda faaliyet gösteren özel eğitim kurumları</a:t>
          </a:r>
          <a:endParaRPr kumimoji="0" lang="en-US" b="1" i="0" u="none" strike="noStrike" cap="none" normalizeH="0" baseline="0" dirty="0">
            <a:ln>
              <a:noFill/>
            </a:ln>
            <a:solidFill>
              <a:schemeClr val="tx1"/>
            </a:solidFill>
            <a:effectLst/>
            <a:latin typeface="Times New Roman" pitchFamily="18" charset="0"/>
            <a:cs typeface="Arial" charset="0"/>
          </a:endParaRPr>
        </a:p>
      </dgm:t>
    </dgm:pt>
    <dgm:pt modelId="{D9776421-646C-4192-A753-BFACD345CA9E}" type="parTrans" cxnId="{B9591B49-78B7-4A64-A824-83410C6E8420}">
      <dgm:prSet/>
      <dgm:spPr/>
      <dgm:t>
        <a:bodyPr/>
        <a:lstStyle/>
        <a:p>
          <a:endParaRPr lang="en-US"/>
        </a:p>
      </dgm:t>
    </dgm:pt>
    <dgm:pt modelId="{DE1D205B-A8E6-4D59-A63C-C2A9CA0B8CE3}" type="sibTrans" cxnId="{B9591B49-78B7-4A64-A824-83410C6E8420}">
      <dgm:prSet/>
      <dgm:spPr/>
      <dgm:t>
        <a:bodyPr/>
        <a:lstStyle/>
        <a:p>
          <a:endParaRPr lang="en-US"/>
        </a:p>
      </dgm:t>
    </dgm:pt>
    <dgm:pt modelId="{211CEFDC-C093-45DF-9178-C831D7E6D8A4}" type="pres">
      <dgm:prSet presAssocID="{41960C50-0D52-472B-B1B2-2B8C93C1E34B}" presName="hierChild1" presStyleCnt="0">
        <dgm:presLayoutVars>
          <dgm:orgChart val="1"/>
          <dgm:chPref val="1"/>
          <dgm:dir/>
          <dgm:animOne val="branch"/>
          <dgm:animLvl val="lvl"/>
          <dgm:resizeHandles/>
        </dgm:presLayoutVars>
      </dgm:prSet>
      <dgm:spPr/>
    </dgm:pt>
    <dgm:pt modelId="{72E0095B-2C83-470D-B8F4-B35062EDDDAA}" type="pres">
      <dgm:prSet presAssocID="{3DA73FCD-B807-4A87-8FC6-A0467E9CF0FA}" presName="hierRoot1" presStyleCnt="0">
        <dgm:presLayoutVars>
          <dgm:hierBranch/>
        </dgm:presLayoutVars>
      </dgm:prSet>
      <dgm:spPr/>
    </dgm:pt>
    <dgm:pt modelId="{922DE064-6B2A-4FAA-91E2-E928EDAC2F7E}" type="pres">
      <dgm:prSet presAssocID="{3DA73FCD-B807-4A87-8FC6-A0467E9CF0FA}" presName="rootComposite1" presStyleCnt="0"/>
      <dgm:spPr/>
    </dgm:pt>
    <dgm:pt modelId="{4780FD28-A9F6-4470-A89E-D441683E0F8C}" type="pres">
      <dgm:prSet presAssocID="{3DA73FCD-B807-4A87-8FC6-A0467E9CF0FA}" presName="rootText1" presStyleLbl="node0" presStyleIdx="0" presStyleCnt="1" custScaleY="72668">
        <dgm:presLayoutVars>
          <dgm:chPref val="3"/>
        </dgm:presLayoutVars>
      </dgm:prSet>
      <dgm:spPr/>
    </dgm:pt>
    <dgm:pt modelId="{AF7C619E-8F26-4B94-9C9B-85F8A9D1960E}" type="pres">
      <dgm:prSet presAssocID="{3DA73FCD-B807-4A87-8FC6-A0467E9CF0FA}" presName="rootConnector1" presStyleLbl="node1" presStyleIdx="0" presStyleCnt="0"/>
      <dgm:spPr/>
    </dgm:pt>
    <dgm:pt modelId="{8DB3FAB7-1F51-4DCC-8D86-163E0CECD59E}" type="pres">
      <dgm:prSet presAssocID="{3DA73FCD-B807-4A87-8FC6-A0467E9CF0FA}" presName="hierChild2" presStyleCnt="0"/>
      <dgm:spPr/>
    </dgm:pt>
    <dgm:pt modelId="{D13AA725-FA9E-478A-8827-9E4CA9936EF8}" type="pres">
      <dgm:prSet presAssocID="{23C6DFBF-68C0-40FF-A0C7-299FC054F5B9}" presName="Name35" presStyleLbl="parChTrans1D2" presStyleIdx="0" presStyleCnt="2"/>
      <dgm:spPr/>
    </dgm:pt>
    <dgm:pt modelId="{BA42B148-2B53-47B2-ACF1-410A2B8327EA}" type="pres">
      <dgm:prSet presAssocID="{297D8ADE-8DBD-4C64-99A7-FED7E7AB7927}" presName="hierRoot2" presStyleCnt="0">
        <dgm:presLayoutVars>
          <dgm:hierBranch/>
        </dgm:presLayoutVars>
      </dgm:prSet>
      <dgm:spPr/>
    </dgm:pt>
    <dgm:pt modelId="{894A7ADD-141F-43BE-B648-F7F7100B7531}" type="pres">
      <dgm:prSet presAssocID="{297D8ADE-8DBD-4C64-99A7-FED7E7AB7927}" presName="rootComposite" presStyleCnt="0"/>
      <dgm:spPr/>
    </dgm:pt>
    <dgm:pt modelId="{96E5247C-5A8D-466E-8A75-93146E64FDA7}" type="pres">
      <dgm:prSet presAssocID="{297D8ADE-8DBD-4C64-99A7-FED7E7AB7927}" presName="rootText" presStyleLbl="node2" presStyleIdx="0" presStyleCnt="2" custScaleX="119757" custScaleY="127985" custLinFactNeighborX="4781">
        <dgm:presLayoutVars>
          <dgm:chPref val="3"/>
        </dgm:presLayoutVars>
      </dgm:prSet>
      <dgm:spPr/>
    </dgm:pt>
    <dgm:pt modelId="{380E466E-EBA2-4A66-8CA1-E67B8ECD2188}" type="pres">
      <dgm:prSet presAssocID="{297D8ADE-8DBD-4C64-99A7-FED7E7AB7927}" presName="rootConnector" presStyleLbl="node2" presStyleIdx="0" presStyleCnt="2"/>
      <dgm:spPr/>
    </dgm:pt>
    <dgm:pt modelId="{4B5030E2-CB7C-45C5-90C8-E74473049F78}" type="pres">
      <dgm:prSet presAssocID="{297D8ADE-8DBD-4C64-99A7-FED7E7AB7927}" presName="hierChild4" presStyleCnt="0"/>
      <dgm:spPr/>
    </dgm:pt>
    <dgm:pt modelId="{D2A34979-A3AF-4F1F-B057-6F81837F414A}" type="pres">
      <dgm:prSet presAssocID="{297D8ADE-8DBD-4C64-99A7-FED7E7AB7927}" presName="hierChild5" presStyleCnt="0"/>
      <dgm:spPr/>
    </dgm:pt>
    <dgm:pt modelId="{F8DB8122-77F6-47A8-A502-2A44F1EE3F3D}" type="pres">
      <dgm:prSet presAssocID="{1C3ABE14-6114-4C34-A9FF-1C7DB55ACFD6}" presName="Name35" presStyleLbl="parChTrans1D2" presStyleIdx="1" presStyleCnt="2"/>
      <dgm:spPr/>
    </dgm:pt>
    <dgm:pt modelId="{75693DE8-D534-44AA-A13A-EB51C3AB3BD3}" type="pres">
      <dgm:prSet presAssocID="{6DB89740-3BEA-41AD-BB31-0498185EFE8D}" presName="hierRoot2" presStyleCnt="0">
        <dgm:presLayoutVars>
          <dgm:hierBranch/>
        </dgm:presLayoutVars>
      </dgm:prSet>
      <dgm:spPr/>
    </dgm:pt>
    <dgm:pt modelId="{BD90BC54-00E9-44EF-9DBA-1BF1E57C67FB}" type="pres">
      <dgm:prSet presAssocID="{6DB89740-3BEA-41AD-BB31-0498185EFE8D}" presName="rootComposite" presStyleCnt="0"/>
      <dgm:spPr/>
    </dgm:pt>
    <dgm:pt modelId="{92D8C031-7CF0-4E49-BC07-561DAD5602AC}" type="pres">
      <dgm:prSet presAssocID="{6DB89740-3BEA-41AD-BB31-0498185EFE8D}" presName="rootText" presStyleLbl="node2" presStyleIdx="1" presStyleCnt="2" custScaleX="180903" custScaleY="131493">
        <dgm:presLayoutVars>
          <dgm:chPref val="3"/>
        </dgm:presLayoutVars>
      </dgm:prSet>
      <dgm:spPr/>
    </dgm:pt>
    <dgm:pt modelId="{4B3EB7E5-3E38-4600-85EB-A26EFA71BC91}" type="pres">
      <dgm:prSet presAssocID="{6DB89740-3BEA-41AD-BB31-0498185EFE8D}" presName="rootConnector" presStyleLbl="node2" presStyleIdx="1" presStyleCnt="2"/>
      <dgm:spPr/>
    </dgm:pt>
    <dgm:pt modelId="{52C07E7E-B6F7-47FC-B331-414DDC3E4AFD}" type="pres">
      <dgm:prSet presAssocID="{6DB89740-3BEA-41AD-BB31-0498185EFE8D}" presName="hierChild4" presStyleCnt="0"/>
      <dgm:spPr/>
    </dgm:pt>
    <dgm:pt modelId="{20B8ED2D-DBD9-43EB-ADFA-5A8342AD7E01}" type="pres">
      <dgm:prSet presAssocID="{614C47A2-F46A-4956-BFF7-32AFBAD83D53}" presName="Name35" presStyleLbl="parChTrans1D3" presStyleIdx="0" presStyleCnt="2"/>
      <dgm:spPr/>
    </dgm:pt>
    <dgm:pt modelId="{983FFC2F-3C43-4D6C-96C3-EB889E146465}" type="pres">
      <dgm:prSet presAssocID="{0D90A714-4A40-4FAD-8076-CC71F4E1CFF3}" presName="hierRoot2" presStyleCnt="0">
        <dgm:presLayoutVars>
          <dgm:hierBranch val="r"/>
        </dgm:presLayoutVars>
      </dgm:prSet>
      <dgm:spPr/>
    </dgm:pt>
    <dgm:pt modelId="{2D051306-86AD-424A-AB24-D487CE0FC5A4}" type="pres">
      <dgm:prSet presAssocID="{0D90A714-4A40-4FAD-8076-CC71F4E1CFF3}" presName="rootComposite" presStyleCnt="0"/>
      <dgm:spPr/>
    </dgm:pt>
    <dgm:pt modelId="{1520323A-6388-4192-B4E2-D6B764CCE905}" type="pres">
      <dgm:prSet presAssocID="{0D90A714-4A40-4FAD-8076-CC71F4E1CFF3}" presName="rootText" presStyleLbl="node3" presStyleIdx="0" presStyleCnt="2" custScaleX="113724" custScaleY="53785">
        <dgm:presLayoutVars>
          <dgm:chPref val="3"/>
        </dgm:presLayoutVars>
      </dgm:prSet>
      <dgm:spPr/>
    </dgm:pt>
    <dgm:pt modelId="{F7F0A816-2FF3-4C82-87AA-309DD50DEC8D}" type="pres">
      <dgm:prSet presAssocID="{0D90A714-4A40-4FAD-8076-CC71F4E1CFF3}" presName="rootConnector" presStyleLbl="node3" presStyleIdx="0" presStyleCnt="2"/>
      <dgm:spPr/>
    </dgm:pt>
    <dgm:pt modelId="{3D580F2B-D239-4E56-A25D-A407A8151A5D}" type="pres">
      <dgm:prSet presAssocID="{0D90A714-4A40-4FAD-8076-CC71F4E1CFF3}" presName="hierChild4" presStyleCnt="0"/>
      <dgm:spPr/>
    </dgm:pt>
    <dgm:pt modelId="{1FABE8C6-9324-472F-B73A-E81EACE5A194}" type="pres">
      <dgm:prSet presAssocID="{0D90A714-4A40-4FAD-8076-CC71F4E1CFF3}" presName="hierChild5" presStyleCnt="0"/>
      <dgm:spPr/>
    </dgm:pt>
    <dgm:pt modelId="{DA2282B4-D1C5-467F-BBC8-D4E68796166A}" type="pres">
      <dgm:prSet presAssocID="{D9776421-646C-4192-A753-BFACD345CA9E}" presName="Name35" presStyleLbl="parChTrans1D3" presStyleIdx="1" presStyleCnt="2"/>
      <dgm:spPr/>
    </dgm:pt>
    <dgm:pt modelId="{8655C1F6-9BA8-4AD9-BCC9-E11AF35645EF}" type="pres">
      <dgm:prSet presAssocID="{42291C8F-AD97-4B02-9861-261E93382187}" presName="hierRoot2" presStyleCnt="0">
        <dgm:presLayoutVars>
          <dgm:hierBranch val="r"/>
        </dgm:presLayoutVars>
      </dgm:prSet>
      <dgm:spPr/>
    </dgm:pt>
    <dgm:pt modelId="{1F801747-FBB5-41EC-9831-43700E8442DA}" type="pres">
      <dgm:prSet presAssocID="{42291C8F-AD97-4B02-9861-261E93382187}" presName="rootComposite" presStyleCnt="0"/>
      <dgm:spPr/>
    </dgm:pt>
    <dgm:pt modelId="{95BE16DB-B2CE-4E15-8E7C-4B47C0B10929}" type="pres">
      <dgm:prSet presAssocID="{42291C8F-AD97-4B02-9861-261E93382187}" presName="rootText" presStyleLbl="node3" presStyleIdx="1" presStyleCnt="2" custScaleX="95678" custScaleY="53785" custLinFactNeighborX="-7568" custLinFactNeighborY="-309">
        <dgm:presLayoutVars>
          <dgm:chPref val="3"/>
        </dgm:presLayoutVars>
      </dgm:prSet>
      <dgm:spPr/>
    </dgm:pt>
    <dgm:pt modelId="{F325DD9E-2915-417E-BD77-0043DA16C090}" type="pres">
      <dgm:prSet presAssocID="{42291C8F-AD97-4B02-9861-261E93382187}" presName="rootConnector" presStyleLbl="node3" presStyleIdx="1" presStyleCnt="2"/>
      <dgm:spPr/>
    </dgm:pt>
    <dgm:pt modelId="{9F864B6D-31CF-4F70-B109-1D040F11EAA1}" type="pres">
      <dgm:prSet presAssocID="{42291C8F-AD97-4B02-9861-261E93382187}" presName="hierChild4" presStyleCnt="0"/>
      <dgm:spPr/>
    </dgm:pt>
    <dgm:pt modelId="{3208CE4A-CB8F-48FC-A3D9-2C8FD98593C7}" type="pres">
      <dgm:prSet presAssocID="{42291C8F-AD97-4B02-9861-261E93382187}" presName="hierChild5" presStyleCnt="0"/>
      <dgm:spPr/>
    </dgm:pt>
    <dgm:pt modelId="{72DC1A4C-2BAC-407C-AE73-4D3E05520D86}" type="pres">
      <dgm:prSet presAssocID="{6DB89740-3BEA-41AD-BB31-0498185EFE8D}" presName="hierChild5" presStyleCnt="0"/>
      <dgm:spPr/>
    </dgm:pt>
    <dgm:pt modelId="{D4DF81A8-7663-46BF-99CD-7F86FEA39861}" type="pres">
      <dgm:prSet presAssocID="{3DA73FCD-B807-4A87-8FC6-A0467E9CF0FA}" presName="hierChild3" presStyleCnt="0"/>
      <dgm:spPr/>
    </dgm:pt>
  </dgm:ptLst>
  <dgm:cxnLst>
    <dgm:cxn modelId="{D9C8AE06-C1AE-4C80-9941-46E358D52D0C}" type="presOf" srcId="{0D90A714-4A40-4FAD-8076-CC71F4E1CFF3}" destId="{F7F0A816-2FF3-4C82-87AA-309DD50DEC8D}" srcOrd="1" destOrd="0" presId="urn:microsoft.com/office/officeart/2005/8/layout/orgChart1"/>
    <dgm:cxn modelId="{C31BEE3B-F5DA-4515-9B32-CACD2213299C}" srcId="{6DB89740-3BEA-41AD-BB31-0498185EFE8D}" destId="{0D90A714-4A40-4FAD-8076-CC71F4E1CFF3}" srcOrd="0" destOrd="0" parTransId="{614C47A2-F46A-4956-BFF7-32AFBAD83D53}" sibTransId="{EF08E88F-01D2-4775-9A92-97B723F8F3BF}"/>
    <dgm:cxn modelId="{428B6D3E-6038-40A5-9C01-96B32D64DDF4}" type="presOf" srcId="{3DA73FCD-B807-4A87-8FC6-A0467E9CF0FA}" destId="{AF7C619E-8F26-4B94-9C9B-85F8A9D1960E}" srcOrd="1" destOrd="0" presId="urn:microsoft.com/office/officeart/2005/8/layout/orgChart1"/>
    <dgm:cxn modelId="{D752D664-CD7E-41F1-B15A-A5EA81EB75CF}" type="presOf" srcId="{297D8ADE-8DBD-4C64-99A7-FED7E7AB7927}" destId="{96E5247C-5A8D-466E-8A75-93146E64FDA7}" srcOrd="0" destOrd="0" presId="urn:microsoft.com/office/officeart/2005/8/layout/orgChart1"/>
    <dgm:cxn modelId="{EDCE9668-79A4-491C-8911-87C2AB35D983}" type="presOf" srcId="{42291C8F-AD97-4B02-9861-261E93382187}" destId="{95BE16DB-B2CE-4E15-8E7C-4B47C0B10929}" srcOrd="0" destOrd="0" presId="urn:microsoft.com/office/officeart/2005/8/layout/orgChart1"/>
    <dgm:cxn modelId="{B9591B49-78B7-4A64-A824-83410C6E8420}" srcId="{6DB89740-3BEA-41AD-BB31-0498185EFE8D}" destId="{42291C8F-AD97-4B02-9861-261E93382187}" srcOrd="1" destOrd="0" parTransId="{D9776421-646C-4192-A753-BFACD345CA9E}" sibTransId="{DE1D205B-A8E6-4D59-A63C-C2A9CA0B8CE3}"/>
    <dgm:cxn modelId="{89EBC44C-75F7-4EF1-B617-B07127C1E8F1}" type="presOf" srcId="{42291C8F-AD97-4B02-9861-261E93382187}" destId="{F325DD9E-2915-417E-BD77-0043DA16C090}" srcOrd="1" destOrd="0" presId="urn:microsoft.com/office/officeart/2005/8/layout/orgChart1"/>
    <dgm:cxn modelId="{0C63FE52-65CD-4731-BDF8-A875EDE17477}" type="presOf" srcId="{1C3ABE14-6114-4C34-A9FF-1C7DB55ACFD6}" destId="{F8DB8122-77F6-47A8-A502-2A44F1EE3F3D}" srcOrd="0" destOrd="0" presId="urn:microsoft.com/office/officeart/2005/8/layout/orgChart1"/>
    <dgm:cxn modelId="{30E46B53-7FC7-423A-8965-720B1D07B592}" srcId="{41960C50-0D52-472B-B1B2-2B8C93C1E34B}" destId="{3DA73FCD-B807-4A87-8FC6-A0467E9CF0FA}" srcOrd="0" destOrd="0" parTransId="{24E068C6-E858-47FC-9B52-74565684CA5E}" sibTransId="{308A4485-0B8D-4680-A360-0D8E4F1307B5}"/>
    <dgm:cxn modelId="{38A46D93-0C89-4475-A5D4-90CF27B51632}" type="presOf" srcId="{6DB89740-3BEA-41AD-BB31-0498185EFE8D}" destId="{92D8C031-7CF0-4E49-BC07-561DAD5602AC}" srcOrd="0" destOrd="0" presId="urn:microsoft.com/office/officeart/2005/8/layout/orgChart1"/>
    <dgm:cxn modelId="{76C53FA3-A65B-4723-A2F3-CBB7F2A88581}" type="presOf" srcId="{614C47A2-F46A-4956-BFF7-32AFBAD83D53}" destId="{20B8ED2D-DBD9-43EB-ADFA-5A8342AD7E01}" srcOrd="0" destOrd="0" presId="urn:microsoft.com/office/officeart/2005/8/layout/orgChart1"/>
    <dgm:cxn modelId="{93B609B4-F9D7-4D6F-ACE9-D4BBF2FFD800}" type="presOf" srcId="{23C6DFBF-68C0-40FF-A0C7-299FC054F5B9}" destId="{D13AA725-FA9E-478A-8827-9E4CA9936EF8}" srcOrd="0" destOrd="0" presId="urn:microsoft.com/office/officeart/2005/8/layout/orgChart1"/>
    <dgm:cxn modelId="{5DBD50B6-BB3A-4FEB-A353-99A5385A4C0C}" type="presOf" srcId="{297D8ADE-8DBD-4C64-99A7-FED7E7AB7927}" destId="{380E466E-EBA2-4A66-8CA1-E67B8ECD2188}" srcOrd="1" destOrd="0" presId="urn:microsoft.com/office/officeart/2005/8/layout/orgChart1"/>
    <dgm:cxn modelId="{B6DABDBA-939F-457A-9AC0-B51A295B9430}" type="presOf" srcId="{3DA73FCD-B807-4A87-8FC6-A0467E9CF0FA}" destId="{4780FD28-A9F6-4470-A89E-D441683E0F8C}" srcOrd="0" destOrd="0" presId="urn:microsoft.com/office/officeart/2005/8/layout/orgChart1"/>
    <dgm:cxn modelId="{41B1A0BD-6821-4984-8445-980377DBBB17}" srcId="{3DA73FCD-B807-4A87-8FC6-A0467E9CF0FA}" destId="{6DB89740-3BEA-41AD-BB31-0498185EFE8D}" srcOrd="1" destOrd="0" parTransId="{1C3ABE14-6114-4C34-A9FF-1C7DB55ACFD6}" sibTransId="{ED3E1B0C-9C16-44BC-8D6F-982A4FF6ED66}"/>
    <dgm:cxn modelId="{0AA09AD1-223E-4285-BA93-4CBA7F8AF9F9}" type="presOf" srcId="{0D90A714-4A40-4FAD-8076-CC71F4E1CFF3}" destId="{1520323A-6388-4192-B4E2-D6B764CCE905}" srcOrd="0" destOrd="0" presId="urn:microsoft.com/office/officeart/2005/8/layout/orgChart1"/>
    <dgm:cxn modelId="{52D311E2-63A5-4969-86EB-B1FFF2FF582B}" srcId="{3DA73FCD-B807-4A87-8FC6-A0467E9CF0FA}" destId="{297D8ADE-8DBD-4C64-99A7-FED7E7AB7927}" srcOrd="0" destOrd="0" parTransId="{23C6DFBF-68C0-40FF-A0C7-299FC054F5B9}" sibTransId="{9D475612-60F3-4E95-B856-BEAEEB9F2F9A}"/>
    <dgm:cxn modelId="{829952EF-B08B-45B9-AD76-72D11ECBCF22}" type="presOf" srcId="{6DB89740-3BEA-41AD-BB31-0498185EFE8D}" destId="{4B3EB7E5-3E38-4600-85EB-A26EFA71BC91}" srcOrd="1" destOrd="0" presId="urn:microsoft.com/office/officeart/2005/8/layout/orgChart1"/>
    <dgm:cxn modelId="{1DAA19F1-7AA1-426D-9C4A-037F6D48A5C9}" type="presOf" srcId="{D9776421-646C-4192-A753-BFACD345CA9E}" destId="{DA2282B4-D1C5-467F-BBC8-D4E68796166A}" srcOrd="0" destOrd="0" presId="urn:microsoft.com/office/officeart/2005/8/layout/orgChart1"/>
    <dgm:cxn modelId="{7DC4E6F3-1E20-4DB8-8F7E-426F190807BE}" type="presOf" srcId="{41960C50-0D52-472B-B1B2-2B8C93C1E34B}" destId="{211CEFDC-C093-45DF-9178-C831D7E6D8A4}" srcOrd="0" destOrd="0" presId="urn:microsoft.com/office/officeart/2005/8/layout/orgChart1"/>
    <dgm:cxn modelId="{DF363397-0132-482B-8A0A-838DB9685777}" type="presParOf" srcId="{211CEFDC-C093-45DF-9178-C831D7E6D8A4}" destId="{72E0095B-2C83-470D-B8F4-B35062EDDDAA}" srcOrd="0" destOrd="0" presId="urn:microsoft.com/office/officeart/2005/8/layout/orgChart1"/>
    <dgm:cxn modelId="{D95169A1-6992-45D0-ADBC-4238758E70CE}" type="presParOf" srcId="{72E0095B-2C83-470D-B8F4-B35062EDDDAA}" destId="{922DE064-6B2A-4FAA-91E2-E928EDAC2F7E}" srcOrd="0" destOrd="0" presId="urn:microsoft.com/office/officeart/2005/8/layout/orgChart1"/>
    <dgm:cxn modelId="{6595CCE8-31AB-4875-8FFF-758C431DC326}" type="presParOf" srcId="{922DE064-6B2A-4FAA-91E2-E928EDAC2F7E}" destId="{4780FD28-A9F6-4470-A89E-D441683E0F8C}" srcOrd="0" destOrd="0" presId="urn:microsoft.com/office/officeart/2005/8/layout/orgChart1"/>
    <dgm:cxn modelId="{7FF464FD-CBCC-4588-9147-6874515475B3}" type="presParOf" srcId="{922DE064-6B2A-4FAA-91E2-E928EDAC2F7E}" destId="{AF7C619E-8F26-4B94-9C9B-85F8A9D1960E}" srcOrd="1" destOrd="0" presId="urn:microsoft.com/office/officeart/2005/8/layout/orgChart1"/>
    <dgm:cxn modelId="{239C063E-D78F-44D8-8C4F-7627BC615EA4}" type="presParOf" srcId="{72E0095B-2C83-470D-B8F4-B35062EDDDAA}" destId="{8DB3FAB7-1F51-4DCC-8D86-163E0CECD59E}" srcOrd="1" destOrd="0" presId="urn:microsoft.com/office/officeart/2005/8/layout/orgChart1"/>
    <dgm:cxn modelId="{AAB4A260-65DB-4F07-A617-E97984094FE0}" type="presParOf" srcId="{8DB3FAB7-1F51-4DCC-8D86-163E0CECD59E}" destId="{D13AA725-FA9E-478A-8827-9E4CA9936EF8}" srcOrd="0" destOrd="0" presId="urn:microsoft.com/office/officeart/2005/8/layout/orgChart1"/>
    <dgm:cxn modelId="{B5856B40-6B27-4258-B856-57366853BCAB}" type="presParOf" srcId="{8DB3FAB7-1F51-4DCC-8D86-163E0CECD59E}" destId="{BA42B148-2B53-47B2-ACF1-410A2B8327EA}" srcOrd="1" destOrd="0" presId="urn:microsoft.com/office/officeart/2005/8/layout/orgChart1"/>
    <dgm:cxn modelId="{287F5B6E-F661-49A6-AFBA-6422FE360142}" type="presParOf" srcId="{BA42B148-2B53-47B2-ACF1-410A2B8327EA}" destId="{894A7ADD-141F-43BE-B648-F7F7100B7531}" srcOrd="0" destOrd="0" presId="urn:microsoft.com/office/officeart/2005/8/layout/orgChart1"/>
    <dgm:cxn modelId="{92F1C714-32F8-4295-97F5-CB28D961DA63}" type="presParOf" srcId="{894A7ADD-141F-43BE-B648-F7F7100B7531}" destId="{96E5247C-5A8D-466E-8A75-93146E64FDA7}" srcOrd="0" destOrd="0" presId="urn:microsoft.com/office/officeart/2005/8/layout/orgChart1"/>
    <dgm:cxn modelId="{4C07B57F-31B5-4BC7-86CD-3571F02C25EF}" type="presParOf" srcId="{894A7ADD-141F-43BE-B648-F7F7100B7531}" destId="{380E466E-EBA2-4A66-8CA1-E67B8ECD2188}" srcOrd="1" destOrd="0" presId="urn:microsoft.com/office/officeart/2005/8/layout/orgChart1"/>
    <dgm:cxn modelId="{0E1D3B02-1900-4004-BA96-4AADEE50BA8E}" type="presParOf" srcId="{BA42B148-2B53-47B2-ACF1-410A2B8327EA}" destId="{4B5030E2-CB7C-45C5-90C8-E74473049F78}" srcOrd="1" destOrd="0" presId="urn:microsoft.com/office/officeart/2005/8/layout/orgChart1"/>
    <dgm:cxn modelId="{DF742F47-6DC4-43A2-96C5-299B3E6357BC}" type="presParOf" srcId="{BA42B148-2B53-47B2-ACF1-410A2B8327EA}" destId="{D2A34979-A3AF-4F1F-B057-6F81837F414A}" srcOrd="2" destOrd="0" presId="urn:microsoft.com/office/officeart/2005/8/layout/orgChart1"/>
    <dgm:cxn modelId="{E1ED462F-5A0A-4288-859C-AF60C22E7B83}" type="presParOf" srcId="{8DB3FAB7-1F51-4DCC-8D86-163E0CECD59E}" destId="{F8DB8122-77F6-47A8-A502-2A44F1EE3F3D}" srcOrd="2" destOrd="0" presId="urn:microsoft.com/office/officeart/2005/8/layout/orgChart1"/>
    <dgm:cxn modelId="{AAABDDAD-BC66-4982-A04E-CAEAF475BFB4}" type="presParOf" srcId="{8DB3FAB7-1F51-4DCC-8D86-163E0CECD59E}" destId="{75693DE8-D534-44AA-A13A-EB51C3AB3BD3}" srcOrd="3" destOrd="0" presId="urn:microsoft.com/office/officeart/2005/8/layout/orgChart1"/>
    <dgm:cxn modelId="{36A3A755-DBEA-4358-B328-E4B5CADFADAB}" type="presParOf" srcId="{75693DE8-D534-44AA-A13A-EB51C3AB3BD3}" destId="{BD90BC54-00E9-44EF-9DBA-1BF1E57C67FB}" srcOrd="0" destOrd="0" presId="urn:microsoft.com/office/officeart/2005/8/layout/orgChart1"/>
    <dgm:cxn modelId="{57D83A5F-F33D-4B13-AA2F-198C224A5C71}" type="presParOf" srcId="{BD90BC54-00E9-44EF-9DBA-1BF1E57C67FB}" destId="{92D8C031-7CF0-4E49-BC07-561DAD5602AC}" srcOrd="0" destOrd="0" presId="urn:microsoft.com/office/officeart/2005/8/layout/orgChart1"/>
    <dgm:cxn modelId="{5221555A-C096-4229-8C50-D07F878CC9AD}" type="presParOf" srcId="{BD90BC54-00E9-44EF-9DBA-1BF1E57C67FB}" destId="{4B3EB7E5-3E38-4600-85EB-A26EFA71BC91}" srcOrd="1" destOrd="0" presId="urn:microsoft.com/office/officeart/2005/8/layout/orgChart1"/>
    <dgm:cxn modelId="{D8BCB028-3301-46E6-B9D7-B5FE4C8500FE}" type="presParOf" srcId="{75693DE8-D534-44AA-A13A-EB51C3AB3BD3}" destId="{52C07E7E-B6F7-47FC-B331-414DDC3E4AFD}" srcOrd="1" destOrd="0" presId="urn:microsoft.com/office/officeart/2005/8/layout/orgChart1"/>
    <dgm:cxn modelId="{5EED6FE2-6C23-4F49-9E1F-26AE7D48EAB8}" type="presParOf" srcId="{52C07E7E-B6F7-47FC-B331-414DDC3E4AFD}" destId="{20B8ED2D-DBD9-43EB-ADFA-5A8342AD7E01}" srcOrd="0" destOrd="0" presId="urn:microsoft.com/office/officeart/2005/8/layout/orgChart1"/>
    <dgm:cxn modelId="{58F4C3EB-4FD0-40F4-BC41-06DBB930BCCD}" type="presParOf" srcId="{52C07E7E-B6F7-47FC-B331-414DDC3E4AFD}" destId="{983FFC2F-3C43-4D6C-96C3-EB889E146465}" srcOrd="1" destOrd="0" presId="urn:microsoft.com/office/officeart/2005/8/layout/orgChart1"/>
    <dgm:cxn modelId="{2EB6A24A-C14F-48D1-80E8-622F4192A699}" type="presParOf" srcId="{983FFC2F-3C43-4D6C-96C3-EB889E146465}" destId="{2D051306-86AD-424A-AB24-D487CE0FC5A4}" srcOrd="0" destOrd="0" presId="urn:microsoft.com/office/officeart/2005/8/layout/orgChart1"/>
    <dgm:cxn modelId="{C226CCDC-F770-4482-AD37-4D1E454841C3}" type="presParOf" srcId="{2D051306-86AD-424A-AB24-D487CE0FC5A4}" destId="{1520323A-6388-4192-B4E2-D6B764CCE905}" srcOrd="0" destOrd="0" presId="urn:microsoft.com/office/officeart/2005/8/layout/orgChart1"/>
    <dgm:cxn modelId="{ADC2CE55-B80C-4D62-B639-0689FD8BD61E}" type="presParOf" srcId="{2D051306-86AD-424A-AB24-D487CE0FC5A4}" destId="{F7F0A816-2FF3-4C82-87AA-309DD50DEC8D}" srcOrd="1" destOrd="0" presId="urn:microsoft.com/office/officeart/2005/8/layout/orgChart1"/>
    <dgm:cxn modelId="{5BC352A8-3C24-4C69-B4D1-6B6A3A6EC9A7}" type="presParOf" srcId="{983FFC2F-3C43-4D6C-96C3-EB889E146465}" destId="{3D580F2B-D239-4E56-A25D-A407A8151A5D}" srcOrd="1" destOrd="0" presId="urn:microsoft.com/office/officeart/2005/8/layout/orgChart1"/>
    <dgm:cxn modelId="{C6EFDA25-ECA9-4A54-8618-BB5D83EA497A}" type="presParOf" srcId="{983FFC2F-3C43-4D6C-96C3-EB889E146465}" destId="{1FABE8C6-9324-472F-B73A-E81EACE5A194}" srcOrd="2" destOrd="0" presId="urn:microsoft.com/office/officeart/2005/8/layout/orgChart1"/>
    <dgm:cxn modelId="{23B0CCDB-E4B8-4AD3-9905-A0445B35EC5B}" type="presParOf" srcId="{52C07E7E-B6F7-47FC-B331-414DDC3E4AFD}" destId="{DA2282B4-D1C5-467F-BBC8-D4E68796166A}" srcOrd="2" destOrd="0" presId="urn:microsoft.com/office/officeart/2005/8/layout/orgChart1"/>
    <dgm:cxn modelId="{9AFB8DD5-39B7-43D3-89A5-EB15CC096B2D}" type="presParOf" srcId="{52C07E7E-B6F7-47FC-B331-414DDC3E4AFD}" destId="{8655C1F6-9BA8-4AD9-BCC9-E11AF35645EF}" srcOrd="3" destOrd="0" presId="urn:microsoft.com/office/officeart/2005/8/layout/orgChart1"/>
    <dgm:cxn modelId="{EB80D0C5-18D1-4623-8109-BD5332E9A510}" type="presParOf" srcId="{8655C1F6-9BA8-4AD9-BCC9-E11AF35645EF}" destId="{1F801747-FBB5-41EC-9831-43700E8442DA}" srcOrd="0" destOrd="0" presId="urn:microsoft.com/office/officeart/2005/8/layout/orgChart1"/>
    <dgm:cxn modelId="{06BC8F20-A58E-42C3-AA4E-BCA761EA5ADA}" type="presParOf" srcId="{1F801747-FBB5-41EC-9831-43700E8442DA}" destId="{95BE16DB-B2CE-4E15-8E7C-4B47C0B10929}" srcOrd="0" destOrd="0" presId="urn:microsoft.com/office/officeart/2005/8/layout/orgChart1"/>
    <dgm:cxn modelId="{5B5ADA28-FECE-4632-AA90-96A9E2434DE7}" type="presParOf" srcId="{1F801747-FBB5-41EC-9831-43700E8442DA}" destId="{F325DD9E-2915-417E-BD77-0043DA16C090}" srcOrd="1" destOrd="0" presId="urn:microsoft.com/office/officeart/2005/8/layout/orgChart1"/>
    <dgm:cxn modelId="{1A69CB22-93AD-495A-A72A-71B24EA71830}" type="presParOf" srcId="{8655C1F6-9BA8-4AD9-BCC9-E11AF35645EF}" destId="{9F864B6D-31CF-4F70-B109-1D040F11EAA1}" srcOrd="1" destOrd="0" presId="urn:microsoft.com/office/officeart/2005/8/layout/orgChart1"/>
    <dgm:cxn modelId="{40894B5C-8D1C-4D40-8651-8B460E6FDDC8}" type="presParOf" srcId="{8655C1F6-9BA8-4AD9-BCC9-E11AF35645EF}" destId="{3208CE4A-CB8F-48FC-A3D9-2C8FD98593C7}" srcOrd="2" destOrd="0" presId="urn:microsoft.com/office/officeart/2005/8/layout/orgChart1"/>
    <dgm:cxn modelId="{15B55502-B65E-43D7-BBB1-42B08E739A8F}" type="presParOf" srcId="{75693DE8-D534-44AA-A13A-EB51C3AB3BD3}" destId="{72DC1A4C-2BAC-407C-AE73-4D3E05520D86}" srcOrd="2" destOrd="0" presId="urn:microsoft.com/office/officeart/2005/8/layout/orgChart1"/>
    <dgm:cxn modelId="{D9B5D377-B5FD-425B-8B39-290E4EDF7139}" type="presParOf" srcId="{72E0095B-2C83-470D-B8F4-B35062EDDDAA}" destId="{D4DF81A8-7663-46BF-99CD-7F86FEA3986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CBCBEC-9137-481C-9004-D7CB67D02B0B}">
      <dsp:nvSpPr>
        <dsp:cNvPr id="0" name=""/>
        <dsp:cNvSpPr/>
      </dsp:nvSpPr>
      <dsp:spPr>
        <a:xfrm>
          <a:off x="2447704" y="258828"/>
          <a:ext cx="1389217" cy="138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3500" b="1" i="0" u="none" strike="noStrike" kern="1200" cap="none" normalizeH="0" baseline="0">
              <a:ln>
                <a:noFill/>
              </a:ln>
              <a:solidFill>
                <a:schemeClr val="tx1"/>
              </a:solidFill>
              <a:effectLst/>
              <a:cs typeface="Arial" charset="0"/>
            </a:rPr>
            <a:t>Zaman</a:t>
          </a:r>
        </a:p>
      </dsp:txBody>
      <dsp:txXfrm>
        <a:off x="2447704" y="258828"/>
        <a:ext cx="1389217" cy="1389217"/>
      </dsp:txXfrm>
    </dsp:sp>
    <dsp:sp modelId="{7817748F-DD5B-4E2D-A544-E2D210E4ADAE}">
      <dsp:nvSpPr>
        <dsp:cNvPr id="0" name=""/>
        <dsp:cNvSpPr/>
      </dsp:nvSpPr>
      <dsp:spPr>
        <a:xfrm>
          <a:off x="-324" y="171125"/>
          <a:ext cx="3924948" cy="3924948"/>
        </a:xfrm>
        <a:prstGeom prst="circularArrow">
          <a:avLst>
            <a:gd name="adj1" fmla="val 6902"/>
            <a:gd name="adj2" fmla="val 465342"/>
            <a:gd name="adj3" fmla="val 549458"/>
            <a:gd name="adj4" fmla="val 20585200"/>
            <a:gd name="adj5" fmla="val 80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15F168-C48A-4095-BEBE-BB7284BECE64}">
      <dsp:nvSpPr>
        <dsp:cNvPr id="0" name=""/>
        <dsp:cNvSpPr/>
      </dsp:nvSpPr>
      <dsp:spPr>
        <a:xfrm>
          <a:off x="2447704" y="2619154"/>
          <a:ext cx="1389217" cy="138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3500" b="1" i="0" u="none" strike="noStrike" kern="1200" cap="none" normalizeH="0" baseline="0">
              <a:ln>
                <a:noFill/>
              </a:ln>
              <a:solidFill>
                <a:schemeClr val="tx1"/>
              </a:solidFill>
              <a:effectLst/>
              <a:cs typeface="Arial" charset="0"/>
            </a:rPr>
            <a:t>Bütçe</a:t>
          </a:r>
        </a:p>
      </dsp:txBody>
      <dsp:txXfrm>
        <a:off x="2447704" y="2619154"/>
        <a:ext cx="1389217" cy="1389217"/>
      </dsp:txXfrm>
    </dsp:sp>
    <dsp:sp modelId="{F58E9018-FB31-43F6-BF6B-8053EDFE7CCC}">
      <dsp:nvSpPr>
        <dsp:cNvPr id="0" name=""/>
        <dsp:cNvSpPr/>
      </dsp:nvSpPr>
      <dsp:spPr>
        <a:xfrm>
          <a:off x="-324" y="171125"/>
          <a:ext cx="3924948" cy="3924948"/>
        </a:xfrm>
        <a:prstGeom prst="circularArrow">
          <a:avLst>
            <a:gd name="adj1" fmla="val 6902"/>
            <a:gd name="adj2" fmla="val 465342"/>
            <a:gd name="adj3" fmla="val 5949458"/>
            <a:gd name="adj4" fmla="val 4385200"/>
            <a:gd name="adj5" fmla="val 80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9C6E0A-C90B-4086-8E74-475F20AD2C2B}">
      <dsp:nvSpPr>
        <dsp:cNvPr id="0" name=""/>
        <dsp:cNvSpPr/>
      </dsp:nvSpPr>
      <dsp:spPr>
        <a:xfrm>
          <a:off x="87378" y="2619154"/>
          <a:ext cx="1389217" cy="138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3500" b="1" i="0" u="none" strike="noStrike" kern="1200" cap="none" normalizeH="0" baseline="0">
              <a:ln>
                <a:noFill/>
              </a:ln>
              <a:solidFill>
                <a:schemeClr val="tx1"/>
              </a:solidFill>
              <a:effectLst/>
              <a:cs typeface="Arial" charset="0"/>
            </a:rPr>
            <a:t>Amaç</a:t>
          </a:r>
        </a:p>
      </dsp:txBody>
      <dsp:txXfrm>
        <a:off x="87378" y="2619154"/>
        <a:ext cx="1389217" cy="1389217"/>
      </dsp:txXfrm>
    </dsp:sp>
    <dsp:sp modelId="{13D3AC7E-0B91-4917-8F46-28C7B36A3359}">
      <dsp:nvSpPr>
        <dsp:cNvPr id="0" name=""/>
        <dsp:cNvSpPr/>
      </dsp:nvSpPr>
      <dsp:spPr>
        <a:xfrm>
          <a:off x="-324" y="171125"/>
          <a:ext cx="3924948" cy="3924948"/>
        </a:xfrm>
        <a:prstGeom prst="circularArrow">
          <a:avLst>
            <a:gd name="adj1" fmla="val 6902"/>
            <a:gd name="adj2" fmla="val 465342"/>
            <a:gd name="adj3" fmla="val 11349458"/>
            <a:gd name="adj4" fmla="val 9785200"/>
            <a:gd name="adj5" fmla="val 80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44FDF7-D5D9-4C2A-BFE9-986F4F8ACF06}">
      <dsp:nvSpPr>
        <dsp:cNvPr id="0" name=""/>
        <dsp:cNvSpPr/>
      </dsp:nvSpPr>
      <dsp:spPr>
        <a:xfrm>
          <a:off x="87378" y="258828"/>
          <a:ext cx="1389217" cy="1389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3500" b="1" i="0" u="none" strike="noStrike" kern="1200" cap="none" normalizeH="0" baseline="0">
              <a:ln>
                <a:noFill/>
              </a:ln>
              <a:solidFill>
                <a:schemeClr val="tx1"/>
              </a:solidFill>
              <a:effectLst/>
              <a:cs typeface="Arial" charset="0"/>
            </a:rPr>
            <a:t>Mekan</a:t>
          </a:r>
        </a:p>
      </dsp:txBody>
      <dsp:txXfrm>
        <a:off x="87378" y="258828"/>
        <a:ext cx="1389217" cy="1389217"/>
      </dsp:txXfrm>
    </dsp:sp>
    <dsp:sp modelId="{9B938960-B576-411D-86CA-6B11B1398900}">
      <dsp:nvSpPr>
        <dsp:cNvPr id="0" name=""/>
        <dsp:cNvSpPr/>
      </dsp:nvSpPr>
      <dsp:spPr>
        <a:xfrm>
          <a:off x="-324" y="171125"/>
          <a:ext cx="3924948" cy="3924948"/>
        </a:xfrm>
        <a:prstGeom prst="circularArrow">
          <a:avLst>
            <a:gd name="adj1" fmla="val 6902"/>
            <a:gd name="adj2" fmla="val 465342"/>
            <a:gd name="adj3" fmla="val 16749458"/>
            <a:gd name="adj4" fmla="val 15185200"/>
            <a:gd name="adj5" fmla="val 805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2A482-4B0A-496C-B033-0444BCA203EE}">
      <dsp:nvSpPr>
        <dsp:cNvPr id="0" name=""/>
        <dsp:cNvSpPr/>
      </dsp:nvSpPr>
      <dsp:spPr>
        <a:xfrm>
          <a:off x="5890875" y="2756520"/>
          <a:ext cx="1218864" cy="503353"/>
        </a:xfrm>
        <a:custGeom>
          <a:avLst/>
          <a:gdLst/>
          <a:ahLst/>
          <a:cxnLst/>
          <a:rect l="0" t="0" r="0" b="0"/>
          <a:pathLst>
            <a:path>
              <a:moveTo>
                <a:pt x="0" y="0"/>
              </a:moveTo>
              <a:lnTo>
                <a:pt x="0" y="291815"/>
              </a:lnTo>
              <a:lnTo>
                <a:pt x="1218864" y="291815"/>
              </a:lnTo>
              <a:lnTo>
                <a:pt x="1218864" y="50335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3B32C4-2018-4B87-9190-AAFA7DF972C6}">
      <dsp:nvSpPr>
        <dsp:cNvPr id="0" name=""/>
        <dsp:cNvSpPr/>
      </dsp:nvSpPr>
      <dsp:spPr>
        <a:xfrm>
          <a:off x="4672011" y="2756520"/>
          <a:ext cx="1218864" cy="503353"/>
        </a:xfrm>
        <a:custGeom>
          <a:avLst/>
          <a:gdLst/>
          <a:ahLst/>
          <a:cxnLst/>
          <a:rect l="0" t="0" r="0" b="0"/>
          <a:pathLst>
            <a:path>
              <a:moveTo>
                <a:pt x="1218864" y="0"/>
              </a:moveTo>
              <a:lnTo>
                <a:pt x="1218864" y="291815"/>
              </a:lnTo>
              <a:lnTo>
                <a:pt x="0" y="291815"/>
              </a:lnTo>
              <a:lnTo>
                <a:pt x="0" y="50335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EC61E8-3F29-4A83-A960-5980EDF95909}">
      <dsp:nvSpPr>
        <dsp:cNvPr id="0" name=""/>
        <dsp:cNvSpPr/>
      </dsp:nvSpPr>
      <dsp:spPr>
        <a:xfrm>
          <a:off x="3450598" y="1087602"/>
          <a:ext cx="2440276" cy="423076"/>
        </a:xfrm>
        <a:custGeom>
          <a:avLst/>
          <a:gdLst/>
          <a:ahLst/>
          <a:cxnLst/>
          <a:rect l="0" t="0" r="0" b="0"/>
          <a:pathLst>
            <a:path>
              <a:moveTo>
                <a:pt x="0" y="0"/>
              </a:moveTo>
              <a:lnTo>
                <a:pt x="0" y="211538"/>
              </a:lnTo>
              <a:lnTo>
                <a:pt x="2440276" y="211538"/>
              </a:lnTo>
              <a:lnTo>
                <a:pt x="2440276" y="4230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CA86CC-8AF7-4459-9835-1DEC8F1A77C1}">
      <dsp:nvSpPr>
        <dsp:cNvPr id="0" name=""/>
        <dsp:cNvSpPr/>
      </dsp:nvSpPr>
      <dsp:spPr>
        <a:xfrm>
          <a:off x="3404878" y="1087602"/>
          <a:ext cx="91440" cy="423076"/>
        </a:xfrm>
        <a:custGeom>
          <a:avLst/>
          <a:gdLst/>
          <a:ahLst/>
          <a:cxnLst/>
          <a:rect l="0" t="0" r="0" b="0"/>
          <a:pathLst>
            <a:path>
              <a:moveTo>
                <a:pt x="45720" y="0"/>
              </a:moveTo>
              <a:lnTo>
                <a:pt x="45720" y="211538"/>
              </a:lnTo>
              <a:lnTo>
                <a:pt x="48268" y="211538"/>
              </a:lnTo>
              <a:lnTo>
                <a:pt x="48268" y="4230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DADCBA-75D7-418B-990F-32A7FFAA7B2B}">
      <dsp:nvSpPr>
        <dsp:cNvPr id="0" name=""/>
        <dsp:cNvSpPr/>
      </dsp:nvSpPr>
      <dsp:spPr>
        <a:xfrm>
          <a:off x="1012870" y="1087602"/>
          <a:ext cx="2437728" cy="423076"/>
        </a:xfrm>
        <a:custGeom>
          <a:avLst/>
          <a:gdLst/>
          <a:ahLst/>
          <a:cxnLst/>
          <a:rect l="0" t="0" r="0" b="0"/>
          <a:pathLst>
            <a:path>
              <a:moveTo>
                <a:pt x="2437728" y="0"/>
              </a:moveTo>
              <a:lnTo>
                <a:pt x="2437728" y="211538"/>
              </a:lnTo>
              <a:lnTo>
                <a:pt x="0" y="211538"/>
              </a:lnTo>
              <a:lnTo>
                <a:pt x="0" y="42307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B2C317-41C3-4DC2-8B5A-3D7131CF8C3B}">
      <dsp:nvSpPr>
        <dsp:cNvPr id="0" name=""/>
        <dsp:cNvSpPr/>
      </dsp:nvSpPr>
      <dsp:spPr>
        <a:xfrm>
          <a:off x="2493095" y="80277"/>
          <a:ext cx="1915006" cy="1007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PAYDAŞLAR</a:t>
          </a:r>
          <a:endParaRPr kumimoji="0" lang="en-US" altLang="tr-TR" sz="3800" b="1" i="0" u="none" strike="noStrike" kern="1200" cap="none" normalizeH="0" baseline="0" dirty="0">
            <a:ln>
              <a:noFill/>
            </a:ln>
            <a:solidFill>
              <a:schemeClr val="tx1"/>
            </a:solidFill>
            <a:effectLst/>
            <a:cs typeface="Arial" charset="0"/>
          </a:endParaRPr>
        </a:p>
      </dsp:txBody>
      <dsp:txXfrm>
        <a:off x="2493095" y="80277"/>
        <a:ext cx="1915006" cy="1007325"/>
      </dsp:txXfrm>
    </dsp:sp>
    <dsp:sp modelId="{31684D46-305A-494D-8C9C-1E4C5A958970}">
      <dsp:nvSpPr>
        <dsp:cNvPr id="0" name=""/>
        <dsp:cNvSpPr/>
      </dsp:nvSpPr>
      <dsp:spPr>
        <a:xfrm>
          <a:off x="2996" y="1510679"/>
          <a:ext cx="2019748" cy="12458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Proje Sahipleri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(proje sahibi-ortaklar)</a:t>
          </a:r>
          <a:endParaRPr kumimoji="0" lang="en-US" altLang="tr-TR" sz="2400" b="1" i="0" u="none" strike="noStrike" kern="1200" cap="none" normalizeH="0" baseline="0" dirty="0">
            <a:ln>
              <a:noFill/>
            </a:ln>
            <a:solidFill>
              <a:schemeClr val="tx1"/>
            </a:solidFill>
            <a:effectLst/>
            <a:cs typeface="Arial" charset="0"/>
          </a:endParaRPr>
        </a:p>
      </dsp:txBody>
      <dsp:txXfrm>
        <a:off x="2996" y="1510679"/>
        <a:ext cx="2019748" cy="1245840"/>
      </dsp:txXfrm>
    </dsp:sp>
    <dsp:sp modelId="{107C7C7E-71E0-42C7-AB74-9BBA1361C0A7}">
      <dsp:nvSpPr>
        <dsp:cNvPr id="0" name=""/>
        <dsp:cNvSpPr/>
      </dsp:nvSpPr>
      <dsp:spPr>
        <a:xfrm>
          <a:off x="2445821" y="1510679"/>
          <a:ext cx="2014651" cy="12458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Proje Faydalanıcıları</a:t>
          </a:r>
          <a:endParaRPr kumimoji="0" lang="en-US" altLang="tr-TR" sz="2400" b="1" i="0" u="none" strike="noStrike" kern="1200" cap="none" normalizeH="0" baseline="0" dirty="0">
            <a:ln>
              <a:noFill/>
            </a:ln>
            <a:solidFill>
              <a:schemeClr val="tx1"/>
            </a:solidFill>
            <a:effectLst/>
            <a:cs typeface="Arial" charset="0"/>
          </a:endParaRPr>
        </a:p>
      </dsp:txBody>
      <dsp:txXfrm>
        <a:off x="2445821" y="1510679"/>
        <a:ext cx="2014651" cy="1245840"/>
      </dsp:txXfrm>
    </dsp:sp>
    <dsp:sp modelId="{76285725-D0A5-45F0-9ABF-7F40ABC33BF3}">
      <dsp:nvSpPr>
        <dsp:cNvPr id="0" name=""/>
        <dsp:cNvSpPr/>
      </dsp:nvSpPr>
      <dsp:spPr>
        <a:xfrm>
          <a:off x="4883550" y="1510679"/>
          <a:ext cx="2014651" cy="124584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Projeden Etkilenenler</a:t>
          </a:r>
          <a:endParaRPr kumimoji="0" lang="en-US" altLang="tr-TR" sz="2400" b="1" i="0" u="none" strike="noStrike" kern="1200" cap="none" normalizeH="0" baseline="0" dirty="0">
            <a:ln>
              <a:noFill/>
            </a:ln>
            <a:solidFill>
              <a:schemeClr val="tx1"/>
            </a:solidFill>
            <a:effectLst/>
            <a:cs typeface="Arial" charset="0"/>
          </a:endParaRPr>
        </a:p>
      </dsp:txBody>
      <dsp:txXfrm>
        <a:off x="4883550" y="1510679"/>
        <a:ext cx="2014651" cy="1245840"/>
      </dsp:txXfrm>
    </dsp:sp>
    <dsp:sp modelId="{3920F4A5-3099-4C1A-BAEC-75ED52360F7E}">
      <dsp:nvSpPr>
        <dsp:cNvPr id="0" name=""/>
        <dsp:cNvSpPr/>
      </dsp:nvSpPr>
      <dsp:spPr>
        <a:xfrm>
          <a:off x="3664685" y="3259874"/>
          <a:ext cx="2014651" cy="1007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Destekçiler</a:t>
          </a:r>
          <a:endParaRPr kumimoji="0" lang="en-US" altLang="tr-TR" sz="2400" b="1" i="0" u="none" strike="noStrike" kern="1200" cap="none" normalizeH="0" baseline="0" dirty="0">
            <a:ln>
              <a:noFill/>
            </a:ln>
            <a:solidFill>
              <a:schemeClr val="tx1"/>
            </a:solidFill>
            <a:effectLst/>
            <a:cs typeface="Arial" charset="0"/>
          </a:endParaRPr>
        </a:p>
      </dsp:txBody>
      <dsp:txXfrm>
        <a:off x="3664685" y="3259874"/>
        <a:ext cx="2014651" cy="1007325"/>
      </dsp:txXfrm>
    </dsp:sp>
    <dsp:sp modelId="{7AB2BDFB-77C8-4B3D-8A67-6F2C12B07561}">
      <dsp:nvSpPr>
        <dsp:cNvPr id="0" name=""/>
        <dsp:cNvSpPr/>
      </dsp:nvSpPr>
      <dsp:spPr>
        <a:xfrm>
          <a:off x="6102414" y="3259874"/>
          <a:ext cx="2014651" cy="100732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1" i="0" u="none" strike="noStrike" kern="1200" cap="none" normalizeH="0" baseline="0" dirty="0">
              <a:ln>
                <a:noFill/>
              </a:ln>
              <a:solidFill>
                <a:schemeClr val="tx1"/>
              </a:solidFill>
              <a:effectLst/>
              <a:cs typeface="Arial" charset="0"/>
            </a:rPr>
            <a:t>Karşıtlar</a:t>
          </a:r>
          <a:endParaRPr kumimoji="0" lang="en-US" altLang="tr-TR" sz="2400" b="1" i="0" u="none" strike="noStrike" kern="1200" cap="none" normalizeH="0" baseline="0" dirty="0">
            <a:ln>
              <a:noFill/>
            </a:ln>
            <a:solidFill>
              <a:schemeClr val="tx1"/>
            </a:solidFill>
            <a:effectLst/>
            <a:cs typeface="Arial" charset="0"/>
          </a:endParaRPr>
        </a:p>
      </dsp:txBody>
      <dsp:txXfrm>
        <a:off x="6102414" y="3259874"/>
        <a:ext cx="2014651" cy="10073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282B4-D1C5-467F-BBC8-D4E68796166A}">
      <dsp:nvSpPr>
        <dsp:cNvPr id="0" name=""/>
        <dsp:cNvSpPr/>
      </dsp:nvSpPr>
      <dsp:spPr>
        <a:xfrm>
          <a:off x="5477623" y="3312367"/>
          <a:ext cx="1415549" cy="493491"/>
        </a:xfrm>
        <a:custGeom>
          <a:avLst/>
          <a:gdLst/>
          <a:ahLst/>
          <a:cxnLst/>
          <a:rect l="0" t="0" r="0" b="0"/>
          <a:pathLst>
            <a:path>
              <a:moveTo>
                <a:pt x="0" y="0"/>
              </a:moveTo>
              <a:lnTo>
                <a:pt x="0" y="244917"/>
              </a:lnTo>
              <a:lnTo>
                <a:pt x="1415549" y="244917"/>
              </a:lnTo>
              <a:lnTo>
                <a:pt x="1415549" y="49349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B8ED2D-DBD9-43EB-ADFA-5A8342AD7E01}">
      <dsp:nvSpPr>
        <dsp:cNvPr id="0" name=""/>
        <dsp:cNvSpPr/>
      </dsp:nvSpPr>
      <dsp:spPr>
        <a:xfrm>
          <a:off x="4096519" y="3312367"/>
          <a:ext cx="1381104" cy="497149"/>
        </a:xfrm>
        <a:custGeom>
          <a:avLst/>
          <a:gdLst/>
          <a:ahLst/>
          <a:cxnLst/>
          <a:rect l="0" t="0" r="0" b="0"/>
          <a:pathLst>
            <a:path>
              <a:moveTo>
                <a:pt x="1381104" y="0"/>
              </a:moveTo>
              <a:lnTo>
                <a:pt x="1381104" y="248574"/>
              </a:lnTo>
              <a:lnTo>
                <a:pt x="0" y="248574"/>
              </a:lnTo>
              <a:lnTo>
                <a:pt x="0" y="49714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DB8122-77F6-47A8-A502-2A44F1EE3F3D}">
      <dsp:nvSpPr>
        <dsp:cNvPr id="0" name=""/>
        <dsp:cNvSpPr/>
      </dsp:nvSpPr>
      <dsp:spPr>
        <a:xfrm>
          <a:off x="3811498" y="1258750"/>
          <a:ext cx="1666124" cy="497149"/>
        </a:xfrm>
        <a:custGeom>
          <a:avLst/>
          <a:gdLst/>
          <a:ahLst/>
          <a:cxnLst/>
          <a:rect l="0" t="0" r="0" b="0"/>
          <a:pathLst>
            <a:path>
              <a:moveTo>
                <a:pt x="0" y="0"/>
              </a:moveTo>
              <a:lnTo>
                <a:pt x="0" y="248574"/>
              </a:lnTo>
              <a:lnTo>
                <a:pt x="1666124" y="248574"/>
              </a:lnTo>
              <a:lnTo>
                <a:pt x="1666124" y="49714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3AA725-FA9E-478A-8827-9E4CA9936EF8}">
      <dsp:nvSpPr>
        <dsp:cNvPr id="0" name=""/>
        <dsp:cNvSpPr/>
      </dsp:nvSpPr>
      <dsp:spPr>
        <a:xfrm>
          <a:off x="1534780" y="1258750"/>
          <a:ext cx="2276718" cy="497149"/>
        </a:xfrm>
        <a:custGeom>
          <a:avLst/>
          <a:gdLst/>
          <a:ahLst/>
          <a:cxnLst/>
          <a:rect l="0" t="0" r="0" b="0"/>
          <a:pathLst>
            <a:path>
              <a:moveTo>
                <a:pt x="2276718" y="0"/>
              </a:moveTo>
              <a:lnTo>
                <a:pt x="2276718" y="248574"/>
              </a:lnTo>
              <a:lnTo>
                <a:pt x="0" y="248574"/>
              </a:lnTo>
              <a:lnTo>
                <a:pt x="0" y="49714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80FD28-A9F6-4470-A89E-D441683E0F8C}">
      <dsp:nvSpPr>
        <dsp:cNvPr id="0" name=""/>
        <dsp:cNvSpPr/>
      </dsp:nvSpPr>
      <dsp:spPr>
        <a:xfrm>
          <a:off x="2627810" y="398588"/>
          <a:ext cx="2367377" cy="860162"/>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PAYDAŞLAR</a:t>
          </a:r>
          <a:endParaRPr kumimoji="0" lang="en-US" sz="1100" b="1" i="0" u="none" strike="noStrike" kern="1200" cap="none" normalizeH="0" baseline="0" dirty="0">
            <a:ln>
              <a:noFill/>
            </a:ln>
            <a:solidFill>
              <a:schemeClr val="tx1"/>
            </a:solidFill>
            <a:effectLst/>
            <a:latin typeface="Times New Roman" pitchFamily="18" charset="0"/>
            <a:cs typeface="Arial" charset="0"/>
          </a:endParaRPr>
        </a:p>
      </dsp:txBody>
      <dsp:txXfrm>
        <a:off x="2627810" y="398588"/>
        <a:ext cx="2367377" cy="860162"/>
      </dsp:txXfrm>
    </dsp:sp>
    <dsp:sp modelId="{96E5247C-5A8D-466E-8A75-93146E64FDA7}">
      <dsp:nvSpPr>
        <dsp:cNvPr id="0" name=""/>
        <dsp:cNvSpPr/>
      </dsp:nvSpPr>
      <dsp:spPr>
        <a:xfrm>
          <a:off x="117230" y="1755900"/>
          <a:ext cx="2835099" cy="1514943"/>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br>
            <a:rPr kumimoji="0" lang="tr-TR" sz="1100" b="0" i="0" u="none" strike="noStrike" kern="1200" cap="none" normalizeH="0" baseline="0" dirty="0">
              <a:ln>
                <a:noFill/>
              </a:ln>
              <a:solidFill>
                <a:schemeClr val="tx1"/>
              </a:solidFill>
              <a:effectLst/>
              <a:latin typeface="Times New Roman" pitchFamily="18" charset="0"/>
              <a:cs typeface="Arial" charset="0"/>
            </a:rPr>
          </a:br>
          <a:r>
            <a:rPr kumimoji="0" lang="tr-TR" sz="1100" b="1" i="0" u="none" strike="noStrike" kern="1200" cap="none" normalizeH="0" baseline="0" dirty="0">
              <a:ln>
                <a:noFill/>
              </a:ln>
              <a:solidFill>
                <a:schemeClr val="tx1"/>
              </a:solidFill>
              <a:effectLst/>
              <a:latin typeface="Times New Roman" pitchFamily="18" charset="0"/>
              <a:cs typeface="Arial" charset="0"/>
            </a:rPr>
            <a:t>Projeyi Yürütenler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İşitme Engelliler Derneği (Proje Sahibi)</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Hollandalı özel eğitim kurumu (Ortak)</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Vakıf (Ortak)</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STK (Ortak)</a:t>
          </a:r>
          <a:endParaRPr kumimoji="0" lang="en-US" sz="1100" b="1" i="0" u="none" strike="noStrike" kern="1200" cap="none" normalizeH="0" baseline="0" dirty="0">
            <a:ln>
              <a:noFill/>
            </a:ln>
            <a:solidFill>
              <a:schemeClr val="tx1"/>
            </a:solidFill>
            <a:effectLst/>
            <a:latin typeface="Times New Roman" pitchFamily="18" charset="0"/>
            <a:cs typeface="Arial" charset="0"/>
          </a:endParaRPr>
        </a:p>
      </dsp:txBody>
      <dsp:txXfrm>
        <a:off x="117230" y="1755900"/>
        <a:ext cx="2835099" cy="1514943"/>
      </dsp:txXfrm>
    </dsp:sp>
    <dsp:sp modelId="{92D8C031-7CF0-4E49-BC07-561DAD5602AC}">
      <dsp:nvSpPr>
        <dsp:cNvPr id="0" name=""/>
        <dsp:cNvSpPr/>
      </dsp:nvSpPr>
      <dsp:spPr>
        <a:xfrm>
          <a:off x="3336295" y="1755900"/>
          <a:ext cx="4282656" cy="1556467"/>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Projeden Etkilenenler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Hedef Grup: İşitme Engelliler Derneği okul öncesi dönem öğrencisi olan 54 çocuk, onların aileleri ve dernekte çalışan öğretmenler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Nihai Faydalanıcılar: İşitme engelliler Derneğinin bütün öğerncileri ve onların aileleri, konuyla ilgilenen tüm eğitimci ve pedagoglar, ünviersitelerde ilgili bölümlerde çalışan akademisyenler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kern="1200" cap="none" normalizeH="0" baseline="0" dirty="0">
            <a:ln>
              <a:noFill/>
            </a:ln>
            <a:solidFill>
              <a:schemeClr val="tx1"/>
            </a:solidFill>
            <a:effectLst/>
            <a:latin typeface="Times New Roman" pitchFamily="18"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Diğer Etkilenen Gruplar</a:t>
          </a:r>
          <a:endParaRPr kumimoji="0" lang="en-US" sz="1100" b="1" i="0" u="none" strike="noStrike" kern="1200" cap="none" normalizeH="0" baseline="0" dirty="0">
            <a:ln>
              <a:noFill/>
            </a:ln>
            <a:solidFill>
              <a:schemeClr val="tx1"/>
            </a:solidFill>
            <a:effectLst/>
            <a:latin typeface="Times New Roman" pitchFamily="18" charset="0"/>
            <a:cs typeface="Arial" charset="0"/>
          </a:endParaRPr>
        </a:p>
      </dsp:txBody>
      <dsp:txXfrm>
        <a:off x="3336295" y="1755900"/>
        <a:ext cx="4282656" cy="1556467"/>
      </dsp:txXfrm>
    </dsp:sp>
    <dsp:sp modelId="{1520323A-6388-4192-B4E2-D6B764CCE905}">
      <dsp:nvSpPr>
        <dsp:cNvPr id="0" name=""/>
        <dsp:cNvSpPr/>
      </dsp:nvSpPr>
      <dsp:spPr>
        <a:xfrm>
          <a:off x="2750381" y="3809517"/>
          <a:ext cx="2692276" cy="636646"/>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Destekçiler: Bölgedeki yerel yönetimler, Milli Egitim Müdürlükleri, konuyla ilgili olan diğer STK’lar</a:t>
          </a:r>
          <a:endParaRPr kumimoji="0" lang="en-US" sz="1100" b="1" i="0" u="none" strike="noStrike" kern="1200" cap="none" normalizeH="0" baseline="0" dirty="0">
            <a:ln>
              <a:noFill/>
            </a:ln>
            <a:solidFill>
              <a:schemeClr val="tx1"/>
            </a:solidFill>
            <a:effectLst/>
            <a:latin typeface="Times New Roman" pitchFamily="18" charset="0"/>
            <a:cs typeface="Arial" charset="0"/>
          </a:endParaRPr>
        </a:p>
      </dsp:txBody>
      <dsp:txXfrm>
        <a:off x="2750381" y="3809517"/>
        <a:ext cx="2692276" cy="636646"/>
      </dsp:txXfrm>
    </dsp:sp>
    <dsp:sp modelId="{95BE16DB-B2CE-4E15-8E7C-4B47C0B10929}">
      <dsp:nvSpPr>
        <dsp:cNvPr id="0" name=""/>
        <dsp:cNvSpPr/>
      </dsp:nvSpPr>
      <dsp:spPr>
        <a:xfrm>
          <a:off x="5760643" y="3805859"/>
          <a:ext cx="2265059" cy="636646"/>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985" tIns="6985" rIns="6985" bIns="698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100" b="1" i="0" u="none" strike="noStrike" kern="1200" cap="none" normalizeH="0" baseline="0" dirty="0">
              <a:ln>
                <a:noFill/>
              </a:ln>
              <a:solidFill>
                <a:schemeClr val="tx1"/>
              </a:solidFill>
              <a:effectLst/>
              <a:latin typeface="Times New Roman" pitchFamily="18" charset="0"/>
              <a:cs typeface="Arial" charset="0"/>
            </a:rPr>
            <a:t>Karşıtlar: Aynı konuda faaliyet gösteren özel eğitim kurumları</a:t>
          </a:r>
          <a:endParaRPr kumimoji="0" lang="en-US" sz="1100" b="1" i="0" u="none" strike="noStrike" kern="1200" cap="none" normalizeH="0" baseline="0" dirty="0">
            <a:ln>
              <a:noFill/>
            </a:ln>
            <a:solidFill>
              <a:schemeClr val="tx1"/>
            </a:solidFill>
            <a:effectLst/>
            <a:latin typeface="Times New Roman" pitchFamily="18" charset="0"/>
            <a:cs typeface="Arial" charset="0"/>
          </a:endParaRPr>
        </a:p>
      </dsp:txBody>
      <dsp:txXfrm>
        <a:off x="5760643" y="3805859"/>
        <a:ext cx="2265059" cy="636646"/>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D94BF1-7AE3-4086-9450-9E888F1C8ACE}" type="datetimeFigureOut">
              <a:rPr lang="en-US" smtClean="0"/>
              <a:pPr/>
              <a:t>4/16/2024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BD1A18-4B1D-416E-B6A6-61307B95366B}" type="slidenum">
              <a:rPr lang="en-US" smtClean="0"/>
              <a:pPr/>
              <a:t>‹#›</a:t>
            </a:fld>
            <a:endParaRPr lang="en-US"/>
          </a:p>
        </p:txBody>
      </p:sp>
    </p:spTree>
    <p:extLst>
      <p:ext uri="{BB962C8B-B14F-4D97-AF65-F5344CB8AC3E}">
        <p14:creationId xmlns:p14="http://schemas.microsoft.com/office/powerpoint/2010/main" val="2924069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5AED927-E912-4797-BF78-DE44306FA998}" type="slidenum">
              <a:rPr lang="tr-TR" smtClean="0"/>
              <a:t>1</a:t>
            </a:fld>
            <a:endParaRPr lang="tr-TR" dirty="0"/>
          </a:p>
        </p:txBody>
      </p:sp>
    </p:spTree>
    <p:extLst>
      <p:ext uri="{BB962C8B-B14F-4D97-AF65-F5344CB8AC3E}">
        <p14:creationId xmlns:p14="http://schemas.microsoft.com/office/powerpoint/2010/main" val="641284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19</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EAAAB-6C3C-367F-EFAF-96F4D67B0164}"/>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628D477D-254F-0413-0A17-802D9112F1E6}"/>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B9523937-DB6E-336A-6948-C61537ACDB83}"/>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D5CCA81E-3DAA-4A70-7799-40BEEAFCDD42}"/>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23</a:t>
            </a:fld>
            <a:endParaRPr lang="tr-TR" sz="1200">
              <a:latin typeface="Calibri" pitchFamily="34" charset="0"/>
            </a:endParaRPr>
          </a:p>
        </p:txBody>
      </p:sp>
      <p:sp>
        <p:nvSpPr>
          <p:cNvPr id="6" name="Header Placeholder 5">
            <a:extLst>
              <a:ext uri="{FF2B5EF4-FFF2-40B4-BE49-F238E27FC236}">
                <a16:creationId xmlns:a16="http://schemas.microsoft.com/office/drawing/2014/main" id="{B4BD2E32-A8D9-FA1B-30E3-68BD3680056C}"/>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2844150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E413D-0704-3B05-CA54-BC6EEB898FA3}"/>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E88DA4E9-DE67-0FFE-2F86-DFD743E60A8D}"/>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3834D9A4-A239-80D9-ADAC-0352163CFCB0}"/>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36DC7BC2-A9D2-A408-412D-508B1CE5BCBF}"/>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24</a:t>
            </a:fld>
            <a:endParaRPr lang="tr-TR" sz="1200">
              <a:latin typeface="Calibri" pitchFamily="34" charset="0"/>
            </a:endParaRPr>
          </a:p>
        </p:txBody>
      </p:sp>
      <p:sp>
        <p:nvSpPr>
          <p:cNvPr id="6" name="Header Placeholder 5">
            <a:extLst>
              <a:ext uri="{FF2B5EF4-FFF2-40B4-BE49-F238E27FC236}">
                <a16:creationId xmlns:a16="http://schemas.microsoft.com/office/drawing/2014/main" id="{25037E59-89B8-55C2-374E-AE48531D97B0}"/>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455817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62CA0-BE41-40E9-B9D0-63014AC2702F}"/>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4B8D4FE1-5522-0470-08D4-F5EAF8282CBD}"/>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9F4FD902-5B96-ABC8-CEE9-52E88469D4F6}"/>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B43E7397-A6CD-5915-DABC-47D658BB0113}"/>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25</a:t>
            </a:fld>
            <a:endParaRPr lang="tr-TR" sz="1200">
              <a:latin typeface="Calibri" pitchFamily="34" charset="0"/>
            </a:endParaRPr>
          </a:p>
        </p:txBody>
      </p:sp>
      <p:sp>
        <p:nvSpPr>
          <p:cNvPr id="6" name="Header Placeholder 5">
            <a:extLst>
              <a:ext uri="{FF2B5EF4-FFF2-40B4-BE49-F238E27FC236}">
                <a16:creationId xmlns:a16="http://schemas.microsoft.com/office/drawing/2014/main" id="{55783EBE-7A39-CD7C-0892-7786EDED83B1}"/>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3082940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4D235-6F5F-2E63-DB96-D591DBE75A4D}"/>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B860C763-E898-BBF4-4180-ACD8BEC14E74}"/>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7587BA88-4E3F-F496-A50A-F4E9AB820C02}"/>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FA16C176-1117-A68A-0794-7010DF03D269}"/>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26</a:t>
            </a:fld>
            <a:endParaRPr lang="tr-TR" sz="1200">
              <a:latin typeface="Calibri" pitchFamily="34" charset="0"/>
            </a:endParaRPr>
          </a:p>
        </p:txBody>
      </p:sp>
      <p:sp>
        <p:nvSpPr>
          <p:cNvPr id="6" name="Header Placeholder 5">
            <a:extLst>
              <a:ext uri="{FF2B5EF4-FFF2-40B4-BE49-F238E27FC236}">
                <a16:creationId xmlns:a16="http://schemas.microsoft.com/office/drawing/2014/main" id="{D7EF8E5D-A5E8-BA02-6131-364AE8243B3C}"/>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846043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29</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0F6EE-B430-B106-0E66-76F14100D7F3}"/>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0EC24021-2AD1-0C78-8683-28EC96DA7D61}"/>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799F67ED-ECCF-CB09-7545-732FB62C0EE3}"/>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1FAC1A48-63A2-8E2B-68E0-DFF467B41595}"/>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31</a:t>
            </a:fld>
            <a:endParaRPr lang="tr-TR" sz="1200">
              <a:latin typeface="Calibri" pitchFamily="34" charset="0"/>
            </a:endParaRPr>
          </a:p>
        </p:txBody>
      </p:sp>
      <p:sp>
        <p:nvSpPr>
          <p:cNvPr id="6" name="Header Placeholder 5">
            <a:extLst>
              <a:ext uri="{FF2B5EF4-FFF2-40B4-BE49-F238E27FC236}">
                <a16:creationId xmlns:a16="http://schemas.microsoft.com/office/drawing/2014/main" id="{D16FCF1A-5B68-2776-8E3D-1D890F88A749}"/>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1937926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A556E-5F9B-5CD7-83CA-85388EB6CDCF}"/>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7FF67B41-DB2A-8D2D-1142-7118176A4625}"/>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70922926-6458-D361-3DB4-64F6BD6A1171}"/>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E0DDB8C9-A59D-D8AE-B250-A9B1806700B4}"/>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32</a:t>
            </a:fld>
            <a:endParaRPr lang="tr-TR" sz="1200">
              <a:latin typeface="Calibri" pitchFamily="34" charset="0"/>
            </a:endParaRPr>
          </a:p>
        </p:txBody>
      </p:sp>
      <p:sp>
        <p:nvSpPr>
          <p:cNvPr id="6" name="Header Placeholder 5">
            <a:extLst>
              <a:ext uri="{FF2B5EF4-FFF2-40B4-BE49-F238E27FC236}">
                <a16:creationId xmlns:a16="http://schemas.microsoft.com/office/drawing/2014/main" id="{4AEB3A7F-EDFA-7BDF-8F6F-057EF7D2A3E9}"/>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796882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58</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59</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dirty="0"/>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2</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60</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61</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62</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63</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770A6-71A4-44A3-A6CE-C5BD3D849535}" type="slidenum">
              <a:rPr lang="en-US" smtClean="0"/>
              <a:t>79</a:t>
            </a:fld>
            <a:endParaRPr lang="en-US"/>
          </a:p>
        </p:txBody>
      </p:sp>
    </p:spTree>
    <p:extLst>
      <p:ext uri="{BB962C8B-B14F-4D97-AF65-F5344CB8AC3E}">
        <p14:creationId xmlns:p14="http://schemas.microsoft.com/office/powerpoint/2010/main" val="2202939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3638" y="1239838"/>
            <a:ext cx="4470400" cy="3352800"/>
          </a:xfrm>
        </p:spPr>
      </p:sp>
      <p:sp>
        <p:nvSpPr>
          <p:cNvPr id="3" name="Notes Placeholder 2"/>
          <p:cNvSpPr>
            <a:spLocks noGrp="1"/>
          </p:cNvSpPr>
          <p:nvPr>
            <p:ph type="body" idx="1"/>
          </p:nvPr>
        </p:nvSpPr>
        <p:spPr/>
        <p:txBody>
          <a:bodyPr/>
          <a:lstStyle/>
          <a:p>
            <a:pPr marL="0" indent="0" algn="just" defTabSz="914400" rtl="0" eaLnBrk="1" latinLnBrk="0" hangingPunct="1">
              <a:buFont typeface="Arial" panose="020B0604020202020204" pitchFamily="34" charset="0"/>
              <a:buNone/>
            </a:pPr>
            <a:endParaRPr lang="en-US" b="0" dirty="0">
              <a:solidFill>
                <a:schemeClr val="tx1"/>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CEA92-F142-4D57-B507-37BDAF4471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097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770A6-71A4-44A3-A6CE-C5BD3D849535}" type="slidenum">
              <a:rPr lang="en-US" smtClean="0"/>
              <a:t>81</a:t>
            </a:fld>
            <a:endParaRPr lang="en-US"/>
          </a:p>
        </p:txBody>
      </p:sp>
    </p:spTree>
    <p:extLst>
      <p:ext uri="{BB962C8B-B14F-4D97-AF65-F5344CB8AC3E}">
        <p14:creationId xmlns:p14="http://schemas.microsoft.com/office/powerpoint/2010/main" val="1472193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3638" y="1239838"/>
            <a:ext cx="4470400" cy="3352800"/>
          </a:xfrm>
        </p:spPr>
      </p:sp>
      <p:sp>
        <p:nvSpPr>
          <p:cNvPr id="3" name="Notes Placeholder 2"/>
          <p:cNvSpPr>
            <a:spLocks noGrp="1"/>
          </p:cNvSpPr>
          <p:nvPr>
            <p:ph type="body" idx="1"/>
          </p:nvPr>
        </p:nvSpPr>
        <p:spPr/>
        <p:txBody>
          <a:bodyPr/>
          <a:lstStyle/>
          <a:p>
            <a:pPr marL="0" indent="0" algn="just" defTabSz="914400" rtl="0" eaLnBrk="1" latinLnBrk="0" hangingPunct="1">
              <a:buFont typeface="Arial" panose="020B0604020202020204" pitchFamily="34" charset="0"/>
              <a:buNone/>
            </a:pPr>
            <a:endParaRPr lang="en-US" b="0" dirty="0">
              <a:solidFill>
                <a:schemeClr val="tx1"/>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CEA92-F142-4D57-B507-37BDAF4471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1440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770A6-71A4-44A3-A6CE-C5BD3D849535}" type="slidenum">
              <a:rPr lang="en-US" smtClean="0"/>
              <a:t>83</a:t>
            </a:fld>
            <a:endParaRPr lang="en-US"/>
          </a:p>
        </p:txBody>
      </p:sp>
    </p:spTree>
    <p:extLst>
      <p:ext uri="{BB962C8B-B14F-4D97-AF65-F5344CB8AC3E}">
        <p14:creationId xmlns:p14="http://schemas.microsoft.com/office/powerpoint/2010/main" val="2531625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6770A6-71A4-44A3-A6CE-C5BD3D849535}" type="slidenum">
              <a:rPr lang="en-US" smtClean="0"/>
              <a:t>84</a:t>
            </a:fld>
            <a:endParaRPr lang="en-US"/>
          </a:p>
        </p:txBody>
      </p:sp>
    </p:spTree>
    <p:extLst>
      <p:ext uri="{BB962C8B-B14F-4D97-AF65-F5344CB8AC3E}">
        <p14:creationId xmlns:p14="http://schemas.microsoft.com/office/powerpoint/2010/main" val="2652659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3</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3638" y="1239838"/>
            <a:ext cx="4470400" cy="3352800"/>
          </a:xfrm>
        </p:spPr>
      </p:sp>
      <p:sp>
        <p:nvSpPr>
          <p:cNvPr id="3" name="Notes Placeholder 2"/>
          <p:cNvSpPr>
            <a:spLocks noGrp="1"/>
          </p:cNvSpPr>
          <p:nvPr>
            <p:ph type="body" idx="1"/>
          </p:nvPr>
        </p:nvSpPr>
        <p:spPr/>
        <p:txBody>
          <a:bodyPr/>
          <a:lstStyle/>
          <a:p>
            <a:pPr marL="0" indent="0" algn="just" defTabSz="914400" rtl="0" eaLnBrk="1" latinLnBrk="0" hangingPunct="1">
              <a:buFont typeface="Arial" panose="020B0604020202020204" pitchFamily="34" charset="0"/>
              <a:buNone/>
            </a:pPr>
            <a:endParaRPr lang="en-US" b="0" dirty="0">
              <a:solidFill>
                <a:schemeClr val="tx1"/>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CEA92-F142-4D57-B507-37BDAF4471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1661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86</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DB5ED-4B3E-E22C-94AE-78EC89507367}"/>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EA866B8D-11F3-A935-26C9-5766BC6FE0FD}"/>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9C38AA3D-DFF0-0072-3531-DE04689955C4}"/>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5666AA1F-9D2A-21F2-AFA5-C24BF2E08E44}"/>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87</a:t>
            </a:fld>
            <a:endParaRPr lang="tr-TR" sz="1200">
              <a:latin typeface="Calibri" pitchFamily="34" charset="0"/>
            </a:endParaRPr>
          </a:p>
        </p:txBody>
      </p:sp>
      <p:sp>
        <p:nvSpPr>
          <p:cNvPr id="6" name="Header Placeholder 5">
            <a:extLst>
              <a:ext uri="{FF2B5EF4-FFF2-40B4-BE49-F238E27FC236}">
                <a16:creationId xmlns:a16="http://schemas.microsoft.com/office/drawing/2014/main" id="{DD322DAE-01EA-7A89-6FFE-68EF4A39D0DB}"/>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16018937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4B2D7-25B1-97AC-F9DB-BF2C564F6843}"/>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A0F7A432-B9B3-AEA8-0F7F-6D3119F644D0}"/>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2186B9EF-7978-93DA-DEB5-24CDEE677777}"/>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78CF980B-26A8-9A71-E7D3-C3106A315AFA}"/>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88</a:t>
            </a:fld>
            <a:endParaRPr lang="tr-TR" sz="1200">
              <a:latin typeface="Calibri" pitchFamily="34" charset="0"/>
            </a:endParaRPr>
          </a:p>
        </p:txBody>
      </p:sp>
      <p:sp>
        <p:nvSpPr>
          <p:cNvPr id="6" name="Header Placeholder 5">
            <a:extLst>
              <a:ext uri="{FF2B5EF4-FFF2-40B4-BE49-F238E27FC236}">
                <a16:creationId xmlns:a16="http://schemas.microsoft.com/office/drawing/2014/main" id="{CC5E4B46-2D0A-12D0-5D37-9A085B235318}"/>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3111981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E7F0B-937D-C0A5-1849-18DB5F5A1CDB}"/>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30AFF0DE-3432-3E0C-D969-780A9C8D66E8}"/>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0825A9F8-67BB-1362-D929-B7D1A0CF00B8}"/>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AD9EF1EA-4EA0-67A2-008E-2C86CE44E77B}"/>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89</a:t>
            </a:fld>
            <a:endParaRPr lang="tr-TR" sz="1200">
              <a:latin typeface="Calibri" pitchFamily="34" charset="0"/>
            </a:endParaRPr>
          </a:p>
        </p:txBody>
      </p:sp>
      <p:sp>
        <p:nvSpPr>
          <p:cNvPr id="6" name="Header Placeholder 5">
            <a:extLst>
              <a:ext uri="{FF2B5EF4-FFF2-40B4-BE49-F238E27FC236}">
                <a16:creationId xmlns:a16="http://schemas.microsoft.com/office/drawing/2014/main" id="{21CC69E7-24CF-0057-327E-87C0B22DD74B}"/>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17093871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293A3-1BD2-3A3B-E885-9CEC713629D1}"/>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742F683F-6D6A-DCC3-63EA-913A7802DD3D}"/>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BB1ABDF4-A644-FEFE-7722-95F4E4F833B9}"/>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22F258B3-DF5B-25F8-41D9-7F13593DA5C6}"/>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90</a:t>
            </a:fld>
            <a:endParaRPr lang="tr-TR" sz="1200">
              <a:latin typeface="Calibri" pitchFamily="34" charset="0"/>
            </a:endParaRPr>
          </a:p>
        </p:txBody>
      </p:sp>
      <p:sp>
        <p:nvSpPr>
          <p:cNvPr id="6" name="Header Placeholder 5">
            <a:extLst>
              <a:ext uri="{FF2B5EF4-FFF2-40B4-BE49-F238E27FC236}">
                <a16:creationId xmlns:a16="http://schemas.microsoft.com/office/drawing/2014/main" id="{A1A4D32F-C9D7-F7A3-CED6-958D92E6B951}"/>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3331693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6FEA-2BF2-975B-BA83-6A567DF79942}"/>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3243EC89-8C10-6C44-791B-3CCF8D8055EE}"/>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B4E28550-A2E5-5E68-5485-AE7CC4D47678}"/>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C2A09749-0DF1-A62C-212A-81FFFD3606C7}"/>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91</a:t>
            </a:fld>
            <a:endParaRPr lang="tr-TR" sz="1200">
              <a:latin typeface="Calibri" pitchFamily="34" charset="0"/>
            </a:endParaRPr>
          </a:p>
        </p:txBody>
      </p:sp>
      <p:sp>
        <p:nvSpPr>
          <p:cNvPr id="6" name="Header Placeholder 5">
            <a:extLst>
              <a:ext uri="{FF2B5EF4-FFF2-40B4-BE49-F238E27FC236}">
                <a16:creationId xmlns:a16="http://schemas.microsoft.com/office/drawing/2014/main" id="{C6598395-F492-C119-FE74-77C1C90CEABC}"/>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999832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7EED9-B013-2A1E-1929-1F682F0F6967}"/>
            </a:ext>
          </a:extLst>
        </p:cNvPr>
        <p:cNvGrpSpPr/>
        <p:nvPr/>
      </p:nvGrpSpPr>
      <p:grpSpPr>
        <a:xfrm>
          <a:off x="0" y="0"/>
          <a:ext cx="0" cy="0"/>
          <a:chOff x="0" y="0"/>
          <a:chExt cx="0" cy="0"/>
        </a:xfrm>
      </p:grpSpPr>
      <p:sp>
        <p:nvSpPr>
          <p:cNvPr id="344066" name="Slide Image Placeholder 1">
            <a:extLst>
              <a:ext uri="{FF2B5EF4-FFF2-40B4-BE49-F238E27FC236}">
                <a16:creationId xmlns:a16="http://schemas.microsoft.com/office/drawing/2014/main" id="{9A51DF04-A6C1-2B34-88F8-C244B801BEAB}"/>
              </a:ext>
            </a:extLst>
          </p:cNvPr>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a:extLst>
              <a:ext uri="{FF2B5EF4-FFF2-40B4-BE49-F238E27FC236}">
                <a16:creationId xmlns:a16="http://schemas.microsoft.com/office/drawing/2014/main" id="{AD7D6CC2-4916-BDB6-C411-B1D5DF3F3506}"/>
              </a:ext>
            </a:extLst>
          </p:cNvPr>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a:extLst>
              <a:ext uri="{FF2B5EF4-FFF2-40B4-BE49-F238E27FC236}">
                <a16:creationId xmlns:a16="http://schemas.microsoft.com/office/drawing/2014/main" id="{A0C44E53-7DBC-7250-951E-F5368BE59183}"/>
              </a:ext>
            </a:extLst>
          </p:cNvPr>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92</a:t>
            </a:fld>
            <a:endParaRPr lang="tr-TR" sz="1200">
              <a:latin typeface="Calibri" pitchFamily="34" charset="0"/>
            </a:endParaRPr>
          </a:p>
        </p:txBody>
      </p:sp>
      <p:sp>
        <p:nvSpPr>
          <p:cNvPr id="6" name="Header Placeholder 5">
            <a:extLst>
              <a:ext uri="{FF2B5EF4-FFF2-40B4-BE49-F238E27FC236}">
                <a16:creationId xmlns:a16="http://schemas.microsoft.com/office/drawing/2014/main" id="{23001D0D-34D7-D928-3CE5-AF3C5BFB15AF}"/>
              </a:ext>
            </a:extLst>
          </p:cNvPr>
          <p:cNvSpPr>
            <a:spLocks noGrp="1"/>
          </p:cNvSpPr>
          <p:nvPr>
            <p:ph type="hdr" sz="quarter" idx="10"/>
          </p:nvPr>
        </p:nvSpPr>
        <p:spPr/>
        <p:txBody>
          <a:bodyPr/>
          <a:lstStyle/>
          <a:p>
            <a:pPr>
              <a:defRPr/>
            </a:pPr>
            <a:r>
              <a:rPr lang="tr-TR"/>
              <a:t>kjkjkjkkj</a:t>
            </a:r>
          </a:p>
        </p:txBody>
      </p:sp>
    </p:spTree>
    <p:extLst>
      <p:ext uri="{BB962C8B-B14F-4D97-AF65-F5344CB8AC3E}">
        <p14:creationId xmlns:p14="http://schemas.microsoft.com/office/powerpoint/2010/main" val="396160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4</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5</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7</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11</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13</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344067" name="Notes Placeholder 2"/>
          <p:cNvSpPr>
            <a:spLocks noGrp="1"/>
          </p:cNvSpPr>
          <p:nvPr>
            <p:ph type="body" idx="1"/>
          </p:nvPr>
        </p:nvSpPr>
        <p:spPr bwMode="auto">
          <a:xfrm>
            <a:off x="685800" y="4343985"/>
            <a:ext cx="5486400" cy="4114508"/>
          </a:xfrm>
          <a:noFill/>
        </p:spPr>
        <p:txBody>
          <a:bodyPr wrap="square" numCol="1" anchor="t" anchorCtr="0" compatLnSpc="1">
            <a:prstTxWarp prst="textNoShape">
              <a:avLst/>
            </a:prstTxWarp>
          </a:bodyPr>
          <a:lstStyle/>
          <a:p>
            <a:pPr eaLnBrk="1" hangingPunct="1">
              <a:spcBef>
                <a:spcPct val="0"/>
              </a:spcBef>
            </a:pPr>
            <a:endParaRPr lang="tr-TR"/>
          </a:p>
        </p:txBody>
      </p:sp>
      <p:sp>
        <p:nvSpPr>
          <p:cNvPr id="344068" name="Slide Number Placeholder 3"/>
          <p:cNvSpPr txBox="1">
            <a:spLocks noGrp="1"/>
          </p:cNvSpPr>
          <p:nvPr/>
        </p:nvSpPr>
        <p:spPr bwMode="auto">
          <a:xfrm>
            <a:off x="3884064" y="8685046"/>
            <a:ext cx="2972335" cy="457493"/>
          </a:xfrm>
          <a:prstGeom prst="rect">
            <a:avLst/>
          </a:prstGeom>
          <a:noFill/>
          <a:ln w="9525">
            <a:noFill/>
            <a:miter lim="800000"/>
            <a:headEnd/>
            <a:tailEnd/>
          </a:ln>
        </p:spPr>
        <p:txBody>
          <a:bodyPr anchor="b"/>
          <a:lstStyle/>
          <a:p>
            <a:pPr algn="r"/>
            <a:fld id="{D8C24499-DD26-4D44-894A-E9F338710653}" type="slidenum">
              <a:rPr lang="tr-TR" sz="1200">
                <a:latin typeface="Calibri" pitchFamily="34" charset="0"/>
              </a:rPr>
              <a:pPr algn="r"/>
              <a:t>15</a:t>
            </a:fld>
            <a:endParaRPr lang="tr-TR" sz="1200">
              <a:latin typeface="Calibri" pitchFamily="34" charset="0"/>
            </a:endParaRPr>
          </a:p>
        </p:txBody>
      </p:sp>
      <p:sp>
        <p:nvSpPr>
          <p:cNvPr id="6" name="Header Placeholder 5"/>
          <p:cNvSpPr>
            <a:spLocks noGrp="1"/>
          </p:cNvSpPr>
          <p:nvPr>
            <p:ph type="hdr" sz="quarter" idx="10"/>
          </p:nvPr>
        </p:nvSpPr>
        <p:spPr/>
        <p:txBody>
          <a:bodyPr/>
          <a:lstStyle/>
          <a:p>
            <a:pPr>
              <a:defRPr/>
            </a:pPr>
            <a:r>
              <a:rPr lang="tr-TR"/>
              <a:t>kjkjkjkkj</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05957C9-374D-44F6-8BD0-C732FF20097A}"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957C9-374D-44F6-8BD0-C732FF20097A}"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957C9-374D-44F6-8BD0-C732FF20097A}"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a:t>Click to edit Master title style</a:t>
            </a:r>
          </a:p>
        </p:txBody>
      </p:sp>
      <p:sp>
        <p:nvSpPr>
          <p:cNvPr id="3" name="SmartArt Placeholder 2"/>
          <p:cNvSpPr>
            <a:spLocks noGrp="1"/>
          </p:cNvSpPr>
          <p:nvPr>
            <p:ph type="dgm" idx="1"/>
          </p:nvPr>
        </p:nvSpPr>
        <p:spPr>
          <a:xfrm>
            <a:off x="566738" y="1752600"/>
            <a:ext cx="8001000" cy="4267200"/>
          </a:xfrm>
        </p:spPr>
        <p:txBody>
          <a:bodyPr/>
          <a:lstStyle/>
          <a:p>
            <a:pPr lvl="0"/>
            <a:endParaRPr lang="en-US" noProof="0"/>
          </a:p>
        </p:txBody>
      </p:sp>
      <p:sp>
        <p:nvSpPr>
          <p:cNvPr id="4" name="Rectangle 6"/>
          <p:cNvSpPr>
            <a:spLocks noGrp="1" noChangeArrowheads="1"/>
          </p:cNvSpPr>
          <p:nvPr>
            <p:ph type="dt" sz="half" idx="10"/>
          </p:nvPr>
        </p:nvSpPr>
        <p:spPr>
          <a:ln/>
        </p:spPr>
        <p:txBody>
          <a:bodyPr/>
          <a:lstStyle>
            <a:lvl1pPr>
              <a:defRPr/>
            </a:lvl1pPr>
          </a:lstStyle>
          <a:p>
            <a:pPr>
              <a:defRPr/>
            </a:pPr>
            <a:endParaRPr lang="tr-TR"/>
          </a:p>
        </p:txBody>
      </p:sp>
      <p:sp>
        <p:nvSpPr>
          <p:cNvPr id="5" name="Rectangle 7"/>
          <p:cNvSpPr>
            <a:spLocks noGrp="1" noChangeArrowheads="1"/>
          </p:cNvSpPr>
          <p:nvPr>
            <p:ph type="ftr" sz="quarter" idx="11"/>
          </p:nvPr>
        </p:nvSpPr>
        <p:spPr>
          <a:ln/>
        </p:spPr>
        <p:txBody>
          <a:bodyPr/>
          <a:lstStyle>
            <a:lvl1pPr>
              <a:defRPr/>
            </a:lvl1pPr>
          </a:lstStyle>
          <a:p>
            <a:pPr>
              <a:defRPr/>
            </a:pPr>
            <a:endParaRPr lang="tr-TR"/>
          </a:p>
        </p:txBody>
      </p:sp>
      <p:sp>
        <p:nvSpPr>
          <p:cNvPr id="6" name="Rectangle 8"/>
          <p:cNvSpPr>
            <a:spLocks noGrp="1" noChangeArrowheads="1"/>
          </p:cNvSpPr>
          <p:nvPr>
            <p:ph type="sldNum" sz="quarter" idx="12"/>
          </p:nvPr>
        </p:nvSpPr>
        <p:spPr>
          <a:ln/>
        </p:spPr>
        <p:txBody>
          <a:bodyPr/>
          <a:lstStyle>
            <a:lvl1pPr>
              <a:defRPr/>
            </a:lvl1pPr>
          </a:lstStyle>
          <a:p>
            <a:pPr>
              <a:defRPr/>
            </a:pPr>
            <a:fld id="{F8F2B4C9-AE75-46CD-8B21-7DA830D43011}" type="slidenum">
              <a:rPr lang="tr-TR"/>
              <a:pPr>
                <a:defRP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50-50 Left Photo Layout with tex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flipH="1">
            <a:off x="-1" y="0"/>
            <a:ext cx="4570833" cy="6856100"/>
          </a:xfrm>
          <a:blipFill>
            <a:blip r:embed="rId2"/>
            <a:stretch>
              <a:fillRect/>
            </a:stretch>
          </a:blipFill>
        </p:spPr>
        <p:txBody>
          <a:bodyPr tIns="548640" anchor="ctr" anchorCtr="0">
            <a:noAutofit/>
          </a:bodyPr>
          <a:lstStyle>
            <a:lvl1pPr marL="0" indent="0" algn="ctr">
              <a:buNone/>
              <a:defRPr sz="1176" b="1" cap="none" baseline="0">
                <a:gradFill>
                  <a:gsLst>
                    <a:gs pos="0">
                      <a:srgbClr val="FFFFFF"/>
                    </a:gs>
                    <a:gs pos="27000">
                      <a:srgbClr val="FFFFFF"/>
                    </a:gs>
                  </a:gsLst>
                  <a:lin ang="5400000" scaled="0"/>
                </a:gradFill>
                <a:latin typeface="+mn-lt"/>
              </a:defRPr>
            </a:lvl1pPr>
          </a:lstStyle>
          <a:p>
            <a:r>
              <a:rPr lang="en-US"/>
              <a:t>Click icon to add picture</a:t>
            </a:r>
          </a:p>
        </p:txBody>
      </p:sp>
      <p:sp>
        <p:nvSpPr>
          <p:cNvPr id="8" name="Text Placeholder 6"/>
          <p:cNvSpPr>
            <a:spLocks noGrp="1"/>
          </p:cNvSpPr>
          <p:nvPr>
            <p:ph type="body" sz="quarter" idx="11"/>
          </p:nvPr>
        </p:nvSpPr>
        <p:spPr>
          <a:xfrm>
            <a:off x="4570834" y="3425620"/>
            <a:ext cx="4573167" cy="2670988"/>
          </a:xfrm>
        </p:spPr>
        <p:txBody>
          <a:bodyPr anchor="t" anchorCtr="0"/>
          <a:lstStyle>
            <a:lvl1pPr algn="ctr" defTabSz="685783" rtl="0" eaLnBrk="1" latinLnBrk="0" hangingPunct="1">
              <a:lnSpc>
                <a:spcPct val="90000"/>
              </a:lnSpc>
              <a:spcBef>
                <a:spcPct val="0"/>
              </a:spcBef>
              <a:spcAft>
                <a:spcPts val="2250"/>
              </a:spcAft>
              <a:buNone/>
              <a:defRPr lang="en-US" sz="2700" b="0" i="0" kern="1200" spc="0" baseline="0" dirty="0">
                <a:gradFill>
                  <a:gsLst>
                    <a:gs pos="0">
                      <a:schemeClr val="tx2"/>
                    </a:gs>
                    <a:gs pos="100000">
                      <a:schemeClr val="tx2"/>
                    </a:gs>
                  </a:gsLst>
                  <a:lin ang="5400000" scaled="1"/>
                </a:gradFill>
                <a:latin typeface="Segoe UI Semibold" panose="020B0702040204020203" pitchFamily="34" charset="0"/>
                <a:ea typeface="+mn-ea"/>
                <a:cs typeface="Segoe UI Semibold" panose="020B0702040204020203" pitchFamily="34" charset="0"/>
              </a:defRPr>
            </a:lvl1pPr>
            <a:lvl2pPr algn="ctr">
              <a:defRPr sz="2100"/>
            </a:lvl2pPr>
            <a:lvl3pPr algn="ctr">
              <a:defRPr lang="en-US" sz="1800" b="0" kern="1200" dirty="0">
                <a:solidFill>
                  <a:schemeClr val="tx1">
                    <a:lumMod val="85000"/>
                    <a:lumOff val="15000"/>
                  </a:schemeClr>
                </a:solidFill>
                <a:latin typeface="+mn-lt"/>
                <a:ea typeface="+mn-ea"/>
                <a:cs typeface="+mn-cs"/>
              </a:defRPr>
            </a:lvl3pPr>
            <a:lvl4pPr algn="ctr">
              <a:defRPr sz="1500" b="1"/>
            </a:lvl4pPr>
            <a:lvl5pPr algn="ctr">
              <a:defRPr sz="13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
          <p:cNvSpPr>
            <a:spLocks noGrp="1"/>
          </p:cNvSpPr>
          <p:nvPr>
            <p:ph type="body" sz="quarter" idx="19"/>
          </p:nvPr>
        </p:nvSpPr>
        <p:spPr>
          <a:xfrm>
            <a:off x="4570832" y="1554166"/>
            <a:ext cx="4573167" cy="590931"/>
          </a:xfrm>
        </p:spPr>
        <p:txBody>
          <a:bodyPr/>
          <a:lstStyle>
            <a:lvl1pPr algn="ctr">
              <a:defRPr sz="2700" b="0">
                <a:latin typeface="+mj-lt"/>
              </a:defRPr>
            </a:lvl1pPr>
            <a:lvl2pPr algn="ctr">
              <a:defRPr lang="en-US" sz="2400" b="0" kern="1200" dirty="0">
                <a:solidFill>
                  <a:schemeClr val="tx1">
                    <a:lumMod val="65000"/>
                    <a:lumOff val="35000"/>
                  </a:schemeClr>
                </a:solidFill>
                <a:latin typeface="+mj-lt"/>
                <a:ea typeface="+mn-ea"/>
                <a:cs typeface="+mn-cs"/>
              </a:defRPr>
            </a:lvl2pPr>
            <a:lvl3pPr algn="ctr">
              <a:defRPr/>
            </a:lvl3pPr>
            <a:lvl4pPr algn="ctr">
              <a:defRPr/>
            </a:lvl4pPr>
            <a:lvl5pPr algn="ctr">
              <a:defRPr/>
            </a:lvl5pPr>
          </a:lstStyle>
          <a:p>
            <a:pPr marL="0" lvl="0" indent="0" algn="ctr" defTabSz="685783" rtl="0" eaLnBrk="1" latinLnBrk="0" hangingPunct="1">
              <a:lnSpc>
                <a:spcPct val="90000"/>
              </a:lnSpc>
              <a:spcBef>
                <a:spcPts val="375"/>
              </a:spcBef>
              <a:buFont typeface="Arial" panose="020B0604020202020204" pitchFamily="34" charset="0"/>
              <a:buNone/>
            </a:pPr>
            <a:r>
              <a:rPr lang="en-US"/>
              <a:t>Edit Master text styles</a:t>
            </a:r>
          </a:p>
        </p:txBody>
      </p:sp>
      <p:sp>
        <p:nvSpPr>
          <p:cNvPr id="10" name="Content Placeholder 2"/>
          <p:cNvSpPr>
            <a:spLocks noGrp="1"/>
          </p:cNvSpPr>
          <p:nvPr>
            <p:ph idx="18" hasCustomPrompt="1"/>
          </p:nvPr>
        </p:nvSpPr>
        <p:spPr>
          <a:xfrm>
            <a:off x="5807512" y="419100"/>
            <a:ext cx="1783080" cy="840230"/>
          </a:xfrm>
        </p:spPr>
        <p:txBody>
          <a:bodyPr lIns="146304" rIns="146304"/>
          <a:lstStyle>
            <a:lvl1pPr marL="0" algn="ctr" defTabSz="685783" rtl="0" eaLnBrk="1" latinLnBrk="0" hangingPunct="1">
              <a:defRPr lang="en-US" sz="4050" kern="1200" dirty="0">
                <a:solidFill>
                  <a:schemeClr val="accent4"/>
                </a:solidFill>
                <a:latin typeface="Segoe UI Black" panose="020B0A02040204020203" pitchFamily="34" charset="0"/>
                <a:ea typeface="Segoe UI Black" panose="020B0A02040204020203" pitchFamily="34" charset="0"/>
                <a:cs typeface="Segoe UI Black" panose="020B0A02040204020203" pitchFamily="34" charset="0"/>
              </a:defRPr>
            </a:lvl1pPr>
            <a:lvl2pPr algn="ctr">
              <a:defRPr sz="1650">
                <a:solidFill>
                  <a:schemeClr val="tx1">
                    <a:lumMod val="75000"/>
                    <a:lumOff val="25000"/>
                  </a:schemeClr>
                </a:solidFill>
                <a:latin typeface="Segoe UI Semilight" panose="020B0402040204020203" pitchFamily="34" charset="0"/>
                <a:cs typeface="Segoe UI Semilight" panose="020B0402040204020203" pitchFamily="34" charset="0"/>
              </a:defRPr>
            </a:lvl2pPr>
            <a:lvl3pPr algn="ctr">
              <a:defRPr sz="1350"/>
            </a:lvl3pPr>
            <a:lvl4pPr algn="ctr">
              <a:defRPr sz="1350">
                <a:latin typeface="+mn-lt"/>
              </a:defRPr>
            </a:lvl4pPr>
            <a:lvl5pPr algn="ctr">
              <a:defRPr sz="1200">
                <a:latin typeface="+mn-lt"/>
              </a:defRPr>
            </a:lvl5pPr>
          </a:lstStyle>
          <a:p>
            <a:pPr lvl="0"/>
            <a:r>
              <a:rPr lang="en-US" dirty="0"/>
              <a:t>#</a:t>
            </a:r>
          </a:p>
        </p:txBody>
      </p:sp>
      <p:sp>
        <p:nvSpPr>
          <p:cNvPr id="11" name="Slide Number Placeholder 7"/>
          <p:cNvSpPr>
            <a:spLocks noGrp="1"/>
          </p:cNvSpPr>
          <p:nvPr>
            <p:ph type="sldNum" sz="quarter" idx="4"/>
          </p:nvPr>
        </p:nvSpPr>
        <p:spPr>
          <a:xfrm>
            <a:off x="8751447" y="6484942"/>
            <a:ext cx="392556" cy="365125"/>
          </a:xfrm>
          <a:prstGeom prst="rect">
            <a:avLst/>
          </a:prstGeom>
        </p:spPr>
        <p:txBody>
          <a:bodyPr vert="horz" wrap="none" lIns="91440" tIns="45720" rIns="91440" bIns="45720" rtlCol="0" anchor="ctr"/>
          <a:lstStyle>
            <a:lvl1pPr algn="r">
              <a:defRPr sz="900">
                <a:solidFill>
                  <a:schemeClr val="tx2"/>
                </a:solidFill>
              </a:defRPr>
            </a:lvl1pPr>
          </a:lstStyle>
          <a:p>
            <a:fld id="{4997E989-D798-4C62-8E93-3D2D613C2488}" type="slidenum">
              <a:rPr lang="en-US" smtClean="0"/>
              <a:pPr/>
              <a:t>‹#›</a:t>
            </a:fld>
            <a:endParaRPr lang="en-US"/>
          </a:p>
        </p:txBody>
      </p:sp>
    </p:spTree>
    <p:extLst>
      <p:ext uri="{BB962C8B-B14F-4D97-AF65-F5344CB8AC3E}">
        <p14:creationId xmlns:p14="http://schemas.microsoft.com/office/powerpoint/2010/main" val="1300546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515300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4337329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7855283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643982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629841" y="365126"/>
            <a:ext cx="7886700" cy="1325563"/>
          </a:xfrm>
        </p:spPr>
        <p:txBody>
          <a:bodyPr/>
          <a:lstStyle/>
          <a:p>
            <a:r>
              <a:rPr lang="en-US"/>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26435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730444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957C9-374D-44F6-8BD0-C732FF20097A}"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537022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989494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44609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3789928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583822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5957C9-374D-44F6-8BD0-C732FF20097A}" type="datetimeFigureOut">
              <a:rPr lang="en-US" smtClean="0"/>
              <a:pPr/>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05957C9-374D-44F6-8BD0-C732FF20097A}"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5957C9-374D-44F6-8BD0-C732FF20097A}" type="datetimeFigureOut">
              <a:rPr lang="en-US" smtClean="0"/>
              <a:pPr/>
              <a:t>4/16/2024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5957C9-374D-44F6-8BD0-C732FF20097A}" type="datetimeFigureOut">
              <a:rPr lang="en-US" smtClean="0"/>
              <a:pPr/>
              <a:t>4/16/2024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5957C9-374D-44F6-8BD0-C732FF20097A}" type="datetimeFigureOut">
              <a:rPr lang="en-US" smtClean="0"/>
              <a:pPr/>
              <a:t>4/16/2024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5957C9-374D-44F6-8BD0-C732FF20097A}"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5957C9-374D-44F6-8BD0-C732FF20097A}" type="datetimeFigureOut">
              <a:rPr lang="en-US" smtClean="0"/>
              <a:pPr/>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10CC64-3419-4378-B100-8CDC75E880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5957C9-374D-44F6-8BD0-C732FF20097A}" type="datetimeFigureOut">
              <a:rPr lang="en-US" smtClean="0"/>
              <a:pPr/>
              <a:t>4/16/2024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10CC64-3419-4378-B100-8CDC75E880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9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A6E77E6-B808-DF40-9C53-260D8B1299E3}" type="datetimeFigureOut">
              <a:rPr lang="en-TR" smtClean="0"/>
              <a:t>04/16/2024</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C742DB8-2F9A-1049-91F9-A29E53715864}" type="slidenum">
              <a:rPr lang="en-TR" smtClean="0"/>
              <a:t>‹#›</a:t>
            </a:fld>
            <a:endParaRPr lang="en-TR"/>
          </a:p>
        </p:txBody>
      </p:sp>
    </p:spTree>
    <p:extLst>
      <p:ext uri="{BB962C8B-B14F-4D97-AF65-F5344CB8AC3E}">
        <p14:creationId xmlns:p14="http://schemas.microsoft.com/office/powerpoint/2010/main" val="364540622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svg"/><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hyperlink" Target="https://commission.europa.eu/funding-tenders/managing-your-project/communicating-and-raising-eu-visibility_en" TargetMode="External"/><Relationship Id="rId2" Type="http://schemas.openxmlformats.org/officeDocument/2006/relationships/hyperlink" Target="https://commission.europa.eu/system/files/2021-05/eu-emblem-rules_en.pdf" TargetMode="Externa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hyperlink" Target="https://eur-lex.europa.eu/legal-content/EN/TXT/HTML/?uri=CELEX:32021R1060&amp;from=EN#d1e5544-159-1"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slides/_rels/slide70.xml.rels><?xml version="1.0" encoding="UTF-8" standalone="yes"?>
<Relationships xmlns="http://schemas.openxmlformats.org/package/2006/relationships"><Relationship Id="rId2" Type="http://schemas.openxmlformats.org/officeDocument/2006/relationships/hyperlink" Target="https://www.interact-eu.net/library#3636-interreg-brand-design-manual-2021-2027"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2.sv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4.jpeg"/></Relationships>
</file>

<file path=ppt/slides/_rels/slide8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hyperlink" Target="http://ec.europa.eu/budget/contracts_grants/info_contracts/inforeuro/index_en.cfm" TargetMode="Externa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hyperlink" Target="mailto:firatpolat87@gmail.com" TargetMode="Externa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lue and purple background with flags&#10;&#10;Description automatically generated">
            <a:extLst>
              <a:ext uri="{FF2B5EF4-FFF2-40B4-BE49-F238E27FC236}">
                <a16:creationId xmlns:a16="http://schemas.microsoft.com/office/drawing/2014/main" id="{1AB1A849-AA13-F6F7-E694-A4F4C7A98297}"/>
              </a:ext>
            </a:extLst>
          </p:cNvPr>
          <p:cNvPicPr>
            <a:picLocks noChangeAspect="1"/>
          </p:cNvPicPr>
          <p:nvPr/>
        </p:nvPicPr>
        <p:blipFill rotWithShape="1">
          <a:blip r:embed="rId3"/>
          <a:srcRect t="18200" b="11801"/>
          <a:stretch/>
        </p:blipFill>
        <p:spPr>
          <a:xfrm>
            <a:off x="0" y="1383548"/>
            <a:ext cx="9144000" cy="4637740"/>
          </a:xfrm>
          <a:prstGeom prst="rect">
            <a:avLst/>
          </a:prstGeom>
        </p:spPr>
      </p:pic>
      <p:sp>
        <p:nvSpPr>
          <p:cNvPr id="10" name="TextBox 9">
            <a:extLst>
              <a:ext uri="{FF2B5EF4-FFF2-40B4-BE49-F238E27FC236}">
                <a16:creationId xmlns:a16="http://schemas.microsoft.com/office/drawing/2014/main" id="{36BE3B3D-E8BA-5613-303B-C7B66CA7B786}"/>
              </a:ext>
            </a:extLst>
          </p:cNvPr>
          <p:cNvSpPr txBox="1"/>
          <p:nvPr/>
        </p:nvSpPr>
        <p:spPr>
          <a:xfrm>
            <a:off x="292813" y="2378387"/>
            <a:ext cx="6881117" cy="1015663"/>
          </a:xfrm>
          <a:prstGeom prst="rect">
            <a:avLst/>
          </a:prstGeom>
          <a:noFill/>
        </p:spPr>
        <p:txBody>
          <a:bodyPr wrap="square" rtlCol="0">
            <a:spAutoFit/>
          </a:bodyPr>
          <a:lstStyle/>
          <a:p>
            <a:r>
              <a:rPr lang="tr-TR" sz="3000" b="1" dirty="0">
                <a:solidFill>
                  <a:schemeClr val="bg1"/>
                </a:solidFill>
              </a:rPr>
              <a:t>SMART ANKARA SÜRDÜRÜLEBİLİR KENTSEL HAREKETLİLİK PLANI PROJESİ</a:t>
            </a:r>
            <a:endParaRPr lang="en-US" sz="3000" b="1" dirty="0">
              <a:solidFill>
                <a:schemeClr val="bg1"/>
              </a:solidFill>
            </a:endParaRPr>
          </a:p>
        </p:txBody>
      </p:sp>
      <p:sp>
        <p:nvSpPr>
          <p:cNvPr id="12" name="TextBox 11">
            <a:extLst>
              <a:ext uri="{FF2B5EF4-FFF2-40B4-BE49-F238E27FC236}">
                <a16:creationId xmlns:a16="http://schemas.microsoft.com/office/drawing/2014/main" id="{875F1902-5B5B-34B7-AE08-C10A3609945B}"/>
              </a:ext>
            </a:extLst>
          </p:cNvPr>
          <p:cNvSpPr txBox="1"/>
          <p:nvPr/>
        </p:nvSpPr>
        <p:spPr>
          <a:xfrm>
            <a:off x="292813" y="3429000"/>
            <a:ext cx="2839027" cy="415498"/>
          </a:xfrm>
          <a:prstGeom prst="rect">
            <a:avLst/>
          </a:prstGeom>
          <a:noFill/>
        </p:spPr>
        <p:txBody>
          <a:bodyPr wrap="square" rtlCol="0">
            <a:spAutoFit/>
          </a:bodyPr>
          <a:lstStyle/>
          <a:p>
            <a:r>
              <a:rPr lang="tr-TR" sz="2100" b="1" dirty="0">
                <a:solidFill>
                  <a:schemeClr val="bg1"/>
                </a:solidFill>
              </a:rPr>
              <a:t>Proje Uygulama Eğitimi</a:t>
            </a:r>
            <a:endParaRPr lang="en-US" sz="2100" b="1" dirty="0">
              <a:solidFill>
                <a:schemeClr val="bg1"/>
              </a:solidFill>
            </a:endParaRPr>
          </a:p>
        </p:txBody>
      </p:sp>
      <p:sp>
        <p:nvSpPr>
          <p:cNvPr id="13" name="TextBox 12">
            <a:extLst>
              <a:ext uri="{FF2B5EF4-FFF2-40B4-BE49-F238E27FC236}">
                <a16:creationId xmlns:a16="http://schemas.microsoft.com/office/drawing/2014/main" id="{5A6C3A2E-C9FC-5A0C-6470-9CA712786F44}"/>
              </a:ext>
            </a:extLst>
          </p:cNvPr>
          <p:cNvSpPr txBox="1"/>
          <p:nvPr/>
        </p:nvSpPr>
        <p:spPr>
          <a:xfrm>
            <a:off x="292813" y="4776199"/>
            <a:ext cx="5363111" cy="415498"/>
          </a:xfrm>
          <a:prstGeom prst="rect">
            <a:avLst/>
          </a:prstGeom>
          <a:noFill/>
        </p:spPr>
        <p:txBody>
          <a:bodyPr wrap="square" rtlCol="0">
            <a:spAutoFit/>
          </a:bodyPr>
          <a:lstStyle/>
          <a:p>
            <a:r>
              <a:rPr lang="tr-TR" sz="2100" b="1" dirty="0">
                <a:solidFill>
                  <a:schemeClr val="bg1"/>
                </a:solidFill>
              </a:rPr>
              <a:t>Fırat Polat, Ekonomist</a:t>
            </a:r>
            <a:endParaRPr lang="en-US" sz="2100" b="1" dirty="0">
              <a:solidFill>
                <a:schemeClr val="bg1"/>
              </a:solidFill>
            </a:endParaRPr>
          </a:p>
        </p:txBody>
      </p:sp>
    </p:spTree>
    <p:extLst>
      <p:ext uri="{BB962C8B-B14F-4D97-AF65-F5344CB8AC3E}">
        <p14:creationId xmlns:p14="http://schemas.microsoft.com/office/powerpoint/2010/main" val="346863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2828835"/>
            <a:ext cx="5616624" cy="1200329"/>
          </a:xfrm>
          <a:prstGeom prst="rect">
            <a:avLst/>
          </a:prstGeom>
          <a:noFill/>
        </p:spPr>
        <p:txBody>
          <a:bodyPr wrap="square" rtlCol="0">
            <a:spAutoFit/>
          </a:bodyPr>
          <a:lstStyle/>
          <a:p>
            <a:pPr algn="ctr"/>
            <a:r>
              <a:rPr lang="tr-TR" sz="3600" b="1" dirty="0">
                <a:latin typeface="Arial Black" pitchFamily="34" charset="0"/>
              </a:rPr>
              <a:t>PROJELERDE </a:t>
            </a:r>
          </a:p>
          <a:p>
            <a:pPr algn="ctr"/>
            <a:r>
              <a:rPr lang="tr-TR" sz="3600" b="1" dirty="0">
                <a:latin typeface="Arial Black" pitchFamily="34" charset="0"/>
              </a:rPr>
              <a:t>İNSAN KAYNAKLARI</a:t>
            </a:r>
            <a:endParaRPr lang="en-US" sz="3600" b="1" dirty="0">
              <a:latin typeface="Arial Black"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0" y="1340768"/>
            <a:ext cx="8460432"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Proje Yönetimi</a:t>
            </a:r>
            <a:endParaRPr lang="tr-TR" sz="3200" dirty="0">
              <a:solidFill>
                <a:srgbClr val="FF0000"/>
              </a:solidFill>
              <a:latin typeface="Tahoma" pitchFamily="34" charset="0"/>
            </a:endParaRPr>
          </a:p>
        </p:txBody>
      </p:sp>
      <p:grpSp>
        <p:nvGrpSpPr>
          <p:cNvPr id="3" name="Group 4"/>
          <p:cNvGrpSpPr>
            <a:grpSpLocks/>
          </p:cNvGrpSpPr>
          <p:nvPr/>
        </p:nvGrpSpPr>
        <p:grpSpPr bwMode="auto">
          <a:xfrm>
            <a:off x="467544" y="2050504"/>
            <a:ext cx="7992119" cy="3898776"/>
            <a:chOff x="288" y="1392"/>
            <a:chExt cx="3984" cy="2592"/>
          </a:xfrm>
        </p:grpSpPr>
        <p:sp>
          <p:nvSpPr>
            <p:cNvPr id="11" name="_s357388"/>
            <p:cNvSpPr>
              <a:spLocks noChangeArrowheads="1"/>
            </p:cNvSpPr>
            <p:nvPr/>
          </p:nvSpPr>
          <p:spPr bwMode="auto">
            <a:xfrm>
              <a:off x="1736" y="1392"/>
              <a:ext cx="1133" cy="277"/>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dirty="0">
                  <a:solidFill>
                    <a:schemeClr val="tx2">
                      <a:lumMod val="60000"/>
                      <a:lumOff val="40000"/>
                    </a:schemeClr>
                  </a:solidFill>
                  <a:latin typeface="Arial" charset="0"/>
                </a:rPr>
                <a:t>Proje Yöneticisi</a:t>
              </a:r>
            </a:p>
          </p:txBody>
        </p:sp>
        <p:sp>
          <p:nvSpPr>
            <p:cNvPr id="12" name="_s357389"/>
            <p:cNvSpPr>
              <a:spLocks noChangeArrowheads="1"/>
            </p:cNvSpPr>
            <p:nvPr/>
          </p:nvSpPr>
          <p:spPr bwMode="auto">
            <a:xfrm>
              <a:off x="534" y="2346"/>
              <a:ext cx="1496" cy="425"/>
            </a:xfrm>
            <a:prstGeom prst="flowChartAlternateProcess">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dirty="0">
                  <a:solidFill>
                    <a:schemeClr val="tx2">
                      <a:lumMod val="60000"/>
                      <a:lumOff val="40000"/>
                    </a:schemeClr>
                  </a:solidFill>
                  <a:latin typeface="Arial" charset="0"/>
                </a:rPr>
                <a:t>Teknik Proje Yöneticisi</a:t>
              </a:r>
              <a:endParaRPr lang="en-US" dirty="0">
                <a:solidFill>
                  <a:schemeClr val="tx2">
                    <a:lumMod val="60000"/>
                    <a:lumOff val="40000"/>
                  </a:schemeClr>
                </a:solidFill>
                <a:latin typeface="Arial" charset="0"/>
              </a:endParaRPr>
            </a:p>
          </p:txBody>
        </p:sp>
        <p:sp>
          <p:nvSpPr>
            <p:cNvPr id="13" name="_s357391"/>
            <p:cNvSpPr>
              <a:spLocks noChangeArrowheads="1"/>
            </p:cNvSpPr>
            <p:nvPr/>
          </p:nvSpPr>
          <p:spPr bwMode="auto">
            <a:xfrm>
              <a:off x="547" y="3176"/>
              <a:ext cx="624" cy="432"/>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sz="1400" dirty="0">
                  <a:latin typeface="Arial" charset="0"/>
                </a:rPr>
                <a:t>Teknik Proje </a:t>
              </a:r>
            </a:p>
            <a:p>
              <a:pPr algn="ctr"/>
              <a:r>
                <a:rPr lang="tr-TR" sz="1400" dirty="0">
                  <a:latin typeface="Arial" charset="0"/>
                </a:rPr>
                <a:t>Asistanı</a:t>
              </a:r>
            </a:p>
          </p:txBody>
        </p:sp>
        <p:sp>
          <p:nvSpPr>
            <p:cNvPr id="17" name="Line 60"/>
            <p:cNvSpPr>
              <a:spLocks noChangeShapeType="1"/>
            </p:cNvSpPr>
            <p:nvPr/>
          </p:nvSpPr>
          <p:spPr bwMode="auto">
            <a:xfrm>
              <a:off x="1304" y="2056"/>
              <a:ext cx="2064" cy="0"/>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18" name="Line 61"/>
            <p:cNvSpPr>
              <a:spLocks noChangeShapeType="1"/>
            </p:cNvSpPr>
            <p:nvPr/>
          </p:nvSpPr>
          <p:spPr bwMode="auto">
            <a:xfrm flipV="1">
              <a:off x="2312" y="1680"/>
              <a:ext cx="0" cy="384"/>
            </a:xfrm>
            <a:prstGeom prst="line">
              <a:avLst/>
            </a:prstGeom>
            <a:ln>
              <a:headEnd/>
              <a:tailEnd type="triangle" w="med" len="me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19" name="Line 62"/>
            <p:cNvSpPr>
              <a:spLocks noChangeShapeType="1"/>
            </p:cNvSpPr>
            <p:nvPr/>
          </p:nvSpPr>
          <p:spPr bwMode="auto">
            <a:xfrm flipV="1">
              <a:off x="1304" y="2048"/>
              <a:ext cx="0" cy="296"/>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0" name="Line 63"/>
            <p:cNvSpPr>
              <a:spLocks noChangeShapeType="1"/>
            </p:cNvSpPr>
            <p:nvPr/>
          </p:nvSpPr>
          <p:spPr bwMode="auto">
            <a:xfrm flipV="1">
              <a:off x="3368" y="2048"/>
              <a:ext cx="0" cy="288"/>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1" name="_s357389"/>
            <p:cNvSpPr>
              <a:spLocks noChangeArrowheads="1"/>
            </p:cNvSpPr>
            <p:nvPr/>
          </p:nvSpPr>
          <p:spPr bwMode="auto">
            <a:xfrm>
              <a:off x="2523" y="2351"/>
              <a:ext cx="1706" cy="425"/>
            </a:xfrm>
            <a:prstGeom prst="flowChartAlternateProcess">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dirty="0">
                  <a:solidFill>
                    <a:schemeClr val="tx2">
                      <a:lumMod val="60000"/>
                      <a:lumOff val="40000"/>
                    </a:schemeClr>
                  </a:solidFill>
                  <a:latin typeface="Arial" charset="0"/>
                </a:rPr>
                <a:t>Finansal Proje Yöneticisi</a:t>
              </a:r>
              <a:endParaRPr lang="en-US" dirty="0">
                <a:solidFill>
                  <a:schemeClr val="tx2">
                    <a:lumMod val="60000"/>
                    <a:lumOff val="40000"/>
                  </a:schemeClr>
                </a:solidFill>
                <a:latin typeface="Arial" charset="0"/>
              </a:endParaRPr>
            </a:p>
          </p:txBody>
        </p:sp>
        <p:sp>
          <p:nvSpPr>
            <p:cNvPr id="22" name="Line 65"/>
            <p:cNvSpPr>
              <a:spLocks noChangeShapeType="1"/>
            </p:cNvSpPr>
            <p:nvPr/>
          </p:nvSpPr>
          <p:spPr bwMode="auto">
            <a:xfrm flipV="1">
              <a:off x="1305" y="2776"/>
              <a:ext cx="3" cy="264"/>
            </a:xfrm>
            <a:prstGeom prst="line">
              <a:avLst/>
            </a:prstGeom>
            <a:ln>
              <a:headEnd/>
              <a:tailEnd type="triangle" w="med" len="me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3" name="Line 66"/>
            <p:cNvSpPr>
              <a:spLocks noChangeShapeType="1"/>
            </p:cNvSpPr>
            <p:nvPr/>
          </p:nvSpPr>
          <p:spPr bwMode="auto">
            <a:xfrm>
              <a:off x="840" y="3032"/>
              <a:ext cx="991" cy="13"/>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4" name="Line 67"/>
            <p:cNvSpPr>
              <a:spLocks noChangeShapeType="1"/>
            </p:cNvSpPr>
            <p:nvPr/>
          </p:nvSpPr>
          <p:spPr bwMode="auto">
            <a:xfrm flipV="1">
              <a:off x="840" y="3024"/>
              <a:ext cx="0" cy="144"/>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5" name="_s357391"/>
            <p:cNvSpPr>
              <a:spLocks noChangeArrowheads="1"/>
            </p:cNvSpPr>
            <p:nvPr/>
          </p:nvSpPr>
          <p:spPr bwMode="auto">
            <a:xfrm>
              <a:off x="1478" y="3176"/>
              <a:ext cx="776" cy="432"/>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sz="1400" dirty="0">
                  <a:latin typeface="Arial" charset="0"/>
                </a:rPr>
                <a:t>Teknik Proje </a:t>
              </a:r>
            </a:p>
            <a:p>
              <a:pPr algn="ctr"/>
              <a:r>
                <a:rPr lang="tr-TR" sz="1400" dirty="0">
                  <a:latin typeface="Arial" charset="0"/>
                </a:rPr>
                <a:t>Uzmanları</a:t>
              </a:r>
            </a:p>
          </p:txBody>
        </p:sp>
        <p:sp>
          <p:nvSpPr>
            <p:cNvPr id="26" name="Line 69"/>
            <p:cNvSpPr>
              <a:spLocks noChangeShapeType="1"/>
            </p:cNvSpPr>
            <p:nvPr/>
          </p:nvSpPr>
          <p:spPr bwMode="auto">
            <a:xfrm flipV="1">
              <a:off x="1831" y="3040"/>
              <a:ext cx="0" cy="144"/>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7" name="_s357391"/>
            <p:cNvSpPr>
              <a:spLocks noChangeArrowheads="1"/>
            </p:cNvSpPr>
            <p:nvPr/>
          </p:nvSpPr>
          <p:spPr bwMode="auto">
            <a:xfrm>
              <a:off x="2657" y="3174"/>
              <a:ext cx="646" cy="432"/>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GB" sz="1400" dirty="0">
                  <a:latin typeface="Arial" charset="0"/>
                </a:rPr>
                <a:t> </a:t>
              </a:r>
              <a:r>
                <a:rPr lang="tr-TR" sz="1400" dirty="0">
                  <a:latin typeface="Arial" charset="0"/>
                </a:rPr>
                <a:t>Finansal Proje </a:t>
              </a:r>
            </a:p>
            <a:p>
              <a:pPr algn="ctr"/>
              <a:r>
                <a:rPr lang="tr-TR" sz="1400" dirty="0">
                  <a:latin typeface="Arial" charset="0"/>
                </a:rPr>
                <a:t>Asistanı </a:t>
              </a:r>
            </a:p>
          </p:txBody>
        </p:sp>
        <p:sp>
          <p:nvSpPr>
            <p:cNvPr id="28" name="Line 71"/>
            <p:cNvSpPr>
              <a:spLocks noChangeShapeType="1"/>
            </p:cNvSpPr>
            <p:nvPr/>
          </p:nvSpPr>
          <p:spPr bwMode="auto">
            <a:xfrm flipV="1">
              <a:off x="3368" y="2776"/>
              <a:ext cx="0" cy="288"/>
            </a:xfrm>
            <a:prstGeom prst="line">
              <a:avLst/>
            </a:prstGeom>
            <a:ln>
              <a:headEnd/>
              <a:tailEnd type="triangle" w="med" len="me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29" name="Line 72"/>
            <p:cNvSpPr>
              <a:spLocks noChangeShapeType="1"/>
            </p:cNvSpPr>
            <p:nvPr/>
          </p:nvSpPr>
          <p:spPr bwMode="auto">
            <a:xfrm flipV="1">
              <a:off x="2936" y="3062"/>
              <a:ext cx="873" cy="2"/>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30" name="Line 73"/>
            <p:cNvSpPr>
              <a:spLocks noChangeShapeType="1"/>
            </p:cNvSpPr>
            <p:nvPr/>
          </p:nvSpPr>
          <p:spPr bwMode="auto">
            <a:xfrm flipH="1" flipV="1">
              <a:off x="2944" y="3064"/>
              <a:ext cx="0" cy="104"/>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31" name="_s357391"/>
            <p:cNvSpPr>
              <a:spLocks noChangeArrowheads="1"/>
            </p:cNvSpPr>
            <p:nvPr/>
          </p:nvSpPr>
          <p:spPr bwMode="auto">
            <a:xfrm>
              <a:off x="3505" y="3174"/>
              <a:ext cx="624" cy="432"/>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sz="1400" dirty="0">
                  <a:latin typeface="Arial" charset="0"/>
                </a:rPr>
                <a:t>Satın Alma </a:t>
              </a:r>
            </a:p>
            <a:p>
              <a:pPr algn="ctr"/>
              <a:r>
                <a:rPr lang="tr-TR" sz="1400" dirty="0">
                  <a:latin typeface="Arial" charset="0"/>
                </a:rPr>
                <a:t>Uzmanı</a:t>
              </a:r>
            </a:p>
          </p:txBody>
        </p:sp>
        <p:sp>
          <p:nvSpPr>
            <p:cNvPr id="32" name="Line 75"/>
            <p:cNvSpPr>
              <a:spLocks noChangeShapeType="1"/>
            </p:cNvSpPr>
            <p:nvPr/>
          </p:nvSpPr>
          <p:spPr bwMode="auto">
            <a:xfrm flipH="1" flipV="1">
              <a:off x="3806" y="3071"/>
              <a:ext cx="0" cy="97"/>
            </a:xfrm>
            <a:prstGeom prst="line">
              <a:avLst/>
            </a:prstGeom>
            <a:ln>
              <a:headEnd/>
              <a:tailEnd/>
            </a:ln>
          </p:spPr>
          <p:style>
            <a:lnRef idx="1">
              <a:schemeClr val="accent1"/>
            </a:lnRef>
            <a:fillRef idx="0">
              <a:schemeClr val="accent1"/>
            </a:fillRef>
            <a:effectRef idx="0">
              <a:schemeClr val="accent1"/>
            </a:effectRef>
            <a:fontRef idx="minor">
              <a:schemeClr val="tx1"/>
            </a:fontRef>
          </p:style>
          <p:txBody>
            <a:bodyPr rot="10800000" wrap="none" anchor="ctr"/>
            <a:lstStyle/>
            <a:p>
              <a:pPr algn="ctr"/>
              <a:endParaRPr lang="tr-TR"/>
            </a:p>
          </p:txBody>
        </p:sp>
        <p:sp>
          <p:nvSpPr>
            <p:cNvPr id="33" name="Rectangle 76"/>
            <p:cNvSpPr>
              <a:spLocks noChangeArrowheads="1"/>
            </p:cNvSpPr>
            <p:nvPr/>
          </p:nvSpPr>
          <p:spPr bwMode="auto">
            <a:xfrm>
              <a:off x="288" y="3696"/>
              <a:ext cx="3984" cy="2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tr-TR" sz="2400" dirty="0">
                  <a:solidFill>
                    <a:schemeClr val="tx2">
                      <a:lumMod val="60000"/>
                      <a:lumOff val="40000"/>
                    </a:schemeClr>
                  </a:solidFill>
                  <a:latin typeface="Arial" charset="0"/>
                </a:rPr>
                <a:t>İDARİ PERSONEL VB.</a:t>
              </a:r>
            </a:p>
          </p:txBody>
        </p:sp>
      </p:gr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40A29-5C2D-2CB3-9BD9-915E4029C0A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E42024B-2272-1760-B31C-C6BAAF842EC9}"/>
              </a:ext>
            </a:extLst>
          </p:cNvPr>
          <p:cNvSpPr txBox="1"/>
          <p:nvPr/>
        </p:nvSpPr>
        <p:spPr>
          <a:xfrm>
            <a:off x="2051720" y="3140968"/>
            <a:ext cx="5616624" cy="646331"/>
          </a:xfrm>
          <a:prstGeom prst="rect">
            <a:avLst/>
          </a:prstGeom>
          <a:noFill/>
        </p:spPr>
        <p:txBody>
          <a:bodyPr wrap="square" rtlCol="0">
            <a:spAutoFit/>
          </a:bodyPr>
          <a:lstStyle/>
          <a:p>
            <a:pPr algn="ctr"/>
            <a:r>
              <a:rPr lang="tr-TR" sz="3600" b="1" dirty="0">
                <a:latin typeface="Arial Black" pitchFamily="34" charset="0"/>
              </a:rPr>
              <a:t>PAYDAŞLAR</a:t>
            </a:r>
            <a:endParaRPr lang="en-US" sz="3600" b="1" dirty="0">
              <a:latin typeface="Arial Black" pitchFamily="34" charset="0"/>
            </a:endParaRPr>
          </a:p>
        </p:txBody>
      </p:sp>
    </p:spTree>
    <p:extLst>
      <p:ext uri="{BB962C8B-B14F-4D97-AF65-F5344CB8AC3E}">
        <p14:creationId xmlns:p14="http://schemas.microsoft.com/office/powerpoint/2010/main" val="1455136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graphicFrame>
        <p:nvGraphicFramePr>
          <p:cNvPr id="3" name="Diyagram 2"/>
          <p:cNvGraphicFramePr/>
          <p:nvPr>
            <p:extLst>
              <p:ext uri="{D42A27DB-BD31-4B8C-83A1-F6EECF244321}">
                <p14:modId xmlns:p14="http://schemas.microsoft.com/office/powerpoint/2010/main" val="3880603941"/>
              </p:ext>
            </p:extLst>
          </p:nvPr>
        </p:nvGraphicFramePr>
        <p:xfrm>
          <a:off x="566738" y="1752600"/>
          <a:ext cx="8120062"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1288976"/>
            <a:ext cx="9144000" cy="771872"/>
          </a:xfrm>
        </p:spPr>
        <p:txBody>
          <a:bodyPr>
            <a:normAutofit/>
          </a:bodyPr>
          <a:lstStyle/>
          <a:p>
            <a:pPr algn="ctr"/>
            <a:r>
              <a:rPr lang="tr-TR" sz="1800" b="1" dirty="0"/>
              <a:t>Paydaş Analizi </a:t>
            </a:r>
            <a:br>
              <a:rPr lang="en-GB" sz="1800" b="1" dirty="0"/>
            </a:br>
            <a:r>
              <a:rPr lang="tr-TR" sz="1800" b="1" dirty="0"/>
              <a:t>İşitme Engelliler Okul Öncesi Eğitim</a:t>
            </a:r>
          </a:p>
        </p:txBody>
      </p:sp>
      <p:graphicFrame>
        <p:nvGraphicFramePr>
          <p:cNvPr id="5" name="Diagram 4"/>
          <p:cNvGraphicFramePr/>
          <p:nvPr>
            <p:extLst>
              <p:ext uri="{D42A27DB-BD31-4B8C-83A1-F6EECF244321}">
                <p14:modId xmlns:p14="http://schemas.microsoft.com/office/powerpoint/2010/main" val="3520640625"/>
              </p:ext>
            </p:extLst>
          </p:nvPr>
        </p:nvGraphicFramePr>
        <p:xfrm>
          <a:off x="539552" y="1628800"/>
          <a:ext cx="8208912" cy="4844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400110"/>
          </a:xfrm>
          <a:prstGeom prst="rect">
            <a:avLst/>
          </a:prstGeom>
          <a:noFill/>
          <a:ln w="9525">
            <a:noFill/>
            <a:miter lim="800000"/>
            <a:headEnd/>
            <a:tailEnd/>
          </a:ln>
        </p:spPr>
        <p:txBody>
          <a:bodyPr wrap="square">
            <a:spAutoFit/>
          </a:bodyPr>
          <a:lstStyle/>
          <a:p>
            <a:pPr indent="633413" algn="ctr"/>
            <a:r>
              <a:rPr lang="tr-TR" sz="2000" b="1" dirty="0">
                <a:latin typeface="Tahoma" pitchFamily="34" charset="0"/>
              </a:rPr>
              <a:t>Her proje bir başkasının nedeni ya da sonucudur…</a:t>
            </a:r>
            <a:endParaRPr lang="tr-TR" sz="2000" dirty="0">
              <a:solidFill>
                <a:srgbClr val="FF0000"/>
              </a:solidFill>
              <a:latin typeface="Tahoma" pitchFamily="34" charset="0"/>
            </a:endParaRPr>
          </a:p>
        </p:txBody>
      </p:sp>
      <p:grpSp>
        <p:nvGrpSpPr>
          <p:cNvPr id="5" name="Group 4">
            <a:extLst>
              <a:ext uri="{FF2B5EF4-FFF2-40B4-BE49-F238E27FC236}">
                <a16:creationId xmlns:a16="http://schemas.microsoft.com/office/drawing/2014/main" id="{BCCB14CF-2E37-5100-E692-FA67E5B55F93}"/>
              </a:ext>
            </a:extLst>
          </p:cNvPr>
          <p:cNvGrpSpPr/>
          <p:nvPr/>
        </p:nvGrpSpPr>
        <p:grpSpPr>
          <a:xfrm>
            <a:off x="109146" y="1844824"/>
            <a:ext cx="8999358" cy="4258270"/>
            <a:chOff x="107504" y="1844105"/>
            <a:chExt cx="8999358" cy="4258270"/>
          </a:xfrm>
        </p:grpSpPr>
        <p:sp>
          <p:nvSpPr>
            <p:cNvPr id="12" name="Text Box 14"/>
            <p:cNvSpPr txBox="1">
              <a:spLocks noChangeArrowheads="1"/>
            </p:cNvSpPr>
            <p:nvPr/>
          </p:nvSpPr>
          <p:spPr bwMode="auto">
            <a:xfrm>
              <a:off x="5911306" y="1844105"/>
              <a:ext cx="2907524" cy="527050"/>
            </a:xfrm>
            <a:prstGeom prst="rect">
              <a:avLst/>
            </a:prstGeom>
            <a:noFill/>
            <a:ln w="9525">
              <a:solidFill>
                <a:schemeClr val="tx1"/>
              </a:solidFill>
              <a:miter lim="800000"/>
              <a:headEnd/>
              <a:tailEnd/>
            </a:ln>
            <a:effectLst/>
          </p:spPr>
          <p:txBody>
            <a:bodyPr>
              <a:spAutoFit/>
            </a:bodyPr>
            <a:lstStyle/>
            <a:p>
              <a:r>
                <a:rPr lang="tr-TR" sz="1400" dirty="0">
                  <a:solidFill>
                    <a:schemeClr val="tx2">
                      <a:lumMod val="60000"/>
                      <a:lumOff val="40000"/>
                    </a:schemeClr>
                  </a:solidFill>
                  <a:latin typeface="Tahoma" pitchFamily="34" charset="0"/>
                  <a:ea typeface="Tahoma" pitchFamily="34" charset="0"/>
                  <a:cs typeface="Tahoma" pitchFamily="34" charset="0"/>
                </a:rPr>
                <a:t>Projeye ilişkin ilk fikirlerin ortaya konduğu ön tasarım aşaması.</a:t>
              </a:r>
            </a:p>
          </p:txBody>
        </p:sp>
        <p:sp>
          <p:nvSpPr>
            <p:cNvPr id="13" name="Text Box 15"/>
            <p:cNvSpPr txBox="1">
              <a:spLocks noChangeArrowheads="1"/>
            </p:cNvSpPr>
            <p:nvPr/>
          </p:nvSpPr>
          <p:spPr bwMode="auto">
            <a:xfrm>
              <a:off x="7308304" y="2708275"/>
              <a:ext cx="1772652" cy="952500"/>
            </a:xfrm>
            <a:prstGeom prst="rect">
              <a:avLst/>
            </a:prstGeom>
            <a:noFill/>
            <a:ln w="9525">
              <a:solidFill>
                <a:schemeClr val="tx1"/>
              </a:solidFill>
              <a:miter lim="800000"/>
              <a:headEnd/>
              <a:tailEnd/>
            </a:ln>
            <a:effectLst/>
          </p:spPr>
          <p:txBody>
            <a:bodyPr>
              <a:spAutoFit/>
            </a:bodyPr>
            <a:lstStyle/>
            <a:p>
              <a:r>
                <a:rPr lang="tr-TR" sz="1400" dirty="0">
                  <a:solidFill>
                    <a:schemeClr val="tx2">
                      <a:lumMod val="60000"/>
                      <a:lumOff val="40000"/>
                    </a:schemeClr>
                  </a:solidFill>
                  <a:latin typeface="Tahoma" pitchFamily="34" charset="0"/>
                  <a:ea typeface="Tahoma" pitchFamily="34" charset="0"/>
                  <a:cs typeface="Tahoma" pitchFamily="34" charset="0"/>
                </a:rPr>
                <a:t>Projenin teknik ve operasyonel açıdan detaylı olarak</a:t>
              </a:r>
            </a:p>
            <a:p>
              <a:r>
                <a:rPr lang="tr-TR" sz="1400" dirty="0">
                  <a:solidFill>
                    <a:schemeClr val="tx2">
                      <a:lumMod val="60000"/>
                      <a:lumOff val="40000"/>
                    </a:schemeClr>
                  </a:solidFill>
                  <a:latin typeface="Tahoma" pitchFamily="34" charset="0"/>
                  <a:ea typeface="Tahoma" pitchFamily="34" charset="0"/>
                  <a:cs typeface="Tahoma" pitchFamily="34" charset="0"/>
                </a:rPr>
                <a:t>tasarlandığı aşama.</a:t>
              </a:r>
            </a:p>
          </p:txBody>
        </p:sp>
        <p:sp>
          <p:nvSpPr>
            <p:cNvPr id="14" name="Text Box 16"/>
            <p:cNvSpPr txBox="1">
              <a:spLocks noChangeArrowheads="1"/>
            </p:cNvSpPr>
            <p:nvPr/>
          </p:nvSpPr>
          <p:spPr bwMode="auto">
            <a:xfrm>
              <a:off x="7252054" y="3862388"/>
              <a:ext cx="1854808" cy="2092881"/>
            </a:xfrm>
            <a:prstGeom prst="rect">
              <a:avLst/>
            </a:prstGeom>
            <a:noFill/>
            <a:ln w="9525">
              <a:solidFill>
                <a:schemeClr val="tx1"/>
              </a:solidFill>
              <a:miter lim="800000"/>
              <a:headEnd/>
              <a:tailEnd/>
            </a:ln>
            <a:effectLst/>
          </p:spPr>
          <p:txBody>
            <a:bodyPr wrap="square">
              <a:spAutoFit/>
            </a:bodyPr>
            <a:lstStyle/>
            <a:p>
              <a:r>
                <a:rPr lang="tr-TR" sz="1300" dirty="0">
                  <a:solidFill>
                    <a:schemeClr val="tx2">
                      <a:lumMod val="60000"/>
                      <a:lumOff val="40000"/>
                    </a:schemeClr>
                  </a:solidFill>
                  <a:latin typeface="Tahoma" pitchFamily="34" charset="0"/>
                  <a:ea typeface="Tahoma" pitchFamily="34" charset="0"/>
                  <a:cs typeface="Tahoma" pitchFamily="34" charset="0"/>
                </a:rPr>
                <a:t>Tasarımı tamamlanmış olan projenin teknik, mali,</a:t>
              </a:r>
            </a:p>
            <a:p>
              <a:r>
                <a:rPr lang="tr-TR" sz="1300" dirty="0">
                  <a:solidFill>
                    <a:schemeClr val="tx2">
                      <a:lumMod val="60000"/>
                      <a:lumOff val="40000"/>
                    </a:schemeClr>
                  </a:solidFill>
                  <a:latin typeface="Tahoma" pitchFamily="34" charset="0"/>
                  <a:ea typeface="Tahoma" pitchFamily="34" charset="0"/>
                  <a:cs typeface="Tahoma" pitchFamily="34" charset="0"/>
                </a:rPr>
                <a:t>ekonomik, sosyal, kurumsal perspektifler açısından tutarlılığının,</a:t>
              </a:r>
            </a:p>
            <a:p>
              <a:r>
                <a:rPr lang="tr-TR" sz="1300" dirty="0">
                  <a:solidFill>
                    <a:schemeClr val="tx2">
                      <a:lumMod val="60000"/>
                      <a:lumOff val="40000"/>
                    </a:schemeClr>
                  </a:solidFill>
                  <a:latin typeface="Tahoma" pitchFamily="34" charset="0"/>
                  <a:ea typeface="Tahoma" pitchFamily="34" charset="0"/>
                  <a:cs typeface="Tahoma" pitchFamily="34" charset="0"/>
                </a:rPr>
                <a:t>bütünselliğinin ve işlevselliğinin değerlendirildiği aşama.</a:t>
              </a:r>
            </a:p>
          </p:txBody>
        </p:sp>
        <p:sp>
          <p:nvSpPr>
            <p:cNvPr id="15" name="Text Box 17"/>
            <p:cNvSpPr txBox="1">
              <a:spLocks noChangeArrowheads="1"/>
            </p:cNvSpPr>
            <p:nvPr/>
          </p:nvSpPr>
          <p:spPr bwMode="auto">
            <a:xfrm>
              <a:off x="393894" y="4724425"/>
              <a:ext cx="1914902" cy="1377950"/>
            </a:xfrm>
            <a:prstGeom prst="rect">
              <a:avLst/>
            </a:prstGeom>
            <a:noFill/>
            <a:ln w="9525">
              <a:solidFill>
                <a:schemeClr val="tx1"/>
              </a:solidFill>
              <a:miter lim="800000"/>
              <a:headEnd/>
              <a:tailEnd/>
            </a:ln>
            <a:effectLst/>
          </p:spPr>
          <p:txBody>
            <a:bodyPr>
              <a:spAutoFit/>
            </a:bodyPr>
            <a:lstStyle/>
            <a:p>
              <a:r>
                <a:rPr lang="tr-TR" sz="1400" dirty="0">
                  <a:solidFill>
                    <a:schemeClr val="tx2">
                      <a:lumMod val="60000"/>
                      <a:lumOff val="40000"/>
                    </a:schemeClr>
                  </a:solidFill>
                  <a:latin typeface="Tahoma" pitchFamily="34" charset="0"/>
                  <a:ea typeface="Tahoma" pitchFamily="34" charset="0"/>
                  <a:cs typeface="Tahoma" pitchFamily="34" charset="0"/>
                </a:rPr>
                <a:t>Projede öngörülen faaliyetlerin hayata geçirilmesi,</a:t>
              </a:r>
            </a:p>
            <a:p>
              <a:r>
                <a:rPr lang="tr-TR" sz="1400" dirty="0">
                  <a:solidFill>
                    <a:schemeClr val="tx2">
                      <a:lumMod val="60000"/>
                      <a:lumOff val="40000"/>
                    </a:schemeClr>
                  </a:solidFill>
                  <a:latin typeface="Tahoma" pitchFamily="34" charset="0"/>
                  <a:ea typeface="Tahoma" pitchFamily="34" charset="0"/>
                  <a:cs typeface="Tahoma" pitchFamily="34" charset="0"/>
                </a:rPr>
                <a:t>denetlenmesi ve değerlendirilmesi aşaması.</a:t>
              </a:r>
            </a:p>
          </p:txBody>
        </p:sp>
        <p:sp>
          <p:nvSpPr>
            <p:cNvPr id="16" name="Text Box 18"/>
            <p:cNvSpPr txBox="1">
              <a:spLocks noChangeArrowheads="1"/>
            </p:cNvSpPr>
            <p:nvPr/>
          </p:nvSpPr>
          <p:spPr bwMode="auto">
            <a:xfrm>
              <a:off x="107504" y="2133600"/>
              <a:ext cx="1524105" cy="1803400"/>
            </a:xfrm>
            <a:prstGeom prst="rect">
              <a:avLst/>
            </a:prstGeom>
            <a:noFill/>
            <a:ln w="9525">
              <a:solidFill>
                <a:schemeClr val="tx1"/>
              </a:solidFill>
              <a:miter lim="800000"/>
              <a:headEnd/>
              <a:tailEnd/>
            </a:ln>
            <a:effectLst/>
          </p:spPr>
          <p:txBody>
            <a:bodyPr>
              <a:spAutoFit/>
            </a:bodyPr>
            <a:lstStyle/>
            <a:p>
              <a:r>
                <a:rPr lang="tr-TR" sz="1400" dirty="0">
                  <a:solidFill>
                    <a:schemeClr val="tx2">
                      <a:lumMod val="60000"/>
                      <a:lumOff val="40000"/>
                    </a:schemeClr>
                  </a:solidFill>
                  <a:latin typeface="Tahoma" pitchFamily="34" charset="0"/>
                  <a:ea typeface="Tahoma" pitchFamily="34" charset="0"/>
                  <a:cs typeface="Tahoma" pitchFamily="34" charset="0"/>
                </a:rPr>
                <a:t>Proje çalışmalarının ve elde edilen sonuçların gözden</a:t>
              </a:r>
            </a:p>
            <a:p>
              <a:r>
                <a:rPr lang="tr-TR" sz="1400" dirty="0">
                  <a:solidFill>
                    <a:schemeClr val="tx2">
                      <a:lumMod val="60000"/>
                      <a:lumOff val="40000"/>
                    </a:schemeClr>
                  </a:solidFill>
                  <a:latin typeface="Tahoma" pitchFamily="34" charset="0"/>
                  <a:ea typeface="Tahoma" pitchFamily="34" charset="0"/>
                  <a:cs typeface="Tahoma" pitchFamily="34" charset="0"/>
                </a:rPr>
                <a:t>geçirilmesi ve değerlendirilmesi aşaması. </a:t>
              </a:r>
            </a:p>
          </p:txBody>
        </p:sp>
      </p:grpSp>
      <p:pic>
        <p:nvPicPr>
          <p:cNvPr id="7" name="Picture 6" descr="A diagram of a diagram&#10;&#10;Description automatically generated with medium confidence">
            <a:extLst>
              <a:ext uri="{FF2B5EF4-FFF2-40B4-BE49-F238E27FC236}">
                <a16:creationId xmlns:a16="http://schemas.microsoft.com/office/drawing/2014/main" id="{E7C4F3D2-8F61-EDF4-484C-0B13D0527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882" y="1844824"/>
            <a:ext cx="5547414" cy="3895936"/>
          </a:xfrm>
          <a:prstGeom prst="rect">
            <a:avLst/>
          </a:prstGeom>
        </p:spPr>
      </p:pic>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7290F-7570-E5A3-7D54-1D84A1C3B8F5}"/>
            </a:ext>
          </a:extLst>
        </p:cNvPr>
        <p:cNvGrpSpPr/>
        <p:nvPr/>
      </p:nvGrpSpPr>
      <p:grpSpPr>
        <a:xfrm>
          <a:off x="0" y="0"/>
          <a:ext cx="0" cy="0"/>
          <a:chOff x="0" y="0"/>
          <a:chExt cx="0" cy="0"/>
        </a:xfrm>
      </p:grpSpPr>
      <p:sp>
        <p:nvSpPr>
          <p:cNvPr id="11266" name="2 İçerik Yer Tutucusu">
            <a:extLst>
              <a:ext uri="{FF2B5EF4-FFF2-40B4-BE49-F238E27FC236}">
                <a16:creationId xmlns:a16="http://schemas.microsoft.com/office/drawing/2014/main" id="{E5EB42AF-B244-8972-3906-3BB133C33E55}"/>
              </a:ext>
            </a:extLst>
          </p:cNvPr>
          <p:cNvSpPr>
            <a:spLocks noGrp="1"/>
          </p:cNvSpPr>
          <p:nvPr>
            <p:ph idx="1"/>
          </p:nvPr>
        </p:nvSpPr>
        <p:spPr>
          <a:xfrm>
            <a:off x="1609328" y="2492374"/>
            <a:ext cx="7427168" cy="3960813"/>
          </a:xfrm>
        </p:spPr>
        <p:txBody>
          <a:bodyPr>
            <a:normAutofit/>
          </a:bodyPr>
          <a:lstStyle/>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Juice ITC" pitchFamily="82" charset="0"/>
            </a:endParaRPr>
          </a:p>
        </p:txBody>
      </p:sp>
      <p:sp>
        <p:nvSpPr>
          <p:cNvPr id="7" name="6 Yuvarlatılmış Dikdörtgen">
            <a:extLst>
              <a:ext uri="{FF2B5EF4-FFF2-40B4-BE49-F238E27FC236}">
                <a16:creationId xmlns:a16="http://schemas.microsoft.com/office/drawing/2014/main" id="{63B2C38A-A083-DC42-9747-793A05FDF7D7}"/>
              </a:ext>
            </a:extLst>
          </p:cNvPr>
          <p:cNvSpPr/>
          <p:nvPr/>
        </p:nvSpPr>
        <p:spPr>
          <a:xfrm>
            <a:off x="1537320" y="2492374"/>
            <a:ext cx="6696745" cy="360092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cxnSp>
        <p:nvCxnSpPr>
          <p:cNvPr id="9" name="8 Düz Bağlayıcı">
            <a:extLst>
              <a:ext uri="{FF2B5EF4-FFF2-40B4-BE49-F238E27FC236}">
                <a16:creationId xmlns:a16="http://schemas.microsoft.com/office/drawing/2014/main" id="{C1DC83AD-033C-F803-61E3-F7A5BCA8ABC2}"/>
              </a:ext>
            </a:extLst>
          </p:cNvPr>
          <p:cNvCxnSpPr>
            <a:cxnSpLocks/>
            <a:stCxn id="7" idx="0"/>
            <a:endCxn id="7" idx="2"/>
          </p:cNvCxnSpPr>
          <p:nvPr/>
        </p:nvCxnSpPr>
        <p:spPr>
          <a:xfrm>
            <a:off x="4885693" y="2492374"/>
            <a:ext cx="0" cy="3600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10 Düz Bağlayıcı">
            <a:extLst>
              <a:ext uri="{FF2B5EF4-FFF2-40B4-BE49-F238E27FC236}">
                <a16:creationId xmlns:a16="http://schemas.microsoft.com/office/drawing/2014/main" id="{E8EE57C2-7104-70C9-D25F-2E014D49C570}"/>
              </a:ext>
            </a:extLst>
          </p:cNvPr>
          <p:cNvCxnSpPr>
            <a:cxnSpLocks/>
            <a:stCxn id="7" idx="1"/>
            <a:endCxn id="7" idx="3"/>
          </p:cNvCxnSpPr>
          <p:nvPr/>
        </p:nvCxnSpPr>
        <p:spPr>
          <a:xfrm>
            <a:off x="1537320" y="4292835"/>
            <a:ext cx="669674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11 Dikdörtgen">
            <a:extLst>
              <a:ext uri="{FF2B5EF4-FFF2-40B4-BE49-F238E27FC236}">
                <a16:creationId xmlns:a16="http://schemas.microsoft.com/office/drawing/2014/main" id="{91303B1D-9DBE-7CDC-437B-A197F47FF970}"/>
              </a:ext>
            </a:extLst>
          </p:cNvPr>
          <p:cNvSpPr/>
          <p:nvPr/>
        </p:nvSpPr>
        <p:spPr>
          <a:xfrm>
            <a:off x="1969368" y="2924944"/>
            <a:ext cx="3888431" cy="8779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rgbClr val="FF0000"/>
                </a:solidFill>
                <a:latin typeface="Tahoma" pitchFamily="34" charset="0"/>
                <a:ea typeface="123Marker" pitchFamily="2" charset="0"/>
                <a:cs typeface="Tahoma" pitchFamily="34" charset="0"/>
              </a:rPr>
              <a:t>Sistematik Riskler</a:t>
            </a:r>
          </a:p>
          <a:p>
            <a:endParaRPr lang="tr-TR" sz="1400" b="1" dirty="0">
              <a:solidFill>
                <a:srgbClr val="FF0000"/>
              </a:solidFill>
              <a:latin typeface="Tahoma" pitchFamily="34" charset="0"/>
              <a:ea typeface="123Marker" pitchFamily="2" charset="0"/>
              <a:cs typeface="Tahoma" pitchFamily="34" charset="0"/>
            </a:endParaRPr>
          </a:p>
          <a:p>
            <a:r>
              <a:rPr lang="tr-TR" sz="1400" b="1" dirty="0">
                <a:solidFill>
                  <a:srgbClr val="FF0000"/>
                </a:solidFill>
                <a:latin typeface="Tahoma" pitchFamily="34" charset="0"/>
                <a:ea typeface="123Marker" pitchFamily="2" charset="0"/>
                <a:cs typeface="Tahoma" pitchFamily="34" charset="0"/>
              </a:rPr>
              <a:t>- Ekonomik Risk</a:t>
            </a:r>
          </a:p>
          <a:p>
            <a:r>
              <a:rPr lang="tr-TR" sz="1400" b="1" dirty="0">
                <a:solidFill>
                  <a:srgbClr val="FF0000"/>
                </a:solidFill>
                <a:latin typeface="Tahoma" pitchFamily="34" charset="0"/>
                <a:ea typeface="123Marker" pitchFamily="2" charset="0"/>
                <a:cs typeface="Tahoma" pitchFamily="34" charset="0"/>
              </a:rPr>
              <a:t>- Politik ve Sosyal Risk</a:t>
            </a:r>
          </a:p>
          <a:p>
            <a:r>
              <a:rPr lang="tr-TR" sz="1400" b="1" dirty="0">
                <a:solidFill>
                  <a:srgbClr val="FF0000"/>
                </a:solidFill>
                <a:latin typeface="Tahoma" pitchFamily="34" charset="0"/>
                <a:ea typeface="123Marker" pitchFamily="2" charset="0"/>
                <a:cs typeface="Tahoma" pitchFamily="34" charset="0"/>
              </a:rPr>
              <a:t>- Piyasa Riski</a:t>
            </a:r>
          </a:p>
          <a:p>
            <a:r>
              <a:rPr lang="tr-TR" sz="1400" b="1" dirty="0">
                <a:solidFill>
                  <a:srgbClr val="FF0000"/>
                </a:solidFill>
                <a:latin typeface="Tahoma" pitchFamily="34" charset="0"/>
                <a:ea typeface="123Marker" pitchFamily="2" charset="0"/>
                <a:cs typeface="Tahoma" pitchFamily="34" charset="0"/>
              </a:rPr>
              <a:t>- Faiz Riski</a:t>
            </a:r>
          </a:p>
          <a:p>
            <a:r>
              <a:rPr lang="tr-TR" sz="1400" b="1" dirty="0">
                <a:solidFill>
                  <a:srgbClr val="FF0000"/>
                </a:solidFill>
                <a:latin typeface="Tahoma" pitchFamily="34" charset="0"/>
                <a:ea typeface="123Marker" pitchFamily="2" charset="0"/>
                <a:cs typeface="Tahoma" pitchFamily="34" charset="0"/>
              </a:rPr>
              <a:t>- Satın Alma Gücü Riski</a:t>
            </a:r>
          </a:p>
        </p:txBody>
      </p:sp>
      <p:sp>
        <p:nvSpPr>
          <p:cNvPr id="15" name="14 Dikdörtgen">
            <a:extLst>
              <a:ext uri="{FF2B5EF4-FFF2-40B4-BE49-F238E27FC236}">
                <a16:creationId xmlns:a16="http://schemas.microsoft.com/office/drawing/2014/main" id="{7A76F99E-9A5C-F80F-7C00-905537226651}"/>
              </a:ext>
            </a:extLst>
          </p:cNvPr>
          <p:cNvSpPr/>
          <p:nvPr/>
        </p:nvSpPr>
        <p:spPr>
          <a:xfrm>
            <a:off x="5270180" y="2348880"/>
            <a:ext cx="3239491" cy="18002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rgbClr val="FF0000"/>
                </a:solidFill>
                <a:latin typeface="Tahoma" pitchFamily="34" charset="0"/>
                <a:ea typeface="123Marker" pitchFamily="2" charset="0"/>
                <a:cs typeface="Tahoma" pitchFamily="34" charset="0"/>
              </a:rPr>
              <a:t>Sistematik Olmayan Riskler</a:t>
            </a:r>
          </a:p>
          <a:p>
            <a:endParaRPr lang="tr-TR" sz="1400" b="1" u="sng" dirty="0">
              <a:solidFill>
                <a:srgbClr val="FF0000"/>
              </a:solidFill>
              <a:latin typeface="Tahoma" pitchFamily="34" charset="0"/>
              <a:ea typeface="123Marker" pitchFamily="2" charset="0"/>
              <a:cs typeface="Tahoma" pitchFamily="34" charset="0"/>
            </a:endParaRPr>
          </a:p>
          <a:p>
            <a:r>
              <a:rPr lang="tr-TR" sz="1400" b="1" dirty="0">
                <a:solidFill>
                  <a:srgbClr val="FF0000"/>
                </a:solidFill>
                <a:latin typeface="Tahoma" pitchFamily="34" charset="0"/>
                <a:ea typeface="123Marker" pitchFamily="2" charset="0"/>
                <a:cs typeface="Tahoma" pitchFamily="34" charset="0"/>
              </a:rPr>
              <a:t>- Finansal Risk</a:t>
            </a:r>
          </a:p>
          <a:p>
            <a:r>
              <a:rPr lang="tr-TR" sz="1400" b="1" dirty="0">
                <a:solidFill>
                  <a:srgbClr val="FF0000"/>
                </a:solidFill>
                <a:latin typeface="Tahoma" pitchFamily="34" charset="0"/>
                <a:ea typeface="123Marker" pitchFamily="2" charset="0"/>
                <a:cs typeface="Tahoma" pitchFamily="34" charset="0"/>
              </a:rPr>
              <a:t>- İş Riski</a:t>
            </a:r>
          </a:p>
          <a:p>
            <a:r>
              <a:rPr lang="tr-TR" sz="1400" b="1" dirty="0">
                <a:solidFill>
                  <a:srgbClr val="FF0000"/>
                </a:solidFill>
                <a:latin typeface="Tahoma" pitchFamily="34" charset="0"/>
                <a:ea typeface="123Marker" pitchFamily="2" charset="0"/>
                <a:cs typeface="Tahoma" pitchFamily="34" charset="0"/>
              </a:rPr>
              <a:t>- Yönetim Riski</a:t>
            </a:r>
          </a:p>
          <a:p>
            <a:r>
              <a:rPr lang="tr-TR" sz="1400" b="1" dirty="0">
                <a:solidFill>
                  <a:srgbClr val="FF0000"/>
                </a:solidFill>
                <a:latin typeface="Tahoma" pitchFamily="34" charset="0"/>
                <a:ea typeface="123Marker" pitchFamily="2" charset="0"/>
                <a:cs typeface="Tahoma" pitchFamily="34" charset="0"/>
              </a:rPr>
              <a:t>- Likidite Riski</a:t>
            </a:r>
          </a:p>
        </p:txBody>
      </p:sp>
      <p:sp>
        <p:nvSpPr>
          <p:cNvPr id="16" name="15 Dikdörtgen">
            <a:extLst>
              <a:ext uri="{FF2B5EF4-FFF2-40B4-BE49-F238E27FC236}">
                <a16:creationId xmlns:a16="http://schemas.microsoft.com/office/drawing/2014/main" id="{8619BF19-3911-4F99-9AA7-1FACE994FC89}"/>
              </a:ext>
            </a:extLst>
          </p:cNvPr>
          <p:cNvSpPr/>
          <p:nvPr/>
        </p:nvSpPr>
        <p:spPr>
          <a:xfrm>
            <a:off x="1969367" y="4508861"/>
            <a:ext cx="3888432" cy="1439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rgbClr val="FF0000"/>
                </a:solidFill>
                <a:latin typeface="Tahoma" pitchFamily="34" charset="0"/>
                <a:ea typeface="123Marker" pitchFamily="2" charset="0"/>
                <a:cs typeface="Tahoma" pitchFamily="34" charset="0"/>
              </a:rPr>
              <a:t>Proje Riskleri</a:t>
            </a:r>
          </a:p>
          <a:p>
            <a:endParaRPr lang="tr-TR" sz="1400" b="1" u="sng" dirty="0">
              <a:solidFill>
                <a:srgbClr val="FF0000"/>
              </a:solidFill>
              <a:latin typeface="Tahoma" pitchFamily="34" charset="0"/>
              <a:ea typeface="123Marker" pitchFamily="2" charset="0"/>
              <a:cs typeface="Tahoma" pitchFamily="34" charset="0"/>
            </a:endParaRPr>
          </a:p>
          <a:p>
            <a:r>
              <a:rPr lang="tr-TR" sz="1400" b="1" dirty="0">
                <a:solidFill>
                  <a:srgbClr val="FF0000"/>
                </a:solidFill>
                <a:latin typeface="Tahoma" pitchFamily="34" charset="0"/>
                <a:ea typeface="123Marker" pitchFamily="2" charset="0"/>
                <a:cs typeface="Tahoma" pitchFamily="34" charset="0"/>
              </a:rPr>
              <a:t>- Mantıksal Hatalar </a:t>
            </a:r>
          </a:p>
          <a:p>
            <a:r>
              <a:rPr lang="tr-TR" sz="1400" b="1" dirty="0">
                <a:solidFill>
                  <a:srgbClr val="FF0000"/>
                </a:solidFill>
                <a:latin typeface="Tahoma" pitchFamily="34" charset="0"/>
                <a:ea typeface="123Marker" pitchFamily="2" charset="0"/>
                <a:cs typeface="Tahoma" pitchFamily="34" charset="0"/>
              </a:rPr>
              <a:t>- Reel Hedeflere Uyumsuzluk</a:t>
            </a:r>
          </a:p>
          <a:p>
            <a:r>
              <a:rPr lang="tr-TR" sz="1400" b="1" dirty="0">
                <a:solidFill>
                  <a:srgbClr val="FF0000"/>
                </a:solidFill>
                <a:latin typeface="Tahoma" pitchFamily="34" charset="0"/>
                <a:ea typeface="123Marker" pitchFamily="2" charset="0"/>
                <a:cs typeface="Tahoma" pitchFamily="34" charset="0"/>
              </a:rPr>
              <a:t>- Bütçe Uyuşmazlıkları</a:t>
            </a:r>
          </a:p>
          <a:p>
            <a:r>
              <a:rPr lang="tr-TR" sz="1400" b="1" dirty="0">
                <a:solidFill>
                  <a:srgbClr val="FF0000"/>
                </a:solidFill>
                <a:latin typeface="Tahoma" pitchFamily="34" charset="0"/>
                <a:ea typeface="123Marker" pitchFamily="2" charset="0"/>
                <a:cs typeface="Tahoma" pitchFamily="34" charset="0"/>
              </a:rPr>
              <a:t>- İnsan Kaynakları</a:t>
            </a:r>
          </a:p>
          <a:p>
            <a:r>
              <a:rPr lang="tr-TR" sz="1400" b="1" dirty="0">
                <a:solidFill>
                  <a:srgbClr val="FF0000"/>
                </a:solidFill>
                <a:latin typeface="Tahoma" pitchFamily="34" charset="0"/>
                <a:ea typeface="123Marker" pitchFamily="2" charset="0"/>
                <a:cs typeface="Tahoma" pitchFamily="34" charset="0"/>
              </a:rPr>
              <a:t>- Paydaşlar</a:t>
            </a:r>
          </a:p>
        </p:txBody>
      </p:sp>
      <p:sp>
        <p:nvSpPr>
          <p:cNvPr id="17" name="16 Dikdörtgen">
            <a:extLst>
              <a:ext uri="{FF2B5EF4-FFF2-40B4-BE49-F238E27FC236}">
                <a16:creationId xmlns:a16="http://schemas.microsoft.com/office/drawing/2014/main" id="{5E968793-BFD6-17EF-1AF2-6D90BB167F1E}"/>
              </a:ext>
            </a:extLst>
          </p:cNvPr>
          <p:cNvSpPr/>
          <p:nvPr/>
        </p:nvSpPr>
        <p:spPr>
          <a:xfrm>
            <a:off x="5319856" y="4258121"/>
            <a:ext cx="3456309" cy="1655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rgbClr val="FF0000"/>
                </a:solidFill>
                <a:latin typeface="Tahoma" pitchFamily="34" charset="0"/>
                <a:ea typeface="123Marker" pitchFamily="2" charset="0"/>
                <a:cs typeface="Tahoma" pitchFamily="34" charset="0"/>
              </a:rPr>
              <a:t>Diğer Riskler</a:t>
            </a:r>
          </a:p>
          <a:p>
            <a:endParaRPr lang="tr-TR" sz="1400" b="1" dirty="0">
              <a:solidFill>
                <a:srgbClr val="FF0000"/>
              </a:solidFill>
              <a:latin typeface="Tahoma" pitchFamily="34" charset="0"/>
              <a:ea typeface="123Marker" pitchFamily="2" charset="0"/>
              <a:cs typeface="Tahoma" pitchFamily="34" charset="0"/>
            </a:endParaRPr>
          </a:p>
          <a:p>
            <a:r>
              <a:rPr lang="tr-TR" sz="1400" b="1" dirty="0">
                <a:solidFill>
                  <a:srgbClr val="FF0000"/>
                </a:solidFill>
                <a:latin typeface="Tahoma" pitchFamily="34" charset="0"/>
                <a:ea typeface="123Marker" pitchFamily="2" charset="0"/>
                <a:cs typeface="Tahoma" pitchFamily="34" charset="0"/>
              </a:rPr>
              <a:t>- Regülasyon Riski</a:t>
            </a:r>
          </a:p>
          <a:p>
            <a:r>
              <a:rPr lang="tr-TR" sz="1400" b="1" dirty="0">
                <a:solidFill>
                  <a:srgbClr val="FF0000"/>
                </a:solidFill>
                <a:latin typeface="Tahoma" pitchFamily="34" charset="0"/>
                <a:ea typeface="123Marker" pitchFamily="2" charset="0"/>
                <a:cs typeface="Tahoma" pitchFamily="34" charset="0"/>
              </a:rPr>
              <a:t>- Uyum Riski</a:t>
            </a:r>
          </a:p>
          <a:p>
            <a:r>
              <a:rPr lang="tr-TR" sz="1400" b="1" dirty="0">
                <a:solidFill>
                  <a:srgbClr val="FF0000"/>
                </a:solidFill>
                <a:latin typeface="Tahoma" pitchFamily="34" charset="0"/>
                <a:ea typeface="123Marker" pitchFamily="2" charset="0"/>
                <a:cs typeface="Tahoma" pitchFamily="34" charset="0"/>
              </a:rPr>
              <a:t>- </a:t>
            </a:r>
            <a:r>
              <a:rPr lang="tr-TR" sz="1400" b="1" dirty="0" err="1">
                <a:solidFill>
                  <a:srgbClr val="FF0000"/>
                </a:solidFill>
                <a:latin typeface="Tahoma" pitchFamily="34" charset="0"/>
                <a:ea typeface="123Marker" pitchFamily="2" charset="0"/>
                <a:cs typeface="Tahoma" pitchFamily="34" charset="0"/>
              </a:rPr>
              <a:t>Operasyonal</a:t>
            </a:r>
            <a:r>
              <a:rPr lang="tr-TR" sz="1400" b="1" dirty="0">
                <a:solidFill>
                  <a:srgbClr val="FF0000"/>
                </a:solidFill>
                <a:latin typeface="Tahoma" pitchFamily="34" charset="0"/>
                <a:ea typeface="123Marker" pitchFamily="2" charset="0"/>
                <a:cs typeface="Tahoma" pitchFamily="34" charset="0"/>
              </a:rPr>
              <a:t> Riskler</a:t>
            </a:r>
          </a:p>
          <a:p>
            <a:r>
              <a:rPr lang="tr-TR" sz="1400" b="1" dirty="0">
                <a:solidFill>
                  <a:srgbClr val="FF0000"/>
                </a:solidFill>
                <a:latin typeface="Tahoma" pitchFamily="34" charset="0"/>
                <a:ea typeface="123Marker" pitchFamily="2" charset="0"/>
                <a:cs typeface="Tahoma" pitchFamily="34" charset="0"/>
              </a:rPr>
              <a:t>- İtibar Riski</a:t>
            </a:r>
          </a:p>
        </p:txBody>
      </p:sp>
      <p:sp>
        <p:nvSpPr>
          <p:cNvPr id="19" name="6 Yuvarlatılmış Dikdörtgen">
            <a:extLst>
              <a:ext uri="{FF2B5EF4-FFF2-40B4-BE49-F238E27FC236}">
                <a16:creationId xmlns:a16="http://schemas.microsoft.com/office/drawing/2014/main" id="{18AC0D36-6494-385B-CC5E-3CC6C7097087}"/>
              </a:ext>
            </a:extLst>
          </p:cNvPr>
          <p:cNvSpPr/>
          <p:nvPr/>
        </p:nvSpPr>
        <p:spPr>
          <a:xfrm>
            <a:off x="1187624" y="1462817"/>
            <a:ext cx="7551920" cy="88606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tr-TR" sz="1200" b="1" dirty="0">
                <a:solidFill>
                  <a:schemeClr val="tx1"/>
                </a:solidFill>
                <a:latin typeface="Tahoma" pitchFamily="34" charset="0"/>
                <a:cs typeface="Tahoma" pitchFamily="34" charset="0"/>
              </a:rPr>
              <a:t>Risk sözcüğü, çeşitli dillerde çoğunlukla istenmeyen rassal olayların açıklanması için kullanılmaktadır. Finans teorisinde risk, gelecekte gerçekleşmesi beklenen sonuçların gerçekleşmeme olasılığı olarak tanımlanabilir. Bir başka ifade ile beklentiden sapmayı içermektedir.</a:t>
            </a:r>
          </a:p>
        </p:txBody>
      </p:sp>
      <p:sp>
        <p:nvSpPr>
          <p:cNvPr id="20" name="1 Başlık">
            <a:extLst>
              <a:ext uri="{FF2B5EF4-FFF2-40B4-BE49-F238E27FC236}">
                <a16:creationId xmlns:a16="http://schemas.microsoft.com/office/drawing/2014/main" id="{C743209A-B584-1237-F302-B5D772B023D0}"/>
              </a:ext>
            </a:extLst>
          </p:cNvPr>
          <p:cNvSpPr txBox="1">
            <a:spLocks/>
          </p:cNvSpPr>
          <p:nvPr/>
        </p:nvSpPr>
        <p:spPr bwMode="auto">
          <a:xfrm rot="16200000">
            <a:off x="-2871032" y="2871352"/>
            <a:ext cx="6857281" cy="1116013"/>
          </a:xfrm>
          <a:prstGeom prst="rect">
            <a:avLst/>
          </a:prstGeom>
          <a:noFill/>
          <a:ln w="9525">
            <a:noFill/>
            <a:miter lim="800000"/>
            <a:headEnd/>
            <a:tailEnd/>
          </a:ln>
        </p:spPr>
        <p:txBody>
          <a:bodyPr anchor="ctr"/>
          <a:lstStyle/>
          <a:p>
            <a:pPr algn="ctr">
              <a:defRPr/>
            </a:pPr>
            <a:r>
              <a:rPr lang="tr-TR" sz="5400" b="1" dirty="0">
                <a:solidFill>
                  <a:srgbClr val="FF0000"/>
                </a:solidFill>
                <a:latin typeface="Tahoma" pitchFamily="34" charset="0"/>
                <a:ea typeface="+mj-ea"/>
                <a:cs typeface="Tahoma" pitchFamily="34" charset="0"/>
              </a:rPr>
              <a:t>RİSKLER</a:t>
            </a:r>
          </a:p>
        </p:txBody>
      </p:sp>
    </p:spTree>
    <p:extLst>
      <p:ext uri="{BB962C8B-B14F-4D97-AF65-F5344CB8AC3E}">
        <p14:creationId xmlns:p14="http://schemas.microsoft.com/office/powerpoint/2010/main" val="3689188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B8736-D820-60A1-B61A-5A0FCF0ED5CF}"/>
            </a:ext>
          </a:extLst>
        </p:cNvPr>
        <p:cNvGrpSpPr/>
        <p:nvPr/>
      </p:nvGrpSpPr>
      <p:grpSpPr>
        <a:xfrm>
          <a:off x="0" y="0"/>
          <a:ext cx="0" cy="0"/>
          <a:chOff x="0" y="0"/>
          <a:chExt cx="0" cy="0"/>
        </a:xfrm>
      </p:grpSpPr>
      <p:sp>
        <p:nvSpPr>
          <p:cNvPr id="11266" name="2 İçerik Yer Tutucusu">
            <a:extLst>
              <a:ext uri="{FF2B5EF4-FFF2-40B4-BE49-F238E27FC236}">
                <a16:creationId xmlns:a16="http://schemas.microsoft.com/office/drawing/2014/main" id="{D74CEF95-9DB5-98D5-80AC-D23B5D8A7783}"/>
              </a:ext>
            </a:extLst>
          </p:cNvPr>
          <p:cNvSpPr>
            <a:spLocks noGrp="1"/>
          </p:cNvSpPr>
          <p:nvPr>
            <p:ph idx="1"/>
          </p:nvPr>
        </p:nvSpPr>
        <p:spPr>
          <a:xfrm>
            <a:off x="1259632" y="2492374"/>
            <a:ext cx="7427168" cy="3960813"/>
          </a:xfrm>
        </p:spPr>
        <p:txBody>
          <a:bodyPr>
            <a:normAutofit/>
          </a:bodyPr>
          <a:lstStyle/>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Juice ITC" pitchFamily="82" charset="0"/>
            </a:endParaRPr>
          </a:p>
        </p:txBody>
      </p:sp>
      <p:sp>
        <p:nvSpPr>
          <p:cNvPr id="7" name="6 Yuvarlatılmış Dikdörtgen">
            <a:extLst>
              <a:ext uri="{FF2B5EF4-FFF2-40B4-BE49-F238E27FC236}">
                <a16:creationId xmlns:a16="http://schemas.microsoft.com/office/drawing/2014/main" id="{FA1310F4-3F33-7C76-A401-DB381E945E67}"/>
              </a:ext>
            </a:extLst>
          </p:cNvPr>
          <p:cNvSpPr/>
          <p:nvPr/>
        </p:nvSpPr>
        <p:spPr>
          <a:xfrm>
            <a:off x="1404441" y="2147777"/>
            <a:ext cx="6911975" cy="387297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cxnSp>
        <p:nvCxnSpPr>
          <p:cNvPr id="9" name="8 Düz Bağlayıcı">
            <a:extLst>
              <a:ext uri="{FF2B5EF4-FFF2-40B4-BE49-F238E27FC236}">
                <a16:creationId xmlns:a16="http://schemas.microsoft.com/office/drawing/2014/main" id="{D3A4D159-3CC6-5F31-BD27-22E7A89731F7}"/>
              </a:ext>
            </a:extLst>
          </p:cNvPr>
          <p:cNvCxnSpPr>
            <a:cxnSpLocks/>
            <a:stCxn id="7" idx="0"/>
            <a:endCxn id="7" idx="2"/>
          </p:cNvCxnSpPr>
          <p:nvPr/>
        </p:nvCxnSpPr>
        <p:spPr>
          <a:xfrm>
            <a:off x="4860429" y="2147777"/>
            <a:ext cx="0" cy="3872973"/>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10 Düz Bağlayıcı">
            <a:extLst>
              <a:ext uri="{FF2B5EF4-FFF2-40B4-BE49-F238E27FC236}">
                <a16:creationId xmlns:a16="http://schemas.microsoft.com/office/drawing/2014/main" id="{75E8416E-1C36-9ECB-7A0C-B6AD05729351}"/>
              </a:ext>
            </a:extLst>
          </p:cNvPr>
          <p:cNvCxnSpPr>
            <a:cxnSpLocks/>
            <a:stCxn id="7" idx="1"/>
            <a:endCxn id="7" idx="3"/>
          </p:cNvCxnSpPr>
          <p:nvPr/>
        </p:nvCxnSpPr>
        <p:spPr>
          <a:xfrm>
            <a:off x="1404441" y="4084264"/>
            <a:ext cx="691197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11 Dikdörtgen">
            <a:extLst>
              <a:ext uri="{FF2B5EF4-FFF2-40B4-BE49-F238E27FC236}">
                <a16:creationId xmlns:a16="http://schemas.microsoft.com/office/drawing/2014/main" id="{71A79C4C-6A38-4CAF-3A1A-7D704D447F81}"/>
              </a:ext>
            </a:extLst>
          </p:cNvPr>
          <p:cNvSpPr/>
          <p:nvPr/>
        </p:nvSpPr>
        <p:spPr>
          <a:xfrm>
            <a:off x="1691680" y="2322783"/>
            <a:ext cx="3888431" cy="1237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FIRSATLAR</a:t>
            </a:r>
          </a:p>
          <a:p>
            <a:endParaRPr lang="tr-TR" sz="1400" b="1"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a:t>
            </a:r>
          </a:p>
        </p:txBody>
      </p:sp>
      <p:sp>
        <p:nvSpPr>
          <p:cNvPr id="15" name="14 Dikdörtgen">
            <a:extLst>
              <a:ext uri="{FF2B5EF4-FFF2-40B4-BE49-F238E27FC236}">
                <a16:creationId xmlns:a16="http://schemas.microsoft.com/office/drawing/2014/main" id="{99BCE907-A5A7-CB9F-B9E0-CD65B75A51AD}"/>
              </a:ext>
            </a:extLst>
          </p:cNvPr>
          <p:cNvSpPr/>
          <p:nvPr/>
        </p:nvSpPr>
        <p:spPr>
          <a:xfrm>
            <a:off x="5076925" y="2182877"/>
            <a:ext cx="3239491" cy="17274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FIRSATLAR</a:t>
            </a:r>
          </a:p>
          <a:p>
            <a:endParaRPr lang="tr-TR" sz="1400" b="1"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a:t>
            </a:r>
          </a:p>
          <a:p>
            <a:endParaRPr lang="tr-TR" sz="1400" b="1" dirty="0">
              <a:solidFill>
                <a:srgbClr val="006600"/>
              </a:solidFill>
              <a:latin typeface="Tahoma" pitchFamily="34" charset="0"/>
              <a:ea typeface="123Marker" pitchFamily="2" charset="0"/>
              <a:cs typeface="Tahoma" pitchFamily="34" charset="0"/>
            </a:endParaRPr>
          </a:p>
        </p:txBody>
      </p:sp>
      <p:sp>
        <p:nvSpPr>
          <p:cNvPr id="16" name="15 Dikdörtgen">
            <a:extLst>
              <a:ext uri="{FF2B5EF4-FFF2-40B4-BE49-F238E27FC236}">
                <a16:creationId xmlns:a16="http://schemas.microsoft.com/office/drawing/2014/main" id="{C9AC4F4F-20FB-CD05-D749-C9DBDB8926FF}"/>
              </a:ext>
            </a:extLst>
          </p:cNvPr>
          <p:cNvSpPr/>
          <p:nvPr/>
        </p:nvSpPr>
        <p:spPr>
          <a:xfrm>
            <a:off x="1691680" y="4123282"/>
            <a:ext cx="3888432" cy="1439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FIRSATLAR</a:t>
            </a:r>
          </a:p>
          <a:p>
            <a:endParaRPr lang="tr-TR" sz="1400" b="1"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a:t>
            </a:r>
          </a:p>
          <a:p>
            <a:endParaRPr lang="tr-TR" sz="1400" b="1" dirty="0">
              <a:solidFill>
                <a:srgbClr val="006600"/>
              </a:solidFill>
              <a:latin typeface="Tahoma" pitchFamily="34" charset="0"/>
              <a:ea typeface="123Marker" pitchFamily="2" charset="0"/>
              <a:cs typeface="Tahoma" pitchFamily="34" charset="0"/>
            </a:endParaRPr>
          </a:p>
        </p:txBody>
      </p:sp>
      <p:sp>
        <p:nvSpPr>
          <p:cNvPr id="17" name="16 Dikdörtgen">
            <a:extLst>
              <a:ext uri="{FF2B5EF4-FFF2-40B4-BE49-F238E27FC236}">
                <a16:creationId xmlns:a16="http://schemas.microsoft.com/office/drawing/2014/main" id="{001E86B2-B570-0B9C-5380-5D294B26C314}"/>
              </a:ext>
            </a:extLst>
          </p:cNvPr>
          <p:cNvSpPr/>
          <p:nvPr/>
        </p:nvSpPr>
        <p:spPr>
          <a:xfrm>
            <a:off x="5045299" y="4033078"/>
            <a:ext cx="3456309" cy="1655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FIRSATLAR</a:t>
            </a:r>
          </a:p>
          <a:p>
            <a:endParaRPr lang="tr-TR" sz="1400" b="1"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a:t>
            </a:r>
          </a:p>
          <a:p>
            <a:endParaRPr lang="tr-TR" sz="1400" b="1" dirty="0">
              <a:solidFill>
                <a:srgbClr val="006600"/>
              </a:solidFill>
              <a:latin typeface="Tahoma" pitchFamily="34" charset="0"/>
              <a:ea typeface="123Marker" pitchFamily="2" charset="0"/>
              <a:cs typeface="Tahoma" pitchFamily="34" charset="0"/>
            </a:endParaRPr>
          </a:p>
        </p:txBody>
      </p:sp>
      <p:sp>
        <p:nvSpPr>
          <p:cNvPr id="19" name="6 Yuvarlatılmış Dikdörtgen">
            <a:extLst>
              <a:ext uri="{FF2B5EF4-FFF2-40B4-BE49-F238E27FC236}">
                <a16:creationId xmlns:a16="http://schemas.microsoft.com/office/drawing/2014/main" id="{B58C1905-93CD-FFF1-5C3C-E1945A5C9D36}"/>
              </a:ext>
            </a:extLst>
          </p:cNvPr>
          <p:cNvSpPr/>
          <p:nvPr/>
        </p:nvSpPr>
        <p:spPr>
          <a:xfrm>
            <a:off x="1393304" y="1412776"/>
            <a:ext cx="7427168" cy="606807"/>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000" b="1" dirty="0">
                <a:solidFill>
                  <a:schemeClr val="tx1"/>
                </a:solidFill>
                <a:latin typeface="Juice ITC" pitchFamily="82" charset="0"/>
              </a:rPr>
              <a:t> </a:t>
            </a:r>
            <a:r>
              <a:rPr lang="tr-TR" sz="3000" b="1" dirty="0">
                <a:solidFill>
                  <a:schemeClr val="tx1"/>
                </a:solidFill>
                <a:latin typeface="Tahoma" pitchFamily="34" charset="0"/>
                <a:cs typeface="Tahoma" pitchFamily="34" charset="0"/>
              </a:rPr>
              <a:t>BİREYSEL ÇALIŞMA – 5 DAKİKA</a:t>
            </a:r>
          </a:p>
        </p:txBody>
      </p:sp>
      <p:sp>
        <p:nvSpPr>
          <p:cNvPr id="20" name="1 Başlık">
            <a:extLst>
              <a:ext uri="{FF2B5EF4-FFF2-40B4-BE49-F238E27FC236}">
                <a16:creationId xmlns:a16="http://schemas.microsoft.com/office/drawing/2014/main" id="{E1204D8C-6DF9-5987-267B-CD0D00F67864}"/>
              </a:ext>
            </a:extLst>
          </p:cNvPr>
          <p:cNvSpPr txBox="1">
            <a:spLocks/>
          </p:cNvSpPr>
          <p:nvPr/>
        </p:nvSpPr>
        <p:spPr bwMode="auto">
          <a:xfrm rot="16200000">
            <a:off x="-2871032" y="2871352"/>
            <a:ext cx="6857281" cy="1116013"/>
          </a:xfrm>
          <a:prstGeom prst="rect">
            <a:avLst/>
          </a:prstGeom>
          <a:noFill/>
          <a:ln w="9525">
            <a:noFill/>
            <a:miter lim="800000"/>
            <a:headEnd/>
            <a:tailEnd/>
          </a:ln>
        </p:spPr>
        <p:txBody>
          <a:bodyPr anchor="ctr"/>
          <a:lstStyle/>
          <a:p>
            <a:pPr algn="ctr">
              <a:defRPr/>
            </a:pPr>
            <a:r>
              <a:rPr lang="tr-TR" sz="5400" b="1" dirty="0">
                <a:solidFill>
                  <a:srgbClr val="006600"/>
                </a:solidFill>
                <a:latin typeface="Tahoma" pitchFamily="34" charset="0"/>
                <a:ea typeface="+mj-ea"/>
                <a:cs typeface="Tahoma" pitchFamily="34" charset="0"/>
              </a:rPr>
              <a:t>FIRSATLAR</a:t>
            </a:r>
          </a:p>
        </p:txBody>
      </p:sp>
    </p:spTree>
    <p:extLst>
      <p:ext uri="{BB962C8B-B14F-4D97-AF65-F5344CB8AC3E}">
        <p14:creationId xmlns:p14="http://schemas.microsoft.com/office/powerpoint/2010/main" val="723998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1720" y="3140968"/>
            <a:ext cx="5112568" cy="646331"/>
          </a:xfrm>
          <a:prstGeom prst="rect">
            <a:avLst/>
          </a:prstGeom>
          <a:noFill/>
        </p:spPr>
        <p:txBody>
          <a:bodyPr wrap="square" rtlCol="0">
            <a:spAutoFit/>
          </a:bodyPr>
          <a:lstStyle/>
          <a:p>
            <a:pPr algn="ctr"/>
            <a:r>
              <a:rPr lang="tr-TR" sz="3600" b="1" dirty="0">
                <a:latin typeface="Arial Black" pitchFamily="34" charset="0"/>
              </a:rPr>
              <a:t>STRATEJİ ANALİZİ</a:t>
            </a:r>
            <a:endParaRPr lang="en-US" sz="3600" b="1" dirty="0">
              <a:latin typeface="Arial Black"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p:cNvSpPr>
            <a:spLocks noChangeArrowheads="1"/>
          </p:cNvSpPr>
          <p:nvPr/>
        </p:nvSpPr>
        <p:spPr bwMode="auto">
          <a:xfrm>
            <a:off x="323528" y="1484784"/>
            <a:ext cx="8496944" cy="4673587"/>
          </a:xfrm>
          <a:prstGeom prst="rect">
            <a:avLst/>
          </a:prstGeom>
          <a:noFill/>
          <a:ln w="9525">
            <a:noFill/>
            <a:miter lim="800000"/>
            <a:headEnd/>
            <a:tailEnd/>
          </a:ln>
        </p:spPr>
        <p:txBody>
          <a:bodyPr wrap="square">
            <a:spAutoFit/>
          </a:bodyPr>
          <a:lstStyle/>
          <a:p>
            <a:pPr marL="469900" lvl="0" indent="-469900" algn="ctr" defTabSz="914400">
              <a:lnSpc>
                <a:spcPct val="80000"/>
              </a:lnSpc>
              <a:spcBef>
                <a:spcPct val="20000"/>
              </a:spcBef>
              <a:spcAft>
                <a:spcPts val="1200"/>
              </a:spcAft>
              <a:buClr>
                <a:srgbClr val="CC0000"/>
              </a:buClr>
            </a:pPr>
            <a:r>
              <a:rPr lang="tr-TR" sz="2800" b="1" kern="0" dirty="0">
                <a:latin typeface="Tahoma" pitchFamily="34" charset="0"/>
                <a:ea typeface="Tahoma" pitchFamily="34" charset="0"/>
                <a:cs typeface="Tahoma" pitchFamily="34" charset="0"/>
              </a:rPr>
              <a:t>Hedef ağacındaki aynı türden hedef kümelerine </a:t>
            </a:r>
            <a:r>
              <a:rPr lang="tr-TR" sz="2800" b="1" u="sng" kern="0" dirty="0">
                <a:latin typeface="Tahoma" pitchFamily="34" charset="0"/>
                <a:ea typeface="Tahoma" pitchFamily="34" charset="0"/>
                <a:cs typeface="Tahoma" pitchFamily="34" charset="0"/>
              </a:rPr>
              <a:t>stratejiler </a:t>
            </a:r>
            <a:r>
              <a:rPr lang="tr-TR" sz="2800" b="1" kern="0" dirty="0">
                <a:latin typeface="Tahoma" pitchFamily="34" charset="0"/>
                <a:ea typeface="Tahoma" pitchFamily="34" charset="0"/>
                <a:cs typeface="Tahoma" pitchFamily="34" charset="0"/>
              </a:rPr>
              <a:t>denir. </a:t>
            </a:r>
            <a:endParaRPr lang="tr-TR" sz="2100"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spcAft>
                <a:spcPts val="1200"/>
              </a:spcAft>
              <a:buClr>
                <a:srgbClr val="CC0000"/>
              </a:buClr>
            </a:pPr>
            <a:r>
              <a:rPr lang="fr-BE" sz="2500" b="1" kern="0" dirty="0" err="1">
                <a:latin typeface="Tahoma" pitchFamily="34" charset="0"/>
                <a:ea typeface="Tahoma" pitchFamily="34" charset="0"/>
                <a:cs typeface="Tahoma" pitchFamily="34" charset="0"/>
              </a:rPr>
              <a:t>Nasıl</a:t>
            </a:r>
            <a:r>
              <a:rPr lang="fr-BE" sz="2500" b="1" kern="0" dirty="0">
                <a:latin typeface="Tahoma" pitchFamily="34" charset="0"/>
                <a:ea typeface="Tahoma" pitchFamily="34" charset="0"/>
                <a:cs typeface="Tahoma" pitchFamily="34" charset="0"/>
              </a:rPr>
              <a:t> </a:t>
            </a:r>
            <a:r>
              <a:rPr lang="fr-BE" sz="2500" b="1" kern="0" dirty="0" err="1">
                <a:latin typeface="Tahoma" pitchFamily="34" charset="0"/>
                <a:ea typeface="Tahoma" pitchFamily="34" charset="0"/>
                <a:cs typeface="Tahoma" pitchFamily="34" charset="0"/>
              </a:rPr>
              <a:t>Yapılır</a:t>
            </a:r>
            <a:r>
              <a:rPr lang="fr-BE" sz="2500" b="1" kern="0" dirty="0">
                <a:latin typeface="Tahoma" pitchFamily="34" charset="0"/>
                <a:ea typeface="Tahoma" pitchFamily="34" charset="0"/>
                <a:cs typeface="Tahoma" pitchFamily="34" charset="0"/>
              </a:rPr>
              <a:t>?</a:t>
            </a:r>
          </a:p>
          <a:p>
            <a:pPr marL="469900" lvl="0" indent="-469900" defTabSz="914400">
              <a:lnSpc>
                <a:spcPct val="80000"/>
              </a:lnSpc>
              <a:spcBef>
                <a:spcPct val="20000"/>
              </a:spcBef>
              <a:spcAft>
                <a:spcPts val="300"/>
              </a:spcAft>
              <a:buClr>
                <a:srgbClr val="CC0000"/>
              </a:buClr>
              <a:buFont typeface="Wingdings" pitchFamily="2" charset="2"/>
              <a:buChar char="Ø"/>
            </a:pPr>
            <a:r>
              <a:rPr lang="tr-TR" sz="2100" kern="0" dirty="0">
                <a:latin typeface="Tahoma" pitchFamily="34" charset="0"/>
                <a:ea typeface="Tahoma" pitchFamily="34" charset="0"/>
                <a:cs typeface="Tahoma" pitchFamily="34" charset="0"/>
              </a:rPr>
              <a:t>Hedef ağacından arzu edilmeyen hedefler elenir</a:t>
            </a:r>
            <a:endParaRPr lang="fr-BE" sz="2100" kern="0" dirty="0">
              <a:latin typeface="Tahoma" pitchFamily="34" charset="0"/>
              <a:ea typeface="Tahoma" pitchFamily="34" charset="0"/>
              <a:cs typeface="Tahoma" pitchFamily="34" charset="0"/>
            </a:endParaRPr>
          </a:p>
          <a:p>
            <a:pPr marL="469900" lvl="0" indent="-469900" defTabSz="914400">
              <a:lnSpc>
                <a:spcPct val="80000"/>
              </a:lnSpc>
              <a:spcBef>
                <a:spcPct val="20000"/>
              </a:spcBef>
              <a:spcAft>
                <a:spcPts val="300"/>
              </a:spcAft>
              <a:buClr>
                <a:srgbClr val="CC0000"/>
              </a:buClr>
              <a:buFont typeface="Wingdings" pitchFamily="2" charset="2"/>
              <a:buChar char="Ø"/>
            </a:pPr>
            <a:r>
              <a:rPr lang="tr-TR" sz="2100" kern="0" dirty="0">
                <a:latin typeface="Tahoma" pitchFamily="34" charset="0"/>
                <a:ea typeface="Tahoma" pitchFamily="34" charset="0"/>
                <a:cs typeface="Tahoma" pitchFamily="34" charset="0"/>
              </a:rPr>
              <a:t>Bir proje oluşturacak olası alternatif stratejiler ortaya konur </a:t>
            </a:r>
          </a:p>
          <a:p>
            <a:pPr marL="469900" lvl="0" indent="-469900" defTabSz="914400">
              <a:lnSpc>
                <a:spcPct val="80000"/>
              </a:lnSpc>
              <a:spcBef>
                <a:spcPct val="20000"/>
              </a:spcBef>
              <a:spcAft>
                <a:spcPts val="300"/>
              </a:spcAft>
              <a:buClr>
                <a:srgbClr val="CC0000"/>
              </a:buClr>
              <a:buFont typeface="Wingdings" pitchFamily="2" charset="2"/>
              <a:buChar char="Ø"/>
            </a:pPr>
            <a:r>
              <a:rPr lang="tr-TR" sz="2100" kern="0" dirty="0">
                <a:latin typeface="Tahoma" pitchFamily="34" charset="0"/>
                <a:ea typeface="Tahoma" pitchFamily="34" charset="0"/>
                <a:cs typeface="Tahoma" pitchFamily="34" charset="0"/>
              </a:rPr>
              <a:t>Bir veya birden fazla strateji seçilir </a:t>
            </a:r>
          </a:p>
          <a:p>
            <a:pPr marL="469900" lvl="0" indent="-469900" defTabSz="914400">
              <a:lnSpc>
                <a:spcPct val="80000"/>
              </a:lnSpc>
              <a:spcBef>
                <a:spcPct val="20000"/>
              </a:spcBef>
              <a:spcAft>
                <a:spcPts val="300"/>
              </a:spcAft>
              <a:buClr>
                <a:srgbClr val="CC0000"/>
              </a:buClr>
              <a:buFont typeface="Wingdings" pitchFamily="2" charset="2"/>
              <a:buChar char="Ø"/>
            </a:pPr>
            <a:r>
              <a:rPr lang="tr-TR" sz="2100" kern="0" dirty="0">
                <a:latin typeface="Tahoma" pitchFamily="34" charset="0"/>
                <a:ea typeface="Tahoma" pitchFamily="34" charset="0"/>
                <a:cs typeface="Tahoma" pitchFamily="34" charset="0"/>
              </a:rPr>
              <a:t>Belirlenen kriterlere (maliyet, aciliyet, politik durum vb.) göre optimum stratejinin hangisi olduğunu konusunda değerlendirme yapılır </a:t>
            </a:r>
          </a:p>
          <a:p>
            <a:pPr marL="469900" lvl="0" indent="-469900" defTabSz="914400">
              <a:lnSpc>
                <a:spcPct val="80000"/>
              </a:lnSpc>
              <a:spcBef>
                <a:spcPct val="20000"/>
              </a:spcBef>
              <a:spcAft>
                <a:spcPts val="300"/>
              </a:spcAft>
              <a:buClr>
                <a:srgbClr val="CC0000"/>
              </a:buClr>
              <a:buFont typeface="Wingdings" pitchFamily="2" charset="2"/>
              <a:buChar char="Ø"/>
            </a:pPr>
            <a:r>
              <a:rPr lang="tr-TR" sz="2100" kern="0" dirty="0">
                <a:latin typeface="Tahoma" pitchFamily="34" charset="0"/>
                <a:ea typeface="Tahoma" pitchFamily="34" charset="0"/>
                <a:cs typeface="Tahoma" pitchFamily="34" charset="0"/>
              </a:rPr>
              <a:t>Projeyi oluşturacak stratejiye karar verilir</a:t>
            </a:r>
          </a:p>
          <a:p>
            <a:pPr marL="469900" lvl="0" indent="-469900" defTabSz="914400">
              <a:lnSpc>
                <a:spcPct val="80000"/>
              </a:lnSpc>
              <a:spcBef>
                <a:spcPct val="20000"/>
              </a:spcBef>
              <a:buClr>
                <a:srgbClr val="CC0000"/>
              </a:buClr>
              <a:buFont typeface="Wingdings" pitchFamily="2" charset="2"/>
              <a:buChar char="Ø"/>
            </a:pPr>
            <a:r>
              <a:rPr lang="tr-TR" sz="2100" b="1" kern="0" dirty="0">
                <a:latin typeface="Tahoma" pitchFamily="34" charset="0"/>
                <a:ea typeface="Tahoma" pitchFamily="34" charset="0"/>
                <a:cs typeface="Tahoma" pitchFamily="34" charset="0"/>
              </a:rPr>
              <a:t>Proje Genel Amacı ve Proje Özel Amacı </a:t>
            </a:r>
            <a:r>
              <a:rPr lang="tr-TR" sz="2100" kern="0" dirty="0">
                <a:latin typeface="Tahoma" pitchFamily="34" charset="0"/>
                <a:ea typeface="Tahoma" pitchFamily="34" charset="0"/>
                <a:cs typeface="Tahoma" pitchFamily="34" charset="0"/>
              </a:rPr>
              <a:t>net olarak ifade edilerek, projenin kapsamı belirlenir</a:t>
            </a:r>
            <a:endParaRPr lang="fr-BE" sz="2500" kern="0" dirty="0">
              <a:latin typeface="Tahoma" pitchFamily="34" charset="0"/>
              <a:ea typeface="Tahoma" pitchFamily="34" charset="0"/>
              <a:cs typeface="Tahoma" pitchFamily="34" charset="0"/>
            </a:endParaRPr>
          </a:p>
          <a:p>
            <a:pPr marL="469900" lvl="0" indent="-469900" defTabSz="914400">
              <a:lnSpc>
                <a:spcPct val="80000"/>
              </a:lnSpc>
              <a:spcBef>
                <a:spcPct val="20000"/>
              </a:spcBef>
              <a:buClr>
                <a:srgbClr val="CC0000"/>
              </a:buClr>
              <a:buFont typeface="Wingdings" pitchFamily="2" charset="2"/>
              <a:buChar char="o"/>
            </a:pPr>
            <a:endParaRPr lang="tr-TR" sz="1900" kern="0" dirty="0">
              <a:latin typeface="Verdana"/>
              <a:ea typeface="+mn-ea"/>
              <a:cs typeface="Arial"/>
            </a:endParaRPr>
          </a:p>
        </p:txBody>
      </p:sp>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216024" y="1581770"/>
            <a:ext cx="4572000" cy="4278094"/>
          </a:xfrm>
          <a:prstGeom prst="rect">
            <a:avLst/>
          </a:prstGeom>
          <a:noFill/>
          <a:ln w="9525">
            <a:noFill/>
            <a:miter lim="800000"/>
            <a:headEnd/>
            <a:tailEnd/>
          </a:ln>
        </p:spPr>
        <p:txBody>
          <a:bodyPr wrap="square">
            <a:spAutoFit/>
          </a:bodyPr>
          <a:lstStyle/>
          <a:p>
            <a:pPr indent="633413" algn="ctr"/>
            <a:r>
              <a:rPr lang="tr-TR" sz="3400" b="1" dirty="0">
                <a:latin typeface="Tahoma" pitchFamily="34" charset="0"/>
              </a:rPr>
              <a:t>Proje Nedir?</a:t>
            </a:r>
            <a:endParaRPr lang="tr-TR" sz="3400" dirty="0">
              <a:latin typeface="Tahoma" pitchFamily="34" charset="0"/>
            </a:endParaRPr>
          </a:p>
          <a:p>
            <a:pPr algn="just"/>
            <a:r>
              <a:rPr lang="tr-TR" sz="2800" dirty="0">
                <a:solidFill>
                  <a:schemeClr val="accent1"/>
                </a:solidFill>
                <a:latin typeface="Tahoma" pitchFamily="34" charset="0"/>
              </a:rPr>
              <a:t>Proje, belirli bir </a:t>
            </a:r>
            <a:r>
              <a:rPr lang="tr-TR" sz="2800" b="1" dirty="0">
                <a:solidFill>
                  <a:schemeClr val="accent1"/>
                </a:solidFill>
                <a:latin typeface="Tahoma" pitchFamily="34" charset="0"/>
              </a:rPr>
              <a:t>zaman ve bütçe</a:t>
            </a:r>
            <a:r>
              <a:rPr lang="tr-TR" sz="2800" dirty="0">
                <a:solidFill>
                  <a:schemeClr val="accent1"/>
                </a:solidFill>
                <a:latin typeface="Tahoma" pitchFamily="34" charset="0"/>
              </a:rPr>
              <a:t> çerçevesinde, </a:t>
            </a:r>
          </a:p>
          <a:p>
            <a:pPr algn="just">
              <a:lnSpc>
                <a:spcPct val="90000"/>
              </a:lnSpc>
              <a:spcBef>
                <a:spcPct val="20000"/>
              </a:spcBef>
              <a:buClr>
                <a:srgbClr val="D2DA7A"/>
              </a:buClr>
              <a:buSzPct val="95000"/>
              <a:buFont typeface="Wingdings 2" pitchFamily="18" charset="2"/>
              <a:buNone/>
            </a:pPr>
            <a:r>
              <a:rPr lang="tr-TR" sz="2800" b="1" dirty="0">
                <a:solidFill>
                  <a:schemeClr val="accent1"/>
                </a:solidFill>
                <a:latin typeface="Tahoma" pitchFamily="34" charset="0"/>
              </a:rPr>
              <a:t>belirli bir amaca </a:t>
            </a:r>
            <a:r>
              <a:rPr lang="tr-TR" sz="2800" dirty="0">
                <a:solidFill>
                  <a:schemeClr val="accent1"/>
                </a:solidFill>
                <a:latin typeface="Tahoma" pitchFamily="34" charset="0"/>
              </a:rPr>
              <a:t>ulaşmayı sağlayacak sonuçları üretmek üzere, </a:t>
            </a:r>
            <a:r>
              <a:rPr lang="tr-TR" sz="2800" b="1" dirty="0">
                <a:solidFill>
                  <a:schemeClr val="accent1"/>
                </a:solidFill>
                <a:latin typeface="Tahoma" pitchFamily="34" charset="0"/>
              </a:rPr>
              <a:t>insani ve fiziksel kaynakların</a:t>
            </a:r>
            <a:r>
              <a:rPr lang="tr-TR" sz="2800" dirty="0">
                <a:solidFill>
                  <a:schemeClr val="accent1"/>
                </a:solidFill>
                <a:latin typeface="Tahoma" pitchFamily="34" charset="0"/>
              </a:rPr>
              <a:t> bir araya getirildiği </a:t>
            </a:r>
            <a:r>
              <a:rPr lang="tr-TR" sz="2800" b="1" dirty="0">
                <a:solidFill>
                  <a:schemeClr val="accent1"/>
                </a:solidFill>
                <a:latin typeface="Tahoma" pitchFamily="34" charset="0"/>
              </a:rPr>
              <a:t>planlanmış faaliyetlerin </a:t>
            </a:r>
            <a:r>
              <a:rPr lang="tr-TR" sz="2800" dirty="0">
                <a:solidFill>
                  <a:schemeClr val="accent1"/>
                </a:solidFill>
                <a:latin typeface="Tahoma" pitchFamily="34" charset="0"/>
              </a:rPr>
              <a:t>bütünü olarak tanımlanır.</a:t>
            </a:r>
            <a:endParaRPr lang="tr-TR" sz="2800" b="1" dirty="0">
              <a:solidFill>
                <a:schemeClr val="accent1"/>
              </a:solidFill>
              <a:latin typeface="Tahoma" pitchFamily="34" charset="0"/>
            </a:endParaRPr>
          </a:p>
        </p:txBody>
      </p:sp>
      <p:graphicFrame>
        <p:nvGraphicFramePr>
          <p:cNvPr id="3" name="Diyagram 2"/>
          <p:cNvGraphicFramePr/>
          <p:nvPr/>
        </p:nvGraphicFramePr>
        <p:xfrm>
          <a:off x="4896172" y="1800134"/>
          <a:ext cx="39243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116013" y="1916831"/>
            <a:ext cx="8027987" cy="4607793"/>
          </a:xfrm>
        </p:spPr>
        <p:txBody>
          <a:bodyPr>
            <a:normAutofit/>
          </a:bodyPr>
          <a:lstStyle/>
          <a:p>
            <a:pPr>
              <a:buFont typeface="Arial" pitchFamily="34" charset="0"/>
              <a:buNone/>
            </a:pPr>
            <a:r>
              <a:rPr lang="tr-TR" sz="1600" b="1" dirty="0">
                <a:latin typeface="Tahoma" pitchFamily="34" charset="0"/>
                <a:cs typeface="Tahoma" pitchFamily="34" charset="0"/>
              </a:rPr>
              <a:t>Strateji Analizinin hazırlanması için:</a:t>
            </a:r>
          </a:p>
          <a:p>
            <a:pPr>
              <a:buFont typeface="Arial" pitchFamily="34" charset="0"/>
              <a:buAutoNum type="arabicPeriod"/>
            </a:pPr>
            <a:r>
              <a:rPr lang="tr-TR" sz="1600" b="1" dirty="0">
                <a:solidFill>
                  <a:srgbClr val="006600"/>
                </a:solidFill>
                <a:latin typeface="Tahoma" pitchFamily="34" charset="0"/>
                <a:cs typeface="Tahoma" pitchFamily="34" charset="0"/>
              </a:rPr>
              <a:t>Uygulanabilir Hedef Belirle:  </a:t>
            </a:r>
            <a:r>
              <a:rPr lang="tr-TR" sz="1600" dirty="0">
                <a:latin typeface="Tahoma" pitchFamily="34" charset="0"/>
                <a:cs typeface="Tahoma" pitchFamily="34" charset="0"/>
              </a:rPr>
              <a:t>Hazırladığınız Hedef Ağacında, dışarıda bırakmak istediğiniz hedefleri tanımlayın (arzu edilmeyen / gerçekleşebilir olmayan / kurum kapasitenizin yeterli olmadığı) Hangi hedefin dışarıda bırakılacağına aciliyet, bütçe, politika öncelikleri, insan kaynakları, toplumsal kabul edilebilirlik kriterleri temelinde karar verilir.</a:t>
            </a:r>
          </a:p>
          <a:p>
            <a:pPr>
              <a:buFont typeface="Arial" pitchFamily="34" charset="0"/>
              <a:buAutoNum type="arabicPeriod"/>
            </a:pPr>
            <a:r>
              <a:rPr lang="tr-TR" sz="1600" b="1" dirty="0">
                <a:solidFill>
                  <a:srgbClr val="006600"/>
                </a:solidFill>
                <a:latin typeface="Tahoma" pitchFamily="34" charset="0"/>
                <a:cs typeface="Tahoma" pitchFamily="34" charset="0"/>
              </a:rPr>
              <a:t>Uygulanabilir Strateji Seçenekleri</a:t>
            </a:r>
            <a:r>
              <a:rPr lang="tr-TR" sz="1600" dirty="0">
                <a:solidFill>
                  <a:srgbClr val="0D0D0D"/>
                </a:solidFill>
                <a:latin typeface="Tahoma" pitchFamily="34" charset="0"/>
                <a:cs typeface="Tahoma" pitchFamily="34" charset="0"/>
              </a:rPr>
              <a:t>  </a:t>
            </a:r>
            <a:r>
              <a:rPr lang="tr-TR" sz="1600" b="1" dirty="0">
                <a:solidFill>
                  <a:srgbClr val="006600"/>
                </a:solidFill>
                <a:latin typeface="Tahoma" pitchFamily="34" charset="0"/>
                <a:cs typeface="Tahoma" pitchFamily="34" charset="0"/>
              </a:rPr>
              <a:t>Belirle:</a:t>
            </a:r>
            <a:r>
              <a:rPr lang="tr-TR" sz="1600" dirty="0">
                <a:solidFill>
                  <a:srgbClr val="0D0D0D"/>
                </a:solidFill>
                <a:latin typeface="Tahoma" pitchFamily="34" charset="0"/>
                <a:cs typeface="Tahoma" pitchFamily="34" charset="0"/>
              </a:rPr>
              <a:t>  Uygulanabilir stratejileri elde etmek için hedefleri gruplayın, kendi kapasitenizi ve mevcut potansiyel destekleri tanımlayın – Bu kapasiteyle hangi sorunları değiştirebileceğinizi tanımlayın.</a:t>
            </a:r>
          </a:p>
          <a:p>
            <a:pPr>
              <a:buFont typeface="Arial" pitchFamily="34" charset="0"/>
              <a:buAutoNum type="arabicPeriod"/>
            </a:pPr>
            <a:r>
              <a:rPr lang="tr-TR" sz="1600" b="1" dirty="0">
                <a:solidFill>
                  <a:srgbClr val="006600"/>
                </a:solidFill>
                <a:latin typeface="Tahoma" pitchFamily="34" charset="0"/>
                <a:cs typeface="Tahoma" pitchFamily="34" charset="0"/>
              </a:rPr>
              <a:t>Kendi Stratejini Seç</a:t>
            </a:r>
            <a:r>
              <a:rPr lang="tr-TR" sz="1600" dirty="0">
                <a:solidFill>
                  <a:srgbClr val="0D0D0D"/>
                </a:solidFill>
                <a:latin typeface="Tahoma" pitchFamily="34" charset="0"/>
                <a:cs typeface="Tahoma" pitchFamily="34" charset="0"/>
              </a:rPr>
              <a:t>: Aşağıdaki kriterler çerçevesinde hangi stratejinin seçileceğini ya da uygun stratejinin hangisi olduğunu değerlendirin.</a:t>
            </a:r>
          </a:p>
          <a:p>
            <a:pPr>
              <a:buFont typeface="Arial" pitchFamily="34" charset="0"/>
              <a:buAutoNum type="arabicPeriod"/>
            </a:pPr>
            <a:endParaRPr lang="tr-TR" sz="1600" dirty="0">
              <a:solidFill>
                <a:srgbClr val="0D0D0D"/>
              </a:solidFill>
              <a:latin typeface="Tahoma" pitchFamily="34" charset="0"/>
              <a:cs typeface="Tahoma" pitchFamily="34" charset="0"/>
            </a:endParaRPr>
          </a:p>
          <a:p>
            <a:pPr>
              <a:buFont typeface="Arial" pitchFamily="34" charset="0"/>
              <a:buAutoNum type="arabicPeriod"/>
            </a:pPr>
            <a:endParaRPr lang="tr-TR" sz="1600" dirty="0">
              <a:solidFill>
                <a:srgbClr val="0D0D0D"/>
              </a:solidFill>
              <a:latin typeface="Tahoma" pitchFamily="34" charset="0"/>
              <a:cs typeface="Tahoma" pitchFamily="34" charset="0"/>
            </a:endParaRPr>
          </a:p>
          <a:p>
            <a:pPr>
              <a:buFontTx/>
              <a:buChar char="-"/>
            </a:pPr>
            <a:endParaRPr lang="tr-TR" sz="1600" dirty="0">
              <a:solidFill>
                <a:srgbClr val="0D0D0D"/>
              </a:solidFill>
              <a:latin typeface="Tahoma" pitchFamily="34" charset="0"/>
              <a:cs typeface="Tahoma" pitchFamily="34" charset="0"/>
            </a:endParaRPr>
          </a:p>
          <a:p>
            <a:pPr>
              <a:buFontTx/>
              <a:buChar char="-"/>
            </a:pPr>
            <a:endParaRPr lang="tr-TR" sz="1600" dirty="0">
              <a:solidFill>
                <a:srgbClr val="0D0D0D"/>
              </a:solidFill>
              <a:latin typeface="Tahoma" pitchFamily="34" charset="0"/>
              <a:cs typeface="Tahoma" pitchFamily="34" charset="0"/>
            </a:endParaRPr>
          </a:p>
        </p:txBody>
      </p:sp>
      <p:sp>
        <p:nvSpPr>
          <p:cNvPr id="5" name="4 Yuvarlatılmış Dikdörtgen"/>
          <p:cNvSpPr/>
          <p:nvPr/>
        </p:nvSpPr>
        <p:spPr>
          <a:xfrm>
            <a:off x="970434" y="1340768"/>
            <a:ext cx="7850187" cy="64836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4400" b="1" dirty="0">
                <a:solidFill>
                  <a:schemeClr val="tx1"/>
                </a:solidFill>
                <a:latin typeface="Tahoma" pitchFamily="34" charset="0"/>
                <a:cs typeface="Tahoma" pitchFamily="34" charset="0"/>
              </a:rPr>
              <a:t>Strateji Analizi</a:t>
            </a:r>
          </a:p>
        </p:txBody>
      </p:sp>
      <p:graphicFrame>
        <p:nvGraphicFramePr>
          <p:cNvPr id="6" name="5 Tablo"/>
          <p:cNvGraphicFramePr>
            <a:graphicFrameLocks noGrp="1"/>
          </p:cNvGraphicFramePr>
          <p:nvPr>
            <p:extLst>
              <p:ext uri="{D42A27DB-BD31-4B8C-83A1-F6EECF244321}">
                <p14:modId xmlns:p14="http://schemas.microsoft.com/office/powerpoint/2010/main" val="2537509249"/>
              </p:ext>
            </p:extLst>
          </p:nvPr>
        </p:nvGraphicFramePr>
        <p:xfrm>
          <a:off x="1547813" y="4868863"/>
          <a:ext cx="7272808" cy="1296440"/>
        </p:xfrm>
        <a:graphic>
          <a:graphicData uri="http://schemas.openxmlformats.org/drawingml/2006/table">
            <a:tbl>
              <a:tblPr firstRow="1" bandRow="1">
                <a:tableStyleId>{5C22544A-7EE6-4342-B048-85BDC9FD1C3A}</a:tableStyleId>
              </a:tblPr>
              <a:tblGrid>
                <a:gridCol w="3636404">
                  <a:extLst>
                    <a:ext uri="{9D8B030D-6E8A-4147-A177-3AD203B41FA5}">
                      <a16:colId xmlns:a16="http://schemas.microsoft.com/office/drawing/2014/main" val="20000"/>
                    </a:ext>
                  </a:extLst>
                </a:gridCol>
                <a:gridCol w="3636404">
                  <a:extLst>
                    <a:ext uri="{9D8B030D-6E8A-4147-A177-3AD203B41FA5}">
                      <a16:colId xmlns:a16="http://schemas.microsoft.com/office/drawing/2014/main" val="20001"/>
                    </a:ext>
                  </a:extLst>
                </a:gridCol>
              </a:tblGrid>
              <a:tr h="3241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dirty="0">
                          <a:solidFill>
                            <a:srgbClr val="0D0D0D"/>
                          </a:solidFill>
                          <a:latin typeface="Tahoma" pitchFamily="34" charset="0"/>
                          <a:cs typeface="Tahoma" pitchFamily="34" charset="0"/>
                        </a:rPr>
                        <a:t>* Aynı konudaki diğer projelerle etkileşim</a:t>
                      </a: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dirty="0">
                          <a:solidFill>
                            <a:srgbClr val="0D0D0D"/>
                          </a:solidFill>
                          <a:latin typeface="Tahoma" pitchFamily="34" charset="0"/>
                          <a:cs typeface="Tahoma" pitchFamily="34" charset="0"/>
                        </a:rPr>
                        <a:t>* Mali kaynaklar</a:t>
                      </a:r>
                    </a:p>
                  </a:txBody>
                  <a:tcPr>
                    <a:solidFill>
                      <a:schemeClr val="bg2">
                        <a:lumMod val="90000"/>
                      </a:schemeClr>
                    </a:solidFill>
                  </a:tcPr>
                </a:tc>
                <a:extLst>
                  <a:ext uri="{0D108BD9-81ED-4DB2-BD59-A6C34878D82A}">
                    <a16:rowId xmlns:a16="http://schemas.microsoft.com/office/drawing/2014/main" val="10000"/>
                  </a:ext>
                </a:extLst>
              </a:tr>
              <a:tr h="324110">
                <a:tc>
                  <a:txBody>
                    <a:bodyPr/>
                    <a:lstStyle/>
                    <a:p>
                      <a:r>
                        <a:rPr lang="tr-TR" sz="1200" b="0" dirty="0">
                          <a:solidFill>
                            <a:srgbClr val="0D0D0D"/>
                          </a:solidFill>
                          <a:latin typeface="Tahoma" pitchFamily="34" charset="0"/>
                          <a:cs typeface="Tahoma" pitchFamily="34" charset="0"/>
                        </a:rPr>
                        <a:t>* Programlama strateji belgeleriyle uyum</a:t>
                      </a:r>
                      <a:endParaRPr lang="tr-TR" sz="1200" b="0" dirty="0">
                        <a:latin typeface="Tahoma" pitchFamily="34" charset="0"/>
                        <a:cs typeface="Tahoma" pitchFamily="34" charset="0"/>
                      </a:endParaRPr>
                    </a:p>
                  </a:txBody>
                  <a:tcPr>
                    <a:solidFill>
                      <a:schemeClr val="bg2">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dirty="0">
                          <a:solidFill>
                            <a:srgbClr val="0D0D0D"/>
                          </a:solidFill>
                          <a:latin typeface="Tahoma" pitchFamily="34" charset="0"/>
                          <a:cs typeface="Tahoma" pitchFamily="34" charset="0"/>
                        </a:rPr>
                        <a:t>* Paydaşların atfettiği önem</a:t>
                      </a:r>
                    </a:p>
                  </a:txBody>
                  <a:tcPr>
                    <a:solidFill>
                      <a:schemeClr val="bg2">
                        <a:lumMod val="90000"/>
                      </a:schemeClr>
                    </a:solidFill>
                  </a:tcPr>
                </a:tc>
                <a:extLst>
                  <a:ext uri="{0D108BD9-81ED-4DB2-BD59-A6C34878D82A}">
                    <a16:rowId xmlns:a16="http://schemas.microsoft.com/office/drawing/2014/main" val="10001"/>
                  </a:ext>
                </a:extLst>
              </a:tr>
              <a:tr h="3241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dirty="0">
                          <a:solidFill>
                            <a:srgbClr val="0D0D0D"/>
                          </a:solidFill>
                          <a:latin typeface="Tahoma" pitchFamily="34" charset="0"/>
                          <a:cs typeface="Tahoma" pitchFamily="34" charset="0"/>
                        </a:rPr>
                        <a:t>* Aciliyet</a:t>
                      </a:r>
                      <a:r>
                        <a:rPr lang="tr-TR" sz="1200" b="0" baseline="0" dirty="0">
                          <a:solidFill>
                            <a:srgbClr val="0D0D0D"/>
                          </a:solidFill>
                          <a:latin typeface="Tahoma" pitchFamily="34" charset="0"/>
                          <a:cs typeface="Tahoma" pitchFamily="34" charset="0"/>
                        </a:rPr>
                        <a:t> Sırası</a:t>
                      </a:r>
                      <a:endParaRPr lang="tr-TR" sz="1200" b="0" dirty="0">
                        <a:solidFill>
                          <a:srgbClr val="0D0D0D"/>
                        </a:solidFill>
                        <a:latin typeface="Tahoma" pitchFamily="34" charset="0"/>
                        <a:cs typeface="Tahoma" pitchFamily="34" charset="0"/>
                      </a:endParaRPr>
                    </a:p>
                  </a:txBody>
                  <a:tcPr>
                    <a:solidFill>
                      <a:schemeClr val="bg2">
                        <a:lumMod val="90000"/>
                      </a:schemeClr>
                    </a:solidFill>
                  </a:tcPr>
                </a:tc>
                <a:tc>
                  <a:txBody>
                    <a:bodyPr/>
                    <a:lstStyle/>
                    <a:p>
                      <a:r>
                        <a:rPr lang="tr-TR" sz="1200" b="0" dirty="0">
                          <a:latin typeface="Tahoma" pitchFamily="34" charset="0"/>
                          <a:cs typeface="Tahoma" pitchFamily="34" charset="0"/>
                        </a:rPr>
                        <a:t>* Sosyal kabul edilebilirlik</a:t>
                      </a:r>
                    </a:p>
                  </a:txBody>
                  <a:tcPr>
                    <a:solidFill>
                      <a:schemeClr val="bg2">
                        <a:lumMod val="90000"/>
                      </a:schemeClr>
                    </a:solidFill>
                  </a:tcPr>
                </a:tc>
                <a:extLst>
                  <a:ext uri="{0D108BD9-81ED-4DB2-BD59-A6C34878D82A}">
                    <a16:rowId xmlns:a16="http://schemas.microsoft.com/office/drawing/2014/main" val="10002"/>
                  </a:ext>
                </a:extLst>
              </a:tr>
              <a:tr h="324110">
                <a:tc>
                  <a:txBody>
                    <a:bodyPr/>
                    <a:lstStyle/>
                    <a:p>
                      <a:r>
                        <a:rPr lang="tr-TR" sz="1200" b="0" dirty="0">
                          <a:latin typeface="Tahoma" pitchFamily="34" charset="0"/>
                          <a:cs typeface="Tahoma" pitchFamily="34" charset="0"/>
                        </a:rPr>
                        <a:t>* Yürütme mekanizmasının kapasitesi</a:t>
                      </a:r>
                    </a:p>
                  </a:txBody>
                  <a:tcPr>
                    <a:solidFill>
                      <a:schemeClr val="bg2">
                        <a:lumMod val="90000"/>
                      </a:schemeClr>
                    </a:solidFill>
                  </a:tcPr>
                </a:tc>
                <a:tc>
                  <a:txBody>
                    <a:bodyPr/>
                    <a:lstStyle/>
                    <a:p>
                      <a:r>
                        <a:rPr lang="tr-TR" sz="1200" b="0" dirty="0">
                          <a:latin typeface="Tahoma" pitchFamily="34" charset="0"/>
                          <a:cs typeface="Tahoma" pitchFamily="34" charset="0"/>
                        </a:rPr>
                        <a:t>* İnsan ve</a:t>
                      </a:r>
                      <a:r>
                        <a:rPr lang="tr-TR" sz="1200" b="0" baseline="0" dirty="0">
                          <a:latin typeface="Tahoma" pitchFamily="34" charset="0"/>
                          <a:cs typeface="Tahoma" pitchFamily="34" charset="0"/>
                        </a:rPr>
                        <a:t> bilgi kaynaklarının yeterliliği</a:t>
                      </a:r>
                      <a:endParaRPr lang="tr-TR" sz="1200" b="0" dirty="0">
                        <a:latin typeface="Tahoma" pitchFamily="34" charset="0"/>
                        <a:cs typeface="Tahoma" pitchFamily="34" charset="0"/>
                      </a:endParaRPr>
                    </a:p>
                  </a:txBody>
                  <a:tcPr>
                    <a:solidFill>
                      <a:schemeClr val="bg2">
                        <a:lumMod val="90000"/>
                      </a:schemeClr>
                    </a:solidFill>
                  </a:tcPr>
                </a:tc>
                <a:extLst>
                  <a:ext uri="{0D108BD9-81ED-4DB2-BD59-A6C34878D82A}">
                    <a16:rowId xmlns:a16="http://schemas.microsoft.com/office/drawing/2014/main" val="10003"/>
                  </a:ext>
                </a:extLst>
              </a:tr>
            </a:tbl>
          </a:graphicData>
        </a:graphic>
      </p:graphicFrame>
      <p:sp>
        <p:nvSpPr>
          <p:cNvPr id="8" name="1 Başlık"/>
          <p:cNvSpPr txBox="1">
            <a:spLocks/>
          </p:cNvSpPr>
          <p:nvPr/>
        </p:nvSpPr>
        <p:spPr bwMode="auto">
          <a:xfrm rot="16200000">
            <a:off x="-2979513" y="2870992"/>
            <a:ext cx="6858000" cy="1116013"/>
          </a:xfrm>
          <a:prstGeom prst="rect">
            <a:avLst/>
          </a:prstGeom>
          <a:noFill/>
          <a:ln w="9525">
            <a:noFill/>
            <a:miter lim="800000"/>
            <a:headEnd/>
            <a:tailEnd/>
          </a:ln>
        </p:spPr>
        <p:txBody>
          <a:bodyPr anchor="ctr"/>
          <a:lstStyle/>
          <a:p>
            <a:pPr algn="ctr">
              <a:defRPr/>
            </a:pPr>
            <a:r>
              <a:rPr lang="tr-TR" sz="5400" b="1" dirty="0">
                <a:solidFill>
                  <a:srgbClr val="006600"/>
                </a:solidFill>
                <a:latin typeface="Tahoma" pitchFamily="34" charset="0"/>
                <a:ea typeface="+mj-ea"/>
                <a:cs typeface="Tahoma" pitchFamily="34" charset="0"/>
              </a:rPr>
              <a:t>Analiz</a:t>
            </a:r>
            <a:r>
              <a:rPr lang="tr-TR" sz="8000" b="1" dirty="0">
                <a:solidFill>
                  <a:srgbClr val="006600"/>
                </a:solidFill>
                <a:latin typeface="Juice ITC" pitchFamily="82" charset="0"/>
                <a:ea typeface="+mj-ea"/>
                <a:cs typeface="+mj-cs"/>
              </a:rPr>
              <a:t> </a:t>
            </a:r>
            <a:r>
              <a:rPr lang="tr-TR" sz="5400" b="1" dirty="0">
                <a:solidFill>
                  <a:srgbClr val="006600"/>
                </a:solidFill>
                <a:latin typeface="Tahoma" pitchFamily="34" charset="0"/>
                <a:ea typeface="+mj-ea"/>
                <a:cs typeface="Tahoma" pitchFamily="34" charset="0"/>
              </a:rPr>
              <a:t>Aşaması</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a:xfrm>
            <a:off x="1403648" y="3068960"/>
            <a:ext cx="1872208" cy="295232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3" name="Oval 62"/>
          <p:cNvSpPr/>
          <p:nvPr/>
        </p:nvSpPr>
        <p:spPr>
          <a:xfrm>
            <a:off x="3347864" y="3068960"/>
            <a:ext cx="1944216" cy="316835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2" name="Oval 61"/>
          <p:cNvSpPr/>
          <p:nvPr/>
        </p:nvSpPr>
        <p:spPr>
          <a:xfrm>
            <a:off x="5364088" y="2708920"/>
            <a:ext cx="3312368" cy="347687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 name="Title 2"/>
          <p:cNvSpPr>
            <a:spLocks noGrp="1"/>
          </p:cNvSpPr>
          <p:nvPr>
            <p:ph type="title"/>
          </p:nvPr>
        </p:nvSpPr>
        <p:spPr>
          <a:xfrm>
            <a:off x="1115616" y="1384585"/>
            <a:ext cx="3363215" cy="1417638"/>
          </a:xfrm>
        </p:spPr>
        <p:txBody>
          <a:bodyPr>
            <a:normAutofit/>
          </a:bodyPr>
          <a:lstStyle/>
          <a:p>
            <a:pPr algn="ctr"/>
            <a:r>
              <a:rPr lang="tr-TR" sz="1400" b="1" dirty="0"/>
              <a:t>Strateji Analizi</a:t>
            </a:r>
            <a:br>
              <a:rPr lang="tr-TR" sz="1400" b="1" dirty="0"/>
            </a:br>
            <a:r>
              <a:rPr lang="tr-TR" sz="1400" b="1" dirty="0"/>
              <a:t>	İşitme Engelliler Okul Öncesi Eğitim</a:t>
            </a:r>
            <a:endParaRPr lang="en-US" sz="1400" b="1" dirty="0"/>
          </a:p>
        </p:txBody>
      </p:sp>
      <p:grpSp>
        <p:nvGrpSpPr>
          <p:cNvPr id="2" name="Group 232"/>
          <p:cNvGrpSpPr/>
          <p:nvPr/>
        </p:nvGrpSpPr>
        <p:grpSpPr>
          <a:xfrm>
            <a:off x="3275856" y="4869160"/>
            <a:ext cx="1984000" cy="1145232"/>
            <a:chOff x="5194922" y="579713"/>
            <a:chExt cx="1984000" cy="1145232"/>
          </a:xfrm>
        </p:grpSpPr>
        <p:sp>
          <p:nvSpPr>
            <p:cNvPr id="234" name="Oval 233"/>
            <p:cNvSpPr/>
            <p:nvPr/>
          </p:nvSpPr>
          <p:spPr>
            <a:xfrm>
              <a:off x="5194922" y="579713"/>
              <a:ext cx="1984000"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35" name="Oval 4"/>
            <p:cNvSpPr/>
            <p:nvPr/>
          </p:nvSpPr>
          <p:spPr>
            <a:xfrm>
              <a:off x="5485472" y="747428"/>
              <a:ext cx="1402900"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Cihazlama eksiği tamamlandı</a:t>
              </a:r>
              <a:endParaRPr lang="en-US" sz="900" b="1" kern="1200" dirty="0">
                <a:solidFill>
                  <a:schemeClr val="tx1"/>
                </a:solidFill>
              </a:endParaRPr>
            </a:p>
          </p:txBody>
        </p:sp>
      </p:grpSp>
      <p:grpSp>
        <p:nvGrpSpPr>
          <p:cNvPr id="4" name="Group 236"/>
          <p:cNvGrpSpPr/>
          <p:nvPr/>
        </p:nvGrpSpPr>
        <p:grpSpPr>
          <a:xfrm>
            <a:off x="1331640" y="4725144"/>
            <a:ext cx="1716852" cy="1145232"/>
            <a:chOff x="1772263" y="484850"/>
            <a:chExt cx="1716852" cy="1145232"/>
          </a:xfrm>
        </p:grpSpPr>
        <p:sp>
          <p:nvSpPr>
            <p:cNvPr id="238" name="Oval 237"/>
            <p:cNvSpPr/>
            <p:nvPr/>
          </p:nvSpPr>
          <p:spPr>
            <a:xfrm>
              <a:off x="1772263" y="484850"/>
              <a:ext cx="1716852"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39" name="Oval 4"/>
            <p:cNvSpPr/>
            <p:nvPr/>
          </p:nvSpPr>
          <p:spPr>
            <a:xfrm>
              <a:off x="2023690" y="652565"/>
              <a:ext cx="1213998"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testi yapılıyor</a:t>
              </a:r>
              <a:endParaRPr lang="en-US" sz="900" b="1" kern="1200" dirty="0">
                <a:solidFill>
                  <a:schemeClr val="tx1"/>
                </a:solidFill>
              </a:endParaRPr>
            </a:p>
          </p:txBody>
        </p:sp>
      </p:grpSp>
      <p:grpSp>
        <p:nvGrpSpPr>
          <p:cNvPr id="5" name="Group 240"/>
          <p:cNvGrpSpPr/>
          <p:nvPr/>
        </p:nvGrpSpPr>
        <p:grpSpPr>
          <a:xfrm>
            <a:off x="5364088" y="4725144"/>
            <a:ext cx="1576343" cy="1145232"/>
            <a:chOff x="5944372" y="1777509"/>
            <a:chExt cx="1576343" cy="1145232"/>
          </a:xfrm>
        </p:grpSpPr>
        <p:sp>
          <p:nvSpPr>
            <p:cNvPr id="242" name="Oval 241"/>
            <p:cNvSpPr/>
            <p:nvPr/>
          </p:nvSpPr>
          <p:spPr>
            <a:xfrm>
              <a:off x="5944372" y="1777509"/>
              <a:ext cx="1576343"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43" name="Oval 4"/>
            <p:cNvSpPr/>
            <p:nvPr/>
          </p:nvSpPr>
          <p:spPr>
            <a:xfrm>
              <a:off x="6175222" y="1945224"/>
              <a:ext cx="1114643"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 çocukların aileleri eğitildi</a:t>
              </a:r>
              <a:endParaRPr lang="en-US" sz="900" b="1" kern="1200" dirty="0">
                <a:solidFill>
                  <a:schemeClr val="tx1"/>
                </a:solidFill>
              </a:endParaRPr>
            </a:p>
          </p:txBody>
        </p:sp>
      </p:grpSp>
      <p:grpSp>
        <p:nvGrpSpPr>
          <p:cNvPr id="6" name="Group 244"/>
          <p:cNvGrpSpPr/>
          <p:nvPr/>
        </p:nvGrpSpPr>
        <p:grpSpPr>
          <a:xfrm>
            <a:off x="7020272" y="4725144"/>
            <a:ext cx="1584176" cy="1145232"/>
            <a:chOff x="5573283" y="3151315"/>
            <a:chExt cx="1791326" cy="1145232"/>
          </a:xfrm>
        </p:grpSpPr>
        <p:sp>
          <p:nvSpPr>
            <p:cNvPr id="246" name="Oval 245"/>
            <p:cNvSpPr/>
            <p:nvPr/>
          </p:nvSpPr>
          <p:spPr>
            <a:xfrm>
              <a:off x="5573283" y="3151315"/>
              <a:ext cx="1791326"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47" name="Oval 4"/>
            <p:cNvSpPr/>
            <p:nvPr/>
          </p:nvSpPr>
          <p:spPr>
            <a:xfrm>
              <a:off x="5835617" y="3319030"/>
              <a:ext cx="1266658"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Özel eğitim müfredatı geliştirildi</a:t>
              </a:r>
              <a:endParaRPr lang="en-US" sz="900" b="1" kern="1200" dirty="0">
                <a:solidFill>
                  <a:schemeClr val="tx1"/>
                </a:solidFill>
              </a:endParaRPr>
            </a:p>
          </p:txBody>
        </p:sp>
      </p:grpSp>
      <p:grpSp>
        <p:nvGrpSpPr>
          <p:cNvPr id="7" name="Group 248"/>
          <p:cNvGrpSpPr/>
          <p:nvPr/>
        </p:nvGrpSpPr>
        <p:grpSpPr>
          <a:xfrm>
            <a:off x="1547664" y="3212976"/>
            <a:ext cx="1886335" cy="1145232"/>
            <a:chOff x="3447009" y="3130"/>
            <a:chExt cx="1886335" cy="1145232"/>
          </a:xfrm>
        </p:grpSpPr>
        <p:sp>
          <p:nvSpPr>
            <p:cNvPr id="250" name="Oval 249"/>
            <p:cNvSpPr/>
            <p:nvPr/>
          </p:nvSpPr>
          <p:spPr>
            <a:xfrm>
              <a:off x="3447009" y="3130"/>
              <a:ext cx="1886335"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51" name="Oval 4"/>
            <p:cNvSpPr/>
            <p:nvPr/>
          </p:nvSpPr>
          <p:spPr>
            <a:xfrm>
              <a:off x="3723257" y="170845"/>
              <a:ext cx="1333839"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Erken tanı yapılıyor</a:t>
              </a:r>
              <a:endParaRPr lang="en-US" sz="900" b="1" kern="1200" dirty="0">
                <a:solidFill>
                  <a:schemeClr val="tx1"/>
                </a:solidFill>
              </a:endParaRPr>
            </a:p>
          </p:txBody>
        </p:sp>
      </p:grpSp>
      <p:grpSp>
        <p:nvGrpSpPr>
          <p:cNvPr id="8" name="Group 252"/>
          <p:cNvGrpSpPr/>
          <p:nvPr/>
        </p:nvGrpSpPr>
        <p:grpSpPr>
          <a:xfrm>
            <a:off x="3563888" y="3284984"/>
            <a:ext cx="1763451" cy="1145232"/>
            <a:chOff x="1147151" y="1803230"/>
            <a:chExt cx="1763451" cy="1145232"/>
          </a:xfrm>
        </p:grpSpPr>
        <p:sp>
          <p:nvSpPr>
            <p:cNvPr id="254" name="Oval 253"/>
            <p:cNvSpPr/>
            <p:nvPr/>
          </p:nvSpPr>
          <p:spPr>
            <a:xfrm>
              <a:off x="1147151" y="1803230"/>
              <a:ext cx="1763451"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55" name="Oval 4"/>
            <p:cNvSpPr/>
            <p:nvPr/>
          </p:nvSpPr>
          <p:spPr>
            <a:xfrm>
              <a:off x="1363175" y="1947246"/>
              <a:ext cx="1246947"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engellilerin doğru cihazları kullanmaları sağlandı</a:t>
              </a:r>
              <a:endParaRPr lang="en-US" sz="900" b="1" kern="1200" dirty="0">
                <a:solidFill>
                  <a:schemeClr val="tx1"/>
                </a:solidFill>
              </a:endParaRPr>
            </a:p>
          </p:txBody>
        </p:sp>
      </p:grpSp>
      <p:grpSp>
        <p:nvGrpSpPr>
          <p:cNvPr id="9" name="Group 256"/>
          <p:cNvGrpSpPr/>
          <p:nvPr/>
        </p:nvGrpSpPr>
        <p:grpSpPr>
          <a:xfrm>
            <a:off x="5652120" y="3356992"/>
            <a:ext cx="1559554" cy="1145232"/>
            <a:chOff x="4546847" y="4231623"/>
            <a:chExt cx="1559554" cy="1145232"/>
          </a:xfrm>
        </p:grpSpPr>
        <p:sp>
          <p:nvSpPr>
            <p:cNvPr id="258" name="Oval 257"/>
            <p:cNvSpPr/>
            <p:nvPr/>
          </p:nvSpPr>
          <p:spPr>
            <a:xfrm>
              <a:off x="4546847" y="4231623"/>
              <a:ext cx="1559554"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59" name="Oval 4"/>
            <p:cNvSpPr/>
            <p:nvPr/>
          </p:nvSpPr>
          <p:spPr>
            <a:xfrm>
              <a:off x="4775239" y="4399338"/>
              <a:ext cx="1102770"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 eğitimi veren anaokulu sayısı artırıldı</a:t>
              </a:r>
              <a:endParaRPr lang="en-US" sz="900" b="1" kern="1200" dirty="0">
                <a:solidFill>
                  <a:schemeClr val="tx1"/>
                </a:solidFill>
              </a:endParaRPr>
            </a:p>
          </p:txBody>
        </p:sp>
      </p:grpSp>
      <p:grpSp>
        <p:nvGrpSpPr>
          <p:cNvPr id="10" name="Group 260"/>
          <p:cNvGrpSpPr/>
          <p:nvPr/>
        </p:nvGrpSpPr>
        <p:grpSpPr>
          <a:xfrm>
            <a:off x="7308305" y="3284984"/>
            <a:ext cx="1296144" cy="1145232"/>
            <a:chOff x="2856517" y="4228498"/>
            <a:chExt cx="1577225" cy="1145232"/>
          </a:xfrm>
        </p:grpSpPr>
        <p:sp>
          <p:nvSpPr>
            <p:cNvPr id="262" name="Oval 261"/>
            <p:cNvSpPr/>
            <p:nvPr/>
          </p:nvSpPr>
          <p:spPr>
            <a:xfrm>
              <a:off x="2856517" y="4228498"/>
              <a:ext cx="1577225"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63" name="Oval 4"/>
            <p:cNvSpPr/>
            <p:nvPr/>
          </p:nvSpPr>
          <p:spPr>
            <a:xfrm>
              <a:off x="3087496" y="4396213"/>
              <a:ext cx="1115267"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 eğitimi için uzman öğretmen sayısı artırıldı</a:t>
              </a:r>
              <a:endParaRPr lang="en-US" sz="900" b="1" kern="1200" dirty="0">
                <a:solidFill>
                  <a:schemeClr val="tx1"/>
                </a:solidFill>
              </a:endParaRPr>
            </a:p>
          </p:txBody>
        </p:sp>
      </p:grpSp>
      <p:grpSp>
        <p:nvGrpSpPr>
          <p:cNvPr id="11" name="Group 264"/>
          <p:cNvGrpSpPr/>
          <p:nvPr/>
        </p:nvGrpSpPr>
        <p:grpSpPr>
          <a:xfrm>
            <a:off x="4067944" y="2132856"/>
            <a:ext cx="2083748" cy="1145232"/>
            <a:chOff x="3564327" y="2181500"/>
            <a:chExt cx="1651700" cy="1145232"/>
          </a:xfrm>
        </p:grpSpPr>
        <p:sp>
          <p:nvSpPr>
            <p:cNvPr id="266" name="Oval 265"/>
            <p:cNvSpPr/>
            <p:nvPr/>
          </p:nvSpPr>
          <p:spPr>
            <a:xfrm>
              <a:off x="3564327" y="2181500"/>
              <a:ext cx="1651700"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67" name="Oval 4"/>
            <p:cNvSpPr/>
            <p:nvPr/>
          </p:nvSpPr>
          <p:spPr>
            <a:xfrm>
              <a:off x="3806213" y="2349215"/>
              <a:ext cx="1167928"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engellilere yönelik erken eğitim çalışmaları </a:t>
              </a:r>
              <a:r>
                <a:rPr lang="tr-TR" sz="900" b="1" dirty="0">
                  <a:solidFill>
                    <a:schemeClr val="tx1"/>
                  </a:solidFill>
                </a:rPr>
                <a:t>geliştirildi</a:t>
              </a:r>
              <a:endParaRPr lang="en-US" sz="900" b="1" kern="1200" dirty="0">
                <a:solidFill>
                  <a:schemeClr val="tx1"/>
                </a:solidFill>
              </a:endParaRPr>
            </a:p>
          </p:txBody>
        </p:sp>
      </p:grpSp>
      <p:grpSp>
        <p:nvGrpSpPr>
          <p:cNvPr id="12" name="Group 268"/>
          <p:cNvGrpSpPr/>
          <p:nvPr/>
        </p:nvGrpSpPr>
        <p:grpSpPr>
          <a:xfrm>
            <a:off x="5167783" y="975775"/>
            <a:ext cx="1852928" cy="1145232"/>
            <a:chOff x="1460293" y="3166184"/>
            <a:chExt cx="1852928" cy="1145232"/>
          </a:xfrm>
        </p:grpSpPr>
        <p:sp>
          <p:nvSpPr>
            <p:cNvPr id="270" name="Oval 269"/>
            <p:cNvSpPr/>
            <p:nvPr/>
          </p:nvSpPr>
          <p:spPr>
            <a:xfrm>
              <a:off x="1460293" y="3166184"/>
              <a:ext cx="1852928" cy="114523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71" name="Oval 4"/>
            <p:cNvSpPr/>
            <p:nvPr/>
          </p:nvSpPr>
          <p:spPr>
            <a:xfrm>
              <a:off x="1731648" y="3333899"/>
              <a:ext cx="1310218" cy="80980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tr-TR" sz="900" b="1" kern="1200" dirty="0">
                  <a:solidFill>
                    <a:schemeClr val="tx1"/>
                  </a:solidFill>
                </a:rPr>
                <a:t>İşitme engelli çocukların okula devam artırıldı</a:t>
              </a:r>
              <a:endParaRPr lang="en-US" sz="900" b="1" kern="1200" dirty="0">
                <a:solidFill>
                  <a:schemeClr val="tx1"/>
                </a:solidFill>
              </a:endParaRPr>
            </a:p>
          </p:txBody>
        </p:sp>
      </p:grpSp>
      <p:sp>
        <p:nvSpPr>
          <p:cNvPr id="272" name="Notched Right Arrow 271"/>
          <p:cNvSpPr/>
          <p:nvPr/>
        </p:nvSpPr>
        <p:spPr>
          <a:xfrm>
            <a:off x="323528" y="4869160"/>
            <a:ext cx="1043608" cy="864096"/>
          </a:xfrm>
          <a:prstGeom prst="notch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050" dirty="0">
                <a:solidFill>
                  <a:sysClr val="windowText" lastClr="000000"/>
                </a:solidFill>
              </a:rPr>
              <a:t>I. Düzey </a:t>
            </a:r>
            <a:endParaRPr lang="en-US" sz="1050" dirty="0">
              <a:solidFill>
                <a:sysClr val="windowText" lastClr="000000"/>
              </a:solidFill>
            </a:endParaRPr>
          </a:p>
        </p:txBody>
      </p:sp>
      <p:sp>
        <p:nvSpPr>
          <p:cNvPr id="276" name="Notched Right Arrow 275"/>
          <p:cNvSpPr/>
          <p:nvPr/>
        </p:nvSpPr>
        <p:spPr>
          <a:xfrm>
            <a:off x="323528" y="3429000"/>
            <a:ext cx="1043608" cy="864096"/>
          </a:xfrm>
          <a:prstGeom prst="notch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050" dirty="0">
                <a:solidFill>
                  <a:sysClr val="windowText" lastClr="000000"/>
                </a:solidFill>
              </a:rPr>
              <a:t>II. Düzey </a:t>
            </a:r>
            <a:endParaRPr lang="en-US" sz="1050" dirty="0">
              <a:solidFill>
                <a:sysClr val="windowText" lastClr="000000"/>
              </a:solidFill>
            </a:endParaRPr>
          </a:p>
        </p:txBody>
      </p:sp>
      <p:sp>
        <p:nvSpPr>
          <p:cNvPr id="277" name="Notched Right Arrow 276"/>
          <p:cNvSpPr/>
          <p:nvPr/>
        </p:nvSpPr>
        <p:spPr>
          <a:xfrm>
            <a:off x="323528" y="2276872"/>
            <a:ext cx="1043608" cy="864096"/>
          </a:xfrm>
          <a:prstGeom prst="notch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050" dirty="0">
                <a:solidFill>
                  <a:sysClr val="windowText" lastClr="000000"/>
                </a:solidFill>
              </a:rPr>
              <a:t>III. Düzey </a:t>
            </a:r>
            <a:endParaRPr lang="en-US" sz="1050" dirty="0">
              <a:solidFill>
                <a:sysClr val="windowText" lastClr="000000"/>
              </a:solidFill>
            </a:endParaRPr>
          </a:p>
        </p:txBody>
      </p:sp>
      <p:sp>
        <p:nvSpPr>
          <p:cNvPr id="278" name="Notched Right Arrow 277"/>
          <p:cNvSpPr/>
          <p:nvPr/>
        </p:nvSpPr>
        <p:spPr>
          <a:xfrm>
            <a:off x="323528" y="980728"/>
            <a:ext cx="1043608" cy="864096"/>
          </a:xfrm>
          <a:prstGeom prst="notch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050" dirty="0">
                <a:solidFill>
                  <a:sysClr val="windowText" lastClr="000000"/>
                </a:solidFill>
              </a:rPr>
              <a:t>IV. Düzey </a:t>
            </a:r>
            <a:endParaRPr lang="en-US" sz="1050" dirty="0">
              <a:solidFill>
                <a:sysClr val="windowText" lastClr="000000"/>
              </a:solidFill>
            </a:endParaRPr>
          </a:p>
        </p:txBody>
      </p:sp>
      <p:sp>
        <p:nvSpPr>
          <p:cNvPr id="279" name="Rectangle 278"/>
          <p:cNvSpPr/>
          <p:nvPr/>
        </p:nvSpPr>
        <p:spPr>
          <a:xfrm>
            <a:off x="8172400" y="5805264"/>
            <a:ext cx="971600" cy="40466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b="1" dirty="0">
                <a:solidFill>
                  <a:schemeClr val="tx1"/>
                </a:solidFill>
              </a:rPr>
              <a:t>ARAÇ</a:t>
            </a:r>
            <a:endParaRPr lang="en-US" b="1" dirty="0">
              <a:solidFill>
                <a:schemeClr val="tx1"/>
              </a:solidFill>
            </a:endParaRPr>
          </a:p>
        </p:txBody>
      </p:sp>
      <p:sp>
        <p:nvSpPr>
          <p:cNvPr id="281" name="Rectangle 280"/>
          <p:cNvSpPr/>
          <p:nvPr/>
        </p:nvSpPr>
        <p:spPr>
          <a:xfrm>
            <a:off x="8028384" y="1519619"/>
            <a:ext cx="1115616" cy="3965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b="1" dirty="0">
                <a:solidFill>
                  <a:schemeClr val="tx1"/>
                </a:solidFill>
              </a:rPr>
              <a:t>ETKİ</a:t>
            </a:r>
            <a:endParaRPr lang="en-US" b="1" dirty="0">
              <a:solidFill>
                <a:schemeClr val="tx1"/>
              </a:solidFill>
            </a:endParaRPr>
          </a:p>
        </p:txBody>
      </p:sp>
      <p:sp>
        <p:nvSpPr>
          <p:cNvPr id="282" name="Up Arrow 281"/>
          <p:cNvSpPr/>
          <p:nvPr/>
        </p:nvSpPr>
        <p:spPr>
          <a:xfrm>
            <a:off x="8748464" y="2112368"/>
            <a:ext cx="104036" cy="3476872"/>
          </a:xfrm>
          <a:prstGeom prst="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cxnSp>
        <p:nvCxnSpPr>
          <p:cNvPr id="288" name="Straight Arrow Connector 287"/>
          <p:cNvCxnSpPr/>
          <p:nvPr/>
        </p:nvCxnSpPr>
        <p:spPr>
          <a:xfrm rot="5400000" flipH="1" flipV="1">
            <a:off x="1655676" y="4545124"/>
            <a:ext cx="79208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0" name="Straight Arrow Connector 289"/>
          <p:cNvCxnSpPr/>
          <p:nvPr/>
        </p:nvCxnSpPr>
        <p:spPr>
          <a:xfrm rot="10800000">
            <a:off x="2915816" y="4365104"/>
            <a:ext cx="648072"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2" name="Straight Arrow Connector 291"/>
          <p:cNvCxnSpPr/>
          <p:nvPr/>
        </p:nvCxnSpPr>
        <p:spPr>
          <a:xfrm rot="5400000" flipH="1" flipV="1">
            <a:off x="3816710" y="4761148"/>
            <a:ext cx="64727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4" name="Straight Arrow Connector 293"/>
          <p:cNvCxnSpPr>
            <a:endCxn id="258" idx="5"/>
          </p:cNvCxnSpPr>
          <p:nvPr/>
        </p:nvCxnSpPr>
        <p:spPr>
          <a:xfrm rot="16200000" flipV="1">
            <a:off x="6914472" y="4403320"/>
            <a:ext cx="678667" cy="5410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6" name="Straight Arrow Connector 295"/>
          <p:cNvCxnSpPr>
            <a:stCxn id="247" idx="0"/>
          </p:cNvCxnSpPr>
          <p:nvPr/>
        </p:nvCxnSpPr>
        <p:spPr>
          <a:xfrm rot="5400000" flipH="1" flipV="1">
            <a:off x="7585281" y="4664987"/>
            <a:ext cx="454953" cy="7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9" name="Straight Arrow Connector 298"/>
          <p:cNvCxnSpPr/>
          <p:nvPr/>
        </p:nvCxnSpPr>
        <p:spPr>
          <a:xfrm rot="5400000" flipH="1" flipV="1">
            <a:off x="5724128" y="4725144"/>
            <a:ext cx="792088"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1" name="Straight Arrow Connector 300"/>
          <p:cNvCxnSpPr/>
          <p:nvPr/>
        </p:nvCxnSpPr>
        <p:spPr>
          <a:xfrm flipV="1">
            <a:off x="6588224" y="4365104"/>
            <a:ext cx="93610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3" name="Straight Arrow Connector 302"/>
          <p:cNvCxnSpPr/>
          <p:nvPr/>
        </p:nvCxnSpPr>
        <p:spPr>
          <a:xfrm flipV="1">
            <a:off x="2987824" y="2996952"/>
            <a:ext cx="108012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5" name="Straight Arrow Connector 304"/>
          <p:cNvCxnSpPr/>
          <p:nvPr/>
        </p:nvCxnSpPr>
        <p:spPr>
          <a:xfrm rot="5400000" flipH="1" flipV="1">
            <a:off x="4391980" y="3537012"/>
            <a:ext cx="57606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7" name="Straight Arrow Connector 306"/>
          <p:cNvCxnSpPr/>
          <p:nvPr/>
        </p:nvCxnSpPr>
        <p:spPr>
          <a:xfrm rot="10800000">
            <a:off x="5796136" y="3140968"/>
            <a:ext cx="504056"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9" name="Straight Arrow Connector 308"/>
          <p:cNvCxnSpPr/>
          <p:nvPr/>
        </p:nvCxnSpPr>
        <p:spPr>
          <a:xfrm rot="10800000">
            <a:off x="6228184" y="2924944"/>
            <a:ext cx="1296144"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1" name="Straight Arrow Connector 310"/>
          <p:cNvCxnSpPr>
            <a:cxnSpLocks/>
          </p:cNvCxnSpPr>
          <p:nvPr/>
        </p:nvCxnSpPr>
        <p:spPr>
          <a:xfrm flipV="1">
            <a:off x="5198911" y="1941383"/>
            <a:ext cx="240227" cy="359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checkerboard(across)">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box(in)">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fill="hold"/>
                                        <p:tgtEl>
                                          <p:spTgt spid="64"/>
                                        </p:tgtEl>
                                        <p:attrNameLst>
                                          <p:attrName>ppt_x</p:attrName>
                                        </p:attrNameLst>
                                      </p:cBhvr>
                                      <p:tavLst>
                                        <p:tav tm="0">
                                          <p:val>
                                            <p:strVal val="#ppt_x"/>
                                          </p:val>
                                        </p:tav>
                                        <p:tav tm="100000">
                                          <p:val>
                                            <p:strVal val="#ppt_x"/>
                                          </p:val>
                                        </p:tav>
                                      </p:tavLst>
                                    </p:anim>
                                    <p:anim calcmode="lin" valueType="num">
                                      <p:cBhvr additive="base">
                                        <p:cTn id="1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3" grpId="0" animBg="1"/>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397948"/>
            <a:ext cx="6336704" cy="2062103"/>
          </a:xfrm>
          <a:prstGeom prst="rect">
            <a:avLst/>
          </a:prstGeom>
          <a:noFill/>
        </p:spPr>
        <p:txBody>
          <a:bodyPr wrap="square" rtlCol="0">
            <a:spAutoFit/>
          </a:bodyPr>
          <a:lstStyle/>
          <a:p>
            <a:pPr algn="ctr"/>
            <a:r>
              <a:rPr lang="tr-TR" sz="3200" b="1" dirty="0">
                <a:latin typeface="Arial Black" pitchFamily="34" charset="0"/>
              </a:rPr>
              <a:t>PROJE YÖNETİMİ  ÖNCELİKLENDİRME</a:t>
            </a:r>
          </a:p>
          <a:p>
            <a:pPr algn="ctr"/>
            <a:r>
              <a:rPr lang="tr-TR" sz="3200" b="1" dirty="0">
                <a:latin typeface="Arial Black" pitchFamily="34" charset="0"/>
              </a:rPr>
              <a:t>PROJE ÖNCELİKLENDİRME MODELLERİ</a:t>
            </a:r>
            <a:endParaRPr lang="en-US" sz="3200" b="1" dirty="0">
              <a:latin typeface="Arial Black"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5FA9C-FFC7-1990-E8C1-1AD62D196BC3}"/>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C48E31D0-18CF-6B19-DF77-AE4086BF2844}"/>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DC93B0FA-1991-FEC8-0DE9-2C4BC25E0906}"/>
              </a:ext>
            </a:extLst>
          </p:cNvPr>
          <p:cNvSpPr>
            <a:spLocks noChangeArrowheads="1"/>
          </p:cNvSpPr>
          <p:nvPr/>
        </p:nvSpPr>
        <p:spPr bwMode="auto">
          <a:xfrm>
            <a:off x="755576" y="1600456"/>
            <a:ext cx="7632848" cy="4650504"/>
          </a:xfrm>
          <a:prstGeom prst="rect">
            <a:avLst/>
          </a:prstGeom>
          <a:noFill/>
          <a:ln w="9525">
            <a:noFill/>
            <a:miter lim="800000"/>
            <a:headEnd/>
            <a:tailEnd/>
          </a:ln>
        </p:spPr>
        <p:txBody>
          <a:bodyPr wrap="square">
            <a:spAutoFit/>
          </a:bodyPr>
          <a:lstStyle/>
          <a:p>
            <a:pPr marL="469900" lvl="0" indent="-469900" algn="ctr" defTabSz="914400">
              <a:lnSpc>
                <a:spcPct val="80000"/>
              </a:lnSpc>
              <a:spcBef>
                <a:spcPct val="20000"/>
              </a:spcBef>
              <a:buClr>
                <a:srgbClr val="CC0000"/>
              </a:buClr>
            </a:pPr>
            <a:r>
              <a:rPr lang="tr-TR" sz="2400" b="1" kern="0" dirty="0">
                <a:latin typeface="Arial" panose="020B0604020202020204" pitchFamily="34" charset="0"/>
                <a:ea typeface="Tahoma" pitchFamily="34" charset="0"/>
                <a:cs typeface="Arial" panose="020B0604020202020204" pitchFamily="34" charset="0"/>
              </a:rPr>
              <a:t>Püf Noktalar</a:t>
            </a:r>
          </a:p>
          <a:p>
            <a:pPr marL="469900" lvl="0" indent="-469900" algn="just" defTabSz="914400">
              <a:lnSpc>
                <a:spcPct val="80000"/>
              </a:lnSpc>
              <a:spcBef>
                <a:spcPct val="20000"/>
              </a:spcBef>
              <a:buClr>
                <a:srgbClr val="CC0000"/>
              </a:buClr>
            </a:pPr>
            <a:r>
              <a:rPr lang="fr-BE" b="1" kern="0" dirty="0">
                <a:latin typeface="Arial" panose="020B0604020202020204" pitchFamily="34" charset="0"/>
                <a:ea typeface="Tahoma" pitchFamily="34" charset="0"/>
                <a:cs typeface="Arial" panose="020B0604020202020204" pitchFamily="34" charset="0"/>
              </a:rPr>
              <a:t>	</a:t>
            </a:r>
            <a:endParaRPr lang="tr-TR" b="1" kern="0" dirty="0">
              <a:latin typeface="Arial" panose="020B0604020202020204" pitchFamily="34" charset="0"/>
              <a:ea typeface="Tahoma" pitchFamily="34" charset="0"/>
              <a:cs typeface="Arial" panose="020B0604020202020204" pitchFamily="34" charset="0"/>
            </a:endParaRPr>
          </a:p>
          <a:p>
            <a:pPr marL="469900" lvl="0" indent="-469900" algn="just" defTabSz="914400">
              <a:lnSpc>
                <a:spcPct val="80000"/>
              </a:lnSpc>
              <a:spcBef>
                <a:spcPct val="20000"/>
              </a:spcBef>
              <a:buClr>
                <a:srgbClr val="CC0000"/>
              </a:buClr>
            </a:pPr>
            <a:endParaRPr lang="tr-TR" kern="0" dirty="0">
              <a:latin typeface="Arial" panose="020B0604020202020204" pitchFamily="34" charset="0"/>
              <a:ea typeface="Tahoma" pitchFamily="34" charset="0"/>
              <a:cs typeface="Arial" panose="020B0604020202020204" pitchFamily="34" charset="0"/>
            </a:endParaRPr>
          </a:p>
          <a:p>
            <a:pPr marL="285750" indent="-285750" algn="l" fontAlgn="base">
              <a:spcAft>
                <a:spcPts val="600"/>
              </a:spcAft>
              <a:buFont typeface="Arial" panose="020B0604020202020204" pitchFamily="34" charset="0"/>
              <a:buChar char="•"/>
            </a:pPr>
            <a:r>
              <a:rPr lang="tr-TR" b="1" i="0" dirty="0">
                <a:solidFill>
                  <a:srgbClr val="0F1219"/>
                </a:solidFill>
                <a:effectLst/>
                <a:latin typeface="Arial" panose="020B0604020202020204" pitchFamily="34" charset="0"/>
                <a:cs typeface="Arial" panose="020B0604020202020204" pitchFamily="34" charset="0"/>
              </a:rPr>
              <a:t>Proje yönetimi ve önceliklendirme stratejileri</a:t>
            </a:r>
            <a:r>
              <a:rPr lang="tr-TR" b="0" i="0" dirty="0">
                <a:solidFill>
                  <a:srgbClr val="0F1219"/>
                </a:solidFill>
                <a:effectLst/>
                <a:latin typeface="Arial" panose="020B0604020202020204" pitchFamily="34" charset="0"/>
                <a:cs typeface="Arial" panose="020B0604020202020204" pitchFamily="34" charset="0"/>
              </a:rPr>
              <a:t>, projelerin başarılı bir şekilde yönetilmesi ve tamamlanması için büyük bir öneme sahiptir.</a:t>
            </a:r>
            <a:endParaRPr lang="en-GB" b="0" i="0" dirty="0">
              <a:solidFill>
                <a:srgbClr val="0F1219"/>
              </a:solidFill>
              <a:effectLst/>
              <a:latin typeface="Arial" panose="020B0604020202020204" pitchFamily="34" charset="0"/>
              <a:cs typeface="Arial" panose="020B0604020202020204" pitchFamily="34" charset="0"/>
            </a:endParaRPr>
          </a:p>
          <a:p>
            <a:pPr marL="285750" indent="-285750" algn="l" fontAlgn="base">
              <a:spcAft>
                <a:spcPts val="600"/>
              </a:spcAft>
              <a:buFont typeface="Arial" panose="020B0604020202020204" pitchFamily="34" charset="0"/>
              <a:buChar char="•"/>
            </a:pPr>
            <a:r>
              <a:rPr lang="tr-TR" b="0" i="0" dirty="0">
                <a:solidFill>
                  <a:srgbClr val="0F1219"/>
                </a:solidFill>
                <a:effectLst/>
                <a:latin typeface="Arial" panose="020B0604020202020204" pitchFamily="34" charset="0"/>
                <a:cs typeface="Arial" panose="020B0604020202020204" pitchFamily="34" charset="0"/>
              </a:rPr>
              <a:t>Önceliklendirme yaparken kullanıcı ihtiyaçlarını ve şirket stratejisini dikkate almak önemlidir.</a:t>
            </a:r>
            <a:endParaRPr lang="en-GB" b="0" i="0" dirty="0">
              <a:solidFill>
                <a:srgbClr val="0F1219"/>
              </a:solidFill>
              <a:effectLst/>
              <a:latin typeface="Arial" panose="020B0604020202020204" pitchFamily="34" charset="0"/>
              <a:cs typeface="Arial" panose="020B0604020202020204" pitchFamily="34" charset="0"/>
            </a:endParaRPr>
          </a:p>
          <a:p>
            <a:pPr marL="285750" indent="-285750" algn="l" fontAlgn="base">
              <a:spcAft>
                <a:spcPts val="600"/>
              </a:spcAft>
              <a:buFont typeface="Arial" panose="020B0604020202020204" pitchFamily="34" charset="0"/>
              <a:buChar char="•"/>
            </a:pPr>
            <a:r>
              <a:rPr lang="tr-TR" b="0" i="0" dirty="0">
                <a:solidFill>
                  <a:srgbClr val="0F1219"/>
                </a:solidFill>
                <a:effectLst/>
                <a:latin typeface="Arial" panose="020B0604020202020204" pitchFamily="34" charset="0"/>
                <a:cs typeface="Arial" panose="020B0604020202020204" pitchFamily="34" charset="0"/>
              </a:rPr>
              <a:t>Farklı </a:t>
            </a:r>
            <a:r>
              <a:rPr lang="tr-TR" b="1" i="0" dirty="0">
                <a:solidFill>
                  <a:srgbClr val="0F1219"/>
                </a:solidFill>
                <a:effectLst/>
                <a:latin typeface="Arial" panose="020B0604020202020204" pitchFamily="34" charset="0"/>
                <a:cs typeface="Arial" panose="020B0604020202020204" pitchFamily="34" charset="0"/>
              </a:rPr>
              <a:t>proje önceliklendirme modelleri</a:t>
            </a:r>
            <a:r>
              <a:rPr lang="tr-TR" b="0" i="0" dirty="0">
                <a:solidFill>
                  <a:srgbClr val="0F1219"/>
                </a:solidFill>
                <a:effectLst/>
                <a:latin typeface="Arial" panose="020B0604020202020204" pitchFamily="34" charset="0"/>
                <a:cs typeface="Arial" panose="020B0604020202020204" pitchFamily="34" charset="0"/>
              </a:rPr>
              <a:t> ve yöntemleri mevcuttur, bunlardan en uygun olanını seçmek projelerin başarısını artırır.</a:t>
            </a:r>
            <a:endParaRPr lang="en-GB" b="0" i="0" dirty="0">
              <a:solidFill>
                <a:srgbClr val="0F1219"/>
              </a:solidFill>
              <a:effectLst/>
              <a:latin typeface="Arial" panose="020B0604020202020204" pitchFamily="34" charset="0"/>
              <a:cs typeface="Arial" panose="020B0604020202020204" pitchFamily="34" charset="0"/>
            </a:endParaRPr>
          </a:p>
          <a:p>
            <a:pPr marL="285750" indent="-285750" algn="l" fontAlgn="base">
              <a:spcAft>
                <a:spcPts val="600"/>
              </a:spcAft>
              <a:buFont typeface="Arial" panose="020B0604020202020204" pitchFamily="34" charset="0"/>
              <a:buChar char="•"/>
            </a:pPr>
            <a:r>
              <a:rPr lang="tr-TR" b="1" i="0" dirty="0">
                <a:solidFill>
                  <a:srgbClr val="0F1219"/>
                </a:solidFill>
                <a:effectLst/>
                <a:latin typeface="Arial" panose="020B0604020202020204" pitchFamily="34" charset="0"/>
                <a:cs typeface="Arial" panose="020B0604020202020204" pitchFamily="34" charset="0"/>
              </a:rPr>
              <a:t>SWOT analizi</a:t>
            </a:r>
            <a:r>
              <a:rPr lang="tr-TR" b="0" i="0" dirty="0">
                <a:solidFill>
                  <a:srgbClr val="0F1219"/>
                </a:solidFill>
                <a:effectLst/>
                <a:latin typeface="Arial" panose="020B0604020202020204" pitchFamily="34" charset="0"/>
                <a:cs typeface="Arial" panose="020B0604020202020204" pitchFamily="34" charset="0"/>
              </a:rPr>
              <a:t> ve </a:t>
            </a:r>
            <a:r>
              <a:rPr lang="tr-TR" b="1" i="0" dirty="0" err="1">
                <a:solidFill>
                  <a:srgbClr val="0F1219"/>
                </a:solidFill>
                <a:effectLst/>
                <a:latin typeface="Arial" panose="020B0604020202020204" pitchFamily="34" charset="0"/>
                <a:cs typeface="Arial" panose="020B0604020202020204" pitchFamily="34" charset="0"/>
              </a:rPr>
              <a:t>MoSCoW</a:t>
            </a:r>
            <a:r>
              <a:rPr lang="tr-TR" b="1" i="0" dirty="0">
                <a:solidFill>
                  <a:srgbClr val="0F1219"/>
                </a:solidFill>
                <a:effectLst/>
                <a:latin typeface="Arial" panose="020B0604020202020204" pitchFamily="34" charset="0"/>
                <a:cs typeface="Arial" panose="020B0604020202020204" pitchFamily="34" charset="0"/>
              </a:rPr>
              <a:t> metodu</a:t>
            </a:r>
            <a:r>
              <a:rPr lang="tr-TR" b="0" i="0" dirty="0">
                <a:solidFill>
                  <a:srgbClr val="0F1219"/>
                </a:solidFill>
                <a:effectLst/>
                <a:latin typeface="Arial" panose="020B0604020202020204" pitchFamily="34" charset="0"/>
                <a:cs typeface="Arial" panose="020B0604020202020204" pitchFamily="34" charset="0"/>
              </a:rPr>
              <a:t> gibi araçlar, projelerin önceliklerini belirlemek için etkili birer yardımcıdır.</a:t>
            </a:r>
            <a:endParaRPr lang="en-GB" b="0" i="0" dirty="0">
              <a:solidFill>
                <a:srgbClr val="0F1219"/>
              </a:solidFill>
              <a:effectLst/>
              <a:latin typeface="Arial" panose="020B0604020202020204" pitchFamily="34" charset="0"/>
              <a:cs typeface="Arial" panose="020B0604020202020204" pitchFamily="34" charset="0"/>
            </a:endParaRPr>
          </a:p>
          <a:p>
            <a:pPr marL="285750" indent="-285750" algn="l" fontAlgn="base">
              <a:spcAft>
                <a:spcPts val="600"/>
              </a:spcAft>
              <a:buFont typeface="Arial" panose="020B0604020202020204" pitchFamily="34" charset="0"/>
              <a:buChar char="•"/>
            </a:pPr>
            <a:r>
              <a:rPr lang="tr-TR" b="1" i="0" dirty="0">
                <a:solidFill>
                  <a:srgbClr val="0F1219"/>
                </a:solidFill>
                <a:effectLst/>
                <a:latin typeface="Arial" panose="020B0604020202020204" pitchFamily="34" charset="0"/>
                <a:cs typeface="Arial" panose="020B0604020202020204" pitchFamily="34" charset="0"/>
              </a:rPr>
              <a:t>Önceliklendirme ve projelerin başarı oranı</a:t>
            </a:r>
            <a:r>
              <a:rPr lang="tr-TR" b="0" i="0" dirty="0">
                <a:solidFill>
                  <a:srgbClr val="0F1219"/>
                </a:solidFill>
                <a:effectLst/>
                <a:latin typeface="Arial" panose="020B0604020202020204" pitchFamily="34" charset="0"/>
                <a:cs typeface="Arial" panose="020B0604020202020204" pitchFamily="34" charset="0"/>
              </a:rPr>
              <a:t> arasında doğrudan bir ilişki bulunmaktadır. Doğru </a:t>
            </a:r>
            <a:r>
              <a:rPr lang="tr-TR" b="0" i="0" dirty="0" err="1">
                <a:solidFill>
                  <a:srgbClr val="0F1219"/>
                </a:solidFill>
                <a:effectLst/>
                <a:latin typeface="Arial" panose="020B0604020202020204" pitchFamily="34" charset="0"/>
                <a:cs typeface="Arial" panose="020B0604020202020204" pitchFamily="34" charset="0"/>
              </a:rPr>
              <a:t>önceliklendirme</a:t>
            </a:r>
            <a:r>
              <a:rPr lang="tr-TR" b="0" i="0" dirty="0">
                <a:solidFill>
                  <a:srgbClr val="0F1219"/>
                </a:solidFill>
                <a:effectLst/>
                <a:latin typeface="Arial" panose="020B0604020202020204" pitchFamily="34" charset="0"/>
                <a:cs typeface="Arial" panose="020B0604020202020204" pitchFamily="34" charset="0"/>
              </a:rPr>
              <a:t> ile projelerin başarı şansı artar.</a:t>
            </a:r>
          </a:p>
          <a:p>
            <a:pPr marL="469900" lvl="0" indent="-469900" defTabSz="914400">
              <a:lnSpc>
                <a:spcPct val="80000"/>
              </a:lnSpc>
              <a:spcBef>
                <a:spcPct val="20000"/>
              </a:spcBef>
              <a:buClr>
                <a:srgbClr val="CC0000"/>
              </a:buClr>
              <a:buFont typeface="Wingdings" pitchFamily="2" charset="2"/>
              <a:buChar char="o"/>
            </a:pPr>
            <a:endParaRPr lang="tr-TR"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477662"/>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742B6-D657-B38B-8370-FE38C952C717}"/>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9422472F-B8D2-C6FC-FBB3-2CB03F7200A8}"/>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37A684C9-9E4F-F740-787C-525D69BAE2B4}"/>
              </a:ext>
            </a:extLst>
          </p:cNvPr>
          <p:cNvSpPr>
            <a:spLocks noChangeArrowheads="1"/>
          </p:cNvSpPr>
          <p:nvPr/>
        </p:nvSpPr>
        <p:spPr bwMode="auto">
          <a:xfrm>
            <a:off x="611560" y="1484784"/>
            <a:ext cx="7848872" cy="4262705"/>
          </a:xfrm>
          <a:prstGeom prst="rect">
            <a:avLst/>
          </a:prstGeom>
          <a:noFill/>
          <a:ln w="9525">
            <a:noFill/>
            <a:miter lim="800000"/>
            <a:headEnd/>
            <a:tailEnd/>
          </a:ln>
        </p:spPr>
        <p:txBody>
          <a:bodyPr wrap="square">
            <a:spAutoFit/>
          </a:bodyPr>
          <a:lstStyle/>
          <a:p>
            <a:pPr marL="469900" lvl="0" indent="-469900" algn="ctr" defTabSz="914400">
              <a:lnSpc>
                <a:spcPct val="80000"/>
              </a:lnSpc>
              <a:spcBef>
                <a:spcPct val="20000"/>
              </a:spcBef>
              <a:buClr>
                <a:srgbClr val="CC0000"/>
              </a:buClr>
            </a:pPr>
            <a:r>
              <a:rPr lang="tr-TR" sz="2000" b="1" kern="0" dirty="0">
                <a:latin typeface="Arial" panose="020B0604020202020204" pitchFamily="34" charset="0"/>
                <a:ea typeface="Tahoma" pitchFamily="34" charset="0"/>
                <a:cs typeface="Arial" panose="020B0604020202020204" pitchFamily="34" charset="0"/>
              </a:rPr>
              <a:t>Proje Yönetimi ve </a:t>
            </a:r>
            <a:r>
              <a:rPr lang="tr-TR" sz="2000" b="1" kern="0" dirty="0" err="1">
                <a:latin typeface="Arial" panose="020B0604020202020204" pitchFamily="34" charset="0"/>
                <a:ea typeface="Tahoma" pitchFamily="34" charset="0"/>
                <a:cs typeface="Arial" panose="020B0604020202020204" pitchFamily="34" charset="0"/>
              </a:rPr>
              <a:t>Önceliklendirme</a:t>
            </a:r>
            <a:r>
              <a:rPr lang="tr-TR" sz="2000" b="1" kern="0" dirty="0">
                <a:latin typeface="Arial" panose="020B0604020202020204" pitchFamily="34" charset="0"/>
                <a:ea typeface="Tahoma" pitchFamily="34" charset="0"/>
                <a:cs typeface="Arial" panose="020B0604020202020204" pitchFamily="34" charset="0"/>
              </a:rPr>
              <a:t> </a:t>
            </a:r>
            <a:r>
              <a:rPr lang="fr-BE" sz="1500" b="1" kern="0" dirty="0">
                <a:latin typeface="Arial" panose="020B0604020202020204" pitchFamily="34" charset="0"/>
                <a:ea typeface="Tahoma" pitchFamily="34" charset="0"/>
                <a:cs typeface="Arial" panose="020B0604020202020204" pitchFamily="34" charset="0"/>
              </a:rPr>
              <a:t>	</a:t>
            </a:r>
            <a:endParaRPr lang="tr-TR" sz="1500" b="1" kern="0" dirty="0">
              <a:latin typeface="Arial" panose="020B0604020202020204" pitchFamily="34" charset="0"/>
              <a:ea typeface="Tahoma" pitchFamily="34" charset="0"/>
              <a:cs typeface="Arial" panose="020B0604020202020204" pitchFamily="34" charset="0"/>
            </a:endParaRPr>
          </a:p>
          <a:p>
            <a:pPr marL="469900" lvl="0" indent="-469900" algn="just" defTabSz="914400">
              <a:lnSpc>
                <a:spcPct val="80000"/>
              </a:lnSpc>
              <a:spcBef>
                <a:spcPct val="20000"/>
              </a:spcBef>
              <a:buClr>
                <a:srgbClr val="CC0000"/>
              </a:buClr>
            </a:pPr>
            <a:endParaRPr lang="tr-TR" sz="1500" kern="0" dirty="0">
              <a:latin typeface="Arial" panose="020B0604020202020204" pitchFamily="34" charset="0"/>
              <a:ea typeface="Tahoma" pitchFamily="34" charset="0"/>
              <a:cs typeface="Arial" panose="020B0604020202020204" pitchFamily="34" charset="0"/>
            </a:endParaRPr>
          </a:p>
          <a:p>
            <a:pPr marL="285750" indent="-285750" algn="l" fontAlgn="base">
              <a:buFont typeface="Arial" panose="020B0604020202020204" pitchFamily="34" charset="0"/>
              <a:buChar char="•"/>
            </a:pPr>
            <a:r>
              <a:rPr lang="tr-TR" sz="1600" b="1" i="0" dirty="0">
                <a:solidFill>
                  <a:srgbClr val="0F1219"/>
                </a:solidFill>
                <a:effectLst/>
                <a:latin typeface="Arial" panose="020B0604020202020204" pitchFamily="34" charset="0"/>
                <a:cs typeface="Arial" panose="020B0604020202020204" pitchFamily="34" charset="0"/>
              </a:rPr>
              <a:t>Proje yönetiminde </a:t>
            </a:r>
            <a:r>
              <a:rPr lang="tr-TR" sz="1600" b="1" i="0" dirty="0" err="1">
                <a:solidFill>
                  <a:srgbClr val="0F1219"/>
                </a:solidFill>
                <a:effectLst/>
                <a:latin typeface="Arial" panose="020B0604020202020204" pitchFamily="34" charset="0"/>
                <a:cs typeface="Arial" panose="020B0604020202020204" pitchFamily="34" charset="0"/>
              </a:rPr>
              <a:t>önceliklendirme</a:t>
            </a:r>
            <a:r>
              <a:rPr lang="tr-TR" sz="1600" b="0" i="0" dirty="0">
                <a:solidFill>
                  <a:srgbClr val="0F1219"/>
                </a:solidFill>
                <a:effectLst/>
                <a:latin typeface="Arial" panose="020B0604020202020204" pitchFamily="34" charset="0"/>
                <a:cs typeface="Arial" panose="020B0604020202020204" pitchFamily="34" charset="0"/>
              </a:rPr>
              <a:t>, projelerin başarı oranlarını artırmak için kritik bir adımdır. Öncelik belirleme, proje planlama sürecinin önemli bir parçasıdır ve projenin hedeflerine ulaşması için gereken adımları doğru sırayla ele almayı sağlar. </a:t>
            </a:r>
            <a:r>
              <a:rPr lang="tr-TR" sz="1600" dirty="0">
                <a:solidFill>
                  <a:srgbClr val="0F1219"/>
                </a:solidFill>
                <a:latin typeface="Arial" panose="020B0604020202020204" pitchFamily="34" charset="0"/>
                <a:cs typeface="Arial" panose="020B0604020202020204" pitchFamily="34" charset="0"/>
              </a:rPr>
              <a:t>P</a:t>
            </a:r>
            <a:r>
              <a:rPr lang="tr-TR" sz="1600" b="0" i="0" dirty="0">
                <a:solidFill>
                  <a:srgbClr val="0F1219"/>
                </a:solidFill>
                <a:effectLst/>
                <a:latin typeface="Arial" panose="020B0604020202020204" pitchFamily="34" charset="0"/>
                <a:cs typeface="Arial" panose="020B0604020202020204" pitchFamily="34" charset="0"/>
              </a:rPr>
              <a:t>rojenin zamanında tamamlanmasını ve bütçeyle uyumlu olmasını sağlar.</a:t>
            </a:r>
          </a:p>
          <a:p>
            <a:pPr algn="l" fontAlgn="base"/>
            <a:endParaRPr lang="tr-TR" sz="1600" b="0" i="0" dirty="0">
              <a:solidFill>
                <a:srgbClr val="0F1219"/>
              </a:solidFill>
              <a:effectLst/>
              <a:latin typeface="Arial" panose="020B0604020202020204" pitchFamily="34" charset="0"/>
              <a:cs typeface="Arial" panose="020B0604020202020204" pitchFamily="34" charset="0"/>
            </a:endParaRPr>
          </a:p>
          <a:p>
            <a:pPr marL="285750" indent="-285750" algn="l" fontAlgn="base">
              <a:buFont typeface="Arial" panose="020B0604020202020204" pitchFamily="34" charset="0"/>
              <a:buChar char="•"/>
            </a:pPr>
            <a:r>
              <a:rPr lang="tr-TR" sz="1600" b="1" i="0" dirty="0">
                <a:solidFill>
                  <a:srgbClr val="0F1219"/>
                </a:solidFill>
                <a:effectLst/>
                <a:latin typeface="Arial" panose="020B0604020202020204" pitchFamily="34" charset="0"/>
                <a:cs typeface="Arial" panose="020B0604020202020204" pitchFamily="34" charset="0"/>
              </a:rPr>
              <a:t>Proje yönetiminde </a:t>
            </a:r>
            <a:r>
              <a:rPr lang="tr-TR" sz="1600" b="1" i="0" dirty="0" err="1">
                <a:solidFill>
                  <a:srgbClr val="0F1219"/>
                </a:solidFill>
                <a:effectLst/>
                <a:latin typeface="Arial" panose="020B0604020202020204" pitchFamily="34" charset="0"/>
                <a:cs typeface="Arial" panose="020B0604020202020204" pitchFamily="34" charset="0"/>
              </a:rPr>
              <a:t>önceliklendirme</a:t>
            </a:r>
            <a:r>
              <a:rPr lang="tr-TR" sz="1600" b="0" i="0" dirty="0">
                <a:solidFill>
                  <a:srgbClr val="0F1219"/>
                </a:solidFill>
                <a:effectLst/>
                <a:latin typeface="Arial" panose="020B0604020202020204" pitchFamily="34" charset="0"/>
                <a:cs typeface="Arial" panose="020B0604020202020204" pitchFamily="34" charset="0"/>
              </a:rPr>
              <a:t> yapmak, kaynakların etkin bir şekilde kullanılmasını sağlar ve projenin kritik bileşenlerine odaklanmayı mümkün kılar. Özellikle sınırlı kaynakların olduğu projelerde, öncelik belirleme büyük önem taşır. </a:t>
            </a:r>
          </a:p>
          <a:p>
            <a:pPr algn="l" fontAlgn="base"/>
            <a:endParaRPr lang="tr-TR" sz="1600" b="0" i="0" dirty="0">
              <a:solidFill>
                <a:srgbClr val="0F1219"/>
              </a:solidFill>
              <a:effectLst/>
              <a:latin typeface="Arial" panose="020B0604020202020204" pitchFamily="34" charset="0"/>
              <a:cs typeface="Arial" panose="020B0604020202020204" pitchFamily="34" charset="0"/>
            </a:endParaRPr>
          </a:p>
          <a:p>
            <a:pPr marL="285750" indent="-285750" algn="l" fontAlgn="base">
              <a:buFont typeface="Arial" panose="020B0604020202020204" pitchFamily="34" charset="0"/>
              <a:buChar char="•"/>
            </a:pPr>
            <a:r>
              <a:rPr lang="tr-TR" sz="1600" b="0" dirty="0">
                <a:effectLst/>
                <a:latin typeface="Arial" panose="020B0604020202020204" pitchFamily="34" charset="0"/>
                <a:cs typeface="Arial" panose="020B0604020202020204" pitchFamily="34" charset="0"/>
              </a:rPr>
              <a:t>Projelerin hedeflerine ulaşma şansını artırmak ve kaynakları etkin bir şekilde yönetmek için proje yönetiminde </a:t>
            </a:r>
            <a:r>
              <a:rPr lang="tr-TR" sz="1600" b="0" dirty="0" err="1">
                <a:effectLst/>
                <a:latin typeface="Arial" panose="020B0604020202020204" pitchFamily="34" charset="0"/>
                <a:cs typeface="Arial" panose="020B0604020202020204" pitchFamily="34" charset="0"/>
              </a:rPr>
              <a:t>önceliklendirme</a:t>
            </a:r>
            <a:r>
              <a:rPr lang="tr-TR" sz="1600" b="0" dirty="0">
                <a:effectLst/>
                <a:latin typeface="Arial" panose="020B0604020202020204" pitchFamily="34" charset="0"/>
                <a:cs typeface="Arial" panose="020B0604020202020204" pitchFamily="34" charset="0"/>
              </a:rPr>
              <a:t> yapılmalıdır.</a:t>
            </a:r>
          </a:p>
          <a:p>
            <a:pPr algn="l" fontAlgn="base"/>
            <a:endParaRPr lang="tr-TR" sz="1600" b="0" dirty="0">
              <a:effectLst/>
              <a:latin typeface="Arial" panose="020B0604020202020204" pitchFamily="34" charset="0"/>
              <a:cs typeface="Arial" panose="020B0604020202020204" pitchFamily="34" charset="0"/>
            </a:endParaRPr>
          </a:p>
          <a:p>
            <a:pPr marL="285750" indent="-285750" algn="l" fontAlgn="base">
              <a:buFont typeface="Arial" panose="020B0604020202020204" pitchFamily="34" charset="0"/>
              <a:buChar char="•"/>
            </a:pPr>
            <a:r>
              <a:rPr lang="tr-TR" sz="1600" b="0" i="0" dirty="0">
                <a:solidFill>
                  <a:srgbClr val="0F1219"/>
                </a:solidFill>
                <a:effectLst/>
                <a:latin typeface="Arial" panose="020B0604020202020204" pitchFamily="34" charset="0"/>
                <a:cs typeface="Arial" panose="020B0604020202020204" pitchFamily="34" charset="0"/>
              </a:rPr>
              <a:t>Proje yönetiminde </a:t>
            </a:r>
            <a:r>
              <a:rPr lang="tr-TR" sz="1600" b="0" i="0" dirty="0" err="1">
                <a:solidFill>
                  <a:srgbClr val="0F1219"/>
                </a:solidFill>
                <a:effectLst/>
                <a:latin typeface="Arial" panose="020B0604020202020204" pitchFamily="34" charset="0"/>
                <a:cs typeface="Arial" panose="020B0604020202020204" pitchFamily="34" charset="0"/>
              </a:rPr>
              <a:t>önceliklendirme</a:t>
            </a:r>
            <a:r>
              <a:rPr lang="tr-TR" sz="1600" b="0" i="0" dirty="0">
                <a:solidFill>
                  <a:srgbClr val="0F1219"/>
                </a:solidFill>
                <a:effectLst/>
                <a:latin typeface="Arial" panose="020B0604020202020204" pitchFamily="34" charset="0"/>
                <a:cs typeface="Arial" panose="020B0604020202020204" pitchFamily="34" charset="0"/>
              </a:rPr>
              <a:t> yapmak, proje sürecinin daha kontrollü ve organize bir şekilde ilerlemesini sağlar. </a:t>
            </a:r>
            <a:r>
              <a:rPr lang="tr-TR" sz="1600" b="0" i="0" dirty="0" err="1">
                <a:solidFill>
                  <a:srgbClr val="0F1219"/>
                </a:solidFill>
                <a:effectLst/>
                <a:latin typeface="Arial" panose="020B0604020202020204" pitchFamily="34" charset="0"/>
                <a:cs typeface="Arial" panose="020B0604020202020204" pitchFamily="34" charset="0"/>
              </a:rPr>
              <a:t>Önceliklendirme</a:t>
            </a:r>
            <a:r>
              <a:rPr lang="tr-TR" sz="1600" b="0" i="0" dirty="0">
                <a:solidFill>
                  <a:srgbClr val="0F1219"/>
                </a:solidFill>
                <a:effectLst/>
                <a:latin typeface="Arial" panose="020B0604020202020204" pitchFamily="34" charset="0"/>
                <a:cs typeface="Arial" panose="020B0604020202020204" pitchFamily="34" charset="0"/>
              </a:rPr>
              <a:t>, zaman ve kaynak yönetimini optimize eder.</a:t>
            </a:r>
          </a:p>
        </p:txBody>
      </p:sp>
    </p:spTree>
    <p:extLst>
      <p:ext uri="{BB962C8B-B14F-4D97-AF65-F5344CB8AC3E}">
        <p14:creationId xmlns:p14="http://schemas.microsoft.com/office/powerpoint/2010/main" val="114131755"/>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3AC89-C50E-0498-7B47-ED094668F2CC}"/>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C0E02314-0867-40FD-A0BE-94034BB209AB}"/>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EF463728-1BCE-9799-621E-2E33A26C511B}"/>
              </a:ext>
            </a:extLst>
          </p:cNvPr>
          <p:cNvSpPr>
            <a:spLocks noChangeArrowheads="1"/>
          </p:cNvSpPr>
          <p:nvPr/>
        </p:nvSpPr>
        <p:spPr bwMode="auto">
          <a:xfrm>
            <a:off x="395536" y="1394767"/>
            <a:ext cx="8352928" cy="4770537"/>
          </a:xfrm>
          <a:prstGeom prst="rect">
            <a:avLst/>
          </a:prstGeom>
          <a:noFill/>
          <a:ln w="9525">
            <a:noFill/>
            <a:miter lim="800000"/>
            <a:headEnd/>
            <a:tailEnd/>
          </a:ln>
        </p:spPr>
        <p:txBody>
          <a:bodyPr wrap="square">
            <a:spAutoFit/>
          </a:bodyPr>
          <a:lstStyle/>
          <a:p>
            <a:pPr algn="just" fontAlgn="base"/>
            <a:r>
              <a:rPr lang="tr-TR" sz="2000" b="1" i="0" dirty="0">
                <a:solidFill>
                  <a:srgbClr val="0F1219"/>
                </a:solidFill>
                <a:effectLst/>
                <a:latin typeface="Arial" panose="020B0604020202020204" pitchFamily="34" charset="0"/>
                <a:cs typeface="Arial" panose="020B0604020202020204" pitchFamily="34" charset="0"/>
              </a:rPr>
              <a:t>Proje </a:t>
            </a:r>
            <a:r>
              <a:rPr lang="tr-TR" sz="2000" b="1" i="0" dirty="0" err="1">
                <a:solidFill>
                  <a:srgbClr val="0F1219"/>
                </a:solidFill>
                <a:effectLst/>
                <a:latin typeface="Arial" panose="020B0604020202020204" pitchFamily="34" charset="0"/>
                <a:cs typeface="Arial" panose="020B0604020202020204" pitchFamily="34" charset="0"/>
              </a:rPr>
              <a:t>Önceliklendirme</a:t>
            </a:r>
            <a:r>
              <a:rPr lang="tr-TR" sz="2000" b="1" i="0" dirty="0">
                <a:solidFill>
                  <a:srgbClr val="0F1219"/>
                </a:solidFill>
                <a:effectLst/>
                <a:latin typeface="Arial" panose="020B0604020202020204" pitchFamily="34" charset="0"/>
                <a:cs typeface="Arial" panose="020B0604020202020204" pitchFamily="34" charset="0"/>
              </a:rPr>
              <a:t> Modelleri</a:t>
            </a:r>
          </a:p>
          <a:p>
            <a:pPr algn="just" fontAlgn="base">
              <a:spcAft>
                <a:spcPts val="600"/>
              </a:spcAft>
            </a:pPr>
            <a:r>
              <a:rPr lang="tr-TR" sz="1200" b="0" i="0" dirty="0">
                <a:solidFill>
                  <a:srgbClr val="0F1219"/>
                </a:solidFill>
                <a:effectLst/>
                <a:latin typeface="Arial" panose="020B0604020202020204" pitchFamily="34" charset="0"/>
                <a:cs typeface="Arial" panose="020B0604020202020204" pitchFamily="34" charset="0"/>
              </a:rPr>
              <a:t>Proje </a:t>
            </a:r>
            <a:r>
              <a:rPr lang="tr-TR" sz="1200" b="0" i="0" dirty="0" err="1">
                <a:solidFill>
                  <a:srgbClr val="0F1219"/>
                </a:solidFill>
                <a:effectLst/>
                <a:latin typeface="Arial" panose="020B0604020202020204" pitchFamily="34" charset="0"/>
                <a:cs typeface="Arial" panose="020B0604020202020204" pitchFamily="34" charset="0"/>
              </a:rPr>
              <a:t>önceliklendirme</a:t>
            </a:r>
            <a:r>
              <a:rPr lang="tr-TR" sz="1200" b="0" i="0" dirty="0">
                <a:solidFill>
                  <a:srgbClr val="0F1219"/>
                </a:solidFill>
                <a:effectLst/>
                <a:latin typeface="Arial" panose="020B0604020202020204" pitchFamily="34" charset="0"/>
                <a:cs typeface="Arial" panose="020B0604020202020204" pitchFamily="34" charset="0"/>
              </a:rPr>
              <a:t>, projelerin belirli kriterlere göre sıralandığı ve </a:t>
            </a:r>
            <a:r>
              <a:rPr lang="tr-TR" sz="1200" b="0" i="0" dirty="0" err="1">
                <a:solidFill>
                  <a:srgbClr val="0F1219"/>
                </a:solidFill>
                <a:effectLst/>
                <a:latin typeface="Arial" panose="020B0604020202020204" pitchFamily="34" charset="0"/>
                <a:cs typeface="Arial" panose="020B0604020202020204" pitchFamily="34" charset="0"/>
              </a:rPr>
              <a:t>önceliklendirildiği</a:t>
            </a:r>
            <a:r>
              <a:rPr lang="tr-TR" sz="1200" b="0" i="0" dirty="0">
                <a:solidFill>
                  <a:srgbClr val="0F1219"/>
                </a:solidFill>
                <a:effectLst/>
                <a:latin typeface="Arial" panose="020B0604020202020204" pitchFamily="34" charset="0"/>
                <a:cs typeface="Arial" panose="020B0604020202020204" pitchFamily="34" charset="0"/>
              </a:rPr>
              <a:t> bir süreçtir. Bu süreçte kullanılan farklı modeller, projelerin doğru bir şekilde </a:t>
            </a:r>
            <a:r>
              <a:rPr lang="tr-TR" sz="1200" b="0" i="0" dirty="0" err="1">
                <a:solidFill>
                  <a:srgbClr val="0F1219"/>
                </a:solidFill>
                <a:effectLst/>
                <a:latin typeface="Arial" panose="020B0604020202020204" pitchFamily="34" charset="0"/>
                <a:cs typeface="Arial" panose="020B0604020202020204" pitchFamily="34" charset="0"/>
              </a:rPr>
              <a:t>önceliklendirilmesine</a:t>
            </a:r>
            <a:r>
              <a:rPr lang="tr-TR" sz="1200" b="0" i="0" dirty="0">
                <a:solidFill>
                  <a:srgbClr val="0F1219"/>
                </a:solidFill>
                <a:effectLst/>
                <a:latin typeface="Arial" panose="020B0604020202020204" pitchFamily="34" charset="0"/>
                <a:cs typeface="Arial" panose="020B0604020202020204" pitchFamily="34" charset="0"/>
              </a:rPr>
              <a:t> yardımcı olur. </a:t>
            </a:r>
          </a:p>
          <a:p>
            <a:pPr algn="just" fontAlgn="base"/>
            <a:r>
              <a:rPr lang="tr-TR" sz="1200" b="1" i="0" dirty="0">
                <a:solidFill>
                  <a:srgbClr val="0F1219"/>
                </a:solidFill>
                <a:effectLst/>
                <a:latin typeface="Arial" panose="020B0604020202020204" pitchFamily="34" charset="0"/>
                <a:cs typeface="Arial" panose="020B0604020202020204" pitchFamily="34" charset="0"/>
              </a:rPr>
              <a:t>Sıralama Yöntemi</a:t>
            </a:r>
          </a:p>
          <a:p>
            <a:pPr algn="just" fontAlgn="base">
              <a:spcAft>
                <a:spcPts val="600"/>
              </a:spcAft>
            </a:pPr>
            <a:r>
              <a:rPr lang="tr-TR" sz="1200" b="0" i="0" dirty="0">
                <a:solidFill>
                  <a:srgbClr val="0F1219"/>
                </a:solidFill>
                <a:effectLst/>
                <a:latin typeface="Arial" panose="020B0604020202020204" pitchFamily="34" charset="0"/>
                <a:cs typeface="Arial" panose="020B0604020202020204" pitchFamily="34" charset="0"/>
              </a:rPr>
              <a:t>Sıralama yöntemi, projeleri belirli kriterlere göre sıralamanızı sağlayan basit bir </a:t>
            </a:r>
            <a:r>
              <a:rPr lang="tr-TR" sz="1200" b="0" i="0" dirty="0" err="1">
                <a:solidFill>
                  <a:srgbClr val="0F1219"/>
                </a:solidFill>
                <a:effectLst/>
                <a:latin typeface="Arial" panose="020B0604020202020204" pitchFamily="34" charset="0"/>
                <a:cs typeface="Arial" panose="020B0604020202020204" pitchFamily="34" charset="0"/>
              </a:rPr>
              <a:t>önceliklendirme</a:t>
            </a:r>
            <a:r>
              <a:rPr lang="tr-TR" sz="1200" b="0" i="0" dirty="0">
                <a:solidFill>
                  <a:srgbClr val="0F1219"/>
                </a:solidFill>
                <a:effectLst/>
                <a:latin typeface="Arial" panose="020B0604020202020204" pitchFamily="34" charset="0"/>
                <a:cs typeface="Arial" panose="020B0604020202020204" pitchFamily="34" charset="0"/>
              </a:rPr>
              <a:t> yöntemidir. Bu yöntemde projeler, önemli faktörlere dayalı olarak numaralandırılır ve sıralanır. Örneğin, projeleri maliyet, zaman veya stratejik önem gibi kriterlere göre sıralayabilirsiniz.</a:t>
            </a:r>
          </a:p>
          <a:p>
            <a:pPr algn="just" fontAlgn="base"/>
            <a:r>
              <a:rPr lang="tr-TR" sz="1200" b="1" i="0" dirty="0">
                <a:solidFill>
                  <a:srgbClr val="0F1219"/>
                </a:solidFill>
                <a:effectLst/>
                <a:latin typeface="Arial" panose="020B0604020202020204" pitchFamily="34" charset="0"/>
                <a:cs typeface="Arial" panose="020B0604020202020204" pitchFamily="34" charset="0"/>
              </a:rPr>
              <a:t>Puanlama Yöntemi</a:t>
            </a:r>
          </a:p>
          <a:p>
            <a:pPr algn="just" fontAlgn="base"/>
            <a:r>
              <a:rPr lang="tr-TR" sz="1200" b="0" i="0" dirty="0">
                <a:solidFill>
                  <a:srgbClr val="0F1219"/>
                </a:solidFill>
                <a:effectLst/>
                <a:latin typeface="Arial" panose="020B0604020202020204" pitchFamily="34" charset="0"/>
                <a:cs typeface="Arial" panose="020B0604020202020204" pitchFamily="34" charset="0"/>
              </a:rPr>
              <a:t>Puanlama yöntemi, projeleri birden çok kriterle değerlendirmenizi ve puanlamanızı sağlar. Her kriter için belirli puanlar verilerek projelerin değerlendirmesi yapılır. Ardından, projelerin toplam puanlarına göre </a:t>
            </a:r>
            <a:r>
              <a:rPr lang="tr-TR" sz="1200" b="0" i="0" dirty="0" err="1">
                <a:solidFill>
                  <a:srgbClr val="0F1219"/>
                </a:solidFill>
                <a:effectLst/>
                <a:latin typeface="Arial" panose="020B0604020202020204" pitchFamily="34" charset="0"/>
                <a:cs typeface="Arial" panose="020B0604020202020204" pitchFamily="34" charset="0"/>
              </a:rPr>
              <a:t>önceliklendirme</a:t>
            </a:r>
            <a:r>
              <a:rPr lang="tr-TR" sz="1200" b="0" i="0" dirty="0">
                <a:solidFill>
                  <a:srgbClr val="0F1219"/>
                </a:solidFill>
                <a:effectLst/>
                <a:latin typeface="Arial" panose="020B0604020202020204" pitchFamily="34" charset="0"/>
                <a:cs typeface="Arial" panose="020B0604020202020204" pitchFamily="34" charset="0"/>
              </a:rPr>
              <a:t> yapılır. Bu yöntem projelerin daha detaylı bir şekilde değerlendirilmesini sağlar.</a:t>
            </a:r>
          </a:p>
          <a:p>
            <a:pPr algn="just" fontAlgn="base">
              <a:spcAft>
                <a:spcPts val="600"/>
              </a:spcAft>
            </a:pPr>
            <a:r>
              <a:rPr lang="tr-TR" sz="1200" b="1" i="0" dirty="0">
                <a:solidFill>
                  <a:srgbClr val="0F1219"/>
                </a:solidFill>
                <a:effectLst/>
                <a:latin typeface="Arial" panose="020B0604020202020204" pitchFamily="34" charset="0"/>
                <a:cs typeface="Arial" panose="020B0604020202020204" pitchFamily="34" charset="0"/>
              </a:rPr>
              <a:t>SWOT Analizi</a:t>
            </a:r>
          </a:p>
          <a:p>
            <a:pPr algn="just" fontAlgn="base"/>
            <a:r>
              <a:rPr lang="tr-TR" sz="1200" dirty="0">
                <a:solidFill>
                  <a:srgbClr val="0F1219"/>
                </a:solidFill>
                <a:latin typeface="Arial" panose="020B0604020202020204" pitchFamily="34" charset="0"/>
                <a:cs typeface="Arial" panose="020B0604020202020204" pitchFamily="34" charset="0"/>
              </a:rPr>
              <a:t>P</a:t>
            </a:r>
            <a:r>
              <a:rPr lang="tr-TR" sz="1200" b="0" i="0" dirty="0">
                <a:solidFill>
                  <a:srgbClr val="0F1219"/>
                </a:solidFill>
                <a:effectLst/>
                <a:latin typeface="Arial" panose="020B0604020202020204" pitchFamily="34" charset="0"/>
                <a:cs typeface="Arial" panose="020B0604020202020204" pitchFamily="34" charset="0"/>
              </a:rPr>
              <a:t>rojelerin güçlü yönlerini, zayıf yönlerini, fırsatlarını ve tehditlerini değerlendirmek için kullanılan bir yöntemdir. Bu analiz, projelerin hangi alanlarda öncelikli ve stratejik öneme sahip olduğunu belirlemenizi sağlar. SWOT analizi, projelerin hem iç hem de dış faktörlere bağlı olarak </a:t>
            </a:r>
            <a:r>
              <a:rPr lang="tr-TR" sz="1200" b="0" i="0" dirty="0" err="1">
                <a:solidFill>
                  <a:srgbClr val="0F1219"/>
                </a:solidFill>
                <a:effectLst/>
                <a:latin typeface="Arial" panose="020B0604020202020204" pitchFamily="34" charset="0"/>
                <a:cs typeface="Arial" panose="020B0604020202020204" pitchFamily="34" charset="0"/>
              </a:rPr>
              <a:t>önceliklendirilmesine</a:t>
            </a:r>
            <a:r>
              <a:rPr lang="tr-TR" sz="1200" b="0" i="0" dirty="0">
                <a:solidFill>
                  <a:srgbClr val="0F1219"/>
                </a:solidFill>
                <a:effectLst/>
                <a:latin typeface="Arial" panose="020B0604020202020204" pitchFamily="34" charset="0"/>
                <a:cs typeface="Arial" panose="020B0604020202020204" pitchFamily="34" charset="0"/>
              </a:rPr>
              <a:t> yardımcı olur.</a:t>
            </a:r>
          </a:p>
          <a:p>
            <a:pPr algn="just" fontAlgn="base">
              <a:spcAft>
                <a:spcPts val="600"/>
              </a:spcAft>
            </a:pPr>
            <a:r>
              <a:rPr lang="tr-TR" sz="1200" b="1" i="0" dirty="0" err="1">
                <a:solidFill>
                  <a:srgbClr val="0F1219"/>
                </a:solidFill>
                <a:effectLst/>
                <a:latin typeface="Arial" panose="020B0604020202020204" pitchFamily="34" charset="0"/>
                <a:cs typeface="Arial" panose="020B0604020202020204" pitchFamily="34" charset="0"/>
              </a:rPr>
              <a:t>MoSCoW</a:t>
            </a:r>
            <a:r>
              <a:rPr lang="tr-TR" sz="1200" b="1" i="0" dirty="0">
                <a:solidFill>
                  <a:srgbClr val="0F1219"/>
                </a:solidFill>
                <a:effectLst/>
                <a:latin typeface="Arial" panose="020B0604020202020204" pitchFamily="34" charset="0"/>
                <a:cs typeface="Arial" panose="020B0604020202020204" pitchFamily="34" charset="0"/>
              </a:rPr>
              <a:t> Metodu</a:t>
            </a:r>
          </a:p>
          <a:p>
            <a:pPr algn="just" fontAlgn="base"/>
            <a:r>
              <a:rPr lang="tr-TR" sz="1200" dirty="0">
                <a:solidFill>
                  <a:srgbClr val="0F1219"/>
                </a:solidFill>
                <a:latin typeface="Arial" panose="020B0604020202020204" pitchFamily="34" charset="0"/>
                <a:cs typeface="Arial" panose="020B0604020202020204" pitchFamily="34" charset="0"/>
              </a:rPr>
              <a:t>P</a:t>
            </a:r>
            <a:r>
              <a:rPr lang="tr-TR" sz="1200" b="0" i="0" dirty="0">
                <a:solidFill>
                  <a:srgbClr val="0F1219"/>
                </a:solidFill>
                <a:effectLst/>
                <a:latin typeface="Arial" panose="020B0604020202020204" pitchFamily="34" charset="0"/>
                <a:cs typeface="Arial" panose="020B0604020202020204" pitchFamily="34" charset="0"/>
              </a:rPr>
              <a:t>rojelerin işlerini </a:t>
            </a:r>
            <a:r>
              <a:rPr lang="tr-TR" sz="1200" b="0" i="0" dirty="0" err="1">
                <a:solidFill>
                  <a:srgbClr val="0F1219"/>
                </a:solidFill>
                <a:effectLst/>
                <a:latin typeface="Arial" panose="020B0604020202020204" pitchFamily="34" charset="0"/>
                <a:cs typeface="Arial" panose="020B0604020202020204" pitchFamily="34" charset="0"/>
              </a:rPr>
              <a:t>önceliklendirmek</a:t>
            </a:r>
            <a:r>
              <a:rPr lang="tr-TR" sz="1200" b="0" i="0" dirty="0">
                <a:solidFill>
                  <a:srgbClr val="0F1219"/>
                </a:solidFill>
                <a:effectLst/>
                <a:latin typeface="Arial" panose="020B0604020202020204" pitchFamily="34" charset="0"/>
                <a:cs typeface="Arial" panose="020B0604020202020204" pitchFamily="34" charset="0"/>
              </a:rPr>
              <a:t> için kullanılan bir yaklaşımdır. Bu metot, projenin amaçlarını ve hedeflerini dikkate alarak işleri kategorize eder. </a:t>
            </a:r>
            <a:r>
              <a:rPr lang="tr-TR" sz="1200" b="0" i="0" dirty="0" err="1">
                <a:solidFill>
                  <a:srgbClr val="0F1219"/>
                </a:solidFill>
                <a:effectLst/>
                <a:latin typeface="Arial" panose="020B0604020202020204" pitchFamily="34" charset="0"/>
                <a:cs typeface="Arial" panose="020B0604020202020204" pitchFamily="34" charset="0"/>
              </a:rPr>
              <a:t>MoSCoW</a:t>
            </a:r>
            <a:r>
              <a:rPr lang="tr-TR" sz="1200" b="0" i="0" dirty="0">
                <a:solidFill>
                  <a:srgbClr val="0F1219"/>
                </a:solidFill>
                <a:effectLst/>
                <a:latin typeface="Arial" panose="020B0604020202020204" pitchFamily="34" charset="0"/>
                <a:cs typeface="Arial" panose="020B0604020202020204" pitchFamily="34" charset="0"/>
              </a:rPr>
              <a:t> kısaltması, “</a:t>
            </a:r>
            <a:r>
              <a:rPr lang="tr-TR" sz="1200" b="0" i="0" dirty="0" err="1">
                <a:solidFill>
                  <a:srgbClr val="0F1219"/>
                </a:solidFill>
                <a:effectLst/>
                <a:latin typeface="Arial" panose="020B0604020202020204" pitchFamily="34" charset="0"/>
                <a:cs typeface="Arial" panose="020B0604020202020204" pitchFamily="34" charset="0"/>
              </a:rPr>
              <a:t>Must</a:t>
            </a:r>
            <a:r>
              <a:rPr lang="tr-TR" sz="1200" b="0" i="0" dirty="0">
                <a:solidFill>
                  <a:srgbClr val="0F1219"/>
                </a:solidFill>
                <a:effectLst/>
                <a:latin typeface="Arial" panose="020B0604020202020204" pitchFamily="34" charset="0"/>
                <a:cs typeface="Arial" panose="020B0604020202020204" pitchFamily="34" charset="0"/>
              </a:rPr>
              <a:t> </a:t>
            </a:r>
            <a:r>
              <a:rPr lang="tr-TR" sz="1200" b="0" i="0" dirty="0" err="1">
                <a:solidFill>
                  <a:srgbClr val="0F1219"/>
                </a:solidFill>
                <a:effectLst/>
                <a:latin typeface="Arial" panose="020B0604020202020204" pitchFamily="34" charset="0"/>
                <a:cs typeface="Arial" panose="020B0604020202020204" pitchFamily="34" charset="0"/>
              </a:rPr>
              <a:t>Have</a:t>
            </a:r>
            <a:r>
              <a:rPr lang="tr-TR" sz="1200" b="0" i="0" dirty="0">
                <a:solidFill>
                  <a:srgbClr val="0F1219"/>
                </a:solidFill>
                <a:effectLst/>
                <a:latin typeface="Arial" panose="020B0604020202020204" pitchFamily="34" charset="0"/>
                <a:cs typeface="Arial" panose="020B0604020202020204" pitchFamily="34" charset="0"/>
              </a:rPr>
              <a:t>” (kesinlikle olması gereken), “</a:t>
            </a:r>
            <a:r>
              <a:rPr lang="tr-TR" sz="1200" b="0" i="0" dirty="0" err="1">
                <a:solidFill>
                  <a:srgbClr val="0F1219"/>
                </a:solidFill>
                <a:effectLst/>
                <a:latin typeface="Arial" panose="020B0604020202020204" pitchFamily="34" charset="0"/>
                <a:cs typeface="Arial" panose="020B0604020202020204" pitchFamily="34" charset="0"/>
              </a:rPr>
              <a:t>Should</a:t>
            </a:r>
            <a:r>
              <a:rPr lang="tr-TR" sz="1200" b="0" i="0" dirty="0">
                <a:solidFill>
                  <a:srgbClr val="0F1219"/>
                </a:solidFill>
                <a:effectLst/>
                <a:latin typeface="Arial" panose="020B0604020202020204" pitchFamily="34" charset="0"/>
                <a:cs typeface="Arial" panose="020B0604020202020204" pitchFamily="34" charset="0"/>
              </a:rPr>
              <a:t> </a:t>
            </a:r>
            <a:r>
              <a:rPr lang="tr-TR" sz="1200" b="0" i="0" dirty="0" err="1">
                <a:solidFill>
                  <a:srgbClr val="0F1219"/>
                </a:solidFill>
                <a:effectLst/>
                <a:latin typeface="Arial" panose="020B0604020202020204" pitchFamily="34" charset="0"/>
                <a:cs typeface="Arial" panose="020B0604020202020204" pitchFamily="34" charset="0"/>
              </a:rPr>
              <a:t>Have</a:t>
            </a:r>
            <a:r>
              <a:rPr lang="tr-TR" sz="1200" b="0" i="0" dirty="0">
                <a:solidFill>
                  <a:srgbClr val="0F1219"/>
                </a:solidFill>
                <a:effectLst/>
                <a:latin typeface="Arial" panose="020B0604020202020204" pitchFamily="34" charset="0"/>
                <a:cs typeface="Arial" panose="020B0604020202020204" pitchFamily="34" charset="0"/>
              </a:rPr>
              <a:t>” (olması gereken), “</a:t>
            </a:r>
            <a:r>
              <a:rPr lang="tr-TR" sz="1200" b="0" i="0" dirty="0" err="1">
                <a:solidFill>
                  <a:srgbClr val="0F1219"/>
                </a:solidFill>
                <a:effectLst/>
                <a:latin typeface="Arial" panose="020B0604020202020204" pitchFamily="34" charset="0"/>
                <a:cs typeface="Arial" panose="020B0604020202020204" pitchFamily="34" charset="0"/>
              </a:rPr>
              <a:t>Could</a:t>
            </a:r>
            <a:r>
              <a:rPr lang="tr-TR" sz="1200" b="0" i="0" dirty="0">
                <a:solidFill>
                  <a:srgbClr val="0F1219"/>
                </a:solidFill>
                <a:effectLst/>
                <a:latin typeface="Arial" panose="020B0604020202020204" pitchFamily="34" charset="0"/>
                <a:cs typeface="Arial" panose="020B0604020202020204" pitchFamily="34" charset="0"/>
              </a:rPr>
              <a:t> </a:t>
            </a:r>
            <a:r>
              <a:rPr lang="tr-TR" sz="1200" b="0" i="0" dirty="0" err="1">
                <a:solidFill>
                  <a:srgbClr val="0F1219"/>
                </a:solidFill>
                <a:effectLst/>
                <a:latin typeface="Arial" panose="020B0604020202020204" pitchFamily="34" charset="0"/>
                <a:cs typeface="Arial" panose="020B0604020202020204" pitchFamily="34" charset="0"/>
              </a:rPr>
              <a:t>Have</a:t>
            </a:r>
            <a:r>
              <a:rPr lang="tr-TR" sz="1200" b="0" i="0" dirty="0">
                <a:solidFill>
                  <a:srgbClr val="0F1219"/>
                </a:solidFill>
                <a:effectLst/>
                <a:latin typeface="Arial" panose="020B0604020202020204" pitchFamily="34" charset="0"/>
                <a:cs typeface="Arial" panose="020B0604020202020204" pitchFamily="34" charset="0"/>
              </a:rPr>
              <a:t>” (olabilir) ve “</a:t>
            </a:r>
            <a:r>
              <a:rPr lang="tr-TR" sz="1200" b="0" i="0" dirty="0" err="1">
                <a:solidFill>
                  <a:srgbClr val="0F1219"/>
                </a:solidFill>
                <a:effectLst/>
                <a:latin typeface="Arial" panose="020B0604020202020204" pitchFamily="34" charset="0"/>
                <a:cs typeface="Arial" panose="020B0604020202020204" pitchFamily="34" charset="0"/>
              </a:rPr>
              <a:t>Won’t</a:t>
            </a:r>
            <a:r>
              <a:rPr lang="tr-TR" sz="1200" b="0" i="0" dirty="0">
                <a:solidFill>
                  <a:srgbClr val="0F1219"/>
                </a:solidFill>
                <a:effectLst/>
                <a:latin typeface="Arial" panose="020B0604020202020204" pitchFamily="34" charset="0"/>
                <a:cs typeface="Arial" panose="020B0604020202020204" pitchFamily="34" charset="0"/>
              </a:rPr>
              <a:t> </a:t>
            </a:r>
            <a:r>
              <a:rPr lang="tr-TR" sz="1200" b="0" i="0" dirty="0" err="1">
                <a:solidFill>
                  <a:srgbClr val="0F1219"/>
                </a:solidFill>
                <a:effectLst/>
                <a:latin typeface="Arial" panose="020B0604020202020204" pitchFamily="34" charset="0"/>
                <a:cs typeface="Arial" panose="020B0604020202020204" pitchFamily="34" charset="0"/>
              </a:rPr>
              <a:t>Have</a:t>
            </a:r>
            <a:r>
              <a:rPr lang="tr-TR" sz="1200" b="0" i="0" dirty="0">
                <a:solidFill>
                  <a:srgbClr val="0F1219"/>
                </a:solidFill>
                <a:effectLst/>
                <a:latin typeface="Arial" panose="020B0604020202020204" pitchFamily="34" charset="0"/>
                <a:cs typeface="Arial" panose="020B0604020202020204" pitchFamily="34" charset="0"/>
              </a:rPr>
              <a:t>” (olmayacak) kelimelerinin baş harflerinden oluşur. Bu şekilde projelerin öncelikleri belirlenir ve kaynaklar doğru şekilde yönlendirilir.</a:t>
            </a:r>
          </a:p>
          <a:p>
            <a:pPr algn="just" fontAlgn="base"/>
            <a:endParaRPr lang="tr-TR" sz="1200" b="0" i="0" dirty="0">
              <a:solidFill>
                <a:srgbClr val="0F1219"/>
              </a:solidFill>
              <a:effectLst/>
              <a:latin typeface="Arial" panose="020B0604020202020204" pitchFamily="34" charset="0"/>
              <a:cs typeface="Arial" panose="020B0604020202020204" pitchFamily="34" charset="0"/>
            </a:endParaRPr>
          </a:p>
          <a:p>
            <a:pPr algn="just" fontAlgn="base"/>
            <a:r>
              <a:rPr lang="tr-TR" sz="1200" b="0" i="0" dirty="0">
                <a:solidFill>
                  <a:srgbClr val="0F1219"/>
                </a:solidFill>
                <a:effectLst/>
                <a:latin typeface="Arial" panose="020B0604020202020204" pitchFamily="34" charset="0"/>
                <a:cs typeface="Arial" panose="020B0604020202020204" pitchFamily="34" charset="0"/>
              </a:rPr>
              <a:t>Her bir modelin kendi avantajları ve dezavantajları vardır, bu yüzden projenin gereksinimlerine ve özelliklerine göre uygun bir model seçilmelidir.</a:t>
            </a:r>
          </a:p>
        </p:txBody>
      </p:sp>
    </p:spTree>
    <p:extLst>
      <p:ext uri="{BB962C8B-B14F-4D97-AF65-F5344CB8AC3E}">
        <p14:creationId xmlns:p14="http://schemas.microsoft.com/office/powerpoint/2010/main" val="1038194499"/>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6997B-030D-4215-C516-0CBF37B2A7C9}"/>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A71E9E34-C563-58E6-6D48-CD3AD964753C}"/>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B65C1650-81DC-CEE1-623D-41B3A611963B}"/>
              </a:ext>
            </a:extLst>
          </p:cNvPr>
          <p:cNvSpPr>
            <a:spLocks noChangeArrowheads="1"/>
          </p:cNvSpPr>
          <p:nvPr/>
        </p:nvSpPr>
        <p:spPr bwMode="auto">
          <a:xfrm>
            <a:off x="539552" y="1484784"/>
            <a:ext cx="8064896" cy="4093428"/>
          </a:xfrm>
          <a:prstGeom prst="rect">
            <a:avLst/>
          </a:prstGeom>
          <a:noFill/>
          <a:ln w="9525">
            <a:noFill/>
            <a:miter lim="800000"/>
            <a:headEnd/>
            <a:tailEnd/>
          </a:ln>
        </p:spPr>
        <p:txBody>
          <a:bodyPr wrap="square">
            <a:spAutoFit/>
          </a:bodyPr>
          <a:lstStyle/>
          <a:p>
            <a:pPr algn="just" fontAlgn="base"/>
            <a:r>
              <a:rPr lang="tr-TR" sz="2000" b="1" dirty="0">
                <a:solidFill>
                  <a:srgbClr val="0F1219"/>
                </a:solidFill>
                <a:latin typeface="inherit"/>
              </a:rPr>
              <a:t>Kurum</a:t>
            </a:r>
            <a:r>
              <a:rPr lang="tr-TR" sz="2000" b="1" i="0" dirty="0">
                <a:solidFill>
                  <a:srgbClr val="0F1219"/>
                </a:solidFill>
                <a:effectLst/>
                <a:latin typeface="inherit"/>
              </a:rPr>
              <a:t> stratejisi</a:t>
            </a:r>
            <a:r>
              <a:rPr lang="tr-TR" sz="2000" b="0" i="0" dirty="0">
                <a:solidFill>
                  <a:srgbClr val="0F1219"/>
                </a:solidFill>
                <a:effectLst/>
                <a:latin typeface="hkgrotesk"/>
              </a:rPr>
              <a:t>, projelerin </a:t>
            </a:r>
            <a:r>
              <a:rPr lang="tr-TR" sz="2000" b="0" i="0" dirty="0" err="1">
                <a:solidFill>
                  <a:srgbClr val="0F1219"/>
                </a:solidFill>
                <a:effectLst/>
                <a:latin typeface="hkgrotesk"/>
              </a:rPr>
              <a:t>önceliklendirilmesinde</a:t>
            </a:r>
            <a:r>
              <a:rPr lang="tr-TR" sz="2000" b="0" i="0" dirty="0">
                <a:solidFill>
                  <a:srgbClr val="0F1219"/>
                </a:solidFill>
                <a:effectLst/>
                <a:latin typeface="hkgrotesk"/>
              </a:rPr>
              <a:t> önemli bir faktördür. Projelerin kurumun hedefleriyle uyumlu olması ve kurumun stratejik amaçlarına katkı sağlaması önemlidir.</a:t>
            </a:r>
          </a:p>
          <a:p>
            <a:pPr algn="just" fontAlgn="base">
              <a:buFont typeface="Arial" panose="020B0604020202020204" pitchFamily="34" charset="0"/>
              <a:buChar char="•"/>
            </a:pPr>
            <a:r>
              <a:rPr lang="tr-TR" sz="2000" b="0" i="0" dirty="0">
                <a:solidFill>
                  <a:srgbClr val="0F1219"/>
                </a:solidFill>
                <a:effectLst/>
                <a:latin typeface="hkgrotesk"/>
              </a:rPr>
              <a:t>Proje öncelikleri, kurumun stratejik hedeflerini ve iş planını destekleyecek şekilde belirlenmelidir.</a:t>
            </a:r>
          </a:p>
          <a:p>
            <a:pPr algn="just" fontAlgn="base">
              <a:buFont typeface="Arial" panose="020B0604020202020204" pitchFamily="34" charset="0"/>
              <a:buChar char="•"/>
            </a:pPr>
            <a:r>
              <a:rPr lang="tr-TR" sz="2000" b="0" i="0" dirty="0">
                <a:solidFill>
                  <a:srgbClr val="0F1219"/>
                </a:solidFill>
                <a:effectLst/>
                <a:latin typeface="hkgrotesk"/>
              </a:rPr>
              <a:t>Şirketin iş planı ve büyüme stratejisi, projelerin önceliklerini belirlemede kılavuz olarak kullanılmalıdır.</a:t>
            </a:r>
          </a:p>
          <a:p>
            <a:pPr algn="just" fontAlgn="base"/>
            <a:r>
              <a:rPr lang="tr-TR" sz="2000" b="0" i="0" dirty="0" err="1">
                <a:solidFill>
                  <a:srgbClr val="0F1219"/>
                </a:solidFill>
                <a:effectLst/>
                <a:latin typeface="hkgrotesk"/>
              </a:rPr>
              <a:t>Önceliklendirme</a:t>
            </a:r>
            <a:r>
              <a:rPr lang="tr-TR" sz="2000" b="0" i="0" dirty="0">
                <a:solidFill>
                  <a:srgbClr val="0F1219"/>
                </a:solidFill>
                <a:effectLst/>
                <a:latin typeface="hkgrotesk"/>
              </a:rPr>
              <a:t> yaparken, taraflar arasında dengeyi sağlamak ve kullanıcı ihtiyaçlarıyla şirket stratejisinin uyumunu sağlamak önemlidir. Bu dengeyi bulmak için aktif iletişim, veri analizi ve </a:t>
            </a:r>
            <a:r>
              <a:rPr lang="tr-TR" sz="2000" b="1" i="0" dirty="0">
                <a:solidFill>
                  <a:srgbClr val="0F1219"/>
                </a:solidFill>
                <a:effectLst/>
                <a:latin typeface="inherit"/>
              </a:rPr>
              <a:t>kullanıcı geri bildirimleri</a:t>
            </a:r>
            <a:r>
              <a:rPr lang="tr-TR" sz="2000" b="0" i="0" dirty="0">
                <a:solidFill>
                  <a:srgbClr val="0F1219"/>
                </a:solidFill>
                <a:effectLst/>
                <a:latin typeface="hkgrotesk"/>
              </a:rPr>
              <a:t> önemli bir rol oynamaktadır.</a:t>
            </a:r>
          </a:p>
          <a:p>
            <a:pPr algn="just" fontAlgn="base"/>
            <a:r>
              <a:rPr lang="tr-TR" sz="2000" b="0" i="1" dirty="0" err="1">
                <a:solidFill>
                  <a:srgbClr val="0F1219"/>
                </a:solidFill>
                <a:effectLst/>
                <a:latin typeface="hkgrotesk"/>
              </a:rPr>
              <a:t>Önceliklendirme</a:t>
            </a:r>
            <a:r>
              <a:rPr lang="tr-TR" sz="2000" b="0" i="1" dirty="0">
                <a:solidFill>
                  <a:srgbClr val="0F1219"/>
                </a:solidFill>
                <a:effectLst/>
                <a:latin typeface="hkgrotesk"/>
              </a:rPr>
              <a:t> yaparken, taraflar arasındaki dengeyi sağlamak ve kullanıcı ihtiyaçlarıyla şirket stratejisinin uyumunu sağlamak önemlidir. </a:t>
            </a:r>
            <a:endParaRPr lang="tr-TR" sz="2000" b="0" i="0" dirty="0">
              <a:solidFill>
                <a:srgbClr val="0F1219"/>
              </a:solidFill>
              <a:effectLst/>
              <a:latin typeface="hkgrotesk"/>
            </a:endParaRPr>
          </a:p>
        </p:txBody>
      </p:sp>
    </p:spTree>
    <p:extLst>
      <p:ext uri="{BB962C8B-B14F-4D97-AF65-F5344CB8AC3E}">
        <p14:creationId xmlns:p14="http://schemas.microsoft.com/office/powerpoint/2010/main" val="284826563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DD329-2D32-BDE7-5630-98D17F50D44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50883D5-1B47-141D-254F-A337D9FC6B74}"/>
              </a:ext>
            </a:extLst>
          </p:cNvPr>
          <p:cNvSpPr txBox="1"/>
          <p:nvPr/>
        </p:nvSpPr>
        <p:spPr>
          <a:xfrm>
            <a:off x="827584" y="1556792"/>
            <a:ext cx="7488832" cy="3770263"/>
          </a:xfrm>
          <a:prstGeom prst="rect">
            <a:avLst/>
          </a:prstGeom>
          <a:noFill/>
        </p:spPr>
        <p:txBody>
          <a:bodyPr wrap="square" rtlCol="0">
            <a:spAutoFit/>
          </a:bodyPr>
          <a:lstStyle/>
          <a:p>
            <a:pPr algn="ctr">
              <a:spcAft>
                <a:spcPts val="1800"/>
              </a:spcAft>
            </a:pPr>
            <a:r>
              <a:rPr lang="tr-TR" sz="3200" b="1" dirty="0">
                <a:latin typeface="Arial Black" pitchFamily="34" charset="0"/>
              </a:rPr>
              <a:t>PROJE ANALİZİ VE SEÇİMİNDE KRİTERLER</a:t>
            </a:r>
          </a:p>
          <a:p>
            <a:pPr marL="457200" indent="-457200" algn="ctr">
              <a:spcAft>
                <a:spcPts val="1200"/>
              </a:spcAft>
              <a:buFont typeface="Arial" panose="020B0604020202020204" pitchFamily="34" charset="0"/>
              <a:buChar char="•"/>
            </a:pPr>
            <a:r>
              <a:rPr lang="tr-TR" sz="2400" b="0" i="0" dirty="0">
                <a:solidFill>
                  <a:srgbClr val="000000"/>
                </a:solidFill>
                <a:effectLst/>
                <a:latin typeface="ff2"/>
              </a:rPr>
              <a:t>Market Analizi</a:t>
            </a:r>
          </a:p>
          <a:p>
            <a:pPr marL="457200" indent="-457200" algn="ctr">
              <a:spcAft>
                <a:spcPts val="1200"/>
              </a:spcAft>
              <a:buFont typeface="Arial" panose="020B0604020202020204" pitchFamily="34" charset="0"/>
              <a:buChar char="•"/>
            </a:pPr>
            <a:r>
              <a:rPr lang="tr-TR" sz="2400" dirty="0">
                <a:solidFill>
                  <a:srgbClr val="000000"/>
                </a:solidFill>
                <a:latin typeface="ff2"/>
              </a:rPr>
              <a:t>T</a:t>
            </a:r>
            <a:r>
              <a:rPr lang="tr-TR" sz="2400" b="0" i="0" dirty="0">
                <a:solidFill>
                  <a:srgbClr val="000000"/>
                </a:solidFill>
                <a:effectLst/>
                <a:latin typeface="ff2"/>
              </a:rPr>
              <a:t>eknik-Üretim-Tasarım Analizi</a:t>
            </a:r>
          </a:p>
          <a:p>
            <a:pPr marL="457200" indent="-457200" algn="ctr">
              <a:spcAft>
                <a:spcPts val="1200"/>
              </a:spcAft>
              <a:buFont typeface="Arial" panose="020B0604020202020204" pitchFamily="34" charset="0"/>
              <a:buChar char="•"/>
            </a:pPr>
            <a:r>
              <a:rPr lang="tr-TR" sz="2400" dirty="0">
                <a:solidFill>
                  <a:srgbClr val="000000"/>
                </a:solidFill>
                <a:latin typeface="ff2"/>
              </a:rPr>
              <a:t>F</a:t>
            </a:r>
            <a:r>
              <a:rPr lang="tr-TR" sz="2400" b="0" i="0" dirty="0">
                <a:solidFill>
                  <a:srgbClr val="000000"/>
                </a:solidFill>
                <a:effectLst/>
                <a:latin typeface="ff2"/>
              </a:rPr>
              <a:t>inansal Analiz</a:t>
            </a:r>
          </a:p>
          <a:p>
            <a:pPr marL="457200" indent="-457200" algn="ctr">
              <a:spcAft>
                <a:spcPts val="1200"/>
              </a:spcAft>
              <a:buFont typeface="Arial" panose="020B0604020202020204" pitchFamily="34" charset="0"/>
              <a:buChar char="•"/>
            </a:pPr>
            <a:r>
              <a:rPr lang="tr-TR" sz="2400" b="0" i="0" dirty="0">
                <a:solidFill>
                  <a:srgbClr val="000000"/>
                </a:solidFill>
                <a:effectLst/>
                <a:latin typeface="ff2"/>
              </a:rPr>
              <a:t>Kaynak Analizi (İnsan Kaynağı, </a:t>
            </a:r>
            <a:r>
              <a:rPr lang="tr-TR" sz="2400" dirty="0">
                <a:solidFill>
                  <a:srgbClr val="000000"/>
                </a:solidFill>
                <a:latin typeface="ff2"/>
              </a:rPr>
              <a:t>A</a:t>
            </a:r>
            <a:r>
              <a:rPr lang="tr-TR" sz="2400" b="0" i="0" dirty="0">
                <a:solidFill>
                  <a:srgbClr val="000000"/>
                </a:solidFill>
                <a:effectLst/>
                <a:latin typeface="ff2"/>
              </a:rPr>
              <a:t>ltya</a:t>
            </a:r>
            <a:r>
              <a:rPr lang="tr-TR" sz="2400" dirty="0">
                <a:solidFill>
                  <a:srgbClr val="000000"/>
                </a:solidFill>
                <a:latin typeface="ff2"/>
              </a:rPr>
              <a:t>pı</a:t>
            </a:r>
            <a:r>
              <a:rPr lang="tr-TR" sz="2400" b="0" i="0" dirty="0">
                <a:solidFill>
                  <a:srgbClr val="000000"/>
                </a:solidFill>
                <a:effectLst/>
                <a:latin typeface="ff2"/>
              </a:rPr>
              <a:t>)</a:t>
            </a:r>
          </a:p>
          <a:p>
            <a:pPr marL="457200" indent="-457200" algn="ctr">
              <a:buFont typeface="Arial" panose="020B0604020202020204" pitchFamily="34" charset="0"/>
              <a:buChar char="•"/>
            </a:pPr>
            <a:r>
              <a:rPr lang="tr-TR" sz="2400" b="0" i="0" dirty="0">
                <a:solidFill>
                  <a:srgbClr val="000000"/>
                </a:solidFill>
                <a:effectLst/>
                <a:latin typeface="ff2"/>
              </a:rPr>
              <a:t>E</a:t>
            </a:r>
            <a:r>
              <a:rPr lang="tr-TR" sz="2400" dirty="0">
                <a:solidFill>
                  <a:srgbClr val="000000"/>
                </a:solidFill>
                <a:latin typeface="ff2"/>
              </a:rPr>
              <a:t>k</a:t>
            </a:r>
            <a:r>
              <a:rPr lang="tr-TR" sz="2400" b="0" i="0" dirty="0">
                <a:solidFill>
                  <a:srgbClr val="000000"/>
                </a:solidFill>
                <a:effectLst/>
                <a:latin typeface="ff2"/>
              </a:rPr>
              <a:t>olojik –Kültürel- </a:t>
            </a:r>
            <a:r>
              <a:rPr lang="tr-TR" sz="2400" dirty="0">
                <a:solidFill>
                  <a:srgbClr val="000000"/>
                </a:solidFill>
                <a:latin typeface="ff2"/>
              </a:rPr>
              <a:t>Dış çevre</a:t>
            </a:r>
            <a:endParaRPr lang="en-US" sz="2400" b="1" dirty="0">
              <a:latin typeface="Arial Black" pitchFamily="34" charset="0"/>
            </a:endParaRPr>
          </a:p>
        </p:txBody>
      </p:sp>
    </p:spTree>
    <p:extLst>
      <p:ext uri="{BB962C8B-B14F-4D97-AF65-F5344CB8AC3E}">
        <p14:creationId xmlns:p14="http://schemas.microsoft.com/office/powerpoint/2010/main" val="4026418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0F228-AD2E-F31B-9108-1561C32AFD6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20D7954-6EA1-93EA-4688-B25032DE3433}"/>
              </a:ext>
            </a:extLst>
          </p:cNvPr>
          <p:cNvSpPr txBox="1"/>
          <p:nvPr/>
        </p:nvSpPr>
        <p:spPr>
          <a:xfrm>
            <a:off x="1403648" y="2890391"/>
            <a:ext cx="6336704" cy="1077218"/>
          </a:xfrm>
          <a:prstGeom prst="rect">
            <a:avLst/>
          </a:prstGeom>
          <a:noFill/>
        </p:spPr>
        <p:txBody>
          <a:bodyPr wrap="square" rtlCol="0">
            <a:spAutoFit/>
          </a:bodyPr>
          <a:lstStyle/>
          <a:p>
            <a:pPr algn="ctr"/>
            <a:r>
              <a:rPr lang="tr-TR" sz="3200" b="1" dirty="0">
                <a:latin typeface="Arial Black" pitchFamily="34" charset="0"/>
              </a:rPr>
              <a:t>ORGANİZASYON YAPISI VE PROJE KÜLTÜRÜ</a:t>
            </a:r>
            <a:endParaRPr lang="en-US" sz="3200" b="1" dirty="0">
              <a:latin typeface="Arial Black" pitchFamily="34" charset="0"/>
            </a:endParaRPr>
          </a:p>
        </p:txBody>
      </p:sp>
    </p:spTree>
    <p:extLst>
      <p:ext uri="{BB962C8B-B14F-4D97-AF65-F5344CB8AC3E}">
        <p14:creationId xmlns:p14="http://schemas.microsoft.com/office/powerpoint/2010/main" val="1846360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pic>
        <p:nvPicPr>
          <p:cNvPr id="4" name="Resim 3" descr="metin, ekran görüntüsü, yazı tipi, renklilik içeren bir resim&#10;&#10;Açıklama otomatik olarak oluşturuldu">
            <a:extLst>
              <a:ext uri="{FF2B5EF4-FFF2-40B4-BE49-F238E27FC236}">
                <a16:creationId xmlns:a16="http://schemas.microsoft.com/office/drawing/2014/main" id="{69A07618-8680-DE66-5F79-66D829F870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797050"/>
            <a:ext cx="8496944" cy="3936206"/>
          </a:xfrm>
          <a:prstGeom prst="rect">
            <a:avLst/>
          </a:prstGeom>
        </p:spPr>
      </p:pic>
      <p:graphicFrame>
        <p:nvGraphicFramePr>
          <p:cNvPr id="5" name="Tablo 4">
            <a:extLst>
              <a:ext uri="{FF2B5EF4-FFF2-40B4-BE49-F238E27FC236}">
                <a16:creationId xmlns:a16="http://schemas.microsoft.com/office/drawing/2014/main" id="{B264FB78-EA89-52BD-5B1F-99BB6C71E2BA}"/>
              </a:ext>
            </a:extLst>
          </p:cNvPr>
          <p:cNvGraphicFramePr>
            <a:graphicFrameLocks noGrp="1"/>
          </p:cNvGraphicFramePr>
          <p:nvPr>
            <p:extLst>
              <p:ext uri="{D42A27DB-BD31-4B8C-83A1-F6EECF244321}">
                <p14:modId xmlns:p14="http://schemas.microsoft.com/office/powerpoint/2010/main" val="4179202885"/>
              </p:ext>
            </p:extLst>
          </p:nvPr>
        </p:nvGraphicFramePr>
        <p:xfrm>
          <a:off x="1524000" y="1426210"/>
          <a:ext cx="6096000" cy="370840"/>
        </p:xfrm>
        <a:graphic>
          <a:graphicData uri="http://schemas.openxmlformats.org/drawingml/2006/table">
            <a:tbl>
              <a:tblPr firstRow="1" bandRow="1">
                <a:tableStyleId>{2D5ABB26-0587-4C30-8999-92F81FD0307C}</a:tableStyleId>
              </a:tblPr>
              <a:tblGrid>
                <a:gridCol w="6096000">
                  <a:extLst>
                    <a:ext uri="{9D8B030D-6E8A-4147-A177-3AD203B41FA5}">
                      <a16:colId xmlns:a16="http://schemas.microsoft.com/office/drawing/2014/main" val="1550379748"/>
                    </a:ext>
                  </a:extLst>
                </a:gridCol>
              </a:tblGrid>
              <a:tr h="370840">
                <a:tc>
                  <a:txBody>
                    <a:bodyPr/>
                    <a:lstStyle/>
                    <a:p>
                      <a:pPr algn="ctr"/>
                      <a:r>
                        <a:rPr lang="tr-TR" b="1" dirty="0"/>
                        <a:t>ORGANİZASYONEL YAPILAR</a:t>
                      </a:r>
                    </a:p>
                  </a:txBody>
                  <a:tcPr/>
                </a:tc>
                <a:extLst>
                  <a:ext uri="{0D108BD9-81ED-4DB2-BD59-A6C34878D82A}">
                    <a16:rowId xmlns:a16="http://schemas.microsoft.com/office/drawing/2014/main" val="3772925631"/>
                  </a:ext>
                </a:extLst>
              </a:tr>
            </a:tbl>
          </a:graphicData>
        </a:graphic>
      </p:graphicFrame>
      <p:sp>
        <p:nvSpPr>
          <p:cNvPr id="7" name="TextBox 6">
            <a:extLst>
              <a:ext uri="{FF2B5EF4-FFF2-40B4-BE49-F238E27FC236}">
                <a16:creationId xmlns:a16="http://schemas.microsoft.com/office/drawing/2014/main" id="{B399711C-C9DB-6294-BC62-3D8E099F769F}"/>
              </a:ext>
            </a:extLst>
          </p:cNvPr>
          <p:cNvSpPr txBox="1"/>
          <p:nvPr/>
        </p:nvSpPr>
        <p:spPr>
          <a:xfrm>
            <a:off x="4548336" y="1887490"/>
            <a:ext cx="3480048" cy="307777"/>
          </a:xfrm>
          <a:prstGeom prst="rect">
            <a:avLst/>
          </a:prstGeom>
          <a:solidFill>
            <a:srgbClr val="002266"/>
          </a:solidFill>
        </p:spPr>
        <p:txBody>
          <a:bodyPr wrap="square" rtlCol="0">
            <a:spAutoFit/>
          </a:bodyPr>
          <a:lstStyle/>
          <a:p>
            <a:r>
              <a:rPr lang="en-GB" sz="1400" b="1" dirty="0" err="1">
                <a:solidFill>
                  <a:schemeClr val="bg1"/>
                </a:solidFill>
              </a:rPr>
              <a:t>Organizasyonun</a:t>
            </a:r>
            <a:r>
              <a:rPr lang="en-GB" sz="1400" b="1" dirty="0">
                <a:solidFill>
                  <a:schemeClr val="bg1"/>
                </a:solidFill>
              </a:rPr>
              <a:t> </a:t>
            </a:r>
            <a:r>
              <a:rPr lang="en-GB" sz="1400" b="1" dirty="0" err="1">
                <a:solidFill>
                  <a:schemeClr val="bg1"/>
                </a:solidFill>
              </a:rPr>
              <a:t>Yapısı</a:t>
            </a:r>
            <a:endParaRPr lang="en-GB" sz="1400" b="1" dirty="0">
              <a:solidFill>
                <a:schemeClr val="bg1"/>
              </a:solidFill>
            </a:endParaRPr>
          </a:p>
        </p:txBody>
      </p:sp>
      <p:sp>
        <p:nvSpPr>
          <p:cNvPr id="8" name="TextBox 7">
            <a:extLst>
              <a:ext uri="{FF2B5EF4-FFF2-40B4-BE49-F238E27FC236}">
                <a16:creationId xmlns:a16="http://schemas.microsoft.com/office/drawing/2014/main" id="{014B7626-B248-1FCB-530B-997D472F8247}"/>
              </a:ext>
            </a:extLst>
          </p:cNvPr>
          <p:cNvSpPr txBox="1"/>
          <p:nvPr/>
        </p:nvSpPr>
        <p:spPr>
          <a:xfrm>
            <a:off x="2483768" y="2315210"/>
            <a:ext cx="936104" cy="370840"/>
          </a:xfrm>
          <a:prstGeom prst="rect">
            <a:avLst/>
          </a:prstGeom>
          <a:solidFill>
            <a:srgbClr val="00A7FB"/>
          </a:solidFill>
        </p:spPr>
        <p:txBody>
          <a:bodyPr wrap="square" rtlCol="0">
            <a:spAutoFit/>
          </a:bodyPr>
          <a:lstStyle/>
          <a:p>
            <a:r>
              <a:rPr lang="en-GB" b="1" dirty="0" err="1">
                <a:solidFill>
                  <a:schemeClr val="bg1"/>
                </a:solidFill>
              </a:rPr>
              <a:t>İşlevsel</a:t>
            </a:r>
            <a:endParaRPr lang="en-GB" b="1" dirty="0">
              <a:solidFill>
                <a:schemeClr val="bg1"/>
              </a:solidFill>
            </a:endParaRPr>
          </a:p>
        </p:txBody>
      </p:sp>
      <p:sp>
        <p:nvSpPr>
          <p:cNvPr id="10" name="TextBox 9">
            <a:extLst>
              <a:ext uri="{FF2B5EF4-FFF2-40B4-BE49-F238E27FC236}">
                <a16:creationId xmlns:a16="http://schemas.microsoft.com/office/drawing/2014/main" id="{0736E37A-4F93-F831-F1EE-78D728560017}"/>
              </a:ext>
            </a:extLst>
          </p:cNvPr>
          <p:cNvSpPr txBox="1"/>
          <p:nvPr/>
        </p:nvSpPr>
        <p:spPr>
          <a:xfrm>
            <a:off x="3707905" y="2519318"/>
            <a:ext cx="1080120" cy="261610"/>
          </a:xfrm>
          <a:prstGeom prst="rect">
            <a:avLst/>
          </a:prstGeom>
          <a:solidFill>
            <a:srgbClr val="F06B60"/>
          </a:solidFill>
        </p:spPr>
        <p:txBody>
          <a:bodyPr wrap="square" rtlCol="0">
            <a:spAutoFit/>
          </a:bodyPr>
          <a:lstStyle/>
          <a:p>
            <a:pPr algn="ctr"/>
            <a:r>
              <a:rPr lang="en-GB" sz="1050" b="1" dirty="0" err="1">
                <a:solidFill>
                  <a:schemeClr val="bg1"/>
                </a:solidFill>
              </a:rPr>
              <a:t>Zayıf</a:t>
            </a:r>
            <a:endParaRPr lang="en-GB" sz="1050" b="1" dirty="0">
              <a:solidFill>
                <a:schemeClr val="bg1"/>
              </a:solidFill>
            </a:endParaRPr>
          </a:p>
        </p:txBody>
      </p:sp>
      <p:sp>
        <p:nvSpPr>
          <p:cNvPr id="12" name="TextBox 11">
            <a:extLst>
              <a:ext uri="{FF2B5EF4-FFF2-40B4-BE49-F238E27FC236}">
                <a16:creationId xmlns:a16="http://schemas.microsoft.com/office/drawing/2014/main" id="{99FD8E75-E24A-331D-D03A-BD806CD9E88E}"/>
              </a:ext>
            </a:extLst>
          </p:cNvPr>
          <p:cNvSpPr txBox="1"/>
          <p:nvPr/>
        </p:nvSpPr>
        <p:spPr>
          <a:xfrm>
            <a:off x="4932040" y="2226487"/>
            <a:ext cx="1080120" cy="261610"/>
          </a:xfrm>
          <a:prstGeom prst="rect">
            <a:avLst/>
          </a:prstGeom>
          <a:solidFill>
            <a:srgbClr val="E10300"/>
          </a:solidFill>
        </p:spPr>
        <p:txBody>
          <a:bodyPr wrap="square" rtlCol="0">
            <a:spAutoFit/>
          </a:bodyPr>
          <a:lstStyle/>
          <a:p>
            <a:pPr algn="ctr"/>
            <a:r>
              <a:rPr lang="en-GB" sz="1050" b="1" dirty="0" err="1">
                <a:solidFill>
                  <a:schemeClr val="bg1"/>
                </a:solidFill>
              </a:rPr>
              <a:t>Matris</a:t>
            </a:r>
            <a:endParaRPr lang="en-GB" sz="1050" b="1" dirty="0">
              <a:solidFill>
                <a:schemeClr val="bg1"/>
              </a:solidFill>
            </a:endParaRPr>
          </a:p>
        </p:txBody>
      </p:sp>
      <p:sp>
        <p:nvSpPr>
          <p:cNvPr id="13" name="TextBox 12">
            <a:extLst>
              <a:ext uri="{FF2B5EF4-FFF2-40B4-BE49-F238E27FC236}">
                <a16:creationId xmlns:a16="http://schemas.microsoft.com/office/drawing/2014/main" id="{B6D46AE4-98C8-635B-BC8D-67C31B2521B4}"/>
              </a:ext>
            </a:extLst>
          </p:cNvPr>
          <p:cNvSpPr txBox="1"/>
          <p:nvPr/>
        </p:nvSpPr>
        <p:spPr>
          <a:xfrm>
            <a:off x="3707905" y="2895532"/>
            <a:ext cx="1080120" cy="584775"/>
          </a:xfrm>
          <a:prstGeom prst="rect">
            <a:avLst/>
          </a:prstGeom>
          <a:solidFill>
            <a:srgbClr val="F06B60"/>
          </a:solidFill>
        </p:spPr>
        <p:txBody>
          <a:bodyPr wrap="square" rtlCol="0">
            <a:spAutoFit/>
          </a:bodyPr>
          <a:lstStyle/>
          <a:p>
            <a:pPr algn="ctr"/>
            <a:r>
              <a:rPr lang="en-GB" sz="1600" b="1" dirty="0" err="1">
                <a:solidFill>
                  <a:schemeClr val="bg1"/>
                </a:solidFill>
              </a:rPr>
              <a:t>Sınırlı</a:t>
            </a:r>
            <a:r>
              <a:rPr lang="en-GB" sz="1600" b="1" dirty="0">
                <a:solidFill>
                  <a:schemeClr val="bg1"/>
                </a:solidFill>
              </a:rPr>
              <a:t> </a:t>
            </a:r>
            <a:r>
              <a:rPr lang="en-GB" sz="1600" b="1" dirty="0" err="1">
                <a:solidFill>
                  <a:schemeClr val="bg1"/>
                </a:solidFill>
              </a:rPr>
              <a:t>Yetki</a:t>
            </a:r>
            <a:endParaRPr lang="en-GB" sz="1600" b="1" dirty="0">
              <a:solidFill>
                <a:schemeClr val="bg1"/>
              </a:solidFill>
            </a:endParaRPr>
          </a:p>
        </p:txBody>
      </p:sp>
      <p:sp>
        <p:nvSpPr>
          <p:cNvPr id="14" name="TextBox 13">
            <a:extLst>
              <a:ext uri="{FF2B5EF4-FFF2-40B4-BE49-F238E27FC236}">
                <a16:creationId xmlns:a16="http://schemas.microsoft.com/office/drawing/2014/main" id="{BC4AF8C7-E1A6-DD1C-5477-2842642E4DD7}"/>
              </a:ext>
            </a:extLst>
          </p:cNvPr>
          <p:cNvSpPr txBox="1"/>
          <p:nvPr/>
        </p:nvSpPr>
        <p:spPr>
          <a:xfrm>
            <a:off x="3707905" y="3567017"/>
            <a:ext cx="1080120" cy="584775"/>
          </a:xfrm>
          <a:prstGeom prst="rect">
            <a:avLst/>
          </a:prstGeom>
          <a:solidFill>
            <a:srgbClr val="F06B60"/>
          </a:solidFill>
        </p:spPr>
        <p:txBody>
          <a:bodyPr wrap="square" rtlCol="0">
            <a:spAutoFit/>
          </a:bodyPr>
          <a:lstStyle/>
          <a:p>
            <a:pPr algn="ctr"/>
            <a:r>
              <a:rPr lang="en-GB" sz="1600" b="1" dirty="0" err="1">
                <a:solidFill>
                  <a:schemeClr val="bg1"/>
                </a:solidFill>
              </a:rPr>
              <a:t>İşlevsel</a:t>
            </a:r>
            <a:r>
              <a:rPr lang="en-GB" sz="1600" b="1" dirty="0">
                <a:solidFill>
                  <a:schemeClr val="bg1"/>
                </a:solidFill>
              </a:rPr>
              <a:t> </a:t>
            </a:r>
            <a:r>
              <a:rPr lang="en-GB" sz="1600" b="1" dirty="0" err="1">
                <a:solidFill>
                  <a:schemeClr val="bg1"/>
                </a:solidFill>
              </a:rPr>
              <a:t>Yönetici</a:t>
            </a:r>
            <a:endParaRPr lang="en-GB" sz="1600" b="1" dirty="0">
              <a:solidFill>
                <a:schemeClr val="bg1"/>
              </a:solidFill>
            </a:endParaRPr>
          </a:p>
        </p:txBody>
      </p:sp>
      <p:sp>
        <p:nvSpPr>
          <p:cNvPr id="15" name="TextBox 14">
            <a:extLst>
              <a:ext uri="{FF2B5EF4-FFF2-40B4-BE49-F238E27FC236}">
                <a16:creationId xmlns:a16="http://schemas.microsoft.com/office/drawing/2014/main" id="{52FDC328-C6D1-A8AA-A245-16E50A5B810C}"/>
              </a:ext>
            </a:extLst>
          </p:cNvPr>
          <p:cNvSpPr txBox="1"/>
          <p:nvPr/>
        </p:nvSpPr>
        <p:spPr>
          <a:xfrm>
            <a:off x="3707905" y="4277176"/>
            <a:ext cx="1080120" cy="584775"/>
          </a:xfrm>
          <a:prstGeom prst="rect">
            <a:avLst/>
          </a:prstGeom>
          <a:solidFill>
            <a:srgbClr val="F06B60"/>
          </a:solidFill>
        </p:spPr>
        <p:txBody>
          <a:bodyPr wrap="square" rtlCol="0">
            <a:spAutoFit/>
          </a:bodyPr>
          <a:lstStyle/>
          <a:p>
            <a:pPr algn="ctr"/>
            <a:r>
              <a:rPr lang="en-GB" sz="1600" b="1" dirty="0" err="1">
                <a:solidFill>
                  <a:schemeClr val="bg1"/>
                </a:solidFill>
              </a:rPr>
              <a:t>Yarı</a:t>
            </a:r>
            <a:r>
              <a:rPr lang="en-GB" sz="1600" b="1" dirty="0">
                <a:solidFill>
                  <a:schemeClr val="bg1"/>
                </a:solidFill>
              </a:rPr>
              <a:t> </a:t>
            </a:r>
            <a:r>
              <a:rPr lang="en-GB" sz="1600" b="1" dirty="0" err="1">
                <a:solidFill>
                  <a:schemeClr val="bg1"/>
                </a:solidFill>
              </a:rPr>
              <a:t>Zamanlı</a:t>
            </a:r>
            <a:endParaRPr lang="en-GB" sz="1600" b="1" dirty="0">
              <a:solidFill>
                <a:schemeClr val="bg1"/>
              </a:solidFill>
            </a:endParaRPr>
          </a:p>
        </p:txBody>
      </p:sp>
      <p:sp>
        <p:nvSpPr>
          <p:cNvPr id="16" name="TextBox 15">
            <a:extLst>
              <a:ext uri="{FF2B5EF4-FFF2-40B4-BE49-F238E27FC236}">
                <a16:creationId xmlns:a16="http://schemas.microsoft.com/office/drawing/2014/main" id="{3BE41986-C09F-5C3F-591F-BA73682E7629}"/>
              </a:ext>
            </a:extLst>
          </p:cNvPr>
          <p:cNvSpPr txBox="1"/>
          <p:nvPr/>
        </p:nvSpPr>
        <p:spPr>
          <a:xfrm>
            <a:off x="3689395" y="5040083"/>
            <a:ext cx="1080120" cy="584775"/>
          </a:xfrm>
          <a:prstGeom prst="rect">
            <a:avLst/>
          </a:prstGeom>
          <a:solidFill>
            <a:srgbClr val="F06B60"/>
          </a:solidFill>
        </p:spPr>
        <p:txBody>
          <a:bodyPr wrap="square" rtlCol="0">
            <a:spAutoFit/>
          </a:bodyPr>
          <a:lstStyle/>
          <a:p>
            <a:pPr algn="ctr"/>
            <a:r>
              <a:rPr lang="en-GB" sz="1600" b="1" dirty="0" err="1">
                <a:solidFill>
                  <a:schemeClr val="bg1"/>
                </a:solidFill>
              </a:rPr>
              <a:t>Yarı</a:t>
            </a:r>
            <a:r>
              <a:rPr lang="en-GB" sz="1600" b="1" dirty="0">
                <a:solidFill>
                  <a:schemeClr val="bg1"/>
                </a:solidFill>
              </a:rPr>
              <a:t> </a:t>
            </a:r>
            <a:r>
              <a:rPr lang="en-GB" sz="1600" b="1" dirty="0" err="1">
                <a:solidFill>
                  <a:schemeClr val="bg1"/>
                </a:solidFill>
              </a:rPr>
              <a:t>Zamanlı</a:t>
            </a:r>
            <a:endParaRPr lang="en-GB" sz="1600" b="1" dirty="0">
              <a:solidFill>
                <a:schemeClr val="bg1"/>
              </a:solidFill>
            </a:endParaRPr>
          </a:p>
        </p:txBody>
      </p:sp>
      <p:sp>
        <p:nvSpPr>
          <p:cNvPr id="17" name="TextBox 16">
            <a:extLst>
              <a:ext uri="{FF2B5EF4-FFF2-40B4-BE49-F238E27FC236}">
                <a16:creationId xmlns:a16="http://schemas.microsoft.com/office/drawing/2014/main" id="{F86A36C3-8275-16B2-66F4-1CB8E5290D27}"/>
              </a:ext>
            </a:extLst>
          </p:cNvPr>
          <p:cNvSpPr txBox="1"/>
          <p:nvPr/>
        </p:nvSpPr>
        <p:spPr>
          <a:xfrm>
            <a:off x="5040052" y="2519318"/>
            <a:ext cx="1080120" cy="261610"/>
          </a:xfrm>
          <a:prstGeom prst="rect">
            <a:avLst/>
          </a:prstGeom>
          <a:solidFill>
            <a:srgbClr val="FF0000"/>
          </a:solidFill>
        </p:spPr>
        <p:txBody>
          <a:bodyPr wrap="square" rtlCol="0">
            <a:spAutoFit/>
          </a:bodyPr>
          <a:lstStyle/>
          <a:p>
            <a:pPr algn="ctr"/>
            <a:r>
              <a:rPr lang="en-GB" sz="1050" b="1" dirty="0" err="1">
                <a:solidFill>
                  <a:schemeClr val="bg1"/>
                </a:solidFill>
              </a:rPr>
              <a:t>Dengeli</a:t>
            </a:r>
            <a:endParaRPr lang="en-GB" sz="1050" b="1" dirty="0">
              <a:solidFill>
                <a:schemeClr val="bg1"/>
              </a:solidFill>
            </a:endParaRPr>
          </a:p>
        </p:txBody>
      </p:sp>
      <p:sp>
        <p:nvSpPr>
          <p:cNvPr id="18" name="TextBox 17">
            <a:extLst>
              <a:ext uri="{FF2B5EF4-FFF2-40B4-BE49-F238E27FC236}">
                <a16:creationId xmlns:a16="http://schemas.microsoft.com/office/drawing/2014/main" id="{44076C35-441E-1180-CBB0-7818680F7BF9}"/>
              </a:ext>
            </a:extLst>
          </p:cNvPr>
          <p:cNvSpPr txBox="1"/>
          <p:nvPr/>
        </p:nvSpPr>
        <p:spPr>
          <a:xfrm>
            <a:off x="6295960" y="2519318"/>
            <a:ext cx="1080120" cy="261610"/>
          </a:xfrm>
          <a:prstGeom prst="rect">
            <a:avLst/>
          </a:prstGeom>
          <a:solidFill>
            <a:srgbClr val="CF0300"/>
          </a:solidFill>
        </p:spPr>
        <p:txBody>
          <a:bodyPr wrap="square" rtlCol="0">
            <a:spAutoFit/>
          </a:bodyPr>
          <a:lstStyle/>
          <a:p>
            <a:pPr algn="ctr"/>
            <a:r>
              <a:rPr lang="en-GB" sz="1050" b="1" dirty="0" err="1">
                <a:solidFill>
                  <a:schemeClr val="bg1"/>
                </a:solidFill>
              </a:rPr>
              <a:t>Güçlü</a:t>
            </a:r>
            <a:endParaRPr lang="en-GB" sz="1050" b="1" dirty="0">
              <a:solidFill>
                <a:schemeClr val="bg1"/>
              </a:solidFill>
            </a:endParaRPr>
          </a:p>
        </p:txBody>
      </p:sp>
      <p:sp>
        <p:nvSpPr>
          <p:cNvPr id="19" name="TextBox 18">
            <a:extLst>
              <a:ext uri="{FF2B5EF4-FFF2-40B4-BE49-F238E27FC236}">
                <a16:creationId xmlns:a16="http://schemas.microsoft.com/office/drawing/2014/main" id="{678D718A-AD6F-570A-3537-D139F64B4D37}"/>
              </a:ext>
            </a:extLst>
          </p:cNvPr>
          <p:cNvSpPr txBox="1"/>
          <p:nvPr/>
        </p:nvSpPr>
        <p:spPr>
          <a:xfrm>
            <a:off x="5004048" y="2895532"/>
            <a:ext cx="1080120" cy="584775"/>
          </a:xfrm>
          <a:prstGeom prst="rect">
            <a:avLst/>
          </a:prstGeom>
          <a:solidFill>
            <a:srgbClr val="FF0000"/>
          </a:solidFill>
        </p:spPr>
        <p:txBody>
          <a:bodyPr wrap="square" rtlCol="0">
            <a:spAutoFit/>
          </a:bodyPr>
          <a:lstStyle/>
          <a:p>
            <a:pPr algn="ctr"/>
            <a:r>
              <a:rPr lang="en-GB" sz="1600" b="1" dirty="0">
                <a:solidFill>
                  <a:schemeClr val="bg1"/>
                </a:solidFill>
              </a:rPr>
              <a:t>Makul </a:t>
            </a:r>
            <a:r>
              <a:rPr lang="en-GB" sz="1600" b="1" dirty="0" err="1">
                <a:solidFill>
                  <a:schemeClr val="bg1"/>
                </a:solidFill>
              </a:rPr>
              <a:t>Yetki</a:t>
            </a:r>
            <a:r>
              <a:rPr lang="en-GB" sz="1600" b="1" dirty="0">
                <a:solidFill>
                  <a:schemeClr val="bg1"/>
                </a:solidFill>
              </a:rPr>
              <a:t> </a:t>
            </a:r>
          </a:p>
        </p:txBody>
      </p:sp>
      <p:sp>
        <p:nvSpPr>
          <p:cNvPr id="20" name="TextBox 19">
            <a:extLst>
              <a:ext uri="{FF2B5EF4-FFF2-40B4-BE49-F238E27FC236}">
                <a16:creationId xmlns:a16="http://schemas.microsoft.com/office/drawing/2014/main" id="{CCDED8D9-F840-AFE9-1798-2D1BC07EC477}"/>
              </a:ext>
            </a:extLst>
          </p:cNvPr>
          <p:cNvSpPr txBox="1"/>
          <p:nvPr/>
        </p:nvSpPr>
        <p:spPr>
          <a:xfrm>
            <a:off x="5004048" y="3555771"/>
            <a:ext cx="1080120" cy="646331"/>
          </a:xfrm>
          <a:prstGeom prst="rect">
            <a:avLst/>
          </a:prstGeom>
          <a:solidFill>
            <a:srgbClr val="FF0000"/>
          </a:solidFill>
        </p:spPr>
        <p:txBody>
          <a:bodyPr wrap="square" rtlCol="0">
            <a:spAutoFit/>
          </a:bodyPr>
          <a:lstStyle/>
          <a:p>
            <a:pPr algn="ctr"/>
            <a:r>
              <a:rPr lang="en-GB" sz="1200" b="1" dirty="0" err="1">
                <a:solidFill>
                  <a:schemeClr val="bg1"/>
                </a:solidFill>
              </a:rPr>
              <a:t>İşlevsel</a:t>
            </a:r>
            <a:r>
              <a:rPr lang="en-GB" sz="1200" b="1" dirty="0">
                <a:solidFill>
                  <a:schemeClr val="bg1"/>
                </a:solidFill>
              </a:rPr>
              <a:t> </a:t>
            </a:r>
            <a:r>
              <a:rPr lang="en-GB" sz="1200" b="1" dirty="0" err="1">
                <a:solidFill>
                  <a:schemeClr val="bg1"/>
                </a:solidFill>
              </a:rPr>
              <a:t>ve</a:t>
            </a:r>
            <a:r>
              <a:rPr lang="en-GB" sz="1200" b="1" dirty="0">
                <a:solidFill>
                  <a:schemeClr val="bg1"/>
                </a:solidFill>
              </a:rPr>
              <a:t> </a:t>
            </a:r>
            <a:r>
              <a:rPr lang="en-GB" sz="1200" b="1" dirty="0" err="1">
                <a:solidFill>
                  <a:schemeClr val="bg1"/>
                </a:solidFill>
              </a:rPr>
              <a:t>Proje</a:t>
            </a:r>
            <a:r>
              <a:rPr lang="en-GB" sz="1200" b="1" dirty="0">
                <a:solidFill>
                  <a:schemeClr val="bg1"/>
                </a:solidFill>
              </a:rPr>
              <a:t> </a:t>
            </a:r>
            <a:r>
              <a:rPr lang="en-GB" sz="1200" b="1" dirty="0" err="1">
                <a:solidFill>
                  <a:schemeClr val="bg1"/>
                </a:solidFill>
              </a:rPr>
              <a:t>Yöneticisi</a:t>
            </a:r>
            <a:endParaRPr lang="en-GB" sz="1200" b="1" dirty="0">
              <a:solidFill>
                <a:schemeClr val="bg1"/>
              </a:solidFill>
            </a:endParaRPr>
          </a:p>
        </p:txBody>
      </p:sp>
      <p:sp>
        <p:nvSpPr>
          <p:cNvPr id="21" name="TextBox 20">
            <a:extLst>
              <a:ext uri="{FF2B5EF4-FFF2-40B4-BE49-F238E27FC236}">
                <a16:creationId xmlns:a16="http://schemas.microsoft.com/office/drawing/2014/main" id="{EEE316FD-3086-4323-67CB-6F7C61EE3936}"/>
              </a:ext>
            </a:extLst>
          </p:cNvPr>
          <p:cNvSpPr txBox="1"/>
          <p:nvPr/>
        </p:nvSpPr>
        <p:spPr>
          <a:xfrm>
            <a:off x="5004048" y="4277567"/>
            <a:ext cx="1080120" cy="584775"/>
          </a:xfrm>
          <a:prstGeom prst="rect">
            <a:avLst/>
          </a:prstGeom>
          <a:solidFill>
            <a:srgbClr val="FF0000"/>
          </a:solidFill>
        </p:spPr>
        <p:txBody>
          <a:bodyPr wrap="square" rtlCol="0">
            <a:spAutoFit/>
          </a:bodyPr>
          <a:lstStyle/>
          <a:p>
            <a:pPr algn="ctr"/>
            <a:r>
              <a:rPr lang="en-GB" sz="1600" b="1" dirty="0">
                <a:solidFill>
                  <a:schemeClr val="bg1"/>
                </a:solidFill>
              </a:rPr>
              <a:t>Tam </a:t>
            </a:r>
            <a:r>
              <a:rPr lang="en-GB" sz="1600" b="1" dirty="0" err="1">
                <a:solidFill>
                  <a:schemeClr val="bg1"/>
                </a:solidFill>
              </a:rPr>
              <a:t>Zamanlı</a:t>
            </a:r>
            <a:endParaRPr lang="en-GB" sz="1600" b="1" dirty="0">
              <a:solidFill>
                <a:schemeClr val="bg1"/>
              </a:solidFill>
            </a:endParaRPr>
          </a:p>
        </p:txBody>
      </p:sp>
      <p:sp>
        <p:nvSpPr>
          <p:cNvPr id="22" name="TextBox 21">
            <a:extLst>
              <a:ext uri="{FF2B5EF4-FFF2-40B4-BE49-F238E27FC236}">
                <a16:creationId xmlns:a16="http://schemas.microsoft.com/office/drawing/2014/main" id="{626766A7-C029-7193-8B95-C776861BE812}"/>
              </a:ext>
            </a:extLst>
          </p:cNvPr>
          <p:cNvSpPr txBox="1"/>
          <p:nvPr/>
        </p:nvSpPr>
        <p:spPr>
          <a:xfrm>
            <a:off x="5004048" y="5030189"/>
            <a:ext cx="1080120" cy="584775"/>
          </a:xfrm>
          <a:prstGeom prst="rect">
            <a:avLst/>
          </a:prstGeom>
          <a:solidFill>
            <a:srgbClr val="FF0000"/>
          </a:solidFill>
        </p:spPr>
        <p:txBody>
          <a:bodyPr wrap="square" rtlCol="0">
            <a:spAutoFit/>
          </a:bodyPr>
          <a:lstStyle/>
          <a:p>
            <a:pPr algn="ctr"/>
            <a:r>
              <a:rPr lang="en-GB" sz="1600" b="1" dirty="0" err="1">
                <a:solidFill>
                  <a:schemeClr val="bg1"/>
                </a:solidFill>
              </a:rPr>
              <a:t>Yarı</a:t>
            </a:r>
            <a:r>
              <a:rPr lang="en-GB" sz="1600" b="1" dirty="0">
                <a:solidFill>
                  <a:schemeClr val="bg1"/>
                </a:solidFill>
              </a:rPr>
              <a:t> </a:t>
            </a:r>
            <a:r>
              <a:rPr lang="en-GB" sz="1600" b="1" dirty="0" err="1">
                <a:solidFill>
                  <a:schemeClr val="bg1"/>
                </a:solidFill>
              </a:rPr>
              <a:t>Zamanlı</a:t>
            </a:r>
            <a:endParaRPr lang="en-GB" sz="1600" b="1" dirty="0">
              <a:solidFill>
                <a:schemeClr val="bg1"/>
              </a:solidFill>
            </a:endParaRPr>
          </a:p>
        </p:txBody>
      </p:sp>
      <p:sp>
        <p:nvSpPr>
          <p:cNvPr id="23" name="TextBox 22">
            <a:extLst>
              <a:ext uri="{FF2B5EF4-FFF2-40B4-BE49-F238E27FC236}">
                <a16:creationId xmlns:a16="http://schemas.microsoft.com/office/drawing/2014/main" id="{0B38C737-524E-131E-2F72-7F3E8DB90B6D}"/>
              </a:ext>
            </a:extLst>
          </p:cNvPr>
          <p:cNvSpPr txBox="1"/>
          <p:nvPr/>
        </p:nvSpPr>
        <p:spPr>
          <a:xfrm>
            <a:off x="6295960" y="2864753"/>
            <a:ext cx="1080120" cy="646331"/>
          </a:xfrm>
          <a:prstGeom prst="rect">
            <a:avLst/>
          </a:prstGeom>
          <a:solidFill>
            <a:srgbClr val="CD0300"/>
          </a:solidFill>
        </p:spPr>
        <p:txBody>
          <a:bodyPr wrap="square" rtlCol="0">
            <a:spAutoFit/>
          </a:bodyPr>
          <a:lstStyle/>
          <a:p>
            <a:pPr algn="ctr"/>
            <a:r>
              <a:rPr lang="en-GB" sz="1200" b="1" dirty="0">
                <a:solidFill>
                  <a:schemeClr val="bg1"/>
                </a:solidFill>
              </a:rPr>
              <a:t>Makul </a:t>
            </a:r>
            <a:r>
              <a:rPr lang="en-GB" sz="1200" b="1" dirty="0" err="1">
                <a:solidFill>
                  <a:schemeClr val="bg1"/>
                </a:solidFill>
              </a:rPr>
              <a:t>ila</a:t>
            </a:r>
            <a:r>
              <a:rPr lang="en-GB" sz="1200" b="1" dirty="0">
                <a:solidFill>
                  <a:schemeClr val="bg1"/>
                </a:solidFill>
              </a:rPr>
              <a:t> </a:t>
            </a:r>
            <a:r>
              <a:rPr lang="en-GB" sz="1200" b="1" dirty="0" err="1">
                <a:solidFill>
                  <a:schemeClr val="bg1"/>
                </a:solidFill>
              </a:rPr>
              <a:t>Yüksek</a:t>
            </a:r>
            <a:r>
              <a:rPr lang="en-GB" sz="1200" b="1" dirty="0">
                <a:solidFill>
                  <a:schemeClr val="bg1"/>
                </a:solidFill>
              </a:rPr>
              <a:t> </a:t>
            </a:r>
            <a:r>
              <a:rPr lang="en-GB" sz="1200" b="1" dirty="0" err="1">
                <a:solidFill>
                  <a:schemeClr val="bg1"/>
                </a:solidFill>
              </a:rPr>
              <a:t>Seviye</a:t>
            </a:r>
            <a:r>
              <a:rPr lang="en-GB" sz="1200" b="1" dirty="0">
                <a:solidFill>
                  <a:schemeClr val="bg1"/>
                </a:solidFill>
              </a:rPr>
              <a:t> </a:t>
            </a:r>
            <a:r>
              <a:rPr lang="en-GB" sz="1200" b="1" dirty="0" err="1">
                <a:solidFill>
                  <a:schemeClr val="bg1"/>
                </a:solidFill>
              </a:rPr>
              <a:t>Arası</a:t>
            </a:r>
            <a:endParaRPr lang="en-GB" sz="1200" b="1" dirty="0">
              <a:solidFill>
                <a:schemeClr val="bg1"/>
              </a:solidFill>
            </a:endParaRPr>
          </a:p>
        </p:txBody>
      </p:sp>
      <p:sp>
        <p:nvSpPr>
          <p:cNvPr id="24" name="TextBox 23">
            <a:extLst>
              <a:ext uri="{FF2B5EF4-FFF2-40B4-BE49-F238E27FC236}">
                <a16:creationId xmlns:a16="http://schemas.microsoft.com/office/drawing/2014/main" id="{B79590CF-ECA3-843E-8E29-A4BA2AADD63B}"/>
              </a:ext>
            </a:extLst>
          </p:cNvPr>
          <p:cNvSpPr txBox="1"/>
          <p:nvPr/>
        </p:nvSpPr>
        <p:spPr>
          <a:xfrm>
            <a:off x="6295960" y="3614287"/>
            <a:ext cx="1080120" cy="523220"/>
          </a:xfrm>
          <a:prstGeom prst="rect">
            <a:avLst/>
          </a:prstGeom>
          <a:solidFill>
            <a:srgbClr val="D00300"/>
          </a:solidFill>
        </p:spPr>
        <p:txBody>
          <a:bodyPr wrap="square" rtlCol="0">
            <a:spAutoFit/>
          </a:bodyPr>
          <a:lstStyle/>
          <a:p>
            <a:pPr algn="ctr"/>
            <a:r>
              <a:rPr lang="en-GB" sz="1400" b="1" dirty="0" err="1">
                <a:solidFill>
                  <a:schemeClr val="bg1"/>
                </a:solidFill>
              </a:rPr>
              <a:t>Proje</a:t>
            </a:r>
            <a:r>
              <a:rPr lang="en-GB" sz="1400" b="1" dirty="0">
                <a:solidFill>
                  <a:schemeClr val="bg1"/>
                </a:solidFill>
              </a:rPr>
              <a:t> </a:t>
            </a:r>
            <a:r>
              <a:rPr lang="en-GB" sz="1400" b="1" dirty="0" err="1">
                <a:solidFill>
                  <a:schemeClr val="bg1"/>
                </a:solidFill>
              </a:rPr>
              <a:t>Yöneticisi</a:t>
            </a:r>
            <a:endParaRPr lang="en-GB" sz="1400" b="1" dirty="0">
              <a:solidFill>
                <a:schemeClr val="bg1"/>
              </a:solidFill>
            </a:endParaRPr>
          </a:p>
        </p:txBody>
      </p:sp>
      <p:sp>
        <p:nvSpPr>
          <p:cNvPr id="25" name="TextBox 24">
            <a:extLst>
              <a:ext uri="{FF2B5EF4-FFF2-40B4-BE49-F238E27FC236}">
                <a16:creationId xmlns:a16="http://schemas.microsoft.com/office/drawing/2014/main" id="{D7F2960F-8112-A66B-E807-82F201AD484B}"/>
              </a:ext>
            </a:extLst>
          </p:cNvPr>
          <p:cNvSpPr txBox="1"/>
          <p:nvPr/>
        </p:nvSpPr>
        <p:spPr>
          <a:xfrm>
            <a:off x="6288360" y="4301025"/>
            <a:ext cx="1080120" cy="584775"/>
          </a:xfrm>
          <a:prstGeom prst="rect">
            <a:avLst/>
          </a:prstGeom>
          <a:solidFill>
            <a:srgbClr val="C90600"/>
          </a:solidFill>
        </p:spPr>
        <p:txBody>
          <a:bodyPr wrap="square" rtlCol="0">
            <a:spAutoFit/>
          </a:bodyPr>
          <a:lstStyle/>
          <a:p>
            <a:pPr algn="ctr"/>
            <a:r>
              <a:rPr lang="en-GB" sz="1600" b="1" dirty="0">
                <a:solidFill>
                  <a:schemeClr val="bg1"/>
                </a:solidFill>
              </a:rPr>
              <a:t>Tam </a:t>
            </a:r>
            <a:r>
              <a:rPr lang="en-GB" sz="1600" b="1" dirty="0" err="1">
                <a:solidFill>
                  <a:schemeClr val="bg1"/>
                </a:solidFill>
              </a:rPr>
              <a:t>Zamanlı</a:t>
            </a:r>
            <a:endParaRPr lang="en-GB" sz="1600" b="1" dirty="0">
              <a:solidFill>
                <a:schemeClr val="bg1"/>
              </a:solidFill>
            </a:endParaRPr>
          </a:p>
        </p:txBody>
      </p:sp>
      <p:sp>
        <p:nvSpPr>
          <p:cNvPr id="26" name="TextBox 25">
            <a:extLst>
              <a:ext uri="{FF2B5EF4-FFF2-40B4-BE49-F238E27FC236}">
                <a16:creationId xmlns:a16="http://schemas.microsoft.com/office/drawing/2014/main" id="{85C9CB9D-CBE2-A8B9-AD59-97EAA774BB46}"/>
              </a:ext>
            </a:extLst>
          </p:cNvPr>
          <p:cNvSpPr txBox="1"/>
          <p:nvPr/>
        </p:nvSpPr>
        <p:spPr>
          <a:xfrm>
            <a:off x="6282228" y="5012700"/>
            <a:ext cx="1080120" cy="584775"/>
          </a:xfrm>
          <a:prstGeom prst="rect">
            <a:avLst/>
          </a:prstGeom>
          <a:solidFill>
            <a:srgbClr val="CF0303"/>
          </a:solidFill>
        </p:spPr>
        <p:txBody>
          <a:bodyPr wrap="square" rtlCol="0">
            <a:spAutoFit/>
          </a:bodyPr>
          <a:lstStyle/>
          <a:p>
            <a:pPr algn="ctr"/>
            <a:r>
              <a:rPr lang="en-GB" sz="1600" b="1" dirty="0">
                <a:solidFill>
                  <a:schemeClr val="bg1"/>
                </a:solidFill>
              </a:rPr>
              <a:t>Tam </a:t>
            </a:r>
            <a:r>
              <a:rPr lang="en-GB" sz="1600" b="1" dirty="0" err="1">
                <a:solidFill>
                  <a:schemeClr val="bg1"/>
                </a:solidFill>
              </a:rPr>
              <a:t>Zamanlı</a:t>
            </a:r>
            <a:endParaRPr lang="en-GB" sz="1600" b="1" dirty="0">
              <a:solidFill>
                <a:schemeClr val="bg1"/>
              </a:solidFill>
            </a:endParaRPr>
          </a:p>
        </p:txBody>
      </p:sp>
      <p:sp>
        <p:nvSpPr>
          <p:cNvPr id="27" name="TextBox 26">
            <a:extLst>
              <a:ext uri="{FF2B5EF4-FFF2-40B4-BE49-F238E27FC236}">
                <a16:creationId xmlns:a16="http://schemas.microsoft.com/office/drawing/2014/main" id="{BCBD562A-206A-ECA9-70A9-344FA938C781}"/>
              </a:ext>
            </a:extLst>
          </p:cNvPr>
          <p:cNvSpPr txBox="1"/>
          <p:nvPr/>
        </p:nvSpPr>
        <p:spPr>
          <a:xfrm>
            <a:off x="7520095" y="2339628"/>
            <a:ext cx="1202709" cy="307777"/>
          </a:xfrm>
          <a:prstGeom prst="rect">
            <a:avLst/>
          </a:prstGeom>
          <a:solidFill>
            <a:srgbClr val="FFB500"/>
          </a:solidFill>
        </p:spPr>
        <p:txBody>
          <a:bodyPr wrap="square" rtlCol="0">
            <a:spAutoFit/>
          </a:bodyPr>
          <a:lstStyle/>
          <a:p>
            <a:pPr algn="ctr"/>
            <a:r>
              <a:rPr lang="en-GB" sz="1400" b="1" dirty="0" err="1">
                <a:solidFill>
                  <a:schemeClr val="bg1"/>
                </a:solidFill>
              </a:rPr>
              <a:t>Projeleştirme</a:t>
            </a:r>
            <a:endParaRPr lang="en-GB" sz="1400" b="1" dirty="0">
              <a:solidFill>
                <a:schemeClr val="bg1"/>
              </a:solidFill>
            </a:endParaRPr>
          </a:p>
        </p:txBody>
      </p:sp>
      <p:sp>
        <p:nvSpPr>
          <p:cNvPr id="28" name="TextBox 27">
            <a:extLst>
              <a:ext uri="{FF2B5EF4-FFF2-40B4-BE49-F238E27FC236}">
                <a16:creationId xmlns:a16="http://schemas.microsoft.com/office/drawing/2014/main" id="{31EA5423-1552-ABB1-8CEB-E8697F6ECB5A}"/>
              </a:ext>
            </a:extLst>
          </p:cNvPr>
          <p:cNvSpPr txBox="1"/>
          <p:nvPr/>
        </p:nvSpPr>
        <p:spPr>
          <a:xfrm>
            <a:off x="7587872" y="2887990"/>
            <a:ext cx="1134932" cy="584775"/>
          </a:xfrm>
          <a:prstGeom prst="rect">
            <a:avLst/>
          </a:prstGeom>
          <a:solidFill>
            <a:srgbClr val="FFB500"/>
          </a:solidFill>
        </p:spPr>
        <p:txBody>
          <a:bodyPr wrap="square" rtlCol="0">
            <a:spAutoFit/>
          </a:bodyPr>
          <a:lstStyle/>
          <a:p>
            <a:pPr algn="ctr"/>
            <a:r>
              <a:rPr lang="en-GB" sz="1600" b="1" dirty="0">
                <a:solidFill>
                  <a:schemeClr val="bg1"/>
                </a:solidFill>
              </a:rPr>
              <a:t>En </a:t>
            </a:r>
            <a:r>
              <a:rPr lang="en-GB" sz="1600" b="1" dirty="0" err="1">
                <a:solidFill>
                  <a:schemeClr val="bg1"/>
                </a:solidFill>
              </a:rPr>
              <a:t>Yüksek</a:t>
            </a:r>
            <a:r>
              <a:rPr lang="en-GB" sz="1600" b="1" dirty="0">
                <a:solidFill>
                  <a:schemeClr val="bg1"/>
                </a:solidFill>
              </a:rPr>
              <a:t> </a:t>
            </a:r>
            <a:r>
              <a:rPr lang="en-GB" sz="1600" b="1" dirty="0" err="1">
                <a:solidFill>
                  <a:schemeClr val="bg1"/>
                </a:solidFill>
              </a:rPr>
              <a:t>Yetki</a:t>
            </a:r>
            <a:endParaRPr lang="en-GB" sz="1600" b="1" dirty="0">
              <a:solidFill>
                <a:schemeClr val="bg1"/>
              </a:solidFill>
            </a:endParaRPr>
          </a:p>
        </p:txBody>
      </p:sp>
      <p:sp>
        <p:nvSpPr>
          <p:cNvPr id="29" name="TextBox 28">
            <a:extLst>
              <a:ext uri="{FF2B5EF4-FFF2-40B4-BE49-F238E27FC236}">
                <a16:creationId xmlns:a16="http://schemas.microsoft.com/office/drawing/2014/main" id="{29B731B1-2527-DB99-8C81-3AFA164DF0FA}"/>
              </a:ext>
            </a:extLst>
          </p:cNvPr>
          <p:cNvSpPr txBox="1"/>
          <p:nvPr/>
        </p:nvSpPr>
        <p:spPr>
          <a:xfrm>
            <a:off x="7587872" y="3590166"/>
            <a:ext cx="1134932" cy="584775"/>
          </a:xfrm>
          <a:prstGeom prst="rect">
            <a:avLst/>
          </a:prstGeom>
          <a:solidFill>
            <a:srgbClr val="FFB500"/>
          </a:solidFill>
        </p:spPr>
        <p:txBody>
          <a:bodyPr wrap="square" rtlCol="0">
            <a:spAutoFit/>
          </a:bodyPr>
          <a:lstStyle/>
          <a:p>
            <a:pPr algn="ctr"/>
            <a:r>
              <a:rPr lang="en-GB" sz="1600" b="1" dirty="0" err="1">
                <a:solidFill>
                  <a:schemeClr val="bg1"/>
                </a:solidFill>
              </a:rPr>
              <a:t>Proje</a:t>
            </a:r>
            <a:r>
              <a:rPr lang="en-GB" sz="1600" b="1" dirty="0">
                <a:solidFill>
                  <a:schemeClr val="bg1"/>
                </a:solidFill>
              </a:rPr>
              <a:t> </a:t>
            </a:r>
            <a:r>
              <a:rPr lang="en-GB" sz="1600" b="1" dirty="0" err="1">
                <a:solidFill>
                  <a:schemeClr val="bg1"/>
                </a:solidFill>
              </a:rPr>
              <a:t>Yöneticisi</a:t>
            </a:r>
            <a:endParaRPr lang="en-GB" sz="1600" b="1" dirty="0">
              <a:solidFill>
                <a:schemeClr val="bg1"/>
              </a:solidFill>
            </a:endParaRPr>
          </a:p>
        </p:txBody>
      </p:sp>
      <p:sp>
        <p:nvSpPr>
          <p:cNvPr id="30" name="TextBox 29">
            <a:extLst>
              <a:ext uri="{FF2B5EF4-FFF2-40B4-BE49-F238E27FC236}">
                <a16:creationId xmlns:a16="http://schemas.microsoft.com/office/drawing/2014/main" id="{B4928029-F62B-72D6-1C92-869CF6D56C81}"/>
              </a:ext>
            </a:extLst>
          </p:cNvPr>
          <p:cNvSpPr txBox="1"/>
          <p:nvPr/>
        </p:nvSpPr>
        <p:spPr>
          <a:xfrm>
            <a:off x="7587872" y="4296750"/>
            <a:ext cx="1134932" cy="584775"/>
          </a:xfrm>
          <a:prstGeom prst="rect">
            <a:avLst/>
          </a:prstGeom>
          <a:solidFill>
            <a:srgbClr val="FFB500"/>
          </a:solidFill>
        </p:spPr>
        <p:txBody>
          <a:bodyPr wrap="square" rtlCol="0">
            <a:spAutoFit/>
          </a:bodyPr>
          <a:lstStyle/>
          <a:p>
            <a:pPr algn="ctr"/>
            <a:r>
              <a:rPr lang="en-GB" sz="1600" b="1" dirty="0">
                <a:solidFill>
                  <a:schemeClr val="bg1"/>
                </a:solidFill>
              </a:rPr>
              <a:t>Tam </a:t>
            </a:r>
            <a:r>
              <a:rPr lang="en-GB" sz="1600" b="1" dirty="0" err="1">
                <a:solidFill>
                  <a:schemeClr val="bg1"/>
                </a:solidFill>
              </a:rPr>
              <a:t>Zamanlı</a:t>
            </a:r>
            <a:endParaRPr lang="en-GB" sz="1600" b="1" dirty="0">
              <a:solidFill>
                <a:schemeClr val="bg1"/>
              </a:solidFill>
            </a:endParaRPr>
          </a:p>
        </p:txBody>
      </p:sp>
      <p:sp>
        <p:nvSpPr>
          <p:cNvPr id="31" name="TextBox 30">
            <a:extLst>
              <a:ext uri="{FF2B5EF4-FFF2-40B4-BE49-F238E27FC236}">
                <a16:creationId xmlns:a16="http://schemas.microsoft.com/office/drawing/2014/main" id="{8A4BC74C-2A66-DC28-E70E-077D4A4C1E2D}"/>
              </a:ext>
            </a:extLst>
          </p:cNvPr>
          <p:cNvSpPr txBox="1"/>
          <p:nvPr/>
        </p:nvSpPr>
        <p:spPr>
          <a:xfrm>
            <a:off x="7574100" y="5003334"/>
            <a:ext cx="1134932" cy="584775"/>
          </a:xfrm>
          <a:prstGeom prst="rect">
            <a:avLst/>
          </a:prstGeom>
          <a:solidFill>
            <a:srgbClr val="FFB500"/>
          </a:solidFill>
        </p:spPr>
        <p:txBody>
          <a:bodyPr wrap="square" rtlCol="0">
            <a:spAutoFit/>
          </a:bodyPr>
          <a:lstStyle/>
          <a:p>
            <a:pPr algn="ctr"/>
            <a:r>
              <a:rPr lang="en-GB" sz="1600" b="1" dirty="0">
                <a:solidFill>
                  <a:schemeClr val="bg1"/>
                </a:solidFill>
              </a:rPr>
              <a:t>Tam </a:t>
            </a:r>
            <a:r>
              <a:rPr lang="en-GB" sz="1600" b="1" dirty="0" err="1">
                <a:solidFill>
                  <a:schemeClr val="bg1"/>
                </a:solidFill>
              </a:rPr>
              <a:t>Zamanlı</a:t>
            </a:r>
            <a:endParaRPr lang="en-GB" sz="1600" b="1" dirty="0">
              <a:solidFill>
                <a:schemeClr val="bg1"/>
              </a:solidFill>
            </a:endParaRPr>
          </a:p>
        </p:txBody>
      </p:sp>
      <p:sp>
        <p:nvSpPr>
          <p:cNvPr id="32" name="TextBox 31">
            <a:extLst>
              <a:ext uri="{FF2B5EF4-FFF2-40B4-BE49-F238E27FC236}">
                <a16:creationId xmlns:a16="http://schemas.microsoft.com/office/drawing/2014/main" id="{8F108592-1F73-65CC-2206-A758540150D3}"/>
              </a:ext>
            </a:extLst>
          </p:cNvPr>
          <p:cNvSpPr txBox="1"/>
          <p:nvPr/>
        </p:nvSpPr>
        <p:spPr>
          <a:xfrm>
            <a:off x="2483768" y="2895532"/>
            <a:ext cx="936104" cy="584775"/>
          </a:xfrm>
          <a:prstGeom prst="rect">
            <a:avLst/>
          </a:prstGeom>
          <a:solidFill>
            <a:srgbClr val="00A7FB"/>
          </a:solidFill>
        </p:spPr>
        <p:txBody>
          <a:bodyPr wrap="square" rtlCol="0">
            <a:spAutoFit/>
          </a:bodyPr>
          <a:lstStyle/>
          <a:p>
            <a:pPr algn="ctr"/>
            <a:r>
              <a:rPr lang="en-GB" sz="1600" b="1" dirty="0">
                <a:solidFill>
                  <a:schemeClr val="bg1"/>
                </a:solidFill>
              </a:rPr>
              <a:t>Az </a:t>
            </a:r>
            <a:r>
              <a:rPr lang="en-GB" sz="1600" b="1" dirty="0" err="1">
                <a:solidFill>
                  <a:schemeClr val="bg1"/>
                </a:solidFill>
              </a:rPr>
              <a:t>veya</a:t>
            </a:r>
            <a:r>
              <a:rPr lang="en-GB" sz="1600" b="1" dirty="0">
                <a:solidFill>
                  <a:schemeClr val="bg1"/>
                </a:solidFill>
              </a:rPr>
              <a:t> </a:t>
            </a:r>
            <a:r>
              <a:rPr lang="en-GB" sz="1600" b="1" dirty="0" err="1">
                <a:solidFill>
                  <a:schemeClr val="bg1"/>
                </a:solidFill>
              </a:rPr>
              <a:t>Hiç</a:t>
            </a:r>
            <a:endParaRPr lang="en-GB" sz="1600" b="1" dirty="0">
              <a:solidFill>
                <a:schemeClr val="bg1"/>
              </a:solidFill>
            </a:endParaRPr>
          </a:p>
        </p:txBody>
      </p:sp>
      <p:sp>
        <p:nvSpPr>
          <p:cNvPr id="34" name="TextBox 33">
            <a:extLst>
              <a:ext uri="{FF2B5EF4-FFF2-40B4-BE49-F238E27FC236}">
                <a16:creationId xmlns:a16="http://schemas.microsoft.com/office/drawing/2014/main" id="{E5E514BB-8663-9991-81E1-CDB3157F8F50}"/>
              </a:ext>
            </a:extLst>
          </p:cNvPr>
          <p:cNvSpPr txBox="1"/>
          <p:nvPr/>
        </p:nvSpPr>
        <p:spPr>
          <a:xfrm>
            <a:off x="2483768" y="3574897"/>
            <a:ext cx="936104" cy="584775"/>
          </a:xfrm>
          <a:prstGeom prst="rect">
            <a:avLst/>
          </a:prstGeom>
          <a:solidFill>
            <a:srgbClr val="00A7FB"/>
          </a:solidFill>
        </p:spPr>
        <p:txBody>
          <a:bodyPr wrap="square" rtlCol="0">
            <a:spAutoFit/>
          </a:bodyPr>
          <a:lstStyle/>
          <a:p>
            <a:pPr algn="ctr"/>
            <a:r>
              <a:rPr lang="en-GB" sz="1600" b="1" dirty="0" err="1">
                <a:solidFill>
                  <a:schemeClr val="bg1"/>
                </a:solidFill>
              </a:rPr>
              <a:t>İşlevsel</a:t>
            </a:r>
            <a:r>
              <a:rPr lang="en-GB" sz="1600" b="1" dirty="0">
                <a:solidFill>
                  <a:schemeClr val="bg1"/>
                </a:solidFill>
              </a:rPr>
              <a:t> </a:t>
            </a:r>
            <a:r>
              <a:rPr lang="en-GB" sz="1600" b="1" dirty="0" err="1">
                <a:solidFill>
                  <a:schemeClr val="bg1"/>
                </a:solidFill>
              </a:rPr>
              <a:t>Yönetici</a:t>
            </a:r>
            <a:endParaRPr lang="en-GB" sz="1600" b="1" dirty="0">
              <a:solidFill>
                <a:schemeClr val="bg1"/>
              </a:solidFill>
            </a:endParaRPr>
          </a:p>
        </p:txBody>
      </p:sp>
      <p:sp>
        <p:nvSpPr>
          <p:cNvPr id="35" name="TextBox 34">
            <a:extLst>
              <a:ext uri="{FF2B5EF4-FFF2-40B4-BE49-F238E27FC236}">
                <a16:creationId xmlns:a16="http://schemas.microsoft.com/office/drawing/2014/main" id="{0F1AF13A-4465-9EA0-7030-20477C08BA25}"/>
              </a:ext>
            </a:extLst>
          </p:cNvPr>
          <p:cNvSpPr txBox="1"/>
          <p:nvPr/>
        </p:nvSpPr>
        <p:spPr>
          <a:xfrm>
            <a:off x="2483768" y="4288200"/>
            <a:ext cx="936104" cy="584775"/>
          </a:xfrm>
          <a:prstGeom prst="rect">
            <a:avLst/>
          </a:prstGeom>
          <a:solidFill>
            <a:srgbClr val="00A7FB"/>
          </a:solidFill>
        </p:spPr>
        <p:txBody>
          <a:bodyPr wrap="square" rtlCol="0">
            <a:spAutoFit/>
          </a:bodyPr>
          <a:lstStyle/>
          <a:p>
            <a:pPr algn="ctr"/>
            <a:r>
              <a:rPr lang="en-GB" sz="1600" b="1" dirty="0" err="1">
                <a:solidFill>
                  <a:schemeClr val="bg1"/>
                </a:solidFill>
              </a:rPr>
              <a:t>Yarı</a:t>
            </a:r>
            <a:r>
              <a:rPr lang="en-GB" sz="1600" b="1" dirty="0">
                <a:solidFill>
                  <a:schemeClr val="bg1"/>
                </a:solidFill>
              </a:rPr>
              <a:t> </a:t>
            </a:r>
            <a:r>
              <a:rPr lang="en-GB" sz="1600" b="1" dirty="0" err="1">
                <a:solidFill>
                  <a:schemeClr val="bg1"/>
                </a:solidFill>
              </a:rPr>
              <a:t>Zamanlı</a:t>
            </a:r>
            <a:endParaRPr lang="en-GB" sz="1600" b="1" dirty="0">
              <a:solidFill>
                <a:schemeClr val="bg1"/>
              </a:solidFill>
            </a:endParaRPr>
          </a:p>
        </p:txBody>
      </p:sp>
      <p:sp>
        <p:nvSpPr>
          <p:cNvPr id="36" name="TextBox 35">
            <a:extLst>
              <a:ext uri="{FF2B5EF4-FFF2-40B4-BE49-F238E27FC236}">
                <a16:creationId xmlns:a16="http://schemas.microsoft.com/office/drawing/2014/main" id="{B1267BEE-D296-F4FD-1253-93E3C5704772}"/>
              </a:ext>
            </a:extLst>
          </p:cNvPr>
          <p:cNvSpPr txBox="1"/>
          <p:nvPr/>
        </p:nvSpPr>
        <p:spPr>
          <a:xfrm>
            <a:off x="2483768" y="5010728"/>
            <a:ext cx="936104" cy="584775"/>
          </a:xfrm>
          <a:prstGeom prst="rect">
            <a:avLst/>
          </a:prstGeom>
          <a:solidFill>
            <a:srgbClr val="00A7FB"/>
          </a:solidFill>
        </p:spPr>
        <p:txBody>
          <a:bodyPr wrap="square" rtlCol="0">
            <a:spAutoFit/>
          </a:bodyPr>
          <a:lstStyle/>
          <a:p>
            <a:pPr algn="ctr"/>
            <a:r>
              <a:rPr lang="en-GB" sz="1600" b="1" dirty="0" err="1">
                <a:solidFill>
                  <a:schemeClr val="bg1"/>
                </a:solidFill>
              </a:rPr>
              <a:t>Yarı</a:t>
            </a:r>
            <a:r>
              <a:rPr lang="en-GB" sz="1600" b="1" dirty="0">
                <a:solidFill>
                  <a:schemeClr val="bg1"/>
                </a:solidFill>
              </a:rPr>
              <a:t> </a:t>
            </a:r>
            <a:r>
              <a:rPr lang="en-GB" sz="1600" b="1" dirty="0" err="1">
                <a:solidFill>
                  <a:schemeClr val="bg1"/>
                </a:solidFill>
              </a:rPr>
              <a:t>Zamanlı</a:t>
            </a:r>
            <a:endParaRPr lang="en-GB" sz="1600" b="1" dirty="0">
              <a:solidFill>
                <a:schemeClr val="bg1"/>
              </a:solidFill>
            </a:endParaRPr>
          </a:p>
        </p:txBody>
      </p:sp>
      <p:sp>
        <p:nvSpPr>
          <p:cNvPr id="37" name="TextBox 36">
            <a:extLst>
              <a:ext uri="{FF2B5EF4-FFF2-40B4-BE49-F238E27FC236}">
                <a16:creationId xmlns:a16="http://schemas.microsoft.com/office/drawing/2014/main" id="{97F2229A-E609-FF25-A379-4EEE735A1576}"/>
              </a:ext>
            </a:extLst>
          </p:cNvPr>
          <p:cNvSpPr txBox="1"/>
          <p:nvPr/>
        </p:nvSpPr>
        <p:spPr>
          <a:xfrm>
            <a:off x="668408" y="2949544"/>
            <a:ext cx="1512167" cy="461665"/>
          </a:xfrm>
          <a:prstGeom prst="rect">
            <a:avLst/>
          </a:prstGeom>
          <a:solidFill>
            <a:srgbClr val="81C22F"/>
          </a:solidFill>
        </p:spPr>
        <p:txBody>
          <a:bodyPr wrap="square" rtlCol="0">
            <a:spAutoFit/>
          </a:bodyPr>
          <a:lstStyle/>
          <a:p>
            <a:pPr algn="ctr"/>
            <a:r>
              <a:rPr lang="en-GB" sz="1200" b="1" dirty="0" err="1">
                <a:solidFill>
                  <a:schemeClr val="bg1"/>
                </a:solidFill>
              </a:rPr>
              <a:t>Proje</a:t>
            </a:r>
            <a:r>
              <a:rPr lang="en-GB" sz="1200" b="1" dirty="0">
                <a:solidFill>
                  <a:schemeClr val="bg1"/>
                </a:solidFill>
              </a:rPr>
              <a:t> </a:t>
            </a:r>
            <a:r>
              <a:rPr lang="en-GB" sz="1200" b="1" dirty="0" err="1">
                <a:solidFill>
                  <a:schemeClr val="bg1"/>
                </a:solidFill>
              </a:rPr>
              <a:t>Yöneticisinin</a:t>
            </a:r>
            <a:r>
              <a:rPr lang="en-GB" sz="1200" b="1" dirty="0">
                <a:solidFill>
                  <a:schemeClr val="bg1"/>
                </a:solidFill>
              </a:rPr>
              <a:t> </a:t>
            </a:r>
            <a:r>
              <a:rPr lang="en-GB" sz="1200" b="1" dirty="0" err="1">
                <a:solidFill>
                  <a:schemeClr val="bg1"/>
                </a:solidFill>
              </a:rPr>
              <a:t>Yetkileri</a:t>
            </a:r>
            <a:endParaRPr lang="en-GB" sz="1200" b="1" dirty="0">
              <a:solidFill>
                <a:schemeClr val="bg1"/>
              </a:solidFill>
            </a:endParaRPr>
          </a:p>
        </p:txBody>
      </p:sp>
      <p:sp>
        <p:nvSpPr>
          <p:cNvPr id="38" name="TextBox 37">
            <a:extLst>
              <a:ext uri="{FF2B5EF4-FFF2-40B4-BE49-F238E27FC236}">
                <a16:creationId xmlns:a16="http://schemas.microsoft.com/office/drawing/2014/main" id="{1998C412-3CA9-F7DB-FFAA-6276BBC72D00}"/>
              </a:ext>
            </a:extLst>
          </p:cNvPr>
          <p:cNvSpPr txBox="1"/>
          <p:nvPr/>
        </p:nvSpPr>
        <p:spPr>
          <a:xfrm>
            <a:off x="683568" y="3651720"/>
            <a:ext cx="1512167" cy="461665"/>
          </a:xfrm>
          <a:prstGeom prst="rect">
            <a:avLst/>
          </a:prstGeom>
          <a:solidFill>
            <a:srgbClr val="81C22F"/>
          </a:solidFill>
        </p:spPr>
        <p:txBody>
          <a:bodyPr wrap="square" rtlCol="0">
            <a:spAutoFit/>
          </a:bodyPr>
          <a:lstStyle/>
          <a:p>
            <a:pPr algn="ctr"/>
            <a:r>
              <a:rPr lang="en-GB" sz="1200" b="1" dirty="0" err="1">
                <a:solidFill>
                  <a:schemeClr val="bg1"/>
                </a:solidFill>
              </a:rPr>
              <a:t>Proje</a:t>
            </a:r>
            <a:r>
              <a:rPr lang="en-GB" sz="1200" b="1" dirty="0">
                <a:solidFill>
                  <a:schemeClr val="bg1"/>
                </a:solidFill>
              </a:rPr>
              <a:t> </a:t>
            </a:r>
            <a:r>
              <a:rPr lang="en-GB" sz="1200" b="1" dirty="0" err="1">
                <a:solidFill>
                  <a:schemeClr val="bg1"/>
                </a:solidFill>
              </a:rPr>
              <a:t>Bütçesini</a:t>
            </a:r>
            <a:r>
              <a:rPr lang="en-GB" sz="1200" b="1" dirty="0">
                <a:solidFill>
                  <a:schemeClr val="bg1"/>
                </a:solidFill>
              </a:rPr>
              <a:t> Kim </a:t>
            </a:r>
            <a:r>
              <a:rPr lang="en-GB" sz="1200" b="1" dirty="0" err="1">
                <a:solidFill>
                  <a:schemeClr val="bg1"/>
                </a:solidFill>
              </a:rPr>
              <a:t>İdare</a:t>
            </a:r>
            <a:r>
              <a:rPr lang="en-GB" sz="1200" b="1" dirty="0">
                <a:solidFill>
                  <a:schemeClr val="bg1"/>
                </a:solidFill>
              </a:rPr>
              <a:t> </a:t>
            </a:r>
            <a:r>
              <a:rPr lang="en-GB" sz="1200" b="1" dirty="0" err="1">
                <a:solidFill>
                  <a:schemeClr val="bg1"/>
                </a:solidFill>
              </a:rPr>
              <a:t>Ediyor</a:t>
            </a:r>
            <a:r>
              <a:rPr lang="en-GB" sz="1200" b="1" dirty="0">
                <a:solidFill>
                  <a:schemeClr val="bg1"/>
                </a:solidFill>
              </a:rPr>
              <a:t>?</a:t>
            </a:r>
          </a:p>
        </p:txBody>
      </p:sp>
      <p:sp>
        <p:nvSpPr>
          <p:cNvPr id="39" name="TextBox 38">
            <a:extLst>
              <a:ext uri="{FF2B5EF4-FFF2-40B4-BE49-F238E27FC236}">
                <a16:creationId xmlns:a16="http://schemas.microsoft.com/office/drawing/2014/main" id="{7BCC722E-FDE0-09DF-6431-534777100863}"/>
              </a:ext>
            </a:extLst>
          </p:cNvPr>
          <p:cNvSpPr txBox="1"/>
          <p:nvPr/>
        </p:nvSpPr>
        <p:spPr>
          <a:xfrm>
            <a:off x="683568" y="4358304"/>
            <a:ext cx="1512167" cy="461665"/>
          </a:xfrm>
          <a:prstGeom prst="rect">
            <a:avLst/>
          </a:prstGeom>
          <a:solidFill>
            <a:srgbClr val="81C22F"/>
          </a:solidFill>
        </p:spPr>
        <p:txBody>
          <a:bodyPr wrap="square" rtlCol="0">
            <a:spAutoFit/>
          </a:bodyPr>
          <a:lstStyle/>
          <a:p>
            <a:pPr algn="ctr"/>
            <a:r>
              <a:rPr lang="en-GB" sz="1200" b="1" dirty="0" err="1">
                <a:solidFill>
                  <a:schemeClr val="bg1"/>
                </a:solidFill>
              </a:rPr>
              <a:t>Proje</a:t>
            </a:r>
            <a:r>
              <a:rPr lang="en-GB" sz="1200" b="1" dirty="0">
                <a:solidFill>
                  <a:schemeClr val="bg1"/>
                </a:solidFill>
              </a:rPr>
              <a:t> </a:t>
            </a:r>
            <a:r>
              <a:rPr lang="en-GB" sz="1200" b="1" dirty="0" err="1">
                <a:solidFill>
                  <a:schemeClr val="bg1"/>
                </a:solidFill>
              </a:rPr>
              <a:t>Yöneticisinin</a:t>
            </a:r>
            <a:r>
              <a:rPr lang="en-GB" sz="1200" b="1" dirty="0">
                <a:solidFill>
                  <a:schemeClr val="bg1"/>
                </a:solidFill>
              </a:rPr>
              <a:t> </a:t>
            </a:r>
            <a:r>
              <a:rPr lang="en-GB" sz="1200" b="1" dirty="0" err="1">
                <a:solidFill>
                  <a:schemeClr val="bg1"/>
                </a:solidFill>
              </a:rPr>
              <a:t>Rolü</a:t>
            </a:r>
            <a:endParaRPr lang="en-GB" sz="1200" b="1" dirty="0">
              <a:solidFill>
                <a:schemeClr val="bg1"/>
              </a:solidFill>
            </a:endParaRPr>
          </a:p>
        </p:txBody>
      </p:sp>
      <p:sp>
        <p:nvSpPr>
          <p:cNvPr id="40" name="TextBox 39">
            <a:extLst>
              <a:ext uri="{FF2B5EF4-FFF2-40B4-BE49-F238E27FC236}">
                <a16:creationId xmlns:a16="http://schemas.microsoft.com/office/drawing/2014/main" id="{F36D37DD-FB11-06E1-4E7B-25068B6C4872}"/>
              </a:ext>
            </a:extLst>
          </p:cNvPr>
          <p:cNvSpPr txBox="1"/>
          <p:nvPr/>
        </p:nvSpPr>
        <p:spPr>
          <a:xfrm>
            <a:off x="719104" y="5010728"/>
            <a:ext cx="1461471" cy="461666"/>
          </a:xfrm>
          <a:prstGeom prst="rect">
            <a:avLst/>
          </a:prstGeom>
          <a:solidFill>
            <a:srgbClr val="81C22F"/>
          </a:solidFill>
        </p:spPr>
        <p:txBody>
          <a:bodyPr wrap="square" rtlCol="0">
            <a:spAutoFit/>
          </a:bodyPr>
          <a:lstStyle/>
          <a:p>
            <a:pPr algn="ctr">
              <a:spcBef>
                <a:spcPts val="600"/>
              </a:spcBef>
              <a:spcAft>
                <a:spcPts val="600"/>
              </a:spcAft>
            </a:pPr>
            <a:r>
              <a:rPr lang="en-GB" sz="1200" b="1" dirty="0" err="1">
                <a:solidFill>
                  <a:schemeClr val="bg1"/>
                </a:solidFill>
              </a:rPr>
              <a:t>Proje</a:t>
            </a:r>
            <a:r>
              <a:rPr lang="en-GB" sz="1200" b="1" dirty="0">
                <a:solidFill>
                  <a:schemeClr val="bg1"/>
                </a:solidFill>
              </a:rPr>
              <a:t> </a:t>
            </a:r>
            <a:r>
              <a:rPr lang="en-GB" sz="1200" b="1" dirty="0" err="1">
                <a:solidFill>
                  <a:schemeClr val="bg1"/>
                </a:solidFill>
              </a:rPr>
              <a:t>Yönetimi</a:t>
            </a:r>
            <a:r>
              <a:rPr lang="en-GB" sz="1200" b="1" dirty="0">
                <a:solidFill>
                  <a:schemeClr val="bg1"/>
                </a:solidFill>
              </a:rPr>
              <a:t> </a:t>
            </a:r>
            <a:r>
              <a:rPr lang="en-GB" sz="1200" b="1" dirty="0" err="1">
                <a:solidFill>
                  <a:schemeClr val="bg1"/>
                </a:solidFill>
              </a:rPr>
              <a:t>İdari</a:t>
            </a:r>
            <a:r>
              <a:rPr lang="en-GB" sz="1200" b="1" dirty="0">
                <a:solidFill>
                  <a:schemeClr val="bg1"/>
                </a:solidFill>
              </a:rPr>
              <a:t> </a:t>
            </a:r>
            <a:r>
              <a:rPr lang="en-GB" sz="1200" b="1" dirty="0" err="1">
                <a:solidFill>
                  <a:schemeClr val="bg1"/>
                </a:solidFill>
              </a:rPr>
              <a:t>Personel</a:t>
            </a:r>
            <a:endParaRPr lang="en-GB" sz="1200" b="1" dirty="0">
              <a:solidFill>
                <a:schemeClr val="bg1"/>
              </a:solidFill>
            </a:endParaRPr>
          </a:p>
        </p:txBody>
      </p:sp>
      <p:sp>
        <p:nvSpPr>
          <p:cNvPr id="41" name="TextBox 40">
            <a:extLst>
              <a:ext uri="{FF2B5EF4-FFF2-40B4-BE49-F238E27FC236}">
                <a16:creationId xmlns:a16="http://schemas.microsoft.com/office/drawing/2014/main" id="{D1D255DF-CB95-3908-7489-65A7D0BD9879}"/>
              </a:ext>
            </a:extLst>
          </p:cNvPr>
          <p:cNvSpPr txBox="1"/>
          <p:nvPr/>
        </p:nvSpPr>
        <p:spPr>
          <a:xfrm>
            <a:off x="668408" y="5431790"/>
            <a:ext cx="1368152" cy="215444"/>
          </a:xfrm>
          <a:prstGeom prst="rect">
            <a:avLst/>
          </a:prstGeom>
          <a:solidFill>
            <a:srgbClr val="81C22F"/>
          </a:solidFill>
        </p:spPr>
        <p:txBody>
          <a:bodyPr wrap="square" rtlCol="0">
            <a:spAutoFit/>
          </a:bodyPr>
          <a:lstStyle/>
          <a:p>
            <a:endParaRPr lang="en-GB" sz="800" dirty="0"/>
          </a:p>
        </p:txBody>
      </p:sp>
      <p:sp>
        <p:nvSpPr>
          <p:cNvPr id="42" name="TextBox 41">
            <a:extLst>
              <a:ext uri="{FF2B5EF4-FFF2-40B4-BE49-F238E27FC236}">
                <a16:creationId xmlns:a16="http://schemas.microsoft.com/office/drawing/2014/main" id="{2C9EF036-302B-AD10-2F16-270F89397001}"/>
              </a:ext>
            </a:extLst>
          </p:cNvPr>
          <p:cNvSpPr txBox="1"/>
          <p:nvPr/>
        </p:nvSpPr>
        <p:spPr>
          <a:xfrm rot="10800000">
            <a:off x="244519" y="2827037"/>
            <a:ext cx="430887" cy="2834211"/>
          </a:xfrm>
          <a:prstGeom prst="rect">
            <a:avLst/>
          </a:prstGeom>
          <a:solidFill>
            <a:srgbClr val="506F17"/>
          </a:solidFill>
        </p:spPr>
        <p:txBody>
          <a:bodyPr vert="eaVert" wrap="square" rtlCol="0">
            <a:spAutoFit/>
          </a:bodyPr>
          <a:lstStyle/>
          <a:p>
            <a:pPr algn="ctr"/>
            <a:r>
              <a:rPr lang="en-GB" sz="1600" b="1" dirty="0" err="1">
                <a:solidFill>
                  <a:schemeClr val="bg1"/>
                </a:solidFill>
              </a:rPr>
              <a:t>Projenin</a:t>
            </a:r>
            <a:r>
              <a:rPr lang="en-GB" sz="1600" b="1" dirty="0">
                <a:solidFill>
                  <a:schemeClr val="bg1"/>
                </a:solidFill>
              </a:rPr>
              <a:t> </a:t>
            </a:r>
            <a:r>
              <a:rPr lang="en-GB" sz="1600" b="1" dirty="0" err="1">
                <a:solidFill>
                  <a:schemeClr val="bg1"/>
                </a:solidFill>
              </a:rPr>
              <a:t>Temel</a:t>
            </a:r>
            <a:r>
              <a:rPr lang="en-GB" sz="1600" b="1" dirty="0">
                <a:solidFill>
                  <a:schemeClr val="bg1"/>
                </a:solidFill>
              </a:rPr>
              <a:t> </a:t>
            </a:r>
            <a:r>
              <a:rPr lang="en-GB" sz="1600" b="1" dirty="0" err="1">
                <a:solidFill>
                  <a:schemeClr val="bg1"/>
                </a:solidFill>
              </a:rPr>
              <a:t>Nitelikleri</a:t>
            </a:r>
            <a:endParaRPr lang="en-GB" sz="1600" b="1" dirty="0">
              <a:solidFill>
                <a:schemeClr val="bg1"/>
              </a:solidFill>
            </a:endParaRP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24124" y="962725"/>
            <a:ext cx="8784976" cy="954107"/>
          </a:xfrm>
          <a:prstGeom prst="rect">
            <a:avLst/>
          </a:prstGeom>
          <a:noFill/>
          <a:ln w="9525">
            <a:noFill/>
            <a:miter lim="800000"/>
            <a:headEnd/>
            <a:tailEnd/>
          </a:ln>
        </p:spPr>
        <p:txBody>
          <a:bodyPr wrap="square">
            <a:spAutoFit/>
          </a:bodyPr>
          <a:lstStyle/>
          <a:p>
            <a:pPr indent="633413" algn="ctr"/>
            <a:endParaRPr lang="tr-TR" sz="2800" b="1" dirty="0">
              <a:latin typeface="Tahoma" pitchFamily="34" charset="0"/>
            </a:endParaRPr>
          </a:p>
          <a:p>
            <a:pPr indent="633413" algn="ctr"/>
            <a:r>
              <a:rPr lang="tr-TR" sz="2800" b="1" dirty="0">
                <a:latin typeface="Tahoma" pitchFamily="34" charset="0"/>
              </a:rPr>
              <a:t>Çalışma Planı</a:t>
            </a:r>
            <a:endParaRPr lang="tr-TR" sz="2800" dirty="0">
              <a:solidFill>
                <a:srgbClr val="FF0000"/>
              </a:solidFill>
              <a:latin typeface="Tahoma" pitchFamily="34" charset="0"/>
            </a:endParaRPr>
          </a:p>
        </p:txBody>
      </p:sp>
      <p:sp>
        <p:nvSpPr>
          <p:cNvPr id="8" name="Rectangle 15"/>
          <p:cNvSpPr>
            <a:spLocks noChangeArrowheads="1"/>
          </p:cNvSpPr>
          <p:nvPr/>
        </p:nvSpPr>
        <p:spPr bwMode="auto">
          <a:xfrm>
            <a:off x="0" y="1985118"/>
            <a:ext cx="9144000" cy="3964162"/>
          </a:xfrm>
          <a:prstGeom prst="rect">
            <a:avLst/>
          </a:prstGeom>
          <a:noFill/>
          <a:ln w="9525">
            <a:noFill/>
            <a:miter lim="800000"/>
            <a:headEnd/>
            <a:tailEnd/>
          </a:ln>
        </p:spPr>
        <p:txBody>
          <a:bodyPr wrap="square">
            <a:spAutoFit/>
          </a:bodyPr>
          <a:lstStyle/>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Proje Yönetimi ve Program Nedir?</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Projelerde Başarısızlık Nedenleri ve Nasıl Başarılı Olabiliriz?</a:t>
            </a:r>
          </a:p>
          <a:p>
            <a:pPr marL="469900" lvl="0" indent="-469900" algn="just" defTabSz="914400">
              <a:lnSpc>
                <a:spcPct val="80000"/>
              </a:lnSpc>
              <a:spcBef>
                <a:spcPct val="20000"/>
              </a:spcBef>
              <a:buClr>
                <a:srgbClr val="CC0000"/>
              </a:buClr>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Proje Paydaşları Kimlerdir? Proje Yönetim Ekibinin Sorumlulukları Nelerdir? </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Proje Yaşam Döngüsü Nedir?</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Riskler ve Fırsatlar</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Stratejiler, Organizasyon Yapıları, Entegrasyon Yönetimi</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Finansal Süreçler, Maliyet Yönetimi ve Satın Alma Kriterleri</a:t>
            </a:r>
          </a:p>
          <a:p>
            <a:pPr marL="469900" lvl="0" indent="-469900" algn="just" defTabSz="914400">
              <a:lnSpc>
                <a:spcPct val="80000"/>
              </a:lnSpc>
              <a:spcBef>
                <a:spcPct val="20000"/>
              </a:spcBef>
              <a:buClr>
                <a:srgbClr val="CC0000"/>
              </a:buClr>
              <a:buFont typeface="Wingdings" pitchFamily="2" charset="2"/>
              <a:buChar char="o"/>
            </a:pPr>
            <a:endParaRPr lang="tr-TR" sz="1700" b="1" kern="0" dirty="0">
              <a:latin typeface="Tahoma" pitchFamily="34" charset="0"/>
              <a:ea typeface="Tahoma" pitchFamily="34" charset="0"/>
              <a:cs typeface="Tahoma" pitchFamily="34" charset="0"/>
            </a:endParaRPr>
          </a:p>
          <a:p>
            <a:pPr marL="469900" lvl="0" indent="-469900" algn="just" defTabSz="914400">
              <a:lnSpc>
                <a:spcPct val="80000"/>
              </a:lnSpc>
              <a:spcBef>
                <a:spcPct val="20000"/>
              </a:spcBef>
              <a:buClr>
                <a:srgbClr val="CC0000"/>
              </a:buClr>
              <a:buFont typeface="Wingdings" pitchFamily="2" charset="2"/>
              <a:buChar char="o"/>
            </a:pPr>
            <a:r>
              <a:rPr lang="tr-TR" sz="1700" b="1" kern="0" dirty="0">
                <a:latin typeface="Tahoma" pitchFamily="34" charset="0"/>
                <a:ea typeface="Tahoma" pitchFamily="34" charset="0"/>
                <a:cs typeface="Tahoma" pitchFamily="34" charset="0"/>
              </a:rPr>
              <a:t>Projelerde İletişim ve Kalite Yönetimi</a:t>
            </a:r>
          </a:p>
        </p:txBody>
      </p:sp>
    </p:spTree>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3299F-AA53-6C58-2AAF-9786E8BD3A0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CA5CD0F-6436-2EAE-703B-565BE5EA03F9}"/>
              </a:ext>
            </a:extLst>
          </p:cNvPr>
          <p:cNvSpPr txBox="1"/>
          <p:nvPr/>
        </p:nvSpPr>
        <p:spPr>
          <a:xfrm>
            <a:off x="683568" y="2852936"/>
            <a:ext cx="7848872" cy="2062103"/>
          </a:xfrm>
          <a:prstGeom prst="rect">
            <a:avLst/>
          </a:prstGeom>
          <a:noFill/>
        </p:spPr>
        <p:txBody>
          <a:bodyPr wrap="square" rtlCol="0">
            <a:spAutoFit/>
          </a:bodyPr>
          <a:lstStyle/>
          <a:p>
            <a:pPr algn="ctr"/>
            <a:r>
              <a:rPr lang="tr-TR" sz="3200" b="1" dirty="0">
                <a:latin typeface="Arial Black" pitchFamily="34" charset="0"/>
              </a:rPr>
              <a:t>İK YÖNETİMİ</a:t>
            </a:r>
          </a:p>
          <a:p>
            <a:pPr algn="ctr"/>
            <a:r>
              <a:rPr lang="tr-TR" sz="3200" b="1" dirty="0">
                <a:latin typeface="Arial Black" pitchFamily="34" charset="0"/>
              </a:rPr>
              <a:t>ORGANİZASYONEL PLANLAMA</a:t>
            </a:r>
          </a:p>
          <a:p>
            <a:pPr algn="ctr"/>
            <a:r>
              <a:rPr lang="tr-TR" sz="3200" b="1" dirty="0">
                <a:latin typeface="Arial Black" pitchFamily="34" charset="0"/>
              </a:rPr>
              <a:t>PERSONEL SEÇİMİ</a:t>
            </a:r>
          </a:p>
          <a:p>
            <a:pPr algn="ctr"/>
            <a:r>
              <a:rPr lang="tr-TR" sz="3200" b="1" dirty="0">
                <a:latin typeface="Arial Black" pitchFamily="34" charset="0"/>
              </a:rPr>
              <a:t>TAKIM GELİŞTİRME</a:t>
            </a:r>
            <a:endParaRPr lang="en-US" sz="3200" b="1" dirty="0">
              <a:latin typeface="Arial Black" pitchFamily="34" charset="0"/>
            </a:endParaRPr>
          </a:p>
        </p:txBody>
      </p:sp>
    </p:spTree>
    <p:extLst>
      <p:ext uri="{BB962C8B-B14F-4D97-AF65-F5344CB8AC3E}">
        <p14:creationId xmlns:p14="http://schemas.microsoft.com/office/powerpoint/2010/main" val="35737101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1FAFF-6D5F-F37A-89E2-7978CC105BAD}"/>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D16C0B23-0C80-ACF1-F6CF-4C8AADDAE529}"/>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DABF7D5E-F5B7-5AD3-CAF0-0A1C8436ACEB}"/>
              </a:ext>
            </a:extLst>
          </p:cNvPr>
          <p:cNvSpPr>
            <a:spLocks noChangeArrowheads="1"/>
          </p:cNvSpPr>
          <p:nvPr/>
        </p:nvSpPr>
        <p:spPr bwMode="auto">
          <a:xfrm>
            <a:off x="323528" y="1484784"/>
            <a:ext cx="8424936" cy="4678204"/>
          </a:xfrm>
          <a:prstGeom prst="rect">
            <a:avLst/>
          </a:prstGeom>
          <a:noFill/>
          <a:ln w="9525">
            <a:noFill/>
            <a:miter lim="800000"/>
            <a:headEnd/>
            <a:tailEnd/>
          </a:ln>
        </p:spPr>
        <p:txBody>
          <a:bodyPr wrap="square">
            <a:spAutoFit/>
          </a:bodyPr>
          <a:lstStyle/>
          <a:p>
            <a:pPr algn="just" fontAlgn="base">
              <a:spcAft>
                <a:spcPts val="1200"/>
              </a:spcAft>
            </a:pPr>
            <a:r>
              <a:rPr lang="tr-TR" dirty="0"/>
              <a:t>İnsan kaynakları yönetimi en basit şekilde "Örgütün insanlar ile ilgili konularının bir organizasyonudur" şeklinde tanımlanabilir. Bu tanımın içeriği bugün insan kaynakları yönetiminin içeriğini amaçlarını ve gelecekte yeni eklenecek görev ve sorumlulukları da kapsayabilecek genel bir tanımdır. </a:t>
            </a:r>
          </a:p>
          <a:p>
            <a:pPr algn="ctr" fontAlgn="base"/>
            <a:r>
              <a:rPr lang="tr-TR" b="1" dirty="0"/>
              <a:t>İnsanı ilgilendiren her şeyin organizasyonu. </a:t>
            </a:r>
          </a:p>
          <a:p>
            <a:pPr algn="ctr" fontAlgn="base"/>
            <a:endParaRPr lang="tr-TR" b="1" dirty="0"/>
          </a:p>
          <a:p>
            <a:pPr algn="just" fontAlgn="base"/>
            <a:r>
              <a:rPr lang="tr-TR" dirty="0"/>
              <a:t>Konu proje insan kaynakları yönetimi olduğunda “projeye dahil olacak bireylerin seçiminden, etkin kullanımına, eğitiminden, motivasyon konularına kadar geniş yelpazede bir proje yöneticisinin bilmesi gereken konuları kapsayan sürece proje insan kaynakları süreci denir” tanımı daha anlamlı olacaktır. </a:t>
            </a:r>
          </a:p>
          <a:p>
            <a:pPr algn="just" fontAlgn="base"/>
            <a:endParaRPr lang="tr-TR" dirty="0"/>
          </a:p>
          <a:p>
            <a:pPr algn="just" fontAlgn="base"/>
            <a:r>
              <a:rPr lang="tr-TR" dirty="0"/>
              <a:t>Proje insan kaynağı yönetiminin amacı proje çalışmasında yer alan insanların projeye en büyük oranda katılımlarını sağlamaktır. Öncelikle genel yöneticiler, mal sahibi/sponsor, proje yöneticileri ve proje ekibine gerekli eğitimler verilir. Proje insan kaynakları yönetim süreci; </a:t>
            </a:r>
            <a:r>
              <a:rPr lang="tr-TR" dirty="0" err="1"/>
              <a:t>organizasyonel</a:t>
            </a:r>
            <a:r>
              <a:rPr lang="tr-TR" dirty="0"/>
              <a:t> planlama, personel temini, takım geliştirme süreçlerinin bir kombinasyonudur. </a:t>
            </a:r>
            <a:endParaRPr lang="tr-TR" b="0" i="0" dirty="0">
              <a:solidFill>
                <a:srgbClr val="0F1219"/>
              </a:solidFill>
              <a:effectLst/>
              <a:latin typeface="hkgrotesk"/>
            </a:endParaRPr>
          </a:p>
        </p:txBody>
      </p:sp>
    </p:spTree>
    <p:extLst>
      <p:ext uri="{BB962C8B-B14F-4D97-AF65-F5344CB8AC3E}">
        <p14:creationId xmlns:p14="http://schemas.microsoft.com/office/powerpoint/2010/main" val="3771891694"/>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A94B5-8823-7F00-690C-B692611C171A}"/>
            </a:ext>
          </a:extLst>
        </p:cNvPr>
        <p:cNvGrpSpPr/>
        <p:nvPr/>
      </p:nvGrpSpPr>
      <p:grpSpPr>
        <a:xfrm>
          <a:off x="0" y="0"/>
          <a:ext cx="0" cy="0"/>
          <a:chOff x="0" y="0"/>
          <a:chExt cx="0" cy="0"/>
        </a:xfrm>
      </p:grpSpPr>
      <p:sp>
        <p:nvSpPr>
          <p:cNvPr id="2" name="Rectangle 3">
            <a:extLst>
              <a:ext uri="{FF2B5EF4-FFF2-40B4-BE49-F238E27FC236}">
                <a16:creationId xmlns:a16="http://schemas.microsoft.com/office/drawing/2014/main" id="{40993601-FA9A-72F5-A03D-02F33364BF14}"/>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8" name="Rectangle 15">
            <a:extLst>
              <a:ext uri="{FF2B5EF4-FFF2-40B4-BE49-F238E27FC236}">
                <a16:creationId xmlns:a16="http://schemas.microsoft.com/office/drawing/2014/main" id="{F33EDD63-8438-3733-C2D9-190E8B4ADA2C}"/>
              </a:ext>
            </a:extLst>
          </p:cNvPr>
          <p:cNvSpPr>
            <a:spLocks noChangeArrowheads="1"/>
          </p:cNvSpPr>
          <p:nvPr/>
        </p:nvSpPr>
        <p:spPr bwMode="auto">
          <a:xfrm>
            <a:off x="395536" y="1375023"/>
            <a:ext cx="8352928" cy="4832092"/>
          </a:xfrm>
          <a:prstGeom prst="rect">
            <a:avLst/>
          </a:prstGeom>
          <a:noFill/>
          <a:ln w="9525">
            <a:noFill/>
            <a:miter lim="800000"/>
            <a:headEnd/>
            <a:tailEnd/>
          </a:ln>
        </p:spPr>
        <p:txBody>
          <a:bodyPr wrap="square">
            <a:spAutoFit/>
          </a:bodyPr>
          <a:lstStyle/>
          <a:p>
            <a:pPr algn="just" fontAlgn="base">
              <a:spcAft>
                <a:spcPts val="1200"/>
              </a:spcAft>
            </a:pPr>
            <a:r>
              <a:rPr lang="tr-TR" dirty="0"/>
              <a:t>Çalışanların görev ve yetkileri </a:t>
            </a:r>
            <a:r>
              <a:rPr lang="tr-TR" dirty="0" err="1"/>
              <a:t>organizasyonel</a:t>
            </a:r>
            <a:r>
              <a:rPr lang="tr-TR" dirty="0"/>
              <a:t> planlama ile belirlenir. Organizasyonel planlama, proje rollerinin, sorumlulukların ve raporlama ilişkilerinin tanımlandığı, atandığı ve dokümantasyonunun yapıldığı süreçtir. </a:t>
            </a:r>
          </a:p>
          <a:p>
            <a:pPr algn="just" fontAlgn="base">
              <a:spcAft>
                <a:spcPts val="1200"/>
              </a:spcAft>
            </a:pPr>
            <a:r>
              <a:rPr lang="tr-TR" dirty="0"/>
              <a:t>Organizasyonel planlama sürecinde proje ara yüzleri, personel gereksinimleri ve kısıtlar girdi olarak kullanılırken şablonlar, insan kaynakları uygulamaları, organizasyonel teori ve paydaş analizleri yardımıyla rol ve sorumluluk atamalar, takım yönetim planı, organizasyon diyagramı ve projenin uygulandığı sektör hakkında ek bilgiler sunan destekleyici bilgiler elde edilir.</a:t>
            </a:r>
          </a:p>
          <a:p>
            <a:pPr algn="just" fontAlgn="base"/>
            <a:r>
              <a:rPr lang="tr-TR" dirty="0"/>
              <a:t>Organizasyonel planlama, projedeki görevlerin tanımlanması, dokümante edilmesi ve kişilere atanması, sorumlulukların belirlenmesi ve ilişkilerin raporlanmasından oluşur. Roller, sorumluluklar ve ilişkileri raporlama kişilere veya ekiplere atanabilir. Projeye katılan kişiler projeyi yapan şirket bünyesinde olabilecekleri gibi şirket dışından da olabilirler. Şirket içindeki kişiler pazarlama, muhasebe, finans gibi belli başlı departmanlardan gelirler. Bu süreç sonunda ortaya rol ve sorumlulukları kimlerin alacağının listesi, çalışan yönetim planı, organizasyonel tablo ve destekleyici detaylar ortaya çıkmalıdır.</a:t>
            </a:r>
            <a:endParaRPr lang="tr-TR" b="0" i="0" dirty="0">
              <a:solidFill>
                <a:srgbClr val="0F1219"/>
              </a:solidFill>
              <a:effectLst/>
              <a:latin typeface="hkgrotesk"/>
            </a:endParaRPr>
          </a:p>
        </p:txBody>
      </p:sp>
    </p:spTree>
    <p:extLst>
      <p:ext uri="{BB962C8B-B14F-4D97-AF65-F5344CB8AC3E}">
        <p14:creationId xmlns:p14="http://schemas.microsoft.com/office/powerpoint/2010/main" val="3680282629"/>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p:nvPr>
        </p:nvSpPr>
        <p:spPr>
          <a:xfrm>
            <a:off x="0" y="1268760"/>
            <a:ext cx="9144000" cy="1143000"/>
          </a:xfrm>
        </p:spPr>
        <p:txBody>
          <a:bodyPr>
            <a:normAutofit/>
          </a:bodyPr>
          <a:lstStyle/>
          <a:p>
            <a:pPr algn="ctr" eaLnBrk="1" hangingPunct="1"/>
            <a:r>
              <a:rPr lang="tr-TR" sz="2800" b="1" dirty="0">
                <a:solidFill>
                  <a:schemeClr val="tx1"/>
                </a:solidFill>
                <a:latin typeface="Tahoma" pitchFamily="34" charset="0"/>
                <a:cs typeface="Tahoma" pitchFamily="34" charset="0"/>
              </a:rPr>
              <a:t>PERSONEL TEMİNİ</a:t>
            </a:r>
          </a:p>
        </p:txBody>
      </p:sp>
      <p:sp>
        <p:nvSpPr>
          <p:cNvPr id="4" name="3 İçerik Yer Tutucusu"/>
          <p:cNvSpPr>
            <a:spLocks noGrp="1"/>
          </p:cNvSpPr>
          <p:nvPr>
            <p:ph idx="1"/>
          </p:nvPr>
        </p:nvSpPr>
        <p:spPr>
          <a:xfrm>
            <a:off x="261972" y="2276872"/>
            <a:ext cx="8642350" cy="503386"/>
          </a:xfrm>
          <a:prstGeom prst="roundRect">
            <a:avLst/>
          </a:prstGeom>
          <a:solidFill>
            <a:srgbClr val="CC6600"/>
          </a:solidFill>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buFont typeface="Arial" pitchFamily="34" charset="0"/>
              <a:buNone/>
              <a:defRPr/>
            </a:pPr>
            <a:r>
              <a:rPr lang="tr-TR" sz="1600" b="1" dirty="0">
                <a:solidFill>
                  <a:srgbClr val="0D0D0D"/>
                </a:solidFill>
                <a:latin typeface="Tahoma" pitchFamily="34" charset="0"/>
                <a:cs typeface="Tahoma" pitchFamily="34" charset="0"/>
              </a:rPr>
              <a:t>Yüksek Seviyede Teknik Beceri</a:t>
            </a:r>
            <a:endParaRPr lang="tr-TR" sz="2500" b="1" dirty="0">
              <a:solidFill>
                <a:srgbClr val="0D0D0D"/>
              </a:solidFill>
              <a:latin typeface="Juice ITC" pitchFamily="82" charset="0"/>
            </a:endParaRPr>
          </a:p>
        </p:txBody>
      </p:sp>
      <p:sp>
        <p:nvSpPr>
          <p:cNvPr id="6" name="3 İçerik Yer Tutucusu"/>
          <p:cNvSpPr txBox="1">
            <a:spLocks/>
          </p:cNvSpPr>
          <p:nvPr/>
        </p:nvSpPr>
        <p:spPr bwMode="auto">
          <a:xfrm>
            <a:off x="250825" y="3284984"/>
            <a:ext cx="8642350" cy="576634"/>
          </a:xfrm>
          <a:prstGeom prst="roundRect">
            <a:avLst/>
          </a:prstGeom>
          <a:solidFill>
            <a:srgbClr val="FFA347"/>
          </a:solidFill>
          <a:ln w="25400" cap="flat" cmpd="sng" algn="ctr">
            <a:solidFill>
              <a:schemeClr val="accent1">
                <a:shade val="50000"/>
              </a:schemeClr>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0" hangingPunct="0">
              <a:spcBef>
                <a:spcPct val="20000"/>
              </a:spcBef>
            </a:pPr>
            <a:endParaRPr lang="tr-TR" sz="2000" b="1" dirty="0">
              <a:solidFill>
                <a:srgbClr val="FFFFFF"/>
              </a:solidFill>
              <a:latin typeface="Papyrus" pitchFamily="66" charset="0"/>
            </a:endParaRPr>
          </a:p>
          <a:p>
            <a:pPr marL="342900" indent="-342900" eaLnBrk="0" hangingPunct="0">
              <a:spcBef>
                <a:spcPct val="20000"/>
              </a:spcBef>
            </a:pPr>
            <a:endParaRPr lang="en-GB" sz="1600" b="1" dirty="0">
              <a:solidFill>
                <a:srgbClr val="0D0D0D"/>
              </a:solidFill>
              <a:latin typeface="Tahoma" pitchFamily="34" charset="0"/>
              <a:cs typeface="Tahoma" pitchFamily="34" charset="0"/>
            </a:endParaRPr>
          </a:p>
          <a:p>
            <a:pPr marL="342900" indent="-342900" eaLnBrk="0" hangingPunct="0">
              <a:spcBef>
                <a:spcPct val="20000"/>
              </a:spcBef>
            </a:pPr>
            <a:r>
              <a:rPr lang="tr-TR" sz="1600" b="1" dirty="0">
                <a:solidFill>
                  <a:srgbClr val="0D0D0D"/>
                </a:solidFill>
                <a:latin typeface="Tahoma" pitchFamily="34" charset="0"/>
                <a:cs typeface="Tahoma" pitchFamily="34" charset="0"/>
              </a:rPr>
              <a:t>Güçlü Problem Güdümü</a:t>
            </a:r>
          </a:p>
          <a:p>
            <a:pPr marL="342900" indent="-342900" eaLnBrk="0" hangingPunct="0">
              <a:spcBef>
                <a:spcPct val="20000"/>
              </a:spcBef>
            </a:pPr>
            <a:endParaRPr lang="tr-TR" sz="3200" b="1" dirty="0">
              <a:solidFill>
                <a:srgbClr val="FFFFFF"/>
              </a:solidFill>
              <a:latin typeface="Papyrus" pitchFamily="66" charset="0"/>
            </a:endParaRPr>
          </a:p>
        </p:txBody>
      </p:sp>
      <p:sp>
        <p:nvSpPr>
          <p:cNvPr id="7" name="3 İçerik Yer Tutucusu"/>
          <p:cNvSpPr txBox="1">
            <a:spLocks/>
          </p:cNvSpPr>
          <p:nvPr/>
        </p:nvSpPr>
        <p:spPr bwMode="auto">
          <a:xfrm>
            <a:off x="250825" y="3861048"/>
            <a:ext cx="8642350" cy="576634"/>
          </a:xfrm>
          <a:prstGeom prst="roundRect">
            <a:avLst/>
          </a:prstGeom>
          <a:solidFill>
            <a:srgbClr val="FFB469"/>
          </a:solidFill>
          <a:ln w="25400" cap="flat" cmpd="sng" algn="ctr">
            <a:solidFill>
              <a:schemeClr val="accent1">
                <a:shade val="50000"/>
              </a:schemeClr>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0" hangingPunct="0">
              <a:spcBef>
                <a:spcPct val="20000"/>
              </a:spcBef>
            </a:pPr>
            <a:r>
              <a:rPr lang="tr-TR" sz="1600" b="1" dirty="0">
                <a:solidFill>
                  <a:srgbClr val="0D0D0D"/>
                </a:solidFill>
                <a:latin typeface="Tahoma" pitchFamily="34" charset="0"/>
                <a:ea typeface="123Marker" pitchFamily="2" charset="0"/>
                <a:cs typeface="Tahoma" pitchFamily="34" charset="0"/>
              </a:rPr>
              <a:t>Güçlü Hedef Güdümü</a:t>
            </a:r>
            <a:endParaRPr lang="tr-TR" sz="2000" b="1" dirty="0">
              <a:solidFill>
                <a:srgbClr val="FFFFFF"/>
              </a:solidFill>
              <a:latin typeface="Papyrus" pitchFamily="66" charset="0"/>
            </a:endParaRPr>
          </a:p>
        </p:txBody>
      </p:sp>
      <p:sp>
        <p:nvSpPr>
          <p:cNvPr id="8" name="3 İçerik Yer Tutucusu"/>
          <p:cNvSpPr txBox="1">
            <a:spLocks/>
          </p:cNvSpPr>
          <p:nvPr/>
        </p:nvSpPr>
        <p:spPr bwMode="auto">
          <a:xfrm>
            <a:off x="250825" y="4437112"/>
            <a:ext cx="8642350" cy="677863"/>
          </a:xfrm>
          <a:prstGeom prst="roundRect">
            <a:avLst/>
          </a:prstGeom>
          <a:solidFill>
            <a:srgbClr val="FFCB97"/>
          </a:solidFill>
          <a:ln w="25400" cap="flat" cmpd="sng" algn="ctr">
            <a:solidFill>
              <a:schemeClr val="accent1">
                <a:shade val="50000"/>
              </a:schemeClr>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0" hangingPunct="0">
              <a:spcBef>
                <a:spcPct val="20000"/>
              </a:spcBef>
              <a:defRPr/>
            </a:pPr>
            <a:r>
              <a:rPr lang="tr-TR" sz="1600" b="1" dirty="0">
                <a:latin typeface="Tahoma" pitchFamily="34" charset="0"/>
                <a:cs typeface="Tahoma" pitchFamily="34" charset="0"/>
              </a:rPr>
              <a:t> </a:t>
            </a:r>
            <a:r>
              <a:rPr lang="tr-TR" sz="1600" b="1" dirty="0">
                <a:solidFill>
                  <a:srgbClr val="0D0D0D"/>
                </a:solidFill>
                <a:latin typeface="Tahoma" pitchFamily="34" charset="0"/>
                <a:cs typeface="Tahoma" pitchFamily="34" charset="0"/>
              </a:rPr>
              <a:t>Yüksek Kişisel Saygı</a:t>
            </a:r>
          </a:p>
        </p:txBody>
      </p:sp>
      <p:sp>
        <p:nvSpPr>
          <p:cNvPr id="10" name="3 İçerik Yer Tutucusu"/>
          <p:cNvSpPr txBox="1">
            <a:spLocks/>
          </p:cNvSpPr>
          <p:nvPr/>
        </p:nvSpPr>
        <p:spPr bwMode="auto">
          <a:xfrm>
            <a:off x="261972" y="2780928"/>
            <a:ext cx="8642350" cy="503387"/>
          </a:xfrm>
          <a:prstGeom prst="roundRect">
            <a:avLst/>
          </a:prstGeom>
          <a:solidFill>
            <a:srgbClr val="E27100"/>
          </a:solidFill>
          <a:ln w="25400" cap="flat" cmpd="sng" algn="ctr">
            <a:solidFill>
              <a:schemeClr val="accent1">
                <a:shade val="50000"/>
              </a:schemeClr>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eaLnBrk="0" hangingPunct="0">
              <a:spcBef>
                <a:spcPct val="20000"/>
              </a:spcBef>
              <a:defRPr/>
            </a:pPr>
            <a:r>
              <a:rPr lang="tr-TR" sz="1600" b="1" dirty="0">
                <a:solidFill>
                  <a:srgbClr val="0D0D0D"/>
                </a:solidFill>
                <a:latin typeface="Tahoma" pitchFamily="34" charset="0"/>
                <a:cs typeface="Tahoma" pitchFamily="34" charset="0"/>
              </a:rPr>
              <a:t>Politik Hassaslık</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9567D-31EE-C30D-276D-6A66413ED6A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0421EC7-E989-B89D-DF9A-FB24C118DDB2}"/>
              </a:ext>
            </a:extLst>
          </p:cNvPr>
          <p:cNvSpPr txBox="1"/>
          <p:nvPr/>
        </p:nvSpPr>
        <p:spPr>
          <a:xfrm>
            <a:off x="467544" y="1268760"/>
            <a:ext cx="8064896" cy="4901342"/>
          </a:xfrm>
          <a:prstGeom prst="rect">
            <a:avLst/>
          </a:prstGeom>
          <a:noFill/>
        </p:spPr>
        <p:txBody>
          <a:bodyPr wrap="square" rtlCol="0">
            <a:spAutoFit/>
          </a:bodyPr>
          <a:lstStyle/>
          <a:p>
            <a:pPr algn="ctr">
              <a:spcAft>
                <a:spcPts val="1200"/>
              </a:spcAft>
            </a:pPr>
            <a:r>
              <a:rPr lang="tr-TR" sz="1600" b="1" dirty="0"/>
              <a:t>İnsan Kaynakları Planlama Girdileri</a:t>
            </a:r>
          </a:p>
          <a:p>
            <a:pPr marL="457200" indent="-457200">
              <a:spcAft>
                <a:spcPts val="300"/>
              </a:spcAft>
              <a:buFont typeface="Arial" panose="020B0604020202020204" pitchFamily="34" charset="0"/>
              <a:buChar char="•"/>
            </a:pPr>
            <a:r>
              <a:rPr lang="tr-TR" sz="1400" dirty="0"/>
              <a:t>Girişimin Çevre Etkenleri Proje görev ve sorumluluklarının tanımı var olan örgütlerin katılımının ve teknik disiplinlerle kişilerin mevcut etkileşimlerinin anlaşılmasıyla oluşturulur.</a:t>
            </a:r>
          </a:p>
          <a:p>
            <a:pPr marL="457200" indent="-457200">
              <a:spcAft>
                <a:spcPts val="300"/>
              </a:spcAft>
              <a:buFont typeface="Arial" panose="020B0604020202020204" pitchFamily="34" charset="0"/>
              <a:buChar char="•"/>
            </a:pPr>
            <a:r>
              <a:rPr lang="tr-TR" sz="1400" dirty="0"/>
              <a:t>Örgütsel Hangi örgütler ya da bölümler projeye katılıyorlar? Şu andaki mevcut çalışma düzeni nedir? </a:t>
            </a:r>
          </a:p>
          <a:p>
            <a:pPr marL="457200" indent="-457200">
              <a:spcAft>
                <a:spcPts val="300"/>
              </a:spcAft>
              <a:buFont typeface="Arial" panose="020B0604020202020204" pitchFamily="34" charset="0"/>
              <a:buChar char="•"/>
            </a:pPr>
            <a:r>
              <a:rPr lang="tr-TR" sz="1400" dirty="0"/>
              <a:t>Teknik Bu projeyi tamamlamak için gerekli olan değişik disiplinler ve uzmanlık alanları nelerdir? </a:t>
            </a:r>
          </a:p>
          <a:p>
            <a:pPr marL="457200" indent="-457200">
              <a:spcAft>
                <a:spcPts val="300"/>
              </a:spcAft>
              <a:buFont typeface="Arial" panose="020B0604020202020204" pitchFamily="34" charset="0"/>
              <a:buChar char="•"/>
            </a:pPr>
            <a:r>
              <a:rPr lang="tr-TR" sz="1400" dirty="0"/>
              <a:t>Bireyler arası ilişkileri Proje takımı adayları arasında resmi ya da resmi olmayan raporlama ilişkileri nelerdir? Şu andaki mevcut güven ve saygı düzeyi nedir? </a:t>
            </a:r>
          </a:p>
          <a:p>
            <a:pPr marL="457200" indent="-457200">
              <a:spcAft>
                <a:spcPts val="300"/>
              </a:spcAft>
              <a:buFont typeface="Arial" panose="020B0604020202020204" pitchFamily="34" charset="0"/>
              <a:buChar char="•"/>
            </a:pPr>
            <a:r>
              <a:rPr lang="tr-TR" sz="1400" dirty="0"/>
              <a:t>Lojistik Projeye dâhil olan kişiler ve ünitelerin arasındaki uzaklık nedir? Kişiler değişik binalarda, zaman dilimlerinde ya da ülkelerde mi? </a:t>
            </a:r>
          </a:p>
          <a:p>
            <a:pPr marL="457200" indent="-457200">
              <a:spcAft>
                <a:spcPts val="300"/>
              </a:spcAft>
              <a:buFont typeface="Arial" panose="020B0604020202020204" pitchFamily="34" charset="0"/>
              <a:buChar char="•"/>
            </a:pPr>
            <a:r>
              <a:rPr lang="tr-TR" sz="1400" dirty="0"/>
              <a:t>Politik Potansiyel proje hissedarlarının kişisel amaçları ve gündemleri neler? Hangi gruplar ve insanların proje için önemli olan alanlarda resmi olmayan güçleri var? Hangi resmi olmayan ittifaklar mevcut? </a:t>
            </a:r>
          </a:p>
          <a:p>
            <a:pPr marL="457200" indent="-457200">
              <a:spcAft>
                <a:spcPts val="300"/>
              </a:spcAft>
              <a:buFont typeface="Arial" panose="020B0604020202020204" pitchFamily="34" charset="0"/>
              <a:buChar char="•"/>
            </a:pPr>
            <a:r>
              <a:rPr lang="tr-TR" sz="1400" dirty="0"/>
              <a:t>Örgütsel yapı Ana yapısı zayıf matris olan bir örgütteki proje yöneticisinin rolü de göreceli olarak zayıftır. </a:t>
            </a:r>
          </a:p>
          <a:p>
            <a:pPr marL="457200" indent="-457200">
              <a:spcAft>
                <a:spcPts val="300"/>
              </a:spcAft>
              <a:buFont typeface="Arial" panose="020B0604020202020204" pitchFamily="34" charset="0"/>
              <a:buChar char="•"/>
            </a:pPr>
            <a:r>
              <a:rPr lang="tr-TR" sz="1400" dirty="0"/>
              <a:t>Ekonomik durum Kiralama ücretlerinin dondurulması, azaltılmış eğitim fonları, ya da seyahat bütçesinin yokluğu kadro seçeneklerini sınırlayabilir. </a:t>
            </a:r>
          </a:p>
          <a:p>
            <a:pPr marL="457200" indent="-457200">
              <a:spcAft>
                <a:spcPts val="300"/>
              </a:spcAft>
              <a:buFont typeface="Arial" panose="020B0604020202020204" pitchFamily="34" charset="0"/>
              <a:buChar char="•"/>
            </a:pPr>
            <a:r>
              <a:rPr lang="tr-TR" sz="1400" dirty="0"/>
              <a:t>Proje Yönetim Planı Proje yönetim planı faaliyet kaynak gereksinimlerini, kalite garantisi gibi ek proje yönetim faaliyetleri tanımlamalarını, risk yönetimini ve gerekli olan bütün görev ve sorumlulukların tanımlanmasında proje yönetim takımına yardımı olabilecek tedarikleri içerir. </a:t>
            </a:r>
          </a:p>
          <a:p>
            <a:pPr marL="457200" indent="-457200">
              <a:spcAft>
                <a:spcPts val="300"/>
              </a:spcAft>
              <a:buFont typeface="Arial" panose="020B0604020202020204" pitchFamily="34" charset="0"/>
              <a:buChar char="•"/>
            </a:pPr>
            <a:r>
              <a:rPr lang="tr-TR" sz="1400" dirty="0"/>
              <a:t>Faaliyet Kaynak Gereksinimleri İnsan Kaynakları Planlaması faaliyet kaynak gereksinimlerini projenin ihtiyacı olan insan kaynaklarını belirlemek için kullanır. </a:t>
            </a:r>
            <a:endParaRPr lang="en-US" sz="1400" b="1" dirty="0">
              <a:latin typeface="Arial Black" pitchFamily="34" charset="0"/>
            </a:endParaRPr>
          </a:p>
        </p:txBody>
      </p:sp>
    </p:spTree>
    <p:extLst>
      <p:ext uri="{BB962C8B-B14F-4D97-AF65-F5344CB8AC3E}">
        <p14:creationId xmlns:p14="http://schemas.microsoft.com/office/powerpoint/2010/main" val="2805186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0C3B-CB49-AF75-F063-DA82C60CF76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3F85FA3-3014-6170-433E-BF99B018DBCF}"/>
              </a:ext>
            </a:extLst>
          </p:cNvPr>
          <p:cNvSpPr txBox="1"/>
          <p:nvPr/>
        </p:nvSpPr>
        <p:spPr>
          <a:xfrm>
            <a:off x="395536" y="1412776"/>
            <a:ext cx="8280920" cy="4739759"/>
          </a:xfrm>
          <a:prstGeom prst="rect">
            <a:avLst/>
          </a:prstGeom>
          <a:noFill/>
        </p:spPr>
        <p:txBody>
          <a:bodyPr wrap="square" rtlCol="0">
            <a:spAutoFit/>
          </a:bodyPr>
          <a:lstStyle/>
          <a:p>
            <a:pPr algn="ctr">
              <a:spcAft>
                <a:spcPts val="1200"/>
              </a:spcAft>
            </a:pPr>
            <a:r>
              <a:rPr lang="tr-TR" sz="1600" b="1" dirty="0"/>
              <a:t>Proje Takımı Edinime Girdileri </a:t>
            </a:r>
          </a:p>
          <a:p>
            <a:pPr marL="285750" indent="-285750" algn="just">
              <a:spcAft>
                <a:spcPts val="300"/>
              </a:spcAft>
              <a:buFont typeface="Arial" panose="020B0604020202020204" pitchFamily="34" charset="0"/>
              <a:buChar char="•"/>
            </a:pPr>
            <a:r>
              <a:rPr lang="tr-TR" sz="1600" b="1" dirty="0"/>
              <a:t>Mevcudiyet: </a:t>
            </a:r>
            <a:r>
              <a:rPr lang="tr-TR" sz="1600" dirty="0"/>
              <a:t>Kim ihtiyaç olduğu anda hazır bulunabilir ve ne zaman hazır bulunabilir? </a:t>
            </a:r>
          </a:p>
          <a:p>
            <a:pPr marL="285750" indent="-285750" algn="just">
              <a:spcAft>
                <a:spcPts val="300"/>
              </a:spcAft>
              <a:buFont typeface="Arial" panose="020B0604020202020204" pitchFamily="34" charset="0"/>
              <a:buChar char="•"/>
            </a:pPr>
            <a:r>
              <a:rPr lang="tr-TR" sz="1600" b="1" dirty="0"/>
              <a:t>Yetenekler:</a:t>
            </a:r>
            <a:r>
              <a:rPr lang="tr-TR" sz="1600" dirty="0"/>
              <a:t> Kişilerin sahip oldukları yetkinlikler nelerdir? </a:t>
            </a:r>
          </a:p>
          <a:p>
            <a:pPr marL="285750" indent="-285750" algn="just">
              <a:spcAft>
                <a:spcPts val="300"/>
              </a:spcAft>
              <a:buFont typeface="Arial" panose="020B0604020202020204" pitchFamily="34" charset="0"/>
              <a:buChar char="•"/>
            </a:pPr>
            <a:r>
              <a:rPr lang="tr-TR" sz="1600" b="1" dirty="0"/>
              <a:t>Tecrübeler:</a:t>
            </a:r>
            <a:r>
              <a:rPr lang="tr-TR" sz="1600" dirty="0"/>
              <a:t> Bu kişiler daha önce benzeri ya da ilişkili işler yapmışlar mı? Bu işleri iyi yapmışlar mı? </a:t>
            </a:r>
          </a:p>
          <a:p>
            <a:pPr marL="285750" indent="-285750" algn="just">
              <a:spcAft>
                <a:spcPts val="300"/>
              </a:spcAft>
              <a:buFont typeface="Arial" panose="020B0604020202020204" pitchFamily="34" charset="0"/>
              <a:buChar char="•"/>
            </a:pPr>
            <a:r>
              <a:rPr lang="tr-TR" sz="1600" b="1" dirty="0"/>
              <a:t>İlgi Alanları:</a:t>
            </a:r>
            <a:r>
              <a:rPr lang="tr-TR" sz="1600" dirty="0"/>
              <a:t> Bu kişiler projede çalışmaya ilgi duyuyorlar mı? </a:t>
            </a:r>
          </a:p>
          <a:p>
            <a:pPr marL="285750" indent="-285750" algn="just">
              <a:spcAft>
                <a:spcPts val="300"/>
              </a:spcAft>
              <a:buFont typeface="Arial" panose="020B0604020202020204" pitchFamily="34" charset="0"/>
              <a:buChar char="•"/>
            </a:pPr>
            <a:r>
              <a:rPr lang="tr-TR" sz="1600" b="1" dirty="0"/>
              <a:t>Maliyetler:</a:t>
            </a:r>
            <a:r>
              <a:rPr lang="tr-TR" sz="1600" dirty="0"/>
              <a:t> Her bir takım elemanına, özellikle de örgütün dışından anlaşmalıysa ne kadar ücret ödenecek?</a:t>
            </a:r>
          </a:p>
          <a:p>
            <a:pPr marL="285750" indent="-285750" algn="just">
              <a:spcAft>
                <a:spcPts val="300"/>
              </a:spcAft>
              <a:buFont typeface="Arial" panose="020B0604020202020204" pitchFamily="34" charset="0"/>
              <a:buChar char="•"/>
            </a:pPr>
            <a:r>
              <a:rPr lang="tr-TR" sz="1600" b="1" dirty="0"/>
              <a:t>Örgütsel Süreç Varlıkları:</a:t>
            </a:r>
            <a:r>
              <a:rPr lang="tr-TR" sz="1600" dirty="0"/>
              <a:t> Projeye dâhil olan bir ya da birden çok örgütün personel görevlendirmelerini düzenleyen politika, rehber ya da yönetmelikleri olabilir. İnsan kaynakları bölümleri de proje takımı elemanlarının işe alma, kiralama ve oryantasyonuyla ilgili destek verebilirler. </a:t>
            </a:r>
          </a:p>
          <a:p>
            <a:pPr marL="285750" indent="-285750" algn="just">
              <a:spcAft>
                <a:spcPts val="300"/>
              </a:spcAft>
              <a:buFont typeface="Arial" panose="020B0604020202020204" pitchFamily="34" charset="0"/>
              <a:buChar char="•"/>
            </a:pPr>
            <a:r>
              <a:rPr lang="tr-TR" sz="1600" b="1" dirty="0"/>
              <a:t>Görev ve Sorumluluklar:</a:t>
            </a:r>
            <a:r>
              <a:rPr lang="tr-TR" sz="1600" dirty="0"/>
              <a:t> Projenin ihtiyacı olan konumlar, beceriler, yetenekler ve ustalıkları belirler. </a:t>
            </a:r>
          </a:p>
          <a:p>
            <a:pPr marL="285750" indent="-285750" algn="just">
              <a:spcAft>
                <a:spcPts val="300"/>
              </a:spcAft>
              <a:buFont typeface="Arial" panose="020B0604020202020204" pitchFamily="34" charset="0"/>
              <a:buChar char="•"/>
            </a:pPr>
            <a:r>
              <a:rPr lang="tr-TR" sz="1600" b="1" dirty="0"/>
              <a:t>Proje Örgüt Şemaları:</a:t>
            </a:r>
            <a:r>
              <a:rPr lang="tr-TR" sz="1600" dirty="0"/>
              <a:t> Proje için gerekli olan insan sayısının genel bir görüntüsünü verir. </a:t>
            </a:r>
          </a:p>
          <a:p>
            <a:pPr marL="285750" indent="-285750" algn="just">
              <a:spcAft>
                <a:spcPts val="300"/>
              </a:spcAft>
              <a:buFont typeface="Arial" panose="020B0604020202020204" pitchFamily="34" charset="0"/>
              <a:buChar char="•"/>
            </a:pPr>
            <a:r>
              <a:rPr lang="tr-TR" sz="1600" b="1" dirty="0"/>
              <a:t>Personel Seçimi Yönetimi Planı:</a:t>
            </a:r>
            <a:r>
              <a:rPr lang="tr-TR" sz="1600" dirty="0"/>
              <a:t> Proje programı ile birlikte her bir proje takımı elemanına ihtiyaç duyulan süreleri ve proje takımının temininde önemli olabilecek diğer bilgileri içerir</a:t>
            </a:r>
            <a:endParaRPr lang="en-US" sz="1600" b="1" dirty="0">
              <a:latin typeface="Arial Black" pitchFamily="34" charset="0"/>
            </a:endParaRPr>
          </a:p>
        </p:txBody>
      </p:sp>
    </p:spTree>
    <p:extLst>
      <p:ext uri="{BB962C8B-B14F-4D97-AF65-F5344CB8AC3E}">
        <p14:creationId xmlns:p14="http://schemas.microsoft.com/office/powerpoint/2010/main" val="9230488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CB741-A4CC-D929-4838-00462F4E09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382B6E4-7AD5-C088-24E0-73D407373436}"/>
              </a:ext>
            </a:extLst>
          </p:cNvPr>
          <p:cNvSpPr txBox="1"/>
          <p:nvPr/>
        </p:nvSpPr>
        <p:spPr>
          <a:xfrm>
            <a:off x="539552" y="1988840"/>
            <a:ext cx="8064896" cy="3046988"/>
          </a:xfrm>
          <a:prstGeom prst="rect">
            <a:avLst/>
          </a:prstGeom>
          <a:noFill/>
        </p:spPr>
        <p:txBody>
          <a:bodyPr wrap="square" rtlCol="0">
            <a:spAutoFit/>
          </a:bodyPr>
          <a:lstStyle/>
          <a:p>
            <a:pPr algn="ctr"/>
            <a:r>
              <a:rPr lang="tr-TR" sz="3200" b="1" dirty="0"/>
              <a:t>PROJE TAKIMI ELDE ETMEK İÇİN HANGİ ARAÇ </a:t>
            </a:r>
            <a:r>
              <a:rPr lang="en-GB" sz="3200" b="1" dirty="0" err="1"/>
              <a:t>ve</a:t>
            </a:r>
            <a:r>
              <a:rPr lang="tr-TR" sz="3200" b="1" dirty="0"/>
              <a:t> TEKNİKLERİ KULLANIRSINIZ?</a:t>
            </a:r>
          </a:p>
          <a:p>
            <a:pPr algn="ctr"/>
            <a:endParaRPr lang="tr-TR" sz="3200" b="1" dirty="0"/>
          </a:p>
          <a:p>
            <a:pPr algn="ctr"/>
            <a:r>
              <a:rPr lang="tr-TR" sz="3200" b="1" dirty="0"/>
              <a:t>PROJE KÜLTÜRÜNÜ NASIL OLUŞTURURSUNUZ?</a:t>
            </a:r>
          </a:p>
          <a:p>
            <a:pPr algn="ctr"/>
            <a:endParaRPr lang="tr-TR" sz="3200" b="1" dirty="0">
              <a:latin typeface="Arial Black" pitchFamily="34" charset="0"/>
            </a:endParaRPr>
          </a:p>
          <a:p>
            <a:pPr algn="ctr"/>
            <a:r>
              <a:rPr lang="tr-TR" sz="3200" b="1" dirty="0">
                <a:latin typeface="Arial Black" pitchFamily="34" charset="0"/>
              </a:rPr>
              <a:t>GRUP ÇALIŞMASI 30 DAKİKA</a:t>
            </a:r>
            <a:endParaRPr lang="en-US" sz="3200" b="1" dirty="0">
              <a:latin typeface="Arial Black" pitchFamily="34" charset="0"/>
            </a:endParaRPr>
          </a:p>
        </p:txBody>
      </p:sp>
    </p:spTree>
    <p:extLst>
      <p:ext uri="{BB962C8B-B14F-4D97-AF65-F5344CB8AC3E}">
        <p14:creationId xmlns:p14="http://schemas.microsoft.com/office/powerpoint/2010/main" val="3599493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CFF68-9496-478C-AA57-9D9A59997F8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CBF8BB7-E0C5-B0F7-19EE-70B3115D6402}"/>
              </a:ext>
            </a:extLst>
          </p:cNvPr>
          <p:cNvSpPr txBox="1"/>
          <p:nvPr/>
        </p:nvSpPr>
        <p:spPr>
          <a:xfrm>
            <a:off x="539552" y="1748219"/>
            <a:ext cx="8064896" cy="3361561"/>
          </a:xfrm>
          <a:prstGeom prst="rect">
            <a:avLst/>
          </a:prstGeom>
          <a:noFill/>
        </p:spPr>
        <p:txBody>
          <a:bodyPr wrap="square" rtlCol="0">
            <a:spAutoFit/>
          </a:bodyPr>
          <a:lstStyle/>
          <a:p>
            <a:pPr marL="182880" algn="ctr">
              <a:lnSpc>
                <a:spcPct val="115000"/>
              </a:lnSpc>
              <a:spcBef>
                <a:spcPts val="600"/>
              </a:spcBef>
              <a:spcAft>
                <a:spcPts val="1000"/>
              </a:spcAft>
            </a:pP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 Döngüsü Yönetimi </a:t>
            </a:r>
            <a:endParaRPr lang="tr-TR"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82880" algn="ctr">
              <a:lnSpc>
                <a:spcPct val="115000"/>
              </a:lnSpc>
              <a:spcBef>
                <a:spcPts val="600"/>
              </a:spcBef>
              <a:spcAft>
                <a:spcPts val="1000"/>
              </a:spcAft>
            </a:pP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 Yönetim </a:t>
            </a:r>
            <a:r>
              <a:rPr lang="en-GB"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a:t>
            </a: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 Uygulama Süreci </a:t>
            </a:r>
            <a:endParaRPr lang="tr-TR"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82880" algn="ctr">
              <a:lnSpc>
                <a:spcPct val="115000"/>
              </a:lnSpc>
              <a:spcBef>
                <a:spcPts val="600"/>
              </a:spcBef>
              <a:spcAft>
                <a:spcPts val="1000"/>
              </a:spcAft>
            </a:pP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 Başlatma </a:t>
            </a:r>
            <a:r>
              <a:rPr lang="en-GB"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a:t>
            </a: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 Uygulama Belgesini</a:t>
            </a:r>
            <a:r>
              <a:rPr lang="en-GB"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Geliştirilmesi</a:t>
            </a:r>
            <a:endParaRPr lang="tr-TR"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82880" algn="ctr">
              <a:lnSpc>
                <a:spcPct val="115000"/>
              </a:lnSpc>
              <a:spcBef>
                <a:spcPts val="600"/>
              </a:spcBef>
              <a:spcAft>
                <a:spcPts val="1000"/>
              </a:spcAft>
            </a:pP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Projelerde Entegrasyon Yönetimi</a:t>
            </a:r>
            <a:endParaRPr lang="tr-TR"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182880" algn="ctr">
              <a:lnSpc>
                <a:spcPct val="115000"/>
              </a:lnSpc>
              <a:spcBef>
                <a:spcPts val="600"/>
              </a:spcBef>
              <a:spcAft>
                <a:spcPts val="1000"/>
              </a:spcAft>
            </a:pPr>
            <a:r>
              <a:rPr lang="tr-TR" sz="2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 Uygulamalarında Bilgi Birikimin Yönetilmesi </a:t>
            </a:r>
            <a:endParaRPr lang="tr-TR" sz="28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4125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42EE2-5F7A-39FF-0985-EB281A28570D}"/>
            </a:ext>
          </a:extLst>
        </p:cNvPr>
        <p:cNvGrpSpPr/>
        <p:nvPr/>
      </p:nvGrpSpPr>
      <p:grpSpPr>
        <a:xfrm>
          <a:off x="0" y="0"/>
          <a:ext cx="0" cy="0"/>
          <a:chOff x="0" y="0"/>
          <a:chExt cx="0" cy="0"/>
        </a:xfrm>
      </p:grpSpPr>
      <p:sp>
        <p:nvSpPr>
          <p:cNvPr id="40" name="Rectangle 21">
            <a:extLst>
              <a:ext uri="{FF2B5EF4-FFF2-40B4-BE49-F238E27FC236}">
                <a16:creationId xmlns:a16="http://schemas.microsoft.com/office/drawing/2014/main" id="{F5BC80A7-6DCB-DD0D-2C23-A2861FDB51EC}"/>
              </a:ext>
            </a:extLst>
          </p:cNvPr>
          <p:cNvSpPr/>
          <p:nvPr/>
        </p:nvSpPr>
        <p:spPr>
          <a:xfrm>
            <a:off x="1908951" y="2852041"/>
            <a:ext cx="6817054" cy="1837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288000" bIns="108000" rtlCol="0" anchor="ctr"/>
          <a:lstStyle/>
          <a:p>
            <a:pPr marL="452438" algn="just">
              <a:spcBef>
                <a:spcPts val="600"/>
              </a:spcBef>
              <a:spcAft>
                <a:spcPts val="600"/>
              </a:spcAft>
            </a:pPr>
            <a:r>
              <a:rPr lang="tr-TR" b="1" spc="-30" dirty="0">
                <a:solidFill>
                  <a:srgbClr val="000000"/>
                </a:solidFill>
                <a:latin typeface="Barlow Bold"/>
              </a:rPr>
              <a:t>10 gün </a:t>
            </a:r>
            <a:r>
              <a:rPr lang="tr-TR" sz="1600" spc="-30" dirty="0">
                <a:solidFill>
                  <a:srgbClr val="000000"/>
                </a:solidFill>
                <a:latin typeface="Barlow Bold"/>
              </a:rPr>
              <a:t>içerisinde proje ortakları  aşağıdaki belgeleri iletmelidir</a:t>
            </a:r>
            <a:r>
              <a:rPr lang="en-US" sz="1600" spc="-30" dirty="0">
                <a:solidFill>
                  <a:srgbClr val="000000"/>
                </a:solidFill>
                <a:latin typeface="Barlow Bold"/>
              </a:rPr>
              <a:t>:</a:t>
            </a:r>
          </a:p>
          <a:p>
            <a:pPr marL="738188" indent="-285750" algn="just">
              <a:spcBef>
                <a:spcPts val="600"/>
              </a:spcBef>
              <a:spcAft>
                <a:spcPts val="600"/>
              </a:spcAft>
              <a:buFont typeface="Arial" panose="020B0604020202020204" pitchFamily="34" charset="0"/>
              <a:buChar char="•"/>
            </a:pPr>
            <a:r>
              <a:rPr lang="en-US" sz="1600" spc="-30" dirty="0" err="1">
                <a:solidFill>
                  <a:srgbClr val="000000"/>
                </a:solidFill>
                <a:latin typeface="Barlow Bold"/>
              </a:rPr>
              <a:t>Tüm</a:t>
            </a:r>
            <a:r>
              <a:rPr lang="en-US" sz="1600" spc="-30" dirty="0">
                <a:solidFill>
                  <a:srgbClr val="000000"/>
                </a:solidFill>
                <a:latin typeface="Barlow Bold"/>
              </a:rPr>
              <a:t> </a:t>
            </a:r>
            <a:r>
              <a:rPr lang="en-US" sz="1600" spc="-30" dirty="0" err="1">
                <a:solidFill>
                  <a:srgbClr val="000000"/>
                </a:solidFill>
                <a:latin typeface="Barlow Bold"/>
              </a:rPr>
              <a:t>uygulama</a:t>
            </a:r>
            <a:r>
              <a:rPr lang="en-US" sz="1600" spc="-30" dirty="0">
                <a:solidFill>
                  <a:srgbClr val="000000"/>
                </a:solidFill>
                <a:latin typeface="Barlow Bold"/>
              </a:rPr>
              <a:t> </a:t>
            </a:r>
            <a:r>
              <a:rPr lang="en-US" sz="1600" spc="-30" dirty="0" err="1">
                <a:solidFill>
                  <a:srgbClr val="000000"/>
                </a:solidFill>
                <a:latin typeface="Barlow Bold"/>
              </a:rPr>
              <a:t>dönemi</a:t>
            </a:r>
            <a:r>
              <a:rPr lang="en-US" sz="1600" spc="-30" dirty="0">
                <a:solidFill>
                  <a:srgbClr val="000000"/>
                </a:solidFill>
                <a:latin typeface="Barlow Bold"/>
              </a:rPr>
              <a:t> </a:t>
            </a:r>
            <a:r>
              <a:rPr lang="en-US" sz="1600" spc="-30" dirty="0" err="1">
                <a:solidFill>
                  <a:srgbClr val="000000"/>
                </a:solidFill>
                <a:latin typeface="Barlow Bold"/>
              </a:rPr>
              <a:t>boyunca</a:t>
            </a:r>
            <a:r>
              <a:rPr lang="en-US" sz="1600" spc="-30" dirty="0">
                <a:solidFill>
                  <a:srgbClr val="000000"/>
                </a:solidFill>
                <a:latin typeface="Barlow Bold"/>
              </a:rPr>
              <a:t> </a:t>
            </a:r>
            <a:r>
              <a:rPr lang="en-US" sz="1600" spc="-30" dirty="0" err="1">
                <a:solidFill>
                  <a:srgbClr val="000000"/>
                </a:solidFill>
                <a:latin typeface="Barlow Bold"/>
              </a:rPr>
              <a:t>gerekli</a:t>
            </a:r>
            <a:r>
              <a:rPr lang="en-US" sz="1600" spc="-30" dirty="0">
                <a:solidFill>
                  <a:srgbClr val="000000"/>
                </a:solidFill>
                <a:latin typeface="Barlow Bold"/>
              </a:rPr>
              <a:t> </a:t>
            </a:r>
            <a:r>
              <a:rPr lang="en-US" sz="1600" spc="-30" dirty="0" err="1">
                <a:solidFill>
                  <a:srgbClr val="000000"/>
                </a:solidFill>
                <a:latin typeface="Barlow Bold"/>
              </a:rPr>
              <a:t>ve</a:t>
            </a:r>
            <a:r>
              <a:rPr lang="en-US" sz="1600" spc="-30" dirty="0">
                <a:solidFill>
                  <a:srgbClr val="000000"/>
                </a:solidFill>
                <a:latin typeface="Barlow Bold"/>
              </a:rPr>
              <a:t> </a:t>
            </a:r>
            <a:r>
              <a:rPr lang="en-US" sz="1600" spc="-30" dirty="0" err="1">
                <a:solidFill>
                  <a:srgbClr val="000000"/>
                </a:solidFill>
                <a:latin typeface="Barlow Bold"/>
              </a:rPr>
              <a:t>nitelikli</a:t>
            </a:r>
            <a:r>
              <a:rPr lang="en-US" sz="1600" spc="-30" dirty="0">
                <a:solidFill>
                  <a:srgbClr val="000000"/>
                </a:solidFill>
                <a:latin typeface="Barlow Bold"/>
              </a:rPr>
              <a:t> </a:t>
            </a: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personelinin</a:t>
            </a:r>
            <a:r>
              <a:rPr lang="en-US" sz="1600" spc="-30" dirty="0">
                <a:solidFill>
                  <a:srgbClr val="000000"/>
                </a:solidFill>
                <a:latin typeface="Barlow Bold"/>
              </a:rPr>
              <a:t> </a:t>
            </a:r>
            <a:r>
              <a:rPr lang="en-US" sz="1600" spc="-30" dirty="0" err="1">
                <a:solidFill>
                  <a:srgbClr val="000000"/>
                </a:solidFill>
                <a:latin typeface="Barlow Bold"/>
              </a:rPr>
              <a:t>bulundurulacağına</a:t>
            </a:r>
            <a:r>
              <a:rPr lang="en-US" sz="1600" spc="-30" dirty="0">
                <a:solidFill>
                  <a:srgbClr val="000000"/>
                </a:solidFill>
                <a:latin typeface="Barlow Bold"/>
              </a:rPr>
              <a:t> </a:t>
            </a:r>
            <a:r>
              <a:rPr lang="en-US" sz="1600" spc="-30" dirty="0" err="1">
                <a:solidFill>
                  <a:srgbClr val="000000"/>
                </a:solidFill>
                <a:latin typeface="Barlow Bold"/>
              </a:rPr>
              <a:t>dair</a:t>
            </a:r>
            <a:r>
              <a:rPr lang="en-US" sz="1600" spc="-30" dirty="0">
                <a:solidFill>
                  <a:srgbClr val="000000"/>
                </a:solidFill>
                <a:latin typeface="Barlow Bold"/>
              </a:rPr>
              <a:t> her </a:t>
            </a:r>
            <a:r>
              <a:rPr lang="en-US" sz="1600" spc="-30" dirty="0" err="1">
                <a:solidFill>
                  <a:srgbClr val="000000"/>
                </a:solidFill>
                <a:latin typeface="Barlow Bold"/>
              </a:rPr>
              <a:t>bir</a:t>
            </a:r>
            <a:r>
              <a:rPr lang="en-US" sz="1600" spc="-30" dirty="0">
                <a:solidFill>
                  <a:srgbClr val="000000"/>
                </a:solidFill>
                <a:latin typeface="Barlow Bold"/>
              </a:rPr>
              <a:t> </a:t>
            </a: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ortağının</a:t>
            </a:r>
            <a:r>
              <a:rPr lang="en-US" sz="1600" spc="-30" dirty="0">
                <a:solidFill>
                  <a:srgbClr val="000000"/>
                </a:solidFill>
                <a:latin typeface="Barlow Bold"/>
              </a:rPr>
              <a:t> </a:t>
            </a:r>
            <a:r>
              <a:rPr lang="en-US" sz="1600" spc="-30" dirty="0" err="1">
                <a:solidFill>
                  <a:srgbClr val="000000"/>
                </a:solidFill>
                <a:latin typeface="Barlow Bold"/>
              </a:rPr>
              <a:t>yasal</a:t>
            </a:r>
            <a:r>
              <a:rPr lang="en-US" sz="1600" spc="-30" dirty="0">
                <a:solidFill>
                  <a:srgbClr val="000000"/>
                </a:solidFill>
                <a:latin typeface="Barlow Bold"/>
              </a:rPr>
              <a:t> </a:t>
            </a:r>
            <a:r>
              <a:rPr lang="en-US" sz="1600" spc="-30" dirty="0" err="1">
                <a:solidFill>
                  <a:srgbClr val="000000"/>
                </a:solidFill>
                <a:latin typeface="Barlow Bold"/>
              </a:rPr>
              <a:t>temsilcisi</a:t>
            </a:r>
            <a:r>
              <a:rPr lang="en-US" sz="1600" spc="-30" dirty="0">
                <a:solidFill>
                  <a:srgbClr val="000000"/>
                </a:solidFill>
                <a:latin typeface="Barlow Bold"/>
              </a:rPr>
              <a:t> </a:t>
            </a:r>
            <a:r>
              <a:rPr lang="en-US" sz="1600" spc="-30" dirty="0" err="1">
                <a:solidFill>
                  <a:srgbClr val="000000"/>
                </a:solidFill>
                <a:latin typeface="Barlow Bold"/>
              </a:rPr>
              <a:t>tarafından</a:t>
            </a:r>
            <a:r>
              <a:rPr lang="en-US" sz="1600" spc="-30" dirty="0">
                <a:solidFill>
                  <a:srgbClr val="000000"/>
                </a:solidFill>
                <a:latin typeface="Barlow Bold"/>
              </a:rPr>
              <a:t> </a:t>
            </a:r>
            <a:r>
              <a:rPr lang="en-US" sz="1600" spc="-30" dirty="0" err="1">
                <a:solidFill>
                  <a:srgbClr val="000000"/>
                </a:solidFill>
                <a:latin typeface="Barlow Bold"/>
              </a:rPr>
              <a:t>imzalanmış</a:t>
            </a:r>
            <a:r>
              <a:rPr lang="en-US" sz="1600" spc="-30" dirty="0">
                <a:solidFill>
                  <a:srgbClr val="000000"/>
                </a:solidFill>
                <a:latin typeface="Barlow Bold"/>
              </a:rPr>
              <a:t> </a:t>
            </a:r>
            <a:r>
              <a:rPr lang="en-US" sz="1600" spc="-30" dirty="0" err="1">
                <a:solidFill>
                  <a:srgbClr val="000000"/>
                </a:solidFill>
                <a:latin typeface="Barlow Bold"/>
              </a:rPr>
              <a:t>serbest</a:t>
            </a:r>
            <a:r>
              <a:rPr lang="en-US" sz="1600" spc="-30" dirty="0">
                <a:solidFill>
                  <a:srgbClr val="000000"/>
                </a:solidFill>
                <a:latin typeface="Barlow Bold"/>
              </a:rPr>
              <a:t> </a:t>
            </a:r>
            <a:r>
              <a:rPr lang="en-US" sz="1600" spc="-30" dirty="0" err="1">
                <a:solidFill>
                  <a:srgbClr val="000000"/>
                </a:solidFill>
                <a:latin typeface="Barlow Bold"/>
              </a:rPr>
              <a:t>formatta</a:t>
            </a:r>
            <a:r>
              <a:rPr lang="en-US" sz="1600" spc="-30" dirty="0">
                <a:solidFill>
                  <a:srgbClr val="000000"/>
                </a:solidFill>
                <a:latin typeface="Barlow Bold"/>
              </a:rPr>
              <a:t> </a:t>
            </a:r>
            <a:r>
              <a:rPr lang="en-US" sz="1600" spc="-30" dirty="0" err="1">
                <a:solidFill>
                  <a:srgbClr val="000000"/>
                </a:solidFill>
                <a:latin typeface="Barlow Bold"/>
              </a:rPr>
              <a:t>beyannameler</a:t>
            </a:r>
            <a:r>
              <a:rPr lang="en-US" sz="1600" spc="-30" dirty="0">
                <a:solidFill>
                  <a:srgbClr val="000000"/>
                </a:solidFill>
                <a:latin typeface="Barlow Bold"/>
              </a:rPr>
              <a:t>;</a:t>
            </a:r>
          </a:p>
          <a:p>
            <a:pPr marL="738188" indent="-285750" algn="just">
              <a:spcBef>
                <a:spcPts val="600"/>
              </a:spcBef>
              <a:spcAft>
                <a:spcPts val="600"/>
              </a:spcAft>
              <a:buFont typeface="Arial" panose="020B0604020202020204" pitchFamily="34" charset="0"/>
              <a:buChar char="•"/>
            </a:pPr>
            <a:r>
              <a:rPr lang="en-US" sz="1600" spc="-30" dirty="0">
                <a:solidFill>
                  <a:srgbClr val="000000"/>
                </a:solidFill>
                <a:latin typeface="Barlow Bold"/>
              </a:rPr>
              <a:t>Her </a:t>
            </a:r>
            <a:r>
              <a:rPr lang="en-US" sz="1600" spc="-30" dirty="0" err="1">
                <a:solidFill>
                  <a:srgbClr val="000000"/>
                </a:solidFill>
                <a:latin typeface="Barlow Bold"/>
              </a:rPr>
              <a:t>bir</a:t>
            </a:r>
            <a:r>
              <a:rPr lang="en-US" sz="1600" spc="-30" dirty="0">
                <a:solidFill>
                  <a:srgbClr val="000000"/>
                </a:solidFill>
                <a:latin typeface="Barlow Bold"/>
              </a:rPr>
              <a:t> </a:t>
            </a: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ortağı</a:t>
            </a:r>
            <a:r>
              <a:rPr lang="en-US" sz="1600" spc="-30" dirty="0">
                <a:solidFill>
                  <a:srgbClr val="000000"/>
                </a:solidFill>
                <a:latin typeface="Barlow Bold"/>
              </a:rPr>
              <a:t> </a:t>
            </a:r>
            <a:r>
              <a:rPr lang="en-US" sz="1600" spc="-30" dirty="0" err="1">
                <a:solidFill>
                  <a:srgbClr val="000000"/>
                </a:solidFill>
                <a:latin typeface="Barlow Bold"/>
              </a:rPr>
              <a:t>tarafından</a:t>
            </a:r>
            <a:r>
              <a:rPr lang="en-US" sz="1600" spc="-30" dirty="0">
                <a:solidFill>
                  <a:srgbClr val="000000"/>
                </a:solidFill>
                <a:latin typeface="Barlow Bold"/>
              </a:rPr>
              <a:t> </a:t>
            </a: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ekibi</a:t>
            </a:r>
            <a:r>
              <a:rPr lang="en-US" sz="1600" spc="-30" dirty="0">
                <a:solidFill>
                  <a:srgbClr val="000000"/>
                </a:solidFill>
                <a:latin typeface="Barlow Bold"/>
              </a:rPr>
              <a:t> </a:t>
            </a:r>
            <a:r>
              <a:rPr lang="en-US" sz="1600" spc="-30" dirty="0" err="1">
                <a:solidFill>
                  <a:srgbClr val="000000"/>
                </a:solidFill>
                <a:latin typeface="Barlow Bold"/>
              </a:rPr>
              <a:t>üyelerinin</a:t>
            </a:r>
            <a:r>
              <a:rPr lang="en-US" sz="1600" spc="-30" dirty="0">
                <a:solidFill>
                  <a:srgbClr val="000000"/>
                </a:solidFill>
                <a:latin typeface="Barlow Bold"/>
              </a:rPr>
              <a:t> </a:t>
            </a:r>
            <a:r>
              <a:rPr lang="en-US" sz="1600" spc="-30" dirty="0" err="1">
                <a:solidFill>
                  <a:srgbClr val="000000"/>
                </a:solidFill>
                <a:latin typeface="Barlow Bold"/>
              </a:rPr>
              <a:t>atanmasına</a:t>
            </a:r>
            <a:r>
              <a:rPr lang="en-US" sz="1600" spc="-30" dirty="0">
                <a:solidFill>
                  <a:srgbClr val="000000"/>
                </a:solidFill>
                <a:latin typeface="Barlow Bold"/>
              </a:rPr>
              <a:t> </a:t>
            </a:r>
            <a:r>
              <a:rPr lang="en-US" sz="1600" spc="-30" dirty="0" err="1">
                <a:solidFill>
                  <a:srgbClr val="000000"/>
                </a:solidFill>
                <a:latin typeface="Barlow Bold"/>
              </a:rPr>
              <a:t>ilişkin</a:t>
            </a:r>
            <a:r>
              <a:rPr lang="en-US" sz="1600" spc="-30" dirty="0">
                <a:solidFill>
                  <a:srgbClr val="000000"/>
                </a:solidFill>
                <a:latin typeface="Barlow Bold"/>
              </a:rPr>
              <a:t> </a:t>
            </a:r>
            <a:r>
              <a:rPr lang="en-US" sz="1600" spc="-30" dirty="0" err="1">
                <a:solidFill>
                  <a:srgbClr val="000000"/>
                </a:solidFill>
                <a:latin typeface="Barlow Bold"/>
              </a:rPr>
              <a:t>bir</a:t>
            </a:r>
            <a:r>
              <a:rPr lang="en-US" sz="1600" spc="-30" dirty="0">
                <a:solidFill>
                  <a:srgbClr val="000000"/>
                </a:solidFill>
                <a:latin typeface="Barlow Bold"/>
              </a:rPr>
              <a:t> </a:t>
            </a:r>
            <a:r>
              <a:rPr lang="en-US" sz="1600" spc="-30" dirty="0" err="1">
                <a:solidFill>
                  <a:srgbClr val="000000"/>
                </a:solidFill>
                <a:latin typeface="Barlow Bold"/>
              </a:rPr>
              <a:t>idari</a:t>
            </a:r>
            <a:r>
              <a:rPr lang="en-US" sz="1600" spc="-30" dirty="0">
                <a:solidFill>
                  <a:srgbClr val="000000"/>
                </a:solidFill>
                <a:latin typeface="Barlow Bold"/>
              </a:rPr>
              <a:t> </a:t>
            </a:r>
            <a:r>
              <a:rPr lang="tr-TR" sz="1600" spc="-30" dirty="0">
                <a:solidFill>
                  <a:srgbClr val="000000"/>
                </a:solidFill>
                <a:latin typeface="Barlow Bold"/>
              </a:rPr>
              <a:t>yazı</a:t>
            </a:r>
            <a:r>
              <a:rPr lang="en-US" sz="1600" spc="-30" dirty="0">
                <a:solidFill>
                  <a:srgbClr val="000000"/>
                </a:solidFill>
                <a:latin typeface="Barlow Bold"/>
              </a:rPr>
              <a:t> </a:t>
            </a:r>
            <a:r>
              <a:rPr lang="en-US" sz="1600" spc="-30" dirty="0" err="1">
                <a:solidFill>
                  <a:srgbClr val="000000"/>
                </a:solidFill>
                <a:latin typeface="Barlow Bold"/>
              </a:rPr>
              <a:t>ve</a:t>
            </a:r>
            <a:r>
              <a:rPr lang="en-US" sz="1600" spc="-30" dirty="0">
                <a:solidFill>
                  <a:srgbClr val="000000"/>
                </a:solidFill>
                <a:latin typeface="Barlow Bold"/>
              </a:rPr>
              <a:t> </a:t>
            </a:r>
            <a:r>
              <a:rPr lang="tr-TR" sz="1600" spc="-30" dirty="0">
                <a:solidFill>
                  <a:srgbClr val="000000"/>
                </a:solidFill>
                <a:latin typeface="Barlow Bold"/>
              </a:rPr>
              <a:t>kısa bir </a:t>
            </a:r>
            <a:r>
              <a:rPr lang="en-US" sz="1600" spc="-30" dirty="0" err="1">
                <a:solidFill>
                  <a:srgbClr val="000000"/>
                </a:solidFill>
                <a:latin typeface="Barlow Bold"/>
              </a:rPr>
              <a:t>görev</a:t>
            </a:r>
            <a:r>
              <a:rPr lang="tr-TR" sz="1600" spc="-30" dirty="0">
                <a:solidFill>
                  <a:srgbClr val="000000"/>
                </a:solidFill>
                <a:latin typeface="Barlow Bold"/>
              </a:rPr>
              <a:t> tanımı.</a:t>
            </a:r>
            <a:endParaRPr lang="en-US" sz="1600" spc="-30" dirty="0">
              <a:solidFill>
                <a:srgbClr val="000000"/>
              </a:solidFill>
              <a:latin typeface="Barlow Bold"/>
            </a:endParaRPr>
          </a:p>
        </p:txBody>
      </p:sp>
      <p:grpSp>
        <p:nvGrpSpPr>
          <p:cNvPr id="41" name="Group 24">
            <a:extLst>
              <a:ext uri="{FF2B5EF4-FFF2-40B4-BE49-F238E27FC236}">
                <a16:creationId xmlns:a16="http://schemas.microsoft.com/office/drawing/2014/main" id="{F7EDC4AB-4501-9697-55DE-8D12A5A72CBF}"/>
              </a:ext>
            </a:extLst>
          </p:cNvPr>
          <p:cNvGrpSpPr/>
          <p:nvPr/>
        </p:nvGrpSpPr>
        <p:grpSpPr>
          <a:xfrm>
            <a:off x="345089" y="1844824"/>
            <a:ext cx="926965" cy="842620"/>
            <a:chOff x="677629" y="2809380"/>
            <a:chExt cx="926965" cy="842620"/>
          </a:xfrm>
        </p:grpSpPr>
        <p:sp>
          <p:nvSpPr>
            <p:cNvPr id="42" name="Google Shape;1099;p40">
              <a:extLst>
                <a:ext uri="{FF2B5EF4-FFF2-40B4-BE49-F238E27FC236}">
                  <a16:creationId xmlns:a16="http://schemas.microsoft.com/office/drawing/2014/main" id="{FADCBA61-CB96-2E6F-C34C-95CB29DB9F55}"/>
                </a:ext>
              </a:extLst>
            </p:cNvPr>
            <p:cNvSpPr/>
            <p:nvPr/>
          </p:nvSpPr>
          <p:spPr>
            <a:xfrm>
              <a:off x="677629" y="2809380"/>
              <a:ext cx="926965" cy="842620"/>
            </a:xfrm>
            <a:prstGeom prst="roundRect">
              <a:avLst>
                <a:gd name="adj" fmla="val 16667"/>
              </a:avLst>
            </a:prstGeom>
            <a:solidFill>
              <a:srgbClr val="214C7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3" name="Google Shape;831;p33">
              <a:extLst>
                <a:ext uri="{FF2B5EF4-FFF2-40B4-BE49-F238E27FC236}">
                  <a16:creationId xmlns:a16="http://schemas.microsoft.com/office/drawing/2014/main" id="{6E838EF3-5050-89F3-BBB5-ED414061CD4C}"/>
                </a:ext>
              </a:extLst>
            </p:cNvPr>
            <p:cNvSpPr/>
            <p:nvPr/>
          </p:nvSpPr>
          <p:spPr>
            <a:xfrm>
              <a:off x="866794" y="2956373"/>
              <a:ext cx="548633" cy="548633"/>
            </a:xfrm>
            <a:custGeom>
              <a:avLst/>
              <a:gdLst/>
              <a:ahLst/>
              <a:cxnLst/>
              <a:rect l="l" t="t" r="r" b="b"/>
              <a:pathLst>
                <a:path w="11973" h="11973" extrusionOk="0">
                  <a:moveTo>
                    <a:pt x="6459" y="662"/>
                  </a:moveTo>
                  <a:lnTo>
                    <a:pt x="6774" y="1356"/>
                  </a:lnTo>
                  <a:cubicBezTo>
                    <a:pt x="6837" y="1419"/>
                    <a:pt x="6900" y="1513"/>
                    <a:pt x="7026" y="1545"/>
                  </a:cubicBezTo>
                  <a:cubicBezTo>
                    <a:pt x="7499" y="1671"/>
                    <a:pt x="7971" y="1860"/>
                    <a:pt x="8413" y="2080"/>
                  </a:cubicBezTo>
                  <a:cubicBezTo>
                    <a:pt x="8459" y="2126"/>
                    <a:pt x="8539" y="2156"/>
                    <a:pt x="8627" y="2156"/>
                  </a:cubicBezTo>
                  <a:cubicBezTo>
                    <a:pt x="8660" y="2156"/>
                    <a:pt x="8694" y="2152"/>
                    <a:pt x="8728" y="2143"/>
                  </a:cubicBezTo>
                  <a:lnTo>
                    <a:pt x="9389" y="1891"/>
                  </a:lnTo>
                  <a:lnTo>
                    <a:pt x="10051" y="2553"/>
                  </a:lnTo>
                  <a:lnTo>
                    <a:pt x="9799" y="3214"/>
                  </a:lnTo>
                  <a:cubicBezTo>
                    <a:pt x="9767" y="3340"/>
                    <a:pt x="9767" y="3435"/>
                    <a:pt x="9862" y="3561"/>
                  </a:cubicBezTo>
                  <a:cubicBezTo>
                    <a:pt x="10114" y="3970"/>
                    <a:pt x="10334" y="4412"/>
                    <a:pt x="10397" y="4916"/>
                  </a:cubicBezTo>
                  <a:cubicBezTo>
                    <a:pt x="10460" y="5042"/>
                    <a:pt x="10492" y="5136"/>
                    <a:pt x="10586" y="5168"/>
                  </a:cubicBezTo>
                  <a:lnTo>
                    <a:pt x="11279" y="5483"/>
                  </a:lnTo>
                  <a:lnTo>
                    <a:pt x="11279" y="6459"/>
                  </a:lnTo>
                  <a:lnTo>
                    <a:pt x="10586" y="6774"/>
                  </a:lnTo>
                  <a:cubicBezTo>
                    <a:pt x="10523" y="6806"/>
                    <a:pt x="10460" y="6900"/>
                    <a:pt x="10397" y="7026"/>
                  </a:cubicBezTo>
                  <a:cubicBezTo>
                    <a:pt x="10271" y="7499"/>
                    <a:pt x="10082" y="7972"/>
                    <a:pt x="9862" y="8381"/>
                  </a:cubicBezTo>
                  <a:cubicBezTo>
                    <a:pt x="9799" y="8476"/>
                    <a:pt x="9767" y="8602"/>
                    <a:pt x="9799" y="8696"/>
                  </a:cubicBezTo>
                  <a:lnTo>
                    <a:pt x="10051" y="9389"/>
                  </a:lnTo>
                  <a:lnTo>
                    <a:pt x="9389" y="10051"/>
                  </a:lnTo>
                  <a:lnTo>
                    <a:pt x="8728" y="9799"/>
                  </a:lnTo>
                  <a:cubicBezTo>
                    <a:pt x="8681" y="9787"/>
                    <a:pt x="8640" y="9780"/>
                    <a:pt x="8600" y="9780"/>
                  </a:cubicBezTo>
                  <a:cubicBezTo>
                    <a:pt x="8532" y="9780"/>
                    <a:pt x="8472" y="9802"/>
                    <a:pt x="8413" y="9862"/>
                  </a:cubicBezTo>
                  <a:cubicBezTo>
                    <a:pt x="7971" y="10114"/>
                    <a:pt x="7530" y="10303"/>
                    <a:pt x="7026" y="10397"/>
                  </a:cubicBezTo>
                  <a:cubicBezTo>
                    <a:pt x="6900" y="10429"/>
                    <a:pt x="6837" y="10492"/>
                    <a:pt x="6774" y="10586"/>
                  </a:cubicBezTo>
                  <a:lnTo>
                    <a:pt x="6459" y="11280"/>
                  </a:lnTo>
                  <a:lnTo>
                    <a:pt x="5483" y="11280"/>
                  </a:lnTo>
                  <a:lnTo>
                    <a:pt x="5168" y="10586"/>
                  </a:lnTo>
                  <a:cubicBezTo>
                    <a:pt x="5136" y="10523"/>
                    <a:pt x="5042" y="10429"/>
                    <a:pt x="4915" y="10397"/>
                  </a:cubicBezTo>
                  <a:cubicBezTo>
                    <a:pt x="4443" y="10271"/>
                    <a:pt x="3970" y="10082"/>
                    <a:pt x="3561" y="9862"/>
                  </a:cubicBezTo>
                  <a:cubicBezTo>
                    <a:pt x="3492" y="9816"/>
                    <a:pt x="3406" y="9786"/>
                    <a:pt x="3327" y="9786"/>
                  </a:cubicBezTo>
                  <a:cubicBezTo>
                    <a:pt x="3299" y="9786"/>
                    <a:pt x="3271" y="9790"/>
                    <a:pt x="3246" y="9799"/>
                  </a:cubicBezTo>
                  <a:lnTo>
                    <a:pt x="2553" y="10051"/>
                  </a:lnTo>
                  <a:lnTo>
                    <a:pt x="1891" y="9389"/>
                  </a:lnTo>
                  <a:lnTo>
                    <a:pt x="2143" y="8696"/>
                  </a:lnTo>
                  <a:cubicBezTo>
                    <a:pt x="2175" y="8602"/>
                    <a:pt x="2175" y="8507"/>
                    <a:pt x="2080" y="8381"/>
                  </a:cubicBezTo>
                  <a:cubicBezTo>
                    <a:pt x="1828" y="7972"/>
                    <a:pt x="1607" y="7531"/>
                    <a:pt x="1544" y="7026"/>
                  </a:cubicBezTo>
                  <a:cubicBezTo>
                    <a:pt x="1513" y="6900"/>
                    <a:pt x="1450" y="6806"/>
                    <a:pt x="1355" y="6774"/>
                  </a:cubicBezTo>
                  <a:lnTo>
                    <a:pt x="662" y="6459"/>
                  </a:lnTo>
                  <a:lnTo>
                    <a:pt x="662" y="5483"/>
                  </a:lnTo>
                  <a:lnTo>
                    <a:pt x="1355" y="5168"/>
                  </a:lnTo>
                  <a:cubicBezTo>
                    <a:pt x="1418" y="5136"/>
                    <a:pt x="1513" y="5042"/>
                    <a:pt x="1544" y="4916"/>
                  </a:cubicBezTo>
                  <a:cubicBezTo>
                    <a:pt x="1670" y="4443"/>
                    <a:pt x="1860" y="3970"/>
                    <a:pt x="2080" y="3561"/>
                  </a:cubicBezTo>
                  <a:cubicBezTo>
                    <a:pt x="2143" y="3466"/>
                    <a:pt x="2175" y="3340"/>
                    <a:pt x="2143" y="3214"/>
                  </a:cubicBezTo>
                  <a:lnTo>
                    <a:pt x="1891" y="2553"/>
                  </a:lnTo>
                  <a:lnTo>
                    <a:pt x="2553" y="1891"/>
                  </a:lnTo>
                  <a:lnTo>
                    <a:pt x="3246" y="2143"/>
                  </a:lnTo>
                  <a:cubicBezTo>
                    <a:pt x="3280" y="2155"/>
                    <a:pt x="3315" y="2162"/>
                    <a:pt x="3351" y="2162"/>
                  </a:cubicBezTo>
                  <a:cubicBezTo>
                    <a:pt x="3414" y="2162"/>
                    <a:pt x="3481" y="2140"/>
                    <a:pt x="3561" y="2080"/>
                  </a:cubicBezTo>
                  <a:cubicBezTo>
                    <a:pt x="3970" y="1828"/>
                    <a:pt x="4411" y="1608"/>
                    <a:pt x="4915" y="1545"/>
                  </a:cubicBezTo>
                  <a:cubicBezTo>
                    <a:pt x="5042" y="1513"/>
                    <a:pt x="5136" y="1450"/>
                    <a:pt x="5168" y="1356"/>
                  </a:cubicBezTo>
                  <a:lnTo>
                    <a:pt x="5483" y="662"/>
                  </a:lnTo>
                  <a:close/>
                  <a:moveTo>
                    <a:pt x="5294" y="1"/>
                  </a:moveTo>
                  <a:cubicBezTo>
                    <a:pt x="5168" y="1"/>
                    <a:pt x="5010" y="64"/>
                    <a:pt x="4978" y="190"/>
                  </a:cubicBezTo>
                  <a:lnTo>
                    <a:pt x="4632" y="915"/>
                  </a:lnTo>
                  <a:cubicBezTo>
                    <a:pt x="4191" y="1041"/>
                    <a:pt x="3750" y="1198"/>
                    <a:pt x="3372" y="1419"/>
                  </a:cubicBezTo>
                  <a:lnTo>
                    <a:pt x="2616" y="1198"/>
                  </a:lnTo>
                  <a:cubicBezTo>
                    <a:pt x="2579" y="1180"/>
                    <a:pt x="2539" y="1172"/>
                    <a:pt x="2500" y="1172"/>
                  </a:cubicBezTo>
                  <a:cubicBezTo>
                    <a:pt x="2405" y="1172"/>
                    <a:pt x="2314" y="1217"/>
                    <a:pt x="2269" y="1261"/>
                  </a:cubicBezTo>
                  <a:lnTo>
                    <a:pt x="1261" y="2238"/>
                  </a:lnTo>
                  <a:cubicBezTo>
                    <a:pt x="1198" y="2332"/>
                    <a:pt x="1166" y="2490"/>
                    <a:pt x="1198" y="2616"/>
                  </a:cubicBezTo>
                  <a:lnTo>
                    <a:pt x="1418" y="3340"/>
                  </a:lnTo>
                  <a:cubicBezTo>
                    <a:pt x="1198" y="3750"/>
                    <a:pt x="1040" y="4191"/>
                    <a:pt x="914" y="4601"/>
                  </a:cubicBezTo>
                  <a:lnTo>
                    <a:pt x="221" y="4979"/>
                  </a:lnTo>
                  <a:cubicBezTo>
                    <a:pt x="95" y="5010"/>
                    <a:pt x="1" y="5168"/>
                    <a:pt x="1" y="5294"/>
                  </a:cubicBezTo>
                  <a:lnTo>
                    <a:pt x="1" y="6711"/>
                  </a:lnTo>
                  <a:cubicBezTo>
                    <a:pt x="1" y="6806"/>
                    <a:pt x="95" y="6963"/>
                    <a:pt x="221" y="7026"/>
                  </a:cubicBezTo>
                  <a:lnTo>
                    <a:pt x="914" y="7373"/>
                  </a:lnTo>
                  <a:cubicBezTo>
                    <a:pt x="1040" y="7814"/>
                    <a:pt x="1198" y="8224"/>
                    <a:pt x="1418" y="8633"/>
                  </a:cubicBezTo>
                  <a:lnTo>
                    <a:pt x="1198" y="9389"/>
                  </a:lnTo>
                  <a:cubicBezTo>
                    <a:pt x="1166" y="9484"/>
                    <a:pt x="1198" y="9641"/>
                    <a:pt x="1261" y="9736"/>
                  </a:cubicBezTo>
                  <a:lnTo>
                    <a:pt x="2269" y="10712"/>
                  </a:lnTo>
                  <a:cubicBezTo>
                    <a:pt x="2316" y="10783"/>
                    <a:pt x="2417" y="10819"/>
                    <a:pt x="2517" y="10819"/>
                  </a:cubicBezTo>
                  <a:cubicBezTo>
                    <a:pt x="2551" y="10819"/>
                    <a:pt x="2584" y="10815"/>
                    <a:pt x="2616" y="10807"/>
                  </a:cubicBezTo>
                  <a:lnTo>
                    <a:pt x="3372" y="10555"/>
                  </a:lnTo>
                  <a:cubicBezTo>
                    <a:pt x="3750" y="10807"/>
                    <a:pt x="4191" y="10965"/>
                    <a:pt x="4632" y="11059"/>
                  </a:cubicBezTo>
                  <a:lnTo>
                    <a:pt x="4978" y="11784"/>
                  </a:lnTo>
                  <a:cubicBezTo>
                    <a:pt x="5010" y="11910"/>
                    <a:pt x="5168" y="11973"/>
                    <a:pt x="5294" y="11973"/>
                  </a:cubicBezTo>
                  <a:lnTo>
                    <a:pt x="6711" y="11973"/>
                  </a:lnTo>
                  <a:cubicBezTo>
                    <a:pt x="6837" y="11973"/>
                    <a:pt x="6995" y="11910"/>
                    <a:pt x="7026" y="11784"/>
                  </a:cubicBezTo>
                  <a:lnTo>
                    <a:pt x="7373" y="11059"/>
                  </a:lnTo>
                  <a:cubicBezTo>
                    <a:pt x="7814" y="10965"/>
                    <a:pt x="8255" y="10807"/>
                    <a:pt x="8633" y="10555"/>
                  </a:cubicBezTo>
                  <a:lnTo>
                    <a:pt x="9389" y="10807"/>
                  </a:lnTo>
                  <a:cubicBezTo>
                    <a:pt x="9421" y="10815"/>
                    <a:pt x="9454" y="10819"/>
                    <a:pt x="9488" y="10819"/>
                  </a:cubicBezTo>
                  <a:cubicBezTo>
                    <a:pt x="9588" y="10819"/>
                    <a:pt x="9688" y="10783"/>
                    <a:pt x="9736" y="10712"/>
                  </a:cubicBezTo>
                  <a:lnTo>
                    <a:pt x="10712" y="9736"/>
                  </a:lnTo>
                  <a:cubicBezTo>
                    <a:pt x="10807" y="9641"/>
                    <a:pt x="10838" y="9484"/>
                    <a:pt x="10807" y="9389"/>
                  </a:cubicBezTo>
                  <a:lnTo>
                    <a:pt x="10555" y="8633"/>
                  </a:lnTo>
                  <a:cubicBezTo>
                    <a:pt x="10807" y="8224"/>
                    <a:pt x="10964" y="7814"/>
                    <a:pt x="11059" y="7373"/>
                  </a:cubicBezTo>
                  <a:lnTo>
                    <a:pt x="11784" y="7026"/>
                  </a:lnTo>
                  <a:cubicBezTo>
                    <a:pt x="11910" y="6963"/>
                    <a:pt x="11973" y="6806"/>
                    <a:pt x="11973" y="6711"/>
                  </a:cubicBezTo>
                  <a:lnTo>
                    <a:pt x="11973" y="5294"/>
                  </a:lnTo>
                  <a:cubicBezTo>
                    <a:pt x="11973" y="5168"/>
                    <a:pt x="11910" y="5042"/>
                    <a:pt x="11784" y="4979"/>
                  </a:cubicBezTo>
                  <a:lnTo>
                    <a:pt x="11059" y="4601"/>
                  </a:lnTo>
                  <a:cubicBezTo>
                    <a:pt x="10964" y="4191"/>
                    <a:pt x="10807" y="3750"/>
                    <a:pt x="10555" y="3340"/>
                  </a:cubicBezTo>
                  <a:lnTo>
                    <a:pt x="10807" y="2616"/>
                  </a:lnTo>
                  <a:cubicBezTo>
                    <a:pt x="10838" y="2490"/>
                    <a:pt x="10807" y="2332"/>
                    <a:pt x="10712" y="2238"/>
                  </a:cubicBezTo>
                  <a:lnTo>
                    <a:pt x="9736" y="1261"/>
                  </a:lnTo>
                  <a:cubicBezTo>
                    <a:pt x="9691" y="1217"/>
                    <a:pt x="9584" y="1172"/>
                    <a:pt x="9491" y="1172"/>
                  </a:cubicBezTo>
                  <a:cubicBezTo>
                    <a:pt x="9453" y="1172"/>
                    <a:pt x="9417" y="1180"/>
                    <a:pt x="9389" y="1198"/>
                  </a:cubicBezTo>
                  <a:lnTo>
                    <a:pt x="8633" y="1419"/>
                  </a:lnTo>
                  <a:cubicBezTo>
                    <a:pt x="8255" y="1198"/>
                    <a:pt x="7814" y="1041"/>
                    <a:pt x="7373" y="915"/>
                  </a:cubicBezTo>
                  <a:lnTo>
                    <a:pt x="7026" y="190"/>
                  </a:lnTo>
                  <a:cubicBezTo>
                    <a:pt x="6995" y="64"/>
                    <a:pt x="6837" y="1"/>
                    <a:pt x="671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4" name="Google Shape;832;p33">
              <a:extLst>
                <a:ext uri="{FF2B5EF4-FFF2-40B4-BE49-F238E27FC236}">
                  <a16:creationId xmlns:a16="http://schemas.microsoft.com/office/drawing/2014/main" id="{0F45F4FC-9BEF-85C7-FCFF-46B0CA700126}"/>
                </a:ext>
              </a:extLst>
            </p:cNvPr>
            <p:cNvSpPr/>
            <p:nvPr/>
          </p:nvSpPr>
          <p:spPr>
            <a:xfrm>
              <a:off x="964258" y="3052278"/>
              <a:ext cx="353704" cy="350817"/>
            </a:xfrm>
            <a:custGeom>
              <a:avLst/>
              <a:gdLst/>
              <a:ahLst/>
              <a:cxnLst/>
              <a:rect l="l" t="t" r="r" b="b"/>
              <a:pathLst>
                <a:path w="7719" h="7656" extrusionOk="0">
                  <a:moveTo>
                    <a:pt x="3844" y="3214"/>
                  </a:moveTo>
                  <a:lnTo>
                    <a:pt x="4442" y="4411"/>
                  </a:lnTo>
                  <a:cubicBezTo>
                    <a:pt x="4237" y="4490"/>
                    <a:pt x="4033" y="4529"/>
                    <a:pt x="3832" y="4529"/>
                  </a:cubicBezTo>
                  <a:cubicBezTo>
                    <a:pt x="3631" y="4529"/>
                    <a:pt x="3434" y="4490"/>
                    <a:pt x="3245" y="4411"/>
                  </a:cubicBezTo>
                  <a:lnTo>
                    <a:pt x="3844" y="3214"/>
                  </a:lnTo>
                  <a:close/>
                  <a:moveTo>
                    <a:pt x="3781" y="693"/>
                  </a:moveTo>
                  <a:cubicBezTo>
                    <a:pt x="5513" y="693"/>
                    <a:pt x="6931" y="2111"/>
                    <a:pt x="6931" y="3844"/>
                  </a:cubicBezTo>
                  <a:cubicBezTo>
                    <a:pt x="6994" y="5104"/>
                    <a:pt x="6301" y="6175"/>
                    <a:pt x="5230" y="6679"/>
                  </a:cubicBezTo>
                  <a:lnTo>
                    <a:pt x="5230" y="4568"/>
                  </a:lnTo>
                  <a:cubicBezTo>
                    <a:pt x="5230" y="4411"/>
                    <a:pt x="5230" y="4442"/>
                    <a:pt x="4127" y="2300"/>
                  </a:cubicBezTo>
                  <a:cubicBezTo>
                    <a:pt x="4033" y="2206"/>
                    <a:pt x="3938" y="2111"/>
                    <a:pt x="3812" y="2111"/>
                  </a:cubicBezTo>
                  <a:cubicBezTo>
                    <a:pt x="3686" y="2111"/>
                    <a:pt x="3560" y="2206"/>
                    <a:pt x="3497" y="2300"/>
                  </a:cubicBezTo>
                  <a:cubicBezTo>
                    <a:pt x="2363" y="4600"/>
                    <a:pt x="2394" y="4442"/>
                    <a:pt x="2394" y="4568"/>
                  </a:cubicBezTo>
                  <a:lnTo>
                    <a:pt x="2394" y="6679"/>
                  </a:lnTo>
                  <a:cubicBezTo>
                    <a:pt x="1355" y="6175"/>
                    <a:pt x="630" y="5104"/>
                    <a:pt x="630" y="3844"/>
                  </a:cubicBezTo>
                  <a:cubicBezTo>
                    <a:pt x="630" y="2111"/>
                    <a:pt x="2048" y="693"/>
                    <a:pt x="3781" y="693"/>
                  </a:cubicBezTo>
                  <a:close/>
                  <a:moveTo>
                    <a:pt x="4568" y="5104"/>
                  </a:moveTo>
                  <a:lnTo>
                    <a:pt x="4568" y="6931"/>
                  </a:lnTo>
                  <a:cubicBezTo>
                    <a:pt x="4316" y="6963"/>
                    <a:pt x="4096" y="6994"/>
                    <a:pt x="3844" y="6994"/>
                  </a:cubicBezTo>
                  <a:cubicBezTo>
                    <a:pt x="3623" y="6994"/>
                    <a:pt x="3371" y="6994"/>
                    <a:pt x="3151" y="6931"/>
                  </a:cubicBezTo>
                  <a:lnTo>
                    <a:pt x="3151" y="5104"/>
                  </a:lnTo>
                  <a:cubicBezTo>
                    <a:pt x="3371" y="5198"/>
                    <a:pt x="3623" y="5230"/>
                    <a:pt x="3844" y="5230"/>
                  </a:cubicBezTo>
                  <a:cubicBezTo>
                    <a:pt x="4096" y="5230"/>
                    <a:pt x="4316" y="5198"/>
                    <a:pt x="4568" y="5104"/>
                  </a:cubicBezTo>
                  <a:close/>
                  <a:moveTo>
                    <a:pt x="3844" y="0"/>
                  </a:moveTo>
                  <a:cubicBezTo>
                    <a:pt x="1733" y="0"/>
                    <a:pt x="0" y="1733"/>
                    <a:pt x="0" y="3844"/>
                  </a:cubicBezTo>
                  <a:cubicBezTo>
                    <a:pt x="0" y="5577"/>
                    <a:pt x="1134" y="7026"/>
                    <a:pt x="2678" y="7498"/>
                  </a:cubicBezTo>
                  <a:lnTo>
                    <a:pt x="2709" y="7498"/>
                  </a:lnTo>
                  <a:cubicBezTo>
                    <a:pt x="3056" y="7624"/>
                    <a:pt x="3466" y="7656"/>
                    <a:pt x="3844" y="7656"/>
                  </a:cubicBezTo>
                  <a:cubicBezTo>
                    <a:pt x="4253" y="7656"/>
                    <a:pt x="4631" y="7593"/>
                    <a:pt x="4978" y="7498"/>
                  </a:cubicBezTo>
                  <a:lnTo>
                    <a:pt x="5041" y="7498"/>
                  </a:lnTo>
                  <a:cubicBezTo>
                    <a:pt x="6616" y="6994"/>
                    <a:pt x="7719" y="5545"/>
                    <a:pt x="7719" y="3844"/>
                  </a:cubicBezTo>
                  <a:cubicBezTo>
                    <a:pt x="7719" y="1733"/>
                    <a:pt x="5986" y="0"/>
                    <a:pt x="38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45" name="TextBox 16">
            <a:extLst>
              <a:ext uri="{FF2B5EF4-FFF2-40B4-BE49-F238E27FC236}">
                <a16:creationId xmlns:a16="http://schemas.microsoft.com/office/drawing/2014/main" id="{44963EBE-9DB8-0F20-72E2-97BA5459AF4F}"/>
              </a:ext>
            </a:extLst>
          </p:cNvPr>
          <p:cNvSpPr txBox="1"/>
          <p:nvPr/>
        </p:nvSpPr>
        <p:spPr>
          <a:xfrm>
            <a:off x="1615699" y="1902604"/>
            <a:ext cx="7276782" cy="446276"/>
          </a:xfrm>
          <a:prstGeom prst="rect">
            <a:avLst/>
          </a:prstGeom>
          <a:noFill/>
          <a:effectLst/>
        </p:spPr>
        <p:txBody>
          <a:bodyPr wrap="square" lIns="0" tIns="0" rIns="0" bIns="0" rtlCol="0">
            <a:spAutoFit/>
          </a:bodyPr>
          <a:lstStyle/>
          <a:p>
            <a:pPr lvl="0" algn="just">
              <a:spcBef>
                <a:spcPts val="600"/>
              </a:spcBef>
              <a:spcAft>
                <a:spcPts val="600"/>
              </a:spcAft>
            </a:pPr>
            <a:r>
              <a:rPr lang="tr-TR" sz="1200" b="1" spc="-30" dirty="0">
                <a:solidFill>
                  <a:srgbClr val="000000"/>
                </a:solidFill>
                <a:latin typeface="Barlow Bold"/>
              </a:rPr>
              <a:t>Proje yönetim ekibi</a:t>
            </a:r>
            <a:endParaRPr lang="en-US" sz="1200" b="1" spc="-30" dirty="0">
              <a:solidFill>
                <a:srgbClr val="000000"/>
              </a:solidFill>
              <a:latin typeface="Barlow Bold"/>
            </a:endParaRPr>
          </a:p>
          <a:p>
            <a:pPr algn="just">
              <a:spcAft>
                <a:spcPts val="600"/>
              </a:spcAft>
              <a:tabLst>
                <a:tab pos="1435100" algn="l"/>
              </a:tabLst>
            </a:pPr>
            <a:r>
              <a:rPr lang="tr-TR" sz="1200" spc="-30" dirty="0">
                <a:solidFill>
                  <a:srgbClr val="000000"/>
                </a:solidFill>
                <a:latin typeface="Barlow Bold"/>
              </a:rPr>
              <a:t>Projeyi yönetecek personelin proje başladıktan hemen sonra hızlıca tüm proje ortakları tarafından atanması</a:t>
            </a:r>
            <a:r>
              <a:rPr lang="en-US" sz="1200" spc="-30" dirty="0">
                <a:solidFill>
                  <a:srgbClr val="000000"/>
                </a:solidFill>
                <a:latin typeface="Barlow Bold"/>
              </a:rPr>
              <a:t>.</a:t>
            </a:r>
          </a:p>
        </p:txBody>
      </p:sp>
      <p:cxnSp>
        <p:nvCxnSpPr>
          <p:cNvPr id="46" name="Съединител &quot;права стрелка&quot; 16">
            <a:extLst>
              <a:ext uri="{FF2B5EF4-FFF2-40B4-BE49-F238E27FC236}">
                <a16:creationId xmlns:a16="http://schemas.microsoft.com/office/drawing/2014/main" id="{ECB0F0BF-63D7-716C-F3C3-1A07A8D709D8}"/>
              </a:ext>
            </a:extLst>
          </p:cNvPr>
          <p:cNvCxnSpPr>
            <a:cxnSpLocks/>
          </p:cNvCxnSpPr>
          <p:nvPr/>
        </p:nvCxnSpPr>
        <p:spPr>
          <a:xfrm>
            <a:off x="1456128" y="2492896"/>
            <a:ext cx="7342783" cy="0"/>
          </a:xfrm>
          <a:prstGeom prst="straightConnector1">
            <a:avLst/>
          </a:prstGeom>
          <a:ln w="31750" cap="rnd">
            <a:solidFill>
              <a:srgbClr val="214C7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47" name="Google Shape;559;p27">
            <a:extLst>
              <a:ext uri="{FF2B5EF4-FFF2-40B4-BE49-F238E27FC236}">
                <a16:creationId xmlns:a16="http://schemas.microsoft.com/office/drawing/2014/main" id="{E9E2D1FD-DFAD-7F10-0790-2BA65A3A5F60}"/>
              </a:ext>
            </a:extLst>
          </p:cNvPr>
          <p:cNvGrpSpPr/>
          <p:nvPr/>
        </p:nvGrpSpPr>
        <p:grpSpPr>
          <a:xfrm rot="10800000" flipH="1">
            <a:off x="1456128" y="2902226"/>
            <a:ext cx="907355" cy="645773"/>
            <a:chOff x="938863" y="1509175"/>
            <a:chExt cx="1198100" cy="1003025"/>
          </a:xfrm>
          <a:effectLst>
            <a:outerShdw blurRad="50800" dist="38100" dir="2700000" algn="tl" rotWithShape="0">
              <a:srgbClr val="7030A0">
                <a:alpha val="40000"/>
              </a:srgbClr>
            </a:outerShdw>
          </a:effectLst>
        </p:grpSpPr>
        <p:sp>
          <p:nvSpPr>
            <p:cNvPr id="48" name="Google Shape;560;p27">
              <a:extLst>
                <a:ext uri="{FF2B5EF4-FFF2-40B4-BE49-F238E27FC236}">
                  <a16:creationId xmlns:a16="http://schemas.microsoft.com/office/drawing/2014/main" id="{09B0ED7B-74B7-FA67-9F43-1A1EE88ECEC0}"/>
                </a:ext>
              </a:extLst>
            </p:cNvPr>
            <p:cNvSpPr/>
            <p:nvPr/>
          </p:nvSpPr>
          <p:spPr>
            <a:xfrm>
              <a:off x="938863" y="2099025"/>
              <a:ext cx="451275" cy="413175"/>
            </a:xfrm>
            <a:custGeom>
              <a:avLst/>
              <a:gdLst/>
              <a:ahLst/>
              <a:cxnLst/>
              <a:rect l="l" t="t" r="r" b="b"/>
              <a:pathLst>
                <a:path w="18051" h="16527" extrusionOk="0">
                  <a:moveTo>
                    <a:pt x="11216" y="1"/>
                  </a:moveTo>
                  <a:cubicBezTo>
                    <a:pt x="5025" y="1"/>
                    <a:pt x="1" y="5025"/>
                    <a:pt x="1" y="11216"/>
                  </a:cubicBezTo>
                  <a:lnTo>
                    <a:pt x="1" y="16526"/>
                  </a:lnTo>
                  <a:lnTo>
                    <a:pt x="8919" y="16526"/>
                  </a:lnTo>
                  <a:cubicBezTo>
                    <a:pt x="13955" y="16526"/>
                    <a:pt x="18051" y="12443"/>
                    <a:pt x="18051" y="7394"/>
                  </a:cubicBezTo>
                  <a:lnTo>
                    <a:pt x="18051" y="1"/>
                  </a:lnTo>
                  <a:close/>
                </a:path>
              </a:pathLst>
            </a:custGeom>
            <a:solidFill>
              <a:srgbClr val="204A7D">
                <a:alpha val="70000"/>
              </a:srgbClr>
            </a:solidFill>
            <a:ln>
              <a:solidFill>
                <a:schemeClr val="lt1">
                  <a:hueOff val="0"/>
                  <a:satOff val="0"/>
                  <a:lumOff val="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 name="Google Shape;561;p27">
              <a:extLst>
                <a:ext uri="{FF2B5EF4-FFF2-40B4-BE49-F238E27FC236}">
                  <a16:creationId xmlns:a16="http://schemas.microsoft.com/office/drawing/2014/main" id="{C35DB840-27EB-0C12-B43A-B15C0E9271F9}"/>
                </a:ext>
              </a:extLst>
            </p:cNvPr>
            <p:cNvSpPr/>
            <p:nvPr/>
          </p:nvSpPr>
          <p:spPr>
            <a:xfrm>
              <a:off x="938863" y="1509175"/>
              <a:ext cx="1198100" cy="873350"/>
            </a:xfrm>
            <a:custGeom>
              <a:avLst/>
              <a:gdLst/>
              <a:ahLst/>
              <a:cxnLst/>
              <a:rect l="l" t="t" r="r" b="b"/>
              <a:pathLst>
                <a:path w="47924" h="34934" extrusionOk="0">
                  <a:moveTo>
                    <a:pt x="28957" y="0"/>
                  </a:moveTo>
                  <a:lnTo>
                    <a:pt x="28957" y="5680"/>
                  </a:lnTo>
                  <a:lnTo>
                    <a:pt x="11216" y="5680"/>
                  </a:lnTo>
                  <a:cubicBezTo>
                    <a:pt x="5025" y="5680"/>
                    <a:pt x="1" y="10704"/>
                    <a:pt x="1" y="16895"/>
                  </a:cubicBezTo>
                  <a:lnTo>
                    <a:pt x="1" y="34933"/>
                  </a:lnTo>
                  <a:cubicBezTo>
                    <a:pt x="1" y="28742"/>
                    <a:pt x="5025" y="23718"/>
                    <a:pt x="11216" y="23718"/>
                  </a:cubicBezTo>
                  <a:lnTo>
                    <a:pt x="28957" y="23718"/>
                  </a:lnTo>
                  <a:lnTo>
                    <a:pt x="28957" y="29861"/>
                  </a:lnTo>
                  <a:lnTo>
                    <a:pt x="47888" y="14978"/>
                  </a:lnTo>
                  <a:cubicBezTo>
                    <a:pt x="47923" y="14955"/>
                    <a:pt x="47923" y="14907"/>
                    <a:pt x="47888" y="14883"/>
                  </a:cubicBezTo>
                  <a:lnTo>
                    <a:pt x="28957" y="0"/>
                  </a:lnTo>
                  <a:close/>
                </a:path>
              </a:pathLst>
            </a:custGeom>
            <a:solidFill>
              <a:srgbClr val="214C7F"/>
            </a:solidFill>
            <a:ln>
              <a:solidFill>
                <a:schemeClr val="lt1">
                  <a:hueOff val="0"/>
                  <a:satOff val="0"/>
                  <a:lumOff val="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nvGrpSpPr>
          <p:cNvPr id="50" name="Group 42">
            <a:extLst>
              <a:ext uri="{FF2B5EF4-FFF2-40B4-BE49-F238E27FC236}">
                <a16:creationId xmlns:a16="http://schemas.microsoft.com/office/drawing/2014/main" id="{0D69F8CF-8875-3650-9697-FDC910CCC4C2}"/>
              </a:ext>
            </a:extLst>
          </p:cNvPr>
          <p:cNvGrpSpPr/>
          <p:nvPr/>
        </p:nvGrpSpPr>
        <p:grpSpPr>
          <a:xfrm>
            <a:off x="660537" y="2484259"/>
            <a:ext cx="563623" cy="2317345"/>
            <a:chOff x="920642" y="2668701"/>
            <a:chExt cx="563623" cy="2317345"/>
          </a:xfrm>
        </p:grpSpPr>
        <p:grpSp>
          <p:nvGrpSpPr>
            <p:cNvPr id="51" name="Group 43">
              <a:extLst>
                <a:ext uri="{FF2B5EF4-FFF2-40B4-BE49-F238E27FC236}">
                  <a16:creationId xmlns:a16="http://schemas.microsoft.com/office/drawing/2014/main" id="{B0F8D1B2-7E99-AE07-855C-79B2B73D1102}"/>
                </a:ext>
              </a:extLst>
            </p:cNvPr>
            <p:cNvGrpSpPr/>
            <p:nvPr/>
          </p:nvGrpSpPr>
          <p:grpSpPr>
            <a:xfrm>
              <a:off x="1030322" y="2955998"/>
              <a:ext cx="453943" cy="2028300"/>
              <a:chOff x="1030322" y="2955998"/>
              <a:chExt cx="453943" cy="2028300"/>
            </a:xfrm>
          </p:grpSpPr>
          <p:sp>
            <p:nvSpPr>
              <p:cNvPr id="53" name="Google Shape;456;p45">
                <a:extLst>
                  <a:ext uri="{FF2B5EF4-FFF2-40B4-BE49-F238E27FC236}">
                    <a16:creationId xmlns:a16="http://schemas.microsoft.com/office/drawing/2014/main" id="{F6D8530F-CE64-30DA-14C0-338A82556EEF}"/>
                  </a:ext>
                </a:extLst>
              </p:cNvPr>
              <p:cNvSpPr/>
              <p:nvPr/>
            </p:nvSpPr>
            <p:spPr>
              <a:xfrm>
                <a:off x="1030322" y="4029998"/>
                <a:ext cx="453943" cy="954300"/>
              </a:xfrm>
              <a:prstGeom prst="rect">
                <a:avLst/>
              </a:prstGeom>
              <a:solidFill>
                <a:schemeClr val="bg1">
                  <a:lumMod val="65000"/>
                  <a:alpha val="5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cxnSp>
            <p:nvCxnSpPr>
              <p:cNvPr id="54" name="Google Shape;477;p45">
                <a:extLst>
                  <a:ext uri="{FF2B5EF4-FFF2-40B4-BE49-F238E27FC236}">
                    <a16:creationId xmlns:a16="http://schemas.microsoft.com/office/drawing/2014/main" id="{8B6EA5C1-DFB7-6E4D-49A6-57D4FACF2D20}"/>
                  </a:ext>
                </a:extLst>
              </p:cNvPr>
              <p:cNvCxnSpPr/>
              <p:nvPr/>
            </p:nvCxnSpPr>
            <p:spPr>
              <a:xfrm rot="10800000">
                <a:off x="1030323" y="2955998"/>
                <a:ext cx="0" cy="2028300"/>
              </a:xfrm>
              <a:prstGeom prst="straightConnector1">
                <a:avLst/>
              </a:prstGeom>
              <a:noFill/>
              <a:ln w="19050" cap="flat" cmpd="sng">
                <a:solidFill>
                  <a:srgbClr val="0074AF"/>
                </a:solidFill>
                <a:prstDash val="solid"/>
                <a:round/>
                <a:headEnd type="none" w="med" len="med"/>
                <a:tailEnd type="none" w="med" len="med"/>
              </a:ln>
            </p:spPr>
          </p:cxnSp>
        </p:grpSp>
        <p:sp>
          <p:nvSpPr>
            <p:cNvPr id="52" name="Google Shape;479;p45">
              <a:extLst>
                <a:ext uri="{FF2B5EF4-FFF2-40B4-BE49-F238E27FC236}">
                  <a16:creationId xmlns:a16="http://schemas.microsoft.com/office/drawing/2014/main" id="{EC0C55E5-C487-C194-6B04-B311738DAF27}"/>
                </a:ext>
              </a:extLst>
            </p:cNvPr>
            <p:cNvSpPr txBox="1"/>
            <p:nvPr/>
          </p:nvSpPr>
          <p:spPr>
            <a:xfrm rot="16200000">
              <a:off x="-26681" y="3616024"/>
              <a:ext cx="2317345" cy="42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400" b="1" dirty="0">
                  <a:solidFill>
                    <a:schemeClr val="tx1">
                      <a:lumMod val="85000"/>
                      <a:lumOff val="15000"/>
                    </a:schemeClr>
                  </a:solidFill>
                  <a:latin typeface="Barlow Bold"/>
                  <a:ea typeface="Livvic"/>
                  <a:cs typeface="Clear Sans" panose="020B0604020202020204" charset="0"/>
                  <a:sym typeface="Livvic"/>
                </a:rPr>
                <a:t>Proje</a:t>
              </a:r>
            </a:p>
            <a:p>
              <a:pPr marL="0" lvl="0" indent="0" algn="l" rtl="0">
                <a:lnSpc>
                  <a:spcPct val="100000"/>
                </a:lnSpc>
                <a:spcBef>
                  <a:spcPts val="0"/>
                </a:spcBef>
                <a:spcAft>
                  <a:spcPts val="0"/>
                </a:spcAft>
                <a:buNone/>
              </a:pPr>
              <a:r>
                <a:rPr lang="tr-TR" sz="1400" b="1" dirty="0">
                  <a:solidFill>
                    <a:schemeClr val="tx1">
                      <a:lumMod val="85000"/>
                      <a:lumOff val="15000"/>
                    </a:schemeClr>
                  </a:solidFill>
                  <a:latin typeface="Barlow Bold"/>
                  <a:ea typeface="Livvic"/>
                  <a:cs typeface="Clear Sans" panose="020B0604020202020204" charset="0"/>
                  <a:sym typeface="Livvic"/>
                </a:rPr>
                <a:t>  Yönetimi</a:t>
              </a:r>
              <a:endParaRPr sz="1400" b="1" dirty="0">
                <a:solidFill>
                  <a:schemeClr val="tx1">
                    <a:lumMod val="85000"/>
                    <a:lumOff val="15000"/>
                  </a:schemeClr>
                </a:solidFill>
                <a:latin typeface="Barlow Bold"/>
                <a:ea typeface="Livvic"/>
                <a:cs typeface="Clear Sans" panose="020B0604020202020204" charset="0"/>
                <a:sym typeface="Livvic"/>
              </a:endParaRPr>
            </a:p>
          </p:txBody>
        </p:sp>
      </p:grpSp>
      <p:pic>
        <p:nvPicPr>
          <p:cNvPr id="55" name="Picture 49">
            <a:extLst>
              <a:ext uri="{FF2B5EF4-FFF2-40B4-BE49-F238E27FC236}">
                <a16:creationId xmlns:a16="http://schemas.microsoft.com/office/drawing/2014/main" id="{85D6ED82-9596-CD86-1D73-9AD45B8E5C92}"/>
              </a:ext>
            </a:extLst>
          </p:cNvPr>
          <p:cNvPicPr>
            <a:picLocks/>
          </p:cNvPicPr>
          <p:nvPr/>
        </p:nvPicPr>
        <p:blipFill>
          <a:blip r:embed="rId2"/>
          <a:stretch>
            <a:fillRect/>
          </a:stretch>
        </p:blipFill>
        <p:spPr>
          <a:xfrm>
            <a:off x="179512" y="4872215"/>
            <a:ext cx="1512000" cy="1152000"/>
          </a:xfrm>
          <a:prstGeom prst="rect">
            <a:avLst/>
          </a:prstGeom>
          <a:ln>
            <a:noFill/>
          </a:ln>
          <a:effectLst>
            <a:outerShdw blurRad="292100" dist="139700" dir="2700000" algn="tl" rotWithShape="0">
              <a:srgbClr val="333333">
                <a:alpha val="65000"/>
              </a:srgbClr>
            </a:outerShdw>
          </a:effectLst>
        </p:spPr>
      </p:pic>
      <p:sp>
        <p:nvSpPr>
          <p:cNvPr id="56" name="TextBox 16">
            <a:extLst>
              <a:ext uri="{FF2B5EF4-FFF2-40B4-BE49-F238E27FC236}">
                <a16:creationId xmlns:a16="http://schemas.microsoft.com/office/drawing/2014/main" id="{FA9FE8A4-8A77-CA09-8E20-313074839AA7}"/>
              </a:ext>
            </a:extLst>
          </p:cNvPr>
          <p:cNvSpPr txBox="1"/>
          <p:nvPr/>
        </p:nvSpPr>
        <p:spPr>
          <a:xfrm>
            <a:off x="1922956" y="5017336"/>
            <a:ext cx="6564566" cy="1051605"/>
          </a:xfrm>
          <a:prstGeom prst="rect">
            <a:avLst/>
          </a:prstGeom>
          <a:solidFill>
            <a:srgbClr val="D9D9D9"/>
          </a:solidFill>
          <a:effectLst/>
        </p:spPr>
        <p:txBody>
          <a:bodyPr wrap="square" lIns="0" tIns="108000" rIns="288000" bIns="108000" rtlCol="0" anchor="ctr" anchorCtr="0">
            <a:noAutofit/>
          </a:bodyPr>
          <a:lstStyle/>
          <a:p>
            <a:pPr marL="542925" algn="just">
              <a:spcBef>
                <a:spcPts val="600"/>
              </a:spcBef>
              <a:spcAft>
                <a:spcPts val="600"/>
              </a:spcAft>
            </a:pPr>
            <a:r>
              <a:rPr lang="tr-TR" sz="1600" spc="-30" dirty="0">
                <a:solidFill>
                  <a:srgbClr val="000000"/>
                </a:solidFill>
                <a:latin typeface="Barlow Bold"/>
              </a:rPr>
              <a:t>Ana yararlanıcı </a:t>
            </a:r>
            <a:r>
              <a:rPr lang="en-US" b="1" spc="-30" dirty="0">
                <a:solidFill>
                  <a:srgbClr val="000000"/>
                </a:solidFill>
                <a:latin typeface="Barlow Bold"/>
              </a:rPr>
              <a:t>10 </a:t>
            </a:r>
            <a:r>
              <a:rPr lang="en-US" b="1" spc="-30" dirty="0" err="1">
                <a:solidFill>
                  <a:srgbClr val="000000"/>
                </a:solidFill>
                <a:latin typeface="Barlow Bold"/>
              </a:rPr>
              <a:t>gün</a:t>
            </a:r>
            <a:r>
              <a:rPr lang="en-US" b="1" spc="-30" dirty="0">
                <a:solidFill>
                  <a:srgbClr val="000000"/>
                </a:solidFill>
                <a:latin typeface="Barlow Bold"/>
              </a:rPr>
              <a:t> </a:t>
            </a:r>
            <a:r>
              <a:rPr lang="en-US" sz="1600" spc="-30" dirty="0" err="1">
                <a:solidFill>
                  <a:srgbClr val="000000"/>
                </a:solidFill>
                <a:latin typeface="Barlow Bold"/>
              </a:rPr>
              <a:t>içinde</a:t>
            </a:r>
            <a:r>
              <a:rPr lang="en-US" sz="1600" spc="-30" dirty="0">
                <a:solidFill>
                  <a:srgbClr val="000000"/>
                </a:solidFill>
                <a:latin typeface="Barlow Bold"/>
              </a:rPr>
              <a:t> "</a:t>
            </a:r>
            <a:r>
              <a:rPr lang="en-US" sz="1600" spc="-30" dirty="0" err="1">
                <a:solidFill>
                  <a:srgbClr val="000000"/>
                </a:solidFill>
                <a:latin typeface="Barlow Bold"/>
              </a:rPr>
              <a:t>Sözleşme</a:t>
            </a:r>
            <a:r>
              <a:rPr lang="en-US" sz="1600" spc="-30" dirty="0">
                <a:solidFill>
                  <a:srgbClr val="000000"/>
                </a:solidFill>
                <a:latin typeface="Barlow Bold"/>
              </a:rPr>
              <a:t>"/"</a:t>
            </a: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Yöneticileri</a:t>
            </a:r>
            <a:r>
              <a:rPr lang="en-US" sz="1600" spc="-30" dirty="0">
                <a:solidFill>
                  <a:srgbClr val="000000"/>
                </a:solidFill>
                <a:latin typeface="Barlow Bold"/>
              </a:rPr>
              <a:t>" </a:t>
            </a:r>
            <a:r>
              <a:rPr lang="en-US" sz="1600" spc="-30" dirty="0" err="1">
                <a:solidFill>
                  <a:srgbClr val="000000"/>
                </a:solidFill>
                <a:latin typeface="Barlow Bold"/>
              </a:rPr>
              <a:t>bölümünü</a:t>
            </a:r>
            <a:r>
              <a:rPr lang="en-US" sz="1600" spc="-30" dirty="0">
                <a:solidFill>
                  <a:srgbClr val="000000"/>
                </a:solidFill>
                <a:latin typeface="Barlow Bold"/>
              </a:rPr>
              <a:t> </a:t>
            </a:r>
            <a:r>
              <a:rPr lang="en-US" sz="1600" spc="-30" dirty="0" err="1">
                <a:solidFill>
                  <a:srgbClr val="000000"/>
                </a:solidFill>
                <a:latin typeface="Barlow Bold"/>
              </a:rPr>
              <a:t>projeyi</a:t>
            </a:r>
            <a:r>
              <a:rPr lang="en-US" sz="1600" spc="-30" dirty="0">
                <a:solidFill>
                  <a:srgbClr val="000000"/>
                </a:solidFill>
                <a:latin typeface="Barlow Bold"/>
              </a:rPr>
              <a:t> </a:t>
            </a:r>
            <a:r>
              <a:rPr lang="en-US" sz="1600" spc="-30" dirty="0" err="1">
                <a:solidFill>
                  <a:srgbClr val="000000"/>
                </a:solidFill>
                <a:latin typeface="Barlow Bold"/>
              </a:rPr>
              <a:t>yöneten</a:t>
            </a:r>
            <a:r>
              <a:rPr lang="en-US" sz="1600" spc="-30" dirty="0">
                <a:solidFill>
                  <a:srgbClr val="000000"/>
                </a:solidFill>
                <a:latin typeface="Barlow Bold"/>
              </a:rPr>
              <a:t> </a:t>
            </a:r>
            <a:r>
              <a:rPr lang="en-US" sz="1600" spc="-30" dirty="0" err="1">
                <a:solidFill>
                  <a:srgbClr val="000000"/>
                </a:solidFill>
                <a:latin typeface="Barlow Bold"/>
              </a:rPr>
              <a:t>kişilerin</a:t>
            </a:r>
            <a:r>
              <a:rPr lang="en-US" sz="1600" spc="-30" dirty="0">
                <a:solidFill>
                  <a:srgbClr val="000000"/>
                </a:solidFill>
                <a:latin typeface="Barlow Bold"/>
              </a:rPr>
              <a:t> </a:t>
            </a:r>
            <a:r>
              <a:rPr lang="en-US" sz="1600" spc="-30" dirty="0" err="1">
                <a:solidFill>
                  <a:srgbClr val="000000"/>
                </a:solidFill>
                <a:latin typeface="Barlow Bold"/>
              </a:rPr>
              <a:t>isim</a:t>
            </a:r>
            <a:r>
              <a:rPr lang="en-US" sz="1600" spc="-30" dirty="0">
                <a:solidFill>
                  <a:srgbClr val="000000"/>
                </a:solidFill>
                <a:latin typeface="Barlow Bold"/>
              </a:rPr>
              <a:t> </a:t>
            </a:r>
            <a:r>
              <a:rPr lang="en-US" sz="1600" spc="-30" dirty="0" err="1">
                <a:solidFill>
                  <a:srgbClr val="000000"/>
                </a:solidFill>
                <a:latin typeface="Barlow Bold"/>
              </a:rPr>
              <a:t>ve</a:t>
            </a:r>
            <a:r>
              <a:rPr lang="en-US" sz="1600" spc="-30" dirty="0">
                <a:solidFill>
                  <a:srgbClr val="000000"/>
                </a:solidFill>
                <a:latin typeface="Barlow Bold"/>
              </a:rPr>
              <a:t> </a:t>
            </a:r>
            <a:r>
              <a:rPr lang="en-US" sz="1600" spc="-30" dirty="0" err="1">
                <a:solidFill>
                  <a:srgbClr val="000000"/>
                </a:solidFill>
                <a:latin typeface="Barlow Bold"/>
              </a:rPr>
              <a:t>iletişim</a:t>
            </a:r>
            <a:r>
              <a:rPr lang="en-US" sz="1600" spc="-30" dirty="0">
                <a:solidFill>
                  <a:srgbClr val="000000"/>
                </a:solidFill>
                <a:latin typeface="Barlow Bold"/>
              </a:rPr>
              <a:t> </a:t>
            </a:r>
            <a:r>
              <a:rPr lang="en-US" sz="1600" spc="-30" dirty="0" err="1">
                <a:solidFill>
                  <a:srgbClr val="000000"/>
                </a:solidFill>
                <a:latin typeface="Barlow Bold"/>
              </a:rPr>
              <a:t>bilgileriyle</a:t>
            </a:r>
            <a:r>
              <a:rPr lang="en-US" sz="1600" spc="-30" dirty="0">
                <a:solidFill>
                  <a:srgbClr val="000000"/>
                </a:solidFill>
                <a:latin typeface="Barlow Bold"/>
              </a:rPr>
              <a:t> </a:t>
            </a:r>
            <a:r>
              <a:rPr lang="en-US" sz="1600" spc="-30" dirty="0" err="1">
                <a:solidFill>
                  <a:srgbClr val="000000"/>
                </a:solidFill>
                <a:latin typeface="Barlow Bold"/>
              </a:rPr>
              <a:t>doldur</a:t>
            </a:r>
            <a:r>
              <a:rPr lang="tr-TR" sz="1600" spc="-30" dirty="0">
                <a:solidFill>
                  <a:srgbClr val="000000"/>
                </a:solidFill>
                <a:latin typeface="Barlow Bold"/>
              </a:rPr>
              <a:t>malıdır</a:t>
            </a:r>
            <a:r>
              <a:rPr lang="en-US" sz="1600" spc="-30" dirty="0">
                <a:solidFill>
                  <a:srgbClr val="000000"/>
                </a:solidFill>
                <a:latin typeface="Barlow Bold"/>
              </a:rPr>
              <a:t>.</a:t>
            </a:r>
          </a:p>
        </p:txBody>
      </p:sp>
      <p:sp>
        <p:nvSpPr>
          <p:cNvPr id="57" name="TextBox 23">
            <a:extLst>
              <a:ext uri="{FF2B5EF4-FFF2-40B4-BE49-F238E27FC236}">
                <a16:creationId xmlns:a16="http://schemas.microsoft.com/office/drawing/2014/main" id="{9C873C2A-5742-9A59-4376-C3E33F67A0E8}"/>
              </a:ext>
            </a:extLst>
          </p:cNvPr>
          <p:cNvSpPr txBox="1"/>
          <p:nvPr/>
        </p:nvSpPr>
        <p:spPr>
          <a:xfrm>
            <a:off x="0" y="727978"/>
            <a:ext cx="9144001" cy="972830"/>
          </a:xfrm>
          <a:prstGeom prst="rect">
            <a:avLst/>
          </a:prstGeom>
        </p:spPr>
        <p:txBody>
          <a:bodyPr wrap="square" lIns="0" tIns="0" rIns="0" bIns="0" rtlCol="0" anchor="t">
            <a:spAutoFit/>
          </a:bodyPr>
          <a:lstStyle/>
          <a:p>
            <a:pPr lvl="0" algn="ctr">
              <a:lnSpc>
                <a:spcPts val="9179"/>
              </a:lnSpc>
            </a:pPr>
            <a:r>
              <a:rPr lang="tr-TR" sz="2600" b="1" dirty="0">
                <a:solidFill>
                  <a:srgbClr val="112D4E"/>
                </a:solidFill>
                <a:latin typeface="Barlow Bold"/>
              </a:rPr>
              <a:t>Projenin </a:t>
            </a:r>
            <a:r>
              <a:rPr lang="en-GB" sz="2600" b="1" dirty="0">
                <a:solidFill>
                  <a:srgbClr val="112D4E"/>
                </a:solidFill>
                <a:latin typeface="Barlow Bold"/>
              </a:rPr>
              <a:t>K</a:t>
            </a:r>
            <a:r>
              <a:rPr lang="tr-TR" sz="2600" b="1" dirty="0" err="1">
                <a:solidFill>
                  <a:srgbClr val="112D4E"/>
                </a:solidFill>
                <a:latin typeface="Barlow Bold"/>
              </a:rPr>
              <a:t>uruluşu</a:t>
            </a:r>
            <a:r>
              <a:rPr lang="tr-TR" sz="2600" b="1" dirty="0">
                <a:solidFill>
                  <a:srgbClr val="112D4E"/>
                </a:solidFill>
                <a:latin typeface="Barlow Bold"/>
              </a:rPr>
              <a:t> ve </a:t>
            </a:r>
            <a:r>
              <a:rPr lang="en-GB" sz="2600" b="1" dirty="0">
                <a:solidFill>
                  <a:srgbClr val="112D4E"/>
                </a:solidFill>
                <a:latin typeface="Barlow Bold"/>
              </a:rPr>
              <a:t>İ</a:t>
            </a:r>
            <a:r>
              <a:rPr lang="tr-TR" sz="2600" b="1" dirty="0" err="1">
                <a:solidFill>
                  <a:srgbClr val="112D4E"/>
                </a:solidFill>
                <a:latin typeface="Barlow Bold"/>
              </a:rPr>
              <a:t>lk</a:t>
            </a:r>
            <a:r>
              <a:rPr lang="tr-TR" sz="2600" b="1" dirty="0">
                <a:solidFill>
                  <a:srgbClr val="112D4E"/>
                </a:solidFill>
                <a:latin typeface="Barlow Bold"/>
              </a:rPr>
              <a:t> </a:t>
            </a:r>
            <a:r>
              <a:rPr lang="en-GB" sz="2600" b="1" dirty="0">
                <a:solidFill>
                  <a:srgbClr val="112D4E"/>
                </a:solidFill>
                <a:latin typeface="Barlow Bold"/>
              </a:rPr>
              <a:t>F</a:t>
            </a:r>
            <a:r>
              <a:rPr lang="tr-TR" sz="2600" b="1" dirty="0" err="1">
                <a:solidFill>
                  <a:srgbClr val="112D4E"/>
                </a:solidFill>
                <a:latin typeface="Barlow Bold"/>
              </a:rPr>
              <a:t>aaliyetler</a:t>
            </a:r>
            <a:endParaRPr lang="en-US" sz="2600" b="1" dirty="0">
              <a:solidFill>
                <a:srgbClr val="112D4E"/>
              </a:solidFill>
              <a:latin typeface="Barlow Bold"/>
            </a:endParaRPr>
          </a:p>
        </p:txBody>
      </p:sp>
    </p:spTree>
    <p:extLst>
      <p:ext uri="{BB962C8B-B14F-4D97-AF65-F5344CB8AC3E}">
        <p14:creationId xmlns:p14="http://schemas.microsoft.com/office/powerpoint/2010/main" val="2187440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2000" fill="hold"/>
                                        <p:tgtEl>
                                          <p:spTgt spid="50"/>
                                        </p:tgtEl>
                                        <p:attrNameLst>
                                          <p:attrName>ppt_x</p:attrName>
                                        </p:attrNameLst>
                                      </p:cBhvr>
                                      <p:tavLst>
                                        <p:tav tm="0">
                                          <p:val>
                                            <p:strVal val="#ppt_x"/>
                                          </p:val>
                                        </p:tav>
                                        <p:tav tm="100000">
                                          <p:val>
                                            <p:strVal val="#ppt_x"/>
                                          </p:val>
                                        </p:tav>
                                      </p:tavLst>
                                    </p:anim>
                                    <p:anim calcmode="lin" valueType="num">
                                      <p:cBhvr additive="base">
                                        <p:cTn id="12" dur="20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2000" fill="hold"/>
                                        <p:tgtEl>
                                          <p:spTgt spid="41"/>
                                        </p:tgtEl>
                                        <p:attrNameLst>
                                          <p:attrName>ppt_x</p:attrName>
                                        </p:attrNameLst>
                                      </p:cBhvr>
                                      <p:tavLst>
                                        <p:tav tm="0">
                                          <p:val>
                                            <p:strVal val="#ppt_x"/>
                                          </p:val>
                                        </p:tav>
                                        <p:tav tm="100000">
                                          <p:val>
                                            <p:strVal val="#ppt_x"/>
                                          </p:val>
                                        </p:tav>
                                      </p:tavLst>
                                    </p:anim>
                                    <p:anim calcmode="lin" valueType="num">
                                      <p:cBhvr additive="base">
                                        <p:cTn id="16" dur="2000" fill="hold"/>
                                        <p:tgtEl>
                                          <p:spTgt spid="41"/>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2000"/>
                                        <p:tgtEl>
                                          <p:spTgt spid="5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2000"/>
                                        <p:tgtEl>
                                          <p:spTgt spid="45"/>
                                        </p:tgtEl>
                                      </p:cBhvr>
                                    </p:animEffect>
                                  </p:childTnLst>
                                </p:cTn>
                              </p:par>
                            </p:childTnLst>
                          </p:cTn>
                        </p:par>
                        <p:par>
                          <p:cTn id="24" fill="hold">
                            <p:stCondLst>
                              <p:cond delay="5000"/>
                            </p:stCondLst>
                            <p:childTnLst>
                              <p:par>
                                <p:cTn id="25" presetID="53" presetClass="entr" presetSubtype="16"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2000" fill="hold"/>
                                        <p:tgtEl>
                                          <p:spTgt spid="46"/>
                                        </p:tgtEl>
                                        <p:attrNameLst>
                                          <p:attrName>ppt_w</p:attrName>
                                        </p:attrNameLst>
                                      </p:cBhvr>
                                      <p:tavLst>
                                        <p:tav tm="0">
                                          <p:val>
                                            <p:fltVal val="0"/>
                                          </p:val>
                                        </p:tav>
                                        <p:tav tm="100000">
                                          <p:val>
                                            <p:strVal val="#ppt_w"/>
                                          </p:val>
                                        </p:tav>
                                      </p:tavLst>
                                    </p:anim>
                                    <p:anim calcmode="lin" valueType="num">
                                      <p:cBhvr>
                                        <p:cTn id="28" dur="2000" fill="hold"/>
                                        <p:tgtEl>
                                          <p:spTgt spid="46"/>
                                        </p:tgtEl>
                                        <p:attrNameLst>
                                          <p:attrName>ppt_h</p:attrName>
                                        </p:attrNameLst>
                                      </p:cBhvr>
                                      <p:tavLst>
                                        <p:tav tm="0">
                                          <p:val>
                                            <p:fltVal val="0"/>
                                          </p:val>
                                        </p:tav>
                                        <p:tav tm="100000">
                                          <p:val>
                                            <p:strVal val="#ppt_h"/>
                                          </p:val>
                                        </p:tav>
                                      </p:tavLst>
                                    </p:anim>
                                    <p:animEffect transition="in" filter="fade">
                                      <p:cBhvr>
                                        <p:cTn id="29" dur="2000"/>
                                        <p:tgtEl>
                                          <p:spTgt spid="46"/>
                                        </p:tgtEl>
                                      </p:cBhvr>
                                    </p:animEffect>
                                  </p:childTnLst>
                                </p:cTn>
                              </p:par>
                            </p:childTnLst>
                          </p:cTn>
                        </p:par>
                        <p:par>
                          <p:cTn id="30" fill="hold">
                            <p:stCondLst>
                              <p:cond delay="70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2000"/>
                                        <p:tgtEl>
                                          <p:spTgt spid="40"/>
                                        </p:tgtEl>
                                      </p:cBhvr>
                                    </p:animEffect>
                                  </p:childTnLst>
                                </p:cTn>
                              </p:par>
                              <p:par>
                                <p:cTn id="34" presetID="53" presetClass="entr" presetSubtype="16"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2000" fill="hold"/>
                                        <p:tgtEl>
                                          <p:spTgt spid="47"/>
                                        </p:tgtEl>
                                        <p:attrNameLst>
                                          <p:attrName>ppt_w</p:attrName>
                                        </p:attrNameLst>
                                      </p:cBhvr>
                                      <p:tavLst>
                                        <p:tav tm="0">
                                          <p:val>
                                            <p:fltVal val="0"/>
                                          </p:val>
                                        </p:tav>
                                        <p:tav tm="100000">
                                          <p:val>
                                            <p:strVal val="#ppt_w"/>
                                          </p:val>
                                        </p:tav>
                                      </p:tavLst>
                                    </p:anim>
                                    <p:anim calcmode="lin" valueType="num">
                                      <p:cBhvr>
                                        <p:cTn id="37" dur="2000" fill="hold"/>
                                        <p:tgtEl>
                                          <p:spTgt spid="47"/>
                                        </p:tgtEl>
                                        <p:attrNameLst>
                                          <p:attrName>ppt_h</p:attrName>
                                        </p:attrNameLst>
                                      </p:cBhvr>
                                      <p:tavLst>
                                        <p:tav tm="0">
                                          <p:val>
                                            <p:fltVal val="0"/>
                                          </p:val>
                                        </p:tav>
                                        <p:tav tm="100000">
                                          <p:val>
                                            <p:strVal val="#ppt_h"/>
                                          </p:val>
                                        </p:tav>
                                      </p:tavLst>
                                    </p:anim>
                                    <p:animEffect transition="in" filter="fade">
                                      <p:cBhvr>
                                        <p:cTn id="38" dur="2000"/>
                                        <p:tgtEl>
                                          <p:spTgt spid="47"/>
                                        </p:tgtEl>
                                      </p:cBhvr>
                                    </p:animEffect>
                                  </p:childTnLst>
                                </p:cTn>
                              </p:par>
                            </p:childTnLst>
                          </p:cTn>
                        </p:par>
                        <p:par>
                          <p:cTn id="39" fill="hold">
                            <p:stCondLst>
                              <p:cond delay="9000"/>
                            </p:stCondLst>
                            <p:childTnLst>
                              <p:par>
                                <p:cTn id="40" presetID="10" presetClass="entr" presetSubtype="0"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5" grpId="0"/>
      <p:bldP spid="56" grpId="0" animBg="1"/>
      <p:bldP spid="5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61AB6-AFED-75CF-89C1-5CDA13A6D9BB}"/>
            </a:ext>
          </a:extLst>
        </p:cNvPr>
        <p:cNvGrpSpPr/>
        <p:nvPr/>
      </p:nvGrpSpPr>
      <p:grpSpPr>
        <a:xfrm>
          <a:off x="0" y="0"/>
          <a:ext cx="0" cy="0"/>
          <a:chOff x="0" y="0"/>
          <a:chExt cx="0" cy="0"/>
        </a:xfrm>
      </p:grpSpPr>
      <p:sp>
        <p:nvSpPr>
          <p:cNvPr id="12" name="Rectangle 21">
            <a:extLst>
              <a:ext uri="{FF2B5EF4-FFF2-40B4-BE49-F238E27FC236}">
                <a16:creationId xmlns:a16="http://schemas.microsoft.com/office/drawing/2014/main" id="{3F215BBD-6C2C-8A95-FEEE-A5B4ED183E7B}"/>
              </a:ext>
            </a:extLst>
          </p:cNvPr>
          <p:cNvSpPr/>
          <p:nvPr/>
        </p:nvSpPr>
        <p:spPr>
          <a:xfrm>
            <a:off x="2147434" y="2867620"/>
            <a:ext cx="6745046" cy="12742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288000" bIns="108000" rtlCol="0" anchor="ctr"/>
          <a:lstStyle/>
          <a:p>
            <a:pPr marL="446088" lvl="0" algn="just"/>
            <a:r>
              <a:rPr lang="en-US" b="1" spc="-30" dirty="0">
                <a:solidFill>
                  <a:srgbClr val="000000"/>
                </a:solidFill>
                <a:latin typeface="Barlow Bold"/>
              </a:rPr>
              <a:t>10 </a:t>
            </a:r>
            <a:r>
              <a:rPr lang="en-US" b="1" spc="-30" dirty="0" err="1">
                <a:solidFill>
                  <a:srgbClr val="000000"/>
                </a:solidFill>
                <a:latin typeface="Barlow Bold"/>
              </a:rPr>
              <a:t>iş</a:t>
            </a:r>
            <a:r>
              <a:rPr lang="en-US" b="1" spc="-30" dirty="0">
                <a:solidFill>
                  <a:srgbClr val="000000"/>
                </a:solidFill>
                <a:latin typeface="Barlow Bold"/>
              </a:rPr>
              <a:t> </a:t>
            </a:r>
            <a:r>
              <a:rPr lang="en-US" b="1" spc="-30" dirty="0" err="1">
                <a:solidFill>
                  <a:srgbClr val="000000"/>
                </a:solidFill>
                <a:latin typeface="Barlow Bold"/>
              </a:rPr>
              <a:t>günü</a:t>
            </a:r>
            <a:r>
              <a:rPr lang="en-US" b="1" spc="-30" dirty="0">
                <a:solidFill>
                  <a:srgbClr val="000000"/>
                </a:solidFill>
                <a:latin typeface="Barlow Bold"/>
              </a:rPr>
              <a:t> </a:t>
            </a:r>
            <a:r>
              <a:rPr lang="en-US" sz="1600" spc="-30" dirty="0" err="1">
                <a:solidFill>
                  <a:srgbClr val="000000"/>
                </a:solidFill>
                <a:latin typeface="Barlow Bold"/>
              </a:rPr>
              <a:t>içerisinde</a:t>
            </a:r>
            <a:r>
              <a:rPr lang="en-US" sz="1600" spc="-30" dirty="0">
                <a:solidFill>
                  <a:srgbClr val="000000"/>
                </a:solidFill>
                <a:latin typeface="Barlow Bold"/>
              </a:rPr>
              <a:t> </a:t>
            </a:r>
            <a:r>
              <a:rPr lang="tr-TR" sz="1600" spc="-30" dirty="0">
                <a:solidFill>
                  <a:srgbClr val="000000"/>
                </a:solidFill>
                <a:latin typeface="Barlow Bold"/>
              </a:rPr>
              <a:t>Ana yararlanıcı; </a:t>
            </a:r>
            <a:r>
              <a:rPr lang="en-US" sz="1600" spc="-30" dirty="0" err="1">
                <a:solidFill>
                  <a:srgbClr val="000000"/>
                </a:solidFill>
                <a:latin typeface="Barlow Bold"/>
              </a:rPr>
              <a:t>resmi</a:t>
            </a:r>
            <a:r>
              <a:rPr lang="en-US" sz="1600" spc="-30" dirty="0">
                <a:solidFill>
                  <a:srgbClr val="000000"/>
                </a:solidFill>
                <a:latin typeface="Barlow Bold"/>
              </a:rPr>
              <a:t> </a:t>
            </a:r>
            <a:r>
              <a:rPr lang="en-US" sz="1600" spc="-30" dirty="0" err="1">
                <a:solidFill>
                  <a:srgbClr val="000000"/>
                </a:solidFill>
                <a:latin typeface="Barlow Bold"/>
              </a:rPr>
              <a:t>temsilcisi</a:t>
            </a:r>
            <a:r>
              <a:rPr lang="en-US" sz="1600" spc="-30" dirty="0">
                <a:solidFill>
                  <a:srgbClr val="000000"/>
                </a:solidFill>
                <a:latin typeface="Barlow Bold"/>
              </a:rPr>
              <a:t> </a:t>
            </a:r>
            <a:r>
              <a:rPr lang="en-US" sz="1600" spc="-30" dirty="0" err="1">
                <a:solidFill>
                  <a:srgbClr val="000000"/>
                </a:solidFill>
                <a:latin typeface="Barlow Bold"/>
              </a:rPr>
              <a:t>tarafından</a:t>
            </a:r>
            <a:r>
              <a:rPr lang="en-US" sz="1600" spc="-30" dirty="0">
                <a:solidFill>
                  <a:srgbClr val="000000"/>
                </a:solidFill>
                <a:latin typeface="Barlow Bold"/>
              </a:rPr>
              <a:t> </a:t>
            </a:r>
            <a:r>
              <a:rPr lang="en-US" sz="1600" spc="-30" dirty="0" err="1">
                <a:solidFill>
                  <a:srgbClr val="000000"/>
                </a:solidFill>
                <a:latin typeface="Barlow Bold"/>
              </a:rPr>
              <a:t>doldurulmuş</a:t>
            </a:r>
            <a:r>
              <a:rPr lang="en-US" sz="1600" spc="-30" dirty="0">
                <a:solidFill>
                  <a:srgbClr val="000000"/>
                </a:solidFill>
                <a:latin typeface="Barlow Bold"/>
              </a:rPr>
              <a:t>, </a:t>
            </a:r>
            <a:r>
              <a:rPr lang="en-US" sz="1600" spc="-30" dirty="0" err="1">
                <a:solidFill>
                  <a:srgbClr val="000000"/>
                </a:solidFill>
                <a:latin typeface="Barlow Bold"/>
              </a:rPr>
              <a:t>imzalanmış</a:t>
            </a:r>
            <a:r>
              <a:rPr lang="en-US" sz="1600" spc="-30" dirty="0">
                <a:solidFill>
                  <a:srgbClr val="000000"/>
                </a:solidFill>
                <a:latin typeface="Barlow Bold"/>
              </a:rPr>
              <a:t> </a:t>
            </a:r>
            <a:r>
              <a:rPr lang="en-US" sz="1600" spc="-30" dirty="0" err="1">
                <a:solidFill>
                  <a:srgbClr val="000000"/>
                </a:solidFill>
                <a:latin typeface="Barlow Bold"/>
              </a:rPr>
              <a:t>ve</a:t>
            </a:r>
            <a:r>
              <a:rPr lang="en-US" sz="1600" spc="-30" dirty="0">
                <a:solidFill>
                  <a:srgbClr val="000000"/>
                </a:solidFill>
                <a:latin typeface="Barlow Bold"/>
              </a:rPr>
              <a:t> </a:t>
            </a:r>
            <a:r>
              <a:rPr lang="en-US" sz="1600" spc="-30" dirty="0" err="1">
                <a:solidFill>
                  <a:srgbClr val="000000"/>
                </a:solidFill>
                <a:latin typeface="Barlow Bold"/>
              </a:rPr>
              <a:t>kaşelenmiş</a:t>
            </a:r>
            <a:r>
              <a:rPr lang="en-US" sz="1600" spc="-30" dirty="0">
                <a:solidFill>
                  <a:srgbClr val="000000"/>
                </a:solidFill>
                <a:latin typeface="Barlow Bold"/>
              </a:rPr>
              <a:t> </a:t>
            </a:r>
            <a:r>
              <a:rPr lang="en-US" sz="1600" spc="-30" dirty="0" err="1">
                <a:solidFill>
                  <a:srgbClr val="000000"/>
                </a:solidFill>
                <a:latin typeface="Barlow Bold"/>
              </a:rPr>
              <a:t>Proje</a:t>
            </a:r>
            <a:r>
              <a:rPr lang="en-US" sz="1600" spc="-30" dirty="0">
                <a:solidFill>
                  <a:srgbClr val="000000"/>
                </a:solidFill>
                <a:latin typeface="Barlow Bold"/>
              </a:rPr>
              <a:t> Satın Alma </a:t>
            </a:r>
            <a:r>
              <a:rPr lang="en-US" sz="1600" spc="-30" dirty="0" err="1">
                <a:solidFill>
                  <a:srgbClr val="000000"/>
                </a:solidFill>
                <a:latin typeface="Barlow Bold"/>
              </a:rPr>
              <a:t>Planını</a:t>
            </a:r>
            <a:r>
              <a:rPr lang="en-US" sz="1600" spc="-30" dirty="0">
                <a:solidFill>
                  <a:srgbClr val="000000"/>
                </a:solidFill>
                <a:latin typeface="Barlow Bold"/>
              </a:rPr>
              <a:t> e-</a:t>
            </a:r>
            <a:r>
              <a:rPr lang="en-US" sz="1600" spc="-30" dirty="0" err="1">
                <a:solidFill>
                  <a:srgbClr val="000000"/>
                </a:solidFill>
                <a:latin typeface="Barlow Bold"/>
              </a:rPr>
              <a:t>posta</a:t>
            </a:r>
            <a:r>
              <a:rPr lang="en-US" sz="1600" spc="-30" dirty="0">
                <a:solidFill>
                  <a:srgbClr val="000000"/>
                </a:solidFill>
                <a:latin typeface="Barlow Bold"/>
              </a:rPr>
              <a:t> </a:t>
            </a:r>
            <a:r>
              <a:rPr lang="en-US" sz="1600" spc="-30" dirty="0" err="1">
                <a:solidFill>
                  <a:srgbClr val="000000"/>
                </a:solidFill>
                <a:latin typeface="Barlow Bold"/>
              </a:rPr>
              <a:t>yoluyla</a:t>
            </a:r>
            <a:r>
              <a:rPr lang="en-US" sz="1600" spc="-30" dirty="0">
                <a:solidFill>
                  <a:srgbClr val="000000"/>
                </a:solidFill>
                <a:latin typeface="Barlow Bold"/>
              </a:rPr>
              <a:t>  </a:t>
            </a:r>
            <a:r>
              <a:rPr lang="en-US" sz="1600" spc="-30" dirty="0" err="1">
                <a:solidFill>
                  <a:srgbClr val="000000"/>
                </a:solidFill>
                <a:latin typeface="Barlow Bold"/>
              </a:rPr>
              <a:t>gönderir</a:t>
            </a:r>
            <a:r>
              <a:rPr lang="en-US" sz="1600" spc="-30" dirty="0">
                <a:solidFill>
                  <a:srgbClr val="000000"/>
                </a:solidFill>
                <a:latin typeface="Barlow Bold"/>
              </a:rPr>
              <a:t>.</a:t>
            </a:r>
          </a:p>
        </p:txBody>
      </p:sp>
      <p:grpSp>
        <p:nvGrpSpPr>
          <p:cNvPr id="13" name="Group 24">
            <a:extLst>
              <a:ext uri="{FF2B5EF4-FFF2-40B4-BE49-F238E27FC236}">
                <a16:creationId xmlns:a16="http://schemas.microsoft.com/office/drawing/2014/main" id="{C9C1AE2B-D581-FBEC-E083-CE3808F0D056}"/>
              </a:ext>
            </a:extLst>
          </p:cNvPr>
          <p:cNvGrpSpPr/>
          <p:nvPr/>
        </p:nvGrpSpPr>
        <p:grpSpPr>
          <a:xfrm>
            <a:off x="583572" y="1966385"/>
            <a:ext cx="926965" cy="842620"/>
            <a:chOff x="677629" y="2809380"/>
            <a:chExt cx="926965" cy="842620"/>
          </a:xfrm>
        </p:grpSpPr>
        <p:sp>
          <p:nvSpPr>
            <p:cNvPr id="14" name="Google Shape;1099;p40">
              <a:extLst>
                <a:ext uri="{FF2B5EF4-FFF2-40B4-BE49-F238E27FC236}">
                  <a16:creationId xmlns:a16="http://schemas.microsoft.com/office/drawing/2014/main" id="{EDDE71E8-AA8A-0B0C-4F7E-94FD74DE324A}"/>
                </a:ext>
              </a:extLst>
            </p:cNvPr>
            <p:cNvSpPr/>
            <p:nvPr/>
          </p:nvSpPr>
          <p:spPr>
            <a:xfrm>
              <a:off x="677629" y="2809380"/>
              <a:ext cx="926965" cy="842620"/>
            </a:xfrm>
            <a:prstGeom prst="roundRect">
              <a:avLst>
                <a:gd name="adj" fmla="val 16667"/>
              </a:avLst>
            </a:prstGeom>
            <a:solidFill>
              <a:srgbClr val="214C7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 name="Google Shape;831;p33">
              <a:extLst>
                <a:ext uri="{FF2B5EF4-FFF2-40B4-BE49-F238E27FC236}">
                  <a16:creationId xmlns:a16="http://schemas.microsoft.com/office/drawing/2014/main" id="{BCFF19E1-7855-BAD2-B46C-7C8D9D3E3EE7}"/>
                </a:ext>
              </a:extLst>
            </p:cNvPr>
            <p:cNvSpPr/>
            <p:nvPr/>
          </p:nvSpPr>
          <p:spPr>
            <a:xfrm>
              <a:off x="866794" y="2956373"/>
              <a:ext cx="548633" cy="548633"/>
            </a:xfrm>
            <a:custGeom>
              <a:avLst/>
              <a:gdLst/>
              <a:ahLst/>
              <a:cxnLst/>
              <a:rect l="l" t="t" r="r" b="b"/>
              <a:pathLst>
                <a:path w="11973" h="11973" extrusionOk="0">
                  <a:moveTo>
                    <a:pt x="6459" y="662"/>
                  </a:moveTo>
                  <a:lnTo>
                    <a:pt x="6774" y="1356"/>
                  </a:lnTo>
                  <a:cubicBezTo>
                    <a:pt x="6837" y="1419"/>
                    <a:pt x="6900" y="1513"/>
                    <a:pt x="7026" y="1545"/>
                  </a:cubicBezTo>
                  <a:cubicBezTo>
                    <a:pt x="7499" y="1671"/>
                    <a:pt x="7971" y="1860"/>
                    <a:pt x="8413" y="2080"/>
                  </a:cubicBezTo>
                  <a:cubicBezTo>
                    <a:pt x="8459" y="2126"/>
                    <a:pt x="8539" y="2156"/>
                    <a:pt x="8627" y="2156"/>
                  </a:cubicBezTo>
                  <a:cubicBezTo>
                    <a:pt x="8660" y="2156"/>
                    <a:pt x="8694" y="2152"/>
                    <a:pt x="8728" y="2143"/>
                  </a:cubicBezTo>
                  <a:lnTo>
                    <a:pt x="9389" y="1891"/>
                  </a:lnTo>
                  <a:lnTo>
                    <a:pt x="10051" y="2553"/>
                  </a:lnTo>
                  <a:lnTo>
                    <a:pt x="9799" y="3214"/>
                  </a:lnTo>
                  <a:cubicBezTo>
                    <a:pt x="9767" y="3340"/>
                    <a:pt x="9767" y="3435"/>
                    <a:pt x="9862" y="3561"/>
                  </a:cubicBezTo>
                  <a:cubicBezTo>
                    <a:pt x="10114" y="3970"/>
                    <a:pt x="10334" y="4412"/>
                    <a:pt x="10397" y="4916"/>
                  </a:cubicBezTo>
                  <a:cubicBezTo>
                    <a:pt x="10460" y="5042"/>
                    <a:pt x="10492" y="5136"/>
                    <a:pt x="10586" y="5168"/>
                  </a:cubicBezTo>
                  <a:lnTo>
                    <a:pt x="11279" y="5483"/>
                  </a:lnTo>
                  <a:lnTo>
                    <a:pt x="11279" y="6459"/>
                  </a:lnTo>
                  <a:lnTo>
                    <a:pt x="10586" y="6774"/>
                  </a:lnTo>
                  <a:cubicBezTo>
                    <a:pt x="10523" y="6806"/>
                    <a:pt x="10460" y="6900"/>
                    <a:pt x="10397" y="7026"/>
                  </a:cubicBezTo>
                  <a:cubicBezTo>
                    <a:pt x="10271" y="7499"/>
                    <a:pt x="10082" y="7972"/>
                    <a:pt x="9862" y="8381"/>
                  </a:cubicBezTo>
                  <a:cubicBezTo>
                    <a:pt x="9799" y="8476"/>
                    <a:pt x="9767" y="8602"/>
                    <a:pt x="9799" y="8696"/>
                  </a:cubicBezTo>
                  <a:lnTo>
                    <a:pt x="10051" y="9389"/>
                  </a:lnTo>
                  <a:lnTo>
                    <a:pt x="9389" y="10051"/>
                  </a:lnTo>
                  <a:lnTo>
                    <a:pt x="8728" y="9799"/>
                  </a:lnTo>
                  <a:cubicBezTo>
                    <a:pt x="8681" y="9787"/>
                    <a:pt x="8640" y="9780"/>
                    <a:pt x="8600" y="9780"/>
                  </a:cubicBezTo>
                  <a:cubicBezTo>
                    <a:pt x="8532" y="9780"/>
                    <a:pt x="8472" y="9802"/>
                    <a:pt x="8413" y="9862"/>
                  </a:cubicBezTo>
                  <a:cubicBezTo>
                    <a:pt x="7971" y="10114"/>
                    <a:pt x="7530" y="10303"/>
                    <a:pt x="7026" y="10397"/>
                  </a:cubicBezTo>
                  <a:cubicBezTo>
                    <a:pt x="6900" y="10429"/>
                    <a:pt x="6837" y="10492"/>
                    <a:pt x="6774" y="10586"/>
                  </a:cubicBezTo>
                  <a:lnTo>
                    <a:pt x="6459" y="11280"/>
                  </a:lnTo>
                  <a:lnTo>
                    <a:pt x="5483" y="11280"/>
                  </a:lnTo>
                  <a:lnTo>
                    <a:pt x="5168" y="10586"/>
                  </a:lnTo>
                  <a:cubicBezTo>
                    <a:pt x="5136" y="10523"/>
                    <a:pt x="5042" y="10429"/>
                    <a:pt x="4915" y="10397"/>
                  </a:cubicBezTo>
                  <a:cubicBezTo>
                    <a:pt x="4443" y="10271"/>
                    <a:pt x="3970" y="10082"/>
                    <a:pt x="3561" y="9862"/>
                  </a:cubicBezTo>
                  <a:cubicBezTo>
                    <a:pt x="3492" y="9816"/>
                    <a:pt x="3406" y="9786"/>
                    <a:pt x="3327" y="9786"/>
                  </a:cubicBezTo>
                  <a:cubicBezTo>
                    <a:pt x="3299" y="9786"/>
                    <a:pt x="3271" y="9790"/>
                    <a:pt x="3246" y="9799"/>
                  </a:cubicBezTo>
                  <a:lnTo>
                    <a:pt x="2553" y="10051"/>
                  </a:lnTo>
                  <a:lnTo>
                    <a:pt x="1891" y="9389"/>
                  </a:lnTo>
                  <a:lnTo>
                    <a:pt x="2143" y="8696"/>
                  </a:lnTo>
                  <a:cubicBezTo>
                    <a:pt x="2175" y="8602"/>
                    <a:pt x="2175" y="8507"/>
                    <a:pt x="2080" y="8381"/>
                  </a:cubicBezTo>
                  <a:cubicBezTo>
                    <a:pt x="1828" y="7972"/>
                    <a:pt x="1607" y="7531"/>
                    <a:pt x="1544" y="7026"/>
                  </a:cubicBezTo>
                  <a:cubicBezTo>
                    <a:pt x="1513" y="6900"/>
                    <a:pt x="1450" y="6806"/>
                    <a:pt x="1355" y="6774"/>
                  </a:cubicBezTo>
                  <a:lnTo>
                    <a:pt x="662" y="6459"/>
                  </a:lnTo>
                  <a:lnTo>
                    <a:pt x="662" y="5483"/>
                  </a:lnTo>
                  <a:lnTo>
                    <a:pt x="1355" y="5168"/>
                  </a:lnTo>
                  <a:cubicBezTo>
                    <a:pt x="1418" y="5136"/>
                    <a:pt x="1513" y="5042"/>
                    <a:pt x="1544" y="4916"/>
                  </a:cubicBezTo>
                  <a:cubicBezTo>
                    <a:pt x="1670" y="4443"/>
                    <a:pt x="1860" y="3970"/>
                    <a:pt x="2080" y="3561"/>
                  </a:cubicBezTo>
                  <a:cubicBezTo>
                    <a:pt x="2143" y="3466"/>
                    <a:pt x="2175" y="3340"/>
                    <a:pt x="2143" y="3214"/>
                  </a:cubicBezTo>
                  <a:lnTo>
                    <a:pt x="1891" y="2553"/>
                  </a:lnTo>
                  <a:lnTo>
                    <a:pt x="2553" y="1891"/>
                  </a:lnTo>
                  <a:lnTo>
                    <a:pt x="3246" y="2143"/>
                  </a:lnTo>
                  <a:cubicBezTo>
                    <a:pt x="3280" y="2155"/>
                    <a:pt x="3315" y="2162"/>
                    <a:pt x="3351" y="2162"/>
                  </a:cubicBezTo>
                  <a:cubicBezTo>
                    <a:pt x="3414" y="2162"/>
                    <a:pt x="3481" y="2140"/>
                    <a:pt x="3561" y="2080"/>
                  </a:cubicBezTo>
                  <a:cubicBezTo>
                    <a:pt x="3970" y="1828"/>
                    <a:pt x="4411" y="1608"/>
                    <a:pt x="4915" y="1545"/>
                  </a:cubicBezTo>
                  <a:cubicBezTo>
                    <a:pt x="5042" y="1513"/>
                    <a:pt x="5136" y="1450"/>
                    <a:pt x="5168" y="1356"/>
                  </a:cubicBezTo>
                  <a:lnTo>
                    <a:pt x="5483" y="662"/>
                  </a:lnTo>
                  <a:close/>
                  <a:moveTo>
                    <a:pt x="5294" y="1"/>
                  </a:moveTo>
                  <a:cubicBezTo>
                    <a:pt x="5168" y="1"/>
                    <a:pt x="5010" y="64"/>
                    <a:pt x="4978" y="190"/>
                  </a:cubicBezTo>
                  <a:lnTo>
                    <a:pt x="4632" y="915"/>
                  </a:lnTo>
                  <a:cubicBezTo>
                    <a:pt x="4191" y="1041"/>
                    <a:pt x="3750" y="1198"/>
                    <a:pt x="3372" y="1419"/>
                  </a:cubicBezTo>
                  <a:lnTo>
                    <a:pt x="2616" y="1198"/>
                  </a:lnTo>
                  <a:cubicBezTo>
                    <a:pt x="2579" y="1180"/>
                    <a:pt x="2539" y="1172"/>
                    <a:pt x="2500" y="1172"/>
                  </a:cubicBezTo>
                  <a:cubicBezTo>
                    <a:pt x="2405" y="1172"/>
                    <a:pt x="2314" y="1217"/>
                    <a:pt x="2269" y="1261"/>
                  </a:cubicBezTo>
                  <a:lnTo>
                    <a:pt x="1261" y="2238"/>
                  </a:lnTo>
                  <a:cubicBezTo>
                    <a:pt x="1198" y="2332"/>
                    <a:pt x="1166" y="2490"/>
                    <a:pt x="1198" y="2616"/>
                  </a:cubicBezTo>
                  <a:lnTo>
                    <a:pt x="1418" y="3340"/>
                  </a:lnTo>
                  <a:cubicBezTo>
                    <a:pt x="1198" y="3750"/>
                    <a:pt x="1040" y="4191"/>
                    <a:pt x="914" y="4601"/>
                  </a:cubicBezTo>
                  <a:lnTo>
                    <a:pt x="221" y="4979"/>
                  </a:lnTo>
                  <a:cubicBezTo>
                    <a:pt x="95" y="5010"/>
                    <a:pt x="1" y="5168"/>
                    <a:pt x="1" y="5294"/>
                  </a:cubicBezTo>
                  <a:lnTo>
                    <a:pt x="1" y="6711"/>
                  </a:lnTo>
                  <a:cubicBezTo>
                    <a:pt x="1" y="6806"/>
                    <a:pt x="95" y="6963"/>
                    <a:pt x="221" y="7026"/>
                  </a:cubicBezTo>
                  <a:lnTo>
                    <a:pt x="914" y="7373"/>
                  </a:lnTo>
                  <a:cubicBezTo>
                    <a:pt x="1040" y="7814"/>
                    <a:pt x="1198" y="8224"/>
                    <a:pt x="1418" y="8633"/>
                  </a:cubicBezTo>
                  <a:lnTo>
                    <a:pt x="1198" y="9389"/>
                  </a:lnTo>
                  <a:cubicBezTo>
                    <a:pt x="1166" y="9484"/>
                    <a:pt x="1198" y="9641"/>
                    <a:pt x="1261" y="9736"/>
                  </a:cubicBezTo>
                  <a:lnTo>
                    <a:pt x="2269" y="10712"/>
                  </a:lnTo>
                  <a:cubicBezTo>
                    <a:pt x="2316" y="10783"/>
                    <a:pt x="2417" y="10819"/>
                    <a:pt x="2517" y="10819"/>
                  </a:cubicBezTo>
                  <a:cubicBezTo>
                    <a:pt x="2551" y="10819"/>
                    <a:pt x="2584" y="10815"/>
                    <a:pt x="2616" y="10807"/>
                  </a:cubicBezTo>
                  <a:lnTo>
                    <a:pt x="3372" y="10555"/>
                  </a:lnTo>
                  <a:cubicBezTo>
                    <a:pt x="3750" y="10807"/>
                    <a:pt x="4191" y="10965"/>
                    <a:pt x="4632" y="11059"/>
                  </a:cubicBezTo>
                  <a:lnTo>
                    <a:pt x="4978" y="11784"/>
                  </a:lnTo>
                  <a:cubicBezTo>
                    <a:pt x="5010" y="11910"/>
                    <a:pt x="5168" y="11973"/>
                    <a:pt x="5294" y="11973"/>
                  </a:cubicBezTo>
                  <a:lnTo>
                    <a:pt x="6711" y="11973"/>
                  </a:lnTo>
                  <a:cubicBezTo>
                    <a:pt x="6837" y="11973"/>
                    <a:pt x="6995" y="11910"/>
                    <a:pt x="7026" y="11784"/>
                  </a:cubicBezTo>
                  <a:lnTo>
                    <a:pt x="7373" y="11059"/>
                  </a:lnTo>
                  <a:cubicBezTo>
                    <a:pt x="7814" y="10965"/>
                    <a:pt x="8255" y="10807"/>
                    <a:pt x="8633" y="10555"/>
                  </a:cubicBezTo>
                  <a:lnTo>
                    <a:pt x="9389" y="10807"/>
                  </a:lnTo>
                  <a:cubicBezTo>
                    <a:pt x="9421" y="10815"/>
                    <a:pt x="9454" y="10819"/>
                    <a:pt x="9488" y="10819"/>
                  </a:cubicBezTo>
                  <a:cubicBezTo>
                    <a:pt x="9588" y="10819"/>
                    <a:pt x="9688" y="10783"/>
                    <a:pt x="9736" y="10712"/>
                  </a:cubicBezTo>
                  <a:lnTo>
                    <a:pt x="10712" y="9736"/>
                  </a:lnTo>
                  <a:cubicBezTo>
                    <a:pt x="10807" y="9641"/>
                    <a:pt x="10838" y="9484"/>
                    <a:pt x="10807" y="9389"/>
                  </a:cubicBezTo>
                  <a:lnTo>
                    <a:pt x="10555" y="8633"/>
                  </a:lnTo>
                  <a:cubicBezTo>
                    <a:pt x="10807" y="8224"/>
                    <a:pt x="10964" y="7814"/>
                    <a:pt x="11059" y="7373"/>
                  </a:cubicBezTo>
                  <a:lnTo>
                    <a:pt x="11784" y="7026"/>
                  </a:lnTo>
                  <a:cubicBezTo>
                    <a:pt x="11910" y="6963"/>
                    <a:pt x="11973" y="6806"/>
                    <a:pt x="11973" y="6711"/>
                  </a:cubicBezTo>
                  <a:lnTo>
                    <a:pt x="11973" y="5294"/>
                  </a:lnTo>
                  <a:cubicBezTo>
                    <a:pt x="11973" y="5168"/>
                    <a:pt x="11910" y="5042"/>
                    <a:pt x="11784" y="4979"/>
                  </a:cubicBezTo>
                  <a:lnTo>
                    <a:pt x="11059" y="4601"/>
                  </a:lnTo>
                  <a:cubicBezTo>
                    <a:pt x="10964" y="4191"/>
                    <a:pt x="10807" y="3750"/>
                    <a:pt x="10555" y="3340"/>
                  </a:cubicBezTo>
                  <a:lnTo>
                    <a:pt x="10807" y="2616"/>
                  </a:lnTo>
                  <a:cubicBezTo>
                    <a:pt x="10838" y="2490"/>
                    <a:pt x="10807" y="2332"/>
                    <a:pt x="10712" y="2238"/>
                  </a:cubicBezTo>
                  <a:lnTo>
                    <a:pt x="9736" y="1261"/>
                  </a:lnTo>
                  <a:cubicBezTo>
                    <a:pt x="9691" y="1217"/>
                    <a:pt x="9584" y="1172"/>
                    <a:pt x="9491" y="1172"/>
                  </a:cubicBezTo>
                  <a:cubicBezTo>
                    <a:pt x="9453" y="1172"/>
                    <a:pt x="9417" y="1180"/>
                    <a:pt x="9389" y="1198"/>
                  </a:cubicBezTo>
                  <a:lnTo>
                    <a:pt x="8633" y="1419"/>
                  </a:lnTo>
                  <a:cubicBezTo>
                    <a:pt x="8255" y="1198"/>
                    <a:pt x="7814" y="1041"/>
                    <a:pt x="7373" y="915"/>
                  </a:cubicBezTo>
                  <a:lnTo>
                    <a:pt x="7026" y="190"/>
                  </a:lnTo>
                  <a:cubicBezTo>
                    <a:pt x="6995" y="64"/>
                    <a:pt x="6837" y="1"/>
                    <a:pt x="671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 name="Google Shape;832;p33">
              <a:extLst>
                <a:ext uri="{FF2B5EF4-FFF2-40B4-BE49-F238E27FC236}">
                  <a16:creationId xmlns:a16="http://schemas.microsoft.com/office/drawing/2014/main" id="{98243616-3919-E631-D63E-B04529E9F576}"/>
                </a:ext>
              </a:extLst>
            </p:cNvPr>
            <p:cNvSpPr/>
            <p:nvPr/>
          </p:nvSpPr>
          <p:spPr>
            <a:xfrm>
              <a:off x="964258" y="3052278"/>
              <a:ext cx="353704" cy="350817"/>
            </a:xfrm>
            <a:custGeom>
              <a:avLst/>
              <a:gdLst/>
              <a:ahLst/>
              <a:cxnLst/>
              <a:rect l="l" t="t" r="r" b="b"/>
              <a:pathLst>
                <a:path w="7719" h="7656" extrusionOk="0">
                  <a:moveTo>
                    <a:pt x="3844" y="3214"/>
                  </a:moveTo>
                  <a:lnTo>
                    <a:pt x="4442" y="4411"/>
                  </a:lnTo>
                  <a:cubicBezTo>
                    <a:pt x="4237" y="4490"/>
                    <a:pt x="4033" y="4529"/>
                    <a:pt x="3832" y="4529"/>
                  </a:cubicBezTo>
                  <a:cubicBezTo>
                    <a:pt x="3631" y="4529"/>
                    <a:pt x="3434" y="4490"/>
                    <a:pt x="3245" y="4411"/>
                  </a:cubicBezTo>
                  <a:lnTo>
                    <a:pt x="3844" y="3214"/>
                  </a:lnTo>
                  <a:close/>
                  <a:moveTo>
                    <a:pt x="3781" y="693"/>
                  </a:moveTo>
                  <a:cubicBezTo>
                    <a:pt x="5513" y="693"/>
                    <a:pt x="6931" y="2111"/>
                    <a:pt x="6931" y="3844"/>
                  </a:cubicBezTo>
                  <a:cubicBezTo>
                    <a:pt x="6994" y="5104"/>
                    <a:pt x="6301" y="6175"/>
                    <a:pt x="5230" y="6679"/>
                  </a:cubicBezTo>
                  <a:lnTo>
                    <a:pt x="5230" y="4568"/>
                  </a:lnTo>
                  <a:cubicBezTo>
                    <a:pt x="5230" y="4411"/>
                    <a:pt x="5230" y="4442"/>
                    <a:pt x="4127" y="2300"/>
                  </a:cubicBezTo>
                  <a:cubicBezTo>
                    <a:pt x="4033" y="2206"/>
                    <a:pt x="3938" y="2111"/>
                    <a:pt x="3812" y="2111"/>
                  </a:cubicBezTo>
                  <a:cubicBezTo>
                    <a:pt x="3686" y="2111"/>
                    <a:pt x="3560" y="2206"/>
                    <a:pt x="3497" y="2300"/>
                  </a:cubicBezTo>
                  <a:cubicBezTo>
                    <a:pt x="2363" y="4600"/>
                    <a:pt x="2394" y="4442"/>
                    <a:pt x="2394" y="4568"/>
                  </a:cubicBezTo>
                  <a:lnTo>
                    <a:pt x="2394" y="6679"/>
                  </a:lnTo>
                  <a:cubicBezTo>
                    <a:pt x="1355" y="6175"/>
                    <a:pt x="630" y="5104"/>
                    <a:pt x="630" y="3844"/>
                  </a:cubicBezTo>
                  <a:cubicBezTo>
                    <a:pt x="630" y="2111"/>
                    <a:pt x="2048" y="693"/>
                    <a:pt x="3781" y="693"/>
                  </a:cubicBezTo>
                  <a:close/>
                  <a:moveTo>
                    <a:pt x="4568" y="5104"/>
                  </a:moveTo>
                  <a:lnTo>
                    <a:pt x="4568" y="6931"/>
                  </a:lnTo>
                  <a:cubicBezTo>
                    <a:pt x="4316" y="6963"/>
                    <a:pt x="4096" y="6994"/>
                    <a:pt x="3844" y="6994"/>
                  </a:cubicBezTo>
                  <a:cubicBezTo>
                    <a:pt x="3623" y="6994"/>
                    <a:pt x="3371" y="6994"/>
                    <a:pt x="3151" y="6931"/>
                  </a:cubicBezTo>
                  <a:lnTo>
                    <a:pt x="3151" y="5104"/>
                  </a:lnTo>
                  <a:cubicBezTo>
                    <a:pt x="3371" y="5198"/>
                    <a:pt x="3623" y="5230"/>
                    <a:pt x="3844" y="5230"/>
                  </a:cubicBezTo>
                  <a:cubicBezTo>
                    <a:pt x="4096" y="5230"/>
                    <a:pt x="4316" y="5198"/>
                    <a:pt x="4568" y="5104"/>
                  </a:cubicBezTo>
                  <a:close/>
                  <a:moveTo>
                    <a:pt x="3844" y="0"/>
                  </a:moveTo>
                  <a:cubicBezTo>
                    <a:pt x="1733" y="0"/>
                    <a:pt x="0" y="1733"/>
                    <a:pt x="0" y="3844"/>
                  </a:cubicBezTo>
                  <a:cubicBezTo>
                    <a:pt x="0" y="5577"/>
                    <a:pt x="1134" y="7026"/>
                    <a:pt x="2678" y="7498"/>
                  </a:cubicBezTo>
                  <a:lnTo>
                    <a:pt x="2709" y="7498"/>
                  </a:lnTo>
                  <a:cubicBezTo>
                    <a:pt x="3056" y="7624"/>
                    <a:pt x="3466" y="7656"/>
                    <a:pt x="3844" y="7656"/>
                  </a:cubicBezTo>
                  <a:cubicBezTo>
                    <a:pt x="4253" y="7656"/>
                    <a:pt x="4631" y="7593"/>
                    <a:pt x="4978" y="7498"/>
                  </a:cubicBezTo>
                  <a:lnTo>
                    <a:pt x="5041" y="7498"/>
                  </a:lnTo>
                  <a:cubicBezTo>
                    <a:pt x="6616" y="6994"/>
                    <a:pt x="7719" y="5545"/>
                    <a:pt x="7719" y="3844"/>
                  </a:cubicBezTo>
                  <a:cubicBezTo>
                    <a:pt x="7719" y="1733"/>
                    <a:pt x="5986" y="0"/>
                    <a:pt x="3844"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7" name="TextBox 16">
            <a:extLst>
              <a:ext uri="{FF2B5EF4-FFF2-40B4-BE49-F238E27FC236}">
                <a16:creationId xmlns:a16="http://schemas.microsoft.com/office/drawing/2014/main" id="{D6A8B896-4C30-CDA5-6580-CCED10BD3A8E}"/>
              </a:ext>
            </a:extLst>
          </p:cNvPr>
          <p:cNvSpPr txBox="1"/>
          <p:nvPr/>
        </p:nvSpPr>
        <p:spPr>
          <a:xfrm>
            <a:off x="1691680" y="1976812"/>
            <a:ext cx="7452320" cy="523220"/>
          </a:xfrm>
          <a:prstGeom prst="rect">
            <a:avLst/>
          </a:prstGeom>
          <a:noFill/>
          <a:effectLst/>
        </p:spPr>
        <p:txBody>
          <a:bodyPr wrap="square" lIns="0" tIns="0" rIns="0" bIns="0" rtlCol="0">
            <a:spAutoFit/>
          </a:bodyPr>
          <a:lstStyle/>
          <a:p>
            <a:pPr lvl="0" algn="just">
              <a:spcBef>
                <a:spcPts val="600"/>
              </a:spcBef>
              <a:spcAft>
                <a:spcPts val="600"/>
              </a:spcAft>
            </a:pPr>
            <a:r>
              <a:rPr lang="en-US" sz="1200" b="1" spc="-30" dirty="0" err="1">
                <a:solidFill>
                  <a:srgbClr val="000000"/>
                </a:solidFill>
                <a:latin typeface="Barlow Bold"/>
              </a:rPr>
              <a:t>Proje</a:t>
            </a:r>
            <a:r>
              <a:rPr lang="tr-TR" sz="1200" b="1" spc="-30" dirty="0">
                <a:solidFill>
                  <a:srgbClr val="000000"/>
                </a:solidFill>
                <a:latin typeface="Barlow Bold"/>
              </a:rPr>
              <a:t> Satın Alma Planı </a:t>
            </a:r>
          </a:p>
          <a:p>
            <a:pPr lvl="0" algn="just">
              <a:spcBef>
                <a:spcPts val="600"/>
              </a:spcBef>
              <a:spcAft>
                <a:spcPts val="600"/>
              </a:spcAft>
            </a:pPr>
            <a:r>
              <a:rPr lang="en-US" sz="1200" spc="-30" dirty="0" err="1">
                <a:solidFill>
                  <a:srgbClr val="000000"/>
                </a:solidFill>
                <a:latin typeface="Barlow Bold"/>
              </a:rPr>
              <a:t>Proje</a:t>
            </a:r>
            <a:r>
              <a:rPr lang="en-US" sz="1200" spc="-30" dirty="0">
                <a:solidFill>
                  <a:srgbClr val="000000"/>
                </a:solidFill>
                <a:latin typeface="Barlow Bold"/>
              </a:rPr>
              <a:t> </a:t>
            </a:r>
            <a:r>
              <a:rPr lang="en-US" sz="1200" spc="-30" dirty="0" err="1">
                <a:solidFill>
                  <a:srgbClr val="000000"/>
                </a:solidFill>
                <a:latin typeface="Barlow Bold"/>
              </a:rPr>
              <a:t>ortakları</a:t>
            </a:r>
            <a:r>
              <a:rPr lang="en-US" sz="1200" spc="-30" dirty="0">
                <a:solidFill>
                  <a:srgbClr val="000000"/>
                </a:solidFill>
                <a:latin typeface="Barlow Bold"/>
              </a:rPr>
              <a:t> </a:t>
            </a:r>
            <a:r>
              <a:rPr lang="en-US" sz="1200" spc="-30" dirty="0" err="1">
                <a:solidFill>
                  <a:srgbClr val="000000"/>
                </a:solidFill>
                <a:latin typeface="Barlow Bold"/>
              </a:rPr>
              <a:t>ancak</a:t>
            </a:r>
            <a:r>
              <a:rPr lang="en-US" sz="1200" spc="-30" dirty="0">
                <a:solidFill>
                  <a:srgbClr val="000000"/>
                </a:solidFill>
                <a:latin typeface="Barlow Bold"/>
              </a:rPr>
              <a:t> </a:t>
            </a:r>
            <a:r>
              <a:rPr lang="en-US" sz="1200" spc="-30" dirty="0" err="1">
                <a:solidFill>
                  <a:srgbClr val="000000"/>
                </a:solidFill>
                <a:latin typeface="Barlow Bold"/>
              </a:rPr>
              <a:t>Proje</a:t>
            </a:r>
            <a:r>
              <a:rPr lang="en-US" sz="1200" spc="-30" dirty="0">
                <a:solidFill>
                  <a:srgbClr val="000000"/>
                </a:solidFill>
                <a:latin typeface="Barlow Bold"/>
              </a:rPr>
              <a:t> Satın Alma </a:t>
            </a:r>
            <a:r>
              <a:rPr lang="en-US" sz="1200" spc="-30" dirty="0" err="1">
                <a:solidFill>
                  <a:srgbClr val="000000"/>
                </a:solidFill>
                <a:latin typeface="Barlow Bold"/>
              </a:rPr>
              <a:t>Planı</a:t>
            </a:r>
            <a:r>
              <a:rPr lang="en-US" sz="1200" spc="-30" dirty="0">
                <a:solidFill>
                  <a:srgbClr val="000000"/>
                </a:solidFill>
                <a:latin typeface="Barlow Bold"/>
              </a:rPr>
              <a:t> </a:t>
            </a:r>
            <a:r>
              <a:rPr lang="tr-TR" sz="1200" spc="-30" dirty="0">
                <a:solidFill>
                  <a:srgbClr val="000000"/>
                </a:solidFill>
                <a:latin typeface="Barlow Bold"/>
              </a:rPr>
              <a:t>O</a:t>
            </a:r>
            <a:r>
              <a:rPr lang="en-US" sz="1200" spc="-30" dirty="0">
                <a:solidFill>
                  <a:srgbClr val="000000"/>
                </a:solidFill>
                <a:latin typeface="Barlow Bold"/>
              </a:rPr>
              <a:t>S </a:t>
            </a:r>
            <a:r>
              <a:rPr lang="en-US" sz="1200" spc="-30" dirty="0" err="1">
                <a:solidFill>
                  <a:srgbClr val="000000"/>
                </a:solidFill>
                <a:latin typeface="Barlow Bold"/>
              </a:rPr>
              <a:t>tarafından</a:t>
            </a:r>
            <a:r>
              <a:rPr lang="en-US" sz="1200" spc="-30" dirty="0">
                <a:solidFill>
                  <a:srgbClr val="000000"/>
                </a:solidFill>
                <a:latin typeface="Barlow Bold"/>
              </a:rPr>
              <a:t> </a:t>
            </a:r>
            <a:r>
              <a:rPr lang="en-US" sz="1200" spc="-30" dirty="0" err="1">
                <a:solidFill>
                  <a:srgbClr val="000000"/>
                </a:solidFill>
                <a:latin typeface="Barlow Bold"/>
              </a:rPr>
              <a:t>onaylandıktan</a:t>
            </a:r>
            <a:r>
              <a:rPr lang="en-US" sz="1200" spc="-30" dirty="0">
                <a:solidFill>
                  <a:srgbClr val="000000"/>
                </a:solidFill>
                <a:latin typeface="Barlow Bold"/>
              </a:rPr>
              <a:t> </a:t>
            </a:r>
            <a:r>
              <a:rPr lang="en-US" sz="1200" spc="-30" dirty="0" err="1">
                <a:solidFill>
                  <a:srgbClr val="000000"/>
                </a:solidFill>
                <a:latin typeface="Barlow Bold"/>
              </a:rPr>
              <a:t>sonra</a:t>
            </a:r>
            <a:r>
              <a:rPr lang="en-US" sz="1200" spc="-30" dirty="0">
                <a:solidFill>
                  <a:srgbClr val="000000"/>
                </a:solidFill>
                <a:latin typeface="Barlow Bold"/>
              </a:rPr>
              <a:t> satın alma </a:t>
            </a:r>
            <a:r>
              <a:rPr lang="en-US" sz="1200" spc="-30" dirty="0" err="1">
                <a:solidFill>
                  <a:srgbClr val="000000"/>
                </a:solidFill>
                <a:latin typeface="Barlow Bold"/>
              </a:rPr>
              <a:t>prosedürlerini</a:t>
            </a:r>
            <a:r>
              <a:rPr lang="en-US" sz="1200" spc="-30" dirty="0">
                <a:solidFill>
                  <a:srgbClr val="000000"/>
                </a:solidFill>
                <a:latin typeface="Barlow Bold"/>
              </a:rPr>
              <a:t> </a:t>
            </a:r>
            <a:r>
              <a:rPr lang="en-US" sz="1200" spc="-30" dirty="0" err="1">
                <a:solidFill>
                  <a:srgbClr val="000000"/>
                </a:solidFill>
                <a:latin typeface="Barlow Bold"/>
              </a:rPr>
              <a:t>başlatabilir</a:t>
            </a:r>
            <a:r>
              <a:rPr lang="en-US" sz="1200" spc="-30" dirty="0">
                <a:solidFill>
                  <a:srgbClr val="000000"/>
                </a:solidFill>
                <a:latin typeface="Barlow Bold"/>
              </a:rPr>
              <a:t>.</a:t>
            </a:r>
          </a:p>
        </p:txBody>
      </p:sp>
      <p:cxnSp>
        <p:nvCxnSpPr>
          <p:cNvPr id="18" name="Съединител &quot;права стрелка&quot; 16">
            <a:extLst>
              <a:ext uri="{FF2B5EF4-FFF2-40B4-BE49-F238E27FC236}">
                <a16:creationId xmlns:a16="http://schemas.microsoft.com/office/drawing/2014/main" id="{CA181A78-9A8C-1D18-62C1-4E76866B5DDF}"/>
              </a:ext>
            </a:extLst>
          </p:cNvPr>
          <p:cNvCxnSpPr>
            <a:cxnSpLocks/>
          </p:cNvCxnSpPr>
          <p:nvPr/>
        </p:nvCxnSpPr>
        <p:spPr>
          <a:xfrm>
            <a:off x="1619672" y="2625666"/>
            <a:ext cx="7416824" cy="0"/>
          </a:xfrm>
          <a:prstGeom prst="straightConnector1">
            <a:avLst/>
          </a:prstGeom>
          <a:ln w="31750" cap="rnd">
            <a:solidFill>
              <a:srgbClr val="214C7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9" name="Google Shape;559;p27">
            <a:extLst>
              <a:ext uri="{FF2B5EF4-FFF2-40B4-BE49-F238E27FC236}">
                <a16:creationId xmlns:a16="http://schemas.microsoft.com/office/drawing/2014/main" id="{51A94D6C-D172-8BB6-AFFF-6BA6F76C559C}"/>
              </a:ext>
            </a:extLst>
          </p:cNvPr>
          <p:cNvGrpSpPr/>
          <p:nvPr/>
        </p:nvGrpSpPr>
        <p:grpSpPr>
          <a:xfrm rot="10800000" flipH="1">
            <a:off x="1694611" y="2918777"/>
            <a:ext cx="907355" cy="645773"/>
            <a:chOff x="938863" y="1509175"/>
            <a:chExt cx="1198100" cy="1003025"/>
          </a:xfrm>
          <a:effectLst>
            <a:outerShdw blurRad="50800" dist="38100" dir="2700000" algn="tl" rotWithShape="0">
              <a:srgbClr val="7030A0">
                <a:alpha val="40000"/>
              </a:srgbClr>
            </a:outerShdw>
          </a:effectLst>
        </p:grpSpPr>
        <p:sp>
          <p:nvSpPr>
            <p:cNvPr id="20" name="Google Shape;560;p27">
              <a:extLst>
                <a:ext uri="{FF2B5EF4-FFF2-40B4-BE49-F238E27FC236}">
                  <a16:creationId xmlns:a16="http://schemas.microsoft.com/office/drawing/2014/main" id="{1B998C4E-D3D4-BB30-96ED-EE6E1F893A5F}"/>
                </a:ext>
              </a:extLst>
            </p:cNvPr>
            <p:cNvSpPr/>
            <p:nvPr/>
          </p:nvSpPr>
          <p:spPr>
            <a:xfrm>
              <a:off x="938863" y="2099025"/>
              <a:ext cx="451275" cy="413175"/>
            </a:xfrm>
            <a:custGeom>
              <a:avLst/>
              <a:gdLst/>
              <a:ahLst/>
              <a:cxnLst/>
              <a:rect l="l" t="t" r="r" b="b"/>
              <a:pathLst>
                <a:path w="18051" h="16527" extrusionOk="0">
                  <a:moveTo>
                    <a:pt x="11216" y="1"/>
                  </a:moveTo>
                  <a:cubicBezTo>
                    <a:pt x="5025" y="1"/>
                    <a:pt x="1" y="5025"/>
                    <a:pt x="1" y="11216"/>
                  </a:cubicBezTo>
                  <a:lnTo>
                    <a:pt x="1" y="16526"/>
                  </a:lnTo>
                  <a:lnTo>
                    <a:pt x="8919" y="16526"/>
                  </a:lnTo>
                  <a:cubicBezTo>
                    <a:pt x="13955" y="16526"/>
                    <a:pt x="18051" y="12443"/>
                    <a:pt x="18051" y="7394"/>
                  </a:cubicBezTo>
                  <a:lnTo>
                    <a:pt x="18051" y="1"/>
                  </a:lnTo>
                  <a:close/>
                </a:path>
              </a:pathLst>
            </a:custGeom>
            <a:solidFill>
              <a:srgbClr val="204A7D">
                <a:alpha val="70000"/>
              </a:srgbClr>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Google Shape;561;p27">
              <a:extLst>
                <a:ext uri="{FF2B5EF4-FFF2-40B4-BE49-F238E27FC236}">
                  <a16:creationId xmlns:a16="http://schemas.microsoft.com/office/drawing/2014/main" id="{76CE0AC3-EC6A-5BBC-B94C-1E1778B1F40C}"/>
                </a:ext>
              </a:extLst>
            </p:cNvPr>
            <p:cNvSpPr/>
            <p:nvPr/>
          </p:nvSpPr>
          <p:spPr>
            <a:xfrm>
              <a:off x="938863" y="1509175"/>
              <a:ext cx="1198100" cy="873350"/>
            </a:xfrm>
            <a:custGeom>
              <a:avLst/>
              <a:gdLst/>
              <a:ahLst/>
              <a:cxnLst/>
              <a:rect l="l" t="t" r="r" b="b"/>
              <a:pathLst>
                <a:path w="47924" h="34934" extrusionOk="0">
                  <a:moveTo>
                    <a:pt x="28957" y="0"/>
                  </a:moveTo>
                  <a:lnTo>
                    <a:pt x="28957" y="5680"/>
                  </a:lnTo>
                  <a:lnTo>
                    <a:pt x="11216" y="5680"/>
                  </a:lnTo>
                  <a:cubicBezTo>
                    <a:pt x="5025" y="5680"/>
                    <a:pt x="1" y="10704"/>
                    <a:pt x="1" y="16895"/>
                  </a:cubicBezTo>
                  <a:lnTo>
                    <a:pt x="1" y="34933"/>
                  </a:lnTo>
                  <a:cubicBezTo>
                    <a:pt x="1" y="28742"/>
                    <a:pt x="5025" y="23718"/>
                    <a:pt x="11216" y="23718"/>
                  </a:cubicBezTo>
                  <a:lnTo>
                    <a:pt x="28957" y="23718"/>
                  </a:lnTo>
                  <a:lnTo>
                    <a:pt x="28957" y="29861"/>
                  </a:lnTo>
                  <a:lnTo>
                    <a:pt x="47888" y="14978"/>
                  </a:lnTo>
                  <a:cubicBezTo>
                    <a:pt x="47923" y="14955"/>
                    <a:pt x="47923" y="14907"/>
                    <a:pt x="47888" y="14883"/>
                  </a:cubicBezTo>
                  <a:lnTo>
                    <a:pt x="28957" y="0"/>
                  </a:lnTo>
                  <a:close/>
                </a:path>
              </a:pathLst>
            </a:custGeom>
            <a:solidFill>
              <a:srgbClr val="214C7F"/>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2" name="Group 42">
            <a:extLst>
              <a:ext uri="{FF2B5EF4-FFF2-40B4-BE49-F238E27FC236}">
                <a16:creationId xmlns:a16="http://schemas.microsoft.com/office/drawing/2014/main" id="{D56DD3BF-19F5-4052-A484-8A479636FA55}"/>
              </a:ext>
            </a:extLst>
          </p:cNvPr>
          <p:cNvGrpSpPr/>
          <p:nvPr/>
        </p:nvGrpSpPr>
        <p:grpSpPr>
          <a:xfrm>
            <a:off x="908727" y="2625666"/>
            <a:ext cx="522671" cy="2317345"/>
            <a:chOff x="930349" y="2688547"/>
            <a:chExt cx="522671" cy="2317345"/>
          </a:xfrm>
        </p:grpSpPr>
        <p:grpSp>
          <p:nvGrpSpPr>
            <p:cNvPr id="23" name="Group 43">
              <a:extLst>
                <a:ext uri="{FF2B5EF4-FFF2-40B4-BE49-F238E27FC236}">
                  <a16:creationId xmlns:a16="http://schemas.microsoft.com/office/drawing/2014/main" id="{5205C94C-7ABF-E7E4-F1F1-689F9A26E142}"/>
                </a:ext>
              </a:extLst>
            </p:cNvPr>
            <p:cNvGrpSpPr/>
            <p:nvPr/>
          </p:nvGrpSpPr>
          <p:grpSpPr>
            <a:xfrm>
              <a:off x="1030322" y="2955998"/>
              <a:ext cx="422698" cy="2028300"/>
              <a:chOff x="1030322" y="2955998"/>
              <a:chExt cx="422698" cy="2028300"/>
            </a:xfrm>
          </p:grpSpPr>
          <p:sp>
            <p:nvSpPr>
              <p:cNvPr id="25" name="Google Shape;456;p45">
                <a:extLst>
                  <a:ext uri="{FF2B5EF4-FFF2-40B4-BE49-F238E27FC236}">
                    <a16:creationId xmlns:a16="http://schemas.microsoft.com/office/drawing/2014/main" id="{6F106348-75F0-E73E-57C6-F41CEF8FA881}"/>
                  </a:ext>
                </a:extLst>
              </p:cNvPr>
              <p:cNvSpPr/>
              <p:nvPr/>
            </p:nvSpPr>
            <p:spPr>
              <a:xfrm>
                <a:off x="1030322" y="3995937"/>
                <a:ext cx="422698" cy="988361"/>
              </a:xfrm>
              <a:prstGeom prst="rect">
                <a:avLst/>
              </a:prstGeom>
              <a:solidFill>
                <a:schemeClr val="bg1">
                  <a:lumMod val="65000"/>
                  <a:alpha val="58000"/>
                </a:scheme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26" name="Google Shape;477;p45">
                <a:extLst>
                  <a:ext uri="{FF2B5EF4-FFF2-40B4-BE49-F238E27FC236}">
                    <a16:creationId xmlns:a16="http://schemas.microsoft.com/office/drawing/2014/main" id="{BFA8DA34-330F-BC11-6185-3A1DBDD9B8B7}"/>
                  </a:ext>
                </a:extLst>
              </p:cNvPr>
              <p:cNvCxnSpPr/>
              <p:nvPr/>
            </p:nvCxnSpPr>
            <p:spPr>
              <a:xfrm rot="10800000">
                <a:off x="1030323" y="2955998"/>
                <a:ext cx="0" cy="2028300"/>
              </a:xfrm>
              <a:prstGeom prst="straightConnector1">
                <a:avLst/>
              </a:prstGeom>
              <a:noFill/>
              <a:ln w="19050" cap="flat" cmpd="sng">
                <a:solidFill>
                  <a:srgbClr val="0074AF"/>
                </a:solidFill>
                <a:prstDash val="solid"/>
                <a:round/>
                <a:headEnd type="none" w="med" len="med"/>
                <a:tailEnd type="none" w="med" len="med"/>
              </a:ln>
            </p:spPr>
          </p:cxnSp>
        </p:grpSp>
        <p:sp>
          <p:nvSpPr>
            <p:cNvPr id="24" name="Google Shape;479;p45">
              <a:extLst>
                <a:ext uri="{FF2B5EF4-FFF2-40B4-BE49-F238E27FC236}">
                  <a16:creationId xmlns:a16="http://schemas.microsoft.com/office/drawing/2014/main" id="{7766E4DE-5809-F720-54A0-E7B5D661C4DE}"/>
                </a:ext>
              </a:extLst>
            </p:cNvPr>
            <p:cNvSpPr txBox="1"/>
            <p:nvPr/>
          </p:nvSpPr>
          <p:spPr>
            <a:xfrm rot="16200000">
              <a:off x="-16974" y="3635870"/>
              <a:ext cx="2317345" cy="4227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400" b="1" dirty="0">
                  <a:solidFill>
                    <a:prstClr val="black">
                      <a:lumMod val="85000"/>
                      <a:lumOff val="15000"/>
                    </a:prstClr>
                  </a:solidFill>
                  <a:latin typeface="Barlow Bold"/>
                  <a:ea typeface="Livvic"/>
                  <a:cs typeface="Clear Sans" panose="020B0604020202020204" charset="0"/>
                  <a:sym typeface="Livvic"/>
                </a:rPr>
                <a:t>Satın Alma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prstClr val="black">
                      <a:lumMod val="85000"/>
                      <a:lumOff val="15000"/>
                    </a:prstClr>
                  </a:solidFill>
                  <a:effectLst/>
                  <a:uLnTx/>
                  <a:uFillTx/>
                  <a:latin typeface="Barlow Bold"/>
                  <a:ea typeface="Livvic"/>
                  <a:cs typeface="Clear Sans" panose="020B0604020202020204" charset="0"/>
                  <a:sym typeface="Livvic"/>
                </a:rPr>
                <a:t>              Planı</a:t>
              </a:r>
              <a:endParaRPr kumimoji="0" lang="en" sz="1400" b="1" i="0" u="none" strike="noStrike" kern="1200" cap="none" spc="0" normalizeH="0" baseline="0" noProof="0" dirty="0">
                <a:ln>
                  <a:noFill/>
                </a:ln>
                <a:solidFill>
                  <a:prstClr val="black">
                    <a:lumMod val="85000"/>
                    <a:lumOff val="15000"/>
                  </a:prstClr>
                </a:solidFill>
                <a:effectLst/>
                <a:uLnTx/>
                <a:uFillTx/>
                <a:latin typeface="Barlow Bold"/>
                <a:ea typeface="Livvic"/>
                <a:cs typeface="Clear Sans" panose="020B0604020202020204" charset="0"/>
                <a:sym typeface="Livvic"/>
              </a:endParaRPr>
            </a:p>
          </p:txBody>
        </p:sp>
      </p:grpSp>
      <p:sp>
        <p:nvSpPr>
          <p:cNvPr id="27" name="Rectangle 47">
            <a:extLst>
              <a:ext uri="{FF2B5EF4-FFF2-40B4-BE49-F238E27FC236}">
                <a16:creationId xmlns:a16="http://schemas.microsoft.com/office/drawing/2014/main" id="{E3ACD048-66D4-CFF5-92D3-F050F692F1DC}"/>
              </a:ext>
            </a:extLst>
          </p:cNvPr>
          <p:cNvSpPr/>
          <p:nvPr/>
        </p:nvSpPr>
        <p:spPr>
          <a:xfrm>
            <a:off x="2147434" y="4383855"/>
            <a:ext cx="6745046" cy="13645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288000" bIns="108000" rtlCol="0" anchor="ctr"/>
          <a:lstStyle/>
          <a:p>
            <a:pPr marL="446088" lvl="0" algn="just">
              <a:spcBef>
                <a:spcPts val="600"/>
              </a:spcBef>
              <a:spcAft>
                <a:spcPts val="600"/>
              </a:spcAft>
            </a:pPr>
            <a:r>
              <a:rPr lang="en-US" b="1" spc="-30" dirty="0" err="1">
                <a:solidFill>
                  <a:srgbClr val="000000"/>
                </a:solidFill>
                <a:latin typeface="Barlow Bold"/>
              </a:rPr>
              <a:t>Ortak</a:t>
            </a:r>
            <a:r>
              <a:rPr lang="en-US" b="1" spc="-30" dirty="0">
                <a:solidFill>
                  <a:srgbClr val="000000"/>
                </a:solidFill>
                <a:latin typeface="Barlow Bold"/>
              </a:rPr>
              <a:t> </a:t>
            </a:r>
            <a:r>
              <a:rPr lang="en-US" b="1" spc="-30" dirty="0" err="1">
                <a:solidFill>
                  <a:srgbClr val="000000"/>
                </a:solidFill>
                <a:latin typeface="Barlow Bold"/>
              </a:rPr>
              <a:t>ülkelerden</a:t>
            </a:r>
            <a:r>
              <a:rPr lang="en-US" b="1" spc="-30" dirty="0">
                <a:solidFill>
                  <a:srgbClr val="000000"/>
                </a:solidFill>
                <a:latin typeface="Barlow Bold"/>
              </a:rPr>
              <a:t> </a:t>
            </a:r>
            <a:r>
              <a:rPr lang="en-US" b="1" spc="-30" dirty="0" err="1">
                <a:solidFill>
                  <a:schemeClr val="tx1"/>
                </a:solidFill>
                <a:latin typeface="Barlow Bold"/>
              </a:rPr>
              <a:t>yararlanıcılar</a:t>
            </a:r>
            <a:r>
              <a:rPr lang="en-US" b="1" spc="-30" dirty="0">
                <a:solidFill>
                  <a:schemeClr val="tx1"/>
                </a:solidFill>
                <a:latin typeface="Barlow Bold"/>
              </a:rPr>
              <a:t>, </a:t>
            </a:r>
            <a:r>
              <a:rPr lang="en-US" spc="-30" dirty="0">
                <a:solidFill>
                  <a:schemeClr val="tx1"/>
                </a:solidFill>
                <a:latin typeface="Barlow Bold"/>
              </a:rPr>
              <a:t>"</a:t>
            </a:r>
            <a:r>
              <a:rPr lang="en-US" spc="-30" dirty="0" err="1">
                <a:solidFill>
                  <a:schemeClr val="tx1"/>
                </a:solidFill>
                <a:latin typeface="Barlow Bold"/>
              </a:rPr>
              <a:t>Avrupa</a:t>
            </a:r>
            <a:r>
              <a:rPr lang="en-US" spc="-30" dirty="0">
                <a:solidFill>
                  <a:schemeClr val="tx1"/>
                </a:solidFill>
                <a:latin typeface="Barlow Bold"/>
              </a:rPr>
              <a:t> </a:t>
            </a:r>
            <a:r>
              <a:rPr lang="en-US" spc="-30" dirty="0" err="1">
                <a:solidFill>
                  <a:schemeClr val="tx1"/>
                </a:solidFill>
                <a:latin typeface="Barlow Bold"/>
              </a:rPr>
              <a:t>Birliği</a:t>
            </a:r>
            <a:r>
              <a:rPr lang="en-US" spc="-30" dirty="0">
                <a:solidFill>
                  <a:schemeClr val="tx1"/>
                </a:solidFill>
                <a:latin typeface="Barlow Bold"/>
              </a:rPr>
              <a:t> </a:t>
            </a:r>
            <a:r>
              <a:rPr lang="en-US" spc="-30" dirty="0" err="1">
                <a:solidFill>
                  <a:schemeClr val="tx1"/>
                </a:solidFill>
                <a:latin typeface="Barlow Bold"/>
              </a:rPr>
              <a:t>Dış</a:t>
            </a:r>
            <a:r>
              <a:rPr lang="en-US" spc="-30" dirty="0">
                <a:solidFill>
                  <a:schemeClr val="tx1"/>
                </a:solidFill>
                <a:latin typeface="Barlow Bold"/>
              </a:rPr>
              <a:t> </a:t>
            </a:r>
            <a:r>
              <a:rPr lang="tr-TR" spc="-30" dirty="0">
                <a:solidFill>
                  <a:schemeClr val="tx1"/>
                </a:solidFill>
                <a:latin typeface="Barlow Bold"/>
              </a:rPr>
              <a:t>Yardım Sözleşme Usulleri Uygulama</a:t>
            </a:r>
            <a:r>
              <a:rPr lang="en-US" spc="-30" dirty="0">
                <a:solidFill>
                  <a:schemeClr val="tx1"/>
                </a:solidFill>
                <a:latin typeface="Barlow Bold"/>
              </a:rPr>
              <a:t> </a:t>
            </a:r>
            <a:r>
              <a:rPr lang="en-US" spc="-30" dirty="0" err="1">
                <a:solidFill>
                  <a:schemeClr val="tx1"/>
                </a:solidFill>
                <a:latin typeface="Barlow Bold"/>
              </a:rPr>
              <a:t>Kılavuz</a:t>
            </a:r>
            <a:r>
              <a:rPr lang="tr-TR" spc="-30" dirty="0">
                <a:solidFill>
                  <a:schemeClr val="tx1"/>
                </a:solidFill>
                <a:latin typeface="Barlow Bold"/>
              </a:rPr>
              <a:t>u</a:t>
            </a:r>
            <a:r>
              <a:rPr lang="en-US" spc="-30" dirty="0">
                <a:solidFill>
                  <a:schemeClr val="tx1"/>
                </a:solidFill>
                <a:latin typeface="Barlow Bold"/>
              </a:rPr>
              <a:t>" </a:t>
            </a:r>
            <a:r>
              <a:rPr lang="en-US" spc="-30" dirty="0" err="1">
                <a:solidFill>
                  <a:schemeClr val="tx1"/>
                </a:solidFill>
                <a:latin typeface="Barlow Bold"/>
              </a:rPr>
              <a:t>belgesinde</a:t>
            </a:r>
            <a:r>
              <a:rPr lang="en-US" spc="-30" dirty="0">
                <a:solidFill>
                  <a:schemeClr val="tx1"/>
                </a:solidFill>
                <a:latin typeface="Barlow Bold"/>
              </a:rPr>
              <a:t> </a:t>
            </a:r>
            <a:r>
              <a:rPr lang="en-US" spc="-30" dirty="0" err="1">
                <a:solidFill>
                  <a:schemeClr val="tx1"/>
                </a:solidFill>
                <a:latin typeface="Barlow Bold"/>
              </a:rPr>
              <a:t>yer</a:t>
            </a:r>
            <a:r>
              <a:rPr lang="en-US" spc="-30" dirty="0">
                <a:solidFill>
                  <a:schemeClr val="tx1"/>
                </a:solidFill>
                <a:latin typeface="Barlow Bold"/>
              </a:rPr>
              <a:t> </a:t>
            </a:r>
            <a:r>
              <a:rPr lang="en-US" spc="-30" dirty="0" err="1">
                <a:solidFill>
                  <a:srgbClr val="000000"/>
                </a:solidFill>
                <a:latin typeface="Barlow Bold"/>
              </a:rPr>
              <a:t>alan</a:t>
            </a:r>
            <a:r>
              <a:rPr lang="en-US" spc="-30" dirty="0">
                <a:solidFill>
                  <a:srgbClr val="000000"/>
                </a:solidFill>
                <a:latin typeface="Barlow Bold"/>
              </a:rPr>
              <a:t> </a:t>
            </a:r>
            <a:r>
              <a:rPr lang="en-US" spc="-30" dirty="0" err="1">
                <a:solidFill>
                  <a:srgbClr val="000000"/>
                </a:solidFill>
                <a:latin typeface="Barlow Bold"/>
              </a:rPr>
              <a:t>kılavuz</a:t>
            </a:r>
            <a:r>
              <a:rPr lang="en-US" spc="-30" dirty="0">
                <a:solidFill>
                  <a:srgbClr val="000000"/>
                </a:solidFill>
                <a:latin typeface="Barlow Bold"/>
              </a:rPr>
              <a:t> </a:t>
            </a:r>
            <a:r>
              <a:rPr lang="en-US" spc="-30" dirty="0" err="1">
                <a:solidFill>
                  <a:srgbClr val="000000"/>
                </a:solidFill>
                <a:latin typeface="Barlow Bold"/>
              </a:rPr>
              <a:t>ilkeleri</a:t>
            </a:r>
            <a:r>
              <a:rPr lang="en-US" spc="-30" dirty="0">
                <a:solidFill>
                  <a:srgbClr val="000000"/>
                </a:solidFill>
                <a:latin typeface="Barlow Bold"/>
              </a:rPr>
              <a:t> </a:t>
            </a:r>
            <a:r>
              <a:rPr lang="en-US" spc="-30" dirty="0" err="1">
                <a:solidFill>
                  <a:srgbClr val="000000"/>
                </a:solidFill>
                <a:latin typeface="Barlow Bold"/>
              </a:rPr>
              <a:t>ve</a:t>
            </a:r>
            <a:r>
              <a:rPr lang="en-US" spc="-30" dirty="0">
                <a:solidFill>
                  <a:srgbClr val="000000"/>
                </a:solidFill>
                <a:latin typeface="Barlow Bold"/>
              </a:rPr>
              <a:t> </a:t>
            </a:r>
            <a:r>
              <a:rPr lang="en-US" spc="-30" dirty="0" err="1">
                <a:solidFill>
                  <a:srgbClr val="000000"/>
                </a:solidFill>
                <a:latin typeface="Barlow Bold"/>
              </a:rPr>
              <a:t>şablonları</a:t>
            </a:r>
            <a:r>
              <a:rPr lang="en-US" spc="-30" dirty="0">
                <a:solidFill>
                  <a:srgbClr val="000000"/>
                </a:solidFill>
                <a:latin typeface="Barlow Bold"/>
              </a:rPr>
              <a:t> </a:t>
            </a:r>
            <a:r>
              <a:rPr lang="en-US" spc="-30" dirty="0" err="1">
                <a:solidFill>
                  <a:srgbClr val="000000"/>
                </a:solidFill>
                <a:latin typeface="Barlow Bold"/>
              </a:rPr>
              <a:t>kullanmaktadır</a:t>
            </a:r>
            <a:r>
              <a:rPr lang="en-US" spc="-30" dirty="0">
                <a:solidFill>
                  <a:srgbClr val="000000"/>
                </a:solidFill>
                <a:latin typeface="Barlow Bold"/>
              </a:rPr>
              <a:t>.</a:t>
            </a:r>
            <a:endParaRPr lang="en-US" sz="1600" spc="-30" dirty="0">
              <a:solidFill>
                <a:srgbClr val="000000"/>
              </a:solidFill>
              <a:latin typeface="Barlow Bold"/>
            </a:endParaRPr>
          </a:p>
        </p:txBody>
      </p:sp>
      <p:pic>
        <p:nvPicPr>
          <p:cNvPr id="28" name="Picture 48">
            <a:extLst>
              <a:ext uri="{FF2B5EF4-FFF2-40B4-BE49-F238E27FC236}">
                <a16:creationId xmlns:a16="http://schemas.microsoft.com/office/drawing/2014/main" id="{C8649525-6B11-D9C1-8CB3-5233C4C84C6F}"/>
              </a:ext>
            </a:extLst>
          </p:cNvPr>
          <p:cNvPicPr>
            <a:picLocks/>
          </p:cNvPicPr>
          <p:nvPr/>
        </p:nvPicPr>
        <p:blipFill>
          <a:blip r:embed="rId2" cstate="screen">
            <a:extLst>
              <a:ext uri="{28A0092B-C50C-407E-A947-70E740481C1C}">
                <a14:useLocalDpi xmlns:a14="http://schemas.microsoft.com/office/drawing/2010/main" val="0"/>
              </a:ext>
            </a:extLst>
          </a:blip>
          <a:stretch>
            <a:fillRect/>
          </a:stretch>
        </p:blipFill>
        <p:spPr>
          <a:xfrm>
            <a:off x="408897" y="5077657"/>
            <a:ext cx="1330534" cy="880485"/>
          </a:xfrm>
          <a:prstGeom prst="rect">
            <a:avLst/>
          </a:prstGeom>
          <a:ln>
            <a:noFill/>
          </a:ln>
          <a:effectLst>
            <a:outerShdw blurRad="292100" dist="139700" dir="2700000" algn="tl" rotWithShape="0">
              <a:srgbClr val="333333">
                <a:alpha val="65000"/>
              </a:srgbClr>
            </a:outerShdw>
          </a:effectLst>
        </p:spPr>
      </p:pic>
      <p:sp>
        <p:nvSpPr>
          <p:cNvPr id="31" name="TextBox 23">
            <a:extLst>
              <a:ext uri="{FF2B5EF4-FFF2-40B4-BE49-F238E27FC236}">
                <a16:creationId xmlns:a16="http://schemas.microsoft.com/office/drawing/2014/main" id="{E3F630FC-B7B1-5CDC-0924-DF3632CCB9B2}"/>
              </a:ext>
            </a:extLst>
          </p:cNvPr>
          <p:cNvSpPr txBox="1"/>
          <p:nvPr/>
        </p:nvSpPr>
        <p:spPr>
          <a:xfrm>
            <a:off x="2483768" y="852200"/>
            <a:ext cx="10050026" cy="959365"/>
          </a:xfrm>
          <a:prstGeom prst="rect">
            <a:avLst/>
          </a:prstGeom>
        </p:spPr>
        <p:txBody>
          <a:bodyPr wrap="square" lIns="0" tIns="0" rIns="0" bIns="0" rtlCol="0" anchor="t">
            <a:spAutoFit/>
          </a:bodyPr>
          <a:lstStyle/>
          <a:p>
            <a:pPr lvl="0">
              <a:lnSpc>
                <a:spcPts val="9179"/>
              </a:lnSpc>
            </a:pPr>
            <a:r>
              <a:rPr lang="tr-TR" sz="2200" b="1" dirty="0">
                <a:solidFill>
                  <a:srgbClr val="112D4E"/>
                </a:solidFill>
                <a:latin typeface="Barlow Bold"/>
              </a:rPr>
              <a:t>Projenin </a:t>
            </a:r>
            <a:r>
              <a:rPr lang="en-GB" sz="2200" b="1" dirty="0">
                <a:solidFill>
                  <a:srgbClr val="112D4E"/>
                </a:solidFill>
                <a:latin typeface="Barlow Bold"/>
              </a:rPr>
              <a:t>K</a:t>
            </a:r>
            <a:r>
              <a:rPr lang="tr-TR" sz="2200" b="1" dirty="0" err="1">
                <a:solidFill>
                  <a:srgbClr val="112D4E"/>
                </a:solidFill>
                <a:latin typeface="Barlow Bold"/>
              </a:rPr>
              <a:t>uruluşu</a:t>
            </a:r>
            <a:r>
              <a:rPr lang="tr-TR" sz="2200" b="1" dirty="0">
                <a:solidFill>
                  <a:srgbClr val="112D4E"/>
                </a:solidFill>
                <a:latin typeface="Barlow Bold"/>
              </a:rPr>
              <a:t> ve </a:t>
            </a:r>
            <a:r>
              <a:rPr lang="en-GB" sz="2200" b="1" dirty="0">
                <a:solidFill>
                  <a:srgbClr val="112D4E"/>
                </a:solidFill>
                <a:latin typeface="Barlow Bold"/>
              </a:rPr>
              <a:t>İ</a:t>
            </a:r>
            <a:r>
              <a:rPr lang="tr-TR" sz="2200" b="1" dirty="0" err="1">
                <a:solidFill>
                  <a:srgbClr val="112D4E"/>
                </a:solidFill>
                <a:latin typeface="Barlow Bold"/>
              </a:rPr>
              <a:t>lk</a:t>
            </a:r>
            <a:r>
              <a:rPr lang="tr-TR" sz="2200" b="1" dirty="0">
                <a:solidFill>
                  <a:srgbClr val="112D4E"/>
                </a:solidFill>
                <a:latin typeface="Barlow Bold"/>
              </a:rPr>
              <a:t> </a:t>
            </a:r>
            <a:r>
              <a:rPr lang="en-GB" sz="2200" b="1" dirty="0">
                <a:solidFill>
                  <a:srgbClr val="112D4E"/>
                </a:solidFill>
                <a:latin typeface="Barlow Bold"/>
              </a:rPr>
              <a:t>F</a:t>
            </a:r>
            <a:r>
              <a:rPr lang="tr-TR" sz="2200" b="1" dirty="0" err="1">
                <a:solidFill>
                  <a:srgbClr val="112D4E"/>
                </a:solidFill>
                <a:latin typeface="Barlow Bold"/>
              </a:rPr>
              <a:t>aaliyetler</a:t>
            </a:r>
            <a:endParaRPr lang="en-US" sz="2200" b="1" dirty="0">
              <a:solidFill>
                <a:srgbClr val="112D4E"/>
              </a:solidFill>
              <a:latin typeface="Barlow Bold"/>
            </a:endParaRPr>
          </a:p>
        </p:txBody>
      </p:sp>
    </p:spTree>
    <p:extLst>
      <p:ext uri="{BB962C8B-B14F-4D97-AF65-F5344CB8AC3E}">
        <p14:creationId xmlns:p14="http://schemas.microsoft.com/office/powerpoint/2010/main" val="197892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2000" fill="hold"/>
                                        <p:tgtEl>
                                          <p:spTgt spid="22"/>
                                        </p:tgtEl>
                                        <p:attrNameLst>
                                          <p:attrName>ppt_x</p:attrName>
                                        </p:attrNameLst>
                                      </p:cBhvr>
                                      <p:tavLst>
                                        <p:tav tm="0">
                                          <p:val>
                                            <p:strVal val="#ppt_x"/>
                                          </p:val>
                                        </p:tav>
                                        <p:tav tm="100000">
                                          <p:val>
                                            <p:strVal val="#ppt_x"/>
                                          </p:val>
                                        </p:tav>
                                      </p:tavLst>
                                    </p:anim>
                                    <p:anim calcmode="lin" valueType="num">
                                      <p:cBhvr additive="base">
                                        <p:cTn id="16" dur="2000" fill="hold"/>
                                        <p:tgtEl>
                                          <p:spTgt spid="22"/>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20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000"/>
                                        <p:tgtEl>
                                          <p:spTgt spid="17"/>
                                        </p:tgtEl>
                                      </p:cBhvr>
                                    </p:animEffect>
                                  </p:childTnLst>
                                </p:cTn>
                              </p:par>
                            </p:childTnLst>
                          </p:cTn>
                        </p:par>
                        <p:par>
                          <p:cTn id="24" fill="hold">
                            <p:stCondLst>
                              <p:cond delay="5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2000" fill="hold"/>
                                        <p:tgtEl>
                                          <p:spTgt spid="18"/>
                                        </p:tgtEl>
                                        <p:attrNameLst>
                                          <p:attrName>ppt_w</p:attrName>
                                        </p:attrNameLst>
                                      </p:cBhvr>
                                      <p:tavLst>
                                        <p:tav tm="0">
                                          <p:val>
                                            <p:fltVal val="0"/>
                                          </p:val>
                                        </p:tav>
                                        <p:tav tm="100000">
                                          <p:val>
                                            <p:strVal val="#ppt_w"/>
                                          </p:val>
                                        </p:tav>
                                      </p:tavLst>
                                    </p:anim>
                                    <p:anim calcmode="lin" valueType="num">
                                      <p:cBhvr>
                                        <p:cTn id="28" dur="2000" fill="hold"/>
                                        <p:tgtEl>
                                          <p:spTgt spid="18"/>
                                        </p:tgtEl>
                                        <p:attrNameLst>
                                          <p:attrName>ppt_h</p:attrName>
                                        </p:attrNameLst>
                                      </p:cBhvr>
                                      <p:tavLst>
                                        <p:tav tm="0">
                                          <p:val>
                                            <p:fltVal val="0"/>
                                          </p:val>
                                        </p:tav>
                                        <p:tav tm="100000">
                                          <p:val>
                                            <p:strVal val="#ppt_h"/>
                                          </p:val>
                                        </p:tav>
                                      </p:tavLst>
                                    </p:anim>
                                    <p:animEffect transition="in" filter="fade">
                                      <p:cBhvr>
                                        <p:cTn id="29" dur="2000"/>
                                        <p:tgtEl>
                                          <p:spTgt spid="18"/>
                                        </p:tgtEl>
                                      </p:cBhvr>
                                    </p:animEffect>
                                  </p:childTnLst>
                                </p:cTn>
                              </p:par>
                            </p:childTnLst>
                          </p:cTn>
                        </p:par>
                        <p:par>
                          <p:cTn id="30" fill="hold">
                            <p:stCondLst>
                              <p:cond delay="7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20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2000" fill="hold"/>
                                        <p:tgtEl>
                                          <p:spTgt spid="19"/>
                                        </p:tgtEl>
                                        <p:attrNameLst>
                                          <p:attrName>ppt_w</p:attrName>
                                        </p:attrNameLst>
                                      </p:cBhvr>
                                      <p:tavLst>
                                        <p:tav tm="0">
                                          <p:val>
                                            <p:fltVal val="0"/>
                                          </p:val>
                                        </p:tav>
                                        <p:tav tm="100000">
                                          <p:val>
                                            <p:strVal val="#ppt_w"/>
                                          </p:val>
                                        </p:tav>
                                      </p:tavLst>
                                    </p:anim>
                                    <p:anim calcmode="lin" valueType="num">
                                      <p:cBhvr>
                                        <p:cTn id="37" dur="2000" fill="hold"/>
                                        <p:tgtEl>
                                          <p:spTgt spid="19"/>
                                        </p:tgtEl>
                                        <p:attrNameLst>
                                          <p:attrName>ppt_h</p:attrName>
                                        </p:attrNameLst>
                                      </p:cBhvr>
                                      <p:tavLst>
                                        <p:tav tm="0">
                                          <p:val>
                                            <p:fltVal val="0"/>
                                          </p:val>
                                        </p:tav>
                                        <p:tav tm="100000">
                                          <p:val>
                                            <p:strVal val="#ppt_h"/>
                                          </p:val>
                                        </p:tav>
                                      </p:tavLst>
                                    </p:anim>
                                    <p:animEffect transition="in" filter="fade">
                                      <p:cBhvr>
                                        <p:cTn id="38" dur="2000"/>
                                        <p:tgtEl>
                                          <p:spTgt spid="19"/>
                                        </p:tgtEl>
                                      </p:cBhvr>
                                    </p:animEffect>
                                  </p:childTnLst>
                                </p:cTn>
                              </p:par>
                            </p:childTnLst>
                          </p:cTn>
                        </p:par>
                        <p:par>
                          <p:cTn id="39" fill="hold">
                            <p:stCondLst>
                              <p:cond delay="9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P spid="27" grpId="0" animBg="1"/>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grpSp>
        <p:nvGrpSpPr>
          <p:cNvPr id="3" name="Group 9"/>
          <p:cNvGrpSpPr>
            <a:grpSpLocks/>
          </p:cNvGrpSpPr>
          <p:nvPr/>
        </p:nvGrpSpPr>
        <p:grpSpPr bwMode="auto">
          <a:xfrm>
            <a:off x="842962" y="1696244"/>
            <a:ext cx="7458075" cy="2901950"/>
            <a:chOff x="657" y="1661"/>
            <a:chExt cx="4698" cy="1828"/>
          </a:xfrm>
        </p:grpSpPr>
        <p:sp>
          <p:nvSpPr>
            <p:cNvPr id="11" name="WordArt 10"/>
            <p:cNvSpPr>
              <a:spLocks noChangeArrowheads="1" noChangeShapeType="1" noTextEdit="1"/>
            </p:cNvSpPr>
            <p:nvPr/>
          </p:nvSpPr>
          <p:spPr bwMode="auto">
            <a:xfrm>
              <a:off x="2517" y="1661"/>
              <a:ext cx="2838" cy="1620"/>
            </a:xfrm>
            <a:prstGeom prst="rect">
              <a:avLst/>
            </a:prstGeom>
          </p:spPr>
          <p:txBody>
            <a:bodyPr wrap="none" fromWordArt="1">
              <a:prstTxWarp prst="textSlantUp">
                <a:avLst>
                  <a:gd name="adj" fmla="val 32056"/>
                </a:avLst>
              </a:prstTxWarp>
            </a:bodyPr>
            <a:lstStyle/>
            <a:p>
              <a:pPr algn="ctr"/>
              <a:r>
                <a:rPr lang="tr-TR" sz="3600" kern="10" dirty="0">
                  <a:ln w="9525">
                    <a:solidFill>
                      <a:schemeClr val="tx1"/>
                    </a:solidFill>
                    <a:round/>
                    <a:headEnd/>
                    <a:tailEnd/>
                  </a:ln>
                  <a:gradFill rotWithShape="0">
                    <a:gsLst>
                      <a:gs pos="0">
                        <a:srgbClr val="FF0000"/>
                      </a:gs>
                      <a:gs pos="100000">
                        <a:srgbClr val="CC0000"/>
                      </a:gs>
                    </a:gsLst>
                    <a:lin ang="5400000" scaled="1"/>
                  </a:gradFill>
                  <a:effectLst>
                    <a:outerShdw dist="53882" dir="2700000" algn="ctr" rotWithShape="0">
                      <a:srgbClr val="9999FF">
                        <a:alpha val="80000"/>
                      </a:srgbClr>
                    </a:outerShdw>
                  </a:effectLst>
                  <a:latin typeface="Impact"/>
                </a:rPr>
                <a:t>Önce Sağlam Proje Kurgusu</a:t>
              </a:r>
            </a:p>
          </p:txBody>
        </p:sp>
        <p:pic>
          <p:nvPicPr>
            <p:cNvPr id="12" name="Picture 11" descr="j0233018"/>
            <p:cNvPicPr>
              <a:picLocks noChangeAspect="1" noChangeArrowheads="1"/>
            </p:cNvPicPr>
            <p:nvPr/>
          </p:nvPicPr>
          <p:blipFill>
            <a:blip r:embed="rId3" cstate="print"/>
            <a:srcRect/>
            <a:stretch>
              <a:fillRect/>
            </a:stretch>
          </p:blipFill>
          <p:spPr bwMode="auto">
            <a:xfrm>
              <a:off x="657" y="1842"/>
              <a:ext cx="1622" cy="1647"/>
            </a:xfrm>
            <a:prstGeom prst="rect">
              <a:avLst/>
            </a:prstGeom>
            <a:noFill/>
          </p:spPr>
        </p:pic>
      </p:grpSp>
      <p:sp>
        <p:nvSpPr>
          <p:cNvPr id="13" name="WordArt 12" descr="Dar dikey"/>
          <p:cNvSpPr>
            <a:spLocks noChangeArrowheads="1" noChangeShapeType="1" noTextEdit="1"/>
          </p:cNvSpPr>
          <p:nvPr/>
        </p:nvSpPr>
        <p:spPr bwMode="auto">
          <a:xfrm>
            <a:off x="4572000" y="4576986"/>
            <a:ext cx="3267075" cy="1084262"/>
          </a:xfrm>
          <a:prstGeom prst="rect">
            <a:avLst/>
          </a:prstGeom>
        </p:spPr>
        <p:txBody>
          <a:bodyPr wrap="none" fromWordArt="1">
            <a:prstTxWarp prst="textCurveUp">
              <a:avLst>
                <a:gd name="adj" fmla="val 40356"/>
              </a:avLst>
            </a:prstTxWarp>
          </a:bodyPr>
          <a:lstStyle/>
          <a:p>
            <a:pPr algn="ctr"/>
            <a:r>
              <a:rPr lang="tr-TR" sz="3600"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Black"/>
              </a:rPr>
              <a:t>Gerisi kolay..</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64F8C-748F-2095-9B88-F6C97849D20F}"/>
            </a:ext>
          </a:extLst>
        </p:cNvPr>
        <p:cNvGrpSpPr/>
        <p:nvPr/>
      </p:nvGrpSpPr>
      <p:grpSpPr>
        <a:xfrm>
          <a:off x="0" y="0"/>
          <a:ext cx="0" cy="0"/>
          <a:chOff x="0" y="0"/>
          <a:chExt cx="0" cy="0"/>
        </a:xfrm>
      </p:grpSpPr>
      <p:graphicFrame>
        <p:nvGraphicFramePr>
          <p:cNvPr id="12" name="Table 53">
            <a:extLst>
              <a:ext uri="{FF2B5EF4-FFF2-40B4-BE49-F238E27FC236}">
                <a16:creationId xmlns:a16="http://schemas.microsoft.com/office/drawing/2014/main" id="{A16475E9-2B5A-B2DD-FF9C-70B17E07832D}"/>
              </a:ext>
            </a:extLst>
          </p:cNvPr>
          <p:cNvGraphicFramePr>
            <a:graphicFrameLocks noGrp="1"/>
          </p:cNvGraphicFramePr>
          <p:nvPr>
            <p:extLst>
              <p:ext uri="{D42A27DB-BD31-4B8C-83A1-F6EECF244321}">
                <p14:modId xmlns:p14="http://schemas.microsoft.com/office/powerpoint/2010/main" val="2025856545"/>
              </p:ext>
            </p:extLst>
          </p:nvPr>
        </p:nvGraphicFramePr>
        <p:xfrm>
          <a:off x="583571" y="2101228"/>
          <a:ext cx="3988430" cy="4015560"/>
        </p:xfrm>
        <a:graphic>
          <a:graphicData uri="http://schemas.openxmlformats.org/drawingml/2006/table">
            <a:tbl>
              <a:tblPr firstRow="1" bandRow="1">
                <a:tableStyleId>{5C22544A-7EE6-4342-B048-85BDC9FD1C3A}</a:tableStyleId>
              </a:tblPr>
              <a:tblGrid>
                <a:gridCol w="3988430">
                  <a:extLst>
                    <a:ext uri="{9D8B030D-6E8A-4147-A177-3AD203B41FA5}">
                      <a16:colId xmlns:a16="http://schemas.microsoft.com/office/drawing/2014/main" val="2604013301"/>
                    </a:ext>
                  </a:extLst>
                </a:gridCol>
              </a:tblGrid>
              <a:tr h="712669">
                <a:tc>
                  <a:txBody>
                    <a:bodyPr/>
                    <a:lstStyle/>
                    <a:p>
                      <a:pPr algn="just" fontAlgn="ctr">
                        <a:spcBef>
                          <a:spcPts val="600"/>
                        </a:spcBef>
                        <a:spcAft>
                          <a:spcPts val="600"/>
                        </a:spcAft>
                      </a:pPr>
                      <a:r>
                        <a:rPr lang="tr-TR" sz="1300" kern="1200" spc="-30" dirty="0">
                          <a:solidFill>
                            <a:schemeClr val="bg1"/>
                          </a:solidFill>
                          <a:latin typeface="Barlow Bold"/>
                          <a:ea typeface="+mn-ea"/>
                          <a:cs typeface="Clear Sans" panose="020B0604020202020204" charset="0"/>
                        </a:rPr>
                        <a:t>Ana yararlanıcı, tüm ortaklardan satın alma usulleri ile ilgili bilgileri toplar ve özetler.</a:t>
                      </a:r>
                      <a:endParaRPr lang="en-US" sz="1300" kern="1200" spc="-30" dirty="0">
                        <a:solidFill>
                          <a:schemeClr val="bg1"/>
                        </a:solidFill>
                        <a:latin typeface="Barlow Bold"/>
                        <a:ea typeface="+mn-ea"/>
                        <a:cs typeface="Clear Sans" panose="020B0604020202020204" charset="0"/>
                      </a:endParaRPr>
                    </a:p>
                  </a:txBody>
                  <a:tcPr marL="180000" marR="180000" marT="180000" marB="180000" anchor="ct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214C7F"/>
                    </a:solidFill>
                  </a:tcPr>
                </a:tc>
                <a:extLst>
                  <a:ext uri="{0D108BD9-81ED-4DB2-BD59-A6C34878D82A}">
                    <a16:rowId xmlns:a16="http://schemas.microsoft.com/office/drawing/2014/main" val="580019072"/>
                  </a:ext>
                </a:extLst>
              </a:tr>
              <a:tr h="905946">
                <a:tc>
                  <a:txBody>
                    <a:bodyPr/>
                    <a:lstStyle/>
                    <a:p>
                      <a:pPr marL="0" algn="just" defTabSz="609630" rtl="0" eaLnBrk="1" fontAlgn="ctr" latinLnBrk="0" hangingPunct="1">
                        <a:spcBef>
                          <a:spcPts val="600"/>
                        </a:spcBef>
                        <a:spcAft>
                          <a:spcPts val="600"/>
                        </a:spcAft>
                      </a:pPr>
                      <a:r>
                        <a:rPr lang="tr-TR" sz="1300" b="1" kern="1200" spc="-30" dirty="0">
                          <a:solidFill>
                            <a:schemeClr val="bg1"/>
                          </a:solidFill>
                          <a:latin typeface="Barlow Bold"/>
                          <a:ea typeface="+mn-ea"/>
                          <a:cs typeface="Clear Sans" panose="020B0604020202020204" charset="0"/>
                        </a:rPr>
                        <a:t>Satın Alma Planı iletildikten sonraki</a:t>
                      </a:r>
                      <a:r>
                        <a:rPr lang="tr-TR" sz="1300" b="1" kern="1200" spc="-30" baseline="0" dirty="0">
                          <a:solidFill>
                            <a:schemeClr val="bg1"/>
                          </a:solidFill>
                          <a:latin typeface="Barlow Bold"/>
                          <a:ea typeface="+mn-ea"/>
                          <a:cs typeface="Clear Sans" panose="020B0604020202020204" charset="0"/>
                        </a:rPr>
                        <a:t> </a:t>
                      </a:r>
                      <a:r>
                        <a:rPr lang="tr-TR" sz="1300" b="1" kern="1200" spc="-30" dirty="0">
                          <a:solidFill>
                            <a:schemeClr val="bg1"/>
                          </a:solidFill>
                          <a:latin typeface="Barlow Bold"/>
                          <a:ea typeface="+mn-ea"/>
                          <a:cs typeface="Clear Sans" panose="020B0604020202020204" charset="0"/>
                        </a:rPr>
                        <a:t>5 iş günü içerisinde, kurum ilgili planı inceler; görüş</a:t>
                      </a:r>
                      <a:r>
                        <a:rPr lang="tr-TR" sz="1300" b="1" kern="1200" spc="-30" baseline="0" dirty="0">
                          <a:solidFill>
                            <a:schemeClr val="bg1"/>
                          </a:solidFill>
                          <a:latin typeface="Barlow Bold"/>
                          <a:ea typeface="+mn-ea"/>
                          <a:cs typeface="Clear Sans" panose="020B0604020202020204" charset="0"/>
                        </a:rPr>
                        <a:t> vererek düzeltme ister ya da onaylar.</a:t>
                      </a:r>
                      <a:endParaRPr lang="en-US" sz="1300" b="1" kern="1200" spc="-30" dirty="0">
                        <a:solidFill>
                          <a:schemeClr val="bg1"/>
                        </a:solidFill>
                        <a:latin typeface="Barlow Bold"/>
                        <a:ea typeface="+mn-ea"/>
                        <a:cs typeface="Clear Sans" panose="020B0604020202020204" charset="0"/>
                      </a:endParaRPr>
                    </a:p>
                  </a:txBody>
                  <a:tcPr marL="180000" marR="180000" marT="180000" marB="180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879BD"/>
                    </a:solidFill>
                  </a:tcPr>
                </a:tc>
                <a:extLst>
                  <a:ext uri="{0D108BD9-81ED-4DB2-BD59-A6C34878D82A}">
                    <a16:rowId xmlns:a16="http://schemas.microsoft.com/office/drawing/2014/main" val="1457711772"/>
                  </a:ext>
                </a:extLst>
              </a:tr>
              <a:tr h="1292500">
                <a:tc>
                  <a:txBody>
                    <a:bodyPr/>
                    <a:lstStyle/>
                    <a:p>
                      <a:pPr algn="just" fontAlgn="ctr">
                        <a:spcBef>
                          <a:spcPts val="600"/>
                        </a:spcBef>
                        <a:spcAft>
                          <a:spcPts val="600"/>
                        </a:spcAft>
                      </a:pPr>
                      <a:r>
                        <a:rPr lang="tr-TR" sz="1300" b="1" kern="1200" spc="-30" dirty="0">
                          <a:solidFill>
                            <a:schemeClr val="bg1"/>
                          </a:solidFill>
                          <a:latin typeface="Barlow Bold"/>
                          <a:ea typeface="+mn-ea"/>
                          <a:cs typeface="Clear Sans" panose="020B0604020202020204" charset="0"/>
                        </a:rPr>
                        <a:t>Ek bir açıklama ya da düzeltme gerekmesi durumunda kurum, ana yararlanıcıyı bilgilendirir.</a:t>
                      </a:r>
                      <a:r>
                        <a:rPr lang="en-US" sz="1300" b="1" kern="1200" spc="-30" dirty="0">
                          <a:solidFill>
                            <a:schemeClr val="bg1"/>
                          </a:solidFill>
                          <a:latin typeface="Barlow Bold"/>
                          <a:ea typeface="+mn-ea"/>
                          <a:cs typeface="Clear Sans" panose="020B0604020202020204" charset="0"/>
                        </a:rPr>
                        <a:t> </a:t>
                      </a:r>
                      <a:r>
                        <a:rPr lang="tr-TR" sz="1300" b="1" kern="1200" spc="-30" dirty="0">
                          <a:solidFill>
                            <a:schemeClr val="bg1"/>
                          </a:solidFill>
                          <a:latin typeface="Barlow Bold"/>
                          <a:ea typeface="+mn-ea"/>
                          <a:cs typeface="Clear Sans" panose="020B0604020202020204" charset="0"/>
                        </a:rPr>
                        <a:t>İlgili bildirim alındıktan sonra 3 iş günü içerisinde de ana</a:t>
                      </a:r>
                      <a:r>
                        <a:rPr lang="tr-TR" sz="1300" b="1" kern="1200" spc="-30" baseline="0" dirty="0">
                          <a:solidFill>
                            <a:schemeClr val="bg1"/>
                          </a:solidFill>
                          <a:latin typeface="Barlow Bold"/>
                          <a:ea typeface="+mn-ea"/>
                          <a:cs typeface="Clear Sans" panose="020B0604020202020204" charset="0"/>
                        </a:rPr>
                        <a:t> yararlanıcı, revize edilmiş planı yeniden sunmalıdır.</a:t>
                      </a:r>
                      <a:endParaRPr lang="en-US" sz="1300" b="1" kern="1200" spc="-30" dirty="0">
                        <a:solidFill>
                          <a:schemeClr val="bg1"/>
                        </a:solidFill>
                        <a:latin typeface="Barlow Bold"/>
                        <a:ea typeface="+mn-ea"/>
                        <a:cs typeface="Clear Sans" panose="020B0604020202020204" charset="0"/>
                      </a:endParaRPr>
                    </a:p>
                  </a:txBody>
                  <a:tcPr marL="180000" marR="180000" marT="180000" marB="180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14C7F"/>
                    </a:solidFill>
                  </a:tcPr>
                </a:tc>
                <a:extLst>
                  <a:ext uri="{0D108BD9-81ED-4DB2-BD59-A6C34878D82A}">
                    <a16:rowId xmlns:a16="http://schemas.microsoft.com/office/drawing/2014/main" val="2028005306"/>
                  </a:ext>
                </a:extLst>
              </a:tr>
              <a:tr h="905946">
                <a:tc>
                  <a:txBody>
                    <a:bodyPr/>
                    <a:lstStyle/>
                    <a:p>
                      <a:pPr algn="just" fontAlgn="ctr">
                        <a:spcBef>
                          <a:spcPts val="600"/>
                        </a:spcBef>
                        <a:spcAft>
                          <a:spcPts val="600"/>
                        </a:spcAft>
                      </a:pPr>
                      <a:r>
                        <a:rPr lang="tr-TR" sz="1300" b="1" kern="1200" dirty="0">
                          <a:solidFill>
                            <a:schemeClr val="bg1"/>
                          </a:solidFill>
                          <a:latin typeface="Barlow Bold"/>
                          <a:ea typeface="+mn-ea"/>
                          <a:cs typeface="Clear Sans" panose="020B0604020202020204" charset="0"/>
                        </a:rPr>
                        <a:t>Satın</a:t>
                      </a:r>
                      <a:r>
                        <a:rPr lang="tr-TR" sz="1300" b="1" kern="1200" baseline="0" dirty="0">
                          <a:solidFill>
                            <a:schemeClr val="bg1"/>
                          </a:solidFill>
                          <a:latin typeface="Barlow Bold"/>
                          <a:ea typeface="+mn-ea"/>
                          <a:cs typeface="Clear Sans" panose="020B0604020202020204" charset="0"/>
                        </a:rPr>
                        <a:t> Alma Planında bir değişiklik gerekmesi halinde, ana yararlanıcı kurum satın alma usulünü uygulamadan önce bilgilendirmelidir.</a:t>
                      </a:r>
                      <a:endParaRPr lang="en-US" sz="1300" b="1" kern="1200" dirty="0">
                        <a:solidFill>
                          <a:schemeClr val="bg1"/>
                        </a:solidFill>
                        <a:latin typeface="Barlow Bold"/>
                        <a:ea typeface="+mn-ea"/>
                        <a:cs typeface="Clear Sans" panose="020B0604020202020204" charset="0"/>
                      </a:endParaRPr>
                    </a:p>
                  </a:txBody>
                  <a:tcPr marL="180000" marR="180000" marT="180000" marB="180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solidFill>
                      <a:srgbClr val="2879BD"/>
                    </a:solidFill>
                  </a:tcPr>
                </a:tc>
                <a:extLst>
                  <a:ext uri="{0D108BD9-81ED-4DB2-BD59-A6C34878D82A}">
                    <a16:rowId xmlns:a16="http://schemas.microsoft.com/office/drawing/2014/main" val="2724386673"/>
                  </a:ext>
                </a:extLst>
              </a:tr>
            </a:tbl>
          </a:graphicData>
        </a:graphic>
      </p:graphicFrame>
      <p:sp>
        <p:nvSpPr>
          <p:cNvPr id="13" name="Rectangle 55">
            <a:extLst>
              <a:ext uri="{FF2B5EF4-FFF2-40B4-BE49-F238E27FC236}">
                <a16:creationId xmlns:a16="http://schemas.microsoft.com/office/drawing/2014/main" id="{42053F8A-4B0A-DA56-F834-9919005F89A3}"/>
              </a:ext>
            </a:extLst>
          </p:cNvPr>
          <p:cNvSpPr/>
          <p:nvPr/>
        </p:nvSpPr>
        <p:spPr>
          <a:xfrm>
            <a:off x="5076056" y="2101228"/>
            <a:ext cx="3720111" cy="1631216"/>
          </a:xfrm>
          <a:prstGeom prst="rect">
            <a:avLst/>
          </a:prstGeom>
        </p:spPr>
        <p:txBody>
          <a:bodyPr wrap="square">
            <a:spAutoFit/>
          </a:bodyPr>
          <a:lstStyle/>
          <a:p>
            <a:pPr algn="just">
              <a:lnSpc>
                <a:spcPts val="2400"/>
              </a:lnSpc>
            </a:pPr>
            <a:r>
              <a:rPr lang="en-US" sz="4400" b="1" dirty="0">
                <a:solidFill>
                  <a:srgbClr val="C00000"/>
                </a:solidFill>
                <a:latin typeface="Barlow Bold"/>
                <a:cs typeface="Clear Sans" panose="020B0604020202020204" charset="0"/>
              </a:rPr>
              <a:t>!</a:t>
            </a:r>
            <a:r>
              <a:rPr lang="en-US" sz="1400" dirty="0" err="1">
                <a:solidFill>
                  <a:srgbClr val="666666"/>
                </a:solidFill>
                <a:latin typeface="Barlow Bold"/>
                <a:cs typeface="Clear Sans" panose="020B0604020202020204" charset="0"/>
              </a:rPr>
              <a:t>Aynı</a:t>
            </a:r>
            <a:r>
              <a:rPr lang="tr-TR" sz="1400" dirty="0">
                <a:solidFill>
                  <a:srgbClr val="666666"/>
                </a:solidFill>
                <a:latin typeface="Barlow Bold"/>
                <a:cs typeface="Clear Sans" panose="020B0604020202020204" charset="0"/>
              </a:rPr>
              <a:t> veya </a:t>
            </a:r>
            <a:r>
              <a:rPr lang="en-US" sz="1400" dirty="0" err="1">
                <a:solidFill>
                  <a:srgbClr val="666666"/>
                </a:solidFill>
                <a:latin typeface="Barlow Bold"/>
                <a:cs typeface="Clear Sans" panose="020B0604020202020204" charset="0"/>
              </a:rPr>
              <a:t>benzer</a:t>
            </a:r>
            <a:r>
              <a:rPr lang="tr-TR"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nitelikteki</a:t>
            </a:r>
            <a:r>
              <a:rPr lang="en-US" sz="1400" dirty="0">
                <a:solidFill>
                  <a:srgbClr val="666666"/>
                </a:solidFill>
                <a:latin typeface="Barlow Bold"/>
                <a:cs typeface="Clear Sans" panose="020B0604020202020204" charset="0"/>
              </a:rPr>
              <a:t> </a:t>
            </a:r>
            <a:r>
              <a:rPr lang="tr-TR" sz="1400" dirty="0">
                <a:solidFill>
                  <a:srgbClr val="666666"/>
                </a:solidFill>
                <a:latin typeface="Barlow Bold"/>
                <a:cs typeface="Clear Sans" panose="020B0604020202020204" charset="0"/>
              </a:rPr>
              <a:t>h</a:t>
            </a:r>
            <a:r>
              <a:rPr lang="en-US" sz="1400" dirty="0" err="1">
                <a:solidFill>
                  <a:srgbClr val="666666"/>
                </a:solidFill>
                <a:latin typeface="Barlow Bold"/>
                <a:cs typeface="Clear Sans" panose="020B0604020202020204" charset="0"/>
              </a:rPr>
              <a:t>izmetler</a:t>
            </a:r>
            <a:r>
              <a:rPr lang="en-US" sz="1400" dirty="0">
                <a:solidFill>
                  <a:srgbClr val="666666"/>
                </a:solidFill>
                <a:latin typeface="Barlow Bold"/>
                <a:cs typeface="Clear Sans" panose="020B0604020202020204" charset="0"/>
              </a:rPr>
              <a:t>/</a:t>
            </a:r>
            <a:r>
              <a:rPr lang="tr-TR" sz="1400" dirty="0">
                <a:solidFill>
                  <a:srgbClr val="666666"/>
                </a:solidFill>
                <a:latin typeface="Barlow Bold"/>
                <a:cs typeface="Clear Sans" panose="020B0604020202020204" charset="0"/>
              </a:rPr>
              <a:t>tedarik</a:t>
            </a:r>
            <a:r>
              <a:rPr lang="en-US" sz="1400" dirty="0">
                <a:solidFill>
                  <a:srgbClr val="666666"/>
                </a:solidFill>
                <a:latin typeface="Barlow Bold"/>
                <a:cs typeface="Clear Sans" panose="020B0604020202020204" charset="0"/>
              </a:rPr>
              <a:t>/</a:t>
            </a:r>
            <a:r>
              <a:rPr lang="tr-TR" sz="1400" dirty="0">
                <a:solidFill>
                  <a:srgbClr val="666666"/>
                </a:solidFill>
                <a:latin typeface="Barlow Bold"/>
                <a:cs typeface="Clear Sans" panose="020B0604020202020204" charset="0"/>
              </a:rPr>
              <a:t>yapım </a:t>
            </a:r>
            <a:r>
              <a:rPr lang="en-US" sz="1400" dirty="0" err="1">
                <a:solidFill>
                  <a:srgbClr val="666666"/>
                </a:solidFill>
                <a:latin typeface="Barlow Bold"/>
                <a:cs typeface="Clear Sans" panose="020B0604020202020204" charset="0"/>
              </a:rPr>
              <a:t>iş</a:t>
            </a:r>
            <a:r>
              <a:rPr lang="tr-TR" sz="1400" dirty="0">
                <a:solidFill>
                  <a:srgbClr val="666666"/>
                </a:solidFill>
                <a:latin typeface="Barlow Bold"/>
                <a:cs typeface="Clear Sans" panose="020B0604020202020204" charset="0"/>
              </a:rPr>
              <a:t>i türü usuller</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tek</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bir</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ihale</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usulüne</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dahil</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edilmelidir</a:t>
            </a:r>
            <a:r>
              <a:rPr lang="en-US" sz="1400" dirty="0">
                <a:solidFill>
                  <a:srgbClr val="666666"/>
                </a:solidFill>
                <a:latin typeface="Barlow Bold"/>
                <a:cs typeface="Clear Sans" panose="020B0604020202020204" charset="0"/>
              </a:rPr>
              <a:t>. </a:t>
            </a:r>
            <a:endParaRPr lang="tr-TR" sz="1400" dirty="0">
              <a:solidFill>
                <a:srgbClr val="666666"/>
              </a:solidFill>
              <a:latin typeface="Barlow Bold"/>
              <a:cs typeface="Clear Sans" panose="020B0604020202020204" charset="0"/>
            </a:endParaRPr>
          </a:p>
          <a:p>
            <a:pPr algn="just">
              <a:lnSpc>
                <a:spcPts val="2400"/>
              </a:lnSpc>
            </a:pPr>
            <a:r>
              <a:rPr lang="en-US" sz="1400" dirty="0" err="1">
                <a:solidFill>
                  <a:srgbClr val="666666"/>
                </a:solidFill>
                <a:latin typeface="Barlow Bold"/>
                <a:cs typeface="Clear Sans" panose="020B0604020202020204" charset="0"/>
              </a:rPr>
              <a:t>Prosedürler</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ihale</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eşiklerini</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aşm</a:t>
            </a:r>
            <a:r>
              <a:rPr lang="tr-TR" sz="1400" dirty="0">
                <a:solidFill>
                  <a:srgbClr val="666666"/>
                </a:solidFill>
                <a:latin typeface="Barlow Bold"/>
                <a:cs typeface="Clear Sans" panose="020B0604020202020204" charset="0"/>
              </a:rPr>
              <a:t>am</a:t>
            </a:r>
            <a:r>
              <a:rPr lang="en-US" sz="1400" dirty="0" err="1">
                <a:solidFill>
                  <a:srgbClr val="666666"/>
                </a:solidFill>
                <a:latin typeface="Barlow Bold"/>
                <a:cs typeface="Clear Sans" panose="020B0604020202020204" charset="0"/>
              </a:rPr>
              <a:t>ak</a:t>
            </a:r>
            <a:r>
              <a:rPr lang="en-US" sz="1400" dirty="0">
                <a:solidFill>
                  <a:srgbClr val="666666"/>
                </a:solidFill>
                <a:latin typeface="Barlow Bold"/>
                <a:cs typeface="Clear Sans" panose="020B0604020202020204" charset="0"/>
              </a:rPr>
              <a:t> </a:t>
            </a:r>
            <a:r>
              <a:rPr lang="tr-TR" sz="1400" dirty="0">
                <a:solidFill>
                  <a:srgbClr val="666666"/>
                </a:solidFill>
                <a:latin typeface="Barlow Bold"/>
                <a:cs typeface="Clear Sans" panose="020B0604020202020204" charset="0"/>
              </a:rPr>
              <a:t>adına</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yapay</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olarak</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bölünmemelidir</a:t>
            </a:r>
            <a:r>
              <a:rPr lang="en-US" sz="1400" dirty="0">
                <a:solidFill>
                  <a:srgbClr val="666666"/>
                </a:solidFill>
                <a:latin typeface="Barlow Bold"/>
                <a:cs typeface="Clear Sans" panose="020B0604020202020204" charset="0"/>
              </a:rPr>
              <a:t>.</a:t>
            </a:r>
          </a:p>
        </p:txBody>
      </p:sp>
      <p:cxnSp>
        <p:nvCxnSpPr>
          <p:cNvPr id="14" name="Straight Connector 56">
            <a:extLst>
              <a:ext uri="{FF2B5EF4-FFF2-40B4-BE49-F238E27FC236}">
                <a16:creationId xmlns:a16="http://schemas.microsoft.com/office/drawing/2014/main" id="{96BE6667-3D95-9778-CCB5-B96932A441EC}"/>
              </a:ext>
            </a:extLst>
          </p:cNvPr>
          <p:cNvCxnSpPr/>
          <p:nvPr/>
        </p:nvCxnSpPr>
        <p:spPr>
          <a:xfrm flipV="1">
            <a:off x="5267606" y="3933056"/>
            <a:ext cx="3701102" cy="30992"/>
          </a:xfrm>
          <a:prstGeom prst="line">
            <a:avLst/>
          </a:prstGeom>
          <a:ln w="31750">
            <a:solidFill>
              <a:srgbClr val="204A7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6">
            <a:extLst>
              <a:ext uri="{FF2B5EF4-FFF2-40B4-BE49-F238E27FC236}">
                <a16:creationId xmlns:a16="http://schemas.microsoft.com/office/drawing/2014/main" id="{09D10040-A43C-47FE-60B3-A7410EBDBE75}"/>
              </a:ext>
            </a:extLst>
          </p:cNvPr>
          <p:cNvSpPr txBox="1"/>
          <p:nvPr/>
        </p:nvSpPr>
        <p:spPr>
          <a:xfrm>
            <a:off x="556650" y="1688612"/>
            <a:ext cx="6561507" cy="307777"/>
          </a:xfrm>
          <a:prstGeom prst="rect">
            <a:avLst/>
          </a:prstGeom>
          <a:noFill/>
          <a:effectLst/>
        </p:spPr>
        <p:txBody>
          <a:bodyPr wrap="square" lIns="0" tIns="0" rIns="0" bIns="0" rtlCol="0">
            <a:spAutoFit/>
          </a:bodyPr>
          <a:lstStyle/>
          <a:p>
            <a:pPr lvl="0" algn="just"/>
            <a:r>
              <a:rPr lang="en-US" sz="2000" b="1" spc="-30" dirty="0" err="1">
                <a:solidFill>
                  <a:srgbClr val="000000"/>
                </a:solidFill>
                <a:latin typeface="Barlow Bold"/>
              </a:rPr>
              <a:t>Proje</a:t>
            </a:r>
            <a:r>
              <a:rPr lang="tr-TR" sz="2000" b="1" spc="-30" dirty="0">
                <a:solidFill>
                  <a:srgbClr val="000000"/>
                </a:solidFill>
                <a:latin typeface="Barlow Bold"/>
              </a:rPr>
              <a:t> Satın Alma Planı </a:t>
            </a:r>
            <a:endParaRPr lang="en-US" sz="2000" b="1" spc="-30" dirty="0">
              <a:solidFill>
                <a:srgbClr val="000000"/>
              </a:solidFill>
              <a:latin typeface="Barlow Bold"/>
            </a:endParaRPr>
          </a:p>
        </p:txBody>
      </p:sp>
      <p:sp>
        <p:nvSpPr>
          <p:cNvPr id="16" name="Rectangle 58">
            <a:extLst>
              <a:ext uri="{FF2B5EF4-FFF2-40B4-BE49-F238E27FC236}">
                <a16:creationId xmlns:a16="http://schemas.microsoft.com/office/drawing/2014/main" id="{26752B11-C331-2BA2-8B84-B0A1D250EEC9}"/>
              </a:ext>
            </a:extLst>
          </p:cNvPr>
          <p:cNvSpPr/>
          <p:nvPr/>
        </p:nvSpPr>
        <p:spPr>
          <a:xfrm>
            <a:off x="5113242" y="4509120"/>
            <a:ext cx="3645737" cy="1015663"/>
          </a:xfrm>
          <a:prstGeom prst="rect">
            <a:avLst/>
          </a:prstGeom>
        </p:spPr>
        <p:txBody>
          <a:bodyPr wrap="square">
            <a:spAutoFit/>
          </a:bodyPr>
          <a:lstStyle/>
          <a:p>
            <a:pPr algn="just">
              <a:lnSpc>
                <a:spcPts val="2400"/>
              </a:lnSpc>
            </a:pPr>
            <a:r>
              <a:rPr lang="en-US" sz="4000" b="1" dirty="0">
                <a:solidFill>
                  <a:srgbClr val="C00000"/>
                </a:solidFill>
                <a:latin typeface="Barlow Bold"/>
                <a:cs typeface="Clear Sans" panose="020B0604020202020204" charset="0"/>
              </a:rPr>
              <a:t>!</a:t>
            </a:r>
            <a:r>
              <a:rPr lang="en-US" sz="1400" b="1" dirty="0">
                <a:solidFill>
                  <a:srgbClr val="C00000"/>
                </a:solidFill>
                <a:latin typeface="Barlow Bold"/>
                <a:cs typeface="Clear Sans" panose="020B0604020202020204" charset="0"/>
              </a:rPr>
              <a:t> </a:t>
            </a:r>
            <a:r>
              <a:rPr lang="tr-TR" sz="1400" dirty="0">
                <a:solidFill>
                  <a:srgbClr val="666666"/>
                </a:solidFill>
                <a:latin typeface="Barlow Bold"/>
                <a:cs typeface="Clear Sans" panose="020B0604020202020204" charset="0"/>
              </a:rPr>
              <a:t>İ</a:t>
            </a:r>
            <a:r>
              <a:rPr lang="en-US" sz="1400" dirty="0">
                <a:solidFill>
                  <a:srgbClr val="666666"/>
                </a:solidFill>
                <a:latin typeface="Barlow Bold"/>
                <a:cs typeface="Clear Sans" panose="020B0604020202020204" charset="0"/>
              </a:rPr>
              <a:t>hale </a:t>
            </a:r>
            <a:r>
              <a:rPr lang="en-US" sz="1400" dirty="0" err="1">
                <a:solidFill>
                  <a:srgbClr val="666666"/>
                </a:solidFill>
                <a:latin typeface="Barlow Bold"/>
                <a:cs typeface="Clear Sans" panose="020B0604020202020204" charset="0"/>
              </a:rPr>
              <a:t>prosedürlerinin</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hazırlanması</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ve</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başlatılması</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üzerinde</a:t>
            </a:r>
            <a:r>
              <a:rPr lang="en-US" sz="1400" dirty="0">
                <a:solidFill>
                  <a:srgbClr val="666666"/>
                </a:solidFill>
                <a:latin typeface="Barlow Bold"/>
                <a:cs typeface="Clear Sans" panose="020B0604020202020204" charset="0"/>
              </a:rPr>
              <a:t> </a:t>
            </a:r>
            <a:r>
              <a:rPr lang="tr-TR" sz="1400" dirty="0">
                <a:solidFill>
                  <a:srgbClr val="666666"/>
                </a:solidFill>
                <a:latin typeface="Barlow Bold"/>
                <a:cs typeface="Clear Sans" panose="020B0604020202020204" charset="0"/>
              </a:rPr>
              <a:t>ön </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kontrol</a:t>
            </a:r>
            <a:r>
              <a:rPr lang="en-US" sz="1400" dirty="0">
                <a:solidFill>
                  <a:srgbClr val="666666"/>
                </a:solidFill>
                <a:latin typeface="Barlow Bold"/>
                <a:cs typeface="Clear Sans" panose="020B0604020202020204" charset="0"/>
              </a:rPr>
              <a:t> </a:t>
            </a:r>
            <a:r>
              <a:rPr lang="en-US" sz="1400" dirty="0" err="1">
                <a:solidFill>
                  <a:srgbClr val="666666"/>
                </a:solidFill>
                <a:latin typeface="Barlow Bold"/>
                <a:cs typeface="Clear Sans" panose="020B0604020202020204" charset="0"/>
              </a:rPr>
              <a:t>sağlamayacaktır</a:t>
            </a:r>
            <a:r>
              <a:rPr lang="tr-TR" sz="1400" dirty="0">
                <a:solidFill>
                  <a:srgbClr val="666666"/>
                </a:solidFill>
                <a:latin typeface="Barlow Bold"/>
                <a:cs typeface="Clear Sans" panose="020B0604020202020204" charset="0"/>
              </a:rPr>
              <a:t>.</a:t>
            </a:r>
            <a:endParaRPr lang="en-US" sz="1400" dirty="0">
              <a:solidFill>
                <a:srgbClr val="666666"/>
              </a:solidFill>
              <a:latin typeface="Barlow Bold"/>
              <a:cs typeface="Clear Sans" panose="020B0604020202020204" charset="0"/>
            </a:endParaRPr>
          </a:p>
        </p:txBody>
      </p:sp>
      <p:sp>
        <p:nvSpPr>
          <p:cNvPr id="18" name="TextBox 23">
            <a:extLst>
              <a:ext uri="{FF2B5EF4-FFF2-40B4-BE49-F238E27FC236}">
                <a16:creationId xmlns:a16="http://schemas.microsoft.com/office/drawing/2014/main" id="{0AD226F6-8E39-5A69-A68D-91715315C9DE}"/>
              </a:ext>
            </a:extLst>
          </p:cNvPr>
          <p:cNvSpPr txBox="1"/>
          <p:nvPr/>
        </p:nvSpPr>
        <p:spPr>
          <a:xfrm>
            <a:off x="2488817" y="703445"/>
            <a:ext cx="10050026" cy="959365"/>
          </a:xfrm>
          <a:prstGeom prst="rect">
            <a:avLst/>
          </a:prstGeom>
        </p:spPr>
        <p:txBody>
          <a:bodyPr wrap="square" lIns="0" tIns="0" rIns="0" bIns="0" rtlCol="0" anchor="t">
            <a:spAutoFit/>
          </a:bodyPr>
          <a:lstStyle/>
          <a:p>
            <a:pPr lvl="0">
              <a:lnSpc>
                <a:spcPts val="9179"/>
              </a:lnSpc>
            </a:pPr>
            <a:r>
              <a:rPr lang="tr-TR" sz="2200" b="1" dirty="0">
                <a:solidFill>
                  <a:srgbClr val="112D4E"/>
                </a:solidFill>
                <a:latin typeface="Barlow Bold"/>
              </a:rPr>
              <a:t>Projenin kuruluşu ve ilk faaliyetler</a:t>
            </a:r>
            <a:endParaRPr lang="en-US" sz="2200" b="1" dirty="0">
              <a:solidFill>
                <a:srgbClr val="112D4E"/>
              </a:solidFill>
              <a:latin typeface="Barlow Bold"/>
            </a:endParaRPr>
          </a:p>
        </p:txBody>
      </p:sp>
    </p:spTree>
    <p:extLst>
      <p:ext uri="{BB962C8B-B14F-4D97-AF65-F5344CB8AC3E}">
        <p14:creationId xmlns:p14="http://schemas.microsoft.com/office/powerpoint/2010/main" val="46484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2000"/>
                                        <p:tgtEl>
                                          <p:spTgt spid="12"/>
                                        </p:tgtEl>
                                      </p:cBhvr>
                                    </p:animEffect>
                                  </p:childTnLst>
                                </p:cTn>
                              </p:par>
                            </p:childTnLst>
                          </p:cTn>
                        </p:par>
                        <p:par>
                          <p:cTn id="15" fill="hold">
                            <p:stCondLst>
                              <p:cond delay="3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0"/>
                                        <p:tgtEl>
                                          <p:spTgt spid="13"/>
                                        </p:tgtEl>
                                      </p:cBhvr>
                                    </p:animEffect>
                                    <p:anim calcmode="lin" valueType="num">
                                      <p:cBhvr>
                                        <p:cTn id="19" dur="2000" fill="hold"/>
                                        <p:tgtEl>
                                          <p:spTgt spid="13"/>
                                        </p:tgtEl>
                                        <p:attrNameLst>
                                          <p:attrName>ppt_x</p:attrName>
                                        </p:attrNameLst>
                                      </p:cBhvr>
                                      <p:tavLst>
                                        <p:tav tm="0">
                                          <p:val>
                                            <p:strVal val="#ppt_x"/>
                                          </p:val>
                                        </p:tav>
                                        <p:tav tm="100000">
                                          <p:val>
                                            <p:strVal val="#ppt_x"/>
                                          </p:val>
                                        </p:tav>
                                      </p:tavLst>
                                    </p:anim>
                                    <p:anim calcmode="lin" valueType="num">
                                      <p:cBhvr>
                                        <p:cTn id="20" dur="2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500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childTnLst>
                                </p:cTn>
                              </p:par>
                            </p:childTnLst>
                          </p:cTn>
                        </p:par>
                        <p:par>
                          <p:cTn id="27" fill="hold">
                            <p:stCondLst>
                              <p:cond delay="60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2000"/>
                                        <p:tgtEl>
                                          <p:spTgt spid="16"/>
                                        </p:tgtEl>
                                      </p:cBhvr>
                                    </p:animEffect>
                                    <p:anim calcmode="lin" valueType="num">
                                      <p:cBhvr>
                                        <p:cTn id="31" dur="2000" fill="hold"/>
                                        <p:tgtEl>
                                          <p:spTgt spid="16"/>
                                        </p:tgtEl>
                                        <p:attrNameLst>
                                          <p:attrName>ppt_x</p:attrName>
                                        </p:attrNameLst>
                                      </p:cBhvr>
                                      <p:tavLst>
                                        <p:tav tm="0">
                                          <p:val>
                                            <p:strVal val="#ppt_x"/>
                                          </p:val>
                                        </p:tav>
                                        <p:tav tm="100000">
                                          <p:val>
                                            <p:strVal val="#ppt_x"/>
                                          </p:val>
                                        </p:tav>
                                      </p:tavLst>
                                    </p:anim>
                                    <p:anim calcmode="lin" valueType="num">
                                      <p:cBhvr>
                                        <p:cTn id="32"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D0F30-0851-EB7B-803B-8B97B2BFA6F8}"/>
            </a:ext>
          </a:extLst>
        </p:cNvPr>
        <p:cNvGrpSpPr/>
        <p:nvPr/>
      </p:nvGrpSpPr>
      <p:grpSpPr>
        <a:xfrm>
          <a:off x="0" y="0"/>
          <a:ext cx="0" cy="0"/>
          <a:chOff x="0" y="0"/>
          <a:chExt cx="0" cy="0"/>
        </a:xfrm>
      </p:grpSpPr>
      <p:grpSp>
        <p:nvGrpSpPr>
          <p:cNvPr id="13" name="Group 30">
            <a:extLst>
              <a:ext uri="{FF2B5EF4-FFF2-40B4-BE49-F238E27FC236}">
                <a16:creationId xmlns:a16="http://schemas.microsoft.com/office/drawing/2014/main" id="{AF59FE2C-BD46-8FC8-5704-68D370EB9DE2}"/>
              </a:ext>
            </a:extLst>
          </p:cNvPr>
          <p:cNvGrpSpPr/>
          <p:nvPr/>
        </p:nvGrpSpPr>
        <p:grpSpPr>
          <a:xfrm>
            <a:off x="583572" y="1966385"/>
            <a:ext cx="926965" cy="842620"/>
            <a:chOff x="677629" y="2809380"/>
            <a:chExt cx="926965" cy="842620"/>
          </a:xfrm>
        </p:grpSpPr>
        <p:sp>
          <p:nvSpPr>
            <p:cNvPr id="14" name="Google Shape;1099;p40">
              <a:extLst>
                <a:ext uri="{FF2B5EF4-FFF2-40B4-BE49-F238E27FC236}">
                  <a16:creationId xmlns:a16="http://schemas.microsoft.com/office/drawing/2014/main" id="{18EE3B61-C6FA-AC02-C621-F289DFCCDF19}"/>
                </a:ext>
              </a:extLst>
            </p:cNvPr>
            <p:cNvSpPr/>
            <p:nvPr/>
          </p:nvSpPr>
          <p:spPr>
            <a:xfrm>
              <a:off x="677629" y="2809380"/>
              <a:ext cx="926965" cy="842620"/>
            </a:xfrm>
            <a:prstGeom prst="roundRect">
              <a:avLst>
                <a:gd name="adj" fmla="val 16667"/>
              </a:avLst>
            </a:prstGeom>
            <a:solidFill>
              <a:srgbClr val="214C7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 name="Google Shape;831;p33">
              <a:extLst>
                <a:ext uri="{FF2B5EF4-FFF2-40B4-BE49-F238E27FC236}">
                  <a16:creationId xmlns:a16="http://schemas.microsoft.com/office/drawing/2014/main" id="{D9C51CDE-F52B-E83E-B154-AC52C8BE2348}"/>
                </a:ext>
              </a:extLst>
            </p:cNvPr>
            <p:cNvSpPr/>
            <p:nvPr/>
          </p:nvSpPr>
          <p:spPr>
            <a:xfrm>
              <a:off x="866794" y="2956373"/>
              <a:ext cx="548633" cy="548633"/>
            </a:xfrm>
            <a:custGeom>
              <a:avLst/>
              <a:gdLst/>
              <a:ahLst/>
              <a:cxnLst/>
              <a:rect l="l" t="t" r="r" b="b"/>
              <a:pathLst>
                <a:path w="11973" h="11973" extrusionOk="0">
                  <a:moveTo>
                    <a:pt x="6459" y="662"/>
                  </a:moveTo>
                  <a:lnTo>
                    <a:pt x="6774" y="1356"/>
                  </a:lnTo>
                  <a:cubicBezTo>
                    <a:pt x="6837" y="1419"/>
                    <a:pt x="6900" y="1513"/>
                    <a:pt x="7026" y="1545"/>
                  </a:cubicBezTo>
                  <a:cubicBezTo>
                    <a:pt x="7499" y="1671"/>
                    <a:pt x="7971" y="1860"/>
                    <a:pt x="8413" y="2080"/>
                  </a:cubicBezTo>
                  <a:cubicBezTo>
                    <a:pt x="8459" y="2126"/>
                    <a:pt x="8539" y="2156"/>
                    <a:pt x="8627" y="2156"/>
                  </a:cubicBezTo>
                  <a:cubicBezTo>
                    <a:pt x="8660" y="2156"/>
                    <a:pt x="8694" y="2152"/>
                    <a:pt x="8728" y="2143"/>
                  </a:cubicBezTo>
                  <a:lnTo>
                    <a:pt x="9389" y="1891"/>
                  </a:lnTo>
                  <a:lnTo>
                    <a:pt x="10051" y="2553"/>
                  </a:lnTo>
                  <a:lnTo>
                    <a:pt x="9799" y="3214"/>
                  </a:lnTo>
                  <a:cubicBezTo>
                    <a:pt x="9767" y="3340"/>
                    <a:pt x="9767" y="3435"/>
                    <a:pt x="9862" y="3561"/>
                  </a:cubicBezTo>
                  <a:cubicBezTo>
                    <a:pt x="10114" y="3970"/>
                    <a:pt x="10334" y="4412"/>
                    <a:pt x="10397" y="4916"/>
                  </a:cubicBezTo>
                  <a:cubicBezTo>
                    <a:pt x="10460" y="5042"/>
                    <a:pt x="10492" y="5136"/>
                    <a:pt x="10586" y="5168"/>
                  </a:cubicBezTo>
                  <a:lnTo>
                    <a:pt x="11279" y="5483"/>
                  </a:lnTo>
                  <a:lnTo>
                    <a:pt x="11279" y="6459"/>
                  </a:lnTo>
                  <a:lnTo>
                    <a:pt x="10586" y="6774"/>
                  </a:lnTo>
                  <a:cubicBezTo>
                    <a:pt x="10523" y="6806"/>
                    <a:pt x="10460" y="6900"/>
                    <a:pt x="10397" y="7026"/>
                  </a:cubicBezTo>
                  <a:cubicBezTo>
                    <a:pt x="10271" y="7499"/>
                    <a:pt x="10082" y="7972"/>
                    <a:pt x="9862" y="8381"/>
                  </a:cubicBezTo>
                  <a:cubicBezTo>
                    <a:pt x="9799" y="8476"/>
                    <a:pt x="9767" y="8602"/>
                    <a:pt x="9799" y="8696"/>
                  </a:cubicBezTo>
                  <a:lnTo>
                    <a:pt x="10051" y="9389"/>
                  </a:lnTo>
                  <a:lnTo>
                    <a:pt x="9389" y="10051"/>
                  </a:lnTo>
                  <a:lnTo>
                    <a:pt x="8728" y="9799"/>
                  </a:lnTo>
                  <a:cubicBezTo>
                    <a:pt x="8681" y="9787"/>
                    <a:pt x="8640" y="9780"/>
                    <a:pt x="8600" y="9780"/>
                  </a:cubicBezTo>
                  <a:cubicBezTo>
                    <a:pt x="8532" y="9780"/>
                    <a:pt x="8472" y="9802"/>
                    <a:pt x="8413" y="9862"/>
                  </a:cubicBezTo>
                  <a:cubicBezTo>
                    <a:pt x="7971" y="10114"/>
                    <a:pt x="7530" y="10303"/>
                    <a:pt x="7026" y="10397"/>
                  </a:cubicBezTo>
                  <a:cubicBezTo>
                    <a:pt x="6900" y="10429"/>
                    <a:pt x="6837" y="10492"/>
                    <a:pt x="6774" y="10586"/>
                  </a:cubicBezTo>
                  <a:lnTo>
                    <a:pt x="6459" y="11280"/>
                  </a:lnTo>
                  <a:lnTo>
                    <a:pt x="5483" y="11280"/>
                  </a:lnTo>
                  <a:lnTo>
                    <a:pt x="5168" y="10586"/>
                  </a:lnTo>
                  <a:cubicBezTo>
                    <a:pt x="5136" y="10523"/>
                    <a:pt x="5042" y="10429"/>
                    <a:pt x="4915" y="10397"/>
                  </a:cubicBezTo>
                  <a:cubicBezTo>
                    <a:pt x="4443" y="10271"/>
                    <a:pt x="3970" y="10082"/>
                    <a:pt x="3561" y="9862"/>
                  </a:cubicBezTo>
                  <a:cubicBezTo>
                    <a:pt x="3492" y="9816"/>
                    <a:pt x="3406" y="9786"/>
                    <a:pt x="3327" y="9786"/>
                  </a:cubicBezTo>
                  <a:cubicBezTo>
                    <a:pt x="3299" y="9786"/>
                    <a:pt x="3271" y="9790"/>
                    <a:pt x="3246" y="9799"/>
                  </a:cubicBezTo>
                  <a:lnTo>
                    <a:pt x="2553" y="10051"/>
                  </a:lnTo>
                  <a:lnTo>
                    <a:pt x="1891" y="9389"/>
                  </a:lnTo>
                  <a:lnTo>
                    <a:pt x="2143" y="8696"/>
                  </a:lnTo>
                  <a:cubicBezTo>
                    <a:pt x="2175" y="8602"/>
                    <a:pt x="2175" y="8507"/>
                    <a:pt x="2080" y="8381"/>
                  </a:cubicBezTo>
                  <a:cubicBezTo>
                    <a:pt x="1828" y="7972"/>
                    <a:pt x="1607" y="7531"/>
                    <a:pt x="1544" y="7026"/>
                  </a:cubicBezTo>
                  <a:cubicBezTo>
                    <a:pt x="1513" y="6900"/>
                    <a:pt x="1450" y="6806"/>
                    <a:pt x="1355" y="6774"/>
                  </a:cubicBezTo>
                  <a:lnTo>
                    <a:pt x="662" y="6459"/>
                  </a:lnTo>
                  <a:lnTo>
                    <a:pt x="662" y="5483"/>
                  </a:lnTo>
                  <a:lnTo>
                    <a:pt x="1355" y="5168"/>
                  </a:lnTo>
                  <a:cubicBezTo>
                    <a:pt x="1418" y="5136"/>
                    <a:pt x="1513" y="5042"/>
                    <a:pt x="1544" y="4916"/>
                  </a:cubicBezTo>
                  <a:cubicBezTo>
                    <a:pt x="1670" y="4443"/>
                    <a:pt x="1860" y="3970"/>
                    <a:pt x="2080" y="3561"/>
                  </a:cubicBezTo>
                  <a:cubicBezTo>
                    <a:pt x="2143" y="3466"/>
                    <a:pt x="2175" y="3340"/>
                    <a:pt x="2143" y="3214"/>
                  </a:cubicBezTo>
                  <a:lnTo>
                    <a:pt x="1891" y="2553"/>
                  </a:lnTo>
                  <a:lnTo>
                    <a:pt x="2553" y="1891"/>
                  </a:lnTo>
                  <a:lnTo>
                    <a:pt x="3246" y="2143"/>
                  </a:lnTo>
                  <a:cubicBezTo>
                    <a:pt x="3280" y="2155"/>
                    <a:pt x="3315" y="2162"/>
                    <a:pt x="3351" y="2162"/>
                  </a:cubicBezTo>
                  <a:cubicBezTo>
                    <a:pt x="3414" y="2162"/>
                    <a:pt x="3481" y="2140"/>
                    <a:pt x="3561" y="2080"/>
                  </a:cubicBezTo>
                  <a:cubicBezTo>
                    <a:pt x="3970" y="1828"/>
                    <a:pt x="4411" y="1608"/>
                    <a:pt x="4915" y="1545"/>
                  </a:cubicBezTo>
                  <a:cubicBezTo>
                    <a:pt x="5042" y="1513"/>
                    <a:pt x="5136" y="1450"/>
                    <a:pt x="5168" y="1356"/>
                  </a:cubicBezTo>
                  <a:lnTo>
                    <a:pt x="5483" y="662"/>
                  </a:lnTo>
                  <a:close/>
                  <a:moveTo>
                    <a:pt x="5294" y="1"/>
                  </a:moveTo>
                  <a:cubicBezTo>
                    <a:pt x="5168" y="1"/>
                    <a:pt x="5010" y="64"/>
                    <a:pt x="4978" y="190"/>
                  </a:cubicBezTo>
                  <a:lnTo>
                    <a:pt x="4632" y="915"/>
                  </a:lnTo>
                  <a:cubicBezTo>
                    <a:pt x="4191" y="1041"/>
                    <a:pt x="3750" y="1198"/>
                    <a:pt x="3372" y="1419"/>
                  </a:cubicBezTo>
                  <a:lnTo>
                    <a:pt x="2616" y="1198"/>
                  </a:lnTo>
                  <a:cubicBezTo>
                    <a:pt x="2579" y="1180"/>
                    <a:pt x="2539" y="1172"/>
                    <a:pt x="2500" y="1172"/>
                  </a:cubicBezTo>
                  <a:cubicBezTo>
                    <a:pt x="2405" y="1172"/>
                    <a:pt x="2314" y="1217"/>
                    <a:pt x="2269" y="1261"/>
                  </a:cubicBezTo>
                  <a:lnTo>
                    <a:pt x="1261" y="2238"/>
                  </a:lnTo>
                  <a:cubicBezTo>
                    <a:pt x="1198" y="2332"/>
                    <a:pt x="1166" y="2490"/>
                    <a:pt x="1198" y="2616"/>
                  </a:cubicBezTo>
                  <a:lnTo>
                    <a:pt x="1418" y="3340"/>
                  </a:lnTo>
                  <a:cubicBezTo>
                    <a:pt x="1198" y="3750"/>
                    <a:pt x="1040" y="4191"/>
                    <a:pt x="914" y="4601"/>
                  </a:cubicBezTo>
                  <a:lnTo>
                    <a:pt x="221" y="4979"/>
                  </a:lnTo>
                  <a:cubicBezTo>
                    <a:pt x="95" y="5010"/>
                    <a:pt x="1" y="5168"/>
                    <a:pt x="1" y="5294"/>
                  </a:cubicBezTo>
                  <a:lnTo>
                    <a:pt x="1" y="6711"/>
                  </a:lnTo>
                  <a:cubicBezTo>
                    <a:pt x="1" y="6806"/>
                    <a:pt x="95" y="6963"/>
                    <a:pt x="221" y="7026"/>
                  </a:cubicBezTo>
                  <a:lnTo>
                    <a:pt x="914" y="7373"/>
                  </a:lnTo>
                  <a:cubicBezTo>
                    <a:pt x="1040" y="7814"/>
                    <a:pt x="1198" y="8224"/>
                    <a:pt x="1418" y="8633"/>
                  </a:cubicBezTo>
                  <a:lnTo>
                    <a:pt x="1198" y="9389"/>
                  </a:lnTo>
                  <a:cubicBezTo>
                    <a:pt x="1166" y="9484"/>
                    <a:pt x="1198" y="9641"/>
                    <a:pt x="1261" y="9736"/>
                  </a:cubicBezTo>
                  <a:lnTo>
                    <a:pt x="2269" y="10712"/>
                  </a:lnTo>
                  <a:cubicBezTo>
                    <a:pt x="2316" y="10783"/>
                    <a:pt x="2417" y="10819"/>
                    <a:pt x="2517" y="10819"/>
                  </a:cubicBezTo>
                  <a:cubicBezTo>
                    <a:pt x="2551" y="10819"/>
                    <a:pt x="2584" y="10815"/>
                    <a:pt x="2616" y="10807"/>
                  </a:cubicBezTo>
                  <a:lnTo>
                    <a:pt x="3372" y="10555"/>
                  </a:lnTo>
                  <a:cubicBezTo>
                    <a:pt x="3750" y="10807"/>
                    <a:pt x="4191" y="10965"/>
                    <a:pt x="4632" y="11059"/>
                  </a:cubicBezTo>
                  <a:lnTo>
                    <a:pt x="4978" y="11784"/>
                  </a:lnTo>
                  <a:cubicBezTo>
                    <a:pt x="5010" y="11910"/>
                    <a:pt x="5168" y="11973"/>
                    <a:pt x="5294" y="11973"/>
                  </a:cubicBezTo>
                  <a:lnTo>
                    <a:pt x="6711" y="11973"/>
                  </a:lnTo>
                  <a:cubicBezTo>
                    <a:pt x="6837" y="11973"/>
                    <a:pt x="6995" y="11910"/>
                    <a:pt x="7026" y="11784"/>
                  </a:cubicBezTo>
                  <a:lnTo>
                    <a:pt x="7373" y="11059"/>
                  </a:lnTo>
                  <a:cubicBezTo>
                    <a:pt x="7814" y="10965"/>
                    <a:pt x="8255" y="10807"/>
                    <a:pt x="8633" y="10555"/>
                  </a:cubicBezTo>
                  <a:lnTo>
                    <a:pt x="9389" y="10807"/>
                  </a:lnTo>
                  <a:cubicBezTo>
                    <a:pt x="9421" y="10815"/>
                    <a:pt x="9454" y="10819"/>
                    <a:pt x="9488" y="10819"/>
                  </a:cubicBezTo>
                  <a:cubicBezTo>
                    <a:pt x="9588" y="10819"/>
                    <a:pt x="9688" y="10783"/>
                    <a:pt x="9736" y="10712"/>
                  </a:cubicBezTo>
                  <a:lnTo>
                    <a:pt x="10712" y="9736"/>
                  </a:lnTo>
                  <a:cubicBezTo>
                    <a:pt x="10807" y="9641"/>
                    <a:pt x="10838" y="9484"/>
                    <a:pt x="10807" y="9389"/>
                  </a:cubicBezTo>
                  <a:lnTo>
                    <a:pt x="10555" y="8633"/>
                  </a:lnTo>
                  <a:cubicBezTo>
                    <a:pt x="10807" y="8224"/>
                    <a:pt x="10964" y="7814"/>
                    <a:pt x="11059" y="7373"/>
                  </a:cubicBezTo>
                  <a:lnTo>
                    <a:pt x="11784" y="7026"/>
                  </a:lnTo>
                  <a:cubicBezTo>
                    <a:pt x="11910" y="6963"/>
                    <a:pt x="11973" y="6806"/>
                    <a:pt x="11973" y="6711"/>
                  </a:cubicBezTo>
                  <a:lnTo>
                    <a:pt x="11973" y="5294"/>
                  </a:lnTo>
                  <a:cubicBezTo>
                    <a:pt x="11973" y="5168"/>
                    <a:pt x="11910" y="5042"/>
                    <a:pt x="11784" y="4979"/>
                  </a:cubicBezTo>
                  <a:lnTo>
                    <a:pt x="11059" y="4601"/>
                  </a:lnTo>
                  <a:cubicBezTo>
                    <a:pt x="10964" y="4191"/>
                    <a:pt x="10807" y="3750"/>
                    <a:pt x="10555" y="3340"/>
                  </a:cubicBezTo>
                  <a:lnTo>
                    <a:pt x="10807" y="2616"/>
                  </a:lnTo>
                  <a:cubicBezTo>
                    <a:pt x="10838" y="2490"/>
                    <a:pt x="10807" y="2332"/>
                    <a:pt x="10712" y="2238"/>
                  </a:cubicBezTo>
                  <a:lnTo>
                    <a:pt x="9736" y="1261"/>
                  </a:lnTo>
                  <a:cubicBezTo>
                    <a:pt x="9691" y="1217"/>
                    <a:pt x="9584" y="1172"/>
                    <a:pt x="9491" y="1172"/>
                  </a:cubicBezTo>
                  <a:cubicBezTo>
                    <a:pt x="9453" y="1172"/>
                    <a:pt x="9417" y="1180"/>
                    <a:pt x="9389" y="1198"/>
                  </a:cubicBezTo>
                  <a:lnTo>
                    <a:pt x="8633" y="1419"/>
                  </a:lnTo>
                  <a:cubicBezTo>
                    <a:pt x="8255" y="1198"/>
                    <a:pt x="7814" y="1041"/>
                    <a:pt x="7373" y="915"/>
                  </a:cubicBezTo>
                  <a:lnTo>
                    <a:pt x="7026" y="190"/>
                  </a:lnTo>
                  <a:cubicBezTo>
                    <a:pt x="6995" y="64"/>
                    <a:pt x="6837" y="1"/>
                    <a:pt x="6711"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 name="Google Shape;832;p33">
              <a:extLst>
                <a:ext uri="{FF2B5EF4-FFF2-40B4-BE49-F238E27FC236}">
                  <a16:creationId xmlns:a16="http://schemas.microsoft.com/office/drawing/2014/main" id="{EEF84076-29F7-C3A2-E3FF-33C64AB6705D}"/>
                </a:ext>
              </a:extLst>
            </p:cNvPr>
            <p:cNvSpPr/>
            <p:nvPr/>
          </p:nvSpPr>
          <p:spPr>
            <a:xfrm>
              <a:off x="964258" y="3052278"/>
              <a:ext cx="353704" cy="350817"/>
            </a:xfrm>
            <a:custGeom>
              <a:avLst/>
              <a:gdLst/>
              <a:ahLst/>
              <a:cxnLst/>
              <a:rect l="l" t="t" r="r" b="b"/>
              <a:pathLst>
                <a:path w="7719" h="7656" extrusionOk="0">
                  <a:moveTo>
                    <a:pt x="3844" y="3214"/>
                  </a:moveTo>
                  <a:lnTo>
                    <a:pt x="4442" y="4411"/>
                  </a:lnTo>
                  <a:cubicBezTo>
                    <a:pt x="4237" y="4490"/>
                    <a:pt x="4033" y="4529"/>
                    <a:pt x="3832" y="4529"/>
                  </a:cubicBezTo>
                  <a:cubicBezTo>
                    <a:pt x="3631" y="4529"/>
                    <a:pt x="3434" y="4490"/>
                    <a:pt x="3245" y="4411"/>
                  </a:cubicBezTo>
                  <a:lnTo>
                    <a:pt x="3844" y="3214"/>
                  </a:lnTo>
                  <a:close/>
                  <a:moveTo>
                    <a:pt x="3781" y="693"/>
                  </a:moveTo>
                  <a:cubicBezTo>
                    <a:pt x="5513" y="693"/>
                    <a:pt x="6931" y="2111"/>
                    <a:pt x="6931" y="3844"/>
                  </a:cubicBezTo>
                  <a:cubicBezTo>
                    <a:pt x="6994" y="5104"/>
                    <a:pt x="6301" y="6175"/>
                    <a:pt x="5230" y="6679"/>
                  </a:cubicBezTo>
                  <a:lnTo>
                    <a:pt x="5230" y="4568"/>
                  </a:lnTo>
                  <a:cubicBezTo>
                    <a:pt x="5230" y="4411"/>
                    <a:pt x="5230" y="4442"/>
                    <a:pt x="4127" y="2300"/>
                  </a:cubicBezTo>
                  <a:cubicBezTo>
                    <a:pt x="4033" y="2206"/>
                    <a:pt x="3938" y="2111"/>
                    <a:pt x="3812" y="2111"/>
                  </a:cubicBezTo>
                  <a:cubicBezTo>
                    <a:pt x="3686" y="2111"/>
                    <a:pt x="3560" y="2206"/>
                    <a:pt x="3497" y="2300"/>
                  </a:cubicBezTo>
                  <a:cubicBezTo>
                    <a:pt x="2363" y="4600"/>
                    <a:pt x="2394" y="4442"/>
                    <a:pt x="2394" y="4568"/>
                  </a:cubicBezTo>
                  <a:lnTo>
                    <a:pt x="2394" y="6679"/>
                  </a:lnTo>
                  <a:cubicBezTo>
                    <a:pt x="1355" y="6175"/>
                    <a:pt x="630" y="5104"/>
                    <a:pt x="630" y="3844"/>
                  </a:cubicBezTo>
                  <a:cubicBezTo>
                    <a:pt x="630" y="2111"/>
                    <a:pt x="2048" y="693"/>
                    <a:pt x="3781" y="693"/>
                  </a:cubicBezTo>
                  <a:close/>
                  <a:moveTo>
                    <a:pt x="4568" y="5104"/>
                  </a:moveTo>
                  <a:lnTo>
                    <a:pt x="4568" y="6931"/>
                  </a:lnTo>
                  <a:cubicBezTo>
                    <a:pt x="4316" y="6963"/>
                    <a:pt x="4096" y="6994"/>
                    <a:pt x="3844" y="6994"/>
                  </a:cubicBezTo>
                  <a:cubicBezTo>
                    <a:pt x="3623" y="6994"/>
                    <a:pt x="3371" y="6994"/>
                    <a:pt x="3151" y="6931"/>
                  </a:cubicBezTo>
                  <a:lnTo>
                    <a:pt x="3151" y="5104"/>
                  </a:lnTo>
                  <a:cubicBezTo>
                    <a:pt x="3371" y="5198"/>
                    <a:pt x="3623" y="5230"/>
                    <a:pt x="3844" y="5230"/>
                  </a:cubicBezTo>
                  <a:cubicBezTo>
                    <a:pt x="4096" y="5230"/>
                    <a:pt x="4316" y="5198"/>
                    <a:pt x="4568" y="5104"/>
                  </a:cubicBezTo>
                  <a:close/>
                  <a:moveTo>
                    <a:pt x="3844" y="0"/>
                  </a:moveTo>
                  <a:cubicBezTo>
                    <a:pt x="1733" y="0"/>
                    <a:pt x="0" y="1733"/>
                    <a:pt x="0" y="3844"/>
                  </a:cubicBezTo>
                  <a:cubicBezTo>
                    <a:pt x="0" y="5577"/>
                    <a:pt x="1134" y="7026"/>
                    <a:pt x="2678" y="7498"/>
                  </a:cubicBezTo>
                  <a:lnTo>
                    <a:pt x="2709" y="7498"/>
                  </a:lnTo>
                  <a:cubicBezTo>
                    <a:pt x="3056" y="7624"/>
                    <a:pt x="3466" y="7656"/>
                    <a:pt x="3844" y="7656"/>
                  </a:cubicBezTo>
                  <a:cubicBezTo>
                    <a:pt x="4253" y="7656"/>
                    <a:pt x="4631" y="7593"/>
                    <a:pt x="4978" y="7498"/>
                  </a:cubicBezTo>
                  <a:lnTo>
                    <a:pt x="5041" y="7498"/>
                  </a:lnTo>
                  <a:cubicBezTo>
                    <a:pt x="6616" y="6994"/>
                    <a:pt x="7719" y="5545"/>
                    <a:pt x="7719" y="3844"/>
                  </a:cubicBezTo>
                  <a:cubicBezTo>
                    <a:pt x="7719" y="1733"/>
                    <a:pt x="5986" y="0"/>
                    <a:pt x="3844"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7" name="TextBox 16">
            <a:extLst>
              <a:ext uri="{FF2B5EF4-FFF2-40B4-BE49-F238E27FC236}">
                <a16:creationId xmlns:a16="http://schemas.microsoft.com/office/drawing/2014/main" id="{C7DD400F-0F35-5CB5-29D7-D6AB2886DE7D}"/>
              </a:ext>
            </a:extLst>
          </p:cNvPr>
          <p:cNvSpPr txBox="1"/>
          <p:nvPr/>
        </p:nvSpPr>
        <p:spPr>
          <a:xfrm>
            <a:off x="1988767" y="2216263"/>
            <a:ext cx="6795638" cy="307777"/>
          </a:xfrm>
          <a:prstGeom prst="rect">
            <a:avLst/>
          </a:prstGeom>
          <a:noFill/>
          <a:effectLst/>
        </p:spPr>
        <p:txBody>
          <a:bodyPr wrap="square" lIns="0" tIns="0" rIns="0" bIns="0" rtlCol="0">
            <a:spAutoFit/>
          </a:bodyPr>
          <a:lstStyle/>
          <a:p>
            <a:pPr lvl="0" algn="just">
              <a:spcBef>
                <a:spcPts val="600"/>
              </a:spcBef>
              <a:spcAft>
                <a:spcPts val="600"/>
              </a:spcAft>
            </a:pPr>
            <a:r>
              <a:rPr lang="tr-TR" sz="2000" b="1" spc="-30" dirty="0">
                <a:solidFill>
                  <a:srgbClr val="000000"/>
                </a:solidFill>
                <a:latin typeface="Barlow Bold"/>
              </a:rPr>
              <a:t>Avans ödemesi</a:t>
            </a:r>
            <a:endParaRPr lang="en-US" sz="2000" b="1" spc="-30" dirty="0">
              <a:solidFill>
                <a:srgbClr val="000000"/>
              </a:solidFill>
              <a:latin typeface="Barlow Bold"/>
            </a:endParaRPr>
          </a:p>
        </p:txBody>
      </p:sp>
      <p:cxnSp>
        <p:nvCxnSpPr>
          <p:cNvPr id="18" name="Съединител &quot;права стрелка&quot; 16">
            <a:extLst>
              <a:ext uri="{FF2B5EF4-FFF2-40B4-BE49-F238E27FC236}">
                <a16:creationId xmlns:a16="http://schemas.microsoft.com/office/drawing/2014/main" id="{D3B66D96-5DA5-B4AF-D8BD-5F8389A70DB8}"/>
              </a:ext>
            </a:extLst>
          </p:cNvPr>
          <p:cNvCxnSpPr>
            <a:cxnSpLocks/>
          </p:cNvCxnSpPr>
          <p:nvPr/>
        </p:nvCxnSpPr>
        <p:spPr>
          <a:xfrm>
            <a:off x="1911396" y="2657674"/>
            <a:ext cx="6981084" cy="0"/>
          </a:xfrm>
          <a:prstGeom prst="straightConnector1">
            <a:avLst/>
          </a:prstGeom>
          <a:ln w="31750" cap="rnd">
            <a:solidFill>
              <a:srgbClr val="214C7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9" name="Google Shape;559;p27">
            <a:extLst>
              <a:ext uri="{FF2B5EF4-FFF2-40B4-BE49-F238E27FC236}">
                <a16:creationId xmlns:a16="http://schemas.microsoft.com/office/drawing/2014/main" id="{34FF2A37-13B4-2EAF-E013-8953923A9406}"/>
              </a:ext>
            </a:extLst>
          </p:cNvPr>
          <p:cNvGrpSpPr/>
          <p:nvPr/>
        </p:nvGrpSpPr>
        <p:grpSpPr>
          <a:xfrm rot="10800000" flipH="1">
            <a:off x="1694611" y="2953946"/>
            <a:ext cx="907355" cy="645773"/>
            <a:chOff x="938863" y="1509175"/>
            <a:chExt cx="1198100" cy="1003025"/>
          </a:xfrm>
          <a:effectLst>
            <a:outerShdw blurRad="50800" dist="38100" dir="2700000" algn="tl" rotWithShape="0">
              <a:srgbClr val="7030A0">
                <a:alpha val="40000"/>
              </a:srgbClr>
            </a:outerShdw>
          </a:effectLst>
        </p:grpSpPr>
        <p:sp>
          <p:nvSpPr>
            <p:cNvPr id="20" name="Google Shape;560;p27">
              <a:extLst>
                <a:ext uri="{FF2B5EF4-FFF2-40B4-BE49-F238E27FC236}">
                  <a16:creationId xmlns:a16="http://schemas.microsoft.com/office/drawing/2014/main" id="{5B40F9DD-97B4-2820-D21A-8681C9A37E82}"/>
                </a:ext>
              </a:extLst>
            </p:cNvPr>
            <p:cNvSpPr/>
            <p:nvPr/>
          </p:nvSpPr>
          <p:spPr>
            <a:xfrm>
              <a:off x="938863" y="2099025"/>
              <a:ext cx="451275" cy="413175"/>
            </a:xfrm>
            <a:custGeom>
              <a:avLst/>
              <a:gdLst/>
              <a:ahLst/>
              <a:cxnLst/>
              <a:rect l="l" t="t" r="r" b="b"/>
              <a:pathLst>
                <a:path w="18051" h="16527" extrusionOk="0">
                  <a:moveTo>
                    <a:pt x="11216" y="1"/>
                  </a:moveTo>
                  <a:cubicBezTo>
                    <a:pt x="5025" y="1"/>
                    <a:pt x="1" y="5025"/>
                    <a:pt x="1" y="11216"/>
                  </a:cubicBezTo>
                  <a:lnTo>
                    <a:pt x="1" y="16526"/>
                  </a:lnTo>
                  <a:lnTo>
                    <a:pt x="8919" y="16526"/>
                  </a:lnTo>
                  <a:cubicBezTo>
                    <a:pt x="13955" y="16526"/>
                    <a:pt x="18051" y="12443"/>
                    <a:pt x="18051" y="7394"/>
                  </a:cubicBezTo>
                  <a:lnTo>
                    <a:pt x="18051" y="1"/>
                  </a:lnTo>
                  <a:close/>
                </a:path>
              </a:pathLst>
            </a:custGeom>
            <a:solidFill>
              <a:srgbClr val="204A7D">
                <a:alpha val="70000"/>
              </a:srgbClr>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Google Shape;561;p27">
              <a:extLst>
                <a:ext uri="{FF2B5EF4-FFF2-40B4-BE49-F238E27FC236}">
                  <a16:creationId xmlns:a16="http://schemas.microsoft.com/office/drawing/2014/main" id="{9EF73139-657E-2A82-0A88-40660837A797}"/>
                </a:ext>
              </a:extLst>
            </p:cNvPr>
            <p:cNvSpPr/>
            <p:nvPr/>
          </p:nvSpPr>
          <p:spPr>
            <a:xfrm>
              <a:off x="938863" y="1509175"/>
              <a:ext cx="1198100" cy="873350"/>
            </a:xfrm>
            <a:custGeom>
              <a:avLst/>
              <a:gdLst/>
              <a:ahLst/>
              <a:cxnLst/>
              <a:rect l="l" t="t" r="r" b="b"/>
              <a:pathLst>
                <a:path w="47924" h="34934" extrusionOk="0">
                  <a:moveTo>
                    <a:pt x="28957" y="0"/>
                  </a:moveTo>
                  <a:lnTo>
                    <a:pt x="28957" y="5680"/>
                  </a:lnTo>
                  <a:lnTo>
                    <a:pt x="11216" y="5680"/>
                  </a:lnTo>
                  <a:cubicBezTo>
                    <a:pt x="5025" y="5680"/>
                    <a:pt x="1" y="10704"/>
                    <a:pt x="1" y="16895"/>
                  </a:cubicBezTo>
                  <a:lnTo>
                    <a:pt x="1" y="34933"/>
                  </a:lnTo>
                  <a:cubicBezTo>
                    <a:pt x="1" y="28742"/>
                    <a:pt x="5025" y="23718"/>
                    <a:pt x="11216" y="23718"/>
                  </a:cubicBezTo>
                  <a:lnTo>
                    <a:pt x="28957" y="23718"/>
                  </a:lnTo>
                  <a:lnTo>
                    <a:pt x="28957" y="29861"/>
                  </a:lnTo>
                  <a:lnTo>
                    <a:pt x="47888" y="14978"/>
                  </a:lnTo>
                  <a:cubicBezTo>
                    <a:pt x="47923" y="14955"/>
                    <a:pt x="47923" y="14907"/>
                    <a:pt x="47888" y="14883"/>
                  </a:cubicBezTo>
                  <a:lnTo>
                    <a:pt x="28957" y="0"/>
                  </a:lnTo>
                  <a:close/>
                </a:path>
              </a:pathLst>
            </a:custGeom>
            <a:solidFill>
              <a:srgbClr val="214C7F"/>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24" name="Google Shape;479;p45">
            <a:extLst>
              <a:ext uri="{FF2B5EF4-FFF2-40B4-BE49-F238E27FC236}">
                <a16:creationId xmlns:a16="http://schemas.microsoft.com/office/drawing/2014/main" id="{88A1DC8C-F976-0530-F15E-E15DAB428862}"/>
              </a:ext>
            </a:extLst>
          </p:cNvPr>
          <p:cNvSpPr txBox="1"/>
          <p:nvPr/>
        </p:nvSpPr>
        <p:spPr>
          <a:xfrm rot="16200000">
            <a:off x="547681" y="3066840"/>
            <a:ext cx="1235058" cy="31302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lumMod val="85000"/>
                    <a:lumOff val="15000"/>
                  </a:prstClr>
                </a:solidFill>
                <a:effectLst/>
                <a:uLnTx/>
                <a:uFillTx/>
                <a:latin typeface="Barlow Bold"/>
                <a:ea typeface="Livvic"/>
                <a:cs typeface="Clear Sans" panose="020B0604020202020204" charset="0"/>
                <a:sym typeface="Livvic"/>
              </a:rPr>
              <a:t>A</a:t>
            </a:r>
            <a:r>
              <a:rPr kumimoji="0" lang="tr-TR" sz="1400" b="1" i="0" u="none" strike="noStrike" kern="1200" cap="none" spc="0" normalizeH="0" baseline="0" noProof="0" dirty="0" err="1">
                <a:ln>
                  <a:noFill/>
                </a:ln>
                <a:solidFill>
                  <a:prstClr val="black">
                    <a:lumMod val="85000"/>
                    <a:lumOff val="15000"/>
                  </a:prstClr>
                </a:solidFill>
                <a:effectLst/>
                <a:uLnTx/>
                <a:uFillTx/>
                <a:latin typeface="Barlow Bold"/>
                <a:ea typeface="Livvic"/>
                <a:cs typeface="Clear Sans" panose="020B0604020202020204" charset="0"/>
                <a:sym typeface="Livvic"/>
              </a:rPr>
              <a:t>vans</a:t>
            </a:r>
            <a:r>
              <a:rPr kumimoji="0" lang="en" sz="1400" b="1" i="0" u="none" strike="noStrike" kern="1200" cap="none" spc="0" normalizeH="0" baseline="0" noProof="0" dirty="0">
                <a:ln>
                  <a:noFill/>
                </a:ln>
                <a:solidFill>
                  <a:prstClr val="black">
                    <a:lumMod val="85000"/>
                    <a:lumOff val="15000"/>
                  </a:prstClr>
                </a:solidFill>
                <a:effectLst/>
                <a:uLnTx/>
                <a:uFillTx/>
                <a:latin typeface="Barlow Bold"/>
                <a:ea typeface="Livvic"/>
                <a:cs typeface="Clear Sans" panose="020B0604020202020204" charset="0"/>
                <a:sym typeface="Livvic"/>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tr-TR" sz="1400" b="1" dirty="0">
                <a:solidFill>
                  <a:prstClr val="black">
                    <a:lumMod val="85000"/>
                    <a:lumOff val="15000"/>
                  </a:prstClr>
                </a:solidFill>
                <a:latin typeface="Barlow Bold"/>
                <a:ea typeface="Livvic"/>
                <a:cs typeface="Clear Sans" panose="020B0604020202020204" charset="0"/>
                <a:sym typeface="Livvic"/>
              </a:rPr>
              <a:t>      Ödemesi</a:t>
            </a:r>
            <a:endParaRPr kumimoji="0" sz="1400" b="1" i="0" u="none" strike="noStrike" kern="1200" cap="none" spc="0" normalizeH="0" baseline="0" noProof="0" dirty="0">
              <a:ln>
                <a:noFill/>
              </a:ln>
              <a:solidFill>
                <a:prstClr val="black">
                  <a:lumMod val="85000"/>
                  <a:lumOff val="15000"/>
                </a:prstClr>
              </a:solidFill>
              <a:effectLst/>
              <a:uLnTx/>
              <a:uFillTx/>
              <a:latin typeface="Barlow Bold"/>
              <a:ea typeface="Livvic"/>
              <a:cs typeface="Clear Sans" panose="020B0604020202020204" charset="0"/>
              <a:sym typeface="Livvic"/>
            </a:endParaRPr>
          </a:p>
        </p:txBody>
      </p:sp>
      <p:grpSp>
        <p:nvGrpSpPr>
          <p:cNvPr id="29" name="Google Shape;559;p27">
            <a:extLst>
              <a:ext uri="{FF2B5EF4-FFF2-40B4-BE49-F238E27FC236}">
                <a16:creationId xmlns:a16="http://schemas.microsoft.com/office/drawing/2014/main" id="{E52A9B00-80E5-3F56-5558-336E20A18C22}"/>
              </a:ext>
            </a:extLst>
          </p:cNvPr>
          <p:cNvGrpSpPr/>
          <p:nvPr/>
        </p:nvGrpSpPr>
        <p:grpSpPr>
          <a:xfrm rot="10800000" flipH="1">
            <a:off x="1694611" y="4723023"/>
            <a:ext cx="907355" cy="645773"/>
            <a:chOff x="938863" y="1509175"/>
            <a:chExt cx="1198100" cy="1003025"/>
          </a:xfrm>
          <a:effectLst>
            <a:outerShdw blurRad="50800" dist="38100" dir="2700000" algn="tl" rotWithShape="0">
              <a:srgbClr val="7030A0">
                <a:alpha val="40000"/>
              </a:srgbClr>
            </a:outerShdw>
          </a:effectLst>
        </p:grpSpPr>
        <p:sp>
          <p:nvSpPr>
            <p:cNvPr id="30" name="Google Shape;560;p27">
              <a:extLst>
                <a:ext uri="{FF2B5EF4-FFF2-40B4-BE49-F238E27FC236}">
                  <a16:creationId xmlns:a16="http://schemas.microsoft.com/office/drawing/2014/main" id="{B46F2473-E6D3-6070-34AE-CC591EE4A6A9}"/>
                </a:ext>
              </a:extLst>
            </p:cNvPr>
            <p:cNvSpPr/>
            <p:nvPr/>
          </p:nvSpPr>
          <p:spPr>
            <a:xfrm>
              <a:off x="938863" y="2099025"/>
              <a:ext cx="451275" cy="413175"/>
            </a:xfrm>
            <a:custGeom>
              <a:avLst/>
              <a:gdLst/>
              <a:ahLst/>
              <a:cxnLst/>
              <a:rect l="l" t="t" r="r" b="b"/>
              <a:pathLst>
                <a:path w="18051" h="16527" extrusionOk="0">
                  <a:moveTo>
                    <a:pt x="11216" y="1"/>
                  </a:moveTo>
                  <a:cubicBezTo>
                    <a:pt x="5025" y="1"/>
                    <a:pt x="1" y="5025"/>
                    <a:pt x="1" y="11216"/>
                  </a:cubicBezTo>
                  <a:lnTo>
                    <a:pt x="1" y="16526"/>
                  </a:lnTo>
                  <a:lnTo>
                    <a:pt x="8919" y="16526"/>
                  </a:lnTo>
                  <a:cubicBezTo>
                    <a:pt x="13955" y="16526"/>
                    <a:pt x="18051" y="12443"/>
                    <a:pt x="18051" y="7394"/>
                  </a:cubicBezTo>
                  <a:lnTo>
                    <a:pt x="18051" y="1"/>
                  </a:lnTo>
                  <a:close/>
                </a:path>
              </a:pathLst>
            </a:custGeom>
            <a:solidFill>
              <a:srgbClr val="204A7D">
                <a:alpha val="70000"/>
              </a:srgbClr>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Google Shape;561;p27">
              <a:extLst>
                <a:ext uri="{FF2B5EF4-FFF2-40B4-BE49-F238E27FC236}">
                  <a16:creationId xmlns:a16="http://schemas.microsoft.com/office/drawing/2014/main" id="{D0BA55CA-50F4-87BC-FC73-D0E8FB3C0921}"/>
                </a:ext>
              </a:extLst>
            </p:cNvPr>
            <p:cNvSpPr/>
            <p:nvPr/>
          </p:nvSpPr>
          <p:spPr>
            <a:xfrm>
              <a:off x="938863" y="1509175"/>
              <a:ext cx="1198100" cy="873350"/>
            </a:xfrm>
            <a:custGeom>
              <a:avLst/>
              <a:gdLst/>
              <a:ahLst/>
              <a:cxnLst/>
              <a:rect l="l" t="t" r="r" b="b"/>
              <a:pathLst>
                <a:path w="47924" h="34934" extrusionOk="0">
                  <a:moveTo>
                    <a:pt x="28957" y="0"/>
                  </a:moveTo>
                  <a:lnTo>
                    <a:pt x="28957" y="5680"/>
                  </a:lnTo>
                  <a:lnTo>
                    <a:pt x="11216" y="5680"/>
                  </a:lnTo>
                  <a:cubicBezTo>
                    <a:pt x="5025" y="5680"/>
                    <a:pt x="1" y="10704"/>
                    <a:pt x="1" y="16895"/>
                  </a:cubicBezTo>
                  <a:lnTo>
                    <a:pt x="1" y="34933"/>
                  </a:lnTo>
                  <a:cubicBezTo>
                    <a:pt x="1" y="28742"/>
                    <a:pt x="5025" y="23718"/>
                    <a:pt x="11216" y="23718"/>
                  </a:cubicBezTo>
                  <a:lnTo>
                    <a:pt x="28957" y="23718"/>
                  </a:lnTo>
                  <a:lnTo>
                    <a:pt x="28957" y="29861"/>
                  </a:lnTo>
                  <a:lnTo>
                    <a:pt x="47888" y="14978"/>
                  </a:lnTo>
                  <a:cubicBezTo>
                    <a:pt x="47923" y="14955"/>
                    <a:pt x="47923" y="14907"/>
                    <a:pt x="47888" y="14883"/>
                  </a:cubicBezTo>
                  <a:lnTo>
                    <a:pt x="28957" y="0"/>
                  </a:lnTo>
                  <a:close/>
                </a:path>
              </a:pathLst>
            </a:custGeom>
            <a:solidFill>
              <a:srgbClr val="214C7F"/>
            </a:solidFill>
            <a:ln>
              <a:solidFill>
                <a:schemeClr val="lt1">
                  <a:hueOff val="0"/>
                  <a:satOff val="0"/>
                  <a:lumOff val="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33" name="TextBox 23">
            <a:extLst>
              <a:ext uri="{FF2B5EF4-FFF2-40B4-BE49-F238E27FC236}">
                <a16:creationId xmlns:a16="http://schemas.microsoft.com/office/drawing/2014/main" id="{AFEE8454-EE09-CAB2-E0F8-D0D03D16B140}"/>
              </a:ext>
            </a:extLst>
          </p:cNvPr>
          <p:cNvSpPr txBox="1"/>
          <p:nvPr/>
        </p:nvSpPr>
        <p:spPr>
          <a:xfrm>
            <a:off x="2361539" y="812895"/>
            <a:ext cx="10050026" cy="959365"/>
          </a:xfrm>
          <a:prstGeom prst="rect">
            <a:avLst/>
          </a:prstGeom>
        </p:spPr>
        <p:txBody>
          <a:bodyPr wrap="square" lIns="0" tIns="0" rIns="0" bIns="0" rtlCol="0" anchor="t">
            <a:spAutoFit/>
          </a:bodyPr>
          <a:lstStyle/>
          <a:p>
            <a:pPr lvl="0">
              <a:lnSpc>
                <a:spcPts val="9179"/>
              </a:lnSpc>
            </a:pPr>
            <a:r>
              <a:rPr lang="tr-TR" sz="2200" b="1" dirty="0">
                <a:solidFill>
                  <a:srgbClr val="112D4E"/>
                </a:solidFill>
                <a:latin typeface="Barlow Bold"/>
              </a:rPr>
              <a:t>Projenin kuruluşu ve ilk faaliyetler</a:t>
            </a:r>
            <a:endParaRPr lang="en-US" sz="2200" b="1" dirty="0">
              <a:solidFill>
                <a:srgbClr val="112D4E"/>
              </a:solidFill>
              <a:latin typeface="Barlow Bold"/>
            </a:endParaRPr>
          </a:p>
        </p:txBody>
      </p:sp>
      <p:pic>
        <p:nvPicPr>
          <p:cNvPr id="67" name="Picture 2" descr="Free Green Environment Cliparts, Download Free Green Environment Cliparts  png images, Free ClipArts on Clipart Library">
            <a:extLst>
              <a:ext uri="{FF2B5EF4-FFF2-40B4-BE49-F238E27FC236}">
                <a16:creationId xmlns:a16="http://schemas.microsoft.com/office/drawing/2014/main" id="{59353D24-1F3A-8EEC-737A-AAE02D7F265A}"/>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69969" y="4888114"/>
            <a:ext cx="1880799" cy="12350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8" name="TextBox 16">
            <a:extLst>
              <a:ext uri="{FF2B5EF4-FFF2-40B4-BE49-F238E27FC236}">
                <a16:creationId xmlns:a16="http://schemas.microsoft.com/office/drawing/2014/main" id="{2341353E-81C5-3CDD-C863-F70AB5BCAC8B}"/>
              </a:ext>
            </a:extLst>
          </p:cNvPr>
          <p:cNvSpPr txBox="1"/>
          <p:nvPr/>
        </p:nvSpPr>
        <p:spPr>
          <a:xfrm>
            <a:off x="1680967" y="3652198"/>
            <a:ext cx="7211513" cy="877163"/>
          </a:xfrm>
          <a:prstGeom prst="rect">
            <a:avLst/>
          </a:prstGeom>
          <a:noFill/>
          <a:effectLst/>
        </p:spPr>
        <p:txBody>
          <a:bodyPr wrap="square" lIns="0" tIns="0" rIns="0" bIns="0" rtlCol="0">
            <a:spAutoFit/>
          </a:bodyPr>
          <a:lstStyle/>
          <a:p>
            <a:pPr lvl="0" algn="just">
              <a:spcBef>
                <a:spcPts val="600"/>
              </a:spcBef>
              <a:spcAft>
                <a:spcPts val="600"/>
              </a:spcAft>
            </a:pPr>
            <a:r>
              <a:rPr lang="tr-TR" sz="2000" b="1" spc="-30" dirty="0">
                <a:solidFill>
                  <a:srgbClr val="000000"/>
                </a:solidFill>
                <a:latin typeface="Barlow Bold"/>
              </a:rPr>
              <a:t>Çevresel değerlendirme</a:t>
            </a:r>
            <a:endParaRPr lang="en-US" sz="2000" b="1" spc="-30" dirty="0">
              <a:solidFill>
                <a:srgbClr val="000000"/>
              </a:solidFill>
              <a:latin typeface="Barlow Bold"/>
            </a:endParaRPr>
          </a:p>
          <a:p>
            <a:pPr lvl="0" algn="just">
              <a:spcAft>
                <a:spcPts val="600"/>
              </a:spcAft>
            </a:pPr>
            <a:r>
              <a:rPr lang="en-US" sz="1600" spc="-30" dirty="0" err="1">
                <a:solidFill>
                  <a:srgbClr val="000000"/>
                </a:solidFill>
                <a:latin typeface="Barlow Bold"/>
              </a:rPr>
              <a:t>Proje</a:t>
            </a:r>
            <a:r>
              <a:rPr lang="en-US" sz="1600" spc="-30" dirty="0">
                <a:solidFill>
                  <a:srgbClr val="000000"/>
                </a:solidFill>
                <a:latin typeface="Barlow Bold"/>
              </a:rPr>
              <a:t> </a:t>
            </a:r>
            <a:r>
              <a:rPr lang="en-US" sz="1600" spc="-30" dirty="0" err="1">
                <a:solidFill>
                  <a:srgbClr val="000000"/>
                </a:solidFill>
                <a:latin typeface="Barlow Bold"/>
              </a:rPr>
              <a:t>uygulamasının</a:t>
            </a:r>
            <a:r>
              <a:rPr lang="en-US" sz="1600" spc="-30" dirty="0">
                <a:solidFill>
                  <a:srgbClr val="000000"/>
                </a:solidFill>
                <a:latin typeface="Barlow Bold"/>
              </a:rPr>
              <a:t> </a:t>
            </a:r>
            <a:r>
              <a:rPr lang="en-US" sz="1600" spc="-30" dirty="0" err="1">
                <a:solidFill>
                  <a:srgbClr val="000000"/>
                </a:solidFill>
                <a:latin typeface="Barlow Bold"/>
              </a:rPr>
              <a:t>başlangıcında</a:t>
            </a:r>
            <a:r>
              <a:rPr lang="en-US" sz="1600" spc="-30" dirty="0">
                <a:solidFill>
                  <a:srgbClr val="000000"/>
                </a:solidFill>
                <a:latin typeface="Barlow Bold"/>
              </a:rPr>
              <a:t>, </a:t>
            </a:r>
            <a:r>
              <a:rPr lang="tr-TR" sz="1600" spc="-30" dirty="0">
                <a:solidFill>
                  <a:srgbClr val="000000"/>
                </a:solidFill>
                <a:latin typeface="Barlow Bold"/>
              </a:rPr>
              <a:t>ana yararlanıcı</a:t>
            </a:r>
            <a:r>
              <a:rPr lang="en-US" sz="1600" spc="-30" dirty="0">
                <a:solidFill>
                  <a:srgbClr val="000000"/>
                </a:solidFill>
                <a:latin typeface="Barlow Bold"/>
              </a:rPr>
              <a:t>, </a:t>
            </a:r>
            <a:r>
              <a:rPr lang="en-US" sz="1600" spc="-30" dirty="0" err="1">
                <a:solidFill>
                  <a:srgbClr val="000000"/>
                </a:solidFill>
                <a:latin typeface="Barlow Bold"/>
              </a:rPr>
              <a:t>Programın</a:t>
            </a:r>
            <a:r>
              <a:rPr lang="en-US" sz="1600" spc="-30" dirty="0">
                <a:solidFill>
                  <a:srgbClr val="000000"/>
                </a:solidFill>
                <a:latin typeface="Barlow Bold"/>
              </a:rPr>
              <a:t> </a:t>
            </a:r>
            <a:r>
              <a:rPr lang="en-US" sz="1600" spc="-30" dirty="0" err="1">
                <a:solidFill>
                  <a:srgbClr val="000000"/>
                </a:solidFill>
                <a:latin typeface="Barlow Bold"/>
              </a:rPr>
              <a:t>Stratejik</a:t>
            </a:r>
            <a:r>
              <a:rPr lang="en-US" sz="1600" spc="-30" dirty="0">
                <a:solidFill>
                  <a:srgbClr val="000000"/>
                </a:solidFill>
                <a:latin typeface="Barlow Bold"/>
              </a:rPr>
              <a:t> </a:t>
            </a:r>
            <a:r>
              <a:rPr lang="en-US" sz="1600" spc="-30" dirty="0" err="1">
                <a:solidFill>
                  <a:srgbClr val="000000"/>
                </a:solidFill>
                <a:latin typeface="Barlow Bold"/>
              </a:rPr>
              <a:t>Çevresel</a:t>
            </a:r>
            <a:r>
              <a:rPr lang="en-US" sz="1600" spc="-30" dirty="0">
                <a:solidFill>
                  <a:srgbClr val="000000"/>
                </a:solidFill>
                <a:latin typeface="Barlow Bold"/>
              </a:rPr>
              <a:t> </a:t>
            </a:r>
            <a:r>
              <a:rPr lang="en-US" sz="1600" spc="-30" dirty="0" err="1">
                <a:solidFill>
                  <a:srgbClr val="000000"/>
                </a:solidFill>
                <a:latin typeface="Barlow Bold"/>
              </a:rPr>
              <a:t>Değerlendirmesine</a:t>
            </a:r>
            <a:r>
              <a:rPr lang="en-US" sz="1600" spc="-30" dirty="0">
                <a:solidFill>
                  <a:srgbClr val="000000"/>
                </a:solidFill>
                <a:latin typeface="Barlow Bold"/>
              </a:rPr>
              <a:t> </a:t>
            </a:r>
            <a:r>
              <a:rPr lang="en-US" sz="1600" spc="-30" dirty="0" err="1">
                <a:solidFill>
                  <a:srgbClr val="000000"/>
                </a:solidFill>
                <a:latin typeface="Barlow Bold"/>
              </a:rPr>
              <a:t>göre</a:t>
            </a:r>
            <a:r>
              <a:rPr lang="en-US" sz="1600" spc="-30" dirty="0">
                <a:solidFill>
                  <a:srgbClr val="000000"/>
                </a:solidFill>
                <a:latin typeface="Barlow Bold"/>
              </a:rPr>
              <a:t> </a:t>
            </a:r>
            <a:r>
              <a:rPr lang="en-US" sz="1600" spc="-30" dirty="0" err="1">
                <a:solidFill>
                  <a:srgbClr val="000000"/>
                </a:solidFill>
                <a:latin typeface="Barlow Bold"/>
              </a:rPr>
              <a:t>projenin</a:t>
            </a:r>
            <a:r>
              <a:rPr lang="en-US" sz="1600" spc="-30" dirty="0">
                <a:solidFill>
                  <a:srgbClr val="000000"/>
                </a:solidFill>
                <a:latin typeface="Barlow Bold"/>
              </a:rPr>
              <a:t> </a:t>
            </a:r>
            <a:r>
              <a:rPr lang="en-US" sz="1600" spc="-30" dirty="0" err="1">
                <a:solidFill>
                  <a:srgbClr val="000000"/>
                </a:solidFill>
                <a:latin typeface="Barlow Bold"/>
              </a:rPr>
              <a:t>çevresel</a:t>
            </a:r>
            <a:r>
              <a:rPr lang="en-US" sz="1600" spc="-30" dirty="0">
                <a:solidFill>
                  <a:srgbClr val="000000"/>
                </a:solidFill>
                <a:latin typeface="Barlow Bold"/>
              </a:rPr>
              <a:t> </a:t>
            </a:r>
            <a:r>
              <a:rPr lang="en-US" sz="1600" spc="-30" dirty="0" err="1">
                <a:solidFill>
                  <a:srgbClr val="000000"/>
                </a:solidFill>
                <a:latin typeface="Barlow Bold"/>
              </a:rPr>
              <a:t>sonuçlarının</a:t>
            </a:r>
            <a:r>
              <a:rPr lang="en-US" sz="1600" spc="-30" dirty="0">
                <a:solidFill>
                  <a:srgbClr val="000000"/>
                </a:solidFill>
                <a:latin typeface="Barlow Bold"/>
              </a:rPr>
              <a:t> </a:t>
            </a:r>
            <a:r>
              <a:rPr lang="en-US" sz="1600" spc="-30" dirty="0" err="1">
                <a:solidFill>
                  <a:srgbClr val="000000"/>
                </a:solidFill>
                <a:latin typeface="Barlow Bold"/>
              </a:rPr>
              <a:t>varlığı</a:t>
            </a:r>
            <a:r>
              <a:rPr lang="en-US" sz="1600" spc="-30" dirty="0">
                <a:solidFill>
                  <a:srgbClr val="000000"/>
                </a:solidFill>
                <a:latin typeface="Barlow Bold"/>
              </a:rPr>
              <a:t>/</a:t>
            </a:r>
            <a:r>
              <a:rPr lang="en-US" sz="1600" spc="-30" dirty="0" err="1">
                <a:solidFill>
                  <a:srgbClr val="000000"/>
                </a:solidFill>
                <a:latin typeface="Barlow Bold"/>
              </a:rPr>
              <a:t>yokluğu</a:t>
            </a:r>
            <a:r>
              <a:rPr lang="en-US" sz="1600" spc="-30" dirty="0">
                <a:solidFill>
                  <a:srgbClr val="000000"/>
                </a:solidFill>
                <a:latin typeface="Barlow Bold"/>
              </a:rPr>
              <a:t> </a:t>
            </a:r>
            <a:r>
              <a:rPr lang="en-US" sz="1600" spc="-30" dirty="0" err="1">
                <a:solidFill>
                  <a:srgbClr val="000000"/>
                </a:solidFill>
                <a:latin typeface="Barlow Bold"/>
              </a:rPr>
              <a:t>hakkında</a:t>
            </a:r>
            <a:r>
              <a:rPr lang="en-US" sz="1600" spc="-30" dirty="0">
                <a:solidFill>
                  <a:srgbClr val="000000"/>
                </a:solidFill>
                <a:latin typeface="Barlow Bold"/>
              </a:rPr>
              <a:t> </a:t>
            </a:r>
            <a:r>
              <a:rPr lang="en-US" sz="1600" spc="-30" dirty="0" err="1">
                <a:solidFill>
                  <a:srgbClr val="000000"/>
                </a:solidFill>
                <a:latin typeface="Barlow Bold"/>
              </a:rPr>
              <a:t>bilgi</a:t>
            </a:r>
            <a:r>
              <a:rPr lang="en-US" sz="1600" spc="-30" dirty="0">
                <a:solidFill>
                  <a:srgbClr val="000000"/>
                </a:solidFill>
                <a:latin typeface="Barlow Bold"/>
              </a:rPr>
              <a:t> </a:t>
            </a:r>
            <a:r>
              <a:rPr lang="en-US" sz="1600" spc="-30" dirty="0" err="1">
                <a:solidFill>
                  <a:srgbClr val="000000"/>
                </a:solidFill>
                <a:latin typeface="Barlow Bold"/>
              </a:rPr>
              <a:t>sağlar</a:t>
            </a:r>
            <a:r>
              <a:rPr lang="en-US" sz="1600" spc="-30" dirty="0">
                <a:solidFill>
                  <a:srgbClr val="000000"/>
                </a:solidFill>
                <a:latin typeface="Barlow Bold"/>
              </a:rPr>
              <a:t>.</a:t>
            </a:r>
          </a:p>
        </p:txBody>
      </p:sp>
    </p:spTree>
    <p:extLst>
      <p:ext uri="{BB962C8B-B14F-4D97-AF65-F5344CB8AC3E}">
        <p14:creationId xmlns:p14="http://schemas.microsoft.com/office/powerpoint/2010/main" val="116567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2000"/>
                                        <p:tgtEl>
                                          <p:spTgt spid="17"/>
                                        </p:tgtEl>
                                      </p:cBhvr>
                                    </p:animEffect>
                                  </p:childTnLst>
                                </p:cTn>
                              </p:par>
                            </p:childTnLst>
                          </p:cTn>
                        </p:par>
                        <p:par>
                          <p:cTn id="17" fill="hold">
                            <p:stCondLst>
                              <p:cond delay="5000"/>
                            </p:stCondLst>
                            <p:childTnLst>
                              <p:par>
                                <p:cTn id="18" presetID="53" presetClass="entr" presetSubtype="16"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Effect transition="in" filter="fade">
                                      <p:cBhvr>
                                        <p:cTn id="22" dur="1000"/>
                                        <p:tgtEl>
                                          <p:spTgt spid="18"/>
                                        </p:tgtEl>
                                      </p:cBhvr>
                                    </p:animEffect>
                                  </p:childTnLst>
                                </p:cTn>
                              </p:par>
                              <p:par>
                                <p:cTn id="23" presetID="53" presetClass="entr" presetSubtype="16"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000" fill="hold"/>
                                        <p:tgtEl>
                                          <p:spTgt spid="19"/>
                                        </p:tgtEl>
                                        <p:attrNameLst>
                                          <p:attrName>ppt_w</p:attrName>
                                        </p:attrNameLst>
                                      </p:cBhvr>
                                      <p:tavLst>
                                        <p:tav tm="0">
                                          <p:val>
                                            <p:fltVal val="0"/>
                                          </p:val>
                                        </p:tav>
                                        <p:tav tm="100000">
                                          <p:val>
                                            <p:strVal val="#ppt_w"/>
                                          </p:val>
                                        </p:tav>
                                      </p:tavLst>
                                    </p:anim>
                                    <p:anim calcmode="lin" valueType="num">
                                      <p:cBhvr>
                                        <p:cTn id="26" dur="2000" fill="hold"/>
                                        <p:tgtEl>
                                          <p:spTgt spid="19"/>
                                        </p:tgtEl>
                                        <p:attrNameLst>
                                          <p:attrName>ppt_h</p:attrName>
                                        </p:attrNameLst>
                                      </p:cBhvr>
                                      <p:tavLst>
                                        <p:tav tm="0">
                                          <p:val>
                                            <p:fltVal val="0"/>
                                          </p:val>
                                        </p:tav>
                                        <p:tav tm="100000">
                                          <p:val>
                                            <p:strVal val="#ppt_h"/>
                                          </p:val>
                                        </p:tav>
                                      </p:tavLst>
                                    </p:anim>
                                    <p:animEffect transition="in" filter="fade">
                                      <p:cBhvr>
                                        <p:cTn id="27" dur="2000"/>
                                        <p:tgtEl>
                                          <p:spTgt spid="19"/>
                                        </p:tgtEl>
                                      </p:cBhvr>
                                    </p:animEffect>
                                  </p:childTnLst>
                                </p:cTn>
                              </p:par>
                              <p:par>
                                <p:cTn id="28" presetID="53" presetClass="entr" presetSubtype="16"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2000" fill="hold"/>
                                        <p:tgtEl>
                                          <p:spTgt spid="29"/>
                                        </p:tgtEl>
                                        <p:attrNameLst>
                                          <p:attrName>ppt_w</p:attrName>
                                        </p:attrNameLst>
                                      </p:cBhvr>
                                      <p:tavLst>
                                        <p:tav tm="0">
                                          <p:val>
                                            <p:fltVal val="0"/>
                                          </p:val>
                                        </p:tav>
                                        <p:tav tm="100000">
                                          <p:val>
                                            <p:strVal val="#ppt_w"/>
                                          </p:val>
                                        </p:tav>
                                      </p:tavLst>
                                    </p:anim>
                                    <p:anim calcmode="lin" valueType="num">
                                      <p:cBhvr>
                                        <p:cTn id="31" dur="2000" fill="hold"/>
                                        <p:tgtEl>
                                          <p:spTgt spid="29"/>
                                        </p:tgtEl>
                                        <p:attrNameLst>
                                          <p:attrName>ppt_h</p:attrName>
                                        </p:attrNameLst>
                                      </p:cBhvr>
                                      <p:tavLst>
                                        <p:tav tm="0">
                                          <p:val>
                                            <p:fltVal val="0"/>
                                          </p:val>
                                        </p:tav>
                                        <p:tav tm="100000">
                                          <p:val>
                                            <p:strVal val="#ppt_h"/>
                                          </p:val>
                                        </p:tav>
                                      </p:tavLst>
                                    </p:anim>
                                    <p:animEffect transition="in" filter="fade">
                                      <p:cBhvr>
                                        <p:cTn id="32" dur="20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2000"/>
                                        <p:tgtEl>
                                          <p:spTgt spid="67"/>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Google Shape;878;p34"/>
          <p:cNvSpPr txBox="1"/>
          <p:nvPr/>
        </p:nvSpPr>
        <p:spPr>
          <a:xfrm>
            <a:off x="6175655" y="2967079"/>
            <a:ext cx="2572809"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İlk aşama riskleri</a:t>
            </a:r>
            <a:endParaRPr lang="en-US" sz="1050" dirty="0">
              <a:latin typeface="Barlow Bold"/>
            </a:endParaRPr>
          </a:p>
        </p:txBody>
      </p:sp>
      <p:sp>
        <p:nvSpPr>
          <p:cNvPr id="32" name="Google Shape;386;p42"/>
          <p:cNvSpPr/>
          <p:nvPr/>
        </p:nvSpPr>
        <p:spPr>
          <a:xfrm>
            <a:off x="427296" y="2792061"/>
            <a:ext cx="2340397" cy="2947432"/>
          </a:xfrm>
          <a:prstGeom prst="rect">
            <a:avLst/>
          </a:prstGeom>
          <a:solidFill>
            <a:schemeClr val="bg1">
              <a:lumMod val="85000"/>
              <a:alpha val="80000"/>
            </a:schemeClr>
          </a:solidFill>
          <a:ln>
            <a:noFill/>
          </a:ln>
        </p:spPr>
        <p:txBody>
          <a:bodyPr spcFirstLastPara="1" wrap="square" lIns="91425" tIns="91425" rIns="91425" bIns="91425" anchor="ctr" anchorCtr="0">
            <a:noAutofit/>
          </a:bodyPr>
          <a:lstStyle/>
          <a:p>
            <a:endParaRPr dirty="0"/>
          </a:p>
        </p:txBody>
      </p:sp>
      <p:pic>
        <p:nvPicPr>
          <p:cNvPr id="36" name="Google Shape;390;p42"/>
          <p:cNvPicPr preferRelativeResize="0">
            <a:picLocks noChangeAspect="1"/>
          </p:cNvPicPr>
          <p:nvPr/>
        </p:nvPicPr>
        <p:blipFill rotWithShape="1">
          <a:blip r:embed="rId2">
            <a:alphaModFix/>
          </a:blip>
          <a:srcRect t="8088"/>
          <a:stretch/>
        </p:blipFill>
        <p:spPr>
          <a:xfrm>
            <a:off x="812850" y="3657072"/>
            <a:ext cx="2256698" cy="1954794"/>
          </a:xfrm>
          <a:prstGeom prst="rect">
            <a:avLst/>
          </a:prstGeom>
          <a:noFill/>
          <a:ln>
            <a:noFill/>
          </a:ln>
        </p:spPr>
      </p:pic>
      <p:sp>
        <p:nvSpPr>
          <p:cNvPr id="37" name="Google Shape;878;p34"/>
          <p:cNvSpPr txBox="1"/>
          <p:nvPr/>
        </p:nvSpPr>
        <p:spPr>
          <a:xfrm>
            <a:off x="6175655" y="3626327"/>
            <a:ext cx="2572809"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Proje yönetimi ve koordinasyon</a:t>
            </a:r>
            <a:endParaRPr lang="en-US" sz="1050" dirty="0">
              <a:latin typeface="Barlow Bold"/>
            </a:endParaRPr>
          </a:p>
        </p:txBody>
      </p:sp>
      <p:sp>
        <p:nvSpPr>
          <p:cNvPr id="46" name="Google Shape;878;p34"/>
          <p:cNvSpPr txBox="1"/>
          <p:nvPr/>
        </p:nvSpPr>
        <p:spPr>
          <a:xfrm>
            <a:off x="6195017" y="4294517"/>
            <a:ext cx="2553447"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Bilgilendirme ve görünürlük</a:t>
            </a:r>
            <a:endParaRPr lang="en-US" sz="1050" dirty="0">
              <a:latin typeface="Barlow Bold"/>
            </a:endParaRPr>
          </a:p>
          <a:p>
            <a:endParaRPr lang="en-US" sz="1050" dirty="0">
              <a:latin typeface="Barlow Bold"/>
            </a:endParaRPr>
          </a:p>
        </p:txBody>
      </p:sp>
      <p:sp>
        <p:nvSpPr>
          <p:cNvPr id="47" name="TextBox 3">
            <a:extLst>
              <a:ext uri="{FF2B5EF4-FFF2-40B4-BE49-F238E27FC236}">
                <a16:creationId xmlns:a16="http://schemas.microsoft.com/office/drawing/2014/main" id="{2FAF8A27-DC0A-44BB-B1AA-3D807113A089}"/>
              </a:ext>
            </a:extLst>
          </p:cNvPr>
          <p:cNvSpPr txBox="1"/>
          <p:nvPr/>
        </p:nvSpPr>
        <p:spPr>
          <a:xfrm>
            <a:off x="812850" y="2983872"/>
            <a:ext cx="5240706" cy="540000"/>
          </a:xfrm>
          <a:prstGeom prst="rect">
            <a:avLst/>
          </a:prstGeom>
          <a:solidFill>
            <a:srgbClr val="214C7F"/>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p>
            <a:pPr indent="136922" algn="ctr"/>
            <a:r>
              <a:rPr lang="tr-TR" sz="1350" b="1" dirty="0">
                <a:solidFill>
                  <a:schemeClr val="bg1"/>
                </a:solidFill>
                <a:effectLst>
                  <a:outerShdw blurRad="38100" dist="38100" dir="2700000" algn="tl">
                    <a:srgbClr val="000000">
                      <a:alpha val="43137"/>
                    </a:srgbClr>
                  </a:outerShdw>
                </a:effectLst>
                <a:latin typeface="Barlow Bold"/>
                <a:cs typeface="Clear Sans" panose="020B0604020202020204" charset="0"/>
              </a:rPr>
              <a:t>Tüm ortakların katılması zorunludur</a:t>
            </a:r>
            <a:endParaRPr lang="en-US" sz="1350" b="1" dirty="0">
              <a:solidFill>
                <a:schemeClr val="bg1"/>
              </a:solidFill>
              <a:effectLst>
                <a:outerShdw blurRad="38100" dist="38100" dir="2700000" algn="tl">
                  <a:srgbClr val="000000">
                    <a:alpha val="43137"/>
                  </a:srgbClr>
                </a:outerShdw>
              </a:effectLst>
              <a:latin typeface="Barlow Bold"/>
              <a:cs typeface="Clear Sans" panose="020B0604020202020204" charset="0"/>
            </a:endParaRPr>
          </a:p>
        </p:txBody>
      </p:sp>
      <p:pic>
        <p:nvPicPr>
          <p:cNvPr id="48" name="Picture 4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72126" y="3693444"/>
            <a:ext cx="2145017" cy="1277767"/>
          </a:xfrm>
          <a:prstGeom prst="rect">
            <a:avLst/>
          </a:prstGeom>
        </p:spPr>
      </p:pic>
      <p:sp>
        <p:nvSpPr>
          <p:cNvPr id="49" name="TextBox 16"/>
          <p:cNvSpPr txBox="1"/>
          <p:nvPr/>
        </p:nvSpPr>
        <p:spPr>
          <a:xfrm>
            <a:off x="427296" y="1850332"/>
            <a:ext cx="7884253" cy="710451"/>
          </a:xfrm>
          <a:prstGeom prst="rect">
            <a:avLst/>
          </a:prstGeom>
          <a:noFill/>
          <a:effectLst/>
        </p:spPr>
        <p:txBody>
          <a:bodyPr wrap="square" lIns="0" tIns="0" rIns="0" bIns="0" rtlCol="0">
            <a:spAutoFit/>
          </a:bodyPr>
          <a:lstStyle/>
          <a:p>
            <a:pPr algn="just">
              <a:spcBef>
                <a:spcPts val="450"/>
              </a:spcBef>
              <a:spcAft>
                <a:spcPts val="450"/>
              </a:spcAft>
            </a:pPr>
            <a:r>
              <a:rPr lang="tr-TR" sz="1500" b="1" spc="-23" dirty="0">
                <a:solidFill>
                  <a:srgbClr val="000000"/>
                </a:solidFill>
                <a:latin typeface="Barlow Bold"/>
              </a:rPr>
              <a:t>Çevrimiçi başlangıç izleme toplantısı</a:t>
            </a:r>
            <a:endParaRPr lang="en-US" sz="1500" b="1" spc="-23" dirty="0">
              <a:solidFill>
                <a:srgbClr val="000000"/>
              </a:solidFill>
              <a:latin typeface="Barlow Bold"/>
            </a:endParaRPr>
          </a:p>
          <a:p>
            <a:pPr algn="just">
              <a:spcAft>
                <a:spcPts val="450"/>
              </a:spcAft>
            </a:pPr>
            <a:r>
              <a:rPr lang="tr-TR" sz="1350" spc="-23" dirty="0">
                <a:solidFill>
                  <a:srgbClr val="000000"/>
                </a:solidFill>
                <a:latin typeface="Barlow Bold"/>
              </a:rPr>
              <a:t>Tanıtma ve tavsiyeler verme gibi bir işlevi olan toplantıdır; hibe sözleşmesinin imzalanmasının ardından 2 ay içerisinde gerçekleştirilir.</a:t>
            </a:r>
            <a:endParaRPr lang="en-US" sz="1350" spc="-23" dirty="0">
              <a:solidFill>
                <a:srgbClr val="000000"/>
              </a:solidFill>
              <a:latin typeface="Barlow Bold"/>
            </a:endParaRPr>
          </a:p>
        </p:txBody>
      </p:sp>
      <p:cxnSp>
        <p:nvCxnSpPr>
          <p:cNvPr id="50" name="Съединител &quot;права стрелка&quot; 16">
            <a:extLst>
              <a:ext uri="{FF2B5EF4-FFF2-40B4-BE49-F238E27FC236}">
                <a16:creationId xmlns:a16="http://schemas.microsoft.com/office/drawing/2014/main" id="{EBE75056-F458-462A-A755-12CF55C7516E}"/>
              </a:ext>
            </a:extLst>
          </p:cNvPr>
          <p:cNvCxnSpPr>
            <a:cxnSpLocks/>
          </p:cNvCxnSpPr>
          <p:nvPr/>
        </p:nvCxnSpPr>
        <p:spPr>
          <a:xfrm>
            <a:off x="466413" y="2599049"/>
            <a:ext cx="7994019" cy="0"/>
          </a:xfrm>
          <a:prstGeom prst="straightConnector1">
            <a:avLst/>
          </a:prstGeom>
          <a:ln w="31750" cap="rnd">
            <a:solidFill>
              <a:srgbClr val="214C7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1" name="Google Shape;878;p34"/>
          <p:cNvSpPr txBox="1"/>
          <p:nvPr/>
        </p:nvSpPr>
        <p:spPr>
          <a:xfrm>
            <a:off x="6203182" y="4964222"/>
            <a:ext cx="2545282"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Raporlama, arşiv ve muhasebe sistemi</a:t>
            </a:r>
            <a:endParaRPr lang="en-US" sz="1050" dirty="0">
              <a:latin typeface="Barlow Bold"/>
            </a:endParaRPr>
          </a:p>
        </p:txBody>
      </p:sp>
      <p:sp>
        <p:nvSpPr>
          <p:cNvPr id="53" name="Google Shape;878;p34"/>
          <p:cNvSpPr txBox="1"/>
          <p:nvPr/>
        </p:nvSpPr>
        <p:spPr>
          <a:xfrm>
            <a:off x="3371402" y="3626327"/>
            <a:ext cx="2700000" cy="540000"/>
          </a:xfrm>
          <a:prstGeom prst="rect">
            <a:avLst/>
          </a:prstGeom>
          <a:solidFill>
            <a:schemeClr val="bg1">
              <a:lumMod val="85000"/>
            </a:schemeClr>
          </a:solidFill>
          <a:ln>
            <a:noFill/>
          </a:ln>
        </p:spPr>
        <p:txBody>
          <a:bodyPr spcFirstLastPara="1" wrap="square" lIns="68569" tIns="68569" rIns="68569" bIns="68569" anchor="ctr" anchorCtr="0">
            <a:noAutofit/>
          </a:bodyPr>
          <a:lstStyle/>
          <a:p>
            <a:pPr marL="136922" algn="ctr"/>
            <a:r>
              <a:rPr lang="tr-TR" sz="1050" b="1" spc="-23" dirty="0">
                <a:solidFill>
                  <a:srgbClr val="000000"/>
                </a:solidFill>
                <a:latin typeface="Barlow Bold"/>
              </a:rPr>
              <a:t>Yararlanıcı kapasitesi ve kaynakları</a:t>
            </a:r>
            <a:endParaRPr lang="en-US" sz="1050" b="1" spc="-23" dirty="0">
              <a:solidFill>
                <a:srgbClr val="000000"/>
              </a:solidFill>
              <a:latin typeface="Barlow Bold"/>
            </a:endParaRPr>
          </a:p>
        </p:txBody>
      </p:sp>
      <p:sp>
        <p:nvSpPr>
          <p:cNvPr id="54" name="Google Shape;878;p34"/>
          <p:cNvSpPr txBox="1"/>
          <p:nvPr/>
        </p:nvSpPr>
        <p:spPr>
          <a:xfrm>
            <a:off x="3379566" y="4305922"/>
            <a:ext cx="2700000"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Proje faaliyetlerinin zaman ve eylem planı</a:t>
            </a:r>
            <a:endParaRPr lang="en-US" sz="1050" dirty="0">
              <a:latin typeface="Barlow Bold"/>
            </a:endParaRPr>
          </a:p>
        </p:txBody>
      </p:sp>
      <p:sp>
        <p:nvSpPr>
          <p:cNvPr id="56" name="Google Shape;878;p34"/>
          <p:cNvSpPr txBox="1"/>
          <p:nvPr/>
        </p:nvSpPr>
        <p:spPr>
          <a:xfrm>
            <a:off x="3371402" y="4969184"/>
            <a:ext cx="2700000" cy="540000"/>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sz="2000" b="1" spc="-30">
                <a:solidFill>
                  <a:srgbClr val="000000"/>
                </a:solidFill>
                <a:latin typeface="Clear Sans"/>
              </a:defRPr>
            </a:lvl1pPr>
          </a:lstStyle>
          <a:p>
            <a:r>
              <a:rPr lang="tr-TR" sz="1050" dirty="0">
                <a:latin typeface="Barlow Bold"/>
              </a:rPr>
              <a:t>İhaleler</a:t>
            </a:r>
            <a:endParaRPr lang="en-US" sz="1050" dirty="0">
              <a:latin typeface="Barlow Bold"/>
            </a:endParaRPr>
          </a:p>
        </p:txBody>
      </p:sp>
      <p:sp>
        <p:nvSpPr>
          <p:cNvPr id="26" name="TextBox 23"/>
          <p:cNvSpPr txBox="1"/>
          <p:nvPr/>
        </p:nvSpPr>
        <p:spPr>
          <a:xfrm>
            <a:off x="1907032" y="988617"/>
            <a:ext cx="7537520" cy="765209"/>
          </a:xfrm>
          <a:prstGeom prst="rect">
            <a:avLst/>
          </a:prstGeom>
        </p:spPr>
        <p:txBody>
          <a:bodyPr wrap="square" lIns="0" tIns="0" rIns="0" bIns="0" rtlCol="0" anchor="t">
            <a:spAutoFit/>
          </a:bodyPr>
          <a:lstStyle/>
          <a:p>
            <a:pPr>
              <a:lnSpc>
                <a:spcPts val="6884"/>
              </a:lnSpc>
            </a:pPr>
            <a:r>
              <a:rPr lang="tr-TR" sz="3000" b="1" dirty="0">
                <a:solidFill>
                  <a:srgbClr val="112D4E"/>
                </a:solidFill>
                <a:latin typeface="Barlow Bold"/>
              </a:rPr>
              <a:t>Projenin kuruluşu ve ilk faaliyetler</a:t>
            </a:r>
            <a:endParaRPr lang="en-US" sz="3000" b="1" dirty="0">
              <a:solidFill>
                <a:srgbClr val="112D4E"/>
              </a:solidFill>
              <a:latin typeface="Barlow Bold"/>
            </a:endParaRPr>
          </a:p>
        </p:txBody>
      </p:sp>
    </p:spTree>
    <p:extLst>
      <p:ext uri="{BB962C8B-B14F-4D97-AF65-F5344CB8AC3E}">
        <p14:creationId xmlns:p14="http://schemas.microsoft.com/office/powerpoint/2010/main" val="3481107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1000" fill="hold"/>
                                        <p:tgtEl>
                                          <p:spTgt spid="50"/>
                                        </p:tgtEl>
                                        <p:attrNameLst>
                                          <p:attrName>ppt_w</p:attrName>
                                        </p:attrNameLst>
                                      </p:cBhvr>
                                      <p:tavLst>
                                        <p:tav tm="0">
                                          <p:val>
                                            <p:fltVal val="0"/>
                                          </p:val>
                                        </p:tav>
                                        <p:tav tm="100000">
                                          <p:val>
                                            <p:strVal val="#ppt_w"/>
                                          </p:val>
                                        </p:tav>
                                      </p:tavLst>
                                    </p:anim>
                                    <p:anim calcmode="lin" valueType="num">
                                      <p:cBhvr>
                                        <p:cTn id="16" dur="1000" fill="hold"/>
                                        <p:tgtEl>
                                          <p:spTgt spid="50"/>
                                        </p:tgtEl>
                                        <p:attrNameLst>
                                          <p:attrName>ppt_h</p:attrName>
                                        </p:attrNameLst>
                                      </p:cBhvr>
                                      <p:tavLst>
                                        <p:tav tm="0">
                                          <p:val>
                                            <p:fltVal val="0"/>
                                          </p:val>
                                        </p:tav>
                                        <p:tav tm="100000">
                                          <p:val>
                                            <p:strVal val="#ppt_h"/>
                                          </p:val>
                                        </p:tav>
                                      </p:tavLst>
                                    </p:anim>
                                    <p:animEffect transition="in" filter="fade">
                                      <p:cBhvr>
                                        <p:cTn id="17" dur="1000"/>
                                        <p:tgtEl>
                                          <p:spTgt spid="50"/>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2000"/>
                                        <p:tgtEl>
                                          <p:spTgt spid="32"/>
                                        </p:tgtEl>
                                      </p:cBhvr>
                                    </p:animEffect>
                                  </p:childTnLst>
                                </p:cTn>
                              </p:par>
                              <p:par>
                                <p:cTn id="22" presetID="10"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2000"/>
                                        <p:tgtEl>
                                          <p:spTgt spid="48"/>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000"/>
                                        <p:tgtEl>
                                          <p:spTgt spid="47"/>
                                        </p:tgtEl>
                                      </p:cBhvr>
                                    </p:animEffect>
                                  </p:childTnLst>
                                </p:cTn>
                              </p:par>
                            </p:childTnLst>
                          </p:cTn>
                        </p:par>
                        <p:par>
                          <p:cTn id="31" fill="hold">
                            <p:stCondLst>
                              <p:cond delay="5000"/>
                            </p:stCondLst>
                            <p:childTnLst>
                              <p:par>
                                <p:cTn id="32" presetID="42"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1000" fill="hold"/>
                                        <p:tgtEl>
                                          <p:spTgt spid="57"/>
                                        </p:tgtEl>
                                        <p:attrNameLst>
                                          <p:attrName>ppt_y</p:attrName>
                                        </p:attrNameLst>
                                      </p:cBhvr>
                                      <p:tavLst>
                                        <p:tav tm="0">
                                          <p:val>
                                            <p:strVal val="#ppt_y+.1"/>
                                          </p:val>
                                        </p:tav>
                                        <p:tav tm="100000">
                                          <p:val>
                                            <p:strVal val="#ppt_y"/>
                                          </p:val>
                                        </p:tav>
                                      </p:tavLst>
                                    </p:anim>
                                  </p:childTnLst>
                                </p:cTn>
                              </p:par>
                            </p:childTnLst>
                          </p:cTn>
                        </p:par>
                        <p:par>
                          <p:cTn id="37" fill="hold">
                            <p:stCondLst>
                              <p:cond delay="6000"/>
                            </p:stCondLst>
                            <p:childTnLst>
                              <p:par>
                                <p:cTn id="38" presetID="42" presetClass="entr" presetSubtype="0"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childTnLst>
                          </p:cTn>
                        </p:par>
                        <p:par>
                          <p:cTn id="43" fill="hold">
                            <p:stCondLst>
                              <p:cond delay="7000"/>
                            </p:stCondLst>
                            <p:childTnLst>
                              <p:par>
                                <p:cTn id="44" presetID="42"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1000"/>
                                        <p:tgtEl>
                                          <p:spTgt spid="37"/>
                                        </p:tgtEl>
                                      </p:cBhvr>
                                    </p:animEffect>
                                    <p:anim calcmode="lin" valueType="num">
                                      <p:cBhvr>
                                        <p:cTn id="47" dur="1000" fill="hold"/>
                                        <p:tgtEl>
                                          <p:spTgt spid="37"/>
                                        </p:tgtEl>
                                        <p:attrNameLst>
                                          <p:attrName>ppt_x</p:attrName>
                                        </p:attrNameLst>
                                      </p:cBhvr>
                                      <p:tavLst>
                                        <p:tav tm="0">
                                          <p:val>
                                            <p:strVal val="#ppt_x"/>
                                          </p:val>
                                        </p:tav>
                                        <p:tav tm="100000">
                                          <p:val>
                                            <p:strVal val="#ppt_x"/>
                                          </p:val>
                                        </p:tav>
                                      </p:tavLst>
                                    </p:anim>
                                    <p:anim calcmode="lin" valueType="num">
                                      <p:cBhvr>
                                        <p:cTn id="48" dur="1000" fill="hold"/>
                                        <p:tgtEl>
                                          <p:spTgt spid="37"/>
                                        </p:tgtEl>
                                        <p:attrNameLst>
                                          <p:attrName>ppt_y</p:attrName>
                                        </p:attrNameLst>
                                      </p:cBhvr>
                                      <p:tavLst>
                                        <p:tav tm="0">
                                          <p:val>
                                            <p:strVal val="#ppt_y+.1"/>
                                          </p:val>
                                        </p:tav>
                                        <p:tav tm="100000">
                                          <p:val>
                                            <p:strVal val="#ppt_y"/>
                                          </p:val>
                                        </p:tav>
                                      </p:tavLst>
                                    </p:anim>
                                  </p:childTnLst>
                                </p:cTn>
                              </p:par>
                            </p:childTnLst>
                          </p:cTn>
                        </p:par>
                        <p:par>
                          <p:cTn id="49" fill="hold">
                            <p:stCondLst>
                              <p:cond delay="8000"/>
                            </p:stCondLst>
                            <p:childTnLst>
                              <p:par>
                                <p:cTn id="50" presetID="42" presetClass="entr" presetSubtype="0"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anim calcmode="lin" valueType="num">
                                      <p:cBhvr>
                                        <p:cTn id="53" dur="1000" fill="hold"/>
                                        <p:tgtEl>
                                          <p:spTgt spid="54"/>
                                        </p:tgtEl>
                                        <p:attrNameLst>
                                          <p:attrName>ppt_x</p:attrName>
                                        </p:attrNameLst>
                                      </p:cBhvr>
                                      <p:tavLst>
                                        <p:tav tm="0">
                                          <p:val>
                                            <p:strVal val="#ppt_x"/>
                                          </p:val>
                                        </p:tav>
                                        <p:tav tm="100000">
                                          <p:val>
                                            <p:strVal val="#ppt_x"/>
                                          </p:val>
                                        </p:tav>
                                      </p:tavLst>
                                    </p:anim>
                                    <p:anim calcmode="lin" valueType="num">
                                      <p:cBhvr>
                                        <p:cTn id="54" dur="1000" fill="hold"/>
                                        <p:tgtEl>
                                          <p:spTgt spid="54"/>
                                        </p:tgtEl>
                                        <p:attrNameLst>
                                          <p:attrName>ppt_y</p:attrName>
                                        </p:attrNameLst>
                                      </p:cBhvr>
                                      <p:tavLst>
                                        <p:tav tm="0">
                                          <p:val>
                                            <p:strVal val="#ppt_y+.1"/>
                                          </p:val>
                                        </p:tav>
                                        <p:tav tm="100000">
                                          <p:val>
                                            <p:strVal val="#ppt_y"/>
                                          </p:val>
                                        </p:tav>
                                      </p:tavLst>
                                    </p:anim>
                                  </p:childTnLst>
                                </p:cTn>
                              </p:par>
                            </p:childTnLst>
                          </p:cTn>
                        </p:par>
                        <p:par>
                          <p:cTn id="55" fill="hold">
                            <p:stCondLst>
                              <p:cond delay="90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100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11000"/>
                            </p:stCondLst>
                            <p:childTnLst>
                              <p:par>
                                <p:cTn id="68" presetID="42" presetClass="entr" presetSubtype="0"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2" grpId="0" animBg="1"/>
      <p:bldP spid="37" grpId="0" animBg="1"/>
      <p:bldP spid="46" grpId="0" animBg="1"/>
      <p:bldP spid="47" grpId="0" animBg="1"/>
      <p:bldP spid="49" grpId="0"/>
      <p:bldP spid="51" grpId="0" animBg="1"/>
      <p:bldP spid="53" grpId="0" animBg="1"/>
      <p:bldP spid="54" grpId="0" animBg="1"/>
      <p:bldP spid="56" grpId="0" animBg="1"/>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7"/>
          <p:cNvSpPr txBox="1"/>
          <p:nvPr/>
        </p:nvSpPr>
        <p:spPr>
          <a:xfrm>
            <a:off x="2523696" y="1172641"/>
            <a:ext cx="4096610" cy="543995"/>
          </a:xfrm>
          <a:prstGeom prst="rect">
            <a:avLst/>
          </a:prstGeom>
        </p:spPr>
        <p:txBody>
          <a:bodyPr lIns="0" tIns="0" rIns="0" bIns="0" rtlCol="0" anchor="t">
            <a:spAutoFit/>
          </a:bodyPr>
          <a:lstStyle/>
          <a:p>
            <a:pPr algn="ctr" defTabSz="457223">
              <a:lnSpc>
                <a:spcPts val="4590"/>
              </a:lnSpc>
              <a:defRPr/>
            </a:pPr>
            <a:r>
              <a:rPr lang="tr-TR" sz="3000" b="1" dirty="0">
                <a:solidFill>
                  <a:srgbClr val="112D4E"/>
                </a:solidFill>
                <a:latin typeface="Barlow Bold"/>
              </a:rPr>
              <a:t>İzleme</a:t>
            </a:r>
            <a:endParaRPr lang="en-US" sz="3000" b="1" dirty="0">
              <a:solidFill>
                <a:srgbClr val="112D4E"/>
              </a:solidFill>
              <a:latin typeface="Barlow Bold"/>
            </a:endParaRPr>
          </a:p>
        </p:txBody>
      </p:sp>
      <p:graphicFrame>
        <p:nvGraphicFramePr>
          <p:cNvPr id="6" name="Table 5"/>
          <p:cNvGraphicFramePr>
            <a:graphicFrameLocks noGrp="1"/>
          </p:cNvGraphicFramePr>
          <p:nvPr/>
        </p:nvGraphicFramePr>
        <p:xfrm>
          <a:off x="952028" y="2401198"/>
          <a:ext cx="4485386" cy="1199087"/>
        </p:xfrm>
        <a:graphic>
          <a:graphicData uri="http://schemas.openxmlformats.org/drawingml/2006/table">
            <a:tbl>
              <a:tblPr firstRow="1" bandRow="1">
                <a:tableStyleId>{5C22544A-7EE6-4342-B048-85BDC9FD1C3A}</a:tableStyleId>
              </a:tblPr>
              <a:tblGrid>
                <a:gridCol w="4485386">
                  <a:extLst>
                    <a:ext uri="{9D8B030D-6E8A-4147-A177-3AD203B41FA5}">
                      <a16:colId xmlns:a16="http://schemas.microsoft.com/office/drawing/2014/main" val="2604013301"/>
                    </a:ext>
                  </a:extLst>
                </a:gridCol>
              </a:tblGrid>
              <a:tr h="615191">
                <a:tc>
                  <a:txBody>
                    <a:bodyPr/>
                    <a:lstStyle/>
                    <a:p>
                      <a:pPr algn="just" fontAlgn="ctr">
                        <a:spcBef>
                          <a:spcPts val="600"/>
                        </a:spcBef>
                        <a:spcAft>
                          <a:spcPts val="600"/>
                        </a:spcAft>
                      </a:pPr>
                      <a:r>
                        <a:rPr lang="tr-TR" sz="1400" b="1" kern="1200" dirty="0">
                          <a:solidFill>
                            <a:schemeClr val="bg1"/>
                          </a:solidFill>
                          <a:latin typeface="Barlow Bold"/>
                          <a:ea typeface="+mn-ea"/>
                          <a:cs typeface="Clear Sans" panose="020B0604020202020204" charset="0"/>
                        </a:rPr>
                        <a:t>Proje İlerleme Raporları</a:t>
                      </a:r>
                      <a:endParaRPr lang="en-US" sz="1400" b="1" kern="1200" dirty="0">
                        <a:solidFill>
                          <a:schemeClr val="bg1"/>
                        </a:solidFill>
                        <a:latin typeface="Barlow Bold"/>
                        <a:ea typeface="+mn-ea"/>
                        <a:cs typeface="Clear Sans" panose="020B0604020202020204" charset="0"/>
                      </a:endParaRPr>
                    </a:p>
                  </a:txBody>
                  <a:tcPr marL="135000" marR="135000" marT="135000" marB="135000" anchor="ct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204A7D"/>
                    </a:solidFill>
                  </a:tcPr>
                </a:tc>
                <a:extLst>
                  <a:ext uri="{0D108BD9-81ED-4DB2-BD59-A6C34878D82A}">
                    <a16:rowId xmlns:a16="http://schemas.microsoft.com/office/drawing/2014/main" val="580019072"/>
                  </a:ext>
                </a:extLst>
              </a:tr>
              <a:tr h="583896">
                <a:tc>
                  <a:txBody>
                    <a:bodyPr/>
                    <a:lstStyle/>
                    <a:p>
                      <a:pPr algn="just" fontAlgn="ctr">
                        <a:spcBef>
                          <a:spcPts val="600"/>
                        </a:spcBef>
                        <a:spcAft>
                          <a:spcPts val="600"/>
                        </a:spcAft>
                      </a:pPr>
                      <a:r>
                        <a:rPr lang="tr-TR" sz="1400" b="1" kern="1200" dirty="0">
                          <a:solidFill>
                            <a:schemeClr val="bg1"/>
                          </a:solidFill>
                          <a:latin typeface="Barlow Bold"/>
                          <a:ea typeface="+mn-ea"/>
                          <a:cs typeface="Clear Sans" panose="020B0604020202020204" charset="0"/>
                        </a:rPr>
                        <a:t>Yerinde/çevrimiçi</a:t>
                      </a:r>
                      <a:r>
                        <a:rPr lang="tr-TR" sz="1400" b="1" kern="1200" baseline="0" dirty="0">
                          <a:solidFill>
                            <a:schemeClr val="bg1"/>
                          </a:solidFill>
                          <a:latin typeface="Barlow Bold"/>
                          <a:ea typeface="+mn-ea"/>
                          <a:cs typeface="Clear Sans" panose="020B0604020202020204" charset="0"/>
                        </a:rPr>
                        <a:t> izleme ziyaretleri</a:t>
                      </a:r>
                      <a:endParaRPr lang="en-US" sz="1400" b="1" kern="1200" dirty="0">
                        <a:solidFill>
                          <a:schemeClr val="bg1"/>
                        </a:solidFill>
                        <a:latin typeface="Barlow Bold"/>
                        <a:ea typeface="+mn-ea"/>
                        <a:cs typeface="Clear Sans" panose="020B0604020202020204" charset="0"/>
                      </a:endParaRP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879BD"/>
                    </a:solidFill>
                  </a:tcPr>
                </a:tc>
                <a:extLst>
                  <a:ext uri="{0D108BD9-81ED-4DB2-BD59-A6C34878D82A}">
                    <a16:rowId xmlns:a16="http://schemas.microsoft.com/office/drawing/2014/main" val="1457711772"/>
                  </a:ext>
                </a:extLst>
              </a:tr>
            </a:tbl>
          </a:graphicData>
        </a:graphic>
      </p:graphicFrame>
      <p:sp>
        <p:nvSpPr>
          <p:cNvPr id="7" name="Rectangle 6">
            <a:extLst>
              <a:ext uri="{FF2B5EF4-FFF2-40B4-BE49-F238E27FC236}">
                <a16:creationId xmlns:a16="http://schemas.microsoft.com/office/drawing/2014/main" id="{C749DABC-E857-6708-CA6A-5F62A633CE62}"/>
              </a:ext>
            </a:extLst>
          </p:cNvPr>
          <p:cNvSpPr/>
          <p:nvPr/>
        </p:nvSpPr>
        <p:spPr>
          <a:xfrm>
            <a:off x="5636276" y="2499776"/>
            <a:ext cx="2707492" cy="993477"/>
          </a:xfrm>
          <a:prstGeom prst="rect">
            <a:avLst/>
          </a:prstGeom>
        </p:spPr>
        <p:txBody>
          <a:bodyPr wrap="square">
            <a:spAutoFit/>
          </a:bodyPr>
          <a:lstStyle/>
          <a:p>
            <a:pPr algn="just">
              <a:lnSpc>
                <a:spcPts val="1800"/>
              </a:lnSpc>
            </a:pPr>
            <a:r>
              <a:rPr lang="en-US" sz="3300" b="1" dirty="0">
                <a:solidFill>
                  <a:srgbClr val="C00000"/>
                </a:solidFill>
                <a:latin typeface="Barlow Bold"/>
                <a:cs typeface="Segoe UI Light" panose="020B0502040204020203" pitchFamily="34" charset="0"/>
              </a:rPr>
              <a:t>!</a:t>
            </a:r>
            <a:r>
              <a:rPr lang="en-US" sz="2100" b="1" dirty="0">
                <a:solidFill>
                  <a:srgbClr val="C00000"/>
                </a:solidFill>
                <a:latin typeface="Barlow Bold"/>
                <a:cs typeface="Segoe UI Light" panose="020B0502040204020203" pitchFamily="34" charset="0"/>
              </a:rPr>
              <a:t> </a:t>
            </a:r>
            <a:r>
              <a:rPr lang="en-US" sz="1050" dirty="0" err="1">
                <a:solidFill>
                  <a:srgbClr val="666666"/>
                </a:solidFill>
                <a:latin typeface="Barlow Bold"/>
                <a:cs typeface="Clear Sans" panose="020B0604020202020204" charset="0"/>
              </a:rPr>
              <a:t>Proje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uygulamasına</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yönelik</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riskler</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tespit</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edildiğinde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proje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ortaklarına</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önceden</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bildirimde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bulunmaksızın</a:t>
            </a:r>
            <a:r>
              <a:rPr lang="en-US" sz="1050" dirty="0">
                <a:solidFill>
                  <a:srgbClr val="666666"/>
                </a:solidFill>
                <a:latin typeface="Barlow Bold"/>
                <a:cs typeface="Clear Sans" panose="020B0604020202020204" charset="0"/>
              </a:rPr>
              <a:t> </a:t>
            </a:r>
            <a:r>
              <a:rPr lang="tr-TR" sz="1050" b="1" dirty="0">
                <a:solidFill>
                  <a:srgbClr val="666666"/>
                </a:solidFill>
                <a:latin typeface="Barlow Bold"/>
                <a:cs typeface="Clear Sans" panose="020B0604020202020204" charset="0"/>
              </a:rPr>
              <a:t>ara </a:t>
            </a:r>
            <a:r>
              <a:rPr lang="en-US" sz="1050" b="1" dirty="0" err="1">
                <a:solidFill>
                  <a:srgbClr val="666666"/>
                </a:solidFill>
                <a:latin typeface="Barlow Bold"/>
                <a:cs typeface="Clear Sans" panose="020B0604020202020204" charset="0"/>
              </a:rPr>
              <a:t>izleme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ziyaretleri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gerçekleştirilebilir</a:t>
            </a:r>
            <a:r>
              <a:rPr lang="tr-TR" sz="1050" dirty="0">
                <a:solidFill>
                  <a:srgbClr val="666666"/>
                </a:solidFill>
                <a:latin typeface="Barlow Bold"/>
                <a:cs typeface="Clear Sans" panose="020B0604020202020204" charset="0"/>
              </a:rPr>
              <a:t>.</a:t>
            </a:r>
            <a:endParaRPr lang="en-US" sz="1050" dirty="0">
              <a:solidFill>
                <a:srgbClr val="666666"/>
              </a:solidFill>
              <a:latin typeface="Barlow Bold"/>
              <a:cs typeface="Clear Sans" panose="020B0604020202020204" charset="0"/>
            </a:endParaRPr>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val="0"/>
              </a:ext>
            </a:extLst>
          </a:blip>
          <a:srcRect r="35275"/>
          <a:stretch/>
        </p:blipFill>
        <p:spPr>
          <a:xfrm>
            <a:off x="952028" y="1478937"/>
            <a:ext cx="743911" cy="766221"/>
          </a:xfrm>
          <a:prstGeom prst="rect">
            <a:avLst/>
          </a:prstGeom>
          <a:ln>
            <a:noFill/>
          </a:ln>
          <a:effectLst>
            <a:outerShdw blurRad="292100" dist="139700" dir="2700000" algn="tl" rotWithShape="0">
              <a:srgbClr val="333333">
                <a:alpha val="65000"/>
              </a:srgbClr>
            </a:outerShdw>
          </a:effectLst>
        </p:spPr>
      </p:pic>
      <p:sp>
        <p:nvSpPr>
          <p:cNvPr id="9" name="Text Placeholder 20"/>
          <p:cNvSpPr txBox="1">
            <a:spLocks/>
          </p:cNvSpPr>
          <p:nvPr/>
        </p:nvSpPr>
        <p:spPr>
          <a:xfrm>
            <a:off x="969523" y="4209646"/>
            <a:ext cx="2287080" cy="579080"/>
          </a:xfrm>
          <a:prstGeom prst="rect">
            <a:avLst/>
          </a:prstGeom>
          <a:solidFill>
            <a:srgbClr val="2879BD"/>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r>
              <a:rPr lang="tr-TR" sz="1350" dirty="0">
                <a:effectLst>
                  <a:outerShdw blurRad="38100" dist="38100" dir="2700000" algn="tl">
                    <a:srgbClr val="000000">
                      <a:alpha val="43137"/>
                    </a:srgbClr>
                  </a:outerShdw>
                </a:effectLst>
                <a:latin typeface="Barlow Bold"/>
                <a:cs typeface="Clear Sans" panose="020B0604020202020204" charset="0"/>
              </a:rPr>
              <a:t>Başlangıç çevrimiçi</a:t>
            </a:r>
            <a:endParaRPr lang="en-GB" sz="1350" dirty="0">
              <a:effectLst>
                <a:outerShdw blurRad="38100" dist="38100" dir="2700000" algn="tl">
                  <a:srgbClr val="000000">
                    <a:alpha val="43137"/>
                  </a:srgbClr>
                </a:outerShdw>
              </a:effectLst>
              <a:latin typeface="Barlow Bold"/>
              <a:cs typeface="Clear Sans" panose="020B0604020202020204" charset="0"/>
            </a:endParaRPr>
          </a:p>
          <a:p>
            <a:r>
              <a:rPr lang="tr-TR" sz="1350" dirty="0">
                <a:effectLst>
                  <a:outerShdw blurRad="38100" dist="38100" dir="2700000" algn="tl">
                    <a:srgbClr val="000000">
                      <a:alpha val="43137"/>
                    </a:srgbClr>
                  </a:outerShdw>
                </a:effectLst>
                <a:latin typeface="Barlow Bold"/>
                <a:cs typeface="Clear Sans" panose="020B0604020202020204" charset="0"/>
              </a:rPr>
              <a:t> izleme</a:t>
            </a:r>
            <a:endParaRPr lang="en-US" sz="1350" dirty="0">
              <a:effectLst>
                <a:outerShdw blurRad="38100" dist="38100" dir="2700000" algn="tl">
                  <a:srgbClr val="000000">
                    <a:alpha val="43137"/>
                  </a:srgbClr>
                </a:outerShdw>
              </a:effectLst>
              <a:latin typeface="Barlow Bold"/>
              <a:cs typeface="Clear Sans" panose="020B0604020202020204" charset="0"/>
            </a:endParaRPr>
          </a:p>
        </p:txBody>
      </p:sp>
      <p:sp>
        <p:nvSpPr>
          <p:cNvPr id="10" name="Text Placeholder 20"/>
          <p:cNvSpPr txBox="1">
            <a:spLocks/>
          </p:cNvSpPr>
          <p:nvPr/>
        </p:nvSpPr>
        <p:spPr>
          <a:xfrm>
            <a:off x="3416324" y="4188944"/>
            <a:ext cx="2305994" cy="617552"/>
          </a:xfrm>
          <a:prstGeom prst="rect">
            <a:avLst/>
          </a:prstGeom>
          <a:solidFill>
            <a:srgbClr val="2879BD"/>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effectLst>
                  <a:outerShdw blurRad="38100" dist="38100" dir="2700000" algn="tl">
                    <a:srgbClr val="000000">
                      <a:alpha val="43137"/>
                    </a:srgbClr>
                  </a:outerShdw>
                </a:effectLst>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a:spcBef>
                <a:spcPts val="300"/>
              </a:spcBef>
              <a:spcAft>
                <a:spcPts val="300"/>
              </a:spcAft>
            </a:pPr>
            <a:r>
              <a:rPr lang="tr-TR" sz="1350" dirty="0">
                <a:latin typeface="Barlow Bold"/>
                <a:cs typeface="Clear Sans" panose="020B0604020202020204" charset="0"/>
              </a:rPr>
              <a:t>Nihai yerinde izleme</a:t>
            </a:r>
          </a:p>
          <a:p>
            <a:endParaRPr lang="en-US" sz="1350" dirty="0">
              <a:latin typeface="Barlow Bold"/>
              <a:cs typeface="Clear Sans" panose="020B0604020202020204" charset="0"/>
            </a:endParaRPr>
          </a:p>
        </p:txBody>
      </p:sp>
      <p:sp>
        <p:nvSpPr>
          <p:cNvPr id="11" name="Text Placeholder 20"/>
          <p:cNvSpPr txBox="1">
            <a:spLocks/>
          </p:cNvSpPr>
          <p:nvPr/>
        </p:nvSpPr>
        <p:spPr>
          <a:xfrm>
            <a:off x="5872582" y="4209646"/>
            <a:ext cx="2305994" cy="579080"/>
          </a:xfrm>
          <a:prstGeom prst="rect">
            <a:avLst/>
          </a:prstGeom>
          <a:solidFill>
            <a:srgbClr val="2879BD"/>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effectLst>
                  <a:outerShdw blurRad="38100" dist="38100" dir="2700000" algn="tl">
                    <a:srgbClr val="000000">
                      <a:alpha val="43137"/>
                    </a:srgbClr>
                  </a:outerShdw>
                </a:effectLst>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r>
              <a:rPr lang="tr-TR" sz="1350" dirty="0">
                <a:latin typeface="Barlow Bold"/>
                <a:cs typeface="Clear Sans" panose="020B0604020202020204" charset="0"/>
              </a:rPr>
              <a:t>Ardıl izleme</a:t>
            </a:r>
          </a:p>
          <a:p>
            <a:endParaRPr lang="en-US" sz="1350" dirty="0">
              <a:latin typeface="Barlow Bold"/>
              <a:cs typeface="Clear Sans" panose="020B0604020202020204" charset="0"/>
            </a:endParaRPr>
          </a:p>
        </p:txBody>
      </p:sp>
      <p:sp>
        <p:nvSpPr>
          <p:cNvPr id="12" name="Google Shape;478;p45"/>
          <p:cNvSpPr txBox="1"/>
          <p:nvPr/>
        </p:nvSpPr>
        <p:spPr>
          <a:xfrm>
            <a:off x="941151" y="5062087"/>
            <a:ext cx="2315451" cy="641897"/>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b="1" spc="-30">
                <a:solidFill>
                  <a:srgbClr val="000000"/>
                </a:solidFill>
                <a:latin typeface="Clear Sans"/>
              </a:defRPr>
            </a:lvl1pPr>
          </a:lstStyle>
          <a:p>
            <a:r>
              <a:rPr lang="en-GB" sz="1200" dirty="0">
                <a:latin typeface="Barlow Bold"/>
                <a:sym typeface="Catamaran Light"/>
              </a:rPr>
              <a:t>P</a:t>
            </a:r>
            <a:r>
              <a:rPr lang="tr-TR" sz="1200" dirty="0" err="1">
                <a:latin typeface="Barlow Bold"/>
                <a:sym typeface="Catamaran Light"/>
              </a:rPr>
              <a:t>roje</a:t>
            </a:r>
            <a:r>
              <a:rPr lang="tr-TR" sz="1200" dirty="0">
                <a:latin typeface="Barlow Bold"/>
                <a:sym typeface="Catamaran Light"/>
              </a:rPr>
              <a:t> kuruluşu ve ilk faaliyetler</a:t>
            </a:r>
            <a:endParaRPr lang="en-US" sz="1200" dirty="0">
              <a:latin typeface="Barlow Bold"/>
              <a:sym typeface="Catamaran Light"/>
            </a:endParaRPr>
          </a:p>
        </p:txBody>
      </p:sp>
      <p:sp>
        <p:nvSpPr>
          <p:cNvPr id="13" name="Google Shape;478;p45"/>
          <p:cNvSpPr txBox="1"/>
          <p:nvPr/>
        </p:nvSpPr>
        <p:spPr>
          <a:xfrm>
            <a:off x="3397410" y="5062087"/>
            <a:ext cx="2305994" cy="641897"/>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b="1" spc="-30">
                <a:solidFill>
                  <a:srgbClr val="000000"/>
                </a:solidFill>
                <a:latin typeface="Clear Sans"/>
              </a:defRPr>
            </a:lvl1pPr>
          </a:lstStyle>
          <a:p>
            <a:r>
              <a:rPr lang="tr-TR" sz="1200" dirty="0">
                <a:latin typeface="Barlow Bold"/>
                <a:sym typeface="Catamaran Light"/>
              </a:rPr>
              <a:t>Proje uygulaması bitişi sonrasında</a:t>
            </a:r>
            <a:endParaRPr lang="en-US" sz="1200" dirty="0">
              <a:latin typeface="Barlow Bold"/>
              <a:sym typeface="Catamaran Light"/>
            </a:endParaRPr>
          </a:p>
        </p:txBody>
      </p:sp>
      <p:sp>
        <p:nvSpPr>
          <p:cNvPr id="14" name="Google Shape;478;p45"/>
          <p:cNvSpPr txBox="1"/>
          <p:nvPr/>
        </p:nvSpPr>
        <p:spPr>
          <a:xfrm>
            <a:off x="5899356" y="5062087"/>
            <a:ext cx="2279221" cy="641897"/>
          </a:xfrm>
          <a:prstGeom prst="rect">
            <a:avLst/>
          </a:prstGeom>
          <a:solidFill>
            <a:schemeClr val="bg1">
              <a:lumMod val="85000"/>
            </a:schemeClr>
          </a:solidFill>
          <a:ln>
            <a:noFill/>
          </a:ln>
        </p:spPr>
        <p:txBody>
          <a:bodyPr spcFirstLastPara="1" wrap="square" lIns="68569" tIns="68569" rIns="68569" bIns="68569" anchor="ctr" anchorCtr="0">
            <a:noAutofit/>
          </a:bodyPr>
          <a:lstStyle>
            <a:defPPr>
              <a:defRPr lang="en-US"/>
            </a:defPPr>
            <a:lvl1pPr marL="182563" lvl="0" algn="ctr">
              <a:defRPr b="1" spc="-30">
                <a:solidFill>
                  <a:srgbClr val="000000"/>
                </a:solidFill>
                <a:latin typeface="Clear Sans"/>
              </a:defRPr>
            </a:lvl1pPr>
          </a:lstStyle>
          <a:p>
            <a:r>
              <a:rPr lang="tr-TR" sz="1200" dirty="0">
                <a:latin typeface="Barlow Bold"/>
                <a:sym typeface="Catamaran Light"/>
              </a:rPr>
              <a:t>Sürdürülebilirlik süresi boyunca</a:t>
            </a:r>
            <a:endParaRPr lang="en-US" sz="1200" dirty="0">
              <a:latin typeface="Barlow Bold"/>
              <a:sym typeface="Catamaran Light"/>
            </a:endParaRPr>
          </a:p>
        </p:txBody>
      </p:sp>
      <p:cxnSp>
        <p:nvCxnSpPr>
          <p:cNvPr id="16" name="Elbow Connector 15"/>
          <p:cNvCxnSpPr>
            <a:cxnSpLocks/>
            <a:endCxn id="10" idx="0"/>
          </p:cNvCxnSpPr>
          <p:nvPr/>
        </p:nvCxnSpPr>
        <p:spPr>
          <a:xfrm>
            <a:off x="2094148" y="3907174"/>
            <a:ext cx="2475173" cy="281770"/>
          </a:xfrm>
          <a:prstGeom prst="bentConnector2">
            <a:avLst/>
          </a:prstGeom>
          <a:ln w="38100">
            <a:solidFill>
              <a:srgbClr val="204A7D"/>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cxnSpLocks/>
            <a:endCxn id="9" idx="0"/>
          </p:cNvCxnSpPr>
          <p:nvPr/>
        </p:nvCxnSpPr>
        <p:spPr>
          <a:xfrm>
            <a:off x="2103606" y="3629558"/>
            <a:ext cx="9457" cy="559386"/>
          </a:xfrm>
          <a:prstGeom prst="line">
            <a:avLst/>
          </a:prstGeom>
          <a:ln w="38100">
            <a:solidFill>
              <a:srgbClr val="204A7D"/>
            </a:solidFill>
            <a:prstDash val="sysDash"/>
          </a:ln>
        </p:spPr>
        <p:style>
          <a:lnRef idx="1">
            <a:schemeClr val="accent1"/>
          </a:lnRef>
          <a:fillRef idx="0">
            <a:schemeClr val="accent1"/>
          </a:fillRef>
          <a:effectRef idx="0">
            <a:schemeClr val="accent1"/>
          </a:effectRef>
          <a:fontRef idx="minor">
            <a:schemeClr val="tx1"/>
          </a:fontRef>
        </p:style>
      </p:cxnSp>
      <p:cxnSp>
        <p:nvCxnSpPr>
          <p:cNvPr id="4" name="Elbow Connector 3"/>
          <p:cNvCxnSpPr>
            <a:cxnSpLocks/>
            <a:endCxn id="11" idx="0"/>
          </p:cNvCxnSpPr>
          <p:nvPr/>
        </p:nvCxnSpPr>
        <p:spPr>
          <a:xfrm>
            <a:off x="4569322" y="3907174"/>
            <a:ext cx="2456257" cy="281770"/>
          </a:xfrm>
          <a:prstGeom prst="bentConnector2">
            <a:avLst/>
          </a:prstGeom>
          <a:ln w="38100">
            <a:solidFill>
              <a:srgbClr val="204A7D"/>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309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childTnLst>
                                </p:cTn>
                              </p:par>
                            </p:childTnLst>
                          </p:cTn>
                        </p:par>
                        <p:par>
                          <p:cTn id="15" fill="hold">
                            <p:stCondLst>
                              <p:cond delay="3000"/>
                            </p:stCondLst>
                            <p:childTnLst>
                              <p:par>
                                <p:cTn id="16" presetID="22" presetClass="entr" presetSubtype="1"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par>
                          <p:cTn id="23" fill="hold">
                            <p:stCondLst>
                              <p:cond delay="55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2000"/>
                                        <p:tgtEl>
                                          <p:spTgt spid="12"/>
                                        </p:tgtEl>
                                      </p:cBhvr>
                                    </p:animEffect>
                                  </p:childTnLst>
                                </p:cTn>
                              </p:par>
                            </p:childTnLst>
                          </p:cTn>
                        </p:par>
                        <p:par>
                          <p:cTn id="27" fill="hold">
                            <p:stCondLst>
                              <p:cond delay="75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2000"/>
                                        <p:tgtEl>
                                          <p:spTgt spid="16"/>
                                        </p:tgtEl>
                                      </p:cBhvr>
                                    </p:animEffect>
                                  </p:childTnLst>
                                </p:cTn>
                              </p:par>
                            </p:childTnLst>
                          </p:cTn>
                        </p:par>
                        <p:par>
                          <p:cTn id="31" fill="hold">
                            <p:stCondLst>
                              <p:cond delay="95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000"/>
                                        <p:tgtEl>
                                          <p:spTgt spid="10"/>
                                        </p:tgtEl>
                                      </p:cBhvr>
                                    </p:animEffect>
                                  </p:childTnLst>
                                </p:cTn>
                              </p:par>
                            </p:childTnLst>
                          </p:cTn>
                        </p:par>
                        <p:par>
                          <p:cTn id="35" fill="hold">
                            <p:stCondLst>
                              <p:cond delay="115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000"/>
                                        <p:tgtEl>
                                          <p:spTgt spid="13"/>
                                        </p:tgtEl>
                                      </p:cBhvr>
                                    </p:animEffect>
                                  </p:childTnLst>
                                </p:cTn>
                              </p:par>
                            </p:childTnLst>
                          </p:cTn>
                        </p:par>
                        <p:par>
                          <p:cTn id="39" fill="hold">
                            <p:stCondLst>
                              <p:cond delay="135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2000"/>
                                        <p:tgtEl>
                                          <p:spTgt spid="4"/>
                                        </p:tgtEl>
                                      </p:cBhvr>
                                    </p:animEffect>
                                  </p:childTnLst>
                                </p:cTn>
                              </p:par>
                            </p:childTnLst>
                          </p:cTn>
                        </p:par>
                        <p:par>
                          <p:cTn id="43" fill="hold">
                            <p:stCondLst>
                              <p:cond delay="155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2000"/>
                                        <p:tgtEl>
                                          <p:spTgt spid="11"/>
                                        </p:tgtEl>
                                      </p:cBhvr>
                                    </p:animEffect>
                                  </p:childTnLst>
                                </p:cTn>
                              </p:par>
                            </p:childTnLst>
                          </p:cTn>
                        </p:par>
                        <p:par>
                          <p:cTn id="47" fill="hold">
                            <p:stCondLst>
                              <p:cond delay="1750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000"/>
                                        <p:tgtEl>
                                          <p:spTgt spid="14"/>
                                        </p:tgtEl>
                                      </p:cBhvr>
                                    </p:animEffect>
                                  </p:childTnLst>
                                </p:cTn>
                              </p:par>
                            </p:childTnLst>
                          </p:cTn>
                        </p:par>
                        <p:par>
                          <p:cTn id="51" fill="hold">
                            <p:stCondLst>
                              <p:cond delay="1950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7" grpId="0"/>
      <p:bldP spid="9" grpId="0" animBg="1"/>
      <p:bldP spid="10" grpId="0" animBg="1"/>
      <p:bldP spid="11" grpId="0" animBg="1"/>
      <p:bldP spid="12" grpId="0" animBg="1"/>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Google Shape;174;p28"/>
          <p:cNvSpPr/>
          <p:nvPr/>
        </p:nvSpPr>
        <p:spPr>
          <a:xfrm>
            <a:off x="4747847" y="1827557"/>
            <a:ext cx="3647552" cy="1829729"/>
          </a:xfrm>
          <a:prstGeom prst="rect">
            <a:avLst/>
          </a:prstGeom>
          <a:solidFill>
            <a:srgbClr val="2879BD"/>
          </a:solidFill>
          <a:ln>
            <a:noFill/>
          </a:ln>
        </p:spPr>
        <p:txBody>
          <a:bodyPr spcFirstLastPara="1" wrap="square" lIns="91425" tIns="91425" rIns="91425" bIns="91425" anchor="ctr" anchorCtr="0">
            <a:noAutofit/>
          </a:bodyPr>
          <a:lstStyle/>
          <a:p>
            <a:pPr defTabSz="914378">
              <a:buClr>
                <a:srgbClr val="000000"/>
              </a:buClr>
            </a:pPr>
            <a:endParaRPr sz="1400" kern="0" dirty="0">
              <a:solidFill>
                <a:srgbClr val="000000"/>
              </a:solidFill>
              <a:latin typeface="Arial"/>
              <a:cs typeface="Arial"/>
              <a:sym typeface="Arial"/>
            </a:endParaRPr>
          </a:p>
        </p:txBody>
      </p:sp>
      <p:sp>
        <p:nvSpPr>
          <p:cNvPr id="18" name="Google Shape;175;p28"/>
          <p:cNvSpPr/>
          <p:nvPr/>
        </p:nvSpPr>
        <p:spPr>
          <a:xfrm>
            <a:off x="753627" y="3729142"/>
            <a:ext cx="3911321" cy="1885634"/>
          </a:xfrm>
          <a:prstGeom prst="rect">
            <a:avLst/>
          </a:prstGeom>
          <a:solidFill>
            <a:srgbClr val="2879BD"/>
          </a:solidFill>
          <a:ln>
            <a:noFill/>
          </a:ln>
        </p:spPr>
        <p:txBody>
          <a:bodyPr spcFirstLastPara="1" wrap="square" lIns="91425" tIns="91425" rIns="91425" bIns="91425" anchor="ctr" anchorCtr="0">
            <a:noAutofit/>
          </a:bodyPr>
          <a:lstStyle/>
          <a:p>
            <a:pPr defTabSz="914378">
              <a:buClr>
                <a:srgbClr val="000000"/>
              </a:buClr>
            </a:pPr>
            <a:endParaRPr sz="1400" kern="0" dirty="0">
              <a:solidFill>
                <a:srgbClr val="000000"/>
              </a:solidFill>
              <a:latin typeface="Arial"/>
              <a:cs typeface="Arial"/>
              <a:sym typeface="Arial"/>
            </a:endParaRPr>
          </a:p>
        </p:txBody>
      </p:sp>
      <p:sp>
        <p:nvSpPr>
          <p:cNvPr id="19" name="Google Shape;177;p28"/>
          <p:cNvSpPr txBox="1">
            <a:spLocks/>
          </p:cNvSpPr>
          <p:nvPr/>
        </p:nvSpPr>
        <p:spPr>
          <a:xfrm>
            <a:off x="4747846" y="2596872"/>
            <a:ext cx="3647552" cy="853413"/>
          </a:xfrm>
          <a:prstGeom prst="rect">
            <a:avLst/>
          </a:prstGeom>
          <a:noFill/>
          <a:ln>
            <a:noFill/>
          </a:ln>
        </p:spPr>
        <p:txBody>
          <a:bodyPr spcFirstLastPara="1" wrap="square" lIns="81000" tIns="81000" rIns="81000" bIns="8100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9pPr>
          </a:lstStyle>
          <a:p>
            <a:pPr marL="0" indent="0" algn="ctr" defTabSz="685800">
              <a:buClr>
                <a:srgbClr val="434343"/>
              </a:buClr>
              <a:defRPr/>
            </a:pPr>
            <a:r>
              <a:rPr lang="en-US" sz="1200" b="1" kern="0" dirty="0">
                <a:solidFill>
                  <a:srgbClr val="FFFFFF"/>
                </a:solidFill>
                <a:latin typeface="Barlow Bold"/>
                <a:cs typeface="Clear Sans" panose="020B0604020202020204" charset="0"/>
              </a:rPr>
              <a:t>1</a:t>
            </a:r>
            <a:r>
              <a:rPr lang="tr-TR" sz="1200" b="1" kern="0" dirty="0">
                <a:solidFill>
                  <a:srgbClr val="FFFFFF"/>
                </a:solidFill>
                <a:latin typeface="Barlow Bold"/>
                <a:cs typeface="Clear Sans" panose="020B0604020202020204" charset="0"/>
              </a:rPr>
              <a:t> raporlama finansal kısım </a:t>
            </a:r>
          </a:p>
          <a:p>
            <a:pPr marL="0" indent="0" algn="ctr" defTabSz="685800">
              <a:buClr>
                <a:srgbClr val="434343"/>
              </a:buClr>
              <a:defRPr/>
            </a:pPr>
            <a:r>
              <a:rPr lang="en-US" sz="1500" b="1" kern="0" dirty="0">
                <a:solidFill>
                  <a:srgbClr val="FFFFFF"/>
                </a:solidFill>
                <a:latin typeface="Barlow Bold"/>
                <a:cs typeface="Clear Sans" panose="020B0604020202020204" charset="0"/>
              </a:rPr>
              <a:t>&amp;</a:t>
            </a:r>
          </a:p>
          <a:p>
            <a:pPr marL="0" indent="0" algn="ctr" defTabSz="685800">
              <a:buClr>
                <a:srgbClr val="434343"/>
              </a:buClr>
              <a:defRPr/>
            </a:pPr>
            <a:r>
              <a:rPr lang="en-US" sz="1200" b="1" kern="0" dirty="0">
                <a:solidFill>
                  <a:srgbClr val="FFFFFF"/>
                </a:solidFill>
                <a:latin typeface="Barlow Bold"/>
                <a:cs typeface="Clear Sans" panose="020B0604020202020204" charset="0"/>
              </a:rPr>
              <a:t>1 </a:t>
            </a:r>
            <a:r>
              <a:rPr lang="tr-TR" sz="1200" b="1" kern="0" dirty="0">
                <a:solidFill>
                  <a:srgbClr val="FFFFFF"/>
                </a:solidFill>
                <a:latin typeface="Barlow Bold"/>
                <a:cs typeface="Clear Sans" panose="020B0604020202020204" charset="0"/>
              </a:rPr>
              <a:t>raporlama faaliyetler/içerik </a:t>
            </a:r>
            <a:endParaRPr lang="en-US" sz="1200" b="1" kern="0" dirty="0">
              <a:solidFill>
                <a:srgbClr val="FFFFFF"/>
              </a:solidFill>
              <a:latin typeface="Barlow Bold"/>
              <a:cs typeface="Clear Sans" panose="020B0604020202020204" charset="0"/>
            </a:endParaRPr>
          </a:p>
        </p:txBody>
      </p:sp>
      <p:sp>
        <p:nvSpPr>
          <p:cNvPr id="20" name="Google Shape;181;p28"/>
          <p:cNvSpPr txBox="1">
            <a:spLocks/>
          </p:cNvSpPr>
          <p:nvPr/>
        </p:nvSpPr>
        <p:spPr>
          <a:xfrm>
            <a:off x="738519" y="3867168"/>
            <a:ext cx="3926429" cy="468530"/>
          </a:xfrm>
          <a:prstGeom prst="rect">
            <a:avLst/>
          </a:prstGeom>
          <a:noFill/>
          <a:ln>
            <a:noFill/>
          </a:ln>
          <a:effectLst>
            <a:outerShdw blurRad="50800" dist="38100" dir="2700000" algn="tl" rotWithShape="0">
              <a:srgbClr val="7030A0">
                <a:alpha val="40000"/>
              </a:srgbClr>
            </a:outerShdw>
          </a:effectLst>
        </p:spPr>
        <p:txBody>
          <a:bodyPr spcFirstLastPara="1" wrap="square" lIns="81000" tIns="81000" rIns="81000" bIns="810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9pPr>
          </a:lstStyle>
          <a:p>
            <a:pPr algn="ctr">
              <a:buClr>
                <a:srgbClr val="434343"/>
              </a:buClr>
              <a:buSzPts val="1000"/>
            </a:pPr>
            <a:r>
              <a:rPr lang="tr-TR" sz="1500" kern="0" dirty="0">
                <a:solidFill>
                  <a:srgbClr val="FFFFFF"/>
                </a:solidFill>
                <a:effectLst>
                  <a:outerShdw blurRad="38100" dist="38100" dir="2700000" algn="tl">
                    <a:srgbClr val="000000">
                      <a:alpha val="43137"/>
                    </a:srgbClr>
                  </a:outerShdw>
                </a:effectLst>
                <a:latin typeface="Barlow Bold"/>
                <a:ea typeface="Catamaran Light"/>
                <a:cs typeface="Clear Sans" panose="020B0604020202020204" charset="0"/>
              </a:rPr>
              <a:t>Raporlamada</a:t>
            </a:r>
            <a:r>
              <a:rPr lang="tr-TR" sz="1800" kern="0" dirty="0">
                <a:solidFill>
                  <a:srgbClr val="FFFFFF"/>
                </a:solidFill>
                <a:effectLst>
                  <a:outerShdw blurRad="38100" dist="38100" dir="2700000" algn="tl">
                    <a:srgbClr val="000000">
                      <a:alpha val="43137"/>
                    </a:srgbClr>
                  </a:outerShdw>
                </a:effectLst>
                <a:latin typeface="Barlow Bold"/>
                <a:ea typeface="Catamaran Light"/>
                <a:cs typeface="Clear Sans" panose="020B0604020202020204" charset="0"/>
              </a:rPr>
              <a:t> 2 </a:t>
            </a:r>
            <a:r>
              <a:rPr lang="tr-TR" sz="1500" kern="0" dirty="0">
                <a:solidFill>
                  <a:srgbClr val="FFFFFF"/>
                </a:solidFill>
                <a:effectLst>
                  <a:outerShdw blurRad="38100" dist="38100" dir="2700000" algn="tl">
                    <a:srgbClr val="000000">
                      <a:alpha val="43137"/>
                    </a:srgbClr>
                  </a:outerShdw>
                </a:effectLst>
                <a:latin typeface="Barlow Bold"/>
                <a:ea typeface="Catamaran Light"/>
                <a:cs typeface="Clear Sans" panose="020B0604020202020204" charset="0"/>
              </a:rPr>
              <a:t>aşama</a:t>
            </a:r>
            <a:endParaRPr lang="en-US" sz="900" kern="0" dirty="0">
              <a:solidFill>
                <a:srgbClr val="FFFFFF"/>
              </a:solidFill>
              <a:effectLst>
                <a:outerShdw blurRad="38100" dist="38100" dir="2700000" algn="tl">
                  <a:srgbClr val="000000">
                    <a:alpha val="43137"/>
                  </a:srgbClr>
                </a:outerShdw>
              </a:effectLst>
              <a:latin typeface="Barlow Bold"/>
              <a:ea typeface="Catamaran Light"/>
              <a:cs typeface="Clear Sans" panose="020B0604020202020204" charset="0"/>
            </a:endParaRPr>
          </a:p>
        </p:txBody>
      </p:sp>
      <p:sp>
        <p:nvSpPr>
          <p:cNvPr id="21" name="Google Shape;182;p28"/>
          <p:cNvSpPr txBox="1">
            <a:spLocks/>
          </p:cNvSpPr>
          <p:nvPr/>
        </p:nvSpPr>
        <p:spPr>
          <a:xfrm>
            <a:off x="4787898" y="1965473"/>
            <a:ext cx="3607501" cy="471636"/>
          </a:xfrm>
          <a:prstGeom prst="rect">
            <a:avLst/>
          </a:prstGeom>
          <a:noFill/>
          <a:ln>
            <a:noFill/>
          </a:ln>
          <a:effectLst>
            <a:outerShdw blurRad="50800" dist="38100" dir="2700000" algn="tl" rotWithShape="0">
              <a:srgbClr val="7030A0">
                <a:alpha val="40000"/>
              </a:srgbClr>
            </a:outerShdw>
          </a:effectLst>
        </p:spPr>
        <p:txBody>
          <a:bodyPr spcFirstLastPara="1" wrap="square" lIns="81000" tIns="81000" rIns="81000" bIns="810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9pPr>
          </a:lstStyle>
          <a:p>
            <a:pPr algn="ctr" defTabSz="685800">
              <a:buClr>
                <a:srgbClr val="434343"/>
              </a:buClr>
              <a:defRPr/>
            </a:pPr>
            <a:r>
              <a:rPr lang="tr-TR" sz="1500" kern="0" dirty="0">
                <a:solidFill>
                  <a:srgbClr val="FFFFFF"/>
                </a:solidFill>
                <a:latin typeface="Barlow Bold"/>
                <a:cs typeface="Clear Sans" panose="020B0604020202020204" charset="0"/>
              </a:rPr>
              <a:t>İlerleme raporunun 2 türü</a:t>
            </a:r>
            <a:endParaRPr lang="en-US" sz="1500" kern="0" dirty="0">
              <a:solidFill>
                <a:srgbClr val="FFFFFF"/>
              </a:solidFill>
              <a:latin typeface="Barlow Bold"/>
              <a:cs typeface="Clear Sans" panose="020B0604020202020204" charset="0"/>
            </a:endParaRPr>
          </a:p>
        </p:txBody>
      </p:sp>
      <p:sp>
        <p:nvSpPr>
          <p:cNvPr id="22" name="Google Shape;174;p28"/>
          <p:cNvSpPr/>
          <p:nvPr/>
        </p:nvSpPr>
        <p:spPr>
          <a:xfrm>
            <a:off x="753627" y="1827557"/>
            <a:ext cx="3911321" cy="1829729"/>
          </a:xfrm>
          <a:prstGeom prst="rect">
            <a:avLst/>
          </a:prstGeom>
          <a:solidFill>
            <a:srgbClr val="204A7D">
              <a:alpha val="96000"/>
            </a:srgbClr>
          </a:solidFill>
          <a:ln>
            <a:noFill/>
          </a:ln>
        </p:spPr>
        <p:txBody>
          <a:bodyPr spcFirstLastPara="1" wrap="square" lIns="91425" tIns="91425" rIns="91425" bIns="91425" anchor="ctr" anchorCtr="0">
            <a:noAutofit/>
          </a:bodyPr>
          <a:lstStyle/>
          <a:p>
            <a:pPr defTabSz="914378">
              <a:buClr>
                <a:srgbClr val="000000"/>
              </a:buClr>
            </a:pPr>
            <a:endParaRPr sz="1400" kern="0" dirty="0">
              <a:solidFill>
                <a:srgbClr val="000000"/>
              </a:solidFill>
              <a:latin typeface="Arial"/>
              <a:cs typeface="Arial"/>
              <a:sym typeface="Arial"/>
            </a:endParaRPr>
          </a:p>
        </p:txBody>
      </p:sp>
      <p:sp>
        <p:nvSpPr>
          <p:cNvPr id="23" name="Google Shape;179;p28"/>
          <p:cNvSpPr txBox="1">
            <a:spLocks/>
          </p:cNvSpPr>
          <p:nvPr/>
        </p:nvSpPr>
        <p:spPr>
          <a:xfrm>
            <a:off x="1060321" y="4407553"/>
            <a:ext cx="3391319" cy="1234091"/>
          </a:xfrm>
          <a:prstGeom prst="rect">
            <a:avLst/>
          </a:prstGeom>
          <a:noFill/>
          <a:ln>
            <a:noFill/>
          </a:ln>
        </p:spPr>
        <p:txBody>
          <a:bodyPr spcFirstLastPara="1" wrap="square" lIns="81000" tIns="81000" rIns="81000" bIns="8100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9pPr>
          </a:lstStyle>
          <a:p>
            <a:pPr marL="0" indent="0" algn="just">
              <a:buClr>
                <a:srgbClr val="434343"/>
              </a:buClr>
              <a:defRPr/>
            </a:pPr>
            <a:r>
              <a:rPr lang="en-US" sz="1050" b="1" kern="0" dirty="0">
                <a:solidFill>
                  <a:srgbClr val="FFFFFF"/>
                </a:solidFill>
                <a:latin typeface="Barlow Bold"/>
                <a:cs typeface="Clear Sans" panose="020B0604020202020204" charset="0"/>
              </a:rPr>
              <a:t>1) </a:t>
            </a:r>
            <a:r>
              <a:rPr lang="tr-TR" sz="1050" b="1" kern="0" dirty="0">
                <a:solidFill>
                  <a:srgbClr val="FFFFFF"/>
                </a:solidFill>
                <a:latin typeface="Barlow Bold"/>
                <a:cs typeface="Clear Sans" panose="020B0604020202020204" charset="0"/>
              </a:rPr>
              <a:t>Proje ortakları ana yararlanıcıya bir Ortak Raporu sunar                                                                      </a:t>
            </a:r>
            <a:r>
              <a:rPr lang="en-US" sz="1050" b="1" kern="0" dirty="0">
                <a:solidFill>
                  <a:srgbClr val="FFFFFF"/>
                </a:solidFill>
                <a:latin typeface="Barlow Bold"/>
                <a:cs typeface="Clear Sans" panose="020B0604020202020204" charset="0"/>
              </a:rPr>
              <a:t>2) </a:t>
            </a:r>
            <a:r>
              <a:rPr lang="tr-TR" sz="1050" b="1" kern="0" dirty="0">
                <a:solidFill>
                  <a:srgbClr val="FFFFFF"/>
                </a:solidFill>
                <a:latin typeface="Barlow Bold"/>
                <a:cs typeface="Clear Sans" panose="020B0604020202020204" charset="0"/>
              </a:rPr>
              <a:t>Ana yararlanıcı, ortaklarından aldığı bilgileri özetler ve ortak bir İlerleme Raporu olarak sunar.</a:t>
            </a:r>
            <a:endParaRPr lang="en-US" sz="1050" b="1" kern="0" dirty="0">
              <a:solidFill>
                <a:srgbClr val="FFFFFF"/>
              </a:solidFill>
              <a:latin typeface="Barlow Bold"/>
              <a:cs typeface="Clear Sans" panose="020B0604020202020204" charset="0"/>
            </a:endParaRPr>
          </a:p>
        </p:txBody>
      </p:sp>
      <p:sp>
        <p:nvSpPr>
          <p:cNvPr id="27" name="Google Shape;182;p28"/>
          <p:cNvSpPr txBox="1">
            <a:spLocks/>
          </p:cNvSpPr>
          <p:nvPr/>
        </p:nvSpPr>
        <p:spPr>
          <a:xfrm>
            <a:off x="1015103" y="2385026"/>
            <a:ext cx="3481754" cy="606979"/>
          </a:xfrm>
          <a:prstGeom prst="rect">
            <a:avLst/>
          </a:prstGeom>
          <a:noFill/>
          <a:ln>
            <a:noFill/>
          </a:ln>
          <a:effectLst>
            <a:outerShdw blurRad="50800" dist="38100" dir="2700000" algn="tl" rotWithShape="0">
              <a:srgbClr val="7030A0">
                <a:alpha val="40000"/>
              </a:srgbClr>
            </a:outerShdw>
          </a:effectLst>
        </p:spPr>
        <p:txBody>
          <a:bodyPr spcFirstLastPara="1" wrap="square" lIns="81000" tIns="81000" rIns="81000" bIns="810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800"/>
              <a:buFont typeface="Livvic"/>
              <a:buNone/>
              <a:defRPr sz="2400" b="1" i="0" u="none" strike="noStrike" cap="none">
                <a:solidFill>
                  <a:schemeClr val="dk1"/>
                </a:solidFill>
                <a:latin typeface="Livvic"/>
                <a:ea typeface="Livvic"/>
                <a:cs typeface="Livvic"/>
                <a:sym typeface="Livvic"/>
              </a:defRPr>
            </a:lvl9pPr>
          </a:lstStyle>
          <a:p>
            <a:pPr lvl="0" algn="ctr">
              <a:buClr>
                <a:srgbClr val="434343"/>
              </a:buClr>
              <a:buSzPts val="1000"/>
              <a:defRPr/>
            </a:pPr>
            <a:r>
              <a:rPr lang="tr-TR" sz="1200" kern="0" dirty="0">
                <a:solidFill>
                  <a:srgbClr val="FFFFFF"/>
                </a:solidFill>
                <a:latin typeface="Barlow Bold"/>
                <a:cs typeface="Clear Sans" panose="020B0604020202020204" charset="0"/>
                <a:sym typeface="Catamaran Light"/>
              </a:rPr>
              <a:t>Raporlama Ortak Elektronik Sistem aracılığıyla yapılır</a:t>
            </a:r>
            <a:endParaRPr lang="en-US" sz="1200" kern="0" dirty="0">
              <a:solidFill>
                <a:srgbClr val="FFFFFF"/>
              </a:solidFill>
              <a:latin typeface="Barlow Bold"/>
              <a:cs typeface="Clear Sans" panose="020B0604020202020204" charset="0"/>
              <a:sym typeface="Catamaran Light"/>
            </a:endParaRPr>
          </a:p>
        </p:txBody>
      </p:sp>
      <p:sp>
        <p:nvSpPr>
          <p:cNvPr id="28" name="Google Shape;174;p28"/>
          <p:cNvSpPr/>
          <p:nvPr/>
        </p:nvSpPr>
        <p:spPr>
          <a:xfrm>
            <a:off x="4747846" y="3729142"/>
            <a:ext cx="3647552" cy="1885634"/>
          </a:xfrm>
          <a:prstGeom prst="rect">
            <a:avLst/>
          </a:prstGeom>
          <a:solidFill>
            <a:srgbClr val="204A7D">
              <a:alpha val="96000"/>
            </a:srgbClr>
          </a:solidFill>
          <a:ln>
            <a:noFill/>
          </a:ln>
        </p:spPr>
        <p:txBody>
          <a:bodyPr spcFirstLastPara="1" wrap="square" lIns="91425" tIns="91425" rIns="91425" bIns="91425" anchor="ctr" anchorCtr="0">
            <a:noAutofit/>
          </a:bodyPr>
          <a:lstStyle/>
          <a:p>
            <a:pPr defTabSz="914378">
              <a:buClr>
                <a:srgbClr val="000000"/>
              </a:buClr>
            </a:pPr>
            <a:endParaRPr sz="1400" kern="0" dirty="0">
              <a:solidFill>
                <a:srgbClr val="000000"/>
              </a:solidFill>
              <a:latin typeface="Arial"/>
              <a:cs typeface="Arial"/>
              <a:sym typeface="Arial"/>
            </a:endParaRPr>
          </a:p>
        </p:txBody>
      </p:sp>
      <p:sp>
        <p:nvSpPr>
          <p:cNvPr id="29" name="Google Shape;179;p28"/>
          <p:cNvSpPr txBox="1">
            <a:spLocks/>
          </p:cNvSpPr>
          <p:nvPr/>
        </p:nvSpPr>
        <p:spPr>
          <a:xfrm>
            <a:off x="4898686" y="4426600"/>
            <a:ext cx="3345873" cy="1036337"/>
          </a:xfrm>
          <a:prstGeom prst="rect">
            <a:avLst/>
          </a:prstGeom>
          <a:noFill/>
          <a:ln>
            <a:noFill/>
          </a:ln>
        </p:spPr>
        <p:txBody>
          <a:bodyPr spcFirstLastPara="1" wrap="square" lIns="81000" tIns="81000" rIns="81000" bIns="8100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333" b="0" i="0" u="none" strike="noStrike" cap="none">
                <a:solidFill>
                  <a:schemeClr val="dk1"/>
                </a:solidFill>
                <a:latin typeface="Catamaran Light"/>
                <a:ea typeface="Catamaran Light"/>
                <a:cs typeface="Catamaran Light"/>
                <a:sym typeface="Catamaran Light"/>
              </a:defRPr>
            </a:lvl9pPr>
          </a:lstStyle>
          <a:p>
            <a:pPr marL="0" indent="0" algn="ctr" defTabSz="685800">
              <a:buClr>
                <a:srgbClr val="434343"/>
              </a:buClr>
              <a:defRPr/>
            </a:pPr>
            <a:r>
              <a:rPr lang="tr-TR" sz="1050" b="1" kern="0" dirty="0">
                <a:solidFill>
                  <a:srgbClr val="FFFFFF"/>
                </a:solidFill>
                <a:latin typeface="Barlow Bold"/>
                <a:cs typeface="Clear Sans" panose="020B0604020202020204" charset="0"/>
              </a:rPr>
              <a:t>İçeriğe ilişkin Proje İlerleme Raporları çeyrek dönemlere denk gelen zaman yani</a:t>
            </a:r>
            <a:endParaRPr lang="en-US" sz="1050" b="1" kern="0" dirty="0">
              <a:solidFill>
                <a:srgbClr val="FFFFFF"/>
              </a:solidFill>
              <a:latin typeface="Barlow Bold"/>
              <a:cs typeface="Clear Sans" panose="020B0604020202020204" charset="0"/>
            </a:endParaRPr>
          </a:p>
          <a:p>
            <a:pPr marL="0" indent="0" algn="ctr" defTabSz="685800">
              <a:spcBef>
                <a:spcPts val="450"/>
              </a:spcBef>
              <a:buClr>
                <a:srgbClr val="434343"/>
              </a:buClr>
              <a:defRPr/>
            </a:pPr>
            <a:r>
              <a:rPr lang="en-US" sz="1350" b="1" kern="0" dirty="0">
                <a:solidFill>
                  <a:srgbClr val="FFB915"/>
                </a:solidFill>
                <a:effectLst>
                  <a:outerShdw blurRad="38100" dist="38100" dir="2700000" algn="tl">
                    <a:srgbClr val="000000">
                      <a:alpha val="43137"/>
                    </a:srgbClr>
                  </a:outerShdw>
                </a:effectLst>
                <a:latin typeface="Barlow Bold"/>
                <a:cs typeface="Clear Sans" panose="020B0604020202020204" charset="0"/>
              </a:rPr>
              <a:t>3 </a:t>
            </a:r>
            <a:r>
              <a:rPr lang="tr-TR" sz="1350" b="1" kern="0" dirty="0">
                <a:solidFill>
                  <a:srgbClr val="FFB915"/>
                </a:solidFill>
                <a:effectLst>
                  <a:outerShdw blurRad="38100" dist="38100" dir="2700000" algn="tl">
                    <a:srgbClr val="000000">
                      <a:alpha val="43137"/>
                    </a:srgbClr>
                  </a:outerShdw>
                </a:effectLst>
                <a:latin typeface="Barlow Bold"/>
                <a:cs typeface="Clear Sans" panose="020B0604020202020204" charset="0"/>
              </a:rPr>
              <a:t>aylıktır</a:t>
            </a:r>
            <a:r>
              <a:rPr lang="en-US" sz="1350" b="1" kern="0" dirty="0">
                <a:solidFill>
                  <a:srgbClr val="FFB915"/>
                </a:solidFill>
                <a:effectLst>
                  <a:outerShdw blurRad="38100" dist="38100" dir="2700000" algn="tl">
                    <a:srgbClr val="000000">
                      <a:alpha val="43137"/>
                    </a:srgbClr>
                  </a:outerShdw>
                </a:effectLst>
                <a:latin typeface="Barlow Bold"/>
                <a:cs typeface="Clear Sans" panose="020B0604020202020204" charset="0"/>
              </a:rPr>
              <a:t> </a:t>
            </a:r>
          </a:p>
          <a:p>
            <a:pPr marL="0" indent="0" algn="ctr" defTabSz="685800">
              <a:spcBef>
                <a:spcPts val="450"/>
              </a:spcBef>
              <a:buClr>
                <a:srgbClr val="434343"/>
              </a:buClr>
              <a:defRPr/>
            </a:pPr>
            <a:r>
              <a:rPr lang="tr-TR" sz="1050" b="1" kern="0" dirty="0">
                <a:solidFill>
                  <a:srgbClr val="FFFFFF"/>
                </a:solidFill>
                <a:latin typeface="Barlow Bold"/>
                <a:cs typeface="Clear Sans" panose="020B0604020202020204" charset="0"/>
              </a:rPr>
              <a:t>Son uygulama dönemi hariç (uzun veya kısa olabilir)</a:t>
            </a:r>
            <a:endParaRPr lang="en-US" sz="1050" b="1" kern="0" dirty="0">
              <a:solidFill>
                <a:srgbClr val="FFFFFF"/>
              </a:solidFill>
              <a:latin typeface="Barlow Bold"/>
              <a:cs typeface="Clear Sans" panose="020B0604020202020204" charset="0"/>
            </a:endParaRPr>
          </a:p>
        </p:txBody>
      </p:sp>
      <p:pic>
        <p:nvPicPr>
          <p:cNvPr id="30" name="Picture 29"/>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473747" y="3820946"/>
            <a:ext cx="2334491" cy="578511"/>
          </a:xfrm>
          <a:prstGeom prst="rect">
            <a:avLst/>
          </a:prstGeom>
        </p:spPr>
      </p:pic>
      <p:sp>
        <p:nvSpPr>
          <p:cNvPr id="31" name="TextBox 37"/>
          <p:cNvSpPr txBox="1"/>
          <p:nvPr/>
        </p:nvSpPr>
        <p:spPr>
          <a:xfrm>
            <a:off x="2523696" y="1172641"/>
            <a:ext cx="4096610" cy="543995"/>
          </a:xfrm>
          <a:prstGeom prst="rect">
            <a:avLst/>
          </a:prstGeom>
        </p:spPr>
        <p:txBody>
          <a:bodyPr lIns="0" tIns="0" rIns="0" bIns="0" rtlCol="0" anchor="t">
            <a:spAutoFit/>
          </a:bodyPr>
          <a:lstStyle/>
          <a:p>
            <a:pPr algn="ctr" defTabSz="457223">
              <a:lnSpc>
                <a:spcPts val="4590"/>
              </a:lnSpc>
              <a:defRPr/>
            </a:pPr>
            <a:r>
              <a:rPr lang="tr-TR" sz="3000" b="1" dirty="0">
                <a:solidFill>
                  <a:srgbClr val="112D4E"/>
                </a:solidFill>
                <a:latin typeface="Barlow Bold"/>
              </a:rPr>
              <a:t>İzleme</a:t>
            </a:r>
            <a:endParaRPr lang="en-US" sz="3000" b="1" dirty="0">
              <a:solidFill>
                <a:srgbClr val="112D4E"/>
              </a:solidFill>
              <a:latin typeface="Barlow Bold"/>
            </a:endParaRPr>
          </a:p>
        </p:txBody>
      </p:sp>
    </p:spTree>
    <p:extLst>
      <p:ext uri="{BB962C8B-B14F-4D97-AF65-F5344CB8AC3E}">
        <p14:creationId xmlns:p14="http://schemas.microsoft.com/office/powerpoint/2010/main" val="241364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childTnLst>
                                </p:cTn>
                              </p:par>
                            </p:childTnLst>
                          </p:cTn>
                        </p:par>
                        <p:par>
                          <p:cTn id="30" fill="hold">
                            <p:stCondLst>
                              <p:cond delay="60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par>
                          <p:cTn id="44" fill="hold">
                            <p:stCondLst>
                              <p:cond delay="9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childTnLst>
                                </p:cTn>
                              </p:par>
                              <p:par>
                                <p:cTn id="48" presetID="10"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childTnLst>
                                </p:cTn>
                              </p:par>
                            </p:childTnLst>
                          </p:cTn>
                        </p:par>
                        <p:par>
                          <p:cTn id="51" fill="hold">
                            <p:stCondLst>
                              <p:cond delay="10000"/>
                            </p:stCondLst>
                            <p:childTnLst>
                              <p:par>
                                <p:cTn id="52" presetID="10"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P spid="22" grpId="0" animBg="1"/>
      <p:bldP spid="23" grpId="0"/>
      <p:bldP spid="27" grpId="0"/>
      <p:bldP spid="28" grpId="0" animBg="1"/>
      <p:bldP spid="29"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08013" y="1239850"/>
            <a:ext cx="5629082" cy="543995"/>
          </a:xfrm>
          <a:prstGeom prst="rect">
            <a:avLst/>
          </a:prstGeom>
        </p:spPr>
        <p:txBody>
          <a:bodyPr wrap="square" lIns="0" tIns="0" rIns="0" bIns="0" rtlCol="0" anchor="t">
            <a:spAutoFit/>
          </a:bodyPr>
          <a:lstStyle/>
          <a:p>
            <a:pPr algn="ctr" defTabSz="457223">
              <a:lnSpc>
                <a:spcPts val="4590"/>
              </a:lnSpc>
            </a:pPr>
            <a:r>
              <a:rPr lang="tr-TR" sz="3000" b="1" dirty="0">
                <a:solidFill>
                  <a:srgbClr val="112D4E"/>
                </a:solidFill>
                <a:latin typeface="Barlow Bold"/>
              </a:rPr>
              <a:t>Raporlama son tarihleri</a:t>
            </a:r>
            <a:endParaRPr lang="en-US" sz="3000" b="1" dirty="0">
              <a:solidFill>
                <a:srgbClr val="112D4E"/>
              </a:solidFill>
              <a:latin typeface="Barlow Bold"/>
            </a:endParaRPr>
          </a:p>
        </p:txBody>
      </p:sp>
      <p:sp>
        <p:nvSpPr>
          <p:cNvPr id="53" name="Google Shape;479;p45"/>
          <p:cNvSpPr txBox="1"/>
          <p:nvPr/>
        </p:nvSpPr>
        <p:spPr>
          <a:xfrm>
            <a:off x="927766" y="3806295"/>
            <a:ext cx="2565000" cy="702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297000" tIns="91425" rIns="91425" bIns="91425" anchor="ctr" anchorCtr="0">
            <a:noAutofit/>
          </a:bodyPr>
          <a:lstStyle>
            <a:defPPr>
              <a:defRPr lang="en-US"/>
            </a:defPPr>
            <a:lvl1pPr>
              <a:defRPr sz="2400" b="1">
                <a:solidFill>
                  <a:schemeClr val="bg1"/>
                </a:solidFill>
                <a:latin typeface="Calibri" panose="020F0502020204030204" pitchFamily="34" charset="0"/>
                <a:ea typeface="Livvic"/>
                <a:cs typeface="Calibri" panose="020F0502020204030204" pitchFamily="34" charset="0"/>
              </a:defRPr>
            </a:lvl1pPr>
          </a:lstStyle>
          <a:p>
            <a:r>
              <a:rPr lang="tr-TR" sz="1350" dirty="0">
                <a:latin typeface="Barlow Bold"/>
                <a:cs typeface="Clear Sans" panose="020B0604020202020204" charset="0"/>
                <a:sym typeface="Livvic"/>
              </a:rPr>
              <a:t>İlerleme Raporunun Sunulması</a:t>
            </a:r>
            <a:endParaRPr lang="en-US" sz="1350" dirty="0">
              <a:latin typeface="Barlow Bold"/>
              <a:cs typeface="Clear Sans" panose="020B0604020202020204" charset="0"/>
              <a:sym typeface="Livvic"/>
            </a:endParaRPr>
          </a:p>
        </p:txBody>
      </p:sp>
      <p:sp>
        <p:nvSpPr>
          <p:cNvPr id="55" name="Google Shape;461;p45"/>
          <p:cNvSpPr txBox="1"/>
          <p:nvPr/>
        </p:nvSpPr>
        <p:spPr>
          <a:xfrm>
            <a:off x="3673658" y="3806295"/>
            <a:ext cx="2565000" cy="702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297000" tIns="81000" rIns="81000" bIns="81000" anchor="ctr" anchorCtr="0">
            <a:noAutofit/>
          </a:bodyPr>
          <a:lstStyle/>
          <a:p>
            <a:r>
              <a:rPr lang="tr-TR" sz="1350" b="1" dirty="0">
                <a:solidFill>
                  <a:schemeClr val="bg1"/>
                </a:solidFill>
                <a:latin typeface="Barlow Bold"/>
                <a:ea typeface="Livvic"/>
                <a:cs typeface="Clear Sans" panose="020B0604020202020204" charset="0"/>
                <a:sym typeface="Livvic"/>
              </a:rPr>
              <a:t>İlerleme Raporunun Kontrolü</a:t>
            </a:r>
            <a:endParaRPr lang="en-US" sz="1350" b="1" dirty="0">
              <a:solidFill>
                <a:schemeClr val="bg1"/>
              </a:solidFill>
              <a:latin typeface="Barlow Bold"/>
              <a:ea typeface="Livvic"/>
              <a:cs typeface="Clear Sans" panose="020B0604020202020204" charset="0"/>
              <a:sym typeface="Livvic"/>
            </a:endParaRPr>
          </a:p>
        </p:txBody>
      </p:sp>
      <p:cxnSp>
        <p:nvCxnSpPr>
          <p:cNvPr id="56" name="Google Shape;457;p45"/>
          <p:cNvCxnSpPr/>
          <p:nvPr/>
        </p:nvCxnSpPr>
        <p:spPr>
          <a:xfrm flipH="1" flipV="1">
            <a:off x="3808326" y="3050591"/>
            <a:ext cx="11094" cy="1554954"/>
          </a:xfrm>
          <a:prstGeom prst="straightConnector1">
            <a:avLst/>
          </a:prstGeom>
          <a:noFill/>
          <a:ln w="38100" cap="flat" cmpd="sng">
            <a:solidFill>
              <a:srgbClr val="FFB915"/>
            </a:solidFill>
            <a:prstDash val="solid"/>
            <a:round/>
            <a:headEnd type="none" w="med" len="med"/>
            <a:tailEnd type="none" w="med" len="med"/>
          </a:ln>
        </p:spPr>
      </p:cxnSp>
      <p:cxnSp>
        <p:nvCxnSpPr>
          <p:cNvPr id="58" name="Google Shape;477;p45"/>
          <p:cNvCxnSpPr/>
          <p:nvPr/>
        </p:nvCxnSpPr>
        <p:spPr>
          <a:xfrm flipH="1" flipV="1">
            <a:off x="1051986" y="3074958"/>
            <a:ext cx="13255" cy="1536284"/>
          </a:xfrm>
          <a:prstGeom prst="straightConnector1">
            <a:avLst/>
          </a:prstGeom>
          <a:noFill/>
          <a:ln w="38100" cap="flat" cmpd="sng">
            <a:solidFill>
              <a:srgbClr val="FFB915"/>
            </a:solidFill>
            <a:prstDash val="solid"/>
            <a:round/>
            <a:headEnd type="none" w="med" len="med"/>
            <a:tailEnd type="none" w="med" len="med"/>
          </a:ln>
        </p:spPr>
      </p:cxnSp>
      <p:cxnSp>
        <p:nvCxnSpPr>
          <p:cNvPr id="62" name="Google Shape;468;p45"/>
          <p:cNvCxnSpPr>
            <a:stCxn id="64" idx="6"/>
            <a:endCxn id="67" idx="2"/>
          </p:cNvCxnSpPr>
          <p:nvPr/>
        </p:nvCxnSpPr>
        <p:spPr>
          <a:xfrm flipV="1">
            <a:off x="1328833" y="2672418"/>
            <a:ext cx="2227906" cy="16840"/>
          </a:xfrm>
          <a:prstGeom prst="straightConnector1">
            <a:avLst/>
          </a:prstGeom>
          <a:noFill/>
          <a:ln w="50800" cap="flat" cmpd="sng">
            <a:solidFill>
              <a:srgbClr val="204A7D"/>
            </a:solidFill>
            <a:prstDash val="sysDash"/>
            <a:round/>
            <a:headEnd type="none" w="med" len="med"/>
            <a:tailEnd type="none" w="med" len="med"/>
          </a:ln>
        </p:spPr>
      </p:cxnSp>
      <p:grpSp>
        <p:nvGrpSpPr>
          <p:cNvPr id="63" name="Group 62"/>
          <p:cNvGrpSpPr/>
          <p:nvPr/>
        </p:nvGrpSpPr>
        <p:grpSpPr>
          <a:xfrm>
            <a:off x="799921" y="2424772"/>
            <a:ext cx="528912" cy="528971"/>
            <a:chOff x="1067712" y="1314136"/>
            <a:chExt cx="705216" cy="705294"/>
          </a:xfrm>
        </p:grpSpPr>
        <p:sp>
          <p:nvSpPr>
            <p:cNvPr id="64" name="Oval 63">
              <a:extLst>
                <a:ext uri="{FF2B5EF4-FFF2-40B4-BE49-F238E27FC236}">
                  <a16:creationId xmlns:a16="http://schemas.microsoft.com/office/drawing/2014/main" id="{4CF2C9D8-4FD2-4109-A2F4-228DA3CBFC23}"/>
                </a:ext>
              </a:extLst>
            </p:cNvPr>
            <p:cNvSpPr/>
            <p:nvPr/>
          </p:nvSpPr>
          <p:spPr>
            <a:xfrm>
              <a:off x="1067712" y="1314136"/>
              <a:ext cx="705216" cy="705294"/>
            </a:xfrm>
            <a:prstGeom prst="ellipse">
              <a:avLst/>
            </a:prstGeom>
            <a:solidFill>
              <a:srgbClr val="2879B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sp>
          <p:nvSpPr>
            <p:cNvPr id="65" name="Oval 64">
              <a:extLst>
                <a:ext uri="{FF2B5EF4-FFF2-40B4-BE49-F238E27FC236}">
                  <a16:creationId xmlns:a16="http://schemas.microsoft.com/office/drawing/2014/main" id="{4CF2C9D8-4FD2-4109-A2F4-228DA3CBFC23}"/>
                </a:ext>
              </a:extLst>
            </p:cNvPr>
            <p:cNvSpPr/>
            <p:nvPr/>
          </p:nvSpPr>
          <p:spPr>
            <a:xfrm>
              <a:off x="1267484" y="1521516"/>
              <a:ext cx="288000" cy="288032"/>
            </a:xfrm>
            <a:prstGeom prst="ellipse">
              <a:avLst/>
            </a:prstGeom>
            <a:solidFill>
              <a:srgbClr val="204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grpSp>
      <p:grpSp>
        <p:nvGrpSpPr>
          <p:cNvPr id="66" name="Group 65"/>
          <p:cNvGrpSpPr/>
          <p:nvPr/>
        </p:nvGrpSpPr>
        <p:grpSpPr>
          <a:xfrm>
            <a:off x="3556739" y="2407932"/>
            <a:ext cx="528912" cy="528971"/>
            <a:chOff x="1067712" y="1314136"/>
            <a:chExt cx="705216" cy="705294"/>
          </a:xfrm>
        </p:grpSpPr>
        <p:sp>
          <p:nvSpPr>
            <p:cNvPr id="67" name="Oval 66">
              <a:extLst>
                <a:ext uri="{FF2B5EF4-FFF2-40B4-BE49-F238E27FC236}">
                  <a16:creationId xmlns:a16="http://schemas.microsoft.com/office/drawing/2014/main" id="{4CF2C9D8-4FD2-4109-A2F4-228DA3CBFC23}"/>
                </a:ext>
              </a:extLst>
            </p:cNvPr>
            <p:cNvSpPr/>
            <p:nvPr/>
          </p:nvSpPr>
          <p:spPr>
            <a:xfrm>
              <a:off x="1067712" y="1314136"/>
              <a:ext cx="705216" cy="705294"/>
            </a:xfrm>
            <a:prstGeom prst="ellipse">
              <a:avLst/>
            </a:prstGeom>
            <a:solidFill>
              <a:srgbClr val="2879B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sp>
          <p:nvSpPr>
            <p:cNvPr id="68" name="Oval 67">
              <a:extLst>
                <a:ext uri="{FF2B5EF4-FFF2-40B4-BE49-F238E27FC236}">
                  <a16:creationId xmlns:a16="http://schemas.microsoft.com/office/drawing/2014/main" id="{4CF2C9D8-4FD2-4109-A2F4-228DA3CBFC23}"/>
                </a:ext>
              </a:extLst>
            </p:cNvPr>
            <p:cNvSpPr/>
            <p:nvPr/>
          </p:nvSpPr>
          <p:spPr>
            <a:xfrm>
              <a:off x="1267484" y="1521516"/>
              <a:ext cx="288000" cy="288032"/>
            </a:xfrm>
            <a:prstGeom prst="ellipse">
              <a:avLst/>
            </a:prstGeom>
            <a:solidFill>
              <a:srgbClr val="204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grpSp>
      <p:sp>
        <p:nvSpPr>
          <p:cNvPr id="69" name="Google Shape;478;p45"/>
          <p:cNvSpPr txBox="1"/>
          <p:nvPr/>
        </p:nvSpPr>
        <p:spPr>
          <a:xfrm>
            <a:off x="3840589" y="3168219"/>
            <a:ext cx="2518016" cy="747182"/>
          </a:xfrm>
          <a:prstGeom prst="rect">
            <a:avLst/>
          </a:prstGeom>
          <a:noFill/>
          <a:ln>
            <a:noFill/>
          </a:ln>
        </p:spPr>
        <p:txBody>
          <a:bodyPr spcFirstLastPara="1" wrap="square" lIns="108000" tIns="54000" rIns="54000" bIns="54000" anchor="t" anchorCtr="0">
            <a:noAutofit/>
          </a:bodyPr>
          <a:lstStyle/>
          <a:p>
            <a:pPr>
              <a:spcAft>
                <a:spcPts val="450"/>
              </a:spcAft>
            </a:pPr>
            <a:r>
              <a:rPr lang="tr-TR" sz="1050" b="1" spc="-23" dirty="0">
                <a:solidFill>
                  <a:srgbClr val="000000"/>
                </a:solidFill>
                <a:latin typeface="Barlow Bold"/>
                <a:sym typeface="Catamaran Light"/>
              </a:rPr>
              <a:t>Ara raporlar için 20 iş günü</a:t>
            </a:r>
            <a:endParaRPr lang="en-US" sz="1050" b="1" spc="-23" dirty="0">
              <a:solidFill>
                <a:srgbClr val="000000"/>
              </a:solidFill>
              <a:latin typeface="Barlow Bold"/>
              <a:sym typeface="Catamaran Light"/>
            </a:endParaRPr>
          </a:p>
          <a:p>
            <a:pPr>
              <a:spcAft>
                <a:spcPts val="450"/>
              </a:spcAft>
            </a:pPr>
            <a:r>
              <a:rPr lang="tr-TR" sz="1050" b="1" spc="-23" dirty="0">
                <a:solidFill>
                  <a:srgbClr val="000000"/>
                </a:solidFill>
                <a:latin typeface="Barlow Bold"/>
                <a:sym typeface="Catamaran Light"/>
              </a:rPr>
              <a:t>Nihai rapor için nihai izleme ziyareti sonrasındaki 15 iş günü</a:t>
            </a:r>
            <a:endParaRPr lang="en-US" sz="1050" b="1" spc="-23" dirty="0">
              <a:solidFill>
                <a:srgbClr val="000000"/>
              </a:solidFill>
              <a:latin typeface="Barlow Bold"/>
              <a:sym typeface="Catamaran Light"/>
            </a:endParaRPr>
          </a:p>
        </p:txBody>
      </p:sp>
      <p:cxnSp>
        <p:nvCxnSpPr>
          <p:cNvPr id="70" name="Google Shape;468;p45"/>
          <p:cNvCxnSpPr>
            <a:stCxn id="67" idx="6"/>
            <a:endCxn id="51" idx="2"/>
          </p:cNvCxnSpPr>
          <p:nvPr/>
        </p:nvCxnSpPr>
        <p:spPr>
          <a:xfrm flipV="1">
            <a:off x="4085651" y="2652653"/>
            <a:ext cx="2214174" cy="19764"/>
          </a:xfrm>
          <a:prstGeom prst="straightConnector1">
            <a:avLst/>
          </a:prstGeom>
          <a:noFill/>
          <a:ln w="50800" cap="flat" cmpd="sng">
            <a:solidFill>
              <a:srgbClr val="204A7D"/>
            </a:solidFill>
            <a:prstDash val="sysDash"/>
            <a:round/>
            <a:headEnd type="none" w="med" len="med"/>
            <a:tailEnd type="none" w="med" len="med"/>
          </a:ln>
        </p:spPr>
      </p:cxnSp>
      <p:sp>
        <p:nvSpPr>
          <p:cNvPr id="71" name="Google Shape;478;p45"/>
          <p:cNvSpPr txBox="1"/>
          <p:nvPr/>
        </p:nvSpPr>
        <p:spPr>
          <a:xfrm>
            <a:off x="1057750" y="3168243"/>
            <a:ext cx="2802378" cy="795571"/>
          </a:xfrm>
          <a:prstGeom prst="rect">
            <a:avLst/>
          </a:prstGeom>
          <a:noFill/>
          <a:ln>
            <a:noFill/>
          </a:ln>
        </p:spPr>
        <p:txBody>
          <a:bodyPr spcFirstLastPara="1" wrap="square" lIns="108000" tIns="54000" rIns="54000" bIns="54000" anchor="t" anchorCtr="0">
            <a:noAutofit/>
          </a:bodyPr>
          <a:lstStyle/>
          <a:p>
            <a:pPr>
              <a:spcAft>
                <a:spcPts val="450"/>
              </a:spcAft>
            </a:pPr>
            <a:r>
              <a:rPr lang="tr-TR" sz="1050" b="1" spc="-23" dirty="0">
                <a:solidFill>
                  <a:srgbClr val="000000"/>
                </a:solidFill>
                <a:latin typeface="Barlow Bold"/>
                <a:sym typeface="Catamaran Light"/>
              </a:rPr>
              <a:t>Ara raporlar için 10 iş günü</a:t>
            </a:r>
            <a:endParaRPr lang="en-US" sz="1050" b="1" spc="-23" dirty="0">
              <a:solidFill>
                <a:srgbClr val="000000"/>
              </a:solidFill>
              <a:latin typeface="Barlow Bold"/>
              <a:sym typeface="Catamaran Light"/>
            </a:endParaRPr>
          </a:p>
          <a:p>
            <a:pPr>
              <a:spcAft>
                <a:spcPts val="450"/>
              </a:spcAft>
            </a:pPr>
            <a:r>
              <a:rPr lang="tr-TR" sz="1050" b="1" spc="-23" dirty="0">
                <a:solidFill>
                  <a:srgbClr val="000000"/>
                </a:solidFill>
                <a:latin typeface="Barlow Bold"/>
                <a:sym typeface="Catamaran Light"/>
              </a:rPr>
              <a:t>Nihai rapor için 15 iş günü</a:t>
            </a:r>
            <a:endParaRPr lang="en-US" sz="1050" b="1" spc="-23" dirty="0">
              <a:solidFill>
                <a:srgbClr val="000000"/>
              </a:solidFill>
              <a:latin typeface="Barlow Bold"/>
              <a:sym typeface="Catamaran Light"/>
            </a:endParaRPr>
          </a:p>
          <a:p>
            <a:pPr>
              <a:spcAft>
                <a:spcPts val="450"/>
              </a:spcAft>
            </a:pPr>
            <a:endParaRPr lang="en-US" sz="1050" b="1" dirty="0">
              <a:solidFill>
                <a:srgbClr val="C00000"/>
              </a:solidFill>
              <a:latin typeface="Barlow Bold"/>
              <a:ea typeface="Catamaran Light"/>
              <a:cs typeface="Clear Sans" panose="020B0604020202020204" charset="0"/>
              <a:sym typeface="Catamaran Light"/>
            </a:endParaRPr>
          </a:p>
        </p:txBody>
      </p:sp>
      <p:sp>
        <p:nvSpPr>
          <p:cNvPr id="80" name="Google Shape;478;p45"/>
          <p:cNvSpPr txBox="1"/>
          <p:nvPr/>
        </p:nvSpPr>
        <p:spPr>
          <a:xfrm>
            <a:off x="6603213" y="3516575"/>
            <a:ext cx="2276265" cy="292596"/>
          </a:xfrm>
          <a:prstGeom prst="rect">
            <a:avLst/>
          </a:prstGeom>
          <a:noFill/>
          <a:ln>
            <a:noFill/>
          </a:ln>
        </p:spPr>
        <p:txBody>
          <a:bodyPr spcFirstLastPara="1" wrap="square" lIns="108000" tIns="54000" rIns="54000" bIns="54000" anchor="t" anchorCtr="0">
            <a:noAutofit/>
          </a:bodyPr>
          <a:lstStyle/>
          <a:p>
            <a:pPr>
              <a:spcAft>
                <a:spcPts val="450"/>
              </a:spcAft>
            </a:pPr>
            <a:r>
              <a:rPr lang="en-US" sz="1050" b="1" spc="-23" dirty="0">
                <a:solidFill>
                  <a:srgbClr val="000000"/>
                </a:solidFill>
                <a:latin typeface="Barlow Bold"/>
                <a:sym typeface="Catamaran Light"/>
              </a:rPr>
              <a:t>5 </a:t>
            </a:r>
            <a:r>
              <a:rPr lang="tr-TR" sz="1050" b="1" spc="-23" dirty="0">
                <a:solidFill>
                  <a:srgbClr val="000000"/>
                </a:solidFill>
                <a:latin typeface="Barlow Bold"/>
                <a:sym typeface="Catamaran Light"/>
              </a:rPr>
              <a:t>iş günü</a:t>
            </a:r>
            <a:endParaRPr lang="en-US" sz="1050" b="1" spc="-23" dirty="0">
              <a:solidFill>
                <a:srgbClr val="000000"/>
              </a:solidFill>
              <a:latin typeface="Barlow Bold"/>
              <a:sym typeface="Catamaran Light"/>
            </a:endParaRPr>
          </a:p>
        </p:txBody>
      </p:sp>
      <p:sp>
        <p:nvSpPr>
          <p:cNvPr id="54" name="Google Shape;482;p45"/>
          <p:cNvSpPr txBox="1"/>
          <p:nvPr/>
        </p:nvSpPr>
        <p:spPr>
          <a:xfrm>
            <a:off x="6383783" y="3800399"/>
            <a:ext cx="2565000" cy="702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297000" tIns="81000" rIns="81000" bIns="81000" anchor="ctr" anchorCtr="0">
            <a:noAutofit/>
          </a:bodyPr>
          <a:lstStyle>
            <a:defPPr>
              <a:defRPr lang="en-US"/>
            </a:defPPr>
            <a:lvl1pPr>
              <a:defRPr sz="2400" b="1">
                <a:solidFill>
                  <a:schemeClr val="bg1"/>
                </a:solidFill>
                <a:latin typeface="Calibri" panose="020F0502020204030204" pitchFamily="34" charset="0"/>
                <a:ea typeface="Livvic"/>
                <a:cs typeface="Calibri" panose="020F0502020204030204" pitchFamily="34" charset="0"/>
              </a:defRPr>
            </a:lvl1pPr>
          </a:lstStyle>
          <a:p>
            <a:r>
              <a:rPr lang="tr-TR" sz="1350" dirty="0">
                <a:latin typeface="Barlow Bold"/>
                <a:cs typeface="Clear Sans" panose="020B0604020202020204" charset="0"/>
                <a:sym typeface="Livvic"/>
              </a:rPr>
              <a:t>Görüşlerin sunulması</a:t>
            </a:r>
            <a:endParaRPr sz="1350" dirty="0">
              <a:latin typeface="Barlow Bold"/>
              <a:cs typeface="Clear Sans" panose="020B0604020202020204" charset="0"/>
              <a:sym typeface="Livvic"/>
            </a:endParaRPr>
          </a:p>
        </p:txBody>
      </p:sp>
      <p:cxnSp>
        <p:nvCxnSpPr>
          <p:cNvPr id="46" name="Google Shape;457;p45"/>
          <p:cNvCxnSpPr/>
          <p:nvPr/>
        </p:nvCxnSpPr>
        <p:spPr>
          <a:xfrm flipH="1" flipV="1">
            <a:off x="6586481" y="3067430"/>
            <a:ext cx="11094" cy="1554954"/>
          </a:xfrm>
          <a:prstGeom prst="straightConnector1">
            <a:avLst/>
          </a:prstGeom>
          <a:noFill/>
          <a:ln w="38100" cap="flat" cmpd="sng">
            <a:solidFill>
              <a:srgbClr val="FFB915"/>
            </a:solidFill>
            <a:prstDash val="solid"/>
            <a:round/>
            <a:headEnd type="none" w="med" len="med"/>
            <a:tailEnd type="none" w="med" len="med"/>
          </a:ln>
        </p:spPr>
      </p:cxnSp>
      <p:grpSp>
        <p:nvGrpSpPr>
          <p:cNvPr id="47" name="Group 46"/>
          <p:cNvGrpSpPr/>
          <p:nvPr/>
        </p:nvGrpSpPr>
        <p:grpSpPr>
          <a:xfrm>
            <a:off x="6334893" y="2424772"/>
            <a:ext cx="528912" cy="528971"/>
            <a:chOff x="1067712" y="1314136"/>
            <a:chExt cx="705216" cy="705294"/>
          </a:xfrm>
        </p:grpSpPr>
        <p:sp>
          <p:nvSpPr>
            <p:cNvPr id="48" name="Oval 47">
              <a:extLst>
                <a:ext uri="{FF2B5EF4-FFF2-40B4-BE49-F238E27FC236}">
                  <a16:creationId xmlns:a16="http://schemas.microsoft.com/office/drawing/2014/main" id="{4CF2C9D8-4FD2-4109-A2F4-228DA3CBFC23}"/>
                </a:ext>
              </a:extLst>
            </p:cNvPr>
            <p:cNvSpPr/>
            <p:nvPr/>
          </p:nvSpPr>
          <p:spPr>
            <a:xfrm>
              <a:off x="1067712" y="1314136"/>
              <a:ext cx="705216" cy="705294"/>
            </a:xfrm>
            <a:prstGeom prst="ellipse">
              <a:avLst/>
            </a:prstGeom>
            <a:solidFill>
              <a:srgbClr val="2879B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sp>
          <p:nvSpPr>
            <p:cNvPr id="49" name="Oval 48">
              <a:extLst>
                <a:ext uri="{FF2B5EF4-FFF2-40B4-BE49-F238E27FC236}">
                  <a16:creationId xmlns:a16="http://schemas.microsoft.com/office/drawing/2014/main" id="{4CF2C9D8-4FD2-4109-A2F4-228DA3CBFC23}"/>
                </a:ext>
              </a:extLst>
            </p:cNvPr>
            <p:cNvSpPr/>
            <p:nvPr/>
          </p:nvSpPr>
          <p:spPr>
            <a:xfrm>
              <a:off x="1267484" y="1521516"/>
              <a:ext cx="288000" cy="288032"/>
            </a:xfrm>
            <a:prstGeom prst="ellipse">
              <a:avLst/>
            </a:prstGeom>
            <a:solidFill>
              <a:srgbClr val="204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p>
          </p:txBody>
        </p:sp>
      </p:grpSp>
    </p:spTree>
    <p:extLst>
      <p:ext uri="{BB962C8B-B14F-4D97-AF65-F5344CB8AC3E}">
        <p14:creationId xmlns:p14="http://schemas.microsoft.com/office/powerpoint/2010/main" val="147822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2000" fill="hold"/>
                                        <p:tgtEl>
                                          <p:spTgt spid="63"/>
                                        </p:tgtEl>
                                        <p:attrNameLst>
                                          <p:attrName>ppt_x</p:attrName>
                                        </p:attrNameLst>
                                      </p:cBhvr>
                                      <p:tavLst>
                                        <p:tav tm="0">
                                          <p:val>
                                            <p:strVal val="#ppt_x"/>
                                          </p:val>
                                        </p:tav>
                                        <p:tav tm="100000">
                                          <p:val>
                                            <p:strVal val="#ppt_x"/>
                                          </p:val>
                                        </p:tav>
                                      </p:tavLst>
                                    </p:anim>
                                    <p:anim calcmode="lin" valueType="num">
                                      <p:cBhvr additive="base">
                                        <p:cTn id="12" dur="2000" fill="hold"/>
                                        <p:tgtEl>
                                          <p:spTgt spid="6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2000" fill="hold"/>
                                        <p:tgtEl>
                                          <p:spTgt spid="58"/>
                                        </p:tgtEl>
                                        <p:attrNameLst>
                                          <p:attrName>ppt_x</p:attrName>
                                        </p:attrNameLst>
                                      </p:cBhvr>
                                      <p:tavLst>
                                        <p:tav tm="0">
                                          <p:val>
                                            <p:strVal val="#ppt_x"/>
                                          </p:val>
                                        </p:tav>
                                        <p:tav tm="100000">
                                          <p:val>
                                            <p:strVal val="#ppt_x"/>
                                          </p:val>
                                        </p:tav>
                                      </p:tavLst>
                                    </p:anim>
                                    <p:anim calcmode="lin" valueType="num">
                                      <p:cBhvr additive="base">
                                        <p:cTn id="16" dur="20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1000"/>
                                        <p:tgtEl>
                                          <p:spTgt spid="71"/>
                                        </p:tgtEl>
                                      </p:cBhvr>
                                    </p:animEffect>
                                  </p:childTnLst>
                                </p:cTn>
                              </p:par>
                            </p:childTnLst>
                          </p:cTn>
                        </p:par>
                        <p:par>
                          <p:cTn id="25" fill="hold">
                            <p:stCondLst>
                              <p:cond delay="4500"/>
                            </p:stCondLst>
                            <p:childTnLst>
                              <p:par>
                                <p:cTn id="26" presetID="22" presetClass="entr" presetSubtype="8"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2000"/>
                                        <p:tgtEl>
                                          <p:spTgt spid="62"/>
                                        </p:tgtEl>
                                      </p:cBhvr>
                                    </p:animEffect>
                                  </p:childTnLst>
                                </p:cTn>
                              </p:par>
                              <p:par>
                                <p:cTn id="29" presetID="2" presetClass="entr" presetSubtype="4"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2000" fill="hold"/>
                                        <p:tgtEl>
                                          <p:spTgt spid="66"/>
                                        </p:tgtEl>
                                        <p:attrNameLst>
                                          <p:attrName>ppt_x</p:attrName>
                                        </p:attrNameLst>
                                      </p:cBhvr>
                                      <p:tavLst>
                                        <p:tav tm="0">
                                          <p:val>
                                            <p:strVal val="#ppt_x"/>
                                          </p:val>
                                        </p:tav>
                                        <p:tav tm="100000">
                                          <p:val>
                                            <p:strVal val="#ppt_x"/>
                                          </p:val>
                                        </p:tav>
                                      </p:tavLst>
                                    </p:anim>
                                    <p:anim calcmode="lin" valueType="num">
                                      <p:cBhvr additive="base">
                                        <p:cTn id="32" dur="20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2000" fill="hold"/>
                                        <p:tgtEl>
                                          <p:spTgt spid="56"/>
                                        </p:tgtEl>
                                        <p:attrNameLst>
                                          <p:attrName>ppt_x</p:attrName>
                                        </p:attrNameLst>
                                      </p:cBhvr>
                                      <p:tavLst>
                                        <p:tav tm="0">
                                          <p:val>
                                            <p:strVal val="#ppt_x"/>
                                          </p:val>
                                        </p:tav>
                                        <p:tav tm="100000">
                                          <p:val>
                                            <p:strVal val="#ppt_x"/>
                                          </p:val>
                                        </p:tav>
                                      </p:tavLst>
                                    </p:anim>
                                    <p:anim calcmode="lin" valueType="num">
                                      <p:cBhvr additive="base">
                                        <p:cTn id="36" dur="2000" fill="hold"/>
                                        <p:tgtEl>
                                          <p:spTgt spid="56"/>
                                        </p:tgtEl>
                                        <p:attrNameLst>
                                          <p:attrName>ppt_y</p:attrName>
                                        </p:attrNameLst>
                                      </p:cBhvr>
                                      <p:tavLst>
                                        <p:tav tm="0">
                                          <p:val>
                                            <p:strVal val="1+#ppt_h/2"/>
                                          </p:val>
                                        </p:tav>
                                        <p:tav tm="100000">
                                          <p:val>
                                            <p:strVal val="#ppt_y"/>
                                          </p:val>
                                        </p:tav>
                                      </p:tavLst>
                                    </p:anim>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1000"/>
                                        <p:tgtEl>
                                          <p:spTgt spid="55"/>
                                        </p:tgtEl>
                                      </p:cBhvr>
                                    </p:animEffect>
                                  </p:childTnLst>
                                </p:cTn>
                              </p:par>
                            </p:childTnLst>
                          </p:cTn>
                        </p:par>
                        <p:par>
                          <p:cTn id="41" fill="hold">
                            <p:stCondLst>
                              <p:cond delay="7500"/>
                            </p:stCondLst>
                            <p:childTnLst>
                              <p:par>
                                <p:cTn id="42" presetID="10" presetClass="entr" presetSubtype="0"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fade">
                                      <p:cBhvr>
                                        <p:cTn id="44" dur="1000"/>
                                        <p:tgtEl>
                                          <p:spTgt spid="69"/>
                                        </p:tgtEl>
                                      </p:cBhvr>
                                    </p:animEffect>
                                  </p:childTnLst>
                                </p:cTn>
                              </p:par>
                            </p:childTnLst>
                          </p:cTn>
                        </p:par>
                        <p:par>
                          <p:cTn id="45" fill="hold">
                            <p:stCondLst>
                              <p:cond delay="8500"/>
                            </p:stCondLst>
                            <p:childTnLst>
                              <p:par>
                                <p:cTn id="46" presetID="22" presetClass="entr" presetSubtype="4"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down)">
                                      <p:cBhvr>
                                        <p:cTn id="48" dur="2000"/>
                                        <p:tgtEl>
                                          <p:spTgt spid="70"/>
                                        </p:tgtEl>
                                      </p:cBhvr>
                                    </p:animEffect>
                                  </p:childTnLst>
                                </p:cTn>
                              </p:par>
                              <p:par>
                                <p:cTn id="49" presetID="2" presetClass="entr" presetSubtype="4"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2000" fill="hold"/>
                                        <p:tgtEl>
                                          <p:spTgt spid="47"/>
                                        </p:tgtEl>
                                        <p:attrNameLst>
                                          <p:attrName>ppt_x</p:attrName>
                                        </p:attrNameLst>
                                      </p:cBhvr>
                                      <p:tavLst>
                                        <p:tav tm="0">
                                          <p:val>
                                            <p:strVal val="#ppt_x"/>
                                          </p:val>
                                        </p:tav>
                                        <p:tav tm="100000">
                                          <p:val>
                                            <p:strVal val="#ppt_x"/>
                                          </p:val>
                                        </p:tav>
                                      </p:tavLst>
                                    </p:anim>
                                    <p:anim calcmode="lin" valueType="num">
                                      <p:cBhvr additive="base">
                                        <p:cTn id="52" dur="2000" fill="hold"/>
                                        <p:tgtEl>
                                          <p:spTgt spid="4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2000" fill="hold"/>
                                        <p:tgtEl>
                                          <p:spTgt spid="46"/>
                                        </p:tgtEl>
                                        <p:attrNameLst>
                                          <p:attrName>ppt_x</p:attrName>
                                        </p:attrNameLst>
                                      </p:cBhvr>
                                      <p:tavLst>
                                        <p:tav tm="0">
                                          <p:val>
                                            <p:strVal val="#ppt_x"/>
                                          </p:val>
                                        </p:tav>
                                        <p:tav tm="100000">
                                          <p:val>
                                            <p:strVal val="#ppt_x"/>
                                          </p:val>
                                        </p:tav>
                                      </p:tavLst>
                                    </p:anim>
                                    <p:anim calcmode="lin" valueType="num">
                                      <p:cBhvr additive="base">
                                        <p:cTn id="56" dur="2000" fill="hold"/>
                                        <p:tgtEl>
                                          <p:spTgt spid="46"/>
                                        </p:tgtEl>
                                        <p:attrNameLst>
                                          <p:attrName>ppt_y</p:attrName>
                                        </p:attrNameLst>
                                      </p:cBhvr>
                                      <p:tavLst>
                                        <p:tav tm="0">
                                          <p:val>
                                            <p:strVal val="1+#ppt_h/2"/>
                                          </p:val>
                                        </p:tav>
                                        <p:tav tm="100000">
                                          <p:val>
                                            <p:strVal val="#ppt_y"/>
                                          </p:val>
                                        </p:tav>
                                      </p:tavLst>
                                    </p:anim>
                                  </p:childTnLst>
                                </p:cTn>
                              </p:par>
                            </p:childTnLst>
                          </p:cTn>
                        </p:par>
                        <p:par>
                          <p:cTn id="57" fill="hold">
                            <p:stCondLst>
                              <p:cond delay="10500"/>
                            </p:stCondLst>
                            <p:childTnLst>
                              <p:par>
                                <p:cTn id="58" presetID="10"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childTnLst>
                                </p:cTn>
                              </p:par>
                            </p:childTnLst>
                          </p:cTn>
                        </p:par>
                        <p:par>
                          <p:cTn id="61" fill="hold">
                            <p:stCondLst>
                              <p:cond delay="11500"/>
                            </p:stCondLst>
                            <p:childTnLst>
                              <p:par>
                                <p:cTn id="62" presetID="10" presetClass="entr" presetSubtype="0" fill="hold" grpId="0" nodeType="after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animBg="1"/>
      <p:bldP spid="55" grpId="0" animBg="1"/>
      <p:bldP spid="69" grpId="0"/>
      <p:bldP spid="71" grpId="0"/>
      <p:bldP spid="80" grpId="0"/>
      <p:bldP spid="5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23"/>
          <p:cNvSpPr txBox="1"/>
          <p:nvPr/>
        </p:nvSpPr>
        <p:spPr>
          <a:xfrm>
            <a:off x="565156" y="1096194"/>
            <a:ext cx="7356440" cy="765209"/>
          </a:xfrm>
          <a:prstGeom prst="rect">
            <a:avLst/>
          </a:prstGeom>
        </p:spPr>
        <p:txBody>
          <a:bodyPr wrap="square" lIns="0" tIns="0" rIns="0" bIns="0" rtlCol="0" anchor="t">
            <a:spAutoFit/>
          </a:bodyPr>
          <a:lstStyle/>
          <a:p>
            <a:pPr defTabSz="685800">
              <a:lnSpc>
                <a:spcPts val="6884"/>
              </a:lnSpc>
              <a:defRPr/>
            </a:pPr>
            <a:r>
              <a:rPr lang="tr-TR" sz="3000" b="1" dirty="0">
                <a:solidFill>
                  <a:srgbClr val="112D4E"/>
                </a:solidFill>
                <a:latin typeface="Barlow Bold"/>
              </a:rPr>
              <a:t>İçerik/Faaliyet Proje İlerleme Raporu</a:t>
            </a:r>
            <a:endParaRPr lang="en-US" sz="3000" b="1" dirty="0">
              <a:solidFill>
                <a:srgbClr val="112D4E"/>
              </a:solidFill>
              <a:latin typeface="Barlow Bold"/>
            </a:endParaRPr>
          </a:p>
        </p:txBody>
      </p:sp>
      <p:grpSp>
        <p:nvGrpSpPr>
          <p:cNvPr id="32" name="Group 31"/>
          <p:cNvGrpSpPr/>
          <p:nvPr/>
        </p:nvGrpSpPr>
        <p:grpSpPr>
          <a:xfrm>
            <a:off x="485977" y="1945636"/>
            <a:ext cx="7681529" cy="653323"/>
            <a:chOff x="1535693" y="-403628"/>
            <a:chExt cx="9164964" cy="676696"/>
          </a:xfrm>
          <a:effectLst>
            <a:outerShdw blurRad="50800" dist="38100" dir="2700000" algn="tl" rotWithShape="0">
              <a:prstClr val="black">
                <a:alpha val="40000"/>
              </a:prstClr>
            </a:outerShdw>
          </a:effectLst>
        </p:grpSpPr>
        <p:grpSp>
          <p:nvGrpSpPr>
            <p:cNvPr id="36" name="Google Shape;725;p31"/>
            <p:cNvGrpSpPr/>
            <p:nvPr/>
          </p:nvGrpSpPr>
          <p:grpSpPr>
            <a:xfrm>
              <a:off x="1535693" y="-403628"/>
              <a:ext cx="9164964" cy="676696"/>
              <a:chOff x="1037539" y="1098149"/>
              <a:chExt cx="10649541" cy="676696"/>
            </a:xfrm>
          </p:grpSpPr>
          <p:sp>
            <p:nvSpPr>
              <p:cNvPr id="46" name="Google Shape;726;p31"/>
              <p:cNvSpPr/>
              <p:nvPr/>
            </p:nvSpPr>
            <p:spPr>
              <a:xfrm>
                <a:off x="1037539" y="1103879"/>
                <a:ext cx="902707" cy="670800"/>
              </a:xfrm>
              <a:prstGeom prst="homePlate">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47" name="Google Shape;727;p31"/>
              <p:cNvGrpSpPr/>
              <p:nvPr/>
            </p:nvGrpSpPr>
            <p:grpSpPr>
              <a:xfrm>
                <a:off x="1620280" y="1098149"/>
                <a:ext cx="10066800" cy="676696"/>
                <a:chOff x="1637917" y="2144488"/>
                <a:chExt cx="12051716" cy="1147332"/>
              </a:xfrm>
            </p:grpSpPr>
            <p:sp>
              <p:nvSpPr>
                <p:cNvPr id="50"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51" name="Google Shape;728;p31"/>
                <p:cNvSpPr/>
                <p:nvPr/>
              </p:nvSpPr>
              <p:spPr>
                <a:xfrm>
                  <a:off x="1637917" y="2153920"/>
                  <a:ext cx="3621877" cy="1137900"/>
                </a:xfrm>
                <a:prstGeom prst="chevron">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48" name="Google Shape;730;p31"/>
              <p:cNvSpPr txBox="1"/>
              <p:nvPr/>
            </p:nvSpPr>
            <p:spPr>
              <a:xfrm>
                <a:off x="2153623" y="1261229"/>
                <a:ext cx="2069987" cy="356100"/>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Temel Bilgiler</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49"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1</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37" name="TextBox 36"/>
            <p:cNvSpPr txBox="1"/>
            <p:nvPr/>
          </p:nvSpPr>
          <p:spPr>
            <a:xfrm>
              <a:off x="4732627" y="-254062"/>
              <a:ext cx="5876213" cy="448959"/>
            </a:xfrm>
            <a:prstGeom prst="rect">
              <a:avLst/>
            </a:prstGeom>
            <a:noFill/>
          </p:spPr>
          <p:txBody>
            <a:bodyPr wrap="square" rtlCol="0">
              <a:spAutoFit/>
            </a:bodyPr>
            <a:lstStyle/>
            <a:p>
              <a:pPr>
                <a:spcBef>
                  <a:spcPts val="450"/>
                </a:spcBef>
                <a:buClr>
                  <a:schemeClr val="dk1"/>
                </a:buClr>
                <a:buSzPts val="1100"/>
              </a:pPr>
              <a:r>
                <a:rPr lang="en-US" sz="900" dirty="0" err="1">
                  <a:solidFill>
                    <a:schemeClr val="dk1"/>
                  </a:solidFill>
                  <a:latin typeface="Barlow Bold"/>
                  <a:ea typeface="Roboto"/>
                  <a:cs typeface="Clear Sans" panose="020B0604020202020204" charset="0"/>
                </a:rPr>
                <a:t>İdari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bilgileri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içerir</a:t>
              </a:r>
              <a:r>
                <a:rPr lang="en-US" sz="900" dirty="0">
                  <a:solidFill>
                    <a:schemeClr val="dk1"/>
                  </a:solidFill>
                  <a:latin typeface="Barlow Bold"/>
                  <a:ea typeface="Roboto"/>
                  <a:cs typeface="Clear Sans" panose="020B0604020202020204" charset="0"/>
                </a:rPr>
                <a:t> </a:t>
              </a:r>
              <a:endParaRPr lang="tr-TR" sz="900" dirty="0">
                <a:solidFill>
                  <a:schemeClr val="dk1"/>
                </a:solidFill>
                <a:latin typeface="Barlow Bold"/>
                <a:ea typeface="Roboto"/>
                <a:cs typeface="Clear Sans" panose="020B0604020202020204" charset="0"/>
              </a:endParaRPr>
            </a:p>
            <a:p>
              <a:pPr>
                <a:spcBef>
                  <a:spcPts val="450"/>
                </a:spcBef>
                <a:buClr>
                  <a:schemeClr val="dk1"/>
                </a:buClr>
                <a:buSzPts val="1100"/>
              </a:pPr>
              <a:r>
                <a:rPr lang="en-US" sz="900" dirty="0" err="1">
                  <a:solidFill>
                    <a:schemeClr val="dk1"/>
                  </a:solidFill>
                  <a:latin typeface="Barlow Bold"/>
                  <a:ea typeface="Roboto"/>
                  <a:cs typeface="Clear Sans" panose="020B0604020202020204" charset="0"/>
                </a:rPr>
                <a:t>Sağlanan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bilgilerin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doğru</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olduğuna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dair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bir</a:t>
              </a:r>
              <a:r>
                <a:rPr lang="en-US" sz="900" dirty="0">
                  <a:solidFill>
                    <a:schemeClr val="dk1"/>
                  </a:solidFill>
                  <a:latin typeface="Barlow Bold"/>
                  <a:ea typeface="Roboto"/>
                  <a:cs typeface="Clear Sans" panose="020B0604020202020204" charset="0"/>
                </a:rPr>
                <a:t> </a:t>
              </a:r>
              <a:r>
                <a:rPr lang="tr-TR" sz="900" dirty="0">
                  <a:solidFill>
                    <a:schemeClr val="dk1"/>
                  </a:solidFill>
                  <a:latin typeface="Barlow Bold"/>
                  <a:ea typeface="Roboto"/>
                  <a:cs typeface="Clear Sans" panose="020B0604020202020204" charset="0"/>
                </a:rPr>
                <a:t>ana yararlanıcı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beyanı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içerir</a:t>
              </a:r>
              <a:endParaRPr lang="en-US" sz="900" dirty="0">
                <a:solidFill>
                  <a:schemeClr val="dk1"/>
                </a:solidFill>
                <a:latin typeface="Barlow Bold"/>
                <a:ea typeface="Roboto"/>
                <a:cs typeface="Clear Sans" panose="020B0604020202020204" charset="0"/>
              </a:endParaRPr>
            </a:p>
          </p:txBody>
        </p:sp>
      </p:grpSp>
      <p:grpSp>
        <p:nvGrpSpPr>
          <p:cNvPr id="53" name="Group 52"/>
          <p:cNvGrpSpPr/>
          <p:nvPr/>
        </p:nvGrpSpPr>
        <p:grpSpPr>
          <a:xfrm>
            <a:off x="485977" y="2716950"/>
            <a:ext cx="7681529" cy="653323"/>
            <a:chOff x="1535693" y="-403628"/>
            <a:chExt cx="9164964" cy="676696"/>
          </a:xfrm>
          <a:effectLst>
            <a:outerShdw blurRad="50800" dist="38100" dir="2700000" algn="tl" rotWithShape="0">
              <a:prstClr val="black">
                <a:alpha val="40000"/>
              </a:prstClr>
            </a:outerShdw>
          </a:effectLst>
        </p:grpSpPr>
        <p:grpSp>
          <p:nvGrpSpPr>
            <p:cNvPr id="54" name="Google Shape;725;p31"/>
            <p:cNvGrpSpPr/>
            <p:nvPr/>
          </p:nvGrpSpPr>
          <p:grpSpPr>
            <a:xfrm>
              <a:off x="1535693" y="-403628"/>
              <a:ext cx="9164964" cy="676696"/>
              <a:chOff x="1037539" y="1098149"/>
              <a:chExt cx="10649541" cy="676696"/>
            </a:xfrm>
          </p:grpSpPr>
          <p:sp>
            <p:nvSpPr>
              <p:cNvPr id="57" name="Google Shape;726;p31"/>
              <p:cNvSpPr/>
              <p:nvPr/>
            </p:nvSpPr>
            <p:spPr>
              <a:xfrm>
                <a:off x="1037539" y="1103879"/>
                <a:ext cx="902707" cy="670800"/>
              </a:xfrm>
              <a:prstGeom prst="homePlate">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58" name="Google Shape;727;p31"/>
              <p:cNvGrpSpPr/>
              <p:nvPr/>
            </p:nvGrpSpPr>
            <p:grpSpPr>
              <a:xfrm>
                <a:off x="1620280" y="1098149"/>
                <a:ext cx="10066800" cy="676696"/>
                <a:chOff x="1637917" y="2144488"/>
                <a:chExt cx="12051716" cy="1147332"/>
              </a:xfrm>
            </p:grpSpPr>
            <p:sp>
              <p:nvSpPr>
                <p:cNvPr id="74"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75" name="Google Shape;728;p31"/>
                <p:cNvSpPr/>
                <p:nvPr/>
              </p:nvSpPr>
              <p:spPr>
                <a:xfrm>
                  <a:off x="1637917" y="2153920"/>
                  <a:ext cx="3621877" cy="1137900"/>
                </a:xfrm>
                <a:prstGeom prst="chevron">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72" name="Google Shape;730;p31"/>
              <p:cNvSpPr txBox="1"/>
              <p:nvPr/>
            </p:nvSpPr>
            <p:spPr>
              <a:xfrm>
                <a:off x="2153623" y="1261229"/>
                <a:ext cx="2069987" cy="356100"/>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Ana faaliyetlere ilişkin önemli kısımlar</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73"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2</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56" name="TextBox 55"/>
            <p:cNvSpPr txBox="1"/>
            <p:nvPr/>
          </p:nvSpPr>
          <p:spPr>
            <a:xfrm>
              <a:off x="4732627" y="-254062"/>
              <a:ext cx="5876213" cy="382545"/>
            </a:xfrm>
            <a:prstGeom prst="rect">
              <a:avLst/>
            </a:prstGeom>
            <a:noFill/>
          </p:spPr>
          <p:txBody>
            <a:bodyPr wrap="square" rtlCol="0">
              <a:spAutoFit/>
            </a:bodyPr>
            <a:lstStyle/>
            <a:p>
              <a:pPr algn="just">
                <a:spcBef>
                  <a:spcPts val="450"/>
                </a:spcBef>
                <a:buClr>
                  <a:schemeClr val="dk1"/>
                </a:buClr>
                <a:buSzPts val="1100"/>
              </a:pPr>
              <a:r>
                <a:rPr lang="en-US" sz="900" dirty="0" err="1">
                  <a:solidFill>
                    <a:schemeClr val="dk1"/>
                  </a:solidFill>
                  <a:latin typeface="Barlow Bold"/>
                  <a:ea typeface="Roboto"/>
                  <a:cs typeface="Clear Sans" panose="020B0604020202020204" charset="0"/>
                </a:rPr>
                <a:t>Raporlama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dönemindeki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ana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başarıların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özeti</a:t>
              </a:r>
              <a:r>
                <a:rPr lang="en-US" sz="900" dirty="0">
                  <a:solidFill>
                    <a:schemeClr val="dk1"/>
                  </a:solidFill>
                  <a:latin typeface="Barlow Bold"/>
                  <a:ea typeface="Roboto"/>
                  <a:cs typeface="Clear Sans" panose="020B0604020202020204" charset="0"/>
                </a:rPr>
                <a:t> - </a:t>
              </a:r>
              <a:r>
                <a:rPr lang="en-US" sz="900" dirty="0" err="1">
                  <a:solidFill>
                    <a:schemeClr val="dk1"/>
                  </a:solidFill>
                  <a:latin typeface="Barlow Bold"/>
                  <a:ea typeface="Roboto"/>
                  <a:cs typeface="Clear Sans" panose="020B0604020202020204" charset="0"/>
                </a:rPr>
                <a:t>belirli</a:t>
              </a:r>
              <a:r>
                <a:rPr lang="en-US" sz="900" dirty="0">
                  <a:solidFill>
                    <a:schemeClr val="dk1"/>
                  </a:solidFill>
                  <a:latin typeface="Barlow Bold"/>
                  <a:ea typeface="Roboto"/>
                  <a:cs typeface="Clear Sans" panose="020B0604020202020204" charset="0"/>
                </a:rPr>
                <a:t> </a:t>
              </a:r>
              <a:r>
                <a:rPr lang="tr-TR" sz="900" dirty="0">
                  <a:solidFill>
                    <a:schemeClr val="dk1"/>
                  </a:solidFill>
                  <a:latin typeface="Barlow Bold"/>
                  <a:ea typeface="Roboto"/>
                  <a:cs typeface="Clear Sans" panose="020B0604020202020204" charset="0"/>
                </a:rPr>
                <a:t>özel </a:t>
              </a:r>
              <a:r>
                <a:rPr lang="en-US" sz="900" dirty="0" err="1">
                  <a:solidFill>
                    <a:schemeClr val="dk1"/>
                  </a:solidFill>
                  <a:latin typeface="Barlow Bold"/>
                  <a:ea typeface="Roboto"/>
                  <a:cs typeface="Clear Sans" panose="020B0604020202020204" charset="0"/>
                </a:rPr>
                <a:t>hedeflere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ulaşılmış</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ve</a:t>
              </a:r>
              <a:r>
                <a:rPr lang="en-US" sz="900" dirty="0">
                  <a:solidFill>
                    <a:schemeClr val="dk1"/>
                  </a:solidFill>
                  <a:latin typeface="Barlow Bold"/>
                  <a:ea typeface="Roboto"/>
                  <a:cs typeface="Clear Sans" panose="020B0604020202020204" charset="0"/>
                </a:rPr>
                <a:t> </a:t>
              </a:r>
              <a:r>
                <a:rPr lang="tr-TR" sz="900" dirty="0">
                  <a:solidFill>
                    <a:schemeClr val="dk1"/>
                  </a:solidFill>
                  <a:latin typeface="Barlow Bold"/>
                  <a:ea typeface="Roboto"/>
                  <a:cs typeface="Clear Sans" panose="020B0604020202020204" charset="0"/>
                </a:rPr>
                <a:t>temel</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çıktılar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sağlanmıştır</a:t>
              </a:r>
              <a:r>
                <a:rPr lang="en-US" sz="900" dirty="0">
                  <a:solidFill>
                    <a:schemeClr val="dk1"/>
                  </a:solidFill>
                  <a:latin typeface="Barlow Bold"/>
                  <a:ea typeface="Roboto"/>
                  <a:cs typeface="Clear Sans" panose="020B0604020202020204" charset="0"/>
                </a:rPr>
                <a:t>.</a:t>
              </a:r>
            </a:p>
          </p:txBody>
        </p:sp>
      </p:grpSp>
      <p:grpSp>
        <p:nvGrpSpPr>
          <p:cNvPr id="76" name="Group 75"/>
          <p:cNvGrpSpPr/>
          <p:nvPr/>
        </p:nvGrpSpPr>
        <p:grpSpPr>
          <a:xfrm>
            <a:off x="485848" y="4207841"/>
            <a:ext cx="7681529" cy="653323"/>
            <a:chOff x="1535693" y="-403628"/>
            <a:chExt cx="9164964" cy="676696"/>
          </a:xfrm>
          <a:effectLst>
            <a:outerShdw blurRad="50800" dist="38100" dir="2700000" algn="tl" rotWithShape="0">
              <a:prstClr val="black">
                <a:alpha val="40000"/>
              </a:prstClr>
            </a:outerShdw>
          </a:effectLst>
        </p:grpSpPr>
        <p:grpSp>
          <p:nvGrpSpPr>
            <p:cNvPr id="77" name="Google Shape;725;p31"/>
            <p:cNvGrpSpPr/>
            <p:nvPr/>
          </p:nvGrpSpPr>
          <p:grpSpPr>
            <a:xfrm>
              <a:off x="1535693" y="-403628"/>
              <a:ext cx="9164964" cy="676696"/>
              <a:chOff x="1037539" y="1098149"/>
              <a:chExt cx="10649541" cy="676696"/>
            </a:xfrm>
          </p:grpSpPr>
          <p:sp>
            <p:nvSpPr>
              <p:cNvPr id="79" name="Google Shape;726;p31"/>
              <p:cNvSpPr/>
              <p:nvPr/>
            </p:nvSpPr>
            <p:spPr>
              <a:xfrm>
                <a:off x="1037539" y="1103879"/>
                <a:ext cx="902707" cy="670800"/>
              </a:xfrm>
              <a:prstGeom prst="homePlate">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80" name="Google Shape;727;p31"/>
              <p:cNvGrpSpPr/>
              <p:nvPr/>
            </p:nvGrpSpPr>
            <p:grpSpPr>
              <a:xfrm>
                <a:off x="1620280" y="1098149"/>
                <a:ext cx="10066800" cy="676696"/>
                <a:chOff x="1637917" y="2144488"/>
                <a:chExt cx="12051716" cy="1147332"/>
              </a:xfrm>
            </p:grpSpPr>
            <p:sp>
              <p:nvSpPr>
                <p:cNvPr id="83"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84" name="Google Shape;728;p31"/>
                <p:cNvSpPr/>
                <p:nvPr/>
              </p:nvSpPr>
              <p:spPr>
                <a:xfrm>
                  <a:off x="1637917" y="2153920"/>
                  <a:ext cx="3621877" cy="1137900"/>
                </a:xfrm>
                <a:prstGeom prst="chevron">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81" name="Google Shape;730;p31"/>
              <p:cNvSpPr txBox="1"/>
              <p:nvPr/>
            </p:nvSpPr>
            <p:spPr>
              <a:xfrm>
                <a:off x="1940246" y="1261229"/>
                <a:ext cx="2351957" cy="418168"/>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Projedeki problemler ve aksamalar</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a:p>
                <a:pPr lvl="0" algn="r">
                  <a:buClr>
                    <a:srgbClr val="000000"/>
                  </a:buClr>
                </a:pP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82"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4</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78" name="TextBox 77"/>
            <p:cNvSpPr txBox="1"/>
            <p:nvPr/>
          </p:nvSpPr>
          <p:spPr>
            <a:xfrm>
              <a:off x="4732627" y="-313543"/>
              <a:ext cx="5876213" cy="525999"/>
            </a:xfrm>
            <a:prstGeom prst="rect">
              <a:avLst/>
            </a:prstGeom>
            <a:noFill/>
          </p:spPr>
          <p:txBody>
            <a:bodyPr wrap="square" rtlCol="0">
              <a:spAutoFit/>
            </a:bodyPr>
            <a:lstStyle/>
            <a:p>
              <a:pPr>
                <a:spcBef>
                  <a:spcPts val="450"/>
                </a:spcBef>
                <a:buClr>
                  <a:schemeClr val="dk1"/>
                </a:buClr>
                <a:buSzPts val="1100"/>
              </a:pPr>
              <a:r>
                <a:rPr lang="en-US" sz="900" dirty="0" err="1">
                  <a:solidFill>
                    <a:schemeClr val="dk1"/>
                  </a:solidFill>
                  <a:latin typeface="Barlow Bold"/>
                  <a:ea typeface="Roboto"/>
                  <a:cs typeface="Clear Sans" panose="020B0604020202020204" charset="0"/>
                </a:rPr>
                <a:t>Karşılaşılan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sorunların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iş</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planındaki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gecikmelerin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yatırımın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teslimiyle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ilgili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sorunların</a:t>
              </a:r>
              <a:r>
                <a:rPr lang="en-US" sz="900" dirty="0">
                  <a:solidFill>
                    <a:schemeClr val="dk1"/>
                  </a:solidFill>
                  <a:latin typeface="Barlow Bold"/>
                  <a:ea typeface="Roboto"/>
                  <a:cs typeface="Clear Sans" panose="020B0604020202020204" charset="0"/>
                </a:rPr>
                <a:t>, satın alma </a:t>
              </a:r>
              <a:r>
                <a:rPr lang="en-US" sz="900" dirty="0" err="1">
                  <a:solidFill>
                    <a:schemeClr val="dk1"/>
                  </a:solidFill>
                  <a:latin typeface="Barlow Bold"/>
                  <a:ea typeface="Roboto"/>
                  <a:cs typeface="Clear Sans" panose="020B0604020202020204" charset="0"/>
                </a:rPr>
                <a:t>prosedürlerin</a:t>
              </a:r>
              <a:r>
                <a:rPr lang="tr-TR" sz="900" dirty="0">
                  <a:solidFill>
                    <a:schemeClr val="dk1"/>
                  </a:solidFill>
                  <a:latin typeface="Barlow Bold"/>
                  <a:ea typeface="Roboto"/>
                  <a:cs typeface="Clear Sans" panose="020B0604020202020204" charset="0"/>
                </a:rPr>
                <a:t>e ilişkin gecikme/sorunların </a:t>
              </a:r>
              <a:r>
                <a:rPr lang="en-US" sz="900" dirty="0" err="1">
                  <a:solidFill>
                    <a:schemeClr val="dk1"/>
                  </a:solidFill>
                  <a:latin typeface="Barlow Bold"/>
                  <a:ea typeface="Roboto"/>
                  <a:cs typeface="Clear Sans" panose="020B0604020202020204" charset="0"/>
                </a:rPr>
                <a:t>diğer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proje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faaliyetlerinin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uygulanması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üzerindeki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etkileri</a:t>
              </a:r>
              <a:r>
                <a:rPr lang="en-US" sz="900" dirty="0">
                  <a:solidFill>
                    <a:schemeClr val="dk1"/>
                  </a:solidFill>
                  <a:latin typeface="Barlow Bold"/>
                  <a:ea typeface="Roboto"/>
                  <a:cs typeface="Clear Sans" panose="020B0604020202020204" charset="0"/>
                </a:rPr>
                <a:t> de </a:t>
              </a:r>
              <a:r>
                <a:rPr lang="en-US" sz="900" dirty="0" err="1">
                  <a:solidFill>
                    <a:schemeClr val="dk1"/>
                  </a:solidFill>
                  <a:latin typeface="Barlow Bold"/>
                  <a:ea typeface="Roboto"/>
                  <a:cs typeface="Clear Sans" panose="020B0604020202020204" charset="0"/>
                </a:rPr>
                <a:t>dahil</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olmak</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üzere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gerekçeleri</a:t>
              </a:r>
              <a:r>
                <a:rPr lang="tr-TR" sz="900" dirty="0">
                  <a:solidFill>
                    <a:schemeClr val="dk1"/>
                  </a:solidFill>
                  <a:latin typeface="Barlow Bold"/>
                  <a:ea typeface="Roboto"/>
                  <a:cs typeface="Clear Sans" panose="020B0604020202020204" charset="0"/>
                </a:rPr>
                <a:t> belirtilir.</a:t>
              </a:r>
              <a:endParaRPr lang="en-US" sz="900" dirty="0">
                <a:solidFill>
                  <a:schemeClr val="dk1"/>
                </a:solidFill>
                <a:latin typeface="Barlow Bold"/>
                <a:ea typeface="Roboto"/>
                <a:cs typeface="Clear Sans" panose="020B0604020202020204" charset="0"/>
              </a:endParaRPr>
            </a:p>
          </p:txBody>
        </p:sp>
      </p:grpSp>
      <p:grpSp>
        <p:nvGrpSpPr>
          <p:cNvPr id="85" name="Group 84"/>
          <p:cNvGrpSpPr/>
          <p:nvPr/>
        </p:nvGrpSpPr>
        <p:grpSpPr>
          <a:xfrm>
            <a:off x="485977" y="3471066"/>
            <a:ext cx="7681529" cy="653323"/>
            <a:chOff x="1535693" y="-403628"/>
            <a:chExt cx="9164964" cy="676696"/>
          </a:xfrm>
          <a:effectLst>
            <a:outerShdw blurRad="50800" dist="38100" dir="2700000" algn="tl" rotWithShape="0">
              <a:prstClr val="black">
                <a:alpha val="40000"/>
              </a:prstClr>
            </a:outerShdw>
          </a:effectLst>
        </p:grpSpPr>
        <p:grpSp>
          <p:nvGrpSpPr>
            <p:cNvPr id="86" name="Google Shape;725;p31"/>
            <p:cNvGrpSpPr/>
            <p:nvPr/>
          </p:nvGrpSpPr>
          <p:grpSpPr>
            <a:xfrm>
              <a:off x="1535693" y="-403628"/>
              <a:ext cx="9164964" cy="676696"/>
              <a:chOff x="1037539" y="1098149"/>
              <a:chExt cx="10649541" cy="676696"/>
            </a:xfrm>
          </p:grpSpPr>
          <p:sp>
            <p:nvSpPr>
              <p:cNvPr id="88" name="Google Shape;726;p31"/>
              <p:cNvSpPr/>
              <p:nvPr/>
            </p:nvSpPr>
            <p:spPr>
              <a:xfrm>
                <a:off x="1037539" y="1103879"/>
                <a:ext cx="902707" cy="670800"/>
              </a:xfrm>
              <a:prstGeom prst="homePlate">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89" name="Google Shape;727;p31"/>
              <p:cNvGrpSpPr/>
              <p:nvPr/>
            </p:nvGrpSpPr>
            <p:grpSpPr>
              <a:xfrm>
                <a:off x="1620280" y="1098149"/>
                <a:ext cx="10066800" cy="676696"/>
                <a:chOff x="1637917" y="2144488"/>
                <a:chExt cx="12051716" cy="1147332"/>
              </a:xfrm>
            </p:grpSpPr>
            <p:sp>
              <p:nvSpPr>
                <p:cNvPr id="92"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93" name="Google Shape;728;p31"/>
                <p:cNvSpPr/>
                <p:nvPr/>
              </p:nvSpPr>
              <p:spPr>
                <a:xfrm>
                  <a:off x="1637917" y="2153920"/>
                  <a:ext cx="3621877" cy="1137900"/>
                </a:xfrm>
                <a:prstGeom prst="chevron">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90" name="Google Shape;730;p31"/>
              <p:cNvSpPr txBox="1"/>
              <p:nvPr/>
            </p:nvSpPr>
            <p:spPr>
              <a:xfrm>
                <a:off x="1940246" y="1261229"/>
                <a:ext cx="2351957" cy="418168"/>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Çıktı ve sonuç göstergeleri bilgisi</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a:p>
                <a:pPr lvl="0" algn="r">
                  <a:buClr>
                    <a:srgbClr val="000000"/>
                  </a:buClr>
                </a:pP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91"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3</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87" name="TextBox 86"/>
            <p:cNvSpPr txBox="1"/>
            <p:nvPr/>
          </p:nvSpPr>
          <p:spPr>
            <a:xfrm>
              <a:off x="4732471" y="-299776"/>
              <a:ext cx="5876213" cy="525999"/>
            </a:xfrm>
            <a:prstGeom prst="rect">
              <a:avLst/>
            </a:prstGeom>
            <a:noFill/>
          </p:spPr>
          <p:txBody>
            <a:bodyPr wrap="square" rtlCol="0">
              <a:spAutoFit/>
            </a:bodyPr>
            <a:lstStyle/>
            <a:p>
              <a:pPr algn="just">
                <a:spcBef>
                  <a:spcPts val="450"/>
                </a:spcBef>
                <a:buClr>
                  <a:schemeClr val="dk1"/>
                </a:buClr>
                <a:buSzPts val="1100"/>
              </a:pPr>
              <a:r>
                <a:rPr lang="en-US" sz="900" dirty="0" err="1">
                  <a:solidFill>
                    <a:schemeClr val="dk1"/>
                  </a:solidFill>
                  <a:latin typeface="Barlow Bold"/>
                  <a:ea typeface="Roboto"/>
                  <a:cs typeface="Clear Sans" panose="020B0604020202020204" charset="0"/>
                </a:rPr>
                <a:t>PPR'nin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diğer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bölümlerindeki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bilgilerden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otomatik</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olarak</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oluşturulur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Raporlama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dönemi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boyunca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proje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çıktılarının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ve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çıktılarının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başarısını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özetler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Raporlama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dönemi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boyunca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proje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çıktılarının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ve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çıktılarının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önceki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dönemlere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ait</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değerlerini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otomatik</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olarak</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toplar</a:t>
              </a:r>
              <a:r>
                <a:rPr lang="en-US" sz="900" dirty="0">
                  <a:solidFill>
                    <a:schemeClr val="dk1"/>
                  </a:solidFill>
                  <a:latin typeface="Barlow Bold"/>
                  <a:ea typeface="Roboto"/>
                  <a:cs typeface="Clear Sans" panose="020B0604020202020204" charset="0"/>
                </a:rPr>
                <a:t>.</a:t>
              </a:r>
            </a:p>
          </p:txBody>
        </p:sp>
      </p:grpSp>
      <p:grpSp>
        <p:nvGrpSpPr>
          <p:cNvPr id="94" name="Group 93"/>
          <p:cNvGrpSpPr/>
          <p:nvPr/>
        </p:nvGrpSpPr>
        <p:grpSpPr>
          <a:xfrm>
            <a:off x="485848" y="4950780"/>
            <a:ext cx="7681529" cy="653323"/>
            <a:chOff x="1535693" y="-403628"/>
            <a:chExt cx="9164964" cy="676696"/>
          </a:xfrm>
          <a:effectLst>
            <a:outerShdw blurRad="50800" dist="38100" dir="2700000" algn="tl" rotWithShape="0">
              <a:prstClr val="black">
                <a:alpha val="40000"/>
              </a:prstClr>
            </a:outerShdw>
          </a:effectLst>
        </p:grpSpPr>
        <p:grpSp>
          <p:nvGrpSpPr>
            <p:cNvPr id="95" name="Google Shape;725;p31"/>
            <p:cNvGrpSpPr/>
            <p:nvPr/>
          </p:nvGrpSpPr>
          <p:grpSpPr>
            <a:xfrm>
              <a:off x="1535693" y="-403628"/>
              <a:ext cx="9164964" cy="676696"/>
              <a:chOff x="1037539" y="1098149"/>
              <a:chExt cx="10649541" cy="676696"/>
            </a:xfrm>
          </p:grpSpPr>
          <p:sp>
            <p:nvSpPr>
              <p:cNvPr id="97" name="Google Shape;726;p31"/>
              <p:cNvSpPr/>
              <p:nvPr/>
            </p:nvSpPr>
            <p:spPr>
              <a:xfrm>
                <a:off x="1037539" y="1103879"/>
                <a:ext cx="902707" cy="670800"/>
              </a:xfrm>
              <a:prstGeom prst="homePlate">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98" name="Google Shape;727;p31"/>
              <p:cNvGrpSpPr/>
              <p:nvPr/>
            </p:nvGrpSpPr>
            <p:grpSpPr>
              <a:xfrm>
                <a:off x="1620280" y="1098149"/>
                <a:ext cx="10066800" cy="676696"/>
                <a:chOff x="1637917" y="2144488"/>
                <a:chExt cx="12051716" cy="1147332"/>
              </a:xfrm>
            </p:grpSpPr>
            <p:sp>
              <p:nvSpPr>
                <p:cNvPr id="101"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102" name="Google Shape;728;p31"/>
                <p:cNvSpPr/>
                <p:nvPr/>
              </p:nvSpPr>
              <p:spPr>
                <a:xfrm>
                  <a:off x="1637917" y="2153920"/>
                  <a:ext cx="3621877" cy="1137900"/>
                </a:xfrm>
                <a:prstGeom prst="chevron">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99" name="Google Shape;730;p31"/>
              <p:cNvSpPr txBox="1"/>
              <p:nvPr/>
            </p:nvSpPr>
            <p:spPr>
              <a:xfrm>
                <a:off x="1933033" y="1329479"/>
                <a:ext cx="2351957" cy="418168"/>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Ulaşılan hedef gruplar</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a:p>
                <a:pPr lvl="0" algn="r">
                  <a:buClr>
                    <a:srgbClr val="000000"/>
                  </a:buClr>
                </a:pP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100"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5</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96" name="TextBox 95"/>
            <p:cNvSpPr txBox="1"/>
            <p:nvPr/>
          </p:nvSpPr>
          <p:spPr>
            <a:xfrm>
              <a:off x="4732627" y="-254062"/>
              <a:ext cx="5876213" cy="382545"/>
            </a:xfrm>
            <a:prstGeom prst="rect">
              <a:avLst/>
            </a:prstGeom>
            <a:noFill/>
          </p:spPr>
          <p:txBody>
            <a:bodyPr wrap="square" rtlCol="0">
              <a:spAutoFit/>
            </a:bodyPr>
            <a:lstStyle/>
            <a:p>
              <a:pPr algn="just">
                <a:spcBef>
                  <a:spcPts val="450"/>
                </a:spcBef>
                <a:buClr>
                  <a:schemeClr val="dk1"/>
                </a:buClr>
                <a:buSzPts val="1100"/>
              </a:pPr>
              <a:r>
                <a:rPr lang="en-US" sz="900" dirty="0" err="1">
                  <a:solidFill>
                    <a:schemeClr val="dk1"/>
                  </a:solidFill>
                  <a:latin typeface="Barlow Bold"/>
                  <a:ea typeface="Roboto"/>
                  <a:cs typeface="Clear Sans" panose="020B0604020202020204" charset="0"/>
                </a:rPr>
                <a:t>Raporlama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döneminde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ulaşılan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hedef</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grup</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sayısı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doğrulama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kaynakları</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için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bilgi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katılım</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türü</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için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açıklama</a:t>
              </a:r>
              <a:r>
                <a:rPr lang="tr-TR" sz="900" dirty="0" err="1">
                  <a:solidFill>
                    <a:schemeClr val="dk1"/>
                  </a:solidFill>
                  <a:latin typeface="Barlow Bold"/>
                  <a:ea typeface="Roboto"/>
                  <a:cs typeface="Clear Sans" panose="020B0604020202020204" charset="0"/>
                </a:rPr>
                <a:t>ların</a:t>
              </a:r>
              <a:r>
                <a:rPr lang="tr-TR" sz="900" dirty="0">
                  <a:solidFill>
                    <a:schemeClr val="dk1"/>
                  </a:solidFill>
                  <a:latin typeface="Barlow Bold"/>
                  <a:ea typeface="Roboto"/>
                  <a:cs typeface="Clear Sans" panose="020B0604020202020204" charset="0"/>
                </a:rPr>
                <a:t> yer aldığı kısımdır.</a:t>
              </a:r>
              <a:endParaRPr lang="en-US" sz="900" dirty="0">
                <a:solidFill>
                  <a:schemeClr val="dk1"/>
                </a:solidFill>
                <a:latin typeface="Barlow Bold"/>
                <a:ea typeface="Roboto"/>
                <a:cs typeface="Clear Sans" panose="020B0604020202020204" charset="0"/>
              </a:endParaRPr>
            </a:p>
          </p:txBody>
        </p:sp>
      </p:grpSp>
    </p:spTree>
    <p:extLst>
      <p:ext uri="{BB962C8B-B14F-4D97-AF65-F5344CB8AC3E}">
        <p14:creationId xmlns:p14="http://schemas.microsoft.com/office/powerpoint/2010/main" val="339326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1000"/>
                                        <p:tgtEl>
                                          <p:spTgt spid="85"/>
                                        </p:tgtEl>
                                      </p:cBhvr>
                                    </p:animEffect>
                                    <p:anim calcmode="lin" valueType="num">
                                      <p:cBhvr>
                                        <p:cTn id="24" dur="1000" fill="hold"/>
                                        <p:tgtEl>
                                          <p:spTgt spid="85"/>
                                        </p:tgtEl>
                                        <p:attrNameLst>
                                          <p:attrName>ppt_x</p:attrName>
                                        </p:attrNameLst>
                                      </p:cBhvr>
                                      <p:tavLst>
                                        <p:tav tm="0">
                                          <p:val>
                                            <p:strVal val="#ppt_x"/>
                                          </p:val>
                                        </p:tav>
                                        <p:tav tm="100000">
                                          <p:val>
                                            <p:strVal val="#ppt_x"/>
                                          </p:val>
                                        </p:tav>
                                      </p:tavLst>
                                    </p:anim>
                                    <p:anim calcmode="lin" valueType="num">
                                      <p:cBhvr>
                                        <p:cTn id="25" dur="1000" fill="hold"/>
                                        <p:tgtEl>
                                          <p:spTgt spid="85"/>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1000"/>
                                        <p:tgtEl>
                                          <p:spTgt spid="76"/>
                                        </p:tgtEl>
                                      </p:cBhvr>
                                    </p:animEffect>
                                    <p:anim calcmode="lin" valueType="num">
                                      <p:cBhvr>
                                        <p:cTn id="30" dur="1000" fill="hold"/>
                                        <p:tgtEl>
                                          <p:spTgt spid="76"/>
                                        </p:tgtEl>
                                        <p:attrNameLst>
                                          <p:attrName>ppt_x</p:attrName>
                                        </p:attrNameLst>
                                      </p:cBhvr>
                                      <p:tavLst>
                                        <p:tav tm="0">
                                          <p:val>
                                            <p:strVal val="#ppt_x"/>
                                          </p:val>
                                        </p:tav>
                                        <p:tav tm="100000">
                                          <p:val>
                                            <p:strVal val="#ppt_x"/>
                                          </p:val>
                                        </p:tav>
                                      </p:tavLst>
                                    </p:anim>
                                    <p:anim calcmode="lin" valueType="num">
                                      <p:cBhvr>
                                        <p:cTn id="31" dur="1000" fill="hold"/>
                                        <p:tgtEl>
                                          <p:spTgt spid="76"/>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1000"/>
                                        <p:tgtEl>
                                          <p:spTgt spid="94"/>
                                        </p:tgtEl>
                                      </p:cBhvr>
                                    </p:animEffect>
                                    <p:anim calcmode="lin" valueType="num">
                                      <p:cBhvr>
                                        <p:cTn id="36" dur="1000" fill="hold"/>
                                        <p:tgtEl>
                                          <p:spTgt spid="94"/>
                                        </p:tgtEl>
                                        <p:attrNameLst>
                                          <p:attrName>ppt_x</p:attrName>
                                        </p:attrNameLst>
                                      </p:cBhvr>
                                      <p:tavLst>
                                        <p:tav tm="0">
                                          <p:val>
                                            <p:strVal val="#ppt_x"/>
                                          </p:val>
                                        </p:tav>
                                        <p:tav tm="100000">
                                          <p:val>
                                            <p:strVal val="#ppt_x"/>
                                          </p:val>
                                        </p:tav>
                                      </p:tavLst>
                                    </p:anim>
                                    <p:anim calcmode="lin" valueType="num">
                                      <p:cBhvr>
                                        <p:cTn id="37"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102"/>
          <p:cNvGrpSpPr/>
          <p:nvPr/>
        </p:nvGrpSpPr>
        <p:grpSpPr>
          <a:xfrm>
            <a:off x="475777" y="1886517"/>
            <a:ext cx="7681529" cy="653323"/>
            <a:chOff x="1535693" y="-403628"/>
            <a:chExt cx="9164964" cy="676696"/>
          </a:xfrm>
          <a:effectLst>
            <a:outerShdw blurRad="50800" dist="38100" dir="2700000" algn="tl" rotWithShape="0">
              <a:prstClr val="black">
                <a:alpha val="40000"/>
              </a:prstClr>
            </a:outerShdw>
          </a:effectLst>
        </p:grpSpPr>
        <p:grpSp>
          <p:nvGrpSpPr>
            <p:cNvPr id="104" name="Google Shape;725;p31"/>
            <p:cNvGrpSpPr/>
            <p:nvPr/>
          </p:nvGrpSpPr>
          <p:grpSpPr>
            <a:xfrm>
              <a:off x="1535693" y="-403628"/>
              <a:ext cx="9164964" cy="676696"/>
              <a:chOff x="1037539" y="1098149"/>
              <a:chExt cx="10649541" cy="676696"/>
            </a:xfrm>
          </p:grpSpPr>
          <p:sp>
            <p:nvSpPr>
              <p:cNvPr id="106" name="Google Shape;726;p31"/>
              <p:cNvSpPr/>
              <p:nvPr/>
            </p:nvSpPr>
            <p:spPr>
              <a:xfrm>
                <a:off x="1037539" y="1103879"/>
                <a:ext cx="902707" cy="670800"/>
              </a:xfrm>
              <a:prstGeom prst="homePlate">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107" name="Google Shape;727;p31"/>
              <p:cNvGrpSpPr/>
              <p:nvPr/>
            </p:nvGrpSpPr>
            <p:grpSpPr>
              <a:xfrm>
                <a:off x="1620281" y="1098149"/>
                <a:ext cx="10066799" cy="676696"/>
                <a:chOff x="1637918" y="2144488"/>
                <a:chExt cx="12051715" cy="1147332"/>
              </a:xfrm>
            </p:grpSpPr>
            <p:sp>
              <p:nvSpPr>
                <p:cNvPr id="110"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111" name="Google Shape;728;p31"/>
                <p:cNvSpPr/>
                <p:nvPr/>
              </p:nvSpPr>
              <p:spPr>
                <a:xfrm>
                  <a:off x="1637918" y="2153920"/>
                  <a:ext cx="3621877" cy="1137900"/>
                </a:xfrm>
                <a:prstGeom prst="chevron">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108" name="Google Shape;730;p31"/>
              <p:cNvSpPr txBox="1"/>
              <p:nvPr/>
            </p:nvSpPr>
            <p:spPr>
              <a:xfrm>
                <a:off x="1940246" y="1261229"/>
                <a:ext cx="2351957" cy="418168"/>
              </a:xfrm>
              <a:prstGeom prst="rect">
                <a:avLst/>
              </a:prstGeom>
              <a:noFill/>
              <a:ln>
                <a:noFill/>
              </a:ln>
            </p:spPr>
            <p:txBody>
              <a:bodyPr spcFirstLastPara="1" wrap="square" lIns="68569" tIns="68569" rIns="68569" bIns="68569" anchor="ctr" anchorCtr="0">
                <a:noAutofit/>
              </a:bodyPr>
              <a:lstStyle/>
              <a:p>
                <a:pPr lvl="0" algn="r">
                  <a:buClr>
                    <a:srgbClr val="000000"/>
                  </a:buClr>
                  <a:defRP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Proje çıktıları ve sonuç göstergeleri</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a:p>
                <a:pPr algn="r" defTabSz="685800">
                  <a:buClr>
                    <a:srgbClr val="000000"/>
                  </a:buClr>
                  <a:defRPr/>
                </a:pP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109"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defTabSz="685800">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7</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105" name="TextBox 104"/>
            <p:cNvSpPr txBox="1"/>
            <p:nvPr/>
          </p:nvSpPr>
          <p:spPr>
            <a:xfrm>
              <a:off x="4732627" y="-319107"/>
              <a:ext cx="5636865" cy="525999"/>
            </a:xfrm>
            <a:prstGeom prst="rect">
              <a:avLst/>
            </a:prstGeom>
            <a:noFill/>
          </p:spPr>
          <p:txBody>
            <a:bodyPr wrap="square" rtlCol="0">
              <a:spAutoFit/>
            </a:bodyPr>
            <a:lstStyle/>
            <a:p>
              <a:pPr algn="just">
                <a:spcBef>
                  <a:spcPts val="450"/>
                </a:spcBef>
                <a:buClr>
                  <a:prstClr val="black"/>
                </a:buClr>
                <a:buSzPts val="1100"/>
                <a:defRPr/>
              </a:pPr>
              <a:r>
                <a:rPr lang="en-US" sz="900" dirty="0" err="1">
                  <a:solidFill>
                    <a:prstClr val="black"/>
                  </a:solidFill>
                  <a:latin typeface="Barlow Bold"/>
                  <a:ea typeface="Roboto"/>
                  <a:cs typeface="Clear Sans" panose="020B0604020202020204" charset="0"/>
                </a:rPr>
                <a:t>Raporlama</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dönemi</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boyunca</a:t>
              </a:r>
              <a:r>
                <a:rPr lang="en-US" sz="900" dirty="0">
                  <a:solidFill>
                    <a:prstClr val="black"/>
                  </a:solidFill>
                  <a:latin typeface="Barlow Bold"/>
                  <a:ea typeface="Roboto"/>
                  <a:cs typeface="Clear Sans" panose="020B0604020202020204" charset="0"/>
                </a:rPr>
                <a:t> </a:t>
              </a:r>
              <a:r>
                <a:rPr lang="tr-TR" sz="900" dirty="0">
                  <a:solidFill>
                    <a:prstClr val="black"/>
                  </a:solidFill>
                  <a:latin typeface="Barlow Bold"/>
                  <a:ea typeface="Roboto"/>
                  <a:cs typeface="Clear Sans" panose="020B0604020202020204" charset="0"/>
                </a:rPr>
                <a:t>çıktı-sonuç göstergelerinin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ulaşılan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değerine</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ilişkin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bilgiler</a:t>
              </a:r>
              <a:r>
                <a:rPr lang="en-US" sz="900" dirty="0">
                  <a:solidFill>
                    <a:prstClr val="black"/>
                  </a:solidFill>
                  <a:latin typeface="Barlow Bold"/>
                  <a:ea typeface="Roboto"/>
                  <a:cs typeface="Clear Sans" panose="020B0604020202020204" charset="0"/>
                </a:rPr>
                <a:t> </a:t>
              </a:r>
              <a:r>
                <a:rPr lang="tr-TR" sz="900" dirty="0">
                  <a:solidFill>
                    <a:prstClr val="black"/>
                  </a:solidFill>
                  <a:latin typeface="Barlow Bold"/>
                  <a:ea typeface="Roboto"/>
                  <a:cs typeface="Clear Sans" panose="020B0604020202020204" charset="0"/>
                </a:rPr>
                <a:t>girilir ve</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bu</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değere</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nasıl</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ulaşıldığına</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ilişkin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gerekçe</a:t>
              </a:r>
              <a:r>
                <a:rPr lang="tr-TR" sz="900" dirty="0" err="1">
                  <a:solidFill>
                    <a:prstClr val="black"/>
                  </a:solidFill>
                  <a:latin typeface="Barlow Bold"/>
                  <a:ea typeface="Roboto"/>
                  <a:cs typeface="Clear Sans" panose="020B0604020202020204" charset="0"/>
                </a:rPr>
                <a:t>lendirilir</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Nihai</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PPR'de</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elde</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edilen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değer</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projenin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başından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sonuna</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kadar</a:t>
              </a:r>
              <a:r>
                <a:rPr lang="tr-TR" sz="900" dirty="0">
                  <a:solidFill>
                    <a:prstClr val="black"/>
                  </a:solidFill>
                  <a:latin typeface="Barlow Bold"/>
                  <a:ea typeface="Roboto"/>
                  <a:cs typeface="Clear Sans" panose="020B0604020202020204" charset="0"/>
                </a:rPr>
                <a:t> tüm süreç için</a:t>
              </a:r>
              <a:r>
                <a:rPr lang="en-US" sz="900" dirty="0">
                  <a:solidFill>
                    <a:prstClr val="black"/>
                  </a:solidFill>
                  <a:latin typeface="Barlow Bold"/>
                  <a:ea typeface="Roboto"/>
                  <a:cs typeface="Clear Sans" panose="020B0604020202020204" charset="0"/>
                </a:rPr>
                <a:t> </a:t>
              </a:r>
              <a:r>
                <a:rPr lang="en-US" sz="900" dirty="0" err="1">
                  <a:solidFill>
                    <a:prstClr val="black"/>
                  </a:solidFill>
                  <a:latin typeface="Barlow Bold"/>
                  <a:ea typeface="Roboto"/>
                  <a:cs typeface="Clear Sans" panose="020B0604020202020204" charset="0"/>
                </a:rPr>
                <a:t>doldurulur</a:t>
              </a:r>
              <a:r>
                <a:rPr lang="en-US" sz="900" dirty="0">
                  <a:solidFill>
                    <a:prstClr val="black"/>
                  </a:solidFill>
                  <a:latin typeface="Barlow Bold"/>
                  <a:ea typeface="Roboto"/>
                  <a:cs typeface="Clear Sans" panose="020B0604020202020204" charset="0"/>
                </a:rPr>
                <a:t>.</a:t>
              </a:r>
            </a:p>
          </p:txBody>
        </p:sp>
      </p:grpSp>
      <p:grpSp>
        <p:nvGrpSpPr>
          <p:cNvPr id="66" name="Group 65"/>
          <p:cNvGrpSpPr/>
          <p:nvPr/>
        </p:nvGrpSpPr>
        <p:grpSpPr>
          <a:xfrm>
            <a:off x="452594" y="2619525"/>
            <a:ext cx="7681529" cy="653323"/>
            <a:chOff x="1535693" y="-403628"/>
            <a:chExt cx="9164964" cy="676696"/>
          </a:xfrm>
          <a:effectLst>
            <a:outerShdw blurRad="50800" dist="38100" dir="2700000" algn="tl" rotWithShape="0">
              <a:prstClr val="black">
                <a:alpha val="40000"/>
              </a:prstClr>
            </a:outerShdw>
          </a:effectLst>
        </p:grpSpPr>
        <p:grpSp>
          <p:nvGrpSpPr>
            <p:cNvPr id="67" name="Google Shape;725;p31"/>
            <p:cNvGrpSpPr/>
            <p:nvPr/>
          </p:nvGrpSpPr>
          <p:grpSpPr>
            <a:xfrm>
              <a:off x="1535693" y="-403628"/>
              <a:ext cx="9164964" cy="676696"/>
              <a:chOff x="1037539" y="1098149"/>
              <a:chExt cx="10649541" cy="676696"/>
            </a:xfrm>
          </p:grpSpPr>
          <p:sp>
            <p:nvSpPr>
              <p:cNvPr id="69" name="Google Shape;726;p31"/>
              <p:cNvSpPr/>
              <p:nvPr/>
            </p:nvSpPr>
            <p:spPr>
              <a:xfrm>
                <a:off x="1037539" y="1103879"/>
                <a:ext cx="902707" cy="670800"/>
              </a:xfrm>
              <a:prstGeom prst="homePlate">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70" name="Google Shape;727;p31"/>
              <p:cNvGrpSpPr/>
              <p:nvPr/>
            </p:nvGrpSpPr>
            <p:grpSpPr>
              <a:xfrm>
                <a:off x="1620280" y="1098149"/>
                <a:ext cx="10066800" cy="676696"/>
                <a:chOff x="1637917" y="2144488"/>
                <a:chExt cx="12051716" cy="1147332"/>
              </a:xfrm>
            </p:grpSpPr>
            <p:sp>
              <p:nvSpPr>
                <p:cNvPr id="113"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114" name="Google Shape;728;p31"/>
                <p:cNvSpPr/>
                <p:nvPr/>
              </p:nvSpPr>
              <p:spPr>
                <a:xfrm>
                  <a:off x="1637917" y="2153920"/>
                  <a:ext cx="3621877" cy="1137900"/>
                </a:xfrm>
                <a:prstGeom prst="chevron">
                  <a:avLst>
                    <a:gd name="adj" fmla="val 50000"/>
                  </a:avLst>
                </a:prstGeom>
                <a:solidFill>
                  <a:srgbClr val="2879B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71" name="Google Shape;730;p31"/>
              <p:cNvSpPr txBox="1"/>
              <p:nvPr/>
            </p:nvSpPr>
            <p:spPr>
              <a:xfrm>
                <a:off x="2088016" y="1261229"/>
                <a:ext cx="2248634" cy="356100"/>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Yatay ilkeler</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112"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8</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68" name="TextBox 67"/>
            <p:cNvSpPr txBox="1"/>
            <p:nvPr/>
          </p:nvSpPr>
          <p:spPr>
            <a:xfrm>
              <a:off x="4732627" y="-254062"/>
              <a:ext cx="5636865" cy="382545"/>
            </a:xfrm>
            <a:prstGeom prst="rect">
              <a:avLst/>
            </a:prstGeom>
            <a:noFill/>
          </p:spPr>
          <p:txBody>
            <a:bodyPr wrap="square" rtlCol="0">
              <a:spAutoFit/>
            </a:bodyPr>
            <a:lstStyle/>
            <a:p>
              <a:pPr>
                <a:spcBef>
                  <a:spcPts val="450"/>
                </a:spcBef>
                <a:buClr>
                  <a:schemeClr val="dk1"/>
                </a:buClr>
                <a:buSzPts val="1100"/>
              </a:pPr>
              <a:r>
                <a:rPr lang="en-US" sz="900" dirty="0">
                  <a:solidFill>
                    <a:schemeClr val="dk1"/>
                  </a:solidFill>
                  <a:latin typeface="Barlow Bold"/>
                  <a:ea typeface="Roboto"/>
                  <a:cs typeface="Clear Sans" panose="020B0604020202020204" charset="0"/>
                </a:rPr>
                <a:t>Bu </a:t>
              </a:r>
              <a:r>
                <a:rPr lang="en-US" sz="900" dirty="0" err="1">
                  <a:solidFill>
                    <a:schemeClr val="dk1"/>
                  </a:solidFill>
                  <a:latin typeface="Barlow Bold"/>
                  <a:ea typeface="Roboto"/>
                  <a:cs typeface="Clear Sans" panose="020B0604020202020204" charset="0"/>
                </a:rPr>
                <a:t>ilkeleri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açıkça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destekleyen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proje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faaliyetlerinin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somut</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örneklerinin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sağlanmasıyla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yalnızca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Nihai</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PPR'de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doldurulur</a:t>
              </a:r>
              <a:r>
                <a:rPr lang="tr-TR" sz="900" dirty="0">
                  <a:solidFill>
                    <a:schemeClr val="dk1"/>
                  </a:solidFill>
                  <a:latin typeface="Barlow Bold"/>
                  <a:ea typeface="Roboto"/>
                  <a:cs typeface="Clear Sans" panose="020B0604020202020204" charset="0"/>
                </a:rPr>
                <a:t>.</a:t>
              </a:r>
              <a:endParaRPr lang="en-US" sz="900" dirty="0">
                <a:solidFill>
                  <a:schemeClr val="dk1"/>
                </a:solidFill>
                <a:latin typeface="Barlow Bold"/>
                <a:ea typeface="Roboto"/>
                <a:cs typeface="Clear Sans" panose="020B0604020202020204" charset="0"/>
              </a:endParaRPr>
            </a:p>
          </p:txBody>
        </p:sp>
      </p:grpSp>
      <p:grpSp>
        <p:nvGrpSpPr>
          <p:cNvPr id="115" name="Group 114"/>
          <p:cNvGrpSpPr/>
          <p:nvPr/>
        </p:nvGrpSpPr>
        <p:grpSpPr>
          <a:xfrm>
            <a:off x="475777" y="3316769"/>
            <a:ext cx="7681529" cy="653323"/>
            <a:chOff x="1535693" y="-403628"/>
            <a:chExt cx="9164964" cy="676696"/>
          </a:xfrm>
          <a:effectLst>
            <a:outerShdw blurRad="50800" dist="38100" dir="2700000" algn="tl" rotWithShape="0">
              <a:prstClr val="black">
                <a:alpha val="40000"/>
              </a:prstClr>
            </a:outerShdw>
          </a:effectLst>
        </p:grpSpPr>
        <p:grpSp>
          <p:nvGrpSpPr>
            <p:cNvPr id="116" name="Google Shape;725;p31"/>
            <p:cNvGrpSpPr/>
            <p:nvPr/>
          </p:nvGrpSpPr>
          <p:grpSpPr>
            <a:xfrm>
              <a:off x="1535693" y="-403628"/>
              <a:ext cx="9164964" cy="676696"/>
              <a:chOff x="1037539" y="1098149"/>
              <a:chExt cx="10649541" cy="676696"/>
            </a:xfrm>
          </p:grpSpPr>
          <p:sp>
            <p:nvSpPr>
              <p:cNvPr id="118" name="Google Shape;726;p31"/>
              <p:cNvSpPr/>
              <p:nvPr/>
            </p:nvSpPr>
            <p:spPr>
              <a:xfrm>
                <a:off x="1037539" y="1103879"/>
                <a:ext cx="902707" cy="670800"/>
              </a:xfrm>
              <a:prstGeom prst="homePlate">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grpSp>
            <p:nvGrpSpPr>
              <p:cNvPr id="119" name="Google Shape;727;p31"/>
              <p:cNvGrpSpPr/>
              <p:nvPr/>
            </p:nvGrpSpPr>
            <p:grpSpPr>
              <a:xfrm>
                <a:off x="1620280" y="1098149"/>
                <a:ext cx="10066800" cy="676696"/>
                <a:chOff x="1637917" y="2144488"/>
                <a:chExt cx="12051716" cy="1147332"/>
              </a:xfrm>
            </p:grpSpPr>
            <p:sp>
              <p:nvSpPr>
                <p:cNvPr id="122" name="Google Shape;729;p31"/>
                <p:cNvSpPr/>
                <p:nvPr/>
              </p:nvSpPr>
              <p:spPr>
                <a:xfrm>
                  <a:off x="4612312" y="2144488"/>
                  <a:ext cx="9077321" cy="1137900"/>
                </a:xfrm>
                <a:prstGeom prst="rect">
                  <a:avLst/>
                </a:prstGeom>
                <a:solidFill>
                  <a:srgbClr val="EEEEEE"/>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FFFFFF"/>
                    </a:solidFill>
                    <a:latin typeface="Barlow Bold"/>
                    <a:ea typeface="Calibri"/>
                    <a:cs typeface="Calibri"/>
                    <a:sym typeface="Calibri"/>
                  </a:endParaRPr>
                </a:p>
              </p:txBody>
            </p:sp>
            <p:sp>
              <p:nvSpPr>
                <p:cNvPr id="123" name="Google Shape;728;p31"/>
                <p:cNvSpPr/>
                <p:nvPr/>
              </p:nvSpPr>
              <p:spPr>
                <a:xfrm>
                  <a:off x="1637917" y="2153920"/>
                  <a:ext cx="3621877" cy="1137900"/>
                </a:xfrm>
                <a:prstGeom prst="chevron">
                  <a:avLst>
                    <a:gd name="adj" fmla="val 50000"/>
                  </a:avLst>
                </a:prstGeom>
                <a:solidFill>
                  <a:srgbClr val="204A7D"/>
                </a:solidFill>
                <a:ln>
                  <a:noFill/>
                </a:ln>
              </p:spPr>
              <p:txBody>
                <a:bodyPr spcFirstLastPara="1" wrap="square" lIns="68569" tIns="34275" rIns="68569" bIns="34275" anchor="ctr" anchorCtr="0">
                  <a:noAutofit/>
                </a:bodyPr>
                <a:lstStyle/>
                <a:p>
                  <a:pPr algn="ctr" defTabSz="685800">
                    <a:buClr>
                      <a:srgbClr val="FFFFFF"/>
                    </a:buClr>
                    <a:buSzPts val="1800"/>
                    <a:defRPr/>
                  </a:pPr>
                  <a:endParaRPr sz="1350" kern="0" dirty="0">
                    <a:solidFill>
                      <a:srgbClr val="282F39"/>
                    </a:solidFill>
                    <a:latin typeface="Barlow Bold"/>
                    <a:ea typeface="Calibri"/>
                    <a:cs typeface="Calibri"/>
                    <a:sym typeface="Calibri"/>
                  </a:endParaRPr>
                </a:p>
              </p:txBody>
            </p:sp>
          </p:grpSp>
          <p:sp>
            <p:nvSpPr>
              <p:cNvPr id="120" name="Google Shape;730;p31"/>
              <p:cNvSpPr txBox="1"/>
              <p:nvPr/>
            </p:nvSpPr>
            <p:spPr>
              <a:xfrm>
                <a:off x="1991275" y="1251342"/>
                <a:ext cx="2283363" cy="356100"/>
              </a:xfrm>
              <a:prstGeom prst="rect">
                <a:avLst/>
              </a:prstGeom>
              <a:noFill/>
              <a:ln>
                <a:noFill/>
              </a:ln>
            </p:spPr>
            <p:txBody>
              <a:bodyPr spcFirstLastPara="1" wrap="square" lIns="68569" tIns="68569" rIns="68569" bIns="68569" anchor="ctr" anchorCtr="0">
                <a:noAutofit/>
              </a:bodyPr>
              <a:lstStyle/>
              <a:p>
                <a:pPr lvl="0" algn="r">
                  <a:buClr>
                    <a:srgbClr val="000000"/>
                  </a:buClr>
                </a:pPr>
                <a:r>
                  <a:rPr lang="tr-TR"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rPr>
                  <a:t>İş planı ilerleyişi</a:t>
                </a:r>
                <a:endParaRPr lang="en-US" sz="1200" dirty="0">
                  <a:solidFill>
                    <a:srgbClr val="FFFFFF"/>
                  </a:solidFill>
                  <a:effectLst>
                    <a:outerShdw blurRad="38100" dist="38100" dir="2700000" algn="tl">
                      <a:srgbClr val="000000">
                        <a:alpha val="43137"/>
                      </a:srgbClr>
                    </a:outerShdw>
                  </a:effectLst>
                  <a:latin typeface="Barlow Bold"/>
                  <a:ea typeface="Fira Sans Extra Condensed Medium"/>
                  <a:cs typeface="Clear Sans" panose="020B0604020202020204" charset="0"/>
                  <a:sym typeface="Roboto"/>
                </a:endParaRPr>
              </a:p>
            </p:txBody>
          </p:sp>
          <p:sp>
            <p:nvSpPr>
              <p:cNvPr id="121" name="Google Shape;731;p31"/>
              <p:cNvSpPr txBox="1"/>
              <p:nvPr/>
            </p:nvSpPr>
            <p:spPr>
              <a:xfrm>
                <a:off x="1072267" y="1226697"/>
                <a:ext cx="654600" cy="452700"/>
              </a:xfrm>
              <a:prstGeom prst="rect">
                <a:avLst/>
              </a:prstGeom>
              <a:noFill/>
              <a:ln>
                <a:noFill/>
              </a:ln>
            </p:spPr>
            <p:txBody>
              <a:bodyPr spcFirstLastPara="1" wrap="square" lIns="68569" tIns="34275" rIns="68569" bIns="34275" anchor="ctr" anchorCtr="0">
                <a:noAutofit/>
              </a:bodyPr>
              <a:lstStyle/>
              <a:p>
                <a:pPr algn="ctr">
                  <a:buClr>
                    <a:srgbClr val="FFFFFF"/>
                  </a:buClr>
                  <a:buSzPts val="4000"/>
                  <a:defRPr/>
                </a:pPr>
                <a:r>
                  <a:rPr lang="en" kern="0" dirty="0">
                    <a:solidFill>
                      <a:srgbClr val="FFFFFF"/>
                    </a:solidFill>
                    <a:latin typeface="Barlow Bold"/>
                    <a:ea typeface="Fira Sans Extra Condensed Medium"/>
                    <a:cs typeface="Clear Sans" panose="020B0604020202020204" charset="0"/>
                    <a:sym typeface="Fira Sans Extra Condensed Medium"/>
                  </a:rPr>
                  <a:t>6</a:t>
                </a:r>
                <a:endParaRPr kern="0" dirty="0">
                  <a:solidFill>
                    <a:srgbClr val="FFFFFF"/>
                  </a:solidFill>
                  <a:latin typeface="Barlow Bold"/>
                  <a:ea typeface="Fira Sans Extra Condensed Medium"/>
                  <a:cs typeface="Clear Sans" panose="020B0604020202020204" charset="0"/>
                  <a:sym typeface="Fira Sans Extra Condensed Medium"/>
                </a:endParaRPr>
              </a:p>
            </p:txBody>
          </p:sp>
        </p:grpSp>
        <p:sp>
          <p:nvSpPr>
            <p:cNvPr id="117" name="TextBox 116"/>
            <p:cNvSpPr txBox="1"/>
            <p:nvPr/>
          </p:nvSpPr>
          <p:spPr>
            <a:xfrm>
              <a:off x="4732627" y="-185494"/>
              <a:ext cx="5876213" cy="239090"/>
            </a:xfrm>
            <a:prstGeom prst="rect">
              <a:avLst/>
            </a:prstGeom>
            <a:noFill/>
          </p:spPr>
          <p:txBody>
            <a:bodyPr wrap="square" rtlCol="0">
              <a:spAutoFit/>
            </a:bodyPr>
            <a:lstStyle/>
            <a:p>
              <a:pPr>
                <a:spcBef>
                  <a:spcPts val="450"/>
                </a:spcBef>
                <a:buClr>
                  <a:schemeClr val="dk1"/>
                </a:buClr>
                <a:buSzPts val="1100"/>
              </a:pPr>
              <a:r>
                <a:rPr lang="en-US" sz="900" dirty="0" err="1">
                  <a:solidFill>
                    <a:schemeClr val="dk1"/>
                  </a:solidFill>
                  <a:latin typeface="Barlow Bold"/>
                  <a:ea typeface="Roboto"/>
                  <a:cs typeface="Clear Sans" panose="020B0604020202020204" charset="0"/>
                </a:rPr>
                <a:t>İş</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Paketlerine</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göre</a:t>
              </a:r>
              <a:r>
                <a:rPr lang="en-US" sz="900" dirty="0">
                  <a:solidFill>
                    <a:schemeClr val="dk1"/>
                  </a:solidFill>
                  <a:latin typeface="Barlow Bold"/>
                  <a:ea typeface="Roboto"/>
                  <a:cs typeface="Clear Sans" panose="020B0604020202020204" charset="0"/>
                </a:rPr>
                <a:t>. </a:t>
              </a:r>
              <a:r>
                <a:rPr lang="tr-TR" sz="900" dirty="0">
                  <a:solidFill>
                    <a:schemeClr val="dk1"/>
                  </a:solidFill>
                  <a:latin typeface="Barlow Bold"/>
                  <a:ea typeface="Roboto"/>
                  <a:cs typeface="Clear Sans" panose="020B0604020202020204" charset="0"/>
                </a:rPr>
                <a:t>Ana yararlanıcı (LP)</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aşağıdakiler</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için</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açıklama</a:t>
              </a:r>
              <a:r>
                <a:rPr lang="en-US" sz="900" dirty="0">
                  <a:solidFill>
                    <a:schemeClr val="dk1"/>
                  </a:solidFill>
                  <a:latin typeface="Barlow Bold"/>
                  <a:ea typeface="Roboto"/>
                  <a:cs typeface="Clear Sans" panose="020B0604020202020204" charset="0"/>
                </a:rPr>
                <a:t> </a:t>
              </a:r>
              <a:r>
                <a:rPr lang="en-US" sz="900" dirty="0" err="1">
                  <a:solidFill>
                    <a:schemeClr val="dk1"/>
                  </a:solidFill>
                  <a:latin typeface="Barlow Bold"/>
                  <a:ea typeface="Roboto"/>
                  <a:cs typeface="Clear Sans" panose="020B0604020202020204" charset="0"/>
                </a:rPr>
                <a:t>sağlar</a:t>
              </a:r>
              <a:r>
                <a:rPr lang="en-US" sz="900" dirty="0">
                  <a:solidFill>
                    <a:schemeClr val="dk1"/>
                  </a:solidFill>
                  <a:latin typeface="Barlow Bold"/>
                  <a:ea typeface="Roboto"/>
                  <a:cs typeface="Clear Sans" panose="020B0604020202020204" charset="0"/>
                </a:rPr>
                <a:t>:</a:t>
              </a:r>
            </a:p>
          </p:txBody>
        </p:sp>
      </p:grpSp>
      <p:pic>
        <p:nvPicPr>
          <p:cNvPr id="124" name="Picture 123"/>
          <p:cNvPicPr>
            <a:picLocks noChangeAspect="1"/>
          </p:cNvPicPr>
          <p:nvPr/>
        </p:nvPicPr>
        <p:blipFill rotWithShape="1">
          <a:blip r:embed="rId2"/>
          <a:srcRect l="33090" t="17323" r="33183" b="46553"/>
          <a:stretch/>
        </p:blipFill>
        <p:spPr bwMode="auto">
          <a:xfrm>
            <a:off x="168193" y="4089354"/>
            <a:ext cx="3451307" cy="179969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125" name="Google Shape;482;p45"/>
          <p:cNvSpPr txBox="1"/>
          <p:nvPr/>
        </p:nvSpPr>
        <p:spPr>
          <a:xfrm>
            <a:off x="6172411" y="4048634"/>
            <a:ext cx="2540245" cy="540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81000" tIns="81000" rIns="81000" bIns="81000" anchor="ctr" anchorCtr="0">
            <a:noAutofit/>
          </a:bodyPr>
          <a:lstStyle>
            <a:defPPr>
              <a:defRPr lang="en-US"/>
            </a:defPPr>
            <a:lvl1pPr>
              <a:defRPr sz="2400" b="1">
                <a:solidFill>
                  <a:schemeClr val="bg1"/>
                </a:solidFill>
                <a:latin typeface="Calibri" panose="020F0502020204030204" pitchFamily="34" charset="0"/>
                <a:ea typeface="Livvic"/>
                <a:cs typeface="Calibri" panose="020F0502020204030204" pitchFamily="34" charset="0"/>
              </a:defRPr>
            </a:lvl1pPr>
          </a:lstStyle>
          <a:p>
            <a:pPr algn="ctr"/>
            <a:r>
              <a:rPr lang="en-US" sz="900" dirty="0">
                <a:latin typeface="Barlow Bold"/>
                <a:cs typeface="Clear Sans" panose="020B0604020202020204" charset="0"/>
                <a:sym typeface="Livvic"/>
              </a:rPr>
              <a:t>Her </a:t>
            </a:r>
            <a:r>
              <a:rPr lang="en-US" sz="900" dirty="0" err="1">
                <a:latin typeface="Barlow Bold"/>
                <a:cs typeface="Clear Sans" panose="020B0604020202020204" charset="0"/>
                <a:sym typeface="Livvic"/>
              </a:rPr>
              <a:t>Çalışma</a:t>
            </a:r>
            <a:r>
              <a:rPr lang="en-US" sz="900" dirty="0">
                <a:latin typeface="Barlow Bold"/>
                <a:cs typeface="Clear Sans" panose="020B0604020202020204" charset="0"/>
                <a:sym typeface="Livvic"/>
              </a:rPr>
              <a:t> </a:t>
            </a:r>
            <a:r>
              <a:rPr lang="en-US" sz="900" dirty="0" err="1">
                <a:latin typeface="Barlow Bold"/>
                <a:cs typeface="Clear Sans" panose="020B0604020202020204" charset="0"/>
                <a:sym typeface="Livvic"/>
              </a:rPr>
              <a:t>Paketinin</a:t>
            </a:r>
            <a:r>
              <a:rPr lang="en-US" sz="900" dirty="0">
                <a:latin typeface="Barlow Bold"/>
                <a:cs typeface="Clear Sans" panose="020B0604020202020204" charset="0"/>
                <a:sym typeface="Livvic"/>
              </a:rPr>
              <a:t> </a:t>
            </a:r>
            <a:r>
              <a:rPr lang="en-US" sz="900" dirty="0" err="1">
                <a:latin typeface="Barlow Bold"/>
                <a:cs typeface="Clear Sans" panose="020B0604020202020204" charset="0"/>
                <a:sym typeface="Livvic"/>
              </a:rPr>
              <a:t>hedeflerine</a:t>
            </a:r>
            <a:r>
              <a:rPr lang="en-US" sz="900" dirty="0">
                <a:latin typeface="Barlow Bold"/>
                <a:cs typeface="Clear Sans" panose="020B0604020202020204" charset="0"/>
                <a:sym typeface="Livvic"/>
              </a:rPr>
              <a:t> </a:t>
            </a:r>
            <a:r>
              <a:rPr lang="en-US" sz="900" dirty="0" err="1">
                <a:latin typeface="Barlow Bold"/>
                <a:cs typeface="Clear Sans" panose="020B0604020202020204" charset="0"/>
                <a:sym typeface="Livvic"/>
              </a:rPr>
              <a:t>doğru</a:t>
            </a:r>
            <a:r>
              <a:rPr lang="en-US" sz="900" dirty="0">
                <a:latin typeface="Barlow Bold"/>
                <a:cs typeface="Clear Sans" panose="020B0604020202020204" charset="0"/>
                <a:sym typeface="Livvic"/>
              </a:rPr>
              <a:t> </a:t>
            </a:r>
            <a:r>
              <a:rPr lang="en-US" sz="900" dirty="0" err="1">
                <a:latin typeface="Barlow Bold"/>
                <a:cs typeface="Clear Sans" panose="020B0604020202020204" charset="0"/>
                <a:sym typeface="Livvic"/>
              </a:rPr>
              <a:t>ilerleme</a:t>
            </a:r>
            <a:endParaRPr lang="en-US" sz="900" dirty="0">
              <a:latin typeface="Barlow Bold"/>
              <a:cs typeface="Clear Sans" panose="020B0604020202020204" charset="0"/>
              <a:sym typeface="Livvic"/>
            </a:endParaRPr>
          </a:p>
        </p:txBody>
      </p:sp>
      <p:sp>
        <p:nvSpPr>
          <p:cNvPr id="126" name="Google Shape;3536;p56"/>
          <p:cNvSpPr/>
          <p:nvPr/>
        </p:nvSpPr>
        <p:spPr>
          <a:xfrm rot="2050902" flipV="1">
            <a:off x="5267887" y="3698088"/>
            <a:ext cx="821365" cy="274625"/>
          </a:xfrm>
          <a:custGeom>
            <a:avLst/>
            <a:gdLst/>
            <a:ahLst/>
            <a:cxnLst/>
            <a:rect l="l" t="t" r="r" b="b"/>
            <a:pathLst>
              <a:path w="18973" h="6352" extrusionOk="0">
                <a:moveTo>
                  <a:pt x="3290" y="0"/>
                </a:moveTo>
                <a:cubicBezTo>
                  <a:pt x="2194" y="0"/>
                  <a:pt x="1096" y="51"/>
                  <a:pt x="1" y="153"/>
                </a:cubicBezTo>
                <a:cubicBezTo>
                  <a:pt x="4936" y="773"/>
                  <a:pt x="9676" y="2483"/>
                  <a:pt x="13865" y="5169"/>
                </a:cubicBezTo>
                <a:lnTo>
                  <a:pt x="12867" y="5949"/>
                </a:lnTo>
                <a:lnTo>
                  <a:pt x="18973" y="6351"/>
                </a:lnTo>
                <a:lnTo>
                  <a:pt x="15839" y="1037"/>
                </a:lnTo>
                <a:lnTo>
                  <a:pt x="15575" y="2208"/>
                </a:lnTo>
                <a:cubicBezTo>
                  <a:pt x="11637" y="744"/>
                  <a:pt x="7476" y="0"/>
                  <a:pt x="3290" y="0"/>
                </a:cubicBezTo>
                <a:close/>
              </a:path>
            </a:pathLst>
          </a:custGeom>
          <a:solidFill>
            <a:srgbClr val="204A7D"/>
          </a:solidFill>
          <a:ln>
            <a:noFill/>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350" dirty="0"/>
          </a:p>
        </p:txBody>
      </p:sp>
      <p:sp>
        <p:nvSpPr>
          <p:cNvPr id="127" name="Google Shape;482;p45"/>
          <p:cNvSpPr txBox="1"/>
          <p:nvPr/>
        </p:nvSpPr>
        <p:spPr>
          <a:xfrm>
            <a:off x="6172412" y="4651944"/>
            <a:ext cx="2540244" cy="540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81000" tIns="81000" rIns="81000" bIns="81000" anchor="ctr" anchorCtr="0">
            <a:noAutofit/>
          </a:bodyPr>
          <a:lstStyle>
            <a:defPPr>
              <a:defRPr lang="en-US"/>
            </a:defPPr>
            <a:lvl1pPr>
              <a:defRPr sz="2400" b="1">
                <a:solidFill>
                  <a:schemeClr val="bg1"/>
                </a:solidFill>
                <a:latin typeface="Calibri" panose="020F0502020204030204" pitchFamily="34" charset="0"/>
                <a:ea typeface="Livvic"/>
                <a:cs typeface="Calibri" panose="020F0502020204030204" pitchFamily="34" charset="0"/>
              </a:defRPr>
            </a:lvl1pPr>
          </a:lstStyle>
          <a:p>
            <a:pPr algn="ctr"/>
            <a:r>
              <a:rPr lang="tr-TR" sz="900" dirty="0">
                <a:latin typeface="Barlow Bold"/>
                <a:cs typeface="Clear Sans" panose="020B0604020202020204" charset="0"/>
                <a:sym typeface="Livvic"/>
              </a:rPr>
              <a:t>Her ortağın katkısı</a:t>
            </a:r>
            <a:endParaRPr lang="en-US" sz="900" dirty="0">
              <a:latin typeface="Barlow Bold"/>
              <a:cs typeface="Clear Sans" panose="020B0604020202020204" charset="0"/>
              <a:sym typeface="Livvic"/>
            </a:endParaRPr>
          </a:p>
        </p:txBody>
      </p:sp>
      <p:sp>
        <p:nvSpPr>
          <p:cNvPr id="128" name="Google Shape;482;p45"/>
          <p:cNvSpPr txBox="1"/>
          <p:nvPr/>
        </p:nvSpPr>
        <p:spPr>
          <a:xfrm>
            <a:off x="6172410" y="5261469"/>
            <a:ext cx="2540245" cy="540000"/>
          </a:xfrm>
          <a:prstGeom prst="rect">
            <a:avLst/>
          </a:prstGeom>
          <a:solidFill>
            <a:srgbClr val="204A7D"/>
          </a:solidFill>
          <a:ln>
            <a:noFill/>
          </a:ln>
          <a:effectLst>
            <a:outerShdw blurRad="50800" dist="38100" dir="2700000" algn="tl" rotWithShape="0">
              <a:schemeClr val="accent2">
                <a:alpha val="40000"/>
              </a:schemeClr>
            </a:outerShdw>
          </a:effectLst>
        </p:spPr>
        <p:txBody>
          <a:bodyPr spcFirstLastPara="1" wrap="square" lIns="81000" tIns="81000" rIns="81000" bIns="81000" anchor="ctr" anchorCtr="0">
            <a:noAutofit/>
          </a:bodyPr>
          <a:lstStyle>
            <a:defPPr>
              <a:defRPr lang="en-US"/>
            </a:defPPr>
            <a:lvl1pPr>
              <a:defRPr sz="2400" b="1">
                <a:solidFill>
                  <a:schemeClr val="bg1"/>
                </a:solidFill>
                <a:latin typeface="Calibri" panose="020F0502020204030204" pitchFamily="34" charset="0"/>
                <a:ea typeface="Livvic"/>
                <a:cs typeface="Calibri" panose="020F0502020204030204" pitchFamily="34" charset="0"/>
              </a:defRPr>
            </a:lvl1pPr>
          </a:lstStyle>
          <a:p>
            <a:pPr algn="ctr"/>
            <a:r>
              <a:rPr lang="tr-TR" sz="900" dirty="0">
                <a:latin typeface="Barlow Bold"/>
                <a:cs typeface="Clear Sans" panose="020B0604020202020204" charset="0"/>
                <a:sym typeface="Livvic"/>
              </a:rPr>
              <a:t>Her faaliyet için ilerleme ve her WP için </a:t>
            </a:r>
            <a:r>
              <a:rPr lang="tr-TR" sz="900">
                <a:latin typeface="Barlow Bold"/>
                <a:cs typeface="Clear Sans" panose="020B0604020202020204" charset="0"/>
                <a:sym typeface="Livvic"/>
              </a:rPr>
              <a:t>elde edilen çıktılar</a:t>
            </a:r>
            <a:endParaRPr lang="en-US" sz="900" dirty="0">
              <a:latin typeface="Barlow Bold"/>
              <a:cs typeface="Clear Sans" panose="020B0604020202020204" charset="0"/>
              <a:sym typeface="Livvic"/>
            </a:endParaRPr>
          </a:p>
        </p:txBody>
      </p:sp>
      <p:pic>
        <p:nvPicPr>
          <p:cNvPr id="129" name="Picture 128"/>
          <p:cNvPicPr>
            <a:picLocks noChangeAspect="1"/>
          </p:cNvPicPr>
          <p:nvPr/>
        </p:nvPicPr>
        <p:blipFill rotWithShape="1">
          <a:blip r:embed="rId3"/>
          <a:srcRect l="37201" t="36581" r="4647" b="4800"/>
          <a:stretch/>
        </p:blipFill>
        <p:spPr bwMode="auto">
          <a:xfrm>
            <a:off x="3155256" y="4189704"/>
            <a:ext cx="2731194" cy="1611765"/>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47" name="TextBox 23"/>
          <p:cNvSpPr txBox="1"/>
          <p:nvPr/>
        </p:nvSpPr>
        <p:spPr>
          <a:xfrm>
            <a:off x="1492923" y="1040644"/>
            <a:ext cx="7537520" cy="765209"/>
          </a:xfrm>
          <a:prstGeom prst="rect">
            <a:avLst/>
          </a:prstGeom>
        </p:spPr>
        <p:txBody>
          <a:bodyPr wrap="square" lIns="0" tIns="0" rIns="0" bIns="0" rtlCol="0" anchor="t">
            <a:spAutoFit/>
          </a:bodyPr>
          <a:lstStyle/>
          <a:p>
            <a:pPr>
              <a:lnSpc>
                <a:spcPts val="6884"/>
              </a:lnSpc>
              <a:defRPr/>
            </a:pPr>
            <a:r>
              <a:rPr lang="tr-TR" sz="3000" b="1" dirty="0">
                <a:solidFill>
                  <a:srgbClr val="112D4E"/>
                </a:solidFill>
                <a:latin typeface="Barlow Bold"/>
              </a:rPr>
              <a:t>İçerik/Faaliyet Proje İlerleme Raporu</a:t>
            </a:r>
            <a:endParaRPr lang="en-US" sz="3000" b="1" dirty="0">
              <a:solidFill>
                <a:srgbClr val="112D4E"/>
              </a:solidFill>
              <a:latin typeface="Barlow Bold"/>
            </a:endParaRPr>
          </a:p>
        </p:txBody>
      </p:sp>
    </p:spTree>
    <p:extLst>
      <p:ext uri="{BB962C8B-B14F-4D97-AF65-F5344CB8AC3E}">
        <p14:creationId xmlns:p14="http://schemas.microsoft.com/office/powerpoint/2010/main" val="201032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anim calcmode="lin" valueType="num">
                                      <p:cBhvr>
                                        <p:cTn id="12" dur="1000" fill="hold"/>
                                        <p:tgtEl>
                                          <p:spTgt spid="103"/>
                                        </p:tgtEl>
                                        <p:attrNameLst>
                                          <p:attrName>ppt_x</p:attrName>
                                        </p:attrNameLst>
                                      </p:cBhvr>
                                      <p:tavLst>
                                        <p:tav tm="0">
                                          <p:val>
                                            <p:strVal val="#ppt_x"/>
                                          </p:val>
                                        </p:tav>
                                        <p:tav tm="100000">
                                          <p:val>
                                            <p:strVal val="#ppt_x"/>
                                          </p:val>
                                        </p:tav>
                                      </p:tavLst>
                                    </p:anim>
                                    <p:anim calcmode="lin" valueType="num">
                                      <p:cBhvr>
                                        <p:cTn id="13" dur="1000" fill="hold"/>
                                        <p:tgtEl>
                                          <p:spTgt spid="10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1000"/>
                                        <p:tgtEl>
                                          <p:spTgt spid="115"/>
                                        </p:tgtEl>
                                      </p:cBhvr>
                                    </p:animEffect>
                                    <p:anim calcmode="lin" valueType="num">
                                      <p:cBhvr>
                                        <p:cTn id="18" dur="1000" fill="hold"/>
                                        <p:tgtEl>
                                          <p:spTgt spid="115"/>
                                        </p:tgtEl>
                                        <p:attrNameLst>
                                          <p:attrName>ppt_x</p:attrName>
                                        </p:attrNameLst>
                                      </p:cBhvr>
                                      <p:tavLst>
                                        <p:tav tm="0">
                                          <p:val>
                                            <p:strVal val="#ppt_x"/>
                                          </p:val>
                                        </p:tav>
                                        <p:tav tm="100000">
                                          <p:val>
                                            <p:strVal val="#ppt_x"/>
                                          </p:val>
                                        </p:tav>
                                      </p:tavLst>
                                    </p:anim>
                                    <p:anim calcmode="lin" valueType="num">
                                      <p:cBhvr>
                                        <p:cTn id="19" dur="1000" fill="hold"/>
                                        <p:tgtEl>
                                          <p:spTgt spid="115"/>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10" presetClass="entr" presetSubtype="0" fill="hold" nodeType="afterEffect">
                                  <p:stCondLst>
                                    <p:cond delay="0"/>
                                  </p:stCondLst>
                                  <p:childTnLst>
                                    <p:set>
                                      <p:cBhvr>
                                        <p:cTn id="28" dur="1" fill="hold">
                                          <p:stCondLst>
                                            <p:cond delay="0"/>
                                          </p:stCondLst>
                                        </p:cTn>
                                        <p:tgtEl>
                                          <p:spTgt spid="124"/>
                                        </p:tgtEl>
                                        <p:attrNameLst>
                                          <p:attrName>style.visibility</p:attrName>
                                        </p:attrNameLst>
                                      </p:cBhvr>
                                      <p:to>
                                        <p:strVal val="visible"/>
                                      </p:to>
                                    </p:set>
                                    <p:animEffect transition="in" filter="fade">
                                      <p:cBhvr>
                                        <p:cTn id="29" dur="1000"/>
                                        <p:tgtEl>
                                          <p:spTgt spid="124"/>
                                        </p:tgtEl>
                                      </p:cBhvr>
                                    </p:animEffect>
                                  </p:childTnLst>
                                </p:cTn>
                              </p:par>
                              <p:par>
                                <p:cTn id="30" presetID="10" presetClass="entr" presetSubtype="0" fill="hold" nodeType="with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fade">
                                      <p:cBhvr>
                                        <p:cTn id="32" dur="1000"/>
                                        <p:tgtEl>
                                          <p:spTgt spid="129"/>
                                        </p:tgtEl>
                                      </p:cBhvr>
                                    </p:animEffect>
                                  </p:childTnLst>
                                </p:cTn>
                              </p:par>
                            </p:childTnLst>
                          </p:cTn>
                        </p:par>
                        <p:par>
                          <p:cTn id="33" fill="hold">
                            <p:stCondLst>
                              <p:cond delay="5000"/>
                            </p:stCondLst>
                            <p:childTnLst>
                              <p:par>
                                <p:cTn id="34" presetID="53" presetClass="entr" presetSubtype="16" fill="hold" grpId="0" nodeType="after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p:cTn id="36" dur="1000" fill="hold"/>
                                        <p:tgtEl>
                                          <p:spTgt spid="126"/>
                                        </p:tgtEl>
                                        <p:attrNameLst>
                                          <p:attrName>ppt_w</p:attrName>
                                        </p:attrNameLst>
                                      </p:cBhvr>
                                      <p:tavLst>
                                        <p:tav tm="0">
                                          <p:val>
                                            <p:fltVal val="0"/>
                                          </p:val>
                                        </p:tav>
                                        <p:tav tm="100000">
                                          <p:val>
                                            <p:strVal val="#ppt_w"/>
                                          </p:val>
                                        </p:tav>
                                      </p:tavLst>
                                    </p:anim>
                                    <p:anim calcmode="lin" valueType="num">
                                      <p:cBhvr>
                                        <p:cTn id="37" dur="1000" fill="hold"/>
                                        <p:tgtEl>
                                          <p:spTgt spid="126"/>
                                        </p:tgtEl>
                                        <p:attrNameLst>
                                          <p:attrName>ppt_h</p:attrName>
                                        </p:attrNameLst>
                                      </p:cBhvr>
                                      <p:tavLst>
                                        <p:tav tm="0">
                                          <p:val>
                                            <p:fltVal val="0"/>
                                          </p:val>
                                        </p:tav>
                                        <p:tav tm="100000">
                                          <p:val>
                                            <p:strVal val="#ppt_h"/>
                                          </p:val>
                                        </p:tav>
                                      </p:tavLst>
                                    </p:anim>
                                    <p:animEffect transition="in" filter="fade">
                                      <p:cBhvr>
                                        <p:cTn id="38" dur="1000"/>
                                        <p:tgtEl>
                                          <p:spTgt spid="1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1000"/>
                                        <p:tgtEl>
                                          <p:spTgt spid="125"/>
                                        </p:tgtEl>
                                      </p:cBhvr>
                                    </p:animEffect>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fade">
                                      <p:cBhvr>
                                        <p:cTn id="45" dur="1000"/>
                                        <p:tgtEl>
                                          <p:spTgt spid="127"/>
                                        </p:tgtEl>
                                      </p:cBhvr>
                                    </p:animEffect>
                                  </p:childTnLst>
                                </p:cTn>
                              </p:par>
                            </p:childTnLst>
                          </p:cTn>
                        </p:par>
                        <p:par>
                          <p:cTn id="46" fill="hold">
                            <p:stCondLst>
                              <p:cond delay="7000"/>
                            </p:stCondLst>
                            <p:childTnLst>
                              <p:par>
                                <p:cTn id="47" presetID="10" presetClass="entr" presetSubtype="0" fill="hold" grpId="0" nodeType="afterEffect">
                                  <p:stCondLst>
                                    <p:cond delay="0"/>
                                  </p:stCondLst>
                                  <p:childTnLst>
                                    <p:set>
                                      <p:cBhvr>
                                        <p:cTn id="48" dur="1" fill="hold">
                                          <p:stCondLst>
                                            <p:cond delay="0"/>
                                          </p:stCondLst>
                                        </p:cTn>
                                        <p:tgtEl>
                                          <p:spTgt spid="128"/>
                                        </p:tgtEl>
                                        <p:attrNameLst>
                                          <p:attrName>style.visibility</p:attrName>
                                        </p:attrNameLst>
                                      </p:cBhvr>
                                      <p:to>
                                        <p:strVal val="visible"/>
                                      </p:to>
                                    </p:set>
                                    <p:animEffect transition="in" filter="fade">
                                      <p:cBhvr>
                                        <p:cTn id="49" dur="10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4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23"/>
          <p:cNvSpPr txBox="1"/>
          <p:nvPr/>
        </p:nvSpPr>
        <p:spPr>
          <a:xfrm>
            <a:off x="459000" y="1019251"/>
            <a:ext cx="7537520" cy="755015"/>
          </a:xfrm>
          <a:prstGeom prst="rect">
            <a:avLst/>
          </a:prstGeom>
        </p:spPr>
        <p:txBody>
          <a:bodyPr wrap="square" lIns="0" tIns="0" rIns="0" bIns="0" rtlCol="0" anchor="t">
            <a:spAutoFit/>
          </a:bodyPr>
          <a:lstStyle/>
          <a:p>
            <a:pPr algn="ctr" defTabSz="685800">
              <a:lnSpc>
                <a:spcPts val="6884"/>
              </a:lnSpc>
              <a:defRPr/>
            </a:pPr>
            <a:r>
              <a:rPr lang="tr-TR" sz="2700" b="1" spc="-159" dirty="0">
                <a:solidFill>
                  <a:srgbClr val="112D4E"/>
                </a:solidFill>
                <a:latin typeface="Barlow Bold"/>
              </a:rPr>
              <a:t>İlerleme Raporunun Değerlendirilmesi</a:t>
            </a:r>
            <a:endParaRPr lang="en-US" sz="2700" b="1" spc="-159" dirty="0">
              <a:solidFill>
                <a:srgbClr val="112D4E"/>
              </a:solidFill>
              <a:latin typeface="Barlow Bold"/>
            </a:endParaRPr>
          </a:p>
        </p:txBody>
      </p:sp>
      <p:pic>
        <p:nvPicPr>
          <p:cNvPr id="45" name="Picture 44"/>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00299" y="1884304"/>
            <a:ext cx="931225" cy="882140"/>
          </a:xfrm>
          <a:prstGeom prst="rect">
            <a:avLst/>
          </a:prstGeom>
          <a:ln>
            <a:noFill/>
          </a:ln>
          <a:effectLst>
            <a:outerShdw blurRad="292100" dist="139700" dir="2700000" algn="tl" rotWithShape="0">
              <a:srgbClr val="333333">
                <a:alpha val="65000"/>
              </a:srgbClr>
            </a:outerShdw>
          </a:effectLst>
        </p:spPr>
      </p:pic>
      <p:graphicFrame>
        <p:nvGraphicFramePr>
          <p:cNvPr id="46" name="Table 45"/>
          <p:cNvGraphicFramePr>
            <a:graphicFrameLocks noGrp="1"/>
          </p:cNvGraphicFramePr>
          <p:nvPr/>
        </p:nvGraphicFramePr>
        <p:xfrm>
          <a:off x="439642" y="2927851"/>
          <a:ext cx="4518044" cy="2327926"/>
        </p:xfrm>
        <a:graphic>
          <a:graphicData uri="http://schemas.openxmlformats.org/drawingml/2006/table">
            <a:tbl>
              <a:tblPr firstRow="1" bandRow="1">
                <a:tableStyleId>{5C22544A-7EE6-4342-B048-85BDC9FD1C3A}</a:tableStyleId>
              </a:tblPr>
              <a:tblGrid>
                <a:gridCol w="4518044">
                  <a:extLst>
                    <a:ext uri="{9D8B030D-6E8A-4147-A177-3AD203B41FA5}">
                      <a16:colId xmlns:a16="http://schemas.microsoft.com/office/drawing/2014/main" val="2604013301"/>
                    </a:ext>
                  </a:extLst>
                </a:gridCol>
              </a:tblGrid>
              <a:tr h="837191">
                <a:tc>
                  <a:txBody>
                    <a:bodyPr/>
                    <a:lstStyle/>
                    <a:p>
                      <a:pPr algn="just" fontAlgn="ctr">
                        <a:spcBef>
                          <a:spcPts val="600"/>
                        </a:spcBef>
                        <a:spcAft>
                          <a:spcPts val="600"/>
                        </a:spcAft>
                      </a:pPr>
                      <a:r>
                        <a:rPr lang="tr-TR" sz="900" b="1" kern="1200" dirty="0">
                          <a:solidFill>
                            <a:schemeClr val="bg1"/>
                          </a:solidFill>
                          <a:latin typeface="Barlow Bold"/>
                          <a:ea typeface="+mn-ea"/>
                          <a:cs typeface="Clear Sans" panose="020B0604020202020204" charset="0"/>
                        </a:rPr>
                        <a:t>Faaliyetlere</a:t>
                      </a:r>
                      <a:r>
                        <a:rPr lang="tr-TR" sz="900" b="1" kern="1200" baseline="0" dirty="0">
                          <a:solidFill>
                            <a:schemeClr val="bg1"/>
                          </a:solidFill>
                          <a:latin typeface="Barlow Bold"/>
                          <a:ea typeface="+mn-ea"/>
                          <a:cs typeface="Clear Sans" panose="020B0604020202020204" charset="0"/>
                        </a:rPr>
                        <a:t> ilişkin</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Proje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İlerleme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Raporu</a:t>
                      </a:r>
                      <a:r>
                        <a:rPr lang="tr-TR" sz="900" b="1" kern="1200" baseline="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ve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ekli</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destekleyici</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belgeler</a:t>
                      </a:r>
                      <a:r>
                        <a:rPr lang="tr-TR" sz="900" b="1" kern="1200" dirty="0">
                          <a:solidFill>
                            <a:schemeClr val="bg1"/>
                          </a:solidFill>
                          <a:latin typeface="Barlow Bold"/>
                          <a:ea typeface="+mn-ea"/>
                          <a:cs typeface="Clear Sans" panose="020B0604020202020204" charset="0"/>
                        </a:rPr>
                        <a:t>,</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Ortak</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Sekretarya</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tarafından</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değerlendirilir</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ve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onaylanır</a:t>
                      </a:r>
                      <a:r>
                        <a:rPr lang="en-US" sz="900" b="1" kern="1200" dirty="0">
                          <a:solidFill>
                            <a:schemeClr val="bg1"/>
                          </a:solidFill>
                          <a:latin typeface="Barlow Bold"/>
                          <a:ea typeface="+mn-ea"/>
                          <a:cs typeface="Clear Sans" panose="020B0604020202020204" charset="0"/>
                        </a:rPr>
                        <a:t>.</a:t>
                      </a:r>
                      <a:endParaRPr lang="en-US" sz="900" b="1" kern="1200" dirty="0">
                        <a:solidFill>
                          <a:schemeClr val="bg1"/>
                        </a:solidFill>
                        <a:effectLst/>
                        <a:latin typeface="Barlow Bold"/>
                        <a:ea typeface="+mn-ea"/>
                        <a:cs typeface="Clear Sans" panose="020B0604020202020204" charset="0"/>
                      </a:endParaRPr>
                    </a:p>
                  </a:txBody>
                  <a:tcPr marL="135000" marR="135000" marT="135000" marB="135000" anchor="ct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204A7D"/>
                    </a:solidFill>
                  </a:tcPr>
                </a:tc>
                <a:extLst>
                  <a:ext uri="{0D108BD9-81ED-4DB2-BD59-A6C34878D82A}">
                    <a16:rowId xmlns:a16="http://schemas.microsoft.com/office/drawing/2014/main" val="580019072"/>
                  </a:ext>
                </a:extLst>
              </a:tr>
              <a:tr h="681480">
                <a:tc>
                  <a:txBody>
                    <a:bodyPr/>
                    <a:lstStyle/>
                    <a:p>
                      <a:pPr algn="just" fontAlgn="ctr">
                        <a:spcBef>
                          <a:spcPts val="600"/>
                        </a:spcBef>
                        <a:spcAft>
                          <a:spcPts val="600"/>
                        </a:spcAft>
                      </a:pPr>
                      <a:r>
                        <a:rPr lang="en-US" sz="900" b="1" kern="1200" dirty="0" err="1">
                          <a:solidFill>
                            <a:schemeClr val="bg1"/>
                          </a:solidFill>
                          <a:latin typeface="Barlow Bold"/>
                          <a:ea typeface="+mn-ea"/>
                          <a:cs typeface="Clear Sans" panose="020B0604020202020204" charset="0"/>
                        </a:rPr>
                        <a:t>Değerlendirme</a:t>
                      </a:r>
                      <a:r>
                        <a:rPr lang="tr-TR" sz="900" b="1" kern="1200" dirty="0">
                          <a:solidFill>
                            <a:schemeClr val="bg1"/>
                          </a:solidFill>
                          <a:latin typeface="Barlow Bold"/>
                          <a:ea typeface="+mn-ea"/>
                          <a:cs typeface="Clear Sans" panose="020B0604020202020204" charset="0"/>
                        </a:rPr>
                        <a:t>;</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proje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ilerlemesinin</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doğrulanmasını</a:t>
                      </a:r>
                      <a:r>
                        <a:rPr lang="en-US" sz="900" b="1" kern="1200" dirty="0">
                          <a:solidFill>
                            <a:schemeClr val="bg1"/>
                          </a:solidFill>
                          <a:latin typeface="Barlow Bold"/>
                          <a:ea typeface="+mn-ea"/>
                          <a:cs typeface="Clear Sans" panose="020B0604020202020204" charset="0"/>
                        </a:rPr>
                        <a:t>, </a:t>
                      </a:r>
                      <a:r>
                        <a:rPr lang="tr-TR" sz="900" b="1" kern="1200" dirty="0">
                          <a:solidFill>
                            <a:schemeClr val="bg1"/>
                          </a:solidFill>
                          <a:latin typeface="Barlow Bold"/>
                          <a:ea typeface="+mn-ea"/>
                          <a:cs typeface="Clear Sans" panose="020B0604020202020204" charset="0"/>
                        </a:rPr>
                        <a:t>i</a:t>
                      </a:r>
                      <a:r>
                        <a:rPr lang="en-US" sz="900" b="1" kern="1200" dirty="0">
                          <a:solidFill>
                            <a:schemeClr val="bg1"/>
                          </a:solidFill>
                          <a:latin typeface="Barlow Bold"/>
                          <a:ea typeface="+mn-ea"/>
                          <a:cs typeface="Clear Sans" panose="020B0604020202020204" charset="0"/>
                        </a:rPr>
                        <a:t>ş </a:t>
                      </a:r>
                      <a:r>
                        <a:rPr lang="tr-TR" sz="900" b="1" kern="1200" dirty="0">
                          <a:solidFill>
                            <a:schemeClr val="bg1"/>
                          </a:solidFill>
                          <a:latin typeface="Barlow Bold"/>
                          <a:ea typeface="+mn-ea"/>
                          <a:cs typeface="Clear Sans" panose="020B0604020202020204" charset="0"/>
                        </a:rPr>
                        <a:t>p</a:t>
                      </a:r>
                      <a:r>
                        <a:rPr lang="en-US" sz="900" b="1" kern="1200" dirty="0" err="1">
                          <a:solidFill>
                            <a:schemeClr val="bg1"/>
                          </a:solidFill>
                          <a:latin typeface="Barlow Bold"/>
                          <a:ea typeface="+mn-ea"/>
                          <a:cs typeface="Clear Sans" panose="020B0604020202020204" charset="0"/>
                        </a:rPr>
                        <a:t>aketlerinin</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ve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faaliyetlerin</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zamanında</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uygulanmasını</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proje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çıktıların</a:t>
                      </a:r>
                      <a:r>
                        <a:rPr lang="tr-TR" sz="900" b="1" kern="1200" dirty="0">
                          <a:solidFill>
                            <a:schemeClr val="bg1"/>
                          </a:solidFill>
                          <a:latin typeface="Barlow Bold"/>
                          <a:ea typeface="+mn-ea"/>
                          <a:cs typeface="Clear Sans" panose="020B0604020202020204" charset="0"/>
                        </a:rPr>
                        <a:t>a</a:t>
                      </a:r>
                      <a:r>
                        <a:rPr lang="tr-TR" sz="900" b="1" kern="1200" baseline="0" dirty="0">
                          <a:solidFill>
                            <a:schemeClr val="bg1"/>
                          </a:solidFill>
                          <a:latin typeface="Barlow Bold"/>
                          <a:ea typeface="+mn-ea"/>
                          <a:cs typeface="Clear Sans" panose="020B0604020202020204" charset="0"/>
                        </a:rPr>
                        <a:t> ulaşma seviyesini </a:t>
                      </a:r>
                      <a:r>
                        <a:rPr lang="en-US" sz="900" b="1" kern="1200" dirty="0" err="1">
                          <a:solidFill>
                            <a:schemeClr val="bg1"/>
                          </a:solidFill>
                          <a:latin typeface="Barlow Bold"/>
                          <a:ea typeface="+mn-ea"/>
                          <a:cs typeface="Clear Sans" panose="020B0604020202020204" charset="0"/>
                        </a:rPr>
                        <a:t>ve</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Başvuru</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formuna</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uygunluğu</a:t>
                      </a:r>
                      <a:r>
                        <a:rPr lang="en-US" sz="900" b="1" kern="1200" dirty="0">
                          <a:solidFill>
                            <a:schemeClr val="bg1"/>
                          </a:solidFill>
                          <a:latin typeface="Barlow Bold"/>
                          <a:ea typeface="+mn-ea"/>
                          <a:cs typeface="Clear Sans" panose="020B0604020202020204" charset="0"/>
                        </a:rPr>
                        <a:t> </a:t>
                      </a:r>
                      <a:r>
                        <a:rPr lang="en-US" sz="900" b="1" kern="1200" dirty="0" err="1">
                          <a:solidFill>
                            <a:schemeClr val="bg1"/>
                          </a:solidFill>
                          <a:latin typeface="Barlow Bold"/>
                          <a:ea typeface="+mn-ea"/>
                          <a:cs typeface="Clear Sans" panose="020B0604020202020204" charset="0"/>
                        </a:rPr>
                        <a:t>içerir</a:t>
                      </a:r>
                      <a:r>
                        <a:rPr lang="en-US" sz="900" b="1" kern="1200" dirty="0">
                          <a:solidFill>
                            <a:schemeClr val="bg1"/>
                          </a:solidFill>
                          <a:latin typeface="Barlow Bold"/>
                          <a:ea typeface="+mn-ea"/>
                          <a:cs typeface="Clear Sans" panose="020B0604020202020204" charset="0"/>
                        </a:rPr>
                        <a:t>.</a:t>
                      </a: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879BD"/>
                    </a:solidFill>
                  </a:tcPr>
                </a:tc>
                <a:extLst>
                  <a:ext uri="{0D108BD9-81ED-4DB2-BD59-A6C34878D82A}">
                    <a16:rowId xmlns:a16="http://schemas.microsoft.com/office/drawing/2014/main" val="1457711772"/>
                  </a:ext>
                </a:extLst>
              </a:tr>
              <a:tr h="809255">
                <a:tc>
                  <a:txBody>
                    <a:bodyPr/>
                    <a:lstStyle/>
                    <a:p>
                      <a:pPr algn="just" fontAlgn="ctr">
                        <a:spcBef>
                          <a:spcPts val="0"/>
                        </a:spcBef>
                        <a:spcAft>
                          <a:spcPts val="0"/>
                        </a:spcAft>
                      </a:pPr>
                      <a:r>
                        <a:rPr lang="tr-TR" sz="900" b="1" kern="1200" dirty="0">
                          <a:solidFill>
                            <a:schemeClr val="bg1"/>
                          </a:solidFill>
                          <a:latin typeface="Barlow Bold"/>
                          <a:ea typeface="+mn-ea"/>
                          <a:cs typeface="Clear Sans" panose="020B0604020202020204" charset="0"/>
                        </a:rPr>
                        <a:t>Diğer</a:t>
                      </a:r>
                      <a:r>
                        <a:rPr lang="tr-TR" sz="900" b="1" kern="1200" baseline="0" dirty="0">
                          <a:solidFill>
                            <a:schemeClr val="bg1"/>
                          </a:solidFill>
                          <a:latin typeface="Barlow Bold"/>
                          <a:ea typeface="+mn-ea"/>
                          <a:cs typeface="Clear Sans" panose="020B0604020202020204" charset="0"/>
                        </a:rPr>
                        <a:t> doğrulama kaynaklarının tüm detayları Proje Uygulama Rehberinde verilmiştir.</a:t>
                      </a:r>
                      <a:endParaRPr lang="en-US" sz="900" b="1" kern="1200" dirty="0">
                        <a:solidFill>
                          <a:schemeClr val="bg1"/>
                        </a:solidFill>
                        <a:latin typeface="Barlow Bold"/>
                        <a:ea typeface="+mn-ea"/>
                        <a:cs typeface="Clear Sans" panose="020B0604020202020204" charset="0"/>
                      </a:endParaRP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04A7D"/>
                    </a:solidFill>
                  </a:tcPr>
                </a:tc>
                <a:extLst>
                  <a:ext uri="{0D108BD9-81ED-4DB2-BD59-A6C34878D82A}">
                    <a16:rowId xmlns:a16="http://schemas.microsoft.com/office/drawing/2014/main" val="1452447497"/>
                  </a:ext>
                </a:extLst>
              </a:tr>
            </a:tbl>
          </a:graphicData>
        </a:graphic>
      </p:graphicFrame>
      <p:sp>
        <p:nvSpPr>
          <p:cNvPr id="47" name="Rectangle 46">
            <a:extLst>
              <a:ext uri="{FF2B5EF4-FFF2-40B4-BE49-F238E27FC236}">
                <a16:creationId xmlns:a16="http://schemas.microsoft.com/office/drawing/2014/main" id="{C749DABC-E857-6708-CA6A-5F62A633CE62}"/>
              </a:ext>
            </a:extLst>
          </p:cNvPr>
          <p:cNvSpPr/>
          <p:nvPr/>
        </p:nvSpPr>
        <p:spPr>
          <a:xfrm>
            <a:off x="5047656" y="2871435"/>
            <a:ext cx="3254367" cy="762645"/>
          </a:xfrm>
          <a:prstGeom prst="rect">
            <a:avLst/>
          </a:prstGeom>
        </p:spPr>
        <p:txBody>
          <a:bodyPr wrap="square">
            <a:spAutoFit/>
          </a:bodyPr>
          <a:lstStyle/>
          <a:p>
            <a:pPr algn="just">
              <a:lnSpc>
                <a:spcPts val="1800"/>
              </a:lnSpc>
            </a:pPr>
            <a:r>
              <a:rPr lang="en-US" sz="3600" b="1" dirty="0">
                <a:solidFill>
                  <a:srgbClr val="C00000"/>
                </a:solidFill>
                <a:latin typeface="Barlow Bold"/>
                <a:cs typeface="Segoe UI Light" panose="020B0502040204020203" pitchFamily="34" charset="0"/>
              </a:rPr>
              <a:t>!</a:t>
            </a:r>
            <a:r>
              <a:rPr lang="en-US" sz="2700" b="1" dirty="0">
                <a:solidFill>
                  <a:srgbClr val="C00000"/>
                </a:solidFill>
                <a:latin typeface="Barlow Bold"/>
                <a:cs typeface="Segoe UI Light" panose="020B0502040204020203" pitchFamily="34" charset="0"/>
              </a:rPr>
              <a:t> </a:t>
            </a:r>
            <a:r>
              <a:rPr lang="en-US" sz="1050" dirty="0">
                <a:solidFill>
                  <a:srgbClr val="666666"/>
                </a:solidFill>
                <a:latin typeface="Barlow Bold"/>
                <a:cs typeface="Clear Sans" panose="020B0604020202020204" charset="0"/>
              </a:rPr>
              <a:t>MA, </a:t>
            </a:r>
            <a:r>
              <a:rPr lang="en-US" sz="1050" dirty="0" err="1">
                <a:solidFill>
                  <a:srgbClr val="666666"/>
                </a:solidFill>
                <a:latin typeface="Barlow Bold"/>
                <a:cs typeface="Clear Sans" panose="020B0604020202020204" charset="0"/>
              </a:rPr>
              <a:t>talep</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edilen</a:t>
            </a:r>
            <a:r>
              <a:rPr lang="en-US" sz="1050" dirty="0">
                <a:solidFill>
                  <a:srgbClr val="666666"/>
                </a:solidFill>
                <a:latin typeface="Barlow Bold"/>
                <a:cs typeface="Clear Sans" panose="020B0604020202020204" charset="0"/>
              </a:rPr>
              <a:t> </a:t>
            </a:r>
            <a:r>
              <a:rPr lang="tr-TR" sz="1050" dirty="0">
                <a:solidFill>
                  <a:srgbClr val="666666"/>
                </a:solidFill>
                <a:latin typeface="Barlow Bold"/>
                <a:cs typeface="Clear Sans" panose="020B0604020202020204" charset="0"/>
              </a:rPr>
              <a:t>ödemeleri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yalnızca</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ilgili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PPR'nin</a:t>
            </a:r>
            <a:r>
              <a:rPr lang="en-US" sz="1050" dirty="0">
                <a:solidFill>
                  <a:srgbClr val="666666"/>
                </a:solidFill>
                <a:latin typeface="Barlow Bold"/>
                <a:cs typeface="Clear Sans" panose="020B0604020202020204" charset="0"/>
              </a:rPr>
              <a:t> </a:t>
            </a:r>
            <a:r>
              <a:rPr lang="tr-TR" sz="1050" dirty="0">
                <a:solidFill>
                  <a:srgbClr val="666666"/>
                </a:solidFill>
                <a:latin typeface="Barlow Bold"/>
                <a:cs typeface="Clear Sans" panose="020B0604020202020204" charset="0"/>
              </a:rPr>
              <a:t>O</a:t>
            </a:r>
            <a:r>
              <a:rPr lang="en-US" sz="1050" dirty="0">
                <a:solidFill>
                  <a:srgbClr val="666666"/>
                </a:solidFill>
                <a:latin typeface="Barlow Bold"/>
                <a:cs typeface="Clear Sans" panose="020B0604020202020204" charset="0"/>
              </a:rPr>
              <a:t>S </a:t>
            </a:r>
            <a:r>
              <a:rPr lang="en-US" sz="1050" dirty="0" err="1">
                <a:solidFill>
                  <a:srgbClr val="666666"/>
                </a:solidFill>
                <a:latin typeface="Barlow Bold"/>
                <a:cs typeface="Clear Sans" panose="020B0604020202020204" charset="0"/>
              </a:rPr>
              <a:t>tarafından</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kabul</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edilmesi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ve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onaylanması</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durumunda</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geri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ödeyecektir</a:t>
            </a:r>
            <a:r>
              <a:rPr lang="en-US" sz="1050" dirty="0">
                <a:solidFill>
                  <a:srgbClr val="666666"/>
                </a:solidFill>
                <a:latin typeface="Barlow Bold"/>
                <a:cs typeface="Clear Sans" panose="020B0604020202020204" charset="0"/>
              </a:rPr>
              <a:t>.</a:t>
            </a:r>
          </a:p>
        </p:txBody>
      </p:sp>
      <p:cxnSp>
        <p:nvCxnSpPr>
          <p:cNvPr id="48" name="Straight Connector 47"/>
          <p:cNvCxnSpPr/>
          <p:nvPr/>
        </p:nvCxnSpPr>
        <p:spPr>
          <a:xfrm flipV="1">
            <a:off x="5111930" y="3718119"/>
            <a:ext cx="3292740" cy="19125"/>
          </a:xfrm>
          <a:prstGeom prst="line">
            <a:avLst/>
          </a:prstGeom>
          <a:ln w="31750">
            <a:solidFill>
              <a:srgbClr val="204A7D"/>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C749DABC-E857-6708-CA6A-5F62A633CE62}"/>
              </a:ext>
            </a:extLst>
          </p:cNvPr>
          <p:cNvSpPr/>
          <p:nvPr/>
        </p:nvSpPr>
        <p:spPr>
          <a:xfrm>
            <a:off x="5060333" y="4112407"/>
            <a:ext cx="3254367" cy="993477"/>
          </a:xfrm>
          <a:prstGeom prst="rect">
            <a:avLst/>
          </a:prstGeom>
        </p:spPr>
        <p:txBody>
          <a:bodyPr wrap="square">
            <a:spAutoFit/>
          </a:bodyPr>
          <a:lstStyle/>
          <a:p>
            <a:pPr algn="just">
              <a:lnSpc>
                <a:spcPts val="1800"/>
              </a:lnSpc>
            </a:pPr>
            <a:r>
              <a:rPr lang="en-US" sz="3600" b="1" dirty="0">
                <a:solidFill>
                  <a:srgbClr val="C00000"/>
                </a:solidFill>
                <a:latin typeface="Barlow Bold"/>
                <a:cs typeface="Segoe UI Light" panose="020B0502040204020203" pitchFamily="34" charset="0"/>
              </a:rPr>
              <a:t>!</a:t>
            </a:r>
            <a:r>
              <a:rPr lang="en-US" sz="2700" b="1" dirty="0">
                <a:solidFill>
                  <a:srgbClr val="C00000"/>
                </a:solidFill>
                <a:latin typeface="Barlow Bold"/>
                <a:cs typeface="Segoe UI Light" panose="020B0502040204020203" pitchFamily="34" charset="0"/>
              </a:rPr>
              <a:t> </a:t>
            </a:r>
            <a:r>
              <a:rPr lang="en-US" sz="1050" dirty="0" err="1">
                <a:solidFill>
                  <a:srgbClr val="666666"/>
                </a:solidFill>
                <a:latin typeface="Barlow Bold"/>
                <a:cs typeface="Clear Sans" panose="020B0604020202020204" charset="0"/>
              </a:rPr>
              <a:t>Proje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uygulam</a:t>
            </a:r>
            <a:r>
              <a:rPr lang="tr-TR" sz="1050" dirty="0">
                <a:solidFill>
                  <a:srgbClr val="666666"/>
                </a:solidFill>
                <a:latin typeface="Barlow Bold"/>
                <a:cs typeface="Clear Sans" panose="020B0604020202020204" charset="0"/>
              </a:rPr>
              <a:t>ası sırasında yapılan harcamalar</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faaliyetlerin</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uygulandığını</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kanıtlayan</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destekleyici</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belgelerin</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Proje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İlerleme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Raporu</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ile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birlikte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sunulması</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halinde</a:t>
            </a:r>
            <a:r>
              <a:rPr lang="en-US" sz="1050" dirty="0">
                <a:solidFill>
                  <a:srgbClr val="666666"/>
                </a:solidFill>
                <a:latin typeface="Barlow Bold"/>
                <a:cs typeface="Clear Sans" panose="020B0604020202020204" charset="0"/>
              </a:rPr>
              <a:t> </a:t>
            </a:r>
            <a:r>
              <a:rPr lang="en-US" sz="1050" dirty="0" err="1">
                <a:solidFill>
                  <a:srgbClr val="666666"/>
                </a:solidFill>
                <a:latin typeface="Barlow Bold"/>
                <a:cs typeface="Clear Sans" panose="020B0604020202020204" charset="0"/>
              </a:rPr>
              <a:t>uygundur</a:t>
            </a:r>
            <a:r>
              <a:rPr lang="en-US" sz="1050" dirty="0">
                <a:solidFill>
                  <a:srgbClr val="666666"/>
                </a:solidFill>
                <a:latin typeface="Barlow Bold"/>
                <a:cs typeface="Clear Sans" panose="020B0604020202020204" charset="0"/>
              </a:rPr>
              <a:t>.</a:t>
            </a:r>
          </a:p>
        </p:txBody>
      </p:sp>
      <p:pic>
        <p:nvPicPr>
          <p:cNvPr id="50" name="Picture 2" descr="https://congenius.ch/wp-content/uploads/2022/04/Lean-Process-Validation.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rot="10800000" flipV="1">
            <a:off x="1344199" y="1847850"/>
            <a:ext cx="3550396" cy="847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94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1000"/>
                                        <p:tgtEl>
                                          <p:spTgt spid="45"/>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2000"/>
                                        <p:tgtEl>
                                          <p:spTgt spid="46"/>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2000"/>
                                        <p:tgtEl>
                                          <p:spTgt spid="47"/>
                                        </p:tgtEl>
                                      </p:cBhvr>
                                    </p:animEffect>
                                    <p:anim calcmode="lin" valueType="num">
                                      <p:cBhvr>
                                        <p:cTn id="22" dur="2000" fill="hold"/>
                                        <p:tgtEl>
                                          <p:spTgt spid="47"/>
                                        </p:tgtEl>
                                        <p:attrNameLst>
                                          <p:attrName>ppt_x</p:attrName>
                                        </p:attrNameLst>
                                      </p:cBhvr>
                                      <p:tavLst>
                                        <p:tav tm="0">
                                          <p:val>
                                            <p:strVal val="#ppt_x"/>
                                          </p:val>
                                        </p:tav>
                                        <p:tav tm="100000">
                                          <p:val>
                                            <p:strVal val="#ppt_x"/>
                                          </p:val>
                                        </p:tav>
                                      </p:tavLst>
                                    </p:anim>
                                    <p:anim calcmode="lin" valueType="num">
                                      <p:cBhvr>
                                        <p:cTn id="23" dur="2000" fill="hold"/>
                                        <p:tgtEl>
                                          <p:spTgt spid="47"/>
                                        </p:tgtEl>
                                        <p:attrNameLst>
                                          <p:attrName>ppt_y</p:attrName>
                                        </p:attrNameLst>
                                      </p:cBhvr>
                                      <p:tavLst>
                                        <p:tav tm="0">
                                          <p:val>
                                            <p:strVal val="#ppt_y+.1"/>
                                          </p:val>
                                        </p:tav>
                                        <p:tav tm="100000">
                                          <p:val>
                                            <p:strVal val="#ppt_y"/>
                                          </p:val>
                                        </p:tav>
                                      </p:tavLst>
                                    </p:anim>
                                  </p:childTnLst>
                                </p:cTn>
                              </p:par>
                            </p:childTnLst>
                          </p:cTn>
                        </p:par>
                        <p:par>
                          <p:cTn id="24" fill="hold">
                            <p:stCondLst>
                              <p:cond delay="5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1000" fill="hold"/>
                                        <p:tgtEl>
                                          <p:spTgt spid="48"/>
                                        </p:tgtEl>
                                        <p:attrNameLst>
                                          <p:attrName>ppt_w</p:attrName>
                                        </p:attrNameLst>
                                      </p:cBhvr>
                                      <p:tavLst>
                                        <p:tav tm="0">
                                          <p:val>
                                            <p:fltVal val="0"/>
                                          </p:val>
                                        </p:tav>
                                        <p:tav tm="100000">
                                          <p:val>
                                            <p:strVal val="#ppt_w"/>
                                          </p:val>
                                        </p:tav>
                                      </p:tavLst>
                                    </p:anim>
                                    <p:anim calcmode="lin" valueType="num">
                                      <p:cBhvr>
                                        <p:cTn id="28" dur="1000" fill="hold"/>
                                        <p:tgtEl>
                                          <p:spTgt spid="48"/>
                                        </p:tgtEl>
                                        <p:attrNameLst>
                                          <p:attrName>ppt_h</p:attrName>
                                        </p:attrNameLst>
                                      </p:cBhvr>
                                      <p:tavLst>
                                        <p:tav tm="0">
                                          <p:val>
                                            <p:fltVal val="0"/>
                                          </p:val>
                                        </p:tav>
                                        <p:tav tm="100000">
                                          <p:val>
                                            <p:strVal val="#ppt_h"/>
                                          </p:val>
                                        </p:tav>
                                      </p:tavLst>
                                    </p:anim>
                                    <p:animEffect transition="in" filter="fade">
                                      <p:cBhvr>
                                        <p:cTn id="29" dur="1000"/>
                                        <p:tgtEl>
                                          <p:spTgt spid="48"/>
                                        </p:tgtEl>
                                      </p:cBhvr>
                                    </p:animEffect>
                                  </p:childTnLst>
                                </p:cTn>
                              </p:par>
                            </p:childTnLst>
                          </p:cTn>
                        </p:par>
                        <p:par>
                          <p:cTn id="30" fill="hold">
                            <p:stCondLst>
                              <p:cond delay="6000"/>
                            </p:stCondLst>
                            <p:childTnLst>
                              <p:par>
                                <p:cTn id="31" presetID="42"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2000"/>
                                        <p:tgtEl>
                                          <p:spTgt spid="49"/>
                                        </p:tgtEl>
                                      </p:cBhvr>
                                    </p:animEffect>
                                    <p:anim calcmode="lin" valueType="num">
                                      <p:cBhvr>
                                        <p:cTn id="34" dur="2000" fill="hold"/>
                                        <p:tgtEl>
                                          <p:spTgt spid="49"/>
                                        </p:tgtEl>
                                        <p:attrNameLst>
                                          <p:attrName>ppt_x</p:attrName>
                                        </p:attrNameLst>
                                      </p:cBhvr>
                                      <p:tavLst>
                                        <p:tav tm="0">
                                          <p:val>
                                            <p:strVal val="#ppt_x"/>
                                          </p:val>
                                        </p:tav>
                                        <p:tav tm="100000">
                                          <p:val>
                                            <p:strVal val="#ppt_x"/>
                                          </p:val>
                                        </p:tav>
                                      </p:tavLst>
                                    </p:anim>
                                    <p:anim calcmode="lin" valueType="num">
                                      <p:cBhvr>
                                        <p:cTn id="35" dur="2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7" grpId="0"/>
      <p:bldP spid="4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23"/>
          <p:cNvSpPr txBox="1"/>
          <p:nvPr/>
        </p:nvSpPr>
        <p:spPr>
          <a:xfrm>
            <a:off x="459000" y="1019251"/>
            <a:ext cx="7537520" cy="755015"/>
          </a:xfrm>
          <a:prstGeom prst="rect">
            <a:avLst/>
          </a:prstGeom>
        </p:spPr>
        <p:txBody>
          <a:bodyPr wrap="square" lIns="0" tIns="0" rIns="0" bIns="0" rtlCol="0" anchor="t">
            <a:spAutoFit/>
          </a:bodyPr>
          <a:lstStyle/>
          <a:p>
            <a:pPr algn="ctr" defTabSz="685800">
              <a:lnSpc>
                <a:spcPts val="6884"/>
              </a:lnSpc>
              <a:defRPr/>
            </a:pPr>
            <a:r>
              <a:rPr lang="tr-TR" sz="2700" b="1" spc="-159" dirty="0">
                <a:solidFill>
                  <a:srgbClr val="112D4E"/>
                </a:solidFill>
                <a:latin typeface="Barlow Bold"/>
              </a:rPr>
              <a:t>Doğrulama Kaynakları</a:t>
            </a:r>
            <a:endParaRPr lang="en-US" sz="2700" b="1" spc="-159" dirty="0">
              <a:solidFill>
                <a:srgbClr val="112D4E"/>
              </a:solidFill>
              <a:latin typeface="Barlow Bold"/>
            </a:endParaRPr>
          </a:p>
        </p:txBody>
      </p:sp>
      <p:sp>
        <p:nvSpPr>
          <p:cNvPr id="18" name="Google Shape;386;p42"/>
          <p:cNvSpPr/>
          <p:nvPr/>
        </p:nvSpPr>
        <p:spPr>
          <a:xfrm>
            <a:off x="427296" y="2792061"/>
            <a:ext cx="2340397" cy="2947432"/>
          </a:xfrm>
          <a:prstGeom prst="rect">
            <a:avLst/>
          </a:prstGeom>
          <a:solidFill>
            <a:srgbClr val="FFFFFF">
              <a:lumMod val="85000"/>
              <a:alpha val="58000"/>
            </a:srgbClr>
          </a:solidFill>
          <a:ln>
            <a:noFill/>
          </a:ln>
        </p:spPr>
        <p:txBody>
          <a:bodyPr spcFirstLastPara="1" wrap="square" lIns="91425" tIns="91425" rIns="91425" bIns="91425" anchor="ctr" anchorCtr="0">
            <a:noAutofit/>
          </a:bodyPr>
          <a:lstStyle/>
          <a:p>
            <a:pPr defTabSz="685800">
              <a:defRPr/>
            </a:pPr>
            <a:endParaRPr kern="0" dirty="0">
              <a:solidFill>
                <a:srgbClr val="434343"/>
              </a:solidFill>
              <a:latin typeface="Arial"/>
            </a:endParaRPr>
          </a:p>
        </p:txBody>
      </p:sp>
      <p:sp>
        <p:nvSpPr>
          <p:cNvPr id="19" name="Google Shape;878;p34"/>
          <p:cNvSpPr txBox="1"/>
          <p:nvPr/>
        </p:nvSpPr>
        <p:spPr>
          <a:xfrm>
            <a:off x="3371402" y="5240339"/>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Faaliyetten fotoğraflar</a:t>
            </a:r>
            <a:endParaRPr lang="en-US" sz="900" dirty="0">
              <a:latin typeface="Barlow Bold"/>
            </a:endParaRPr>
          </a:p>
        </p:txBody>
      </p:sp>
      <p:sp>
        <p:nvSpPr>
          <p:cNvPr id="20" name="Google Shape;878;p34"/>
          <p:cNvSpPr txBox="1"/>
          <p:nvPr/>
        </p:nvSpPr>
        <p:spPr>
          <a:xfrm>
            <a:off x="6204698" y="2781946"/>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Sunumlar/eğitim materyalleri</a:t>
            </a:r>
            <a:endParaRPr lang="en-US" sz="900" dirty="0">
              <a:latin typeface="Barlow Bold"/>
            </a:endParaRPr>
          </a:p>
        </p:txBody>
      </p:sp>
      <p:sp>
        <p:nvSpPr>
          <p:cNvPr id="21" name="Google Shape;878;p34"/>
          <p:cNvSpPr txBox="1"/>
          <p:nvPr/>
        </p:nvSpPr>
        <p:spPr>
          <a:xfrm>
            <a:off x="6204698" y="3407284"/>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Katılımcılara verilen materyallerin kopyası</a:t>
            </a:r>
            <a:endParaRPr lang="en-US" sz="900" dirty="0">
              <a:latin typeface="Barlow Bold"/>
            </a:endParaRPr>
          </a:p>
        </p:txBody>
      </p:sp>
      <p:sp>
        <p:nvSpPr>
          <p:cNvPr id="22" name="Google Shape;878;p34"/>
          <p:cNvSpPr txBox="1"/>
          <p:nvPr/>
        </p:nvSpPr>
        <p:spPr>
          <a:xfrm>
            <a:off x="3371402" y="3387969"/>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Katılımcı/gözlemcilere iletilen davetiye veya yapılan duyurular</a:t>
            </a:r>
            <a:endParaRPr lang="en-US" sz="900" dirty="0">
              <a:latin typeface="Barlow Bold"/>
            </a:endParaRPr>
          </a:p>
        </p:txBody>
      </p:sp>
      <p:sp>
        <p:nvSpPr>
          <p:cNvPr id="23" name="Google Shape;878;p34"/>
          <p:cNvSpPr txBox="1"/>
          <p:nvPr/>
        </p:nvSpPr>
        <p:spPr>
          <a:xfrm>
            <a:off x="3371402" y="4005202"/>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Gündem/eğitim programı</a:t>
            </a:r>
            <a:endParaRPr lang="en-US" sz="900" dirty="0">
              <a:latin typeface="Barlow Bold"/>
            </a:endParaRPr>
          </a:p>
        </p:txBody>
      </p:sp>
      <p:sp>
        <p:nvSpPr>
          <p:cNvPr id="24" name="Google Shape;878;p34"/>
          <p:cNvSpPr txBox="1"/>
          <p:nvPr/>
        </p:nvSpPr>
        <p:spPr>
          <a:xfrm>
            <a:off x="3371402" y="4622771"/>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Katılımcı listeleri</a:t>
            </a:r>
            <a:endParaRPr lang="en-US" sz="900" dirty="0">
              <a:latin typeface="Barlow Bold"/>
            </a:endParaRPr>
          </a:p>
        </p:txBody>
      </p:sp>
      <p:sp>
        <p:nvSpPr>
          <p:cNvPr id="25" name="Google Shape;878;p34"/>
          <p:cNvSpPr txBox="1"/>
          <p:nvPr/>
        </p:nvSpPr>
        <p:spPr>
          <a:xfrm>
            <a:off x="3371402" y="2781946"/>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Hizmet detaylarını içeren hizmet sözleşmesi</a:t>
            </a:r>
            <a:endParaRPr lang="en-US" sz="900" dirty="0">
              <a:latin typeface="Barlow Bold"/>
            </a:endParaRPr>
          </a:p>
        </p:txBody>
      </p:sp>
      <p:pic>
        <p:nvPicPr>
          <p:cNvPr id="26" name="Picture 25"/>
          <p:cNvPicPr>
            <a:picLocks noChangeAspect="1"/>
          </p:cNvPicPr>
          <p:nvPr/>
        </p:nvPicPr>
        <p:blipFill rotWithShape="1">
          <a:blip r:embed="rId2" cstate="screen">
            <a:extLst>
              <a:ext uri="{28A0092B-C50C-407E-A947-70E740481C1C}">
                <a14:useLocalDpi xmlns:a14="http://schemas.microsoft.com/office/drawing/2010/main" val="0"/>
              </a:ext>
            </a:extLst>
          </a:blip>
          <a:srcRect l="6909"/>
          <a:stretch/>
        </p:blipFill>
        <p:spPr>
          <a:xfrm>
            <a:off x="746853" y="2967079"/>
            <a:ext cx="2491252" cy="1505770"/>
          </a:xfrm>
          <a:prstGeom prst="rect">
            <a:avLst/>
          </a:prstGeom>
        </p:spPr>
      </p:pic>
      <p:pic>
        <p:nvPicPr>
          <p:cNvPr id="30" name="Picture 29"/>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15406" y="4573221"/>
            <a:ext cx="1598847" cy="1065898"/>
          </a:xfrm>
          <a:prstGeom prst="rect">
            <a:avLst/>
          </a:prstGeom>
        </p:spPr>
      </p:pic>
      <p:sp>
        <p:nvSpPr>
          <p:cNvPr id="31" name="Google Shape;878;p34"/>
          <p:cNvSpPr txBox="1"/>
          <p:nvPr/>
        </p:nvSpPr>
        <p:spPr>
          <a:xfrm>
            <a:off x="6204698" y="4032622"/>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Yapılan faaliyete ilişkin bir faaliyet raporu</a:t>
            </a:r>
            <a:endParaRPr lang="en-US" sz="900" dirty="0">
              <a:latin typeface="Barlow Bold"/>
            </a:endParaRPr>
          </a:p>
        </p:txBody>
      </p:sp>
      <p:sp>
        <p:nvSpPr>
          <p:cNvPr id="32" name="Google Shape;878;p34"/>
          <p:cNvSpPr txBox="1"/>
          <p:nvPr/>
        </p:nvSpPr>
        <p:spPr>
          <a:xfrm>
            <a:off x="6204698" y="4642085"/>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Basın konferansları (varsa)</a:t>
            </a:r>
            <a:endParaRPr lang="en-US" sz="900" dirty="0">
              <a:latin typeface="Barlow Bold"/>
            </a:endParaRPr>
          </a:p>
        </p:txBody>
      </p:sp>
      <p:sp>
        <p:nvSpPr>
          <p:cNvPr id="36" name="Google Shape;878;p34"/>
          <p:cNvSpPr txBox="1"/>
          <p:nvPr/>
        </p:nvSpPr>
        <p:spPr>
          <a:xfrm>
            <a:off x="6204698" y="5259654"/>
            <a:ext cx="2700000" cy="540000"/>
          </a:xfrm>
          <a:prstGeom prst="rect">
            <a:avLst/>
          </a:prstGeom>
          <a:solidFill>
            <a:srgbClr val="FFFFFF">
              <a:lumMod val="85000"/>
            </a:srgbClr>
          </a:solidFill>
          <a:ln>
            <a:noFill/>
          </a:ln>
        </p:spPr>
        <p:txBody>
          <a:bodyPr spcFirstLastPara="1" wrap="square" lIns="68569" tIns="68569" rIns="68569" bIns="68569" anchor="ctr" anchorCtr="0">
            <a:noAutofit/>
          </a:bodyPr>
          <a:lstStyle>
            <a:defPPr>
              <a:defRPr lang="en-US"/>
            </a:defPPr>
            <a:lvl1pPr marL="182563" marR="0" lvl="0" indent="0" algn="ctr" fontAlgn="auto">
              <a:lnSpc>
                <a:spcPct val="100000"/>
              </a:lnSpc>
              <a:spcBef>
                <a:spcPts val="0"/>
              </a:spcBef>
              <a:spcAft>
                <a:spcPts val="0"/>
              </a:spcAft>
              <a:buClrTx/>
              <a:buSzTx/>
              <a:buFontTx/>
              <a:buNone/>
              <a:tabLst/>
              <a:defRPr b="1" spc="-30">
                <a:solidFill>
                  <a:srgbClr val="000000"/>
                </a:solidFill>
                <a:latin typeface="Clear Sans"/>
              </a:defRPr>
            </a:lvl1pPr>
          </a:lstStyle>
          <a:p>
            <a:r>
              <a:rPr lang="tr-TR" sz="900" dirty="0">
                <a:latin typeface="Barlow Bold"/>
              </a:rPr>
              <a:t>Eğitmen, çevirmen </a:t>
            </a:r>
            <a:r>
              <a:rPr lang="tr-TR" sz="900" dirty="0" err="1">
                <a:latin typeface="Barlow Bold"/>
              </a:rPr>
              <a:t>vs</a:t>
            </a:r>
            <a:r>
              <a:rPr lang="tr-TR" sz="900" dirty="0">
                <a:latin typeface="Barlow Bold"/>
              </a:rPr>
              <a:t> ile yapılan sözleşmeler</a:t>
            </a:r>
            <a:endParaRPr lang="en-US" sz="900" dirty="0">
              <a:latin typeface="Barlow Bold"/>
            </a:endParaRPr>
          </a:p>
        </p:txBody>
      </p:sp>
      <p:sp>
        <p:nvSpPr>
          <p:cNvPr id="38" name="TextBox 16"/>
          <p:cNvSpPr txBox="1"/>
          <p:nvPr/>
        </p:nvSpPr>
        <p:spPr>
          <a:xfrm>
            <a:off x="466413" y="1948808"/>
            <a:ext cx="8391396" cy="520655"/>
          </a:xfrm>
          <a:prstGeom prst="rect">
            <a:avLst/>
          </a:prstGeom>
          <a:noFill/>
          <a:effectLst/>
        </p:spPr>
        <p:txBody>
          <a:bodyPr wrap="square" lIns="0" tIns="0" rIns="0" bIns="0" rtlCol="0">
            <a:spAutoFit/>
          </a:bodyPr>
          <a:lstStyle/>
          <a:p>
            <a:pPr algn="just">
              <a:spcBef>
                <a:spcPts val="450"/>
              </a:spcBef>
              <a:spcAft>
                <a:spcPts val="450"/>
              </a:spcAft>
            </a:pPr>
            <a:r>
              <a:rPr lang="tr-TR" sz="1500" b="1" spc="-23" dirty="0">
                <a:solidFill>
                  <a:srgbClr val="000000"/>
                </a:solidFill>
                <a:latin typeface="Barlow Bold"/>
              </a:rPr>
              <a:t>Proje faaliyetleri</a:t>
            </a:r>
            <a:endParaRPr lang="en-US" sz="1500" b="1" spc="-23" dirty="0">
              <a:solidFill>
                <a:srgbClr val="000000"/>
              </a:solidFill>
              <a:latin typeface="Barlow Bold"/>
            </a:endParaRPr>
          </a:p>
          <a:p>
            <a:pPr algn="just">
              <a:spcBef>
                <a:spcPts val="450"/>
              </a:spcBef>
              <a:spcAft>
                <a:spcPts val="450"/>
              </a:spcAft>
            </a:pPr>
            <a:r>
              <a:rPr lang="en-US" sz="1050" spc="-23" dirty="0" err="1">
                <a:solidFill>
                  <a:srgbClr val="000000"/>
                </a:solidFill>
                <a:latin typeface="Barlow Bold"/>
              </a:rPr>
              <a:t>semin</a:t>
            </a:r>
            <a:r>
              <a:rPr lang="tr-TR" sz="1050" spc="-23" dirty="0">
                <a:solidFill>
                  <a:srgbClr val="000000"/>
                </a:solidFill>
                <a:latin typeface="Barlow Bold"/>
              </a:rPr>
              <a:t>erler</a:t>
            </a:r>
            <a:r>
              <a:rPr lang="en-US" sz="1050" spc="-23" dirty="0">
                <a:solidFill>
                  <a:srgbClr val="000000"/>
                </a:solidFill>
                <a:latin typeface="Barlow Bold"/>
              </a:rPr>
              <a:t>, </a:t>
            </a:r>
            <a:r>
              <a:rPr lang="tr-TR" sz="1050" spc="-23" dirty="0">
                <a:solidFill>
                  <a:srgbClr val="000000"/>
                </a:solidFill>
                <a:latin typeface="Barlow Bold"/>
              </a:rPr>
              <a:t>konferanslar</a:t>
            </a:r>
            <a:r>
              <a:rPr lang="en-US" sz="1050" spc="-23" dirty="0">
                <a:solidFill>
                  <a:srgbClr val="000000"/>
                </a:solidFill>
                <a:latin typeface="Barlow Bold"/>
              </a:rPr>
              <a:t>, </a:t>
            </a:r>
            <a:r>
              <a:rPr lang="tr-TR" sz="1050" spc="-23" dirty="0">
                <a:solidFill>
                  <a:srgbClr val="000000"/>
                </a:solidFill>
                <a:latin typeface="Barlow Bold"/>
              </a:rPr>
              <a:t>eğitimler</a:t>
            </a:r>
            <a:r>
              <a:rPr lang="en-US" sz="1050" spc="-23" dirty="0">
                <a:solidFill>
                  <a:srgbClr val="000000"/>
                </a:solidFill>
                <a:latin typeface="Barlow Bold"/>
              </a:rPr>
              <a:t>, </a:t>
            </a:r>
            <a:r>
              <a:rPr lang="tr-TR" sz="1050" spc="-23" dirty="0" err="1">
                <a:solidFill>
                  <a:srgbClr val="000000"/>
                </a:solidFill>
                <a:latin typeface="Barlow Bold"/>
              </a:rPr>
              <a:t>çalıştaylar</a:t>
            </a:r>
            <a:r>
              <a:rPr lang="tr-TR" sz="1050" spc="-23" dirty="0">
                <a:solidFill>
                  <a:srgbClr val="000000"/>
                </a:solidFill>
                <a:latin typeface="Barlow Bold"/>
              </a:rPr>
              <a:t>, çalışma toplantıları</a:t>
            </a:r>
            <a:endParaRPr lang="en-US" sz="1050" spc="-23" dirty="0">
              <a:solidFill>
                <a:srgbClr val="000000"/>
              </a:solidFill>
              <a:latin typeface="Barlow Bold"/>
            </a:endParaRPr>
          </a:p>
        </p:txBody>
      </p:sp>
      <p:cxnSp>
        <p:nvCxnSpPr>
          <p:cNvPr id="42" name="Съединител &quot;права стрелка&quot; 16">
            <a:extLst>
              <a:ext uri="{FF2B5EF4-FFF2-40B4-BE49-F238E27FC236}">
                <a16:creationId xmlns:a16="http://schemas.microsoft.com/office/drawing/2014/main" id="{EBE75056-F458-462A-A755-12CF55C7516E}"/>
              </a:ext>
            </a:extLst>
          </p:cNvPr>
          <p:cNvCxnSpPr>
            <a:cxnSpLocks/>
          </p:cNvCxnSpPr>
          <p:nvPr/>
        </p:nvCxnSpPr>
        <p:spPr>
          <a:xfrm flipV="1">
            <a:off x="466413" y="2581956"/>
            <a:ext cx="7746673" cy="9210"/>
          </a:xfrm>
          <a:prstGeom prst="straightConnector1">
            <a:avLst/>
          </a:prstGeom>
          <a:ln w="31750" cap="rnd">
            <a:solidFill>
              <a:srgbClr val="214C7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06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1000" fill="hold"/>
                                        <p:tgtEl>
                                          <p:spTgt spid="42"/>
                                        </p:tgtEl>
                                        <p:attrNameLst>
                                          <p:attrName>ppt_w</p:attrName>
                                        </p:attrNameLst>
                                      </p:cBhvr>
                                      <p:tavLst>
                                        <p:tav tm="0">
                                          <p:val>
                                            <p:fltVal val="0"/>
                                          </p:val>
                                        </p:tav>
                                        <p:tav tm="100000">
                                          <p:val>
                                            <p:strVal val="#ppt_w"/>
                                          </p:val>
                                        </p:tav>
                                      </p:tavLst>
                                    </p:anim>
                                    <p:anim calcmode="lin" valueType="num">
                                      <p:cBhvr>
                                        <p:cTn id="16" dur="1000" fill="hold"/>
                                        <p:tgtEl>
                                          <p:spTgt spid="42"/>
                                        </p:tgtEl>
                                        <p:attrNameLst>
                                          <p:attrName>ppt_h</p:attrName>
                                        </p:attrNameLst>
                                      </p:cBhvr>
                                      <p:tavLst>
                                        <p:tav tm="0">
                                          <p:val>
                                            <p:fltVal val="0"/>
                                          </p:val>
                                        </p:tav>
                                        <p:tav tm="100000">
                                          <p:val>
                                            <p:strVal val="#ppt_h"/>
                                          </p:val>
                                        </p:tav>
                                      </p:tavLst>
                                    </p:anim>
                                    <p:animEffect transition="in" filter="fade">
                                      <p:cBhvr>
                                        <p:cTn id="17" dur="1000"/>
                                        <p:tgtEl>
                                          <p:spTgt spid="4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1000"/>
                                        <p:tgtEl>
                                          <p:spTgt spid="32"/>
                                        </p:tgtEl>
                                      </p:cBhvr>
                                    </p:animEffect>
                                    <p:anim calcmode="lin" valueType="num">
                                      <p:cBhvr>
                                        <p:cTn id="74" dur="1000" fill="hold"/>
                                        <p:tgtEl>
                                          <p:spTgt spid="32"/>
                                        </p:tgtEl>
                                        <p:attrNameLst>
                                          <p:attrName>ppt_x</p:attrName>
                                        </p:attrNameLst>
                                      </p:cBhvr>
                                      <p:tavLst>
                                        <p:tav tm="0">
                                          <p:val>
                                            <p:strVal val="#ppt_x"/>
                                          </p:val>
                                        </p:tav>
                                        <p:tav tm="100000">
                                          <p:val>
                                            <p:strVal val="#ppt_x"/>
                                          </p:val>
                                        </p:tav>
                                      </p:tavLst>
                                    </p:anim>
                                    <p:anim calcmode="lin" valueType="num">
                                      <p:cBhvr>
                                        <p:cTn id="75" dur="1000" fill="hold"/>
                                        <p:tgtEl>
                                          <p:spTgt spid="32"/>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1000"/>
                                        <p:tgtEl>
                                          <p:spTgt spid="36"/>
                                        </p:tgtEl>
                                      </p:cBhvr>
                                    </p:animEffect>
                                    <p:anim calcmode="lin" valueType="num">
                                      <p:cBhvr>
                                        <p:cTn id="86" dur="1000" fill="hold"/>
                                        <p:tgtEl>
                                          <p:spTgt spid="36"/>
                                        </p:tgtEl>
                                        <p:attrNameLst>
                                          <p:attrName>ppt_x</p:attrName>
                                        </p:attrNameLst>
                                      </p:cBhvr>
                                      <p:tavLst>
                                        <p:tav tm="0">
                                          <p:val>
                                            <p:strVal val="#ppt_x"/>
                                          </p:val>
                                        </p:tav>
                                        <p:tav tm="100000">
                                          <p:val>
                                            <p:strVal val="#ppt_x"/>
                                          </p:val>
                                        </p:tav>
                                      </p:tavLst>
                                    </p:anim>
                                    <p:anim calcmode="lin" valueType="num">
                                      <p:cBhvr>
                                        <p:cTn id="8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8" grpId="0" animBg="1"/>
      <p:bldP spid="19" grpId="0" animBg="1"/>
      <p:bldP spid="20" grpId="0" animBg="1"/>
      <p:bldP spid="21" grpId="0" animBg="1"/>
      <p:bldP spid="22" grpId="0" animBg="1"/>
      <p:bldP spid="23" grpId="0" animBg="1"/>
      <p:bldP spid="24" grpId="0" animBg="1"/>
      <p:bldP spid="25" grpId="0" animBg="1"/>
      <p:bldP spid="31" grpId="0" animBg="1"/>
      <p:bldP spid="32" grpId="0" animBg="1"/>
      <p:bldP spid="36" grpId="0" animBg="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Başlamadan Önce…</a:t>
            </a:r>
            <a:endParaRPr lang="tr-TR" sz="3200" dirty="0">
              <a:solidFill>
                <a:srgbClr val="FF0000"/>
              </a:solidFill>
              <a:latin typeface="Tahoma" pitchFamily="34" charset="0"/>
            </a:endParaRPr>
          </a:p>
        </p:txBody>
      </p:sp>
      <p:sp>
        <p:nvSpPr>
          <p:cNvPr id="8" name="Rectangle 15"/>
          <p:cNvSpPr>
            <a:spLocks noChangeArrowheads="1"/>
          </p:cNvSpPr>
          <p:nvPr/>
        </p:nvSpPr>
        <p:spPr bwMode="auto">
          <a:xfrm>
            <a:off x="346534" y="2138855"/>
            <a:ext cx="8401930" cy="1569660"/>
          </a:xfrm>
          <a:prstGeom prst="rect">
            <a:avLst/>
          </a:prstGeom>
          <a:noFill/>
          <a:ln w="9525">
            <a:noFill/>
            <a:miter lim="800000"/>
            <a:headEnd/>
            <a:tailEnd/>
          </a:ln>
        </p:spPr>
        <p:txBody>
          <a:bodyPr wrap="square">
            <a:spAutoFit/>
          </a:bodyPr>
          <a:lstStyle/>
          <a:p>
            <a:r>
              <a:rPr kumimoji="1" lang="tr-TR" sz="2400" b="1" dirty="0">
                <a:latin typeface="Tahoma" pitchFamily="34" charset="0"/>
                <a:ea typeface="Tahoma" pitchFamily="34" charset="0"/>
                <a:cs typeface="Tahoma" pitchFamily="34" charset="0"/>
              </a:rPr>
              <a:t>Program Nedir?</a:t>
            </a:r>
          </a:p>
          <a:p>
            <a:endParaRPr kumimoji="1" lang="tr-TR" sz="1600" dirty="0">
              <a:latin typeface="Tahoma" pitchFamily="34" charset="0"/>
              <a:ea typeface="Tahoma" pitchFamily="34" charset="0"/>
              <a:cs typeface="Tahoma" pitchFamily="34" charset="0"/>
            </a:endParaRPr>
          </a:p>
          <a:p>
            <a:pPr algn="just"/>
            <a:r>
              <a:rPr kumimoji="1" lang="tr-TR" sz="1400" dirty="0">
                <a:latin typeface="Tahoma" pitchFamily="34" charset="0"/>
                <a:ea typeface="Tahoma" pitchFamily="34" charset="0"/>
                <a:cs typeface="Tahoma" pitchFamily="34" charset="0"/>
              </a:rPr>
              <a:t>Hibe veren kurum, hükümet ya da otoritenin, yapılan araştırmalar ve çalışmalar sonrasında, kendi misyonları temelinde ve vizyonları doğrultusunda, teknik ve finansal destek sağladıkları politika uygulama sürecidir. Program süreci birden fazla projeyi desteklemeyi hedefleyen yapılardır. Hibe süreçlerinde projelerin desteklenmesi için uygulanan tüm sürece verilen addır.</a:t>
            </a:r>
          </a:p>
        </p:txBody>
      </p:sp>
      <p:sp>
        <p:nvSpPr>
          <p:cNvPr id="10" name="Rectangle 15"/>
          <p:cNvSpPr>
            <a:spLocks noChangeArrowheads="1"/>
          </p:cNvSpPr>
          <p:nvPr/>
        </p:nvSpPr>
        <p:spPr bwMode="auto">
          <a:xfrm>
            <a:off x="395536" y="4030032"/>
            <a:ext cx="8291264" cy="1508105"/>
          </a:xfrm>
          <a:prstGeom prst="rect">
            <a:avLst/>
          </a:prstGeom>
          <a:noFill/>
          <a:ln w="9525">
            <a:noFill/>
            <a:miter lim="800000"/>
            <a:headEnd/>
            <a:tailEnd/>
          </a:ln>
        </p:spPr>
        <p:txBody>
          <a:bodyPr wrap="square">
            <a:spAutoFit/>
          </a:bodyPr>
          <a:lstStyle/>
          <a:p>
            <a:r>
              <a:rPr lang="tr-TR" sz="1800" b="1" i="0" dirty="0">
                <a:effectLst/>
                <a:latin typeface="Poppins" pitchFamily="2" charset="0"/>
              </a:rPr>
              <a:t>Proje Portföyü Nedir?</a:t>
            </a:r>
          </a:p>
          <a:p>
            <a:endParaRPr lang="tr-TR" sz="1800" b="1" i="0" dirty="0">
              <a:solidFill>
                <a:srgbClr val="262D57"/>
              </a:solidFill>
              <a:effectLst/>
              <a:latin typeface="Poppins" pitchFamily="2" charset="0"/>
            </a:endParaRPr>
          </a:p>
          <a:p>
            <a:pPr algn="just"/>
            <a:r>
              <a:rPr lang="tr-TR" sz="1400" b="0" i="0" dirty="0">
                <a:solidFill>
                  <a:srgbClr val="262D57"/>
                </a:solidFill>
                <a:effectLst/>
                <a:latin typeface="Poppins" pitchFamily="2" charset="0"/>
              </a:rPr>
              <a:t>Proje portföyü, bir kuruluşun finansal ve stratejik hedefleri için birlikte yönetilen ve optimize edilen proje ve süreçler topluluğudur. Projenin belirlenmiş bir nihai hedefi veya teslimatı vardır. Portföy ise, projeden farklı olarak, kaynakların birçok proje için </a:t>
            </a:r>
            <a:r>
              <a:rPr lang="tr-TR" sz="1400" b="0" i="0" dirty="0" err="1">
                <a:solidFill>
                  <a:srgbClr val="262D57"/>
                </a:solidFill>
                <a:effectLst/>
                <a:latin typeface="Poppins" pitchFamily="2" charset="0"/>
              </a:rPr>
              <a:t>önceliklendirmesi</a:t>
            </a:r>
            <a:r>
              <a:rPr lang="tr-TR" sz="1400" b="0" i="0" dirty="0">
                <a:solidFill>
                  <a:srgbClr val="262D57"/>
                </a:solidFill>
                <a:effectLst/>
                <a:latin typeface="Poppins" pitchFamily="2" charset="0"/>
              </a:rPr>
              <a:t>, planlaması ve atanmasını sürekli olarak optimize etmesine yönelik bir yapıdır.</a:t>
            </a:r>
            <a:endParaRPr kumimoji="1" lang="tr-TR" sz="1400" dirty="0">
              <a:latin typeface="Tahoma" pitchFamily="34" charset="0"/>
              <a:ea typeface="Tahoma" pitchFamily="34" charset="0"/>
              <a:cs typeface="Tahoma" pitchFamily="34" charset="0"/>
            </a:endParaRPr>
          </a:p>
        </p:txBody>
      </p:sp>
    </p:spTree>
  </p:cSld>
  <p:clrMapOvr>
    <a:masterClrMapping/>
  </p:clrMapOvr>
  <p:transition advClick="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2"/>
          <p:cNvSpPr/>
          <p:nvPr/>
        </p:nvSpPr>
        <p:spPr>
          <a:xfrm>
            <a:off x="4609483" y="2008312"/>
            <a:ext cx="301104" cy="301859"/>
          </a:xfrm>
          <a:custGeom>
            <a:avLst/>
            <a:gdLst/>
            <a:ahLst/>
            <a:cxnLst/>
            <a:rect l="l" t="t" r="r" b="b"/>
            <a:pathLst>
              <a:path w="602208" h="603717">
                <a:moveTo>
                  <a:pt x="0" y="0"/>
                </a:moveTo>
                <a:lnTo>
                  <a:pt x="602208" y="0"/>
                </a:lnTo>
                <a:lnTo>
                  <a:pt x="602208" y="603716"/>
                </a:lnTo>
                <a:lnTo>
                  <a:pt x="0" y="6037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tr-TR" sz="1350"/>
          </a:p>
        </p:txBody>
      </p:sp>
      <p:sp>
        <p:nvSpPr>
          <p:cNvPr id="13" name="Freeform 13"/>
          <p:cNvSpPr/>
          <p:nvPr/>
        </p:nvSpPr>
        <p:spPr>
          <a:xfrm>
            <a:off x="4612846" y="3995700"/>
            <a:ext cx="321878" cy="340162"/>
          </a:xfrm>
          <a:custGeom>
            <a:avLst/>
            <a:gdLst/>
            <a:ahLst/>
            <a:cxnLst/>
            <a:rect l="l" t="t" r="r" b="b"/>
            <a:pathLst>
              <a:path w="643756" h="680323">
                <a:moveTo>
                  <a:pt x="0" y="0"/>
                </a:moveTo>
                <a:lnTo>
                  <a:pt x="643757" y="0"/>
                </a:lnTo>
                <a:lnTo>
                  <a:pt x="643757" y="680324"/>
                </a:lnTo>
                <a:lnTo>
                  <a:pt x="0" y="6803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tr-TR" sz="1350"/>
          </a:p>
        </p:txBody>
      </p:sp>
      <p:sp>
        <p:nvSpPr>
          <p:cNvPr id="9" name="TextBox 23"/>
          <p:cNvSpPr txBox="1"/>
          <p:nvPr/>
        </p:nvSpPr>
        <p:spPr>
          <a:xfrm>
            <a:off x="459000" y="1019251"/>
            <a:ext cx="7537520" cy="755015"/>
          </a:xfrm>
          <a:prstGeom prst="rect">
            <a:avLst/>
          </a:prstGeom>
        </p:spPr>
        <p:txBody>
          <a:bodyPr wrap="square" lIns="0" tIns="0" rIns="0" bIns="0" rtlCol="0" anchor="t">
            <a:spAutoFit/>
          </a:bodyPr>
          <a:lstStyle/>
          <a:p>
            <a:pPr algn="ctr" defTabSz="685800">
              <a:lnSpc>
                <a:spcPts val="6884"/>
              </a:lnSpc>
              <a:defRPr/>
            </a:pPr>
            <a:r>
              <a:rPr lang="tr-TR" sz="2700" b="1" spc="-159" dirty="0">
                <a:solidFill>
                  <a:srgbClr val="112D4E"/>
                </a:solidFill>
                <a:latin typeface="Barlow Bold"/>
              </a:rPr>
              <a:t>Proje kapanışı</a:t>
            </a:r>
            <a:endParaRPr lang="en-US" sz="2700" b="1" spc="-159" dirty="0">
              <a:solidFill>
                <a:srgbClr val="112D4E"/>
              </a:solidFill>
              <a:latin typeface="Barlow Bold"/>
            </a:endParaRPr>
          </a:p>
        </p:txBody>
      </p:sp>
      <p:sp>
        <p:nvSpPr>
          <p:cNvPr id="10" name="TextBox 3">
            <a:extLst>
              <a:ext uri="{FF2B5EF4-FFF2-40B4-BE49-F238E27FC236}">
                <a16:creationId xmlns:a16="http://schemas.microsoft.com/office/drawing/2014/main" id="{2FAF8A27-DC0A-44BB-B1AA-3D807113A089}"/>
              </a:ext>
            </a:extLst>
          </p:cNvPr>
          <p:cNvSpPr txBox="1"/>
          <p:nvPr/>
        </p:nvSpPr>
        <p:spPr>
          <a:xfrm>
            <a:off x="1177092" y="2089606"/>
            <a:ext cx="4491377" cy="621000"/>
          </a:xfrm>
          <a:prstGeom prst="rect">
            <a:avLst/>
          </a:prstGeom>
          <a:solidFill>
            <a:srgbClr val="FFFFFF">
              <a:lumMod val="85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defPPr>
              <a:defRPr lang="en-US"/>
            </a:defPPr>
            <a:lvl1pPr algn="just">
              <a:defRPr>
                <a:solidFill>
                  <a:srgbClr val="0074AF"/>
                </a:solidFill>
              </a:defRPr>
            </a:lvl1pPr>
          </a:lstStyle>
          <a:p>
            <a:pPr lvl="0">
              <a:defRPr/>
            </a:pPr>
            <a:r>
              <a:rPr lang="en-US" sz="900" spc="-23" dirty="0" err="1">
                <a:solidFill>
                  <a:srgbClr val="000000"/>
                </a:solidFill>
                <a:latin typeface="Barlow Bold"/>
              </a:rPr>
              <a:t>Proje</a:t>
            </a:r>
            <a:r>
              <a:rPr lang="en-US" sz="900" spc="-23" dirty="0">
                <a:solidFill>
                  <a:srgbClr val="000000"/>
                </a:solidFill>
                <a:latin typeface="Barlow Bold"/>
              </a:rPr>
              <a:t> </a:t>
            </a:r>
            <a:r>
              <a:rPr lang="en-US" sz="900" spc="-23" dirty="0" err="1">
                <a:solidFill>
                  <a:srgbClr val="000000"/>
                </a:solidFill>
                <a:latin typeface="Barlow Bold"/>
              </a:rPr>
              <a:t>kapanış</a:t>
            </a:r>
            <a:r>
              <a:rPr lang="en-US" sz="900" spc="-23" dirty="0">
                <a:solidFill>
                  <a:srgbClr val="000000"/>
                </a:solidFill>
                <a:latin typeface="Barlow Bold"/>
              </a:rPr>
              <a:t> </a:t>
            </a:r>
            <a:r>
              <a:rPr lang="en-US" sz="900" spc="-23" dirty="0" err="1">
                <a:solidFill>
                  <a:srgbClr val="000000"/>
                </a:solidFill>
                <a:latin typeface="Barlow Bold"/>
              </a:rPr>
              <a:t>süreci</a:t>
            </a:r>
            <a:r>
              <a:rPr lang="tr-TR" sz="900" spc="-23" dirty="0">
                <a:solidFill>
                  <a:srgbClr val="000000"/>
                </a:solidFill>
                <a:latin typeface="Barlow Bold"/>
              </a:rPr>
              <a:t>,</a:t>
            </a:r>
            <a:r>
              <a:rPr lang="en-US" sz="900" spc="-23" dirty="0">
                <a:solidFill>
                  <a:srgbClr val="000000"/>
                </a:solidFill>
                <a:latin typeface="Barlow Bold"/>
              </a:rPr>
              <a:t> </a:t>
            </a:r>
            <a:r>
              <a:rPr lang="en-US" sz="900" spc="-23" dirty="0" err="1">
                <a:solidFill>
                  <a:srgbClr val="000000"/>
                </a:solidFill>
                <a:latin typeface="Barlow Bold"/>
              </a:rPr>
              <a:t>Nihai</a:t>
            </a:r>
            <a:r>
              <a:rPr lang="en-US" sz="900" spc="-23" dirty="0">
                <a:solidFill>
                  <a:srgbClr val="000000"/>
                </a:solidFill>
                <a:latin typeface="Barlow Bold"/>
              </a:rPr>
              <a:t> PPR </a:t>
            </a:r>
            <a:r>
              <a:rPr lang="en-US" sz="900" spc="-23" dirty="0" err="1">
                <a:solidFill>
                  <a:srgbClr val="000000"/>
                </a:solidFill>
                <a:latin typeface="Barlow Bold"/>
              </a:rPr>
              <a:t>ve</a:t>
            </a:r>
            <a:r>
              <a:rPr lang="en-US" sz="900" spc="-23" dirty="0">
                <a:solidFill>
                  <a:srgbClr val="000000"/>
                </a:solidFill>
                <a:latin typeface="Barlow Bold"/>
              </a:rPr>
              <a:t> </a:t>
            </a:r>
            <a:r>
              <a:rPr lang="en-US" sz="900" spc="-23" dirty="0" err="1">
                <a:solidFill>
                  <a:srgbClr val="000000"/>
                </a:solidFill>
                <a:latin typeface="Barlow Bold"/>
              </a:rPr>
              <a:t>Nihai</a:t>
            </a:r>
            <a:r>
              <a:rPr lang="en-US" sz="900" spc="-23" dirty="0">
                <a:solidFill>
                  <a:srgbClr val="000000"/>
                </a:solidFill>
                <a:latin typeface="Barlow Bold"/>
              </a:rPr>
              <a:t> </a:t>
            </a:r>
            <a:r>
              <a:rPr lang="en-US" sz="900" spc="-23" dirty="0" err="1">
                <a:solidFill>
                  <a:srgbClr val="000000"/>
                </a:solidFill>
                <a:latin typeface="Barlow Bold"/>
              </a:rPr>
              <a:t>Ödeme</a:t>
            </a:r>
            <a:r>
              <a:rPr lang="en-US" sz="900" spc="-23" dirty="0">
                <a:solidFill>
                  <a:srgbClr val="000000"/>
                </a:solidFill>
                <a:latin typeface="Barlow Bold"/>
              </a:rPr>
              <a:t> </a:t>
            </a:r>
            <a:r>
              <a:rPr lang="en-US" sz="900" spc="-23" dirty="0" err="1">
                <a:solidFill>
                  <a:srgbClr val="000000"/>
                </a:solidFill>
                <a:latin typeface="Barlow Bold"/>
              </a:rPr>
              <a:t>Talebinin</a:t>
            </a:r>
            <a:r>
              <a:rPr lang="en-US" sz="900" spc="-23" dirty="0">
                <a:solidFill>
                  <a:srgbClr val="000000"/>
                </a:solidFill>
                <a:latin typeface="Barlow Bold"/>
              </a:rPr>
              <a:t> </a:t>
            </a:r>
            <a:r>
              <a:rPr lang="en-US" sz="900" spc="-23" dirty="0" err="1">
                <a:solidFill>
                  <a:srgbClr val="000000"/>
                </a:solidFill>
                <a:latin typeface="Barlow Bold"/>
              </a:rPr>
              <a:t>sunulması</a:t>
            </a:r>
            <a:r>
              <a:rPr lang="en-US" sz="900" spc="-23" dirty="0">
                <a:solidFill>
                  <a:srgbClr val="000000"/>
                </a:solidFill>
                <a:latin typeface="Barlow Bold"/>
              </a:rPr>
              <a:t> </a:t>
            </a:r>
            <a:r>
              <a:rPr lang="en-US" sz="900" spc="-23" dirty="0" err="1">
                <a:solidFill>
                  <a:srgbClr val="000000"/>
                </a:solidFill>
                <a:latin typeface="Barlow Bold"/>
              </a:rPr>
              <a:t>ile</a:t>
            </a:r>
            <a:r>
              <a:rPr lang="en-US" sz="900" spc="-23" dirty="0">
                <a:solidFill>
                  <a:srgbClr val="000000"/>
                </a:solidFill>
                <a:latin typeface="Barlow Bold"/>
              </a:rPr>
              <a:t> </a:t>
            </a:r>
            <a:r>
              <a:rPr lang="en-US" sz="900" spc="-23" dirty="0" err="1">
                <a:solidFill>
                  <a:srgbClr val="000000"/>
                </a:solidFill>
                <a:latin typeface="Barlow Bold"/>
              </a:rPr>
              <a:t>başlar</a:t>
            </a:r>
            <a:r>
              <a:rPr lang="en-US" sz="900" spc="-23" dirty="0">
                <a:solidFill>
                  <a:srgbClr val="000000"/>
                </a:solidFill>
                <a:latin typeface="Barlow Bold"/>
              </a:rPr>
              <a:t>.</a:t>
            </a:r>
          </a:p>
        </p:txBody>
      </p:sp>
      <p:sp>
        <p:nvSpPr>
          <p:cNvPr id="11" name="TextBox 3">
            <a:extLst>
              <a:ext uri="{FF2B5EF4-FFF2-40B4-BE49-F238E27FC236}">
                <a16:creationId xmlns:a16="http://schemas.microsoft.com/office/drawing/2014/main" id="{2FAF8A27-DC0A-44BB-B1AA-3D807113A089}"/>
              </a:ext>
            </a:extLst>
          </p:cNvPr>
          <p:cNvSpPr txBox="1"/>
          <p:nvPr/>
        </p:nvSpPr>
        <p:spPr>
          <a:xfrm>
            <a:off x="1177092" y="2830193"/>
            <a:ext cx="4491377" cy="621000"/>
          </a:xfrm>
          <a:prstGeom prst="rect">
            <a:avLst/>
          </a:prstGeom>
          <a:solidFill>
            <a:srgbClr val="FFFFFF">
              <a:lumMod val="85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defPPr>
              <a:defRPr lang="en-US"/>
            </a:defPPr>
            <a:lvl1pPr algn="just">
              <a:defRPr>
                <a:solidFill>
                  <a:srgbClr val="0074AF"/>
                </a:solidFill>
              </a:defRPr>
            </a:lvl1pPr>
          </a:lstStyle>
          <a:p>
            <a:r>
              <a:rPr lang="tr-TR" sz="900" spc="-23" dirty="0">
                <a:solidFill>
                  <a:srgbClr val="000000"/>
                </a:solidFill>
                <a:latin typeface="Barlow Bold"/>
              </a:rPr>
              <a:t>O</a:t>
            </a:r>
            <a:r>
              <a:rPr lang="en-US" sz="900" spc="-23" dirty="0">
                <a:solidFill>
                  <a:srgbClr val="000000"/>
                </a:solidFill>
                <a:latin typeface="Barlow Bold"/>
              </a:rPr>
              <a:t>S </a:t>
            </a:r>
            <a:r>
              <a:rPr lang="en-US" sz="900" spc="-23" dirty="0" err="1">
                <a:solidFill>
                  <a:srgbClr val="000000"/>
                </a:solidFill>
                <a:latin typeface="Barlow Bold"/>
              </a:rPr>
              <a:t>yerinde</a:t>
            </a:r>
            <a:r>
              <a:rPr lang="tr-TR" sz="900" spc="-23" dirty="0">
                <a:solidFill>
                  <a:srgbClr val="000000"/>
                </a:solidFill>
                <a:latin typeface="Barlow Bold"/>
              </a:rPr>
              <a:t> bir</a:t>
            </a:r>
            <a:r>
              <a:rPr lang="en-US" sz="900" spc="-23" dirty="0">
                <a:solidFill>
                  <a:srgbClr val="000000"/>
                </a:solidFill>
                <a:latin typeface="Barlow Bold"/>
              </a:rPr>
              <a:t> </a:t>
            </a:r>
            <a:r>
              <a:rPr lang="tr-TR" sz="900" spc="-23" dirty="0">
                <a:solidFill>
                  <a:srgbClr val="000000"/>
                </a:solidFill>
                <a:latin typeface="Barlow Bold"/>
              </a:rPr>
              <a:t>nihai izleme </a:t>
            </a:r>
            <a:r>
              <a:rPr lang="en-US" sz="900" spc="-23" dirty="0" err="1">
                <a:solidFill>
                  <a:srgbClr val="000000"/>
                </a:solidFill>
                <a:latin typeface="Barlow Bold"/>
              </a:rPr>
              <a:t>ziyareti</a:t>
            </a:r>
            <a:r>
              <a:rPr lang="en-US" sz="900" spc="-23" dirty="0">
                <a:solidFill>
                  <a:srgbClr val="000000"/>
                </a:solidFill>
                <a:latin typeface="Barlow Bold"/>
              </a:rPr>
              <a:t> </a:t>
            </a:r>
            <a:r>
              <a:rPr lang="en-US" sz="900" spc="-23" dirty="0" err="1">
                <a:solidFill>
                  <a:srgbClr val="000000"/>
                </a:solidFill>
                <a:latin typeface="Barlow Bold"/>
              </a:rPr>
              <a:t>gerçekleştirir</a:t>
            </a:r>
            <a:r>
              <a:rPr lang="en-US" sz="900" spc="-23" dirty="0">
                <a:solidFill>
                  <a:srgbClr val="000000"/>
                </a:solidFill>
                <a:latin typeface="Barlow Bold"/>
              </a:rPr>
              <a:t> </a:t>
            </a:r>
            <a:r>
              <a:rPr lang="en-US" sz="900" spc="-23" dirty="0" err="1">
                <a:solidFill>
                  <a:srgbClr val="000000"/>
                </a:solidFill>
                <a:latin typeface="Barlow Bold"/>
              </a:rPr>
              <a:t>ve</a:t>
            </a:r>
            <a:r>
              <a:rPr lang="en-US" sz="900" spc="-23" dirty="0">
                <a:solidFill>
                  <a:srgbClr val="000000"/>
                </a:solidFill>
                <a:latin typeface="Barlow Bold"/>
              </a:rPr>
              <a:t> </a:t>
            </a:r>
            <a:r>
              <a:rPr lang="en-US" sz="900" spc="-23" dirty="0" err="1">
                <a:solidFill>
                  <a:srgbClr val="000000"/>
                </a:solidFill>
                <a:latin typeface="Barlow Bold"/>
              </a:rPr>
              <a:t>tüm</a:t>
            </a:r>
            <a:r>
              <a:rPr lang="en-US" sz="900" spc="-23" dirty="0">
                <a:solidFill>
                  <a:srgbClr val="000000"/>
                </a:solidFill>
                <a:latin typeface="Barlow Bold"/>
              </a:rPr>
              <a:t> </a:t>
            </a:r>
            <a:r>
              <a:rPr lang="en-US" sz="900" spc="-23" dirty="0" err="1">
                <a:solidFill>
                  <a:srgbClr val="000000"/>
                </a:solidFill>
                <a:latin typeface="Barlow Bold"/>
              </a:rPr>
              <a:t>faaliyetlerin</a:t>
            </a:r>
            <a:r>
              <a:rPr lang="en-US" sz="900" spc="-23" dirty="0">
                <a:solidFill>
                  <a:srgbClr val="000000"/>
                </a:solidFill>
                <a:latin typeface="Barlow Bold"/>
              </a:rPr>
              <a:t> </a:t>
            </a:r>
            <a:r>
              <a:rPr lang="en-US" sz="900" spc="-23" dirty="0" err="1">
                <a:solidFill>
                  <a:srgbClr val="000000"/>
                </a:solidFill>
                <a:latin typeface="Barlow Bold"/>
              </a:rPr>
              <a:t>onayl</a:t>
            </a:r>
            <a:r>
              <a:rPr lang="tr-TR" sz="900" spc="-23" dirty="0">
                <a:solidFill>
                  <a:srgbClr val="000000"/>
                </a:solidFill>
                <a:latin typeface="Barlow Bold"/>
              </a:rPr>
              <a:t>anmış</a:t>
            </a:r>
            <a:r>
              <a:rPr lang="en-US" sz="900" spc="-23" dirty="0">
                <a:solidFill>
                  <a:srgbClr val="000000"/>
                </a:solidFill>
                <a:latin typeface="Barlow Bold"/>
              </a:rPr>
              <a:t> </a:t>
            </a:r>
            <a:r>
              <a:rPr lang="en-US" sz="900" spc="-23" dirty="0" err="1">
                <a:solidFill>
                  <a:srgbClr val="000000"/>
                </a:solidFill>
                <a:latin typeface="Barlow Bold"/>
              </a:rPr>
              <a:t>Başvuru</a:t>
            </a:r>
            <a:r>
              <a:rPr lang="en-US" sz="900" spc="-23" dirty="0">
                <a:solidFill>
                  <a:srgbClr val="000000"/>
                </a:solidFill>
                <a:latin typeface="Barlow Bold"/>
              </a:rPr>
              <a:t> </a:t>
            </a:r>
            <a:r>
              <a:rPr lang="en-US" sz="900" spc="-23" dirty="0" err="1">
                <a:solidFill>
                  <a:srgbClr val="000000"/>
                </a:solidFill>
                <a:latin typeface="Barlow Bold"/>
              </a:rPr>
              <a:t>Formuna</a:t>
            </a:r>
            <a:r>
              <a:rPr lang="en-US" sz="900" spc="-23" dirty="0">
                <a:solidFill>
                  <a:srgbClr val="000000"/>
                </a:solidFill>
                <a:latin typeface="Barlow Bold"/>
              </a:rPr>
              <a:t> </a:t>
            </a:r>
            <a:r>
              <a:rPr lang="en-US" sz="900" spc="-23" dirty="0" err="1">
                <a:solidFill>
                  <a:srgbClr val="000000"/>
                </a:solidFill>
                <a:latin typeface="Barlow Bold"/>
              </a:rPr>
              <a:t>göre</a:t>
            </a:r>
            <a:r>
              <a:rPr lang="en-US" sz="900" spc="-23" dirty="0">
                <a:solidFill>
                  <a:srgbClr val="000000"/>
                </a:solidFill>
                <a:latin typeface="Barlow Bold"/>
              </a:rPr>
              <a:t> </a:t>
            </a:r>
            <a:r>
              <a:rPr lang="en-US" sz="900" spc="-23" dirty="0" err="1">
                <a:solidFill>
                  <a:srgbClr val="000000"/>
                </a:solidFill>
                <a:latin typeface="Barlow Bold"/>
              </a:rPr>
              <a:t>yerine</a:t>
            </a:r>
            <a:r>
              <a:rPr lang="en-US" sz="900" spc="-23" dirty="0">
                <a:solidFill>
                  <a:srgbClr val="000000"/>
                </a:solidFill>
                <a:latin typeface="Barlow Bold"/>
              </a:rPr>
              <a:t> </a:t>
            </a:r>
            <a:r>
              <a:rPr lang="en-US" sz="900" spc="-23" dirty="0" err="1">
                <a:solidFill>
                  <a:srgbClr val="000000"/>
                </a:solidFill>
                <a:latin typeface="Barlow Bold"/>
              </a:rPr>
              <a:t>getirilip</a:t>
            </a:r>
            <a:r>
              <a:rPr lang="en-US" sz="900" spc="-23" dirty="0">
                <a:solidFill>
                  <a:srgbClr val="000000"/>
                </a:solidFill>
                <a:latin typeface="Barlow Bold"/>
              </a:rPr>
              <a:t> </a:t>
            </a:r>
            <a:r>
              <a:rPr lang="en-US" sz="900" spc="-23" dirty="0" err="1">
                <a:solidFill>
                  <a:srgbClr val="000000"/>
                </a:solidFill>
                <a:latin typeface="Barlow Bold"/>
              </a:rPr>
              <a:t>getirilmediğini</a:t>
            </a:r>
            <a:r>
              <a:rPr lang="en-US" sz="900" spc="-23" dirty="0">
                <a:solidFill>
                  <a:srgbClr val="000000"/>
                </a:solidFill>
                <a:latin typeface="Barlow Bold"/>
              </a:rPr>
              <a:t> </a:t>
            </a:r>
            <a:r>
              <a:rPr lang="en-US" sz="900" spc="-23" dirty="0" err="1">
                <a:solidFill>
                  <a:srgbClr val="000000"/>
                </a:solidFill>
                <a:latin typeface="Barlow Bold"/>
              </a:rPr>
              <a:t>kontrol</a:t>
            </a:r>
            <a:r>
              <a:rPr lang="en-US" sz="900" spc="-23" dirty="0">
                <a:solidFill>
                  <a:srgbClr val="000000"/>
                </a:solidFill>
                <a:latin typeface="Barlow Bold"/>
              </a:rPr>
              <a:t> </a:t>
            </a:r>
            <a:r>
              <a:rPr lang="en-US" sz="900" spc="-23" dirty="0" err="1">
                <a:solidFill>
                  <a:srgbClr val="000000"/>
                </a:solidFill>
                <a:latin typeface="Barlow Bold"/>
              </a:rPr>
              <a:t>eder</a:t>
            </a:r>
            <a:r>
              <a:rPr lang="en-US" sz="900" spc="-23" dirty="0">
                <a:solidFill>
                  <a:srgbClr val="000000"/>
                </a:solidFill>
                <a:latin typeface="Barlow Bold"/>
              </a:rPr>
              <a:t>.</a:t>
            </a:r>
          </a:p>
        </p:txBody>
      </p:sp>
      <p:sp>
        <p:nvSpPr>
          <p:cNvPr id="14" name="TextBox 3">
            <a:extLst>
              <a:ext uri="{FF2B5EF4-FFF2-40B4-BE49-F238E27FC236}">
                <a16:creationId xmlns:a16="http://schemas.microsoft.com/office/drawing/2014/main" id="{2FAF8A27-DC0A-44BB-B1AA-3D807113A089}"/>
              </a:ext>
            </a:extLst>
          </p:cNvPr>
          <p:cNvSpPr txBox="1"/>
          <p:nvPr/>
        </p:nvSpPr>
        <p:spPr>
          <a:xfrm>
            <a:off x="1177093" y="3588535"/>
            <a:ext cx="4491377" cy="621000"/>
          </a:xfrm>
          <a:prstGeom prst="rect">
            <a:avLst/>
          </a:prstGeom>
          <a:solidFill>
            <a:srgbClr val="FFFFFF">
              <a:lumMod val="85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defPPr>
              <a:defRPr lang="en-US"/>
            </a:defPPr>
            <a:lvl1pPr algn="just">
              <a:defRPr>
                <a:solidFill>
                  <a:srgbClr val="0074AF"/>
                </a:solidFill>
              </a:defRPr>
            </a:lvl1pPr>
          </a:lstStyle>
          <a:p>
            <a:pPr>
              <a:defRPr/>
            </a:pPr>
            <a:r>
              <a:rPr lang="en-US" sz="900" spc="-23" dirty="0" err="1">
                <a:solidFill>
                  <a:srgbClr val="000000"/>
                </a:solidFill>
                <a:latin typeface="Barlow Bold"/>
              </a:rPr>
              <a:t>Nihai</a:t>
            </a:r>
            <a:r>
              <a:rPr lang="en-US" sz="900" spc="-23" dirty="0">
                <a:solidFill>
                  <a:srgbClr val="000000"/>
                </a:solidFill>
                <a:latin typeface="Barlow Bold"/>
              </a:rPr>
              <a:t> </a:t>
            </a:r>
            <a:r>
              <a:rPr lang="tr-TR" sz="900" spc="-23" dirty="0">
                <a:solidFill>
                  <a:srgbClr val="000000"/>
                </a:solidFill>
                <a:latin typeface="Barlow Bold"/>
              </a:rPr>
              <a:t>Proje İlerleme Raporu,</a:t>
            </a:r>
            <a:r>
              <a:rPr lang="en-US" sz="900" spc="-23" dirty="0">
                <a:solidFill>
                  <a:srgbClr val="000000"/>
                </a:solidFill>
                <a:latin typeface="Barlow Bold"/>
              </a:rPr>
              <a:t> </a:t>
            </a:r>
            <a:r>
              <a:rPr lang="tr-TR" sz="900" spc="-23" dirty="0">
                <a:solidFill>
                  <a:srgbClr val="000000"/>
                </a:solidFill>
                <a:latin typeface="Barlow Bold"/>
              </a:rPr>
              <a:t>O</a:t>
            </a:r>
            <a:r>
              <a:rPr lang="en-US" sz="900" spc="-23" dirty="0">
                <a:solidFill>
                  <a:srgbClr val="000000"/>
                </a:solidFill>
                <a:latin typeface="Barlow Bold"/>
              </a:rPr>
              <a:t>S </a:t>
            </a:r>
            <a:r>
              <a:rPr lang="en-US" sz="900" spc="-23" dirty="0" err="1">
                <a:solidFill>
                  <a:srgbClr val="000000"/>
                </a:solidFill>
                <a:latin typeface="Barlow Bold"/>
              </a:rPr>
              <a:t>tarafından</a:t>
            </a:r>
            <a:r>
              <a:rPr lang="en-US" sz="900" spc="-23" dirty="0">
                <a:solidFill>
                  <a:srgbClr val="000000"/>
                </a:solidFill>
                <a:latin typeface="Barlow Bold"/>
              </a:rPr>
              <a:t> </a:t>
            </a:r>
            <a:r>
              <a:rPr lang="en-US" sz="900" spc="-23" dirty="0" err="1">
                <a:solidFill>
                  <a:srgbClr val="000000"/>
                </a:solidFill>
                <a:latin typeface="Barlow Bold"/>
              </a:rPr>
              <a:t>onaylanır</a:t>
            </a:r>
            <a:r>
              <a:rPr lang="tr-TR" sz="900" spc="-23" dirty="0">
                <a:solidFill>
                  <a:srgbClr val="000000"/>
                </a:solidFill>
                <a:latin typeface="Barlow Bold"/>
              </a:rPr>
              <a:t>;</a:t>
            </a:r>
            <a:r>
              <a:rPr lang="en-US" sz="900" spc="-23" dirty="0">
                <a:solidFill>
                  <a:srgbClr val="000000"/>
                </a:solidFill>
                <a:latin typeface="Barlow Bold"/>
              </a:rPr>
              <a:t> MA </a:t>
            </a:r>
            <a:r>
              <a:rPr lang="en-US" sz="900" spc="-23" dirty="0" err="1">
                <a:solidFill>
                  <a:srgbClr val="000000"/>
                </a:solidFill>
                <a:latin typeface="Barlow Bold"/>
              </a:rPr>
              <a:t>projenin</a:t>
            </a:r>
            <a:r>
              <a:rPr lang="en-US" sz="900" spc="-23" dirty="0">
                <a:solidFill>
                  <a:srgbClr val="000000"/>
                </a:solidFill>
                <a:latin typeface="Barlow Bold"/>
              </a:rPr>
              <a:t> </a:t>
            </a:r>
            <a:r>
              <a:rPr lang="en-US" sz="900" spc="-23" dirty="0" err="1">
                <a:solidFill>
                  <a:srgbClr val="000000"/>
                </a:solidFill>
                <a:latin typeface="Barlow Bold"/>
              </a:rPr>
              <a:t>mali</a:t>
            </a:r>
            <a:r>
              <a:rPr lang="en-US" sz="900" spc="-23" dirty="0">
                <a:solidFill>
                  <a:srgbClr val="000000"/>
                </a:solidFill>
                <a:latin typeface="Barlow Bold"/>
              </a:rPr>
              <a:t> </a:t>
            </a:r>
            <a:r>
              <a:rPr lang="en-US" sz="900" spc="-23" dirty="0" err="1">
                <a:solidFill>
                  <a:srgbClr val="000000"/>
                </a:solidFill>
                <a:latin typeface="Barlow Bold"/>
              </a:rPr>
              <a:t>kapanışını</a:t>
            </a:r>
            <a:r>
              <a:rPr lang="en-US" sz="900" spc="-23" dirty="0">
                <a:solidFill>
                  <a:srgbClr val="000000"/>
                </a:solidFill>
                <a:latin typeface="Barlow Bold"/>
              </a:rPr>
              <a:t> </a:t>
            </a:r>
            <a:r>
              <a:rPr lang="en-US" sz="900" spc="-23" dirty="0" err="1">
                <a:solidFill>
                  <a:srgbClr val="000000"/>
                </a:solidFill>
                <a:latin typeface="Barlow Bold"/>
              </a:rPr>
              <a:t>gerçekleştirir</a:t>
            </a:r>
            <a:r>
              <a:rPr lang="en-US" sz="900" spc="-23" dirty="0">
                <a:solidFill>
                  <a:srgbClr val="000000"/>
                </a:solidFill>
                <a:latin typeface="Barlow Bold"/>
              </a:rPr>
              <a:t>.</a:t>
            </a:r>
          </a:p>
        </p:txBody>
      </p:sp>
      <p:grpSp>
        <p:nvGrpSpPr>
          <p:cNvPr id="20" name="Group 19"/>
          <p:cNvGrpSpPr/>
          <p:nvPr/>
        </p:nvGrpSpPr>
        <p:grpSpPr>
          <a:xfrm>
            <a:off x="458537" y="2829563"/>
            <a:ext cx="621000" cy="621000"/>
            <a:chOff x="647033" y="3274892"/>
            <a:chExt cx="684000" cy="684000"/>
          </a:xfrm>
        </p:grpSpPr>
        <p:sp>
          <p:nvSpPr>
            <p:cNvPr id="21" name="Google Shape;261;p36"/>
            <p:cNvSpPr/>
            <p:nvPr/>
          </p:nvSpPr>
          <p:spPr>
            <a:xfrm>
              <a:off x="647033" y="3274892"/>
              <a:ext cx="684000" cy="684000"/>
            </a:xfrm>
            <a:prstGeom prst="rect">
              <a:avLst/>
            </a:prstGeom>
            <a:solidFill>
              <a:srgbClr val="3390BF"/>
            </a:solidFill>
            <a:ln>
              <a:noFill/>
            </a:ln>
          </p:spPr>
          <p:txBody>
            <a:bodyPr spcFirstLastPara="1" wrap="square" lIns="68569" tIns="68569" rIns="68569" bIns="68569" anchor="ctr" anchorCtr="0">
              <a:noAutofit/>
            </a:bodyPr>
            <a:lstStyle/>
            <a:p>
              <a:pPr defTabSz="685800">
                <a:buClr>
                  <a:srgbClr val="000000"/>
                </a:buClr>
                <a:defRPr/>
              </a:pPr>
              <a:endParaRPr sz="1050" kern="0" dirty="0">
                <a:solidFill>
                  <a:srgbClr val="000000"/>
                </a:solidFill>
                <a:latin typeface="Arial"/>
                <a:cs typeface="Arial"/>
                <a:sym typeface="Arial"/>
              </a:endParaRPr>
            </a:p>
          </p:txBody>
        </p:sp>
        <p:grpSp>
          <p:nvGrpSpPr>
            <p:cNvPr id="22" name="Google Shape;3840;p57"/>
            <p:cNvGrpSpPr/>
            <p:nvPr/>
          </p:nvGrpSpPr>
          <p:grpSpPr>
            <a:xfrm>
              <a:off x="755973" y="3391316"/>
              <a:ext cx="457699" cy="471903"/>
              <a:chOff x="4126815" y="2760704"/>
              <a:chExt cx="380393" cy="363118"/>
            </a:xfrm>
            <a:solidFill>
              <a:srgbClr val="FFFFFF"/>
            </a:solidFill>
          </p:grpSpPr>
          <p:sp>
            <p:nvSpPr>
              <p:cNvPr id="23" name="Google Shape;3841;p57"/>
              <p:cNvSpPr/>
              <p:nvPr/>
            </p:nvSpPr>
            <p:spPr>
              <a:xfrm>
                <a:off x="4219825" y="2822435"/>
                <a:ext cx="103267" cy="29056"/>
              </a:xfrm>
              <a:custGeom>
                <a:avLst/>
                <a:gdLst/>
                <a:ahLst/>
                <a:cxnLst/>
                <a:rect l="l" t="t" r="r" b="b"/>
                <a:pathLst>
                  <a:path w="3252" h="915" extrusionOk="0">
                    <a:moveTo>
                      <a:pt x="1620" y="0"/>
                    </a:moveTo>
                    <a:cubicBezTo>
                      <a:pt x="1025" y="0"/>
                      <a:pt x="477" y="215"/>
                      <a:pt x="60" y="631"/>
                    </a:cubicBezTo>
                    <a:cubicBezTo>
                      <a:pt x="1" y="691"/>
                      <a:pt x="1" y="810"/>
                      <a:pt x="60" y="869"/>
                    </a:cubicBezTo>
                    <a:cubicBezTo>
                      <a:pt x="90" y="899"/>
                      <a:pt x="132" y="914"/>
                      <a:pt x="175" y="914"/>
                    </a:cubicBezTo>
                    <a:cubicBezTo>
                      <a:pt x="218" y="914"/>
                      <a:pt x="263" y="899"/>
                      <a:pt x="298" y="869"/>
                    </a:cubicBezTo>
                    <a:cubicBezTo>
                      <a:pt x="656" y="512"/>
                      <a:pt x="1120" y="322"/>
                      <a:pt x="1620" y="322"/>
                    </a:cubicBezTo>
                    <a:cubicBezTo>
                      <a:pt x="2132" y="322"/>
                      <a:pt x="2596" y="512"/>
                      <a:pt x="2953" y="869"/>
                    </a:cubicBezTo>
                    <a:cubicBezTo>
                      <a:pt x="2983" y="899"/>
                      <a:pt x="3028" y="914"/>
                      <a:pt x="3073" y="914"/>
                    </a:cubicBezTo>
                    <a:cubicBezTo>
                      <a:pt x="3117" y="914"/>
                      <a:pt x="3162" y="899"/>
                      <a:pt x="3192" y="869"/>
                    </a:cubicBezTo>
                    <a:cubicBezTo>
                      <a:pt x="3251" y="810"/>
                      <a:pt x="3251" y="691"/>
                      <a:pt x="3192" y="631"/>
                    </a:cubicBezTo>
                    <a:cubicBezTo>
                      <a:pt x="2775" y="215"/>
                      <a:pt x="2215" y="0"/>
                      <a:pt x="1620" y="0"/>
                    </a:cubicBezTo>
                    <a:close/>
                  </a:path>
                </a:pathLst>
              </a:custGeom>
              <a:grp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sp>
            <p:nvSpPr>
              <p:cNvPr id="24" name="Google Shape;3842;p57"/>
              <p:cNvSpPr/>
              <p:nvPr/>
            </p:nvSpPr>
            <p:spPr>
              <a:xfrm>
                <a:off x="4126815" y="2760704"/>
                <a:ext cx="380393" cy="363118"/>
              </a:xfrm>
              <a:custGeom>
                <a:avLst/>
                <a:gdLst/>
                <a:ahLst/>
                <a:cxnLst/>
                <a:rect l="l" t="t" r="r" b="b"/>
                <a:pathLst>
                  <a:path w="11979" h="11435" extrusionOk="0">
                    <a:moveTo>
                      <a:pt x="7621" y="6921"/>
                    </a:moveTo>
                    <a:lnTo>
                      <a:pt x="8061" y="7373"/>
                    </a:lnTo>
                    <a:lnTo>
                      <a:pt x="7787" y="7659"/>
                    </a:lnTo>
                    <a:lnTo>
                      <a:pt x="7335" y="7207"/>
                    </a:lnTo>
                    <a:cubicBezTo>
                      <a:pt x="7442" y="7123"/>
                      <a:pt x="7526" y="7016"/>
                      <a:pt x="7621" y="6921"/>
                    </a:cubicBezTo>
                    <a:close/>
                    <a:moveTo>
                      <a:pt x="4552" y="328"/>
                    </a:moveTo>
                    <a:cubicBezTo>
                      <a:pt x="5525" y="328"/>
                      <a:pt x="6496" y="700"/>
                      <a:pt x="7228" y="1444"/>
                    </a:cubicBezTo>
                    <a:cubicBezTo>
                      <a:pt x="8645" y="2861"/>
                      <a:pt x="8704" y="5076"/>
                      <a:pt x="7466" y="6564"/>
                    </a:cubicBezTo>
                    <a:cubicBezTo>
                      <a:pt x="7311" y="6766"/>
                      <a:pt x="7156" y="6909"/>
                      <a:pt x="6978" y="7064"/>
                    </a:cubicBezTo>
                    <a:cubicBezTo>
                      <a:pt x="6279" y="7651"/>
                      <a:pt x="5417" y="7944"/>
                      <a:pt x="4554" y="7944"/>
                    </a:cubicBezTo>
                    <a:cubicBezTo>
                      <a:pt x="3579" y="7944"/>
                      <a:pt x="2603" y="7571"/>
                      <a:pt x="1858" y="6826"/>
                    </a:cubicBezTo>
                    <a:cubicBezTo>
                      <a:pt x="370" y="5338"/>
                      <a:pt x="370" y="2921"/>
                      <a:pt x="1858" y="1444"/>
                    </a:cubicBezTo>
                    <a:cubicBezTo>
                      <a:pt x="2602" y="700"/>
                      <a:pt x="3579" y="328"/>
                      <a:pt x="4552" y="328"/>
                    </a:cubicBezTo>
                    <a:close/>
                    <a:moveTo>
                      <a:pt x="8518" y="7440"/>
                    </a:moveTo>
                    <a:cubicBezTo>
                      <a:pt x="8550" y="7440"/>
                      <a:pt x="8580" y="7453"/>
                      <a:pt x="8597" y="7481"/>
                    </a:cubicBezTo>
                    <a:lnTo>
                      <a:pt x="9061" y="7897"/>
                    </a:lnTo>
                    <a:lnTo>
                      <a:pt x="8276" y="8683"/>
                    </a:lnTo>
                    <a:lnTo>
                      <a:pt x="7883" y="8195"/>
                    </a:lnTo>
                    <a:cubicBezTo>
                      <a:pt x="7847" y="8135"/>
                      <a:pt x="7847" y="8052"/>
                      <a:pt x="7883" y="8016"/>
                    </a:cubicBezTo>
                    <a:lnTo>
                      <a:pt x="8418" y="7481"/>
                    </a:lnTo>
                    <a:cubicBezTo>
                      <a:pt x="8444" y="7456"/>
                      <a:pt x="8482" y="7440"/>
                      <a:pt x="8518" y="7440"/>
                    </a:cubicBezTo>
                    <a:close/>
                    <a:moveTo>
                      <a:pt x="9335" y="8100"/>
                    </a:moveTo>
                    <a:lnTo>
                      <a:pt x="11252" y="9779"/>
                    </a:lnTo>
                    <a:cubicBezTo>
                      <a:pt x="11574" y="10064"/>
                      <a:pt x="11597" y="10576"/>
                      <a:pt x="11276" y="10886"/>
                    </a:cubicBezTo>
                    <a:cubicBezTo>
                      <a:pt x="11128" y="11033"/>
                      <a:pt x="10940" y="11105"/>
                      <a:pt x="10752" y="11105"/>
                    </a:cubicBezTo>
                    <a:cubicBezTo>
                      <a:pt x="10544" y="11105"/>
                      <a:pt x="10336" y="11018"/>
                      <a:pt x="10181" y="10850"/>
                    </a:cubicBezTo>
                    <a:lnTo>
                      <a:pt x="8514" y="8921"/>
                    </a:lnTo>
                    <a:lnTo>
                      <a:pt x="9335" y="8100"/>
                    </a:lnTo>
                    <a:close/>
                    <a:moveTo>
                      <a:pt x="4543" y="1"/>
                    </a:moveTo>
                    <a:cubicBezTo>
                      <a:pt x="3483" y="1"/>
                      <a:pt x="2424" y="402"/>
                      <a:pt x="1620" y="1206"/>
                    </a:cubicBezTo>
                    <a:cubicBezTo>
                      <a:pt x="1" y="2837"/>
                      <a:pt x="1" y="5457"/>
                      <a:pt x="1620" y="7064"/>
                    </a:cubicBezTo>
                    <a:cubicBezTo>
                      <a:pt x="2431" y="7875"/>
                      <a:pt x="3489" y="8272"/>
                      <a:pt x="4543" y="8272"/>
                    </a:cubicBezTo>
                    <a:cubicBezTo>
                      <a:pt x="5440" y="8272"/>
                      <a:pt x="6334" y="7985"/>
                      <a:pt x="7073" y="7421"/>
                    </a:cubicBezTo>
                    <a:lnTo>
                      <a:pt x="7561" y="7909"/>
                    </a:lnTo>
                    <a:cubicBezTo>
                      <a:pt x="7490" y="8076"/>
                      <a:pt x="7502" y="8278"/>
                      <a:pt x="7633" y="8409"/>
                    </a:cubicBezTo>
                    <a:lnTo>
                      <a:pt x="9954" y="11064"/>
                    </a:lnTo>
                    <a:cubicBezTo>
                      <a:pt x="10171" y="11312"/>
                      <a:pt x="10471" y="11434"/>
                      <a:pt x="10771" y="11434"/>
                    </a:cubicBezTo>
                    <a:cubicBezTo>
                      <a:pt x="11049" y="11434"/>
                      <a:pt x="11326" y="11330"/>
                      <a:pt x="11538" y="11124"/>
                    </a:cubicBezTo>
                    <a:cubicBezTo>
                      <a:pt x="11978" y="10671"/>
                      <a:pt x="11955" y="9945"/>
                      <a:pt x="11478" y="9540"/>
                    </a:cubicBezTo>
                    <a:lnTo>
                      <a:pt x="8823" y="7219"/>
                    </a:lnTo>
                    <a:cubicBezTo>
                      <a:pt x="8737" y="7139"/>
                      <a:pt x="8629" y="7104"/>
                      <a:pt x="8522" y="7104"/>
                    </a:cubicBezTo>
                    <a:cubicBezTo>
                      <a:pt x="8453" y="7104"/>
                      <a:pt x="8384" y="7119"/>
                      <a:pt x="8323" y="7147"/>
                    </a:cubicBezTo>
                    <a:lnTo>
                      <a:pt x="7823" y="6659"/>
                    </a:lnTo>
                    <a:cubicBezTo>
                      <a:pt x="9073" y="5052"/>
                      <a:pt x="8978" y="2694"/>
                      <a:pt x="7466" y="1206"/>
                    </a:cubicBezTo>
                    <a:cubicBezTo>
                      <a:pt x="6662" y="402"/>
                      <a:pt x="5603" y="1"/>
                      <a:pt x="4543" y="1"/>
                    </a:cubicBezTo>
                    <a:close/>
                  </a:path>
                </a:pathLst>
              </a:custGeom>
              <a:grp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sp>
            <p:nvSpPr>
              <p:cNvPr id="25" name="Google Shape;3843;p57"/>
              <p:cNvSpPr/>
              <p:nvPr/>
            </p:nvSpPr>
            <p:spPr>
              <a:xfrm>
                <a:off x="4278826" y="2791379"/>
                <a:ext cx="103998" cy="201962"/>
              </a:xfrm>
              <a:custGeom>
                <a:avLst/>
                <a:gdLst/>
                <a:ahLst/>
                <a:cxnLst/>
                <a:rect l="l" t="t" r="r" b="b"/>
                <a:pathLst>
                  <a:path w="3275" h="6360" extrusionOk="0">
                    <a:moveTo>
                      <a:pt x="191" y="0"/>
                    </a:moveTo>
                    <a:cubicBezTo>
                      <a:pt x="106" y="0"/>
                      <a:pt x="35" y="59"/>
                      <a:pt x="24" y="157"/>
                    </a:cubicBezTo>
                    <a:cubicBezTo>
                      <a:pt x="0" y="264"/>
                      <a:pt x="60" y="335"/>
                      <a:pt x="167" y="347"/>
                    </a:cubicBezTo>
                    <a:cubicBezTo>
                      <a:pt x="798" y="442"/>
                      <a:pt x="1345" y="716"/>
                      <a:pt x="1786" y="1169"/>
                    </a:cubicBezTo>
                    <a:cubicBezTo>
                      <a:pt x="2905" y="2288"/>
                      <a:pt x="2905" y="4110"/>
                      <a:pt x="1786" y="5229"/>
                    </a:cubicBezTo>
                    <a:cubicBezTo>
                      <a:pt x="1345" y="5645"/>
                      <a:pt x="774" y="5931"/>
                      <a:pt x="167" y="6015"/>
                    </a:cubicBezTo>
                    <a:cubicBezTo>
                      <a:pt x="83" y="6038"/>
                      <a:pt x="24" y="6122"/>
                      <a:pt x="24" y="6217"/>
                    </a:cubicBezTo>
                    <a:cubicBezTo>
                      <a:pt x="36" y="6300"/>
                      <a:pt x="107" y="6360"/>
                      <a:pt x="179" y="6360"/>
                    </a:cubicBezTo>
                    <a:lnTo>
                      <a:pt x="214" y="6360"/>
                    </a:lnTo>
                    <a:cubicBezTo>
                      <a:pt x="917" y="6253"/>
                      <a:pt x="1536" y="5943"/>
                      <a:pt x="2024" y="5455"/>
                    </a:cubicBezTo>
                    <a:cubicBezTo>
                      <a:pt x="3274" y="4205"/>
                      <a:pt x="3274" y="2169"/>
                      <a:pt x="2024" y="919"/>
                    </a:cubicBezTo>
                    <a:cubicBezTo>
                      <a:pt x="1536" y="419"/>
                      <a:pt x="917" y="109"/>
                      <a:pt x="214" y="2"/>
                    </a:cubicBezTo>
                    <a:cubicBezTo>
                      <a:pt x="206" y="1"/>
                      <a:pt x="198" y="0"/>
                      <a:pt x="191" y="0"/>
                    </a:cubicBezTo>
                    <a:close/>
                  </a:path>
                </a:pathLst>
              </a:custGeom>
              <a:grp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sp>
            <p:nvSpPr>
              <p:cNvPr id="26" name="Google Shape;3844;p57"/>
              <p:cNvSpPr/>
              <p:nvPr/>
            </p:nvSpPr>
            <p:spPr>
              <a:xfrm>
                <a:off x="4159332" y="2791379"/>
                <a:ext cx="105903" cy="201962"/>
              </a:xfrm>
              <a:custGeom>
                <a:avLst/>
                <a:gdLst/>
                <a:ahLst/>
                <a:cxnLst/>
                <a:rect l="l" t="t" r="r" b="b"/>
                <a:pathLst>
                  <a:path w="3335" h="6360" extrusionOk="0">
                    <a:moveTo>
                      <a:pt x="3162" y="1"/>
                    </a:moveTo>
                    <a:cubicBezTo>
                      <a:pt x="3156" y="1"/>
                      <a:pt x="3150" y="1"/>
                      <a:pt x="3144" y="2"/>
                    </a:cubicBezTo>
                    <a:cubicBezTo>
                      <a:pt x="2430" y="61"/>
                      <a:pt x="1775" y="383"/>
                      <a:pt x="1251" y="895"/>
                    </a:cubicBezTo>
                    <a:cubicBezTo>
                      <a:pt x="1" y="2145"/>
                      <a:pt x="1" y="4193"/>
                      <a:pt x="1251" y="5443"/>
                    </a:cubicBezTo>
                    <a:cubicBezTo>
                      <a:pt x="1775" y="5955"/>
                      <a:pt x="2430" y="6277"/>
                      <a:pt x="3144" y="6360"/>
                    </a:cubicBezTo>
                    <a:lnTo>
                      <a:pt x="3156" y="6360"/>
                    </a:lnTo>
                    <a:cubicBezTo>
                      <a:pt x="3251" y="6360"/>
                      <a:pt x="3311" y="6300"/>
                      <a:pt x="3323" y="6217"/>
                    </a:cubicBezTo>
                    <a:cubicBezTo>
                      <a:pt x="3334" y="6122"/>
                      <a:pt x="3263" y="6038"/>
                      <a:pt x="3168" y="6038"/>
                    </a:cubicBezTo>
                    <a:cubicBezTo>
                      <a:pt x="2537" y="5955"/>
                      <a:pt x="1941" y="5681"/>
                      <a:pt x="1477" y="5217"/>
                    </a:cubicBezTo>
                    <a:cubicBezTo>
                      <a:pt x="358" y="4098"/>
                      <a:pt x="358" y="2264"/>
                      <a:pt x="1477" y="1157"/>
                    </a:cubicBezTo>
                    <a:cubicBezTo>
                      <a:pt x="1941" y="692"/>
                      <a:pt x="2513" y="407"/>
                      <a:pt x="3168" y="335"/>
                    </a:cubicBezTo>
                    <a:cubicBezTo>
                      <a:pt x="3263" y="311"/>
                      <a:pt x="3334" y="240"/>
                      <a:pt x="3323" y="157"/>
                    </a:cubicBezTo>
                    <a:cubicBezTo>
                      <a:pt x="3312" y="68"/>
                      <a:pt x="3239" y="1"/>
                      <a:pt x="3162" y="1"/>
                    </a:cubicBezTo>
                    <a:close/>
                  </a:path>
                </a:pathLst>
              </a:custGeom>
              <a:grp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grpSp>
      </p:grpSp>
      <p:grpSp>
        <p:nvGrpSpPr>
          <p:cNvPr id="27" name="Group 26"/>
          <p:cNvGrpSpPr/>
          <p:nvPr/>
        </p:nvGrpSpPr>
        <p:grpSpPr>
          <a:xfrm>
            <a:off x="456416" y="2091338"/>
            <a:ext cx="621000" cy="621000"/>
            <a:chOff x="659443" y="1643141"/>
            <a:chExt cx="684000" cy="684000"/>
          </a:xfrm>
        </p:grpSpPr>
        <p:sp>
          <p:nvSpPr>
            <p:cNvPr id="28" name="Google Shape;261;p36"/>
            <p:cNvSpPr/>
            <p:nvPr/>
          </p:nvSpPr>
          <p:spPr>
            <a:xfrm>
              <a:off x="659443" y="1643141"/>
              <a:ext cx="684000" cy="684000"/>
            </a:xfrm>
            <a:prstGeom prst="rect">
              <a:avLst/>
            </a:prstGeom>
            <a:solidFill>
              <a:srgbClr val="3390BF"/>
            </a:solidFill>
            <a:ln>
              <a:noFill/>
            </a:ln>
          </p:spPr>
          <p:txBody>
            <a:bodyPr spcFirstLastPara="1" wrap="square" lIns="68569" tIns="68569" rIns="68569" bIns="68569" anchor="ctr" anchorCtr="0">
              <a:noAutofit/>
            </a:bodyPr>
            <a:lstStyle/>
            <a:p>
              <a:pPr defTabSz="685800">
                <a:buClr>
                  <a:srgbClr val="000000"/>
                </a:buClr>
                <a:defRPr/>
              </a:pPr>
              <a:endParaRPr sz="1050" kern="0" dirty="0">
                <a:solidFill>
                  <a:srgbClr val="000000"/>
                </a:solidFill>
                <a:latin typeface="Arial"/>
                <a:cs typeface="Arial"/>
                <a:sym typeface="Arial"/>
              </a:endParaRPr>
            </a:p>
          </p:txBody>
        </p:sp>
        <p:sp>
          <p:nvSpPr>
            <p:cNvPr id="29" name="Google Shape;3874;p57"/>
            <p:cNvSpPr/>
            <p:nvPr/>
          </p:nvSpPr>
          <p:spPr>
            <a:xfrm>
              <a:off x="795098" y="1797922"/>
              <a:ext cx="383897" cy="377252"/>
            </a:xfrm>
            <a:custGeom>
              <a:avLst/>
              <a:gdLst/>
              <a:ahLst/>
              <a:cxnLst/>
              <a:rect l="l" t="t" r="r" b="b"/>
              <a:pathLst>
                <a:path w="10812" h="10811" extrusionOk="0">
                  <a:moveTo>
                    <a:pt x="2769" y="2858"/>
                  </a:moveTo>
                  <a:cubicBezTo>
                    <a:pt x="2830" y="2858"/>
                    <a:pt x="2892" y="2866"/>
                    <a:pt x="2954" y="2881"/>
                  </a:cubicBezTo>
                  <a:cubicBezTo>
                    <a:pt x="3251" y="2941"/>
                    <a:pt x="3489" y="3191"/>
                    <a:pt x="3549" y="3489"/>
                  </a:cubicBezTo>
                  <a:cubicBezTo>
                    <a:pt x="3608" y="3774"/>
                    <a:pt x="3501" y="4036"/>
                    <a:pt x="3275" y="4227"/>
                  </a:cubicBezTo>
                  <a:cubicBezTo>
                    <a:pt x="3132" y="4346"/>
                    <a:pt x="3037" y="4548"/>
                    <a:pt x="3037" y="4739"/>
                  </a:cubicBezTo>
                  <a:lnTo>
                    <a:pt x="3037" y="5084"/>
                  </a:lnTo>
                  <a:cubicBezTo>
                    <a:pt x="3037" y="5346"/>
                    <a:pt x="3263" y="5572"/>
                    <a:pt x="3525" y="5572"/>
                  </a:cubicBezTo>
                  <a:lnTo>
                    <a:pt x="5228" y="5572"/>
                  </a:lnTo>
                  <a:lnTo>
                    <a:pt x="5228" y="7263"/>
                  </a:lnTo>
                  <a:cubicBezTo>
                    <a:pt x="5228" y="7370"/>
                    <a:pt x="5156" y="7441"/>
                    <a:pt x="5049" y="7441"/>
                  </a:cubicBezTo>
                  <a:lnTo>
                    <a:pt x="4704" y="7441"/>
                  </a:lnTo>
                  <a:cubicBezTo>
                    <a:pt x="4597" y="7441"/>
                    <a:pt x="4513" y="7406"/>
                    <a:pt x="4442" y="7322"/>
                  </a:cubicBezTo>
                  <a:cubicBezTo>
                    <a:pt x="4225" y="7076"/>
                    <a:pt x="3925" y="6935"/>
                    <a:pt x="3599" y="6935"/>
                  </a:cubicBezTo>
                  <a:cubicBezTo>
                    <a:pt x="3532" y="6935"/>
                    <a:pt x="3463" y="6941"/>
                    <a:pt x="3394" y="6953"/>
                  </a:cubicBezTo>
                  <a:cubicBezTo>
                    <a:pt x="2965" y="7025"/>
                    <a:pt x="2620" y="7370"/>
                    <a:pt x="2537" y="7787"/>
                  </a:cubicBezTo>
                  <a:cubicBezTo>
                    <a:pt x="2453" y="8120"/>
                    <a:pt x="2549" y="8454"/>
                    <a:pt x="2751" y="8715"/>
                  </a:cubicBezTo>
                  <a:cubicBezTo>
                    <a:pt x="2965" y="8965"/>
                    <a:pt x="3275" y="9108"/>
                    <a:pt x="3608" y="9108"/>
                  </a:cubicBezTo>
                  <a:cubicBezTo>
                    <a:pt x="3930" y="9108"/>
                    <a:pt x="4227" y="8965"/>
                    <a:pt x="4442" y="8715"/>
                  </a:cubicBezTo>
                  <a:cubicBezTo>
                    <a:pt x="4501" y="8632"/>
                    <a:pt x="4585" y="8608"/>
                    <a:pt x="4692" y="8608"/>
                  </a:cubicBezTo>
                  <a:lnTo>
                    <a:pt x="5037" y="8608"/>
                  </a:lnTo>
                  <a:cubicBezTo>
                    <a:pt x="5132" y="8608"/>
                    <a:pt x="5216" y="8680"/>
                    <a:pt x="5216" y="8787"/>
                  </a:cubicBezTo>
                  <a:lnTo>
                    <a:pt x="5216" y="10501"/>
                  </a:lnTo>
                  <a:lnTo>
                    <a:pt x="846" y="10501"/>
                  </a:lnTo>
                  <a:cubicBezTo>
                    <a:pt x="572" y="10501"/>
                    <a:pt x="334" y="10263"/>
                    <a:pt x="334" y="9977"/>
                  </a:cubicBezTo>
                  <a:lnTo>
                    <a:pt x="334" y="5572"/>
                  </a:lnTo>
                  <a:lnTo>
                    <a:pt x="2025" y="5572"/>
                  </a:lnTo>
                  <a:cubicBezTo>
                    <a:pt x="2299" y="5572"/>
                    <a:pt x="2513" y="5346"/>
                    <a:pt x="2513" y="5084"/>
                  </a:cubicBezTo>
                  <a:lnTo>
                    <a:pt x="2513" y="4727"/>
                  </a:lnTo>
                  <a:cubicBezTo>
                    <a:pt x="2513" y="4513"/>
                    <a:pt x="2430" y="4334"/>
                    <a:pt x="2299" y="4215"/>
                  </a:cubicBezTo>
                  <a:cubicBezTo>
                    <a:pt x="2120" y="4072"/>
                    <a:pt x="2013" y="3858"/>
                    <a:pt x="2013" y="3620"/>
                  </a:cubicBezTo>
                  <a:cubicBezTo>
                    <a:pt x="2013" y="3381"/>
                    <a:pt x="2120" y="3179"/>
                    <a:pt x="2299" y="3024"/>
                  </a:cubicBezTo>
                  <a:cubicBezTo>
                    <a:pt x="2431" y="2919"/>
                    <a:pt x="2596" y="2858"/>
                    <a:pt x="2769" y="2858"/>
                  </a:cubicBezTo>
                  <a:close/>
                  <a:moveTo>
                    <a:pt x="10014" y="298"/>
                  </a:moveTo>
                  <a:cubicBezTo>
                    <a:pt x="10300" y="298"/>
                    <a:pt x="10538" y="536"/>
                    <a:pt x="10538" y="822"/>
                  </a:cubicBezTo>
                  <a:lnTo>
                    <a:pt x="10538" y="5239"/>
                  </a:lnTo>
                  <a:lnTo>
                    <a:pt x="10312" y="5239"/>
                  </a:lnTo>
                  <a:cubicBezTo>
                    <a:pt x="10228" y="5239"/>
                    <a:pt x="10157" y="5322"/>
                    <a:pt x="10157" y="5406"/>
                  </a:cubicBezTo>
                  <a:cubicBezTo>
                    <a:pt x="10157" y="5501"/>
                    <a:pt x="10228" y="5572"/>
                    <a:pt x="10312" y="5572"/>
                  </a:cubicBezTo>
                  <a:lnTo>
                    <a:pt x="10490" y="5572"/>
                  </a:lnTo>
                  <a:lnTo>
                    <a:pt x="10490" y="9977"/>
                  </a:lnTo>
                  <a:cubicBezTo>
                    <a:pt x="10490" y="10263"/>
                    <a:pt x="10252" y="10501"/>
                    <a:pt x="9978" y="10501"/>
                  </a:cubicBezTo>
                  <a:lnTo>
                    <a:pt x="5573" y="10501"/>
                  </a:lnTo>
                  <a:lnTo>
                    <a:pt x="5573" y="8799"/>
                  </a:lnTo>
                  <a:cubicBezTo>
                    <a:pt x="5573" y="8537"/>
                    <a:pt x="5347" y="8311"/>
                    <a:pt x="5073" y="8311"/>
                  </a:cubicBezTo>
                  <a:lnTo>
                    <a:pt x="4739" y="8311"/>
                  </a:lnTo>
                  <a:cubicBezTo>
                    <a:pt x="4525" y="8311"/>
                    <a:pt x="4347" y="8394"/>
                    <a:pt x="4227" y="8537"/>
                  </a:cubicBezTo>
                  <a:cubicBezTo>
                    <a:pt x="4085" y="8715"/>
                    <a:pt x="3870" y="8811"/>
                    <a:pt x="3632" y="8811"/>
                  </a:cubicBezTo>
                  <a:cubicBezTo>
                    <a:pt x="3394" y="8811"/>
                    <a:pt x="3192" y="8715"/>
                    <a:pt x="3037" y="8537"/>
                  </a:cubicBezTo>
                  <a:cubicBezTo>
                    <a:pt x="2894" y="8358"/>
                    <a:pt x="2834" y="8120"/>
                    <a:pt x="2894" y="7882"/>
                  </a:cubicBezTo>
                  <a:cubicBezTo>
                    <a:pt x="2954" y="7584"/>
                    <a:pt x="3204" y="7346"/>
                    <a:pt x="3501" y="7287"/>
                  </a:cubicBezTo>
                  <a:cubicBezTo>
                    <a:pt x="3557" y="7275"/>
                    <a:pt x="3612" y="7269"/>
                    <a:pt x="3665" y="7269"/>
                  </a:cubicBezTo>
                  <a:cubicBezTo>
                    <a:pt x="3887" y="7269"/>
                    <a:pt x="4086" y="7367"/>
                    <a:pt x="4239" y="7549"/>
                  </a:cubicBezTo>
                  <a:cubicBezTo>
                    <a:pt x="4358" y="7703"/>
                    <a:pt x="4561" y="7787"/>
                    <a:pt x="4751" y="7787"/>
                  </a:cubicBezTo>
                  <a:lnTo>
                    <a:pt x="5097" y="7787"/>
                  </a:lnTo>
                  <a:cubicBezTo>
                    <a:pt x="5359" y="7787"/>
                    <a:pt x="5585" y="7561"/>
                    <a:pt x="5585" y="7299"/>
                  </a:cubicBezTo>
                  <a:lnTo>
                    <a:pt x="5585" y="5596"/>
                  </a:lnTo>
                  <a:lnTo>
                    <a:pt x="7275" y="5596"/>
                  </a:lnTo>
                  <a:cubicBezTo>
                    <a:pt x="7383" y="5596"/>
                    <a:pt x="7454" y="5679"/>
                    <a:pt x="7454" y="5775"/>
                  </a:cubicBezTo>
                  <a:lnTo>
                    <a:pt x="7454" y="6120"/>
                  </a:lnTo>
                  <a:cubicBezTo>
                    <a:pt x="7454" y="6227"/>
                    <a:pt x="7418" y="6310"/>
                    <a:pt x="7335" y="6394"/>
                  </a:cubicBezTo>
                  <a:cubicBezTo>
                    <a:pt x="7037" y="6644"/>
                    <a:pt x="6894" y="7025"/>
                    <a:pt x="6966" y="7430"/>
                  </a:cubicBezTo>
                  <a:cubicBezTo>
                    <a:pt x="7037" y="7858"/>
                    <a:pt x="7383" y="8203"/>
                    <a:pt x="7799" y="8299"/>
                  </a:cubicBezTo>
                  <a:cubicBezTo>
                    <a:pt x="7871" y="8311"/>
                    <a:pt x="7954" y="8323"/>
                    <a:pt x="8037" y="8323"/>
                  </a:cubicBezTo>
                  <a:cubicBezTo>
                    <a:pt x="8288" y="8323"/>
                    <a:pt x="8526" y="8239"/>
                    <a:pt x="8728" y="8084"/>
                  </a:cubicBezTo>
                  <a:cubicBezTo>
                    <a:pt x="8978" y="7882"/>
                    <a:pt x="9121" y="7561"/>
                    <a:pt x="9121" y="7239"/>
                  </a:cubicBezTo>
                  <a:cubicBezTo>
                    <a:pt x="9121" y="6906"/>
                    <a:pt x="8978" y="6608"/>
                    <a:pt x="8728" y="6406"/>
                  </a:cubicBezTo>
                  <a:cubicBezTo>
                    <a:pt x="8645" y="6346"/>
                    <a:pt x="8621" y="6251"/>
                    <a:pt x="8621" y="6132"/>
                  </a:cubicBezTo>
                  <a:lnTo>
                    <a:pt x="8621" y="5798"/>
                  </a:lnTo>
                  <a:cubicBezTo>
                    <a:pt x="8621" y="5691"/>
                    <a:pt x="8692" y="5620"/>
                    <a:pt x="8799" y="5620"/>
                  </a:cubicBezTo>
                  <a:lnTo>
                    <a:pt x="9645" y="5620"/>
                  </a:lnTo>
                  <a:cubicBezTo>
                    <a:pt x="9740" y="5620"/>
                    <a:pt x="9812" y="5536"/>
                    <a:pt x="9812" y="5453"/>
                  </a:cubicBezTo>
                  <a:cubicBezTo>
                    <a:pt x="9812" y="5358"/>
                    <a:pt x="9740" y="5286"/>
                    <a:pt x="9645" y="5286"/>
                  </a:cubicBezTo>
                  <a:lnTo>
                    <a:pt x="8799" y="5286"/>
                  </a:lnTo>
                  <a:cubicBezTo>
                    <a:pt x="8526" y="5286"/>
                    <a:pt x="8311" y="5513"/>
                    <a:pt x="8311" y="5775"/>
                  </a:cubicBezTo>
                  <a:lnTo>
                    <a:pt x="8311" y="6120"/>
                  </a:lnTo>
                  <a:cubicBezTo>
                    <a:pt x="8311" y="6334"/>
                    <a:pt x="8395" y="6513"/>
                    <a:pt x="8526" y="6632"/>
                  </a:cubicBezTo>
                  <a:cubicBezTo>
                    <a:pt x="8704" y="6775"/>
                    <a:pt x="8811" y="6989"/>
                    <a:pt x="8811" y="7227"/>
                  </a:cubicBezTo>
                  <a:cubicBezTo>
                    <a:pt x="8811" y="7465"/>
                    <a:pt x="8704" y="7668"/>
                    <a:pt x="8526" y="7822"/>
                  </a:cubicBezTo>
                  <a:cubicBezTo>
                    <a:pt x="8394" y="7928"/>
                    <a:pt x="8229" y="7988"/>
                    <a:pt x="8056" y="7988"/>
                  </a:cubicBezTo>
                  <a:cubicBezTo>
                    <a:pt x="7995" y="7988"/>
                    <a:pt x="7933" y="7981"/>
                    <a:pt x="7871" y="7965"/>
                  </a:cubicBezTo>
                  <a:cubicBezTo>
                    <a:pt x="7573" y="7906"/>
                    <a:pt x="7335" y="7656"/>
                    <a:pt x="7275" y="7358"/>
                  </a:cubicBezTo>
                  <a:cubicBezTo>
                    <a:pt x="7216" y="7072"/>
                    <a:pt x="7323" y="6810"/>
                    <a:pt x="7549" y="6608"/>
                  </a:cubicBezTo>
                  <a:cubicBezTo>
                    <a:pt x="7692" y="6489"/>
                    <a:pt x="7787" y="6298"/>
                    <a:pt x="7787" y="6108"/>
                  </a:cubicBezTo>
                  <a:lnTo>
                    <a:pt x="7787" y="5763"/>
                  </a:lnTo>
                  <a:cubicBezTo>
                    <a:pt x="7787" y="5501"/>
                    <a:pt x="7561" y="5275"/>
                    <a:pt x="7287" y="5275"/>
                  </a:cubicBezTo>
                  <a:lnTo>
                    <a:pt x="5597" y="5275"/>
                  </a:lnTo>
                  <a:lnTo>
                    <a:pt x="5597" y="3572"/>
                  </a:lnTo>
                  <a:cubicBezTo>
                    <a:pt x="5597" y="3477"/>
                    <a:pt x="5668" y="3393"/>
                    <a:pt x="5775" y="3393"/>
                  </a:cubicBezTo>
                  <a:lnTo>
                    <a:pt x="6121" y="3393"/>
                  </a:lnTo>
                  <a:cubicBezTo>
                    <a:pt x="6216" y="3393"/>
                    <a:pt x="6311" y="3441"/>
                    <a:pt x="6383" y="3512"/>
                  </a:cubicBezTo>
                  <a:cubicBezTo>
                    <a:pt x="6592" y="3762"/>
                    <a:pt x="6901" y="3911"/>
                    <a:pt x="7234" y="3911"/>
                  </a:cubicBezTo>
                  <a:cubicBezTo>
                    <a:pt x="7299" y="3911"/>
                    <a:pt x="7364" y="3905"/>
                    <a:pt x="7430" y="3893"/>
                  </a:cubicBezTo>
                  <a:cubicBezTo>
                    <a:pt x="7859" y="3810"/>
                    <a:pt x="8204" y="3477"/>
                    <a:pt x="8288" y="3060"/>
                  </a:cubicBezTo>
                  <a:cubicBezTo>
                    <a:pt x="8359" y="2727"/>
                    <a:pt x="8276" y="2381"/>
                    <a:pt x="8061" y="2131"/>
                  </a:cubicBezTo>
                  <a:cubicBezTo>
                    <a:pt x="7859" y="1881"/>
                    <a:pt x="7549" y="1726"/>
                    <a:pt x="7216" y="1726"/>
                  </a:cubicBezTo>
                  <a:cubicBezTo>
                    <a:pt x="6894" y="1726"/>
                    <a:pt x="6597" y="1881"/>
                    <a:pt x="6383" y="2131"/>
                  </a:cubicBezTo>
                  <a:cubicBezTo>
                    <a:pt x="6323" y="2203"/>
                    <a:pt x="6240" y="2238"/>
                    <a:pt x="6132" y="2238"/>
                  </a:cubicBezTo>
                  <a:lnTo>
                    <a:pt x="5787" y="2238"/>
                  </a:lnTo>
                  <a:cubicBezTo>
                    <a:pt x="5680" y="2238"/>
                    <a:pt x="5609" y="2167"/>
                    <a:pt x="5609" y="2060"/>
                  </a:cubicBezTo>
                  <a:lnTo>
                    <a:pt x="5609" y="1215"/>
                  </a:lnTo>
                  <a:cubicBezTo>
                    <a:pt x="5609" y="1119"/>
                    <a:pt x="5537" y="1048"/>
                    <a:pt x="5442" y="1048"/>
                  </a:cubicBezTo>
                  <a:cubicBezTo>
                    <a:pt x="5359" y="1048"/>
                    <a:pt x="5287" y="1119"/>
                    <a:pt x="5287" y="1215"/>
                  </a:cubicBezTo>
                  <a:lnTo>
                    <a:pt x="5287" y="2060"/>
                  </a:lnTo>
                  <a:cubicBezTo>
                    <a:pt x="5287" y="2322"/>
                    <a:pt x="5501" y="2548"/>
                    <a:pt x="5775" y="2548"/>
                  </a:cubicBezTo>
                  <a:lnTo>
                    <a:pt x="6121" y="2548"/>
                  </a:lnTo>
                  <a:cubicBezTo>
                    <a:pt x="6323" y="2548"/>
                    <a:pt x="6502" y="2465"/>
                    <a:pt x="6621" y="2322"/>
                  </a:cubicBezTo>
                  <a:cubicBezTo>
                    <a:pt x="6775" y="2143"/>
                    <a:pt x="6978" y="2048"/>
                    <a:pt x="7216" y="2048"/>
                  </a:cubicBezTo>
                  <a:cubicBezTo>
                    <a:pt x="7454" y="2048"/>
                    <a:pt x="7668" y="2143"/>
                    <a:pt x="7811" y="2322"/>
                  </a:cubicBezTo>
                  <a:cubicBezTo>
                    <a:pt x="7966" y="2500"/>
                    <a:pt x="8026" y="2739"/>
                    <a:pt x="7966" y="2977"/>
                  </a:cubicBezTo>
                  <a:cubicBezTo>
                    <a:pt x="7907" y="3274"/>
                    <a:pt x="7656" y="3512"/>
                    <a:pt x="7359" y="3572"/>
                  </a:cubicBezTo>
                  <a:cubicBezTo>
                    <a:pt x="7303" y="3584"/>
                    <a:pt x="7248" y="3589"/>
                    <a:pt x="7193" y="3589"/>
                  </a:cubicBezTo>
                  <a:cubicBezTo>
                    <a:pt x="6969" y="3589"/>
                    <a:pt x="6762" y="3492"/>
                    <a:pt x="6609" y="3310"/>
                  </a:cubicBezTo>
                  <a:cubicBezTo>
                    <a:pt x="6490" y="3155"/>
                    <a:pt x="6299" y="3072"/>
                    <a:pt x="6097" y="3072"/>
                  </a:cubicBezTo>
                  <a:lnTo>
                    <a:pt x="5763" y="3072"/>
                  </a:lnTo>
                  <a:cubicBezTo>
                    <a:pt x="5490" y="3072"/>
                    <a:pt x="5275" y="3298"/>
                    <a:pt x="5275" y="3560"/>
                  </a:cubicBezTo>
                  <a:lnTo>
                    <a:pt x="5275" y="5263"/>
                  </a:lnTo>
                  <a:lnTo>
                    <a:pt x="3573" y="5263"/>
                  </a:lnTo>
                  <a:cubicBezTo>
                    <a:pt x="3465" y="5263"/>
                    <a:pt x="3394" y="5179"/>
                    <a:pt x="3394" y="5084"/>
                  </a:cubicBezTo>
                  <a:lnTo>
                    <a:pt x="3394" y="4727"/>
                  </a:lnTo>
                  <a:cubicBezTo>
                    <a:pt x="3394" y="4620"/>
                    <a:pt x="3442" y="4524"/>
                    <a:pt x="3513" y="4453"/>
                  </a:cubicBezTo>
                  <a:cubicBezTo>
                    <a:pt x="3811" y="4203"/>
                    <a:pt x="3954" y="3810"/>
                    <a:pt x="3882" y="3417"/>
                  </a:cubicBezTo>
                  <a:cubicBezTo>
                    <a:pt x="3811" y="2977"/>
                    <a:pt x="3465" y="2643"/>
                    <a:pt x="3049" y="2548"/>
                  </a:cubicBezTo>
                  <a:cubicBezTo>
                    <a:pt x="2973" y="2531"/>
                    <a:pt x="2896" y="2523"/>
                    <a:pt x="2820" y="2523"/>
                  </a:cubicBezTo>
                  <a:cubicBezTo>
                    <a:pt x="2570" y="2523"/>
                    <a:pt x="2323" y="2610"/>
                    <a:pt x="2132" y="2774"/>
                  </a:cubicBezTo>
                  <a:cubicBezTo>
                    <a:pt x="1870" y="2977"/>
                    <a:pt x="1727" y="3298"/>
                    <a:pt x="1727" y="3620"/>
                  </a:cubicBezTo>
                  <a:cubicBezTo>
                    <a:pt x="1727" y="3941"/>
                    <a:pt x="1870" y="4239"/>
                    <a:pt x="2132" y="4453"/>
                  </a:cubicBezTo>
                  <a:cubicBezTo>
                    <a:pt x="2203" y="4513"/>
                    <a:pt x="2227" y="4608"/>
                    <a:pt x="2227" y="4703"/>
                  </a:cubicBezTo>
                  <a:lnTo>
                    <a:pt x="2227" y="5048"/>
                  </a:lnTo>
                  <a:cubicBezTo>
                    <a:pt x="2227" y="5155"/>
                    <a:pt x="2156" y="5227"/>
                    <a:pt x="2049" y="5227"/>
                  </a:cubicBezTo>
                  <a:lnTo>
                    <a:pt x="358" y="5227"/>
                  </a:lnTo>
                  <a:lnTo>
                    <a:pt x="358" y="822"/>
                  </a:lnTo>
                  <a:cubicBezTo>
                    <a:pt x="358" y="536"/>
                    <a:pt x="596" y="298"/>
                    <a:pt x="882" y="298"/>
                  </a:cubicBezTo>
                  <a:lnTo>
                    <a:pt x="5287" y="298"/>
                  </a:lnTo>
                  <a:lnTo>
                    <a:pt x="5287" y="476"/>
                  </a:lnTo>
                  <a:cubicBezTo>
                    <a:pt x="5287" y="572"/>
                    <a:pt x="5359" y="643"/>
                    <a:pt x="5442" y="643"/>
                  </a:cubicBezTo>
                  <a:cubicBezTo>
                    <a:pt x="5537" y="643"/>
                    <a:pt x="5609" y="572"/>
                    <a:pt x="5609" y="476"/>
                  </a:cubicBezTo>
                  <a:lnTo>
                    <a:pt x="5609" y="298"/>
                  </a:lnTo>
                  <a:close/>
                  <a:moveTo>
                    <a:pt x="834" y="0"/>
                  </a:moveTo>
                  <a:cubicBezTo>
                    <a:pt x="370" y="0"/>
                    <a:pt x="1" y="381"/>
                    <a:pt x="1" y="834"/>
                  </a:cubicBezTo>
                  <a:lnTo>
                    <a:pt x="1" y="9977"/>
                  </a:lnTo>
                  <a:cubicBezTo>
                    <a:pt x="1" y="10442"/>
                    <a:pt x="370" y="10811"/>
                    <a:pt x="834" y="10811"/>
                  </a:cubicBezTo>
                  <a:lnTo>
                    <a:pt x="9978" y="10811"/>
                  </a:lnTo>
                  <a:cubicBezTo>
                    <a:pt x="10431" y="10811"/>
                    <a:pt x="10812" y="10442"/>
                    <a:pt x="10812" y="9977"/>
                  </a:cubicBezTo>
                  <a:lnTo>
                    <a:pt x="10812" y="834"/>
                  </a:lnTo>
                  <a:cubicBezTo>
                    <a:pt x="10812" y="381"/>
                    <a:pt x="10431" y="0"/>
                    <a:pt x="9978" y="0"/>
                  </a:cubicBezTo>
                  <a:close/>
                </a:path>
              </a:pathLst>
            </a:custGeom>
            <a:solidFill>
              <a:srgbClr val="FFFFFF"/>
            </a:solid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grpSp>
      <p:grpSp>
        <p:nvGrpSpPr>
          <p:cNvPr id="30" name="Group 29"/>
          <p:cNvGrpSpPr/>
          <p:nvPr/>
        </p:nvGrpSpPr>
        <p:grpSpPr>
          <a:xfrm>
            <a:off x="455814" y="3588535"/>
            <a:ext cx="621000" cy="621000"/>
            <a:chOff x="647033" y="5025832"/>
            <a:chExt cx="684000" cy="684000"/>
          </a:xfrm>
        </p:grpSpPr>
        <p:sp>
          <p:nvSpPr>
            <p:cNvPr id="31" name="Google Shape;261;p36"/>
            <p:cNvSpPr/>
            <p:nvPr/>
          </p:nvSpPr>
          <p:spPr>
            <a:xfrm>
              <a:off x="647033" y="5025832"/>
              <a:ext cx="684000" cy="684000"/>
            </a:xfrm>
            <a:prstGeom prst="rect">
              <a:avLst/>
            </a:prstGeom>
            <a:solidFill>
              <a:srgbClr val="3390BF"/>
            </a:solidFill>
            <a:ln>
              <a:noFill/>
            </a:ln>
          </p:spPr>
          <p:txBody>
            <a:bodyPr spcFirstLastPara="1" wrap="square" lIns="68569" tIns="68569" rIns="68569" bIns="68569" anchor="ctr" anchorCtr="0">
              <a:noAutofit/>
            </a:bodyPr>
            <a:lstStyle/>
            <a:p>
              <a:pPr defTabSz="685800">
                <a:buClr>
                  <a:srgbClr val="000000"/>
                </a:buClr>
                <a:defRPr/>
              </a:pPr>
              <a:endParaRPr sz="1050" kern="0" dirty="0">
                <a:solidFill>
                  <a:srgbClr val="000000"/>
                </a:solidFill>
                <a:latin typeface="Arial"/>
                <a:cs typeface="Arial"/>
                <a:sym typeface="Arial"/>
              </a:endParaRPr>
            </a:p>
          </p:txBody>
        </p:sp>
        <p:sp>
          <p:nvSpPr>
            <p:cNvPr id="32" name="Google Shape;3975;p57"/>
            <p:cNvSpPr/>
            <p:nvPr/>
          </p:nvSpPr>
          <p:spPr>
            <a:xfrm>
              <a:off x="779972" y="5153025"/>
              <a:ext cx="444543" cy="406399"/>
            </a:xfrm>
            <a:custGeom>
              <a:avLst/>
              <a:gdLst/>
              <a:ahLst/>
              <a:cxnLst/>
              <a:rect l="l" t="t" r="r" b="b"/>
              <a:pathLst>
                <a:path w="7240" h="11467" extrusionOk="0">
                  <a:moveTo>
                    <a:pt x="1048" y="346"/>
                  </a:moveTo>
                  <a:cubicBezTo>
                    <a:pt x="1156" y="346"/>
                    <a:pt x="1239" y="441"/>
                    <a:pt x="1239" y="537"/>
                  </a:cubicBezTo>
                  <a:cubicBezTo>
                    <a:pt x="1239" y="644"/>
                    <a:pt x="1156" y="727"/>
                    <a:pt x="1048" y="727"/>
                  </a:cubicBezTo>
                  <a:cubicBezTo>
                    <a:pt x="941" y="727"/>
                    <a:pt x="858" y="644"/>
                    <a:pt x="858" y="537"/>
                  </a:cubicBezTo>
                  <a:cubicBezTo>
                    <a:pt x="858" y="429"/>
                    <a:pt x="941" y="346"/>
                    <a:pt x="1048" y="346"/>
                  </a:cubicBezTo>
                  <a:close/>
                  <a:moveTo>
                    <a:pt x="3549" y="1203"/>
                  </a:moveTo>
                  <a:lnTo>
                    <a:pt x="3906" y="1453"/>
                  </a:lnTo>
                  <a:lnTo>
                    <a:pt x="3549" y="1453"/>
                  </a:lnTo>
                  <a:lnTo>
                    <a:pt x="3549" y="1203"/>
                  </a:lnTo>
                  <a:close/>
                  <a:moveTo>
                    <a:pt x="6883" y="1060"/>
                  </a:moveTo>
                  <a:lnTo>
                    <a:pt x="6883" y="1072"/>
                  </a:lnTo>
                  <a:lnTo>
                    <a:pt x="6097" y="2799"/>
                  </a:lnTo>
                  <a:cubicBezTo>
                    <a:pt x="6085" y="2846"/>
                    <a:pt x="6085" y="2894"/>
                    <a:pt x="6097" y="2942"/>
                  </a:cubicBezTo>
                  <a:lnTo>
                    <a:pt x="6883" y="4680"/>
                  </a:lnTo>
                  <a:lnTo>
                    <a:pt x="4620" y="4680"/>
                  </a:lnTo>
                  <a:lnTo>
                    <a:pt x="4620" y="1608"/>
                  </a:lnTo>
                  <a:cubicBezTo>
                    <a:pt x="4620" y="1549"/>
                    <a:pt x="4597" y="1501"/>
                    <a:pt x="4549" y="1477"/>
                  </a:cubicBezTo>
                  <a:lnTo>
                    <a:pt x="3942" y="1060"/>
                  </a:lnTo>
                  <a:close/>
                  <a:moveTo>
                    <a:pt x="6883" y="4680"/>
                  </a:moveTo>
                  <a:cubicBezTo>
                    <a:pt x="6883" y="4686"/>
                    <a:pt x="6880" y="4689"/>
                    <a:pt x="6878" y="4689"/>
                  </a:cubicBezTo>
                  <a:cubicBezTo>
                    <a:pt x="6877" y="4689"/>
                    <a:pt x="6877" y="4686"/>
                    <a:pt x="6883" y="4680"/>
                  </a:cubicBezTo>
                  <a:close/>
                  <a:moveTo>
                    <a:pt x="4299" y="1787"/>
                  </a:moveTo>
                  <a:lnTo>
                    <a:pt x="4299" y="5394"/>
                  </a:lnTo>
                  <a:lnTo>
                    <a:pt x="1941" y="5406"/>
                  </a:lnTo>
                  <a:lnTo>
                    <a:pt x="1941" y="2692"/>
                  </a:lnTo>
                  <a:cubicBezTo>
                    <a:pt x="1941" y="2608"/>
                    <a:pt x="1870" y="2537"/>
                    <a:pt x="1787" y="2537"/>
                  </a:cubicBezTo>
                  <a:cubicBezTo>
                    <a:pt x="1691" y="2537"/>
                    <a:pt x="1620" y="2608"/>
                    <a:pt x="1620" y="2692"/>
                  </a:cubicBezTo>
                  <a:lnTo>
                    <a:pt x="1620" y="5406"/>
                  </a:lnTo>
                  <a:lnTo>
                    <a:pt x="1227" y="5406"/>
                  </a:lnTo>
                  <a:lnTo>
                    <a:pt x="1227" y="1787"/>
                  </a:lnTo>
                  <a:lnTo>
                    <a:pt x="1620" y="1787"/>
                  </a:lnTo>
                  <a:lnTo>
                    <a:pt x="1620" y="1989"/>
                  </a:lnTo>
                  <a:cubicBezTo>
                    <a:pt x="1620" y="2072"/>
                    <a:pt x="1691" y="2144"/>
                    <a:pt x="1787" y="2144"/>
                  </a:cubicBezTo>
                  <a:cubicBezTo>
                    <a:pt x="1870" y="2144"/>
                    <a:pt x="1941" y="2072"/>
                    <a:pt x="1941" y="1989"/>
                  </a:cubicBezTo>
                  <a:lnTo>
                    <a:pt x="1941" y="1787"/>
                  </a:lnTo>
                  <a:close/>
                  <a:moveTo>
                    <a:pt x="1584" y="10764"/>
                  </a:moveTo>
                  <a:cubicBezTo>
                    <a:pt x="1691" y="10764"/>
                    <a:pt x="1787" y="10859"/>
                    <a:pt x="1787" y="10954"/>
                  </a:cubicBezTo>
                  <a:lnTo>
                    <a:pt x="1787" y="11145"/>
                  </a:lnTo>
                  <a:lnTo>
                    <a:pt x="322" y="11145"/>
                  </a:lnTo>
                  <a:lnTo>
                    <a:pt x="322" y="10954"/>
                  </a:lnTo>
                  <a:cubicBezTo>
                    <a:pt x="322" y="10847"/>
                    <a:pt x="417" y="10764"/>
                    <a:pt x="513" y="10764"/>
                  </a:cubicBezTo>
                  <a:close/>
                  <a:moveTo>
                    <a:pt x="1048" y="1"/>
                  </a:moveTo>
                  <a:cubicBezTo>
                    <a:pt x="775" y="1"/>
                    <a:pt x="536" y="239"/>
                    <a:pt x="536" y="525"/>
                  </a:cubicBezTo>
                  <a:cubicBezTo>
                    <a:pt x="536" y="763"/>
                    <a:pt x="679" y="953"/>
                    <a:pt x="894" y="1037"/>
                  </a:cubicBezTo>
                  <a:lnTo>
                    <a:pt x="894" y="10419"/>
                  </a:lnTo>
                  <a:lnTo>
                    <a:pt x="513" y="10419"/>
                  </a:lnTo>
                  <a:cubicBezTo>
                    <a:pt x="215" y="10419"/>
                    <a:pt x="1" y="10657"/>
                    <a:pt x="1" y="10943"/>
                  </a:cubicBezTo>
                  <a:lnTo>
                    <a:pt x="1" y="11300"/>
                  </a:lnTo>
                  <a:cubicBezTo>
                    <a:pt x="1" y="11395"/>
                    <a:pt x="72" y="11466"/>
                    <a:pt x="155" y="11466"/>
                  </a:cubicBezTo>
                  <a:lnTo>
                    <a:pt x="1965" y="11466"/>
                  </a:lnTo>
                  <a:cubicBezTo>
                    <a:pt x="2049" y="11466"/>
                    <a:pt x="2120" y="11395"/>
                    <a:pt x="2120" y="11300"/>
                  </a:cubicBezTo>
                  <a:lnTo>
                    <a:pt x="2120" y="10943"/>
                  </a:lnTo>
                  <a:cubicBezTo>
                    <a:pt x="2120" y="10645"/>
                    <a:pt x="1882" y="10419"/>
                    <a:pt x="1608" y="10419"/>
                  </a:cubicBezTo>
                  <a:lnTo>
                    <a:pt x="1227" y="10419"/>
                  </a:lnTo>
                  <a:lnTo>
                    <a:pt x="1227" y="5740"/>
                  </a:lnTo>
                  <a:lnTo>
                    <a:pt x="4299" y="5740"/>
                  </a:lnTo>
                  <a:cubicBezTo>
                    <a:pt x="4489" y="5740"/>
                    <a:pt x="4632" y="5585"/>
                    <a:pt x="4632" y="5394"/>
                  </a:cubicBezTo>
                  <a:lnTo>
                    <a:pt x="4632" y="5025"/>
                  </a:lnTo>
                  <a:lnTo>
                    <a:pt x="6883" y="5025"/>
                  </a:lnTo>
                  <a:cubicBezTo>
                    <a:pt x="7002" y="5025"/>
                    <a:pt x="7109" y="4966"/>
                    <a:pt x="7180" y="4859"/>
                  </a:cubicBezTo>
                  <a:cubicBezTo>
                    <a:pt x="7228" y="4763"/>
                    <a:pt x="7240" y="4632"/>
                    <a:pt x="7180" y="4525"/>
                  </a:cubicBezTo>
                  <a:lnTo>
                    <a:pt x="6442" y="2882"/>
                  </a:lnTo>
                  <a:lnTo>
                    <a:pt x="7180" y="1227"/>
                  </a:lnTo>
                  <a:cubicBezTo>
                    <a:pt x="7228" y="1120"/>
                    <a:pt x="7228" y="989"/>
                    <a:pt x="7156" y="894"/>
                  </a:cubicBezTo>
                  <a:cubicBezTo>
                    <a:pt x="7097" y="787"/>
                    <a:pt x="6978" y="727"/>
                    <a:pt x="6859" y="727"/>
                  </a:cubicBezTo>
                  <a:lnTo>
                    <a:pt x="3358" y="727"/>
                  </a:lnTo>
                  <a:cubicBezTo>
                    <a:pt x="3275" y="727"/>
                    <a:pt x="3192" y="810"/>
                    <a:pt x="3192" y="894"/>
                  </a:cubicBezTo>
                  <a:lnTo>
                    <a:pt x="3192" y="1453"/>
                  </a:lnTo>
                  <a:lnTo>
                    <a:pt x="1215" y="1453"/>
                  </a:lnTo>
                  <a:lnTo>
                    <a:pt x="1215" y="1037"/>
                  </a:lnTo>
                  <a:cubicBezTo>
                    <a:pt x="1429" y="953"/>
                    <a:pt x="1572" y="763"/>
                    <a:pt x="1572" y="525"/>
                  </a:cubicBezTo>
                  <a:cubicBezTo>
                    <a:pt x="1572" y="227"/>
                    <a:pt x="1334" y="1"/>
                    <a:pt x="1048" y="1"/>
                  </a:cubicBezTo>
                  <a:close/>
                </a:path>
              </a:pathLst>
            </a:custGeom>
            <a:solidFill>
              <a:srgbClr val="FFFFFF"/>
            </a:solidFill>
            <a:ln>
              <a:solidFill>
                <a:srgbClr val="FFFFFF"/>
              </a:solidFill>
            </a:ln>
          </p:spPr>
          <p:txBody>
            <a:bodyPr spcFirstLastPara="1" wrap="square" lIns="68569" tIns="68569" rIns="68569" bIns="68569" anchor="ctr" anchorCtr="0">
              <a:noAutofit/>
            </a:bodyPr>
            <a:lstStyle/>
            <a:p>
              <a:pPr defTabSz="685800">
                <a:defRPr/>
              </a:pPr>
              <a:endParaRPr sz="1350" kern="0" dirty="0">
                <a:solidFill>
                  <a:srgbClr val="000000"/>
                </a:solidFill>
                <a:latin typeface="Segoe UI"/>
              </a:endParaRPr>
            </a:p>
          </p:txBody>
        </p:sp>
      </p:grpSp>
      <p:pic>
        <p:nvPicPr>
          <p:cNvPr id="33" name="Picture 32"/>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455814" y="4478232"/>
            <a:ext cx="1822500" cy="1215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176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1000"/>
                                        <p:tgtEl>
                                          <p:spTgt spid="33"/>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478;p45"/>
          <p:cNvSpPr txBox="1"/>
          <p:nvPr/>
        </p:nvSpPr>
        <p:spPr>
          <a:xfrm>
            <a:off x="1672216" y="2113618"/>
            <a:ext cx="5628697" cy="980897"/>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spcFirstLastPara="1" wrap="square" lIns="108000" tIns="54000" rIns="216000" bIns="54000" anchor="ctr" anchorCtr="0">
            <a:noAutofit/>
          </a:bodyPr>
          <a:lstStyle/>
          <a:p>
            <a:pPr marL="407194" algn="just">
              <a:spcBef>
                <a:spcPts val="450"/>
              </a:spcBef>
              <a:defRPr/>
            </a:pP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ortakları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nihai</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ödeme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talebi</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kapsamında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doğrulanan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tutarlar</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için</a:t>
            </a:r>
            <a:r>
              <a:rPr lang="en-US" sz="900" spc="-23" dirty="0">
                <a:solidFill>
                  <a:srgbClr val="000000"/>
                </a:solidFill>
                <a:latin typeface="Barlow Bold"/>
                <a:sym typeface="Catamaran Light"/>
              </a:rPr>
              <a:t> MA </a:t>
            </a:r>
            <a:r>
              <a:rPr lang="en-US" sz="900" spc="-23" dirty="0" err="1">
                <a:solidFill>
                  <a:srgbClr val="000000"/>
                </a:solidFill>
                <a:latin typeface="Barlow Bold"/>
                <a:sym typeface="Catamaran Light"/>
              </a:rPr>
              <a:t>tarafından</a:t>
            </a:r>
            <a:r>
              <a:rPr lang="en-US" sz="900" spc="-23" dirty="0">
                <a:solidFill>
                  <a:srgbClr val="000000"/>
                </a:solidFill>
                <a:latin typeface="Barlow Bold"/>
                <a:sym typeface="Catamaran Light"/>
              </a:rPr>
              <a:t> </a:t>
            </a:r>
            <a:r>
              <a:rPr lang="tr-TR" sz="900" spc="-23" dirty="0">
                <a:solidFill>
                  <a:srgbClr val="000000"/>
                </a:solidFill>
                <a:latin typeface="Barlow Bold"/>
                <a:sym typeface="Catamaran Light"/>
              </a:rPr>
              <a:t>iletilen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bildirim</a:t>
            </a:r>
            <a:r>
              <a:rPr lang="en-US" sz="900" spc="-23" dirty="0">
                <a:solidFill>
                  <a:srgbClr val="000000"/>
                </a:solidFill>
                <a:latin typeface="Barlow Bold"/>
                <a:sym typeface="Catamaran Light"/>
              </a:rPr>
              <a:t> </a:t>
            </a:r>
            <a:r>
              <a:rPr lang="tr-TR" sz="900" spc="-23" dirty="0">
                <a:solidFill>
                  <a:srgbClr val="000000"/>
                </a:solidFill>
                <a:latin typeface="Barlow Bold"/>
                <a:sym typeface="Catamaran Light"/>
              </a:rPr>
              <a:t>mektubu </a:t>
            </a:r>
            <a:r>
              <a:rPr lang="en-US" sz="900" spc="-23" dirty="0" err="1">
                <a:solidFill>
                  <a:srgbClr val="000000"/>
                </a:solidFill>
                <a:latin typeface="Barlow Bold"/>
                <a:sym typeface="Catamaran Light"/>
              </a:rPr>
              <a:t>tarihinden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itibaren</a:t>
            </a:r>
            <a:r>
              <a:rPr lang="en-US" sz="900" spc="-23" dirty="0">
                <a:solidFill>
                  <a:srgbClr val="000000"/>
                </a:solidFill>
                <a:latin typeface="Barlow Bold"/>
                <a:sym typeface="Catamaran Light"/>
              </a:rPr>
              <a:t> </a:t>
            </a:r>
            <a:r>
              <a:rPr lang="en-US" sz="900" b="1" spc="-23" dirty="0">
                <a:solidFill>
                  <a:srgbClr val="C00000"/>
                </a:solidFill>
                <a:latin typeface="Barlow Bold"/>
                <a:sym typeface="Catamaran Light"/>
              </a:rPr>
              <a:t>5 </a:t>
            </a:r>
            <a:r>
              <a:rPr lang="en-US" sz="900" b="1" spc="-23" dirty="0" err="1">
                <a:solidFill>
                  <a:srgbClr val="C00000"/>
                </a:solidFill>
                <a:latin typeface="Barlow Bold"/>
                <a:sym typeface="Catamaran Light"/>
              </a:rPr>
              <a:t>yıl</a:t>
            </a:r>
            <a:r>
              <a:rPr lang="en-US" sz="900" b="1" spc="-23" dirty="0">
                <a:solidFill>
                  <a:srgbClr val="C00000"/>
                </a:solidFill>
                <a:latin typeface="Barlow Bold"/>
                <a:sym typeface="Catamaran Light"/>
              </a:rPr>
              <a:t> </a:t>
            </a:r>
            <a:r>
              <a:rPr lang="en-US" sz="900" b="1" spc="-23" dirty="0" err="1">
                <a:solidFill>
                  <a:srgbClr val="C00000"/>
                </a:solidFill>
                <a:latin typeface="Barlow Bold"/>
                <a:sym typeface="Catamaran Light"/>
              </a:rPr>
              <a:t>süreyle</a:t>
            </a:r>
            <a:r>
              <a:rPr lang="en-US" sz="900" b="1" spc="-23" dirty="0">
                <a:solidFill>
                  <a:srgbClr val="C00000"/>
                </a:solidFill>
                <a:latin typeface="Barlow Bold"/>
                <a:sym typeface="Catamaran Light"/>
              </a:rPr>
              <a:t> </a:t>
            </a:r>
            <a:r>
              <a:rPr lang="en-US" sz="900" spc="-23" dirty="0" err="1">
                <a:solidFill>
                  <a:srgbClr val="000000"/>
                </a:solidFill>
                <a:latin typeface="Barlow Bold"/>
                <a:sym typeface="Catamaran Light"/>
              </a:rPr>
              <a:t>projeye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ilişkin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tüm</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dosya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belge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ve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verileri</a:t>
            </a:r>
            <a:r>
              <a:rPr lang="en-US" sz="900" spc="-23" dirty="0">
                <a:solidFill>
                  <a:srgbClr val="000000"/>
                </a:solidFill>
                <a:latin typeface="Barlow Bold"/>
                <a:sym typeface="Catamaran Light"/>
              </a:rPr>
              <a:t> </a:t>
            </a:r>
            <a:r>
              <a:rPr lang="tr-TR" sz="900" spc="-23" dirty="0">
                <a:solidFill>
                  <a:srgbClr val="000000"/>
                </a:solidFill>
                <a:latin typeface="Barlow Bold"/>
                <a:sym typeface="Catamaran Light"/>
              </a:rPr>
              <a:t>izleme </a:t>
            </a:r>
            <a:r>
              <a:rPr lang="en-US" sz="900" spc="-23" dirty="0" err="1">
                <a:solidFill>
                  <a:srgbClr val="000000"/>
                </a:solidFill>
                <a:latin typeface="Barlow Bold"/>
                <a:sym typeface="Catamaran Light"/>
              </a:rPr>
              <a:t>amacıyla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saklamakla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yükümlüdür</a:t>
            </a:r>
            <a:r>
              <a:rPr lang="en-US" sz="900" spc="-23" dirty="0">
                <a:solidFill>
                  <a:srgbClr val="000000"/>
                </a:solidFill>
                <a:latin typeface="Barlow Bold"/>
                <a:sym typeface="Catamaran Light"/>
              </a:rPr>
              <a:t>.</a:t>
            </a:r>
            <a:endParaRPr lang="en-US" sz="900" dirty="0">
              <a:solidFill>
                <a:srgbClr val="0070C0"/>
              </a:solidFill>
              <a:latin typeface="Barlow Bold"/>
              <a:ea typeface="Catamaran Light"/>
              <a:cs typeface="Clear Sans" panose="020B0604020202020204" charset="0"/>
              <a:sym typeface="Catamaran Light"/>
            </a:endParaRPr>
          </a:p>
        </p:txBody>
      </p:sp>
      <p:sp>
        <p:nvSpPr>
          <p:cNvPr id="19" name="Google Shape;434;p44"/>
          <p:cNvSpPr/>
          <p:nvPr/>
        </p:nvSpPr>
        <p:spPr>
          <a:xfrm rot="-5400000" flipH="1">
            <a:off x="628854" y="1817399"/>
            <a:ext cx="1180800" cy="1563150"/>
          </a:xfrm>
          <a:prstGeom prst="flowChartOffpageConnector">
            <a:avLst/>
          </a:prstGeom>
          <a:gradFill flip="none" rotWithShape="1">
            <a:gsLst>
              <a:gs pos="39000">
                <a:srgbClr val="204A7D"/>
              </a:gs>
              <a:gs pos="100000">
                <a:srgbClr val="2879BD"/>
              </a:gs>
            </a:gsLst>
            <a:lin ang="5400000" scaled="0"/>
            <a:tileRect/>
          </a:gradFill>
          <a:ln>
            <a:noFill/>
          </a:ln>
        </p:spPr>
        <p:txBody>
          <a:bodyPr spcFirstLastPara="1" wrap="square" lIns="68569" tIns="68569" rIns="68569" bIns="68569" anchor="ctr" anchorCtr="0">
            <a:noAutofit/>
          </a:bodyPr>
          <a:lstStyle/>
          <a:p>
            <a:pPr defTabSz="685800">
              <a:defRPr/>
            </a:pPr>
            <a:endParaRPr sz="1350" dirty="0">
              <a:solidFill>
                <a:srgbClr val="000000"/>
              </a:solidFill>
              <a:latin typeface="Barlow Bold"/>
            </a:endParaRPr>
          </a:p>
        </p:txBody>
      </p:sp>
      <p:sp>
        <p:nvSpPr>
          <p:cNvPr id="10" name="Google Shape;478;p45"/>
          <p:cNvSpPr txBox="1"/>
          <p:nvPr/>
        </p:nvSpPr>
        <p:spPr>
          <a:xfrm>
            <a:off x="1672215" y="4596668"/>
            <a:ext cx="5628698" cy="935781"/>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spcFirstLastPara="1" wrap="square" lIns="108000" tIns="54000" rIns="216000" bIns="54000" anchor="ctr" anchorCtr="0">
            <a:noAutofit/>
          </a:bodyPr>
          <a:lstStyle/>
          <a:p>
            <a:pPr marL="407194" algn="just">
              <a:spcBef>
                <a:spcPts val="450"/>
              </a:spcBef>
              <a:defRPr/>
            </a:pP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çıktıları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ortaklarının</a:t>
            </a:r>
            <a:r>
              <a:rPr lang="en-US" sz="900" spc="-23" dirty="0">
                <a:solidFill>
                  <a:srgbClr val="000000"/>
                </a:solidFill>
                <a:latin typeface="Barlow Bold"/>
                <a:sym typeface="Catamaran Light"/>
              </a:rPr>
              <a:t> </a:t>
            </a:r>
            <a:r>
              <a:rPr lang="tr-TR" sz="900" spc="-23" dirty="0">
                <a:solidFill>
                  <a:srgbClr val="000000"/>
                </a:solidFill>
                <a:latin typeface="Barlow Bold"/>
                <a:sym typeface="Catamaran Light"/>
              </a:rPr>
              <a:t>sorumluluğundadır. </a:t>
            </a: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ortakları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sonuçlarının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yaygın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şekilde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duyurulmasını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sağlamak</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ve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kamuoyunun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bilgisine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sunmakla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yükümlüdür</a:t>
            </a:r>
            <a:r>
              <a:rPr lang="en-US" sz="900" spc="-23" dirty="0">
                <a:solidFill>
                  <a:srgbClr val="000000"/>
                </a:solidFill>
                <a:latin typeface="Barlow Bold"/>
                <a:sym typeface="Catamaran Light"/>
              </a:rPr>
              <a:t>.</a:t>
            </a:r>
          </a:p>
        </p:txBody>
      </p:sp>
      <p:sp>
        <p:nvSpPr>
          <p:cNvPr id="11" name="Google Shape;478;p45"/>
          <p:cNvSpPr txBox="1"/>
          <p:nvPr/>
        </p:nvSpPr>
        <p:spPr>
          <a:xfrm>
            <a:off x="1672215" y="3361044"/>
            <a:ext cx="7158309" cy="930553"/>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spcFirstLastPara="1" wrap="square" lIns="108000" tIns="54000" rIns="216000" bIns="54000" anchor="ctr" anchorCtr="0">
            <a:noAutofit/>
          </a:bodyPr>
          <a:lstStyle/>
          <a:p>
            <a:pPr marL="407194" algn="just">
              <a:spcBef>
                <a:spcPts val="450"/>
              </a:spcBef>
              <a:defRPr/>
            </a:pPr>
            <a:r>
              <a:rPr lang="en-US" sz="900" spc="-23" dirty="0" err="1">
                <a:solidFill>
                  <a:srgbClr val="000000"/>
                </a:solidFill>
                <a:latin typeface="Barlow Bold"/>
                <a:sym typeface="Catamaran Light"/>
              </a:rPr>
              <a:t>Proje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ortakları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projenin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uygulama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döneminin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tamamlanmasından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sonra</a:t>
            </a:r>
            <a:r>
              <a:rPr lang="en-US" sz="900" spc="-23" dirty="0">
                <a:solidFill>
                  <a:srgbClr val="000000"/>
                </a:solidFill>
                <a:latin typeface="Barlow Bold"/>
                <a:sym typeface="Catamaran Light"/>
              </a:rPr>
              <a:t> </a:t>
            </a:r>
            <a:r>
              <a:rPr lang="en-US" sz="900" b="1" spc="-23" dirty="0" err="1">
                <a:solidFill>
                  <a:srgbClr val="C00000"/>
                </a:solidFill>
                <a:latin typeface="Barlow Bold"/>
                <a:sym typeface="Catamaran Light"/>
              </a:rPr>
              <a:t>en</a:t>
            </a:r>
            <a:r>
              <a:rPr lang="en-US" sz="900" b="1" spc="-23" dirty="0">
                <a:solidFill>
                  <a:srgbClr val="C00000"/>
                </a:solidFill>
                <a:latin typeface="Barlow Bold"/>
                <a:sym typeface="Catamaran Light"/>
              </a:rPr>
              <a:t> </a:t>
            </a:r>
            <a:r>
              <a:rPr lang="en-US" sz="900" b="1" spc="-23" dirty="0" err="1">
                <a:solidFill>
                  <a:srgbClr val="C00000"/>
                </a:solidFill>
                <a:latin typeface="Barlow Bold"/>
                <a:sym typeface="Catamaran Light"/>
              </a:rPr>
              <a:t>az</a:t>
            </a:r>
            <a:r>
              <a:rPr lang="en-US" sz="900" b="1" spc="-23" dirty="0">
                <a:solidFill>
                  <a:srgbClr val="C00000"/>
                </a:solidFill>
                <a:latin typeface="Barlow Bold"/>
                <a:sym typeface="Catamaran Light"/>
              </a:rPr>
              <a:t> 5 </a:t>
            </a:r>
            <a:r>
              <a:rPr lang="en-US" sz="900" b="1" spc="-23" dirty="0" err="1">
                <a:solidFill>
                  <a:srgbClr val="C00000"/>
                </a:solidFill>
                <a:latin typeface="Barlow Bold"/>
                <a:sym typeface="Catamaran Light"/>
              </a:rPr>
              <a:t>yıl</a:t>
            </a:r>
            <a:r>
              <a:rPr lang="en-US" sz="900" b="1" spc="-23" dirty="0">
                <a:solidFill>
                  <a:srgbClr val="C00000"/>
                </a:solidFill>
                <a:latin typeface="Barlow Bold"/>
                <a:sym typeface="Catamaran Light"/>
              </a:rPr>
              <a:t> </a:t>
            </a:r>
            <a:r>
              <a:rPr lang="en-US" sz="900" spc="-23" dirty="0" err="1">
                <a:solidFill>
                  <a:srgbClr val="000000"/>
                </a:solidFill>
                <a:latin typeface="Barlow Bold"/>
                <a:sym typeface="Catamaran Light"/>
              </a:rPr>
              <a:t>süreyle</a:t>
            </a:r>
            <a:r>
              <a:rPr lang="en-US" sz="900" spc="-23" dirty="0">
                <a:solidFill>
                  <a:srgbClr val="000000"/>
                </a:solidFill>
                <a:latin typeface="Barlow Bold"/>
                <a:sym typeface="Catamaran Light"/>
              </a:rPr>
              <a:t>, </a:t>
            </a:r>
            <a:r>
              <a:rPr lang="tr-TR" sz="900" spc="-23" dirty="0">
                <a:solidFill>
                  <a:srgbClr val="000000"/>
                </a:solidFill>
                <a:latin typeface="Barlow Bold"/>
                <a:sym typeface="Catamaran Light"/>
              </a:rPr>
              <a:t>proje çıktılarını, koşullarını</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ve</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mülkiyetini</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korumak</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açısından</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sürdürülebilirliğini</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sağlamakla</a:t>
            </a:r>
            <a:r>
              <a:rPr lang="en-US" sz="900" spc="-23" dirty="0">
                <a:solidFill>
                  <a:srgbClr val="000000"/>
                </a:solidFill>
                <a:latin typeface="Barlow Bold"/>
                <a:sym typeface="Catamaran Light"/>
              </a:rPr>
              <a:t> </a:t>
            </a:r>
            <a:r>
              <a:rPr lang="en-US" sz="900" spc="-23" dirty="0" err="1">
                <a:solidFill>
                  <a:srgbClr val="000000"/>
                </a:solidFill>
                <a:latin typeface="Barlow Bold"/>
                <a:sym typeface="Catamaran Light"/>
              </a:rPr>
              <a:t>yükümlüdür</a:t>
            </a:r>
            <a:r>
              <a:rPr lang="en-US" sz="900" spc="-23" dirty="0">
                <a:solidFill>
                  <a:srgbClr val="000000"/>
                </a:solidFill>
                <a:latin typeface="Barlow Bold"/>
                <a:sym typeface="Catamaran Light"/>
              </a:rPr>
              <a:t>.</a:t>
            </a:r>
          </a:p>
        </p:txBody>
      </p:sp>
      <p:sp>
        <p:nvSpPr>
          <p:cNvPr id="24" name="Google Shape;435;p44"/>
          <p:cNvSpPr/>
          <p:nvPr/>
        </p:nvSpPr>
        <p:spPr>
          <a:xfrm rot="-5400000" flipH="1">
            <a:off x="628854" y="3064125"/>
            <a:ext cx="1180800" cy="1563150"/>
          </a:xfrm>
          <a:prstGeom prst="flowChartOffpageConnector">
            <a:avLst/>
          </a:prstGeom>
          <a:gradFill flip="none" rotWithShape="1">
            <a:gsLst>
              <a:gs pos="39000">
                <a:srgbClr val="204A7D"/>
              </a:gs>
              <a:gs pos="100000">
                <a:srgbClr val="2879BD"/>
              </a:gs>
            </a:gsLst>
            <a:lin ang="5400000" scaled="0"/>
            <a:tileRect/>
          </a:gradFill>
          <a:ln>
            <a:noFill/>
          </a:ln>
        </p:spPr>
        <p:txBody>
          <a:bodyPr spcFirstLastPara="1" wrap="square" lIns="68569" tIns="68569" rIns="68569" bIns="68569" anchor="ctr" anchorCtr="0">
            <a:noAutofit/>
          </a:bodyPr>
          <a:lstStyle/>
          <a:p>
            <a:endParaRPr sz="1350">
              <a:solidFill>
                <a:srgbClr val="000000"/>
              </a:solidFill>
              <a:latin typeface="Barlow Bold"/>
            </a:endParaRPr>
          </a:p>
        </p:txBody>
      </p:sp>
      <p:sp>
        <p:nvSpPr>
          <p:cNvPr id="25" name="Google Shape;435;p44"/>
          <p:cNvSpPr/>
          <p:nvPr/>
        </p:nvSpPr>
        <p:spPr>
          <a:xfrm rot="-5400000" flipH="1">
            <a:off x="628854" y="4299750"/>
            <a:ext cx="1180800" cy="1563150"/>
          </a:xfrm>
          <a:prstGeom prst="flowChartOffpageConnector">
            <a:avLst/>
          </a:prstGeom>
          <a:gradFill flip="none" rotWithShape="1">
            <a:gsLst>
              <a:gs pos="39000">
                <a:srgbClr val="204A7D"/>
              </a:gs>
              <a:gs pos="100000">
                <a:srgbClr val="2879BD"/>
              </a:gs>
            </a:gsLst>
            <a:lin ang="5400000" scaled="0"/>
            <a:tileRect/>
          </a:gradFill>
          <a:ln>
            <a:noFill/>
          </a:ln>
        </p:spPr>
        <p:txBody>
          <a:bodyPr spcFirstLastPara="1" wrap="square" lIns="68569" tIns="68569" rIns="68569" bIns="68569" anchor="ctr" anchorCtr="0">
            <a:noAutofit/>
          </a:bodyPr>
          <a:lstStyle/>
          <a:p>
            <a:endParaRPr sz="1350">
              <a:solidFill>
                <a:srgbClr val="000000"/>
              </a:solidFill>
              <a:latin typeface="Segoe UI"/>
            </a:endParaRPr>
          </a:p>
        </p:txBody>
      </p:sp>
      <p:sp>
        <p:nvSpPr>
          <p:cNvPr id="9" name="TextBox 23"/>
          <p:cNvSpPr txBox="1"/>
          <p:nvPr/>
        </p:nvSpPr>
        <p:spPr>
          <a:xfrm>
            <a:off x="459000" y="1019251"/>
            <a:ext cx="7537520" cy="755015"/>
          </a:xfrm>
          <a:prstGeom prst="rect">
            <a:avLst/>
          </a:prstGeom>
        </p:spPr>
        <p:txBody>
          <a:bodyPr wrap="square" lIns="0" tIns="0" rIns="0" bIns="0" rtlCol="0" anchor="t">
            <a:spAutoFit/>
          </a:bodyPr>
          <a:lstStyle/>
          <a:p>
            <a:pPr algn="ctr">
              <a:lnSpc>
                <a:spcPts val="6884"/>
              </a:lnSpc>
              <a:defRPr/>
            </a:pPr>
            <a:r>
              <a:rPr lang="tr-TR" sz="2700" b="1" spc="-159" dirty="0">
                <a:solidFill>
                  <a:srgbClr val="112D4E"/>
                </a:solidFill>
                <a:latin typeface="Barlow Bold"/>
              </a:rPr>
              <a:t>Proje kapanışı</a:t>
            </a:r>
            <a:endParaRPr lang="en-US" sz="2700" b="1" spc="-159" dirty="0">
              <a:solidFill>
                <a:srgbClr val="112D4E"/>
              </a:solidFill>
              <a:latin typeface="Barlow Bold"/>
            </a:endParaRPr>
          </a:p>
        </p:txBody>
      </p:sp>
      <p:sp>
        <p:nvSpPr>
          <p:cNvPr id="20" name="TextBox 3">
            <a:extLst>
              <a:ext uri="{FF2B5EF4-FFF2-40B4-BE49-F238E27FC236}">
                <a16:creationId xmlns:a16="http://schemas.microsoft.com/office/drawing/2014/main" id="{2FAF8A27-DC0A-44BB-B1AA-3D807113A089}"/>
              </a:ext>
            </a:extLst>
          </p:cNvPr>
          <p:cNvSpPr txBox="1"/>
          <p:nvPr/>
        </p:nvSpPr>
        <p:spPr>
          <a:xfrm>
            <a:off x="523403" y="3520912"/>
            <a:ext cx="1390305" cy="621000"/>
          </a:xfrm>
          <a:prstGeom prst="rect">
            <a:avLst/>
          </a:prstGeom>
          <a:no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defPPr>
              <a:defRPr lang="en-US"/>
            </a:defPPr>
            <a:lvl1pPr algn="just">
              <a:defRPr>
                <a:solidFill>
                  <a:srgbClr val="0074AF"/>
                </a:solidFill>
              </a:defRPr>
            </a:lvl1pPr>
          </a:lstStyle>
          <a:p>
            <a:pPr defTabSz="685800">
              <a:defRPr/>
            </a:pPr>
            <a:r>
              <a:rPr lang="tr-TR" sz="1200" b="1" dirty="0">
                <a:solidFill>
                  <a:srgbClr val="FFFFFF"/>
                </a:solidFill>
                <a:latin typeface="Barlow Bold"/>
                <a:cs typeface="Clear Sans" panose="020B0604020202020204" charset="0"/>
              </a:rPr>
              <a:t>Projenin sürdürülebilirliği</a:t>
            </a:r>
            <a:endParaRPr lang="en-US" sz="1200" b="1" dirty="0">
              <a:solidFill>
                <a:srgbClr val="FFFFFF"/>
              </a:solidFill>
              <a:latin typeface="Barlow Bold"/>
              <a:cs typeface="Clear Sans" panose="020B0604020202020204" charset="0"/>
            </a:endParaRPr>
          </a:p>
        </p:txBody>
      </p:sp>
      <p:sp>
        <p:nvSpPr>
          <p:cNvPr id="21" name="TextBox 3">
            <a:extLst>
              <a:ext uri="{FF2B5EF4-FFF2-40B4-BE49-F238E27FC236}">
                <a16:creationId xmlns:a16="http://schemas.microsoft.com/office/drawing/2014/main" id="{2FAF8A27-DC0A-44BB-B1AA-3D807113A089}"/>
              </a:ext>
            </a:extLst>
          </p:cNvPr>
          <p:cNvSpPr txBox="1"/>
          <p:nvPr/>
        </p:nvSpPr>
        <p:spPr>
          <a:xfrm>
            <a:off x="523403" y="4701712"/>
            <a:ext cx="1283966" cy="621000"/>
          </a:xfrm>
          <a:prstGeom prst="rect">
            <a:avLst/>
          </a:prstGeom>
          <a:no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defPPr>
              <a:defRPr lang="en-US"/>
            </a:defPPr>
            <a:lvl1pPr algn="just">
              <a:defRPr>
                <a:solidFill>
                  <a:srgbClr val="0074AF"/>
                </a:solidFill>
              </a:defRPr>
            </a:lvl1pPr>
          </a:lstStyle>
          <a:p>
            <a:pPr algn="l" defTabSz="685800">
              <a:defRPr/>
            </a:pPr>
            <a:r>
              <a:rPr lang="tr-TR" sz="1200" b="1" dirty="0">
                <a:solidFill>
                  <a:srgbClr val="FFFFFF"/>
                </a:solidFill>
                <a:latin typeface="Barlow Bold"/>
                <a:cs typeface="Clear Sans" panose="020B0604020202020204" charset="0"/>
              </a:rPr>
              <a:t>Proje sonuçlarının sahiplenilmesi</a:t>
            </a:r>
            <a:endParaRPr lang="en-US" sz="1200" b="1" dirty="0">
              <a:solidFill>
                <a:srgbClr val="FFFFFF"/>
              </a:solidFill>
              <a:latin typeface="Barlow Bold"/>
              <a:cs typeface="Clear Sans" panose="020B0604020202020204" charset="0"/>
            </a:endParaRPr>
          </a:p>
        </p:txBody>
      </p:sp>
      <p:pic>
        <p:nvPicPr>
          <p:cNvPr id="22" name="Picture 21"/>
          <p:cNvPicPr>
            <a:picLocks/>
          </p:cNvPicPr>
          <p:nvPr/>
        </p:nvPicPr>
        <p:blipFill>
          <a:blip r:embed="rId2" cstate="screen">
            <a:extLst>
              <a:ext uri="{28A0092B-C50C-407E-A947-70E740481C1C}">
                <a14:useLocalDpi xmlns:a14="http://schemas.microsoft.com/office/drawing/2010/main" val="0"/>
              </a:ext>
            </a:extLst>
          </a:blip>
          <a:stretch>
            <a:fillRect/>
          </a:stretch>
        </p:blipFill>
        <p:spPr>
          <a:xfrm>
            <a:off x="7426524" y="2113617"/>
            <a:ext cx="1404000" cy="972000"/>
          </a:xfrm>
          <a:prstGeom prst="rect">
            <a:avLst/>
          </a:prstGeom>
          <a:effectLst>
            <a:outerShdw blurRad="50800" dist="38100" dir="2700000" algn="tl" rotWithShape="0">
              <a:prstClr val="black">
                <a:alpha val="40000"/>
              </a:prstClr>
            </a:outerShdw>
          </a:effectLst>
        </p:spPr>
      </p:pic>
      <p:pic>
        <p:nvPicPr>
          <p:cNvPr id="23" name="Picture 4" descr="Digital platform shows SMEs added value of intellectual property - Agro &amp;  Chemistry"/>
          <p:cNvPicPr>
            <a:picLocks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426524" y="4596668"/>
            <a:ext cx="1404000" cy="972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TextBox 3">
            <a:extLst>
              <a:ext uri="{FF2B5EF4-FFF2-40B4-BE49-F238E27FC236}">
                <a16:creationId xmlns:a16="http://schemas.microsoft.com/office/drawing/2014/main" id="{2FAF8A27-DC0A-44BB-B1AA-3D807113A089}"/>
              </a:ext>
            </a:extLst>
          </p:cNvPr>
          <p:cNvSpPr txBox="1"/>
          <p:nvPr/>
        </p:nvSpPr>
        <p:spPr>
          <a:xfrm>
            <a:off x="611443" y="2270138"/>
            <a:ext cx="1212527" cy="621000"/>
          </a:xfrm>
          <a:prstGeom prst="rect">
            <a:avLst/>
          </a:prstGeom>
          <a:no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defPPr>
              <a:defRPr lang="en-US"/>
            </a:defPPr>
            <a:lvl1pPr algn="just">
              <a:defRPr>
                <a:solidFill>
                  <a:srgbClr val="0074AF"/>
                </a:solidFill>
              </a:defRPr>
            </a:lvl1pPr>
          </a:lstStyle>
          <a:p>
            <a:pPr defTabSz="685800">
              <a:defRPr/>
            </a:pPr>
            <a:r>
              <a:rPr lang="tr-TR" sz="1200" b="1" dirty="0">
                <a:solidFill>
                  <a:srgbClr val="FFFFFF"/>
                </a:solidFill>
                <a:latin typeface="Barlow Bold"/>
                <a:cs typeface="Clear Sans" panose="020B0604020202020204" charset="0"/>
              </a:rPr>
              <a:t>Proje belgelerinin saklanması</a:t>
            </a:r>
            <a:endParaRPr lang="en-US" sz="1200" b="1" dirty="0">
              <a:solidFill>
                <a:srgbClr val="FFFFFF"/>
              </a:solidFill>
              <a:latin typeface="Barlow Bold"/>
              <a:cs typeface="Clear Sans" panose="020B0604020202020204" charset="0"/>
            </a:endParaRPr>
          </a:p>
        </p:txBody>
      </p:sp>
    </p:spTree>
    <p:extLst>
      <p:ext uri="{BB962C8B-B14F-4D97-AF65-F5344CB8AC3E}">
        <p14:creationId xmlns:p14="http://schemas.microsoft.com/office/powerpoint/2010/main" val="203204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Effect transition="in" filter="fade">
                                      <p:cBhvr>
                                        <p:cTn id="13" dur="1000"/>
                                        <p:tgtEl>
                                          <p:spTgt spid="1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Effect transition="in" filter="fade">
                                      <p:cBhvr>
                                        <p:cTn id="18" dur="1000"/>
                                        <p:tgtEl>
                                          <p:spTgt spid="2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1000" fill="hold"/>
                                        <p:tgtEl>
                                          <p:spTgt spid="24"/>
                                        </p:tgtEl>
                                        <p:attrNameLst>
                                          <p:attrName>ppt_w</p:attrName>
                                        </p:attrNameLst>
                                      </p:cBhvr>
                                      <p:tavLst>
                                        <p:tav tm="0">
                                          <p:val>
                                            <p:fltVal val="0"/>
                                          </p:val>
                                        </p:tav>
                                        <p:tav tm="100000">
                                          <p:val>
                                            <p:strVal val="#ppt_w"/>
                                          </p:val>
                                        </p:tav>
                                      </p:tavLst>
                                    </p:anim>
                                    <p:anim calcmode="lin" valueType="num">
                                      <p:cBhvr>
                                        <p:cTn id="30" dur="1000" fill="hold"/>
                                        <p:tgtEl>
                                          <p:spTgt spid="24"/>
                                        </p:tgtEl>
                                        <p:attrNameLst>
                                          <p:attrName>ppt_h</p:attrName>
                                        </p:attrNameLst>
                                      </p:cBhvr>
                                      <p:tavLst>
                                        <p:tav tm="0">
                                          <p:val>
                                            <p:fltVal val="0"/>
                                          </p:val>
                                        </p:tav>
                                        <p:tav tm="100000">
                                          <p:val>
                                            <p:strVal val="#ppt_h"/>
                                          </p:val>
                                        </p:tav>
                                      </p:tavLst>
                                    </p:anim>
                                    <p:animEffect transition="in" filter="fade">
                                      <p:cBhvr>
                                        <p:cTn id="31" dur="1000"/>
                                        <p:tgtEl>
                                          <p:spTgt spid="2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0" fill="hold"/>
                                        <p:tgtEl>
                                          <p:spTgt spid="20"/>
                                        </p:tgtEl>
                                        <p:attrNameLst>
                                          <p:attrName>ppt_w</p:attrName>
                                        </p:attrNameLst>
                                      </p:cBhvr>
                                      <p:tavLst>
                                        <p:tav tm="0">
                                          <p:val>
                                            <p:fltVal val="0"/>
                                          </p:val>
                                        </p:tav>
                                        <p:tav tm="100000">
                                          <p:val>
                                            <p:strVal val="#ppt_w"/>
                                          </p:val>
                                        </p:tav>
                                      </p:tavLst>
                                    </p:anim>
                                    <p:anim calcmode="lin" valueType="num">
                                      <p:cBhvr>
                                        <p:cTn id="35" dur="1000" fill="hold"/>
                                        <p:tgtEl>
                                          <p:spTgt spid="20"/>
                                        </p:tgtEl>
                                        <p:attrNameLst>
                                          <p:attrName>ppt_h</p:attrName>
                                        </p:attrNameLst>
                                      </p:cBhvr>
                                      <p:tavLst>
                                        <p:tav tm="0">
                                          <p:val>
                                            <p:fltVal val="0"/>
                                          </p:val>
                                        </p:tav>
                                        <p:tav tm="100000">
                                          <p:val>
                                            <p:strVal val="#ppt_h"/>
                                          </p:val>
                                        </p:tav>
                                      </p:tavLst>
                                    </p:anim>
                                    <p:animEffect transition="in" filter="fade">
                                      <p:cBhvr>
                                        <p:cTn id="36" dur="1000"/>
                                        <p:tgtEl>
                                          <p:spTgt spid="2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childTnLst>
                          </p:cTn>
                        </p:par>
                        <p:par>
                          <p:cTn id="41" fill="hold">
                            <p:stCondLst>
                              <p:cond delay="50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1000" fill="hold"/>
                                        <p:tgtEl>
                                          <p:spTgt spid="25"/>
                                        </p:tgtEl>
                                        <p:attrNameLst>
                                          <p:attrName>ppt_w</p:attrName>
                                        </p:attrNameLst>
                                      </p:cBhvr>
                                      <p:tavLst>
                                        <p:tav tm="0">
                                          <p:val>
                                            <p:fltVal val="0"/>
                                          </p:val>
                                        </p:tav>
                                        <p:tav tm="100000">
                                          <p:val>
                                            <p:strVal val="#ppt_w"/>
                                          </p:val>
                                        </p:tav>
                                      </p:tavLst>
                                    </p:anim>
                                    <p:anim calcmode="lin" valueType="num">
                                      <p:cBhvr>
                                        <p:cTn id="45" dur="1000" fill="hold"/>
                                        <p:tgtEl>
                                          <p:spTgt spid="25"/>
                                        </p:tgtEl>
                                        <p:attrNameLst>
                                          <p:attrName>ppt_h</p:attrName>
                                        </p:attrNameLst>
                                      </p:cBhvr>
                                      <p:tavLst>
                                        <p:tav tm="0">
                                          <p:val>
                                            <p:fltVal val="0"/>
                                          </p:val>
                                        </p:tav>
                                        <p:tav tm="100000">
                                          <p:val>
                                            <p:strVal val="#ppt_h"/>
                                          </p:val>
                                        </p:tav>
                                      </p:tavLst>
                                    </p:anim>
                                    <p:animEffect transition="in" filter="fade">
                                      <p:cBhvr>
                                        <p:cTn id="46" dur="10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Effect transition="in" filter="fade">
                                      <p:cBhvr>
                                        <p:cTn id="51" dur="10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childTnLst>
                                </p:cTn>
                              </p:par>
                              <p:par>
                                <p:cTn id="56" presetID="10"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10" grpId="0" animBg="1"/>
      <p:bldP spid="11" grpId="0" animBg="1"/>
      <p:bldP spid="24" grpId="0" animBg="1"/>
      <p:bldP spid="25" grpId="0" animBg="1"/>
      <p:bldP spid="9" grpId="0"/>
      <p:bldP spid="20" grpId="0"/>
      <p:bldP spid="21" grpId="0"/>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0072C-5675-A856-4EDC-0E23B0F5BAE9}"/>
            </a:ext>
          </a:extLst>
        </p:cNvPr>
        <p:cNvGrpSpPr/>
        <p:nvPr/>
      </p:nvGrpSpPr>
      <p:grpSpPr>
        <a:xfrm>
          <a:off x="0" y="0"/>
          <a:ext cx="0" cy="0"/>
          <a:chOff x="0" y="0"/>
          <a:chExt cx="0" cy="0"/>
        </a:xfrm>
      </p:grpSpPr>
      <p:sp>
        <p:nvSpPr>
          <p:cNvPr id="9" name="TextBox 23">
            <a:extLst>
              <a:ext uri="{FF2B5EF4-FFF2-40B4-BE49-F238E27FC236}">
                <a16:creationId xmlns:a16="http://schemas.microsoft.com/office/drawing/2014/main" id="{44347740-07A0-8326-B366-5DADDDE48BA5}"/>
              </a:ext>
            </a:extLst>
          </p:cNvPr>
          <p:cNvSpPr txBox="1"/>
          <p:nvPr/>
        </p:nvSpPr>
        <p:spPr>
          <a:xfrm>
            <a:off x="803240" y="2166635"/>
            <a:ext cx="7537520" cy="3387466"/>
          </a:xfrm>
          <a:prstGeom prst="rect">
            <a:avLst/>
          </a:prstGeom>
        </p:spPr>
        <p:txBody>
          <a:bodyPr wrap="square" lIns="0" tIns="0" rIns="0" bIns="0" rtlCol="0" anchor="t">
            <a:spAutoFit/>
          </a:bodyPr>
          <a:lstStyle/>
          <a:p>
            <a:pPr algn="ctr">
              <a:lnSpc>
                <a:spcPts val="6884"/>
              </a:lnSpc>
              <a:defRPr/>
            </a:pPr>
            <a:r>
              <a:rPr lang="tr-TR" sz="2700" b="1" spc="-159" dirty="0">
                <a:solidFill>
                  <a:srgbClr val="112D4E"/>
                </a:solidFill>
                <a:latin typeface="Barlow Bold"/>
              </a:rPr>
              <a:t>PROJE</a:t>
            </a:r>
            <a:r>
              <a:rPr lang="en-GB" sz="2700" b="1" spc="-159" dirty="0">
                <a:solidFill>
                  <a:srgbClr val="112D4E"/>
                </a:solidFill>
                <a:latin typeface="Barlow Bold"/>
              </a:rPr>
              <a:t> </a:t>
            </a:r>
            <a:r>
              <a:rPr lang="tr-TR" sz="2700" b="1" spc="-159" dirty="0">
                <a:solidFill>
                  <a:srgbClr val="112D4E"/>
                </a:solidFill>
                <a:latin typeface="Barlow Bold"/>
              </a:rPr>
              <a:t>ENTEGRASYON VE UYUM PLANINIZI OLUŞTURUN  </a:t>
            </a:r>
          </a:p>
          <a:p>
            <a:pPr algn="ctr">
              <a:lnSpc>
                <a:spcPts val="6884"/>
              </a:lnSpc>
              <a:defRPr/>
            </a:pPr>
            <a:r>
              <a:rPr lang="tr-TR" sz="2700" b="1" spc="-159" dirty="0">
                <a:solidFill>
                  <a:srgbClr val="112D4E"/>
                </a:solidFill>
                <a:latin typeface="Barlow Bold"/>
              </a:rPr>
              <a:t>GRUP ÇALIŞMASI </a:t>
            </a:r>
          </a:p>
          <a:p>
            <a:pPr algn="ctr">
              <a:lnSpc>
                <a:spcPts val="6884"/>
              </a:lnSpc>
              <a:defRPr/>
            </a:pPr>
            <a:r>
              <a:rPr lang="tr-TR" sz="2700" b="1" spc="-159" dirty="0">
                <a:solidFill>
                  <a:srgbClr val="112D4E"/>
                </a:solidFill>
                <a:latin typeface="Barlow Bold"/>
              </a:rPr>
              <a:t>30 DAKİKA</a:t>
            </a:r>
            <a:endParaRPr lang="en-US" sz="2700" b="1" spc="-159" dirty="0">
              <a:solidFill>
                <a:srgbClr val="112D4E"/>
              </a:solidFill>
              <a:latin typeface="Barlow Bold"/>
            </a:endParaRPr>
          </a:p>
        </p:txBody>
      </p:sp>
      <p:sp>
        <p:nvSpPr>
          <p:cNvPr id="20" name="TextBox 3">
            <a:extLst>
              <a:ext uri="{FF2B5EF4-FFF2-40B4-BE49-F238E27FC236}">
                <a16:creationId xmlns:a16="http://schemas.microsoft.com/office/drawing/2014/main" id="{FB52C79B-0C33-B7FC-1123-9CADB80C10CE}"/>
              </a:ext>
            </a:extLst>
          </p:cNvPr>
          <p:cNvSpPr txBox="1"/>
          <p:nvPr/>
        </p:nvSpPr>
        <p:spPr>
          <a:xfrm>
            <a:off x="523403" y="3520912"/>
            <a:ext cx="1390305" cy="621000"/>
          </a:xfrm>
          <a:prstGeom prst="rect">
            <a:avLst/>
          </a:prstGeom>
          <a:no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defPPr>
              <a:defRPr lang="en-US"/>
            </a:defPPr>
            <a:lvl1pPr algn="just">
              <a:defRPr>
                <a:solidFill>
                  <a:srgbClr val="0074AF"/>
                </a:solidFill>
              </a:defRPr>
            </a:lvl1pPr>
          </a:lstStyle>
          <a:p>
            <a:pPr defTabSz="685800">
              <a:defRPr/>
            </a:pPr>
            <a:r>
              <a:rPr lang="tr-TR" sz="1200" b="1" dirty="0">
                <a:solidFill>
                  <a:srgbClr val="FFFFFF"/>
                </a:solidFill>
                <a:latin typeface="Barlow Bold"/>
                <a:cs typeface="Clear Sans" panose="020B0604020202020204" charset="0"/>
              </a:rPr>
              <a:t>Projenin sürdürülebilirliği</a:t>
            </a:r>
            <a:endParaRPr lang="en-US" sz="1200" b="1" dirty="0">
              <a:solidFill>
                <a:srgbClr val="FFFFFF"/>
              </a:solidFill>
              <a:latin typeface="Barlow Bold"/>
              <a:cs typeface="Clear Sans" panose="020B0604020202020204" charset="0"/>
            </a:endParaRPr>
          </a:p>
        </p:txBody>
      </p:sp>
      <p:sp>
        <p:nvSpPr>
          <p:cNvPr id="26" name="TextBox 3">
            <a:extLst>
              <a:ext uri="{FF2B5EF4-FFF2-40B4-BE49-F238E27FC236}">
                <a16:creationId xmlns:a16="http://schemas.microsoft.com/office/drawing/2014/main" id="{A41616D7-C098-1C2C-3CD6-0B9EA6E25920}"/>
              </a:ext>
            </a:extLst>
          </p:cNvPr>
          <p:cNvSpPr txBox="1"/>
          <p:nvPr/>
        </p:nvSpPr>
        <p:spPr>
          <a:xfrm>
            <a:off x="611443" y="2270138"/>
            <a:ext cx="1212527" cy="621000"/>
          </a:xfrm>
          <a:prstGeom prst="rect">
            <a:avLst/>
          </a:prstGeom>
          <a:no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p:spPr>
        <p:txBody>
          <a:bodyPr wrap="square" lIns="81000" tIns="27000" rIns="81000" bIns="27000" rtlCol="0" anchor="ctr" anchorCtr="0">
            <a:noAutofit/>
          </a:bodyPr>
          <a:lstStyle>
            <a:defPPr>
              <a:defRPr lang="en-US"/>
            </a:defPPr>
            <a:lvl1pPr algn="just">
              <a:defRPr>
                <a:solidFill>
                  <a:srgbClr val="0074AF"/>
                </a:solidFill>
              </a:defRPr>
            </a:lvl1pPr>
          </a:lstStyle>
          <a:p>
            <a:pPr defTabSz="685800">
              <a:defRPr/>
            </a:pPr>
            <a:r>
              <a:rPr lang="tr-TR" sz="1200" b="1" dirty="0">
                <a:solidFill>
                  <a:srgbClr val="FFFFFF"/>
                </a:solidFill>
                <a:latin typeface="Barlow Bold"/>
                <a:cs typeface="Clear Sans" panose="020B0604020202020204" charset="0"/>
              </a:rPr>
              <a:t>Proje belgelerinin saklanması</a:t>
            </a:r>
            <a:endParaRPr lang="en-US" sz="1200" b="1" dirty="0">
              <a:solidFill>
                <a:srgbClr val="FFFFFF"/>
              </a:solidFill>
              <a:latin typeface="Barlow Bold"/>
              <a:cs typeface="Clear Sans" panose="020B0604020202020204" charset="0"/>
            </a:endParaRPr>
          </a:p>
        </p:txBody>
      </p:sp>
    </p:spTree>
    <p:extLst>
      <p:ext uri="{BB962C8B-B14F-4D97-AF65-F5344CB8AC3E}">
        <p14:creationId xmlns:p14="http://schemas.microsoft.com/office/powerpoint/2010/main" val="370186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1000" fill="hold"/>
                                        <p:tgtEl>
                                          <p:spTgt spid="26"/>
                                        </p:tgtEl>
                                        <p:attrNameLst>
                                          <p:attrName>ppt_w</p:attrName>
                                        </p:attrNameLst>
                                      </p:cBhvr>
                                      <p:tavLst>
                                        <p:tav tm="0">
                                          <p:val>
                                            <p:fltVal val="0"/>
                                          </p:val>
                                        </p:tav>
                                        <p:tav tm="100000">
                                          <p:val>
                                            <p:strVal val="#ppt_w"/>
                                          </p:val>
                                        </p:tav>
                                      </p:tavLst>
                                    </p:anim>
                                    <p:anim calcmode="lin" valueType="num">
                                      <p:cBhvr>
                                        <p:cTn id="11" dur="1000" fill="hold"/>
                                        <p:tgtEl>
                                          <p:spTgt spid="26"/>
                                        </p:tgtEl>
                                        <p:attrNameLst>
                                          <p:attrName>ppt_h</p:attrName>
                                        </p:attrNameLst>
                                      </p:cBhvr>
                                      <p:tavLst>
                                        <p:tav tm="0">
                                          <p:val>
                                            <p:fltVal val="0"/>
                                          </p:val>
                                        </p:tav>
                                        <p:tav tm="100000">
                                          <p:val>
                                            <p:strVal val="#ppt_h"/>
                                          </p:val>
                                        </p:tav>
                                      </p:tavLst>
                                    </p:anim>
                                    <p:animEffect transition="in" filter="fade">
                                      <p:cBhvr>
                                        <p:cTn id="12" dur="1000"/>
                                        <p:tgtEl>
                                          <p:spTgt spid="2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Effect transition="in" filter="fade">
                                      <p:cBhvr>
                                        <p:cTn id="1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36912"/>
            <a:ext cx="8229600" cy="1143000"/>
          </a:xfrm>
        </p:spPr>
        <p:txBody>
          <a:bodyPr>
            <a:normAutofit fontScale="90000"/>
          </a:bodyPr>
          <a:lstStyle/>
          <a:p>
            <a:pPr algn="ctr"/>
            <a:br>
              <a:rPr lang="tr-TR" b="1" dirty="0"/>
            </a:br>
            <a:r>
              <a:rPr lang="tr-TR" b="1" dirty="0"/>
              <a:t>FAALİYET PLANLAMASI</a:t>
            </a:r>
            <a:br>
              <a:rPr lang="tr-TR" b="1" dirty="0"/>
            </a:br>
            <a:r>
              <a:rPr lang="tr-TR" b="1" dirty="0"/>
              <a:t>ZAMAN ÇİZELGESİ YÖNETİMİ</a:t>
            </a:r>
            <a:endParaRPr lang="en-US"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68313" y="1033164"/>
            <a:ext cx="8229600" cy="1143000"/>
          </a:xfrm>
        </p:spPr>
        <p:txBody>
          <a:bodyPr>
            <a:normAutofit/>
          </a:bodyPr>
          <a:lstStyle/>
          <a:p>
            <a:pPr algn="ctr"/>
            <a:r>
              <a:rPr lang="tr-TR" sz="2800" b="1" dirty="0">
                <a:latin typeface="Tahoma" pitchFamily="34" charset="0"/>
                <a:ea typeface="Tahoma" pitchFamily="34" charset="0"/>
                <a:cs typeface="Tahoma" pitchFamily="34" charset="0"/>
              </a:rPr>
              <a:t>Proje Kurgusu – Planlama Aşaması</a:t>
            </a:r>
          </a:p>
        </p:txBody>
      </p:sp>
      <p:grpSp>
        <p:nvGrpSpPr>
          <p:cNvPr id="2" name="Group 4"/>
          <p:cNvGrpSpPr>
            <a:grpSpLocks/>
          </p:cNvGrpSpPr>
          <p:nvPr/>
        </p:nvGrpSpPr>
        <p:grpSpPr bwMode="auto">
          <a:xfrm>
            <a:off x="482896" y="1772816"/>
            <a:ext cx="8239125" cy="4321176"/>
            <a:chOff x="337" y="1192"/>
            <a:chExt cx="5190" cy="2722"/>
          </a:xfrm>
        </p:grpSpPr>
        <p:sp>
          <p:nvSpPr>
            <p:cNvPr id="162821" name="Rectangle 5"/>
            <p:cNvSpPr>
              <a:spLocks noChangeArrowheads="1"/>
            </p:cNvSpPr>
            <p:nvPr/>
          </p:nvSpPr>
          <p:spPr bwMode="auto">
            <a:xfrm>
              <a:off x="1099" y="2196"/>
              <a:ext cx="288" cy="190"/>
            </a:xfrm>
            <a:prstGeom prst="rect">
              <a:avLst/>
            </a:prstGeom>
            <a:solidFill>
              <a:srgbClr val="A2FFA3"/>
            </a:solidFill>
            <a:ln w="12700">
              <a:solidFill>
                <a:schemeClr val="tx1"/>
              </a:solidFill>
              <a:miter lim="800000"/>
              <a:headEnd/>
              <a:tailEnd/>
            </a:ln>
            <a:effectLst/>
          </p:spPr>
          <p:txBody>
            <a:bodyPr wrap="none" anchor="ctr"/>
            <a:lstStyle/>
            <a:p>
              <a:endParaRPr lang="tr-TR"/>
            </a:p>
          </p:txBody>
        </p:sp>
        <p:sp>
          <p:nvSpPr>
            <p:cNvPr id="162822" name="Rectangle 6"/>
            <p:cNvSpPr>
              <a:spLocks noChangeArrowheads="1"/>
            </p:cNvSpPr>
            <p:nvPr/>
          </p:nvSpPr>
          <p:spPr bwMode="auto">
            <a:xfrm>
              <a:off x="1419" y="2196"/>
              <a:ext cx="288" cy="190"/>
            </a:xfrm>
            <a:prstGeom prst="rect">
              <a:avLst/>
            </a:prstGeom>
            <a:solidFill>
              <a:srgbClr val="BAF8F2"/>
            </a:solidFill>
            <a:ln w="12700">
              <a:solidFill>
                <a:schemeClr val="tx1"/>
              </a:solidFill>
              <a:miter lim="800000"/>
              <a:headEnd/>
              <a:tailEnd/>
            </a:ln>
            <a:effectLst/>
          </p:spPr>
          <p:txBody>
            <a:bodyPr wrap="none" anchor="ctr"/>
            <a:lstStyle/>
            <a:p>
              <a:endParaRPr lang="tr-TR"/>
            </a:p>
          </p:txBody>
        </p:sp>
        <p:sp>
          <p:nvSpPr>
            <p:cNvPr id="162823" name="Rectangle 7"/>
            <p:cNvSpPr>
              <a:spLocks noChangeArrowheads="1"/>
            </p:cNvSpPr>
            <p:nvPr/>
          </p:nvSpPr>
          <p:spPr bwMode="auto">
            <a:xfrm>
              <a:off x="1739" y="2196"/>
              <a:ext cx="288" cy="190"/>
            </a:xfrm>
            <a:prstGeom prst="rect">
              <a:avLst/>
            </a:prstGeom>
            <a:solidFill>
              <a:srgbClr val="FFD699"/>
            </a:solidFill>
            <a:ln w="12700">
              <a:solidFill>
                <a:schemeClr val="tx1"/>
              </a:solidFill>
              <a:miter lim="800000"/>
              <a:headEnd/>
              <a:tailEnd/>
            </a:ln>
            <a:effectLst/>
          </p:spPr>
          <p:txBody>
            <a:bodyPr wrap="none" anchor="ctr"/>
            <a:lstStyle/>
            <a:p>
              <a:endParaRPr lang="tr-TR"/>
            </a:p>
          </p:txBody>
        </p:sp>
        <p:sp>
          <p:nvSpPr>
            <p:cNvPr id="162824" name="Rectangle 8"/>
            <p:cNvSpPr>
              <a:spLocks noChangeArrowheads="1"/>
            </p:cNvSpPr>
            <p:nvPr/>
          </p:nvSpPr>
          <p:spPr bwMode="auto">
            <a:xfrm>
              <a:off x="2060" y="2196"/>
              <a:ext cx="287" cy="190"/>
            </a:xfrm>
            <a:prstGeom prst="rect">
              <a:avLst/>
            </a:prstGeom>
            <a:solidFill>
              <a:srgbClr val="FDA4B5"/>
            </a:solidFill>
            <a:ln w="12700">
              <a:solidFill>
                <a:schemeClr val="tx1"/>
              </a:solidFill>
              <a:miter lim="800000"/>
              <a:headEnd/>
              <a:tailEnd/>
            </a:ln>
            <a:effectLst/>
          </p:spPr>
          <p:txBody>
            <a:bodyPr wrap="none" anchor="ctr"/>
            <a:lstStyle/>
            <a:p>
              <a:endParaRPr lang="tr-TR"/>
            </a:p>
          </p:txBody>
        </p:sp>
        <p:sp>
          <p:nvSpPr>
            <p:cNvPr id="162825" name="Rectangle 9"/>
            <p:cNvSpPr>
              <a:spLocks noChangeArrowheads="1"/>
            </p:cNvSpPr>
            <p:nvPr/>
          </p:nvSpPr>
          <p:spPr bwMode="auto">
            <a:xfrm>
              <a:off x="1099" y="1971"/>
              <a:ext cx="288" cy="188"/>
            </a:xfrm>
            <a:prstGeom prst="rect">
              <a:avLst/>
            </a:prstGeom>
            <a:solidFill>
              <a:srgbClr val="51DC00"/>
            </a:solidFill>
            <a:ln w="12700">
              <a:solidFill>
                <a:schemeClr val="tx1"/>
              </a:solidFill>
              <a:miter lim="800000"/>
              <a:headEnd/>
              <a:tailEnd/>
            </a:ln>
            <a:effectLst/>
          </p:spPr>
          <p:txBody>
            <a:bodyPr wrap="none" anchor="ctr"/>
            <a:lstStyle/>
            <a:p>
              <a:endParaRPr lang="tr-TR"/>
            </a:p>
          </p:txBody>
        </p:sp>
        <p:sp>
          <p:nvSpPr>
            <p:cNvPr id="162826" name="Rectangle 10"/>
            <p:cNvSpPr>
              <a:spLocks noChangeArrowheads="1"/>
            </p:cNvSpPr>
            <p:nvPr/>
          </p:nvSpPr>
          <p:spPr bwMode="auto">
            <a:xfrm>
              <a:off x="1419" y="1971"/>
              <a:ext cx="288" cy="188"/>
            </a:xfrm>
            <a:prstGeom prst="rect">
              <a:avLst/>
            </a:prstGeom>
            <a:solidFill>
              <a:srgbClr val="90AAFC"/>
            </a:solidFill>
            <a:ln w="12700">
              <a:solidFill>
                <a:schemeClr val="tx1"/>
              </a:solidFill>
              <a:miter lim="800000"/>
              <a:headEnd/>
              <a:tailEnd/>
            </a:ln>
            <a:effectLst/>
          </p:spPr>
          <p:txBody>
            <a:bodyPr wrap="none" anchor="ctr"/>
            <a:lstStyle/>
            <a:p>
              <a:endParaRPr lang="tr-TR"/>
            </a:p>
          </p:txBody>
        </p:sp>
        <p:sp>
          <p:nvSpPr>
            <p:cNvPr id="162827" name="Rectangle 11"/>
            <p:cNvSpPr>
              <a:spLocks noChangeArrowheads="1"/>
            </p:cNvSpPr>
            <p:nvPr/>
          </p:nvSpPr>
          <p:spPr bwMode="auto">
            <a:xfrm>
              <a:off x="1739" y="1971"/>
              <a:ext cx="288" cy="188"/>
            </a:xfrm>
            <a:prstGeom prst="rect">
              <a:avLst/>
            </a:prstGeom>
            <a:solidFill>
              <a:srgbClr val="FEC168"/>
            </a:solidFill>
            <a:ln w="12700">
              <a:solidFill>
                <a:schemeClr val="tx1"/>
              </a:solidFill>
              <a:miter lim="800000"/>
              <a:headEnd/>
              <a:tailEnd/>
            </a:ln>
            <a:effectLst/>
          </p:spPr>
          <p:txBody>
            <a:bodyPr wrap="none" anchor="ctr"/>
            <a:lstStyle/>
            <a:p>
              <a:endParaRPr lang="tr-TR"/>
            </a:p>
          </p:txBody>
        </p:sp>
        <p:sp>
          <p:nvSpPr>
            <p:cNvPr id="162828" name="Rectangle 12"/>
            <p:cNvSpPr>
              <a:spLocks noChangeArrowheads="1"/>
            </p:cNvSpPr>
            <p:nvPr/>
          </p:nvSpPr>
          <p:spPr bwMode="auto">
            <a:xfrm>
              <a:off x="2060" y="1971"/>
              <a:ext cx="287" cy="188"/>
            </a:xfrm>
            <a:prstGeom prst="rect">
              <a:avLst/>
            </a:prstGeom>
            <a:solidFill>
              <a:srgbClr val="F76681"/>
            </a:solidFill>
            <a:ln w="12700">
              <a:solidFill>
                <a:schemeClr val="tx1"/>
              </a:solidFill>
              <a:miter lim="800000"/>
              <a:headEnd/>
              <a:tailEnd/>
            </a:ln>
            <a:effectLst/>
          </p:spPr>
          <p:txBody>
            <a:bodyPr wrap="none" anchor="ctr"/>
            <a:lstStyle/>
            <a:p>
              <a:endParaRPr lang="tr-TR"/>
            </a:p>
          </p:txBody>
        </p:sp>
        <p:sp>
          <p:nvSpPr>
            <p:cNvPr id="162829" name="Rectangle 13"/>
            <p:cNvSpPr>
              <a:spLocks noChangeArrowheads="1"/>
            </p:cNvSpPr>
            <p:nvPr/>
          </p:nvSpPr>
          <p:spPr bwMode="auto">
            <a:xfrm>
              <a:off x="1099" y="1746"/>
              <a:ext cx="288" cy="190"/>
            </a:xfrm>
            <a:prstGeom prst="rect">
              <a:avLst/>
            </a:prstGeom>
            <a:solidFill>
              <a:srgbClr val="00AE00"/>
            </a:solidFill>
            <a:ln w="12700">
              <a:solidFill>
                <a:schemeClr val="tx1"/>
              </a:solidFill>
              <a:miter lim="800000"/>
              <a:headEnd/>
              <a:tailEnd/>
            </a:ln>
            <a:effectLst/>
          </p:spPr>
          <p:txBody>
            <a:bodyPr wrap="none" anchor="ctr"/>
            <a:lstStyle/>
            <a:p>
              <a:endParaRPr lang="tr-TR"/>
            </a:p>
          </p:txBody>
        </p:sp>
        <p:sp>
          <p:nvSpPr>
            <p:cNvPr id="162830" name="Rectangle 14"/>
            <p:cNvSpPr>
              <a:spLocks noChangeArrowheads="1"/>
            </p:cNvSpPr>
            <p:nvPr/>
          </p:nvSpPr>
          <p:spPr bwMode="auto">
            <a:xfrm>
              <a:off x="1419" y="1746"/>
              <a:ext cx="288" cy="190"/>
            </a:xfrm>
            <a:prstGeom prst="rect">
              <a:avLst/>
            </a:prstGeom>
            <a:solidFill>
              <a:srgbClr val="547CFA"/>
            </a:solidFill>
            <a:ln w="12700">
              <a:solidFill>
                <a:schemeClr val="tx1"/>
              </a:solidFill>
              <a:miter lim="800000"/>
              <a:headEnd/>
              <a:tailEnd/>
            </a:ln>
            <a:effectLst/>
          </p:spPr>
          <p:txBody>
            <a:bodyPr wrap="none" anchor="ctr"/>
            <a:lstStyle/>
            <a:p>
              <a:endParaRPr lang="tr-TR"/>
            </a:p>
          </p:txBody>
        </p:sp>
        <p:sp>
          <p:nvSpPr>
            <p:cNvPr id="162831" name="Rectangle 15"/>
            <p:cNvSpPr>
              <a:spLocks noChangeArrowheads="1"/>
            </p:cNvSpPr>
            <p:nvPr/>
          </p:nvSpPr>
          <p:spPr bwMode="auto">
            <a:xfrm>
              <a:off x="1739" y="1746"/>
              <a:ext cx="288" cy="190"/>
            </a:xfrm>
            <a:prstGeom prst="rect">
              <a:avLst/>
            </a:prstGeom>
            <a:solidFill>
              <a:srgbClr val="FEAD36"/>
            </a:solidFill>
            <a:ln w="12700">
              <a:solidFill>
                <a:schemeClr val="tx1"/>
              </a:solidFill>
              <a:miter lim="800000"/>
              <a:headEnd/>
              <a:tailEnd/>
            </a:ln>
            <a:effectLst/>
          </p:spPr>
          <p:txBody>
            <a:bodyPr wrap="none" anchor="ctr"/>
            <a:lstStyle/>
            <a:p>
              <a:endParaRPr lang="tr-TR"/>
            </a:p>
          </p:txBody>
        </p:sp>
        <p:sp>
          <p:nvSpPr>
            <p:cNvPr id="162832" name="Rectangle 16"/>
            <p:cNvSpPr>
              <a:spLocks noChangeArrowheads="1"/>
            </p:cNvSpPr>
            <p:nvPr/>
          </p:nvSpPr>
          <p:spPr bwMode="auto">
            <a:xfrm>
              <a:off x="2060" y="1746"/>
              <a:ext cx="287" cy="190"/>
            </a:xfrm>
            <a:prstGeom prst="rect">
              <a:avLst/>
            </a:prstGeom>
            <a:solidFill>
              <a:srgbClr val="E5405D"/>
            </a:solidFill>
            <a:ln w="12700">
              <a:solidFill>
                <a:schemeClr val="tx1"/>
              </a:solidFill>
              <a:miter lim="800000"/>
              <a:headEnd/>
              <a:tailEnd/>
            </a:ln>
            <a:effectLst/>
          </p:spPr>
          <p:txBody>
            <a:bodyPr wrap="none" anchor="ctr"/>
            <a:lstStyle/>
            <a:p>
              <a:endParaRPr lang="tr-TR"/>
            </a:p>
          </p:txBody>
        </p:sp>
        <p:sp>
          <p:nvSpPr>
            <p:cNvPr id="162833" name="Rectangle 17"/>
            <p:cNvSpPr>
              <a:spLocks noChangeArrowheads="1"/>
            </p:cNvSpPr>
            <p:nvPr/>
          </p:nvSpPr>
          <p:spPr bwMode="auto">
            <a:xfrm>
              <a:off x="1099" y="1523"/>
              <a:ext cx="288" cy="190"/>
            </a:xfrm>
            <a:prstGeom prst="rect">
              <a:avLst/>
            </a:prstGeom>
            <a:solidFill>
              <a:srgbClr val="037C03"/>
            </a:solidFill>
            <a:ln w="12700">
              <a:solidFill>
                <a:schemeClr val="tx1"/>
              </a:solidFill>
              <a:miter lim="800000"/>
              <a:headEnd/>
              <a:tailEnd/>
            </a:ln>
            <a:effectLst/>
          </p:spPr>
          <p:txBody>
            <a:bodyPr wrap="none" anchor="ctr"/>
            <a:lstStyle/>
            <a:p>
              <a:endParaRPr lang="tr-TR"/>
            </a:p>
          </p:txBody>
        </p:sp>
        <p:sp>
          <p:nvSpPr>
            <p:cNvPr id="162834" name="Rectangle 18"/>
            <p:cNvSpPr>
              <a:spLocks noChangeArrowheads="1"/>
            </p:cNvSpPr>
            <p:nvPr/>
          </p:nvSpPr>
          <p:spPr bwMode="auto">
            <a:xfrm>
              <a:off x="1419" y="1523"/>
              <a:ext cx="288" cy="190"/>
            </a:xfrm>
            <a:prstGeom prst="rect">
              <a:avLst/>
            </a:prstGeom>
            <a:solidFill>
              <a:srgbClr val="0534C9"/>
            </a:solidFill>
            <a:ln w="12700">
              <a:solidFill>
                <a:schemeClr val="tx1"/>
              </a:solidFill>
              <a:miter lim="800000"/>
              <a:headEnd/>
              <a:tailEnd/>
            </a:ln>
            <a:effectLst/>
          </p:spPr>
          <p:txBody>
            <a:bodyPr wrap="none" anchor="ctr"/>
            <a:lstStyle/>
            <a:p>
              <a:endParaRPr lang="tr-TR"/>
            </a:p>
          </p:txBody>
        </p:sp>
        <p:sp>
          <p:nvSpPr>
            <p:cNvPr id="162835" name="Rectangle 19"/>
            <p:cNvSpPr>
              <a:spLocks noChangeArrowheads="1"/>
            </p:cNvSpPr>
            <p:nvPr/>
          </p:nvSpPr>
          <p:spPr bwMode="auto">
            <a:xfrm>
              <a:off x="1739" y="1523"/>
              <a:ext cx="288" cy="190"/>
            </a:xfrm>
            <a:prstGeom prst="rect">
              <a:avLst/>
            </a:prstGeom>
            <a:solidFill>
              <a:srgbClr val="E38801"/>
            </a:solidFill>
            <a:ln w="12700">
              <a:solidFill>
                <a:schemeClr val="tx1"/>
              </a:solidFill>
              <a:miter lim="800000"/>
              <a:headEnd/>
              <a:tailEnd/>
            </a:ln>
            <a:effectLst/>
          </p:spPr>
          <p:txBody>
            <a:bodyPr wrap="none" anchor="ctr"/>
            <a:lstStyle/>
            <a:p>
              <a:endParaRPr lang="tr-TR"/>
            </a:p>
          </p:txBody>
        </p:sp>
        <p:grpSp>
          <p:nvGrpSpPr>
            <p:cNvPr id="3" name="Group 20"/>
            <p:cNvGrpSpPr>
              <a:grpSpLocks/>
            </p:cNvGrpSpPr>
            <p:nvPr/>
          </p:nvGrpSpPr>
          <p:grpSpPr bwMode="auto">
            <a:xfrm>
              <a:off x="4032" y="2722"/>
              <a:ext cx="1495" cy="1192"/>
              <a:chOff x="4032" y="2722"/>
              <a:chExt cx="1494" cy="1192"/>
            </a:xfrm>
          </p:grpSpPr>
          <p:grpSp>
            <p:nvGrpSpPr>
              <p:cNvPr id="4" name="Group 21"/>
              <p:cNvGrpSpPr>
                <a:grpSpLocks/>
              </p:cNvGrpSpPr>
              <p:nvPr/>
            </p:nvGrpSpPr>
            <p:grpSpPr bwMode="auto">
              <a:xfrm>
                <a:off x="4608" y="2722"/>
                <a:ext cx="918" cy="856"/>
                <a:chOff x="4218" y="2914"/>
                <a:chExt cx="918" cy="856"/>
              </a:xfrm>
            </p:grpSpPr>
            <p:sp>
              <p:nvSpPr>
                <p:cNvPr id="162838" name="Rectangle 22"/>
                <p:cNvSpPr>
                  <a:spLocks noChangeArrowheads="1"/>
                </p:cNvSpPr>
                <p:nvPr/>
              </p:nvSpPr>
              <p:spPr bwMode="auto">
                <a:xfrm>
                  <a:off x="4231" y="2914"/>
                  <a:ext cx="808" cy="856"/>
                </a:xfrm>
                <a:prstGeom prst="rect">
                  <a:avLst/>
                </a:prstGeom>
                <a:solidFill>
                  <a:schemeClr val="folHlink"/>
                </a:solidFill>
                <a:ln w="12700">
                  <a:solidFill>
                    <a:schemeClr val="tx1"/>
                  </a:solidFill>
                  <a:miter lim="800000"/>
                  <a:headEnd/>
                  <a:tailEnd/>
                </a:ln>
                <a:effectLst/>
              </p:spPr>
              <p:txBody>
                <a:bodyPr wrap="none" anchor="ctr"/>
                <a:lstStyle/>
                <a:p>
                  <a:endParaRPr lang="tr-TR"/>
                </a:p>
              </p:txBody>
            </p:sp>
            <p:sp>
              <p:nvSpPr>
                <p:cNvPr id="162839" name="Rectangle 23"/>
                <p:cNvSpPr>
                  <a:spLocks noChangeArrowheads="1"/>
                </p:cNvSpPr>
                <p:nvPr/>
              </p:nvSpPr>
              <p:spPr bwMode="auto">
                <a:xfrm>
                  <a:off x="4218" y="3134"/>
                  <a:ext cx="114" cy="133"/>
                </a:xfrm>
                <a:prstGeom prst="rect">
                  <a:avLst/>
                </a:prstGeom>
                <a:noFill/>
                <a:ln w="12700">
                  <a:noFill/>
                  <a:miter lim="800000"/>
                  <a:headEnd/>
                  <a:tailEnd/>
                </a:ln>
                <a:effectLst/>
              </p:spPr>
              <p:txBody>
                <a:bodyPr wrap="none" lIns="90488" tIns="44450" rIns="90488" bIns="44450">
                  <a:spAutoFit/>
                </a:bodyPr>
                <a:lstStyle/>
                <a:p>
                  <a:pPr eaLnBrk="0" hangingPunct="0"/>
                  <a:endParaRPr lang="de-DE" sz="800">
                    <a:solidFill>
                      <a:srgbClr val="009999"/>
                    </a:solidFill>
                    <a:latin typeface="Arial Narrow" pitchFamily="34" charset="0"/>
                  </a:endParaRPr>
                </a:p>
              </p:txBody>
            </p:sp>
            <p:sp>
              <p:nvSpPr>
                <p:cNvPr id="162840" name="Rectangle 24"/>
                <p:cNvSpPr>
                  <a:spLocks noChangeArrowheads="1"/>
                </p:cNvSpPr>
                <p:nvPr/>
              </p:nvSpPr>
              <p:spPr bwMode="auto">
                <a:xfrm>
                  <a:off x="4612" y="3134"/>
                  <a:ext cx="524" cy="595"/>
                </a:xfrm>
                <a:prstGeom prst="rect">
                  <a:avLst/>
                </a:prstGeom>
                <a:noFill/>
                <a:ln w="12700">
                  <a:noFill/>
                  <a:miter lim="800000"/>
                  <a:headEnd/>
                  <a:tailEnd/>
                </a:ln>
                <a:effectLst/>
              </p:spPr>
              <p:txBody>
                <a:bodyPr lIns="90488" tIns="44450" rIns="90488" bIns="44450">
                  <a:spAutoFit/>
                </a:bodyPr>
                <a:lstStyle/>
                <a:p>
                  <a:pPr algn="ctr" eaLnBrk="0" hangingPunct="0">
                    <a:tabLst>
                      <a:tab pos="228600" algn="r"/>
                      <a:tab pos="514350" algn="r"/>
                    </a:tabLst>
                  </a:pPr>
                  <a:r>
                    <a:rPr lang="en-GB" sz="800" dirty="0">
                      <a:solidFill>
                        <a:schemeClr val="bg1"/>
                      </a:solidFill>
                      <a:latin typeface="Arial Narrow" pitchFamily="34" charset="0"/>
                    </a:rPr>
                    <a:t>5500</a:t>
                  </a:r>
                </a:p>
                <a:p>
                  <a:pPr algn="ctr" eaLnBrk="0" hangingPunct="0">
                    <a:tabLst>
                      <a:tab pos="228600" algn="r"/>
                      <a:tab pos="514350" algn="r"/>
                    </a:tabLst>
                  </a:pPr>
                  <a:r>
                    <a:rPr lang="en-GB" sz="800" dirty="0">
                      <a:solidFill>
                        <a:schemeClr val="bg1"/>
                      </a:solidFill>
                      <a:latin typeface="Arial Narrow" pitchFamily="34" charset="0"/>
                    </a:rPr>
                    <a:t>1750</a:t>
                  </a:r>
                </a:p>
                <a:p>
                  <a:pPr algn="ctr" eaLnBrk="0" hangingPunct="0">
                    <a:tabLst>
                      <a:tab pos="228600" algn="r"/>
                      <a:tab pos="514350" algn="r"/>
                    </a:tabLst>
                  </a:pPr>
                  <a:r>
                    <a:rPr lang="en-GB" sz="800" dirty="0">
                      <a:solidFill>
                        <a:schemeClr val="bg1"/>
                      </a:solidFill>
                      <a:latin typeface="Arial Narrow" pitchFamily="34" charset="0"/>
                    </a:rPr>
                    <a:t>4250</a:t>
                  </a:r>
                </a:p>
                <a:p>
                  <a:pPr algn="ctr" eaLnBrk="0" hangingPunct="0">
                    <a:tabLst>
                      <a:tab pos="228600" algn="r"/>
                      <a:tab pos="514350" algn="r"/>
                    </a:tabLst>
                  </a:pPr>
                  <a:r>
                    <a:rPr lang="en-GB" sz="800" dirty="0">
                      <a:solidFill>
                        <a:schemeClr val="bg1"/>
                      </a:solidFill>
                      <a:latin typeface="Arial Narrow" pitchFamily="34" charset="0"/>
                    </a:rPr>
                    <a:t>  750</a:t>
                  </a:r>
                </a:p>
                <a:p>
                  <a:pPr algn="ctr" eaLnBrk="0" hangingPunct="0">
                    <a:tabLst>
                      <a:tab pos="228600" algn="r"/>
                      <a:tab pos="514350" algn="r"/>
                    </a:tabLst>
                  </a:pPr>
                  <a:r>
                    <a:rPr lang="en-GB" sz="800" dirty="0">
                      <a:solidFill>
                        <a:schemeClr val="bg1"/>
                      </a:solidFill>
                      <a:latin typeface="Arial Narrow" pitchFamily="34" charset="0"/>
                    </a:rPr>
                    <a:t>  400</a:t>
                  </a:r>
                </a:p>
                <a:p>
                  <a:pPr algn="ctr" eaLnBrk="0" hangingPunct="0">
                    <a:tabLst>
                      <a:tab pos="228600" algn="r"/>
                      <a:tab pos="514350" algn="r"/>
                    </a:tabLst>
                  </a:pPr>
                  <a:r>
                    <a:rPr lang="en-GB" sz="800" dirty="0">
                      <a:solidFill>
                        <a:schemeClr val="bg1"/>
                      </a:solidFill>
                      <a:latin typeface="Arial Narrow" pitchFamily="34" charset="0"/>
                    </a:rPr>
                    <a:t>1100</a:t>
                  </a:r>
                </a:p>
                <a:p>
                  <a:pPr algn="ctr" eaLnBrk="0" hangingPunct="0">
                    <a:tabLst>
                      <a:tab pos="228600" algn="r"/>
                      <a:tab pos="514350" algn="r"/>
                    </a:tabLst>
                  </a:pPr>
                  <a:r>
                    <a:rPr lang="en-GB" sz="800" dirty="0">
                      <a:solidFill>
                        <a:schemeClr val="bg1"/>
                      </a:solidFill>
                      <a:latin typeface="Arial Narrow" pitchFamily="34" charset="0"/>
                    </a:rPr>
                    <a:t>3100</a:t>
                  </a:r>
                </a:p>
              </p:txBody>
            </p:sp>
            <p:sp>
              <p:nvSpPr>
                <p:cNvPr id="162841" name="Rectangle 25"/>
                <p:cNvSpPr>
                  <a:spLocks noChangeArrowheads="1"/>
                </p:cNvSpPr>
                <p:nvPr/>
              </p:nvSpPr>
              <p:spPr bwMode="auto">
                <a:xfrm>
                  <a:off x="4458" y="2926"/>
                  <a:ext cx="284" cy="153"/>
                </a:xfrm>
                <a:prstGeom prst="rect">
                  <a:avLst/>
                </a:prstGeom>
                <a:noFill/>
                <a:ln w="12700">
                  <a:noFill/>
                  <a:miter lim="800000"/>
                  <a:headEnd/>
                  <a:tailEnd/>
                </a:ln>
                <a:effectLst/>
              </p:spPr>
              <p:txBody>
                <a:bodyPr wrap="none" lIns="90488" tIns="44450" rIns="90488" bIns="44450">
                  <a:spAutoFit/>
                </a:bodyPr>
                <a:lstStyle/>
                <a:p>
                  <a:pPr eaLnBrk="0" hangingPunct="0"/>
                  <a:r>
                    <a:rPr lang="tr-TR" sz="1000" dirty="0">
                      <a:solidFill>
                        <a:schemeClr val="bg1"/>
                      </a:solidFill>
                      <a:latin typeface="Arial Narrow" pitchFamily="34" charset="0"/>
                    </a:rPr>
                    <a:t>Bütçe</a:t>
                  </a:r>
                  <a:endParaRPr lang="en-GB" sz="1000" dirty="0">
                    <a:solidFill>
                      <a:schemeClr val="bg1"/>
                    </a:solidFill>
                    <a:latin typeface="Arial Narrow" pitchFamily="34" charset="0"/>
                  </a:endParaRPr>
                </a:p>
              </p:txBody>
            </p:sp>
          </p:grpSp>
          <p:grpSp>
            <p:nvGrpSpPr>
              <p:cNvPr id="5" name="Group 26"/>
              <p:cNvGrpSpPr>
                <a:grpSpLocks/>
              </p:cNvGrpSpPr>
              <p:nvPr/>
            </p:nvGrpSpPr>
            <p:grpSpPr bwMode="auto">
              <a:xfrm>
                <a:off x="4032" y="2854"/>
                <a:ext cx="1200" cy="1060"/>
                <a:chOff x="4032" y="2854"/>
                <a:chExt cx="1200" cy="1060"/>
              </a:xfrm>
            </p:grpSpPr>
            <p:grpSp>
              <p:nvGrpSpPr>
                <p:cNvPr id="6" name="Group 27"/>
                <p:cNvGrpSpPr>
                  <a:grpSpLocks/>
                </p:cNvGrpSpPr>
                <p:nvPr/>
              </p:nvGrpSpPr>
              <p:grpSpPr bwMode="auto">
                <a:xfrm>
                  <a:off x="4314" y="2854"/>
                  <a:ext cx="918" cy="868"/>
                  <a:chOff x="4218" y="2902"/>
                  <a:chExt cx="918" cy="868"/>
                </a:xfrm>
              </p:grpSpPr>
              <p:sp>
                <p:nvSpPr>
                  <p:cNvPr id="162844" name="Rectangle 28"/>
                  <p:cNvSpPr>
                    <a:spLocks noChangeArrowheads="1"/>
                  </p:cNvSpPr>
                  <p:nvPr/>
                </p:nvSpPr>
                <p:spPr bwMode="auto">
                  <a:xfrm>
                    <a:off x="4231" y="2914"/>
                    <a:ext cx="808" cy="856"/>
                  </a:xfrm>
                  <a:prstGeom prst="rect">
                    <a:avLst/>
                  </a:prstGeom>
                  <a:solidFill>
                    <a:schemeClr val="folHlink"/>
                  </a:solidFill>
                  <a:ln w="12700">
                    <a:solidFill>
                      <a:schemeClr val="tx1"/>
                    </a:solidFill>
                    <a:miter lim="800000"/>
                    <a:headEnd/>
                    <a:tailEnd/>
                  </a:ln>
                  <a:effectLst/>
                </p:spPr>
                <p:txBody>
                  <a:bodyPr wrap="none" anchor="ctr"/>
                  <a:lstStyle/>
                  <a:p>
                    <a:endParaRPr lang="tr-TR"/>
                  </a:p>
                </p:txBody>
              </p:sp>
              <p:sp>
                <p:nvSpPr>
                  <p:cNvPr id="162845" name="Rectangle 29"/>
                  <p:cNvSpPr>
                    <a:spLocks noChangeArrowheads="1"/>
                  </p:cNvSpPr>
                  <p:nvPr/>
                </p:nvSpPr>
                <p:spPr bwMode="auto">
                  <a:xfrm>
                    <a:off x="4218" y="3134"/>
                    <a:ext cx="114" cy="133"/>
                  </a:xfrm>
                  <a:prstGeom prst="rect">
                    <a:avLst/>
                  </a:prstGeom>
                  <a:noFill/>
                  <a:ln w="12700">
                    <a:noFill/>
                    <a:miter lim="800000"/>
                    <a:headEnd/>
                    <a:tailEnd/>
                  </a:ln>
                  <a:effectLst/>
                </p:spPr>
                <p:txBody>
                  <a:bodyPr wrap="none" lIns="90488" tIns="44450" rIns="90488" bIns="44450">
                    <a:spAutoFit/>
                  </a:bodyPr>
                  <a:lstStyle/>
                  <a:p>
                    <a:pPr eaLnBrk="0" hangingPunct="0"/>
                    <a:endParaRPr lang="de-DE" sz="800">
                      <a:solidFill>
                        <a:srgbClr val="009999"/>
                      </a:solidFill>
                      <a:latin typeface="Arial Narrow" pitchFamily="34" charset="0"/>
                    </a:endParaRPr>
                  </a:p>
                </p:txBody>
              </p:sp>
              <p:sp>
                <p:nvSpPr>
                  <p:cNvPr id="162846" name="Rectangle 30"/>
                  <p:cNvSpPr>
                    <a:spLocks noChangeArrowheads="1"/>
                  </p:cNvSpPr>
                  <p:nvPr/>
                </p:nvSpPr>
                <p:spPr bwMode="auto">
                  <a:xfrm>
                    <a:off x="4612" y="3134"/>
                    <a:ext cx="524" cy="595"/>
                  </a:xfrm>
                  <a:prstGeom prst="rect">
                    <a:avLst/>
                  </a:prstGeom>
                  <a:noFill/>
                  <a:ln w="12700">
                    <a:noFill/>
                    <a:miter lim="800000"/>
                    <a:headEnd/>
                    <a:tailEnd/>
                  </a:ln>
                  <a:effectLst/>
                </p:spPr>
                <p:txBody>
                  <a:bodyPr lIns="90488" tIns="44450" rIns="90488" bIns="44450">
                    <a:spAutoFit/>
                  </a:bodyPr>
                  <a:lstStyle/>
                  <a:p>
                    <a:pPr algn="ctr" eaLnBrk="0" hangingPunct="0">
                      <a:tabLst>
                        <a:tab pos="228600" algn="r"/>
                        <a:tab pos="514350" algn="r"/>
                      </a:tabLst>
                    </a:pPr>
                    <a:r>
                      <a:rPr lang="en-GB" sz="800" dirty="0">
                        <a:solidFill>
                          <a:schemeClr val="bg1"/>
                        </a:solidFill>
                        <a:latin typeface="Arial Narrow" pitchFamily="34" charset="0"/>
                      </a:rPr>
                      <a:t>5500</a:t>
                    </a:r>
                  </a:p>
                  <a:p>
                    <a:pPr algn="ctr" eaLnBrk="0" hangingPunct="0">
                      <a:tabLst>
                        <a:tab pos="228600" algn="r"/>
                        <a:tab pos="514350" algn="r"/>
                      </a:tabLst>
                    </a:pPr>
                    <a:r>
                      <a:rPr lang="en-GB" sz="800" dirty="0">
                        <a:solidFill>
                          <a:schemeClr val="bg1"/>
                        </a:solidFill>
                        <a:latin typeface="Arial Narrow" pitchFamily="34" charset="0"/>
                      </a:rPr>
                      <a:t>1750</a:t>
                    </a:r>
                  </a:p>
                  <a:p>
                    <a:pPr algn="ctr" eaLnBrk="0" hangingPunct="0">
                      <a:tabLst>
                        <a:tab pos="228600" algn="r"/>
                        <a:tab pos="514350" algn="r"/>
                      </a:tabLst>
                    </a:pPr>
                    <a:r>
                      <a:rPr lang="en-GB" sz="800" dirty="0">
                        <a:solidFill>
                          <a:schemeClr val="bg1"/>
                        </a:solidFill>
                        <a:latin typeface="Arial Narrow" pitchFamily="34" charset="0"/>
                      </a:rPr>
                      <a:t>4250</a:t>
                    </a:r>
                  </a:p>
                  <a:p>
                    <a:pPr algn="ctr" eaLnBrk="0" hangingPunct="0">
                      <a:tabLst>
                        <a:tab pos="228600" algn="r"/>
                        <a:tab pos="514350" algn="r"/>
                      </a:tabLst>
                    </a:pPr>
                    <a:r>
                      <a:rPr lang="en-GB" sz="800" dirty="0">
                        <a:solidFill>
                          <a:schemeClr val="bg1"/>
                        </a:solidFill>
                        <a:latin typeface="Arial Narrow" pitchFamily="34" charset="0"/>
                      </a:rPr>
                      <a:t>  750</a:t>
                    </a:r>
                  </a:p>
                  <a:p>
                    <a:pPr algn="ctr" eaLnBrk="0" hangingPunct="0">
                      <a:tabLst>
                        <a:tab pos="228600" algn="r"/>
                        <a:tab pos="514350" algn="r"/>
                      </a:tabLst>
                    </a:pPr>
                    <a:r>
                      <a:rPr lang="en-GB" sz="800" dirty="0">
                        <a:solidFill>
                          <a:schemeClr val="bg1"/>
                        </a:solidFill>
                        <a:latin typeface="Arial Narrow" pitchFamily="34" charset="0"/>
                      </a:rPr>
                      <a:t>  400</a:t>
                    </a:r>
                  </a:p>
                  <a:p>
                    <a:pPr algn="ctr" eaLnBrk="0" hangingPunct="0">
                      <a:tabLst>
                        <a:tab pos="228600" algn="r"/>
                        <a:tab pos="514350" algn="r"/>
                      </a:tabLst>
                    </a:pPr>
                    <a:r>
                      <a:rPr lang="en-GB" sz="800" dirty="0">
                        <a:solidFill>
                          <a:schemeClr val="bg1"/>
                        </a:solidFill>
                        <a:latin typeface="Arial Narrow" pitchFamily="34" charset="0"/>
                      </a:rPr>
                      <a:t>1100</a:t>
                    </a:r>
                  </a:p>
                  <a:p>
                    <a:pPr algn="ctr" eaLnBrk="0" hangingPunct="0">
                      <a:tabLst>
                        <a:tab pos="228600" algn="r"/>
                        <a:tab pos="514350" algn="r"/>
                      </a:tabLst>
                    </a:pPr>
                    <a:r>
                      <a:rPr lang="en-GB" sz="800" dirty="0">
                        <a:solidFill>
                          <a:schemeClr val="bg1"/>
                        </a:solidFill>
                        <a:latin typeface="Arial Narrow" pitchFamily="34" charset="0"/>
                      </a:rPr>
                      <a:t>3100</a:t>
                    </a:r>
                  </a:p>
                </p:txBody>
              </p:sp>
              <p:sp>
                <p:nvSpPr>
                  <p:cNvPr id="162847" name="Rectangle 31"/>
                  <p:cNvSpPr>
                    <a:spLocks noChangeArrowheads="1"/>
                  </p:cNvSpPr>
                  <p:nvPr/>
                </p:nvSpPr>
                <p:spPr bwMode="auto">
                  <a:xfrm>
                    <a:off x="4458" y="2902"/>
                    <a:ext cx="281" cy="152"/>
                  </a:xfrm>
                  <a:prstGeom prst="rect">
                    <a:avLst/>
                  </a:prstGeom>
                  <a:noFill/>
                  <a:ln w="12700">
                    <a:noFill/>
                    <a:miter lim="800000"/>
                    <a:headEnd/>
                    <a:tailEnd/>
                  </a:ln>
                  <a:effectLst/>
                </p:spPr>
                <p:txBody>
                  <a:bodyPr wrap="none" lIns="90488" tIns="44450" rIns="90488" bIns="44450">
                    <a:spAutoFit/>
                  </a:bodyPr>
                  <a:lstStyle/>
                  <a:p>
                    <a:pPr eaLnBrk="0" hangingPunct="0"/>
                    <a:r>
                      <a:rPr lang="tr-TR" sz="1000" dirty="0">
                        <a:solidFill>
                          <a:schemeClr val="bg1"/>
                        </a:solidFill>
                        <a:latin typeface="Arial Narrow" pitchFamily="34" charset="0"/>
                      </a:rPr>
                      <a:t>Bütçe</a:t>
                    </a:r>
                    <a:endParaRPr lang="en-GB" sz="1000" dirty="0">
                      <a:solidFill>
                        <a:schemeClr val="bg1"/>
                      </a:solidFill>
                      <a:latin typeface="Arial Narrow" pitchFamily="34" charset="0"/>
                    </a:endParaRPr>
                  </a:p>
                </p:txBody>
              </p:sp>
            </p:grpSp>
            <p:grpSp>
              <p:nvGrpSpPr>
                <p:cNvPr id="7" name="Group 32"/>
                <p:cNvGrpSpPr>
                  <a:grpSpLocks/>
                </p:cNvGrpSpPr>
                <p:nvPr/>
              </p:nvGrpSpPr>
              <p:grpSpPr bwMode="auto">
                <a:xfrm>
                  <a:off x="4032" y="3010"/>
                  <a:ext cx="918" cy="904"/>
                  <a:chOff x="4074" y="3010"/>
                  <a:chExt cx="918" cy="904"/>
                </a:xfrm>
              </p:grpSpPr>
              <p:sp>
                <p:nvSpPr>
                  <p:cNvPr id="162849" name="Rectangle 33"/>
                  <p:cNvSpPr>
                    <a:spLocks noChangeArrowheads="1"/>
                  </p:cNvSpPr>
                  <p:nvPr/>
                </p:nvSpPr>
                <p:spPr bwMode="auto">
                  <a:xfrm>
                    <a:off x="4087" y="3010"/>
                    <a:ext cx="808" cy="856"/>
                  </a:xfrm>
                  <a:prstGeom prst="rect">
                    <a:avLst/>
                  </a:prstGeom>
                  <a:solidFill>
                    <a:schemeClr val="folHlink"/>
                  </a:solidFill>
                  <a:ln w="12700">
                    <a:solidFill>
                      <a:schemeClr val="tx1"/>
                    </a:solidFill>
                    <a:miter lim="800000"/>
                    <a:headEnd/>
                    <a:tailEnd/>
                  </a:ln>
                  <a:effectLst/>
                </p:spPr>
                <p:txBody>
                  <a:bodyPr wrap="none" anchor="ctr"/>
                  <a:lstStyle/>
                  <a:p>
                    <a:endParaRPr lang="tr-TR"/>
                  </a:p>
                </p:txBody>
              </p:sp>
              <p:sp>
                <p:nvSpPr>
                  <p:cNvPr id="162850" name="Rectangle 34"/>
                  <p:cNvSpPr>
                    <a:spLocks noChangeArrowheads="1"/>
                  </p:cNvSpPr>
                  <p:nvPr/>
                </p:nvSpPr>
                <p:spPr bwMode="auto">
                  <a:xfrm>
                    <a:off x="4074" y="3160"/>
                    <a:ext cx="391" cy="754"/>
                  </a:xfrm>
                  <a:prstGeom prst="rect">
                    <a:avLst/>
                  </a:prstGeom>
                  <a:noFill/>
                  <a:ln w="12700">
                    <a:noFill/>
                    <a:miter lim="800000"/>
                    <a:headEnd/>
                    <a:tailEnd/>
                  </a:ln>
                  <a:effectLst/>
                </p:spPr>
                <p:txBody>
                  <a:bodyPr wrap="none" lIns="90488" tIns="44450" rIns="90488" bIns="44450">
                    <a:spAutoFit/>
                  </a:bodyPr>
                  <a:lstStyle/>
                  <a:p>
                    <a:pPr eaLnBrk="0" hangingPunct="0"/>
                    <a:r>
                      <a:rPr lang="en-GB" sz="1000" dirty="0" err="1">
                        <a:solidFill>
                          <a:schemeClr val="bg1"/>
                        </a:solidFill>
                        <a:latin typeface="Arial Narrow" pitchFamily="34" charset="0"/>
                      </a:rPr>
                      <a:t>Maaşlar</a:t>
                    </a:r>
                    <a:endParaRPr lang="en-GB" sz="1000" dirty="0">
                      <a:solidFill>
                        <a:schemeClr val="bg1"/>
                      </a:solidFill>
                      <a:latin typeface="Arial Narrow" pitchFamily="34" charset="0"/>
                    </a:endParaRPr>
                  </a:p>
                  <a:p>
                    <a:pPr eaLnBrk="0" hangingPunct="0"/>
                    <a:r>
                      <a:rPr lang="en-GB" sz="1000" dirty="0" err="1">
                        <a:solidFill>
                          <a:schemeClr val="bg1"/>
                        </a:solidFill>
                        <a:latin typeface="Arial Narrow" pitchFamily="34" charset="0"/>
                      </a:rPr>
                      <a:t>Yolluklar</a:t>
                    </a:r>
                    <a:endParaRPr lang="en-GB" sz="1000" dirty="0">
                      <a:solidFill>
                        <a:schemeClr val="bg1"/>
                      </a:solidFill>
                      <a:latin typeface="Arial Narrow" pitchFamily="34" charset="0"/>
                    </a:endParaRPr>
                  </a:p>
                  <a:p>
                    <a:pPr eaLnBrk="0" hangingPunct="0"/>
                    <a:r>
                      <a:rPr lang="en-GB" sz="1000" dirty="0" err="1">
                        <a:solidFill>
                          <a:schemeClr val="bg1"/>
                        </a:solidFill>
                        <a:latin typeface="Arial Narrow" pitchFamily="34" charset="0"/>
                      </a:rPr>
                      <a:t>Araç</a:t>
                    </a:r>
                    <a:r>
                      <a:rPr lang="en-GB" sz="1000" dirty="0">
                        <a:solidFill>
                          <a:schemeClr val="bg1"/>
                        </a:solidFill>
                        <a:latin typeface="Arial Narrow" pitchFamily="34" charset="0"/>
                      </a:rPr>
                      <a:t> Gid.</a:t>
                    </a:r>
                  </a:p>
                  <a:p>
                    <a:pPr eaLnBrk="0" hangingPunct="0"/>
                    <a:r>
                      <a:rPr lang="en-GB" sz="1200" dirty="0" err="1">
                        <a:solidFill>
                          <a:schemeClr val="bg1"/>
                        </a:solidFill>
                        <a:latin typeface="Arial Narrow" pitchFamily="34" charset="0"/>
                      </a:rPr>
                      <a:t>Ofice</a:t>
                    </a:r>
                    <a:endParaRPr lang="en-GB" sz="1200" dirty="0">
                      <a:solidFill>
                        <a:schemeClr val="bg1"/>
                      </a:solidFill>
                      <a:latin typeface="Arial Narrow" pitchFamily="34" charset="0"/>
                    </a:endParaRPr>
                  </a:p>
                  <a:p>
                    <a:pPr eaLnBrk="0" hangingPunct="0"/>
                    <a:r>
                      <a:rPr lang="en-GB" sz="1000" dirty="0">
                        <a:solidFill>
                          <a:schemeClr val="bg1"/>
                        </a:solidFill>
                        <a:latin typeface="Arial Narrow" pitchFamily="34" charset="0"/>
                      </a:rPr>
                      <a:t>Tel/Fax</a:t>
                    </a:r>
                  </a:p>
                  <a:p>
                    <a:pPr eaLnBrk="0" hangingPunct="0"/>
                    <a:r>
                      <a:rPr lang="en-GB" sz="1000" dirty="0" err="1">
                        <a:solidFill>
                          <a:schemeClr val="bg1"/>
                        </a:solidFill>
                        <a:latin typeface="Arial Narrow" pitchFamily="34" charset="0"/>
                      </a:rPr>
                      <a:t>Tohum</a:t>
                    </a:r>
                    <a:endParaRPr lang="en-GB" sz="1000" dirty="0">
                      <a:solidFill>
                        <a:schemeClr val="bg1"/>
                      </a:solidFill>
                      <a:latin typeface="Arial Narrow" pitchFamily="34" charset="0"/>
                    </a:endParaRPr>
                  </a:p>
                  <a:p>
                    <a:pPr eaLnBrk="0" hangingPunct="0"/>
                    <a:r>
                      <a:rPr lang="en-GB" sz="1000" dirty="0" err="1">
                        <a:solidFill>
                          <a:schemeClr val="bg1"/>
                        </a:solidFill>
                        <a:latin typeface="Arial Narrow" pitchFamily="34" charset="0"/>
                      </a:rPr>
                      <a:t>Gübre</a:t>
                    </a:r>
                    <a:endParaRPr lang="en-GB" sz="1000" dirty="0">
                      <a:solidFill>
                        <a:schemeClr val="bg1"/>
                      </a:solidFill>
                      <a:latin typeface="Arial Narrow" pitchFamily="34" charset="0"/>
                    </a:endParaRPr>
                  </a:p>
                </p:txBody>
              </p:sp>
              <p:sp>
                <p:nvSpPr>
                  <p:cNvPr id="162851" name="Rectangle 35"/>
                  <p:cNvSpPr>
                    <a:spLocks noChangeArrowheads="1"/>
                  </p:cNvSpPr>
                  <p:nvPr/>
                </p:nvSpPr>
                <p:spPr bwMode="auto">
                  <a:xfrm>
                    <a:off x="4468" y="3230"/>
                    <a:ext cx="524" cy="595"/>
                  </a:xfrm>
                  <a:prstGeom prst="rect">
                    <a:avLst/>
                  </a:prstGeom>
                  <a:noFill/>
                  <a:ln w="12700">
                    <a:noFill/>
                    <a:miter lim="800000"/>
                    <a:headEnd/>
                    <a:tailEnd/>
                  </a:ln>
                  <a:effectLst/>
                </p:spPr>
                <p:txBody>
                  <a:bodyPr lIns="90488" tIns="44450" rIns="90488" bIns="44450">
                    <a:spAutoFit/>
                  </a:bodyPr>
                  <a:lstStyle/>
                  <a:p>
                    <a:pPr eaLnBrk="0" hangingPunct="0">
                      <a:tabLst>
                        <a:tab pos="228600" algn="r"/>
                        <a:tab pos="514350" algn="r"/>
                      </a:tabLst>
                    </a:pPr>
                    <a:r>
                      <a:rPr lang="en-GB" sz="800" dirty="0">
                        <a:solidFill>
                          <a:schemeClr val="bg1"/>
                        </a:solidFill>
                        <a:latin typeface="Arial Narrow" pitchFamily="34" charset="0"/>
                      </a:rPr>
                      <a:t>	5000	5500</a:t>
                    </a:r>
                  </a:p>
                  <a:p>
                    <a:pPr eaLnBrk="0" hangingPunct="0">
                      <a:tabLst>
                        <a:tab pos="228600" algn="r"/>
                        <a:tab pos="514350" algn="r"/>
                      </a:tabLst>
                    </a:pPr>
                    <a:r>
                      <a:rPr lang="en-GB" sz="800" dirty="0">
                        <a:solidFill>
                          <a:schemeClr val="bg1"/>
                        </a:solidFill>
                        <a:latin typeface="Arial Narrow" pitchFamily="34" charset="0"/>
                      </a:rPr>
                      <a:t>	1250	1750</a:t>
                    </a:r>
                  </a:p>
                  <a:p>
                    <a:pPr eaLnBrk="0" hangingPunct="0">
                      <a:tabLst>
                        <a:tab pos="228600" algn="r"/>
                        <a:tab pos="514350" algn="r"/>
                      </a:tabLst>
                    </a:pPr>
                    <a:r>
                      <a:rPr lang="en-GB" sz="800" dirty="0">
                        <a:solidFill>
                          <a:schemeClr val="bg1"/>
                        </a:solidFill>
                        <a:latin typeface="Arial Narrow" pitchFamily="34" charset="0"/>
                      </a:rPr>
                      <a:t>	3750	4250</a:t>
                    </a:r>
                  </a:p>
                  <a:p>
                    <a:pPr eaLnBrk="0" hangingPunct="0">
                      <a:tabLst>
                        <a:tab pos="228600" algn="r"/>
                        <a:tab pos="514350" algn="r"/>
                      </a:tabLst>
                    </a:pPr>
                    <a:r>
                      <a:rPr lang="en-GB" sz="800" dirty="0">
                        <a:solidFill>
                          <a:schemeClr val="bg1"/>
                        </a:solidFill>
                        <a:latin typeface="Arial Narrow" pitchFamily="34" charset="0"/>
                      </a:rPr>
                      <a:t>	750	750</a:t>
                    </a:r>
                  </a:p>
                  <a:p>
                    <a:pPr eaLnBrk="0" hangingPunct="0">
                      <a:tabLst>
                        <a:tab pos="228600" algn="r"/>
                        <a:tab pos="514350" algn="r"/>
                      </a:tabLst>
                    </a:pPr>
                    <a:r>
                      <a:rPr lang="en-GB" sz="800" dirty="0">
                        <a:solidFill>
                          <a:schemeClr val="bg1"/>
                        </a:solidFill>
                        <a:latin typeface="Arial Narrow" pitchFamily="34" charset="0"/>
                      </a:rPr>
                      <a:t>	400	400</a:t>
                    </a:r>
                  </a:p>
                  <a:p>
                    <a:pPr eaLnBrk="0" hangingPunct="0">
                      <a:tabLst>
                        <a:tab pos="228600" algn="r"/>
                        <a:tab pos="514350" algn="r"/>
                      </a:tabLst>
                    </a:pPr>
                    <a:r>
                      <a:rPr lang="en-GB" sz="800" dirty="0">
                        <a:solidFill>
                          <a:schemeClr val="bg1"/>
                        </a:solidFill>
                        <a:latin typeface="Arial Narrow" pitchFamily="34" charset="0"/>
                      </a:rPr>
                      <a:t>	850	1100</a:t>
                    </a:r>
                  </a:p>
                  <a:p>
                    <a:pPr eaLnBrk="0" hangingPunct="0">
                      <a:tabLst>
                        <a:tab pos="228600" algn="r"/>
                        <a:tab pos="514350" algn="r"/>
                      </a:tabLst>
                    </a:pPr>
                    <a:r>
                      <a:rPr lang="en-GB" sz="800" dirty="0">
                        <a:solidFill>
                          <a:schemeClr val="bg1"/>
                        </a:solidFill>
                        <a:latin typeface="Arial Narrow" pitchFamily="34" charset="0"/>
                      </a:rPr>
                      <a:t>	2300	3100</a:t>
                    </a:r>
                  </a:p>
                </p:txBody>
              </p:sp>
              <p:sp>
                <p:nvSpPr>
                  <p:cNvPr id="162852" name="Rectangle 36"/>
                  <p:cNvSpPr>
                    <a:spLocks noChangeArrowheads="1"/>
                  </p:cNvSpPr>
                  <p:nvPr/>
                </p:nvSpPr>
                <p:spPr bwMode="auto">
                  <a:xfrm>
                    <a:off x="4314" y="3072"/>
                    <a:ext cx="281" cy="152"/>
                  </a:xfrm>
                  <a:prstGeom prst="rect">
                    <a:avLst/>
                  </a:prstGeom>
                  <a:noFill/>
                  <a:ln w="12700">
                    <a:noFill/>
                    <a:miter lim="800000"/>
                    <a:headEnd/>
                    <a:tailEnd/>
                  </a:ln>
                  <a:effectLst/>
                </p:spPr>
                <p:txBody>
                  <a:bodyPr wrap="none" lIns="90488" tIns="44450" rIns="90488" bIns="44450">
                    <a:spAutoFit/>
                  </a:bodyPr>
                  <a:lstStyle/>
                  <a:p>
                    <a:pPr eaLnBrk="0" hangingPunct="0"/>
                    <a:r>
                      <a:rPr lang="tr-TR" sz="1000" dirty="0">
                        <a:solidFill>
                          <a:schemeClr val="bg1"/>
                        </a:solidFill>
                        <a:latin typeface="Arial Narrow" pitchFamily="34" charset="0"/>
                      </a:rPr>
                      <a:t>Bütçe</a:t>
                    </a:r>
                    <a:endParaRPr lang="en-GB" sz="1000" dirty="0">
                      <a:solidFill>
                        <a:schemeClr val="bg1"/>
                      </a:solidFill>
                      <a:latin typeface="Arial Narrow" pitchFamily="34" charset="0"/>
                    </a:endParaRPr>
                  </a:p>
                </p:txBody>
              </p:sp>
            </p:grpSp>
          </p:grpSp>
        </p:grpSp>
        <p:grpSp>
          <p:nvGrpSpPr>
            <p:cNvPr id="8" name="Group 37"/>
            <p:cNvGrpSpPr>
              <a:grpSpLocks/>
            </p:cNvGrpSpPr>
            <p:nvPr/>
          </p:nvGrpSpPr>
          <p:grpSpPr bwMode="auto">
            <a:xfrm>
              <a:off x="1147" y="2928"/>
              <a:ext cx="1808" cy="908"/>
              <a:chOff x="1146" y="2928"/>
              <a:chExt cx="1808" cy="908"/>
            </a:xfrm>
          </p:grpSpPr>
          <p:grpSp>
            <p:nvGrpSpPr>
              <p:cNvPr id="9" name="Group 38"/>
              <p:cNvGrpSpPr>
                <a:grpSpLocks/>
              </p:cNvGrpSpPr>
              <p:nvPr/>
            </p:nvGrpSpPr>
            <p:grpSpPr bwMode="auto">
              <a:xfrm>
                <a:off x="1338" y="2928"/>
                <a:ext cx="1616" cy="716"/>
                <a:chOff x="1338" y="2928"/>
                <a:chExt cx="1616" cy="716"/>
              </a:xfrm>
            </p:grpSpPr>
            <p:grpSp>
              <p:nvGrpSpPr>
                <p:cNvPr id="10" name="Group 39"/>
                <p:cNvGrpSpPr>
                  <a:grpSpLocks/>
                </p:cNvGrpSpPr>
                <p:nvPr/>
              </p:nvGrpSpPr>
              <p:grpSpPr bwMode="auto">
                <a:xfrm>
                  <a:off x="1338" y="2940"/>
                  <a:ext cx="1616" cy="704"/>
                  <a:chOff x="1338" y="2940"/>
                  <a:chExt cx="1616" cy="704"/>
                </a:xfrm>
              </p:grpSpPr>
              <p:sp>
                <p:nvSpPr>
                  <p:cNvPr id="162856" name="Rectangle 40"/>
                  <p:cNvSpPr>
                    <a:spLocks noChangeArrowheads="1"/>
                  </p:cNvSpPr>
                  <p:nvPr/>
                </p:nvSpPr>
                <p:spPr bwMode="auto">
                  <a:xfrm>
                    <a:off x="1338" y="2940"/>
                    <a:ext cx="1616" cy="704"/>
                  </a:xfrm>
                  <a:prstGeom prst="rect">
                    <a:avLst/>
                  </a:prstGeom>
                  <a:solidFill>
                    <a:schemeClr val="folHlink"/>
                  </a:solidFill>
                  <a:ln w="25400">
                    <a:solidFill>
                      <a:schemeClr val="tx1"/>
                    </a:solidFill>
                    <a:miter lim="800000"/>
                    <a:headEnd/>
                    <a:tailEnd/>
                  </a:ln>
                  <a:effectLst/>
                </p:spPr>
                <p:txBody>
                  <a:bodyPr wrap="none" anchor="ctr"/>
                  <a:lstStyle/>
                  <a:p>
                    <a:endParaRPr lang="tr-TR"/>
                  </a:p>
                </p:txBody>
              </p:sp>
              <p:sp>
                <p:nvSpPr>
                  <p:cNvPr id="162857" name="Line 41"/>
                  <p:cNvSpPr>
                    <a:spLocks noChangeShapeType="1"/>
                  </p:cNvSpPr>
                  <p:nvPr/>
                </p:nvSpPr>
                <p:spPr bwMode="auto">
                  <a:xfrm>
                    <a:off x="1572" y="3084"/>
                    <a:ext cx="647" cy="0"/>
                  </a:xfrm>
                  <a:prstGeom prst="line">
                    <a:avLst/>
                  </a:prstGeom>
                  <a:noFill/>
                  <a:ln w="50800">
                    <a:solidFill>
                      <a:schemeClr val="tx1"/>
                    </a:solidFill>
                    <a:round/>
                    <a:headEnd/>
                    <a:tailEnd/>
                  </a:ln>
                  <a:effectLst/>
                </p:spPr>
                <p:txBody>
                  <a:bodyPr wrap="none" anchor="ctr"/>
                  <a:lstStyle/>
                  <a:p>
                    <a:endParaRPr lang="tr-TR"/>
                  </a:p>
                </p:txBody>
              </p:sp>
              <p:sp>
                <p:nvSpPr>
                  <p:cNvPr id="162858" name="Line 42"/>
                  <p:cNvSpPr>
                    <a:spLocks noChangeShapeType="1"/>
                  </p:cNvSpPr>
                  <p:nvPr/>
                </p:nvSpPr>
                <p:spPr bwMode="auto">
                  <a:xfrm>
                    <a:off x="1572" y="3159"/>
                    <a:ext cx="647" cy="0"/>
                  </a:xfrm>
                  <a:prstGeom prst="line">
                    <a:avLst/>
                  </a:prstGeom>
                  <a:noFill/>
                  <a:ln w="50800">
                    <a:solidFill>
                      <a:schemeClr val="tx1"/>
                    </a:solidFill>
                    <a:round/>
                    <a:headEnd/>
                    <a:tailEnd/>
                  </a:ln>
                  <a:effectLst/>
                </p:spPr>
                <p:txBody>
                  <a:bodyPr wrap="none" anchor="ctr"/>
                  <a:lstStyle/>
                  <a:p>
                    <a:endParaRPr lang="tr-TR"/>
                  </a:p>
                </p:txBody>
              </p:sp>
              <p:sp>
                <p:nvSpPr>
                  <p:cNvPr id="162859" name="Line 43"/>
                  <p:cNvSpPr>
                    <a:spLocks noChangeShapeType="1"/>
                  </p:cNvSpPr>
                  <p:nvPr/>
                </p:nvSpPr>
                <p:spPr bwMode="auto">
                  <a:xfrm>
                    <a:off x="1656" y="3235"/>
                    <a:ext cx="646" cy="0"/>
                  </a:xfrm>
                  <a:prstGeom prst="line">
                    <a:avLst/>
                  </a:prstGeom>
                  <a:noFill/>
                  <a:ln w="50800">
                    <a:solidFill>
                      <a:schemeClr val="tx1"/>
                    </a:solidFill>
                    <a:round/>
                    <a:headEnd/>
                    <a:tailEnd/>
                  </a:ln>
                  <a:effectLst/>
                </p:spPr>
                <p:txBody>
                  <a:bodyPr wrap="none" anchor="ctr"/>
                  <a:lstStyle/>
                  <a:p>
                    <a:endParaRPr lang="tr-TR"/>
                  </a:p>
                </p:txBody>
              </p:sp>
              <p:sp>
                <p:nvSpPr>
                  <p:cNvPr id="162860" name="Line 44"/>
                  <p:cNvSpPr>
                    <a:spLocks noChangeShapeType="1"/>
                  </p:cNvSpPr>
                  <p:nvPr/>
                </p:nvSpPr>
                <p:spPr bwMode="auto">
                  <a:xfrm>
                    <a:off x="1656" y="3311"/>
                    <a:ext cx="646" cy="0"/>
                  </a:xfrm>
                  <a:prstGeom prst="line">
                    <a:avLst/>
                  </a:prstGeom>
                  <a:noFill/>
                  <a:ln w="50800">
                    <a:solidFill>
                      <a:schemeClr val="tx1"/>
                    </a:solidFill>
                    <a:round/>
                    <a:headEnd/>
                    <a:tailEnd/>
                  </a:ln>
                  <a:effectLst/>
                </p:spPr>
                <p:txBody>
                  <a:bodyPr wrap="none" anchor="ctr"/>
                  <a:lstStyle/>
                  <a:p>
                    <a:endParaRPr lang="tr-TR"/>
                  </a:p>
                </p:txBody>
              </p:sp>
              <p:sp>
                <p:nvSpPr>
                  <p:cNvPr id="162861" name="Line 45"/>
                  <p:cNvSpPr>
                    <a:spLocks noChangeShapeType="1"/>
                  </p:cNvSpPr>
                  <p:nvPr/>
                </p:nvSpPr>
                <p:spPr bwMode="auto">
                  <a:xfrm>
                    <a:off x="1907" y="3387"/>
                    <a:ext cx="646" cy="0"/>
                  </a:xfrm>
                  <a:prstGeom prst="line">
                    <a:avLst/>
                  </a:prstGeom>
                  <a:noFill/>
                  <a:ln w="50800">
                    <a:solidFill>
                      <a:schemeClr val="tx1"/>
                    </a:solidFill>
                    <a:round/>
                    <a:headEnd/>
                    <a:tailEnd/>
                  </a:ln>
                  <a:effectLst/>
                </p:spPr>
                <p:txBody>
                  <a:bodyPr wrap="none" anchor="ctr"/>
                  <a:lstStyle/>
                  <a:p>
                    <a:endParaRPr lang="tr-TR"/>
                  </a:p>
                </p:txBody>
              </p:sp>
              <p:sp>
                <p:nvSpPr>
                  <p:cNvPr id="162862" name="Line 46"/>
                  <p:cNvSpPr>
                    <a:spLocks noChangeShapeType="1"/>
                  </p:cNvSpPr>
                  <p:nvPr/>
                </p:nvSpPr>
                <p:spPr bwMode="auto">
                  <a:xfrm>
                    <a:off x="1907" y="3463"/>
                    <a:ext cx="856" cy="0"/>
                  </a:xfrm>
                  <a:prstGeom prst="line">
                    <a:avLst/>
                  </a:prstGeom>
                  <a:noFill/>
                  <a:ln w="50800">
                    <a:solidFill>
                      <a:schemeClr val="tx1"/>
                    </a:solidFill>
                    <a:round/>
                    <a:headEnd/>
                    <a:tailEnd/>
                  </a:ln>
                  <a:effectLst/>
                </p:spPr>
                <p:txBody>
                  <a:bodyPr wrap="none" anchor="ctr"/>
                  <a:lstStyle/>
                  <a:p>
                    <a:endParaRPr lang="tr-TR"/>
                  </a:p>
                </p:txBody>
              </p:sp>
              <p:sp>
                <p:nvSpPr>
                  <p:cNvPr id="162863" name="Line 47"/>
                  <p:cNvSpPr>
                    <a:spLocks noChangeShapeType="1"/>
                  </p:cNvSpPr>
                  <p:nvPr/>
                </p:nvSpPr>
                <p:spPr bwMode="auto">
                  <a:xfrm>
                    <a:off x="1907" y="3538"/>
                    <a:ext cx="856" cy="0"/>
                  </a:xfrm>
                  <a:prstGeom prst="line">
                    <a:avLst/>
                  </a:prstGeom>
                  <a:noFill/>
                  <a:ln w="50800">
                    <a:solidFill>
                      <a:schemeClr val="tx1"/>
                    </a:solidFill>
                    <a:round/>
                    <a:headEnd/>
                    <a:tailEnd/>
                  </a:ln>
                  <a:effectLst/>
                </p:spPr>
                <p:txBody>
                  <a:bodyPr wrap="none" anchor="ctr"/>
                  <a:lstStyle/>
                  <a:p>
                    <a:endParaRPr lang="tr-TR"/>
                  </a:p>
                </p:txBody>
              </p:sp>
              <p:sp>
                <p:nvSpPr>
                  <p:cNvPr id="162864" name="Line 48"/>
                  <p:cNvSpPr>
                    <a:spLocks noChangeShapeType="1"/>
                  </p:cNvSpPr>
                  <p:nvPr/>
                </p:nvSpPr>
                <p:spPr bwMode="auto">
                  <a:xfrm>
                    <a:off x="2301" y="3080"/>
                    <a:ext cx="486" cy="0"/>
                  </a:xfrm>
                  <a:prstGeom prst="line">
                    <a:avLst/>
                  </a:prstGeom>
                  <a:noFill/>
                  <a:ln w="12700">
                    <a:solidFill>
                      <a:schemeClr val="tx1"/>
                    </a:solidFill>
                    <a:prstDash val="dash"/>
                    <a:round/>
                    <a:headEnd/>
                    <a:tailEnd/>
                  </a:ln>
                  <a:effectLst/>
                </p:spPr>
                <p:txBody>
                  <a:bodyPr wrap="none" anchor="ctr"/>
                  <a:lstStyle/>
                  <a:p>
                    <a:endParaRPr lang="tr-TR"/>
                  </a:p>
                </p:txBody>
              </p:sp>
              <p:sp>
                <p:nvSpPr>
                  <p:cNvPr id="162865" name="Line 49"/>
                  <p:cNvSpPr>
                    <a:spLocks noChangeShapeType="1"/>
                  </p:cNvSpPr>
                  <p:nvPr/>
                </p:nvSpPr>
                <p:spPr bwMode="auto">
                  <a:xfrm>
                    <a:off x="2385" y="3308"/>
                    <a:ext cx="318" cy="0"/>
                  </a:xfrm>
                  <a:prstGeom prst="line">
                    <a:avLst/>
                  </a:prstGeom>
                  <a:noFill/>
                  <a:ln w="12700">
                    <a:solidFill>
                      <a:schemeClr val="tx1"/>
                    </a:solidFill>
                    <a:prstDash val="dash"/>
                    <a:round/>
                    <a:headEnd/>
                    <a:tailEnd/>
                  </a:ln>
                  <a:effectLst/>
                </p:spPr>
                <p:txBody>
                  <a:bodyPr wrap="none" anchor="ctr"/>
                  <a:lstStyle/>
                  <a:p>
                    <a:endParaRPr lang="tr-TR"/>
                  </a:p>
                </p:txBody>
              </p:sp>
              <p:sp>
                <p:nvSpPr>
                  <p:cNvPr id="162866" name="Line 50"/>
                  <p:cNvSpPr>
                    <a:spLocks noChangeShapeType="1"/>
                  </p:cNvSpPr>
                  <p:nvPr/>
                </p:nvSpPr>
                <p:spPr bwMode="auto">
                  <a:xfrm flipV="1">
                    <a:off x="1631" y="3452"/>
                    <a:ext cx="192" cy="19"/>
                  </a:xfrm>
                  <a:prstGeom prst="line">
                    <a:avLst/>
                  </a:prstGeom>
                  <a:noFill/>
                  <a:ln w="12700">
                    <a:solidFill>
                      <a:schemeClr val="tx1"/>
                    </a:solidFill>
                    <a:prstDash val="dash"/>
                    <a:round/>
                    <a:headEnd/>
                    <a:tailEnd/>
                  </a:ln>
                  <a:effectLst/>
                </p:spPr>
                <p:txBody>
                  <a:bodyPr wrap="none" anchor="ctr"/>
                  <a:lstStyle/>
                  <a:p>
                    <a:endParaRPr lang="tr-TR"/>
                  </a:p>
                </p:txBody>
              </p:sp>
              <p:sp>
                <p:nvSpPr>
                  <p:cNvPr id="162867" name="Line 51"/>
                  <p:cNvSpPr>
                    <a:spLocks noChangeShapeType="1"/>
                  </p:cNvSpPr>
                  <p:nvPr/>
                </p:nvSpPr>
                <p:spPr bwMode="auto">
                  <a:xfrm flipV="1">
                    <a:off x="1631" y="3527"/>
                    <a:ext cx="192" cy="18"/>
                  </a:xfrm>
                  <a:prstGeom prst="line">
                    <a:avLst/>
                  </a:prstGeom>
                  <a:noFill/>
                  <a:ln w="12700">
                    <a:solidFill>
                      <a:schemeClr val="tx1"/>
                    </a:solidFill>
                    <a:prstDash val="dash"/>
                    <a:round/>
                    <a:headEnd/>
                    <a:tailEnd/>
                  </a:ln>
                  <a:effectLst/>
                </p:spPr>
                <p:txBody>
                  <a:bodyPr wrap="none" anchor="ctr"/>
                  <a:lstStyle/>
                  <a:p>
                    <a:endParaRPr lang="tr-TR"/>
                  </a:p>
                </p:txBody>
              </p:sp>
            </p:grpSp>
            <p:sp>
              <p:nvSpPr>
                <p:cNvPr id="162868" name="Rectangle 52"/>
                <p:cNvSpPr>
                  <a:spLocks noChangeArrowheads="1"/>
                </p:cNvSpPr>
                <p:nvPr/>
              </p:nvSpPr>
              <p:spPr bwMode="auto">
                <a:xfrm>
                  <a:off x="1945" y="2928"/>
                  <a:ext cx="536" cy="153"/>
                </a:xfrm>
                <a:prstGeom prst="rect">
                  <a:avLst/>
                </a:prstGeom>
                <a:noFill/>
                <a:ln w="12700">
                  <a:noFill/>
                  <a:miter lim="800000"/>
                  <a:headEnd/>
                  <a:tailEnd/>
                </a:ln>
                <a:effectLst/>
              </p:spPr>
              <p:txBody>
                <a:bodyPr wrap="none" lIns="90488" tIns="44450" rIns="90488" bIns="44450">
                  <a:spAutoFit/>
                </a:bodyPr>
                <a:lstStyle/>
                <a:p>
                  <a:pPr eaLnBrk="0" hangingPunct="0"/>
                  <a:r>
                    <a:rPr lang="en-GB" sz="1000" dirty="0" err="1">
                      <a:solidFill>
                        <a:schemeClr val="bg1"/>
                      </a:solidFill>
                      <a:latin typeface="Arial Narrow" pitchFamily="34" charset="0"/>
                    </a:rPr>
                    <a:t>Faaliyet</a:t>
                  </a:r>
                  <a:r>
                    <a:rPr lang="en-GB" sz="1000" dirty="0">
                      <a:solidFill>
                        <a:schemeClr val="bg1"/>
                      </a:solidFill>
                      <a:latin typeface="Arial Narrow" pitchFamily="34" charset="0"/>
                    </a:rPr>
                    <a:t> </a:t>
                  </a:r>
                  <a:r>
                    <a:rPr lang="tr-TR" sz="1000" dirty="0" err="1">
                      <a:solidFill>
                        <a:schemeClr val="bg1"/>
                      </a:solidFill>
                      <a:latin typeface="Arial Narrow" pitchFamily="34" charset="0"/>
                    </a:rPr>
                    <a:t>PLanı</a:t>
                  </a:r>
                  <a:endParaRPr lang="en-GB" sz="1000" dirty="0">
                    <a:solidFill>
                      <a:schemeClr val="bg1"/>
                    </a:solidFill>
                    <a:latin typeface="Arial Narrow" pitchFamily="34" charset="0"/>
                  </a:endParaRPr>
                </a:p>
              </p:txBody>
            </p:sp>
          </p:grpSp>
          <p:grpSp>
            <p:nvGrpSpPr>
              <p:cNvPr id="11" name="Group 53"/>
              <p:cNvGrpSpPr>
                <a:grpSpLocks/>
              </p:cNvGrpSpPr>
              <p:nvPr/>
            </p:nvGrpSpPr>
            <p:grpSpPr bwMode="auto">
              <a:xfrm>
                <a:off x="1242" y="3024"/>
                <a:ext cx="1616" cy="716"/>
                <a:chOff x="1242" y="3024"/>
                <a:chExt cx="1616" cy="716"/>
              </a:xfrm>
            </p:grpSpPr>
            <p:grpSp>
              <p:nvGrpSpPr>
                <p:cNvPr id="12" name="Group 54"/>
                <p:cNvGrpSpPr>
                  <a:grpSpLocks/>
                </p:cNvGrpSpPr>
                <p:nvPr/>
              </p:nvGrpSpPr>
              <p:grpSpPr bwMode="auto">
                <a:xfrm>
                  <a:off x="1242" y="3036"/>
                  <a:ext cx="1616" cy="704"/>
                  <a:chOff x="1242" y="3036"/>
                  <a:chExt cx="1616" cy="704"/>
                </a:xfrm>
              </p:grpSpPr>
              <p:sp>
                <p:nvSpPr>
                  <p:cNvPr id="162871" name="Rectangle 55"/>
                  <p:cNvSpPr>
                    <a:spLocks noChangeArrowheads="1"/>
                  </p:cNvSpPr>
                  <p:nvPr/>
                </p:nvSpPr>
                <p:spPr bwMode="auto">
                  <a:xfrm>
                    <a:off x="1242" y="3036"/>
                    <a:ext cx="1616" cy="704"/>
                  </a:xfrm>
                  <a:prstGeom prst="rect">
                    <a:avLst/>
                  </a:prstGeom>
                  <a:solidFill>
                    <a:schemeClr val="folHlink"/>
                  </a:solidFill>
                  <a:ln w="25400">
                    <a:solidFill>
                      <a:schemeClr val="tx1"/>
                    </a:solidFill>
                    <a:miter lim="800000"/>
                    <a:headEnd/>
                    <a:tailEnd/>
                  </a:ln>
                  <a:effectLst/>
                </p:spPr>
                <p:txBody>
                  <a:bodyPr wrap="none" anchor="ctr"/>
                  <a:lstStyle/>
                  <a:p>
                    <a:endParaRPr lang="tr-TR"/>
                  </a:p>
                </p:txBody>
              </p:sp>
              <p:sp>
                <p:nvSpPr>
                  <p:cNvPr id="162872" name="Line 56"/>
                  <p:cNvSpPr>
                    <a:spLocks noChangeShapeType="1"/>
                  </p:cNvSpPr>
                  <p:nvPr/>
                </p:nvSpPr>
                <p:spPr bwMode="auto">
                  <a:xfrm>
                    <a:off x="1476" y="3180"/>
                    <a:ext cx="647" cy="0"/>
                  </a:xfrm>
                  <a:prstGeom prst="line">
                    <a:avLst/>
                  </a:prstGeom>
                  <a:noFill/>
                  <a:ln w="50800">
                    <a:solidFill>
                      <a:schemeClr val="tx1"/>
                    </a:solidFill>
                    <a:round/>
                    <a:headEnd/>
                    <a:tailEnd/>
                  </a:ln>
                  <a:effectLst/>
                </p:spPr>
                <p:txBody>
                  <a:bodyPr wrap="none" anchor="ctr"/>
                  <a:lstStyle/>
                  <a:p>
                    <a:endParaRPr lang="tr-TR"/>
                  </a:p>
                </p:txBody>
              </p:sp>
              <p:sp>
                <p:nvSpPr>
                  <p:cNvPr id="162873" name="Line 57"/>
                  <p:cNvSpPr>
                    <a:spLocks noChangeShapeType="1"/>
                  </p:cNvSpPr>
                  <p:nvPr/>
                </p:nvSpPr>
                <p:spPr bwMode="auto">
                  <a:xfrm>
                    <a:off x="1476" y="3255"/>
                    <a:ext cx="647" cy="0"/>
                  </a:xfrm>
                  <a:prstGeom prst="line">
                    <a:avLst/>
                  </a:prstGeom>
                  <a:noFill/>
                  <a:ln w="50800">
                    <a:solidFill>
                      <a:schemeClr val="tx1"/>
                    </a:solidFill>
                    <a:round/>
                    <a:headEnd/>
                    <a:tailEnd/>
                  </a:ln>
                  <a:effectLst/>
                </p:spPr>
                <p:txBody>
                  <a:bodyPr wrap="none" anchor="ctr"/>
                  <a:lstStyle/>
                  <a:p>
                    <a:endParaRPr lang="tr-TR"/>
                  </a:p>
                </p:txBody>
              </p:sp>
              <p:sp>
                <p:nvSpPr>
                  <p:cNvPr id="162874" name="Line 58"/>
                  <p:cNvSpPr>
                    <a:spLocks noChangeShapeType="1"/>
                  </p:cNvSpPr>
                  <p:nvPr/>
                </p:nvSpPr>
                <p:spPr bwMode="auto">
                  <a:xfrm>
                    <a:off x="1560" y="3331"/>
                    <a:ext cx="646" cy="0"/>
                  </a:xfrm>
                  <a:prstGeom prst="line">
                    <a:avLst/>
                  </a:prstGeom>
                  <a:noFill/>
                  <a:ln w="50800">
                    <a:solidFill>
                      <a:schemeClr val="tx1"/>
                    </a:solidFill>
                    <a:round/>
                    <a:headEnd/>
                    <a:tailEnd/>
                  </a:ln>
                  <a:effectLst/>
                </p:spPr>
                <p:txBody>
                  <a:bodyPr wrap="none" anchor="ctr"/>
                  <a:lstStyle/>
                  <a:p>
                    <a:endParaRPr lang="tr-TR"/>
                  </a:p>
                </p:txBody>
              </p:sp>
              <p:sp>
                <p:nvSpPr>
                  <p:cNvPr id="162875" name="Line 59"/>
                  <p:cNvSpPr>
                    <a:spLocks noChangeShapeType="1"/>
                  </p:cNvSpPr>
                  <p:nvPr/>
                </p:nvSpPr>
                <p:spPr bwMode="auto">
                  <a:xfrm>
                    <a:off x="1560" y="3407"/>
                    <a:ext cx="646" cy="0"/>
                  </a:xfrm>
                  <a:prstGeom prst="line">
                    <a:avLst/>
                  </a:prstGeom>
                  <a:noFill/>
                  <a:ln w="50800">
                    <a:solidFill>
                      <a:schemeClr val="tx1"/>
                    </a:solidFill>
                    <a:round/>
                    <a:headEnd/>
                    <a:tailEnd/>
                  </a:ln>
                  <a:effectLst/>
                </p:spPr>
                <p:txBody>
                  <a:bodyPr wrap="none" anchor="ctr"/>
                  <a:lstStyle/>
                  <a:p>
                    <a:endParaRPr lang="tr-TR"/>
                  </a:p>
                </p:txBody>
              </p:sp>
              <p:sp>
                <p:nvSpPr>
                  <p:cNvPr id="162876" name="Line 60"/>
                  <p:cNvSpPr>
                    <a:spLocks noChangeShapeType="1"/>
                  </p:cNvSpPr>
                  <p:nvPr/>
                </p:nvSpPr>
                <p:spPr bwMode="auto">
                  <a:xfrm>
                    <a:off x="1811" y="3483"/>
                    <a:ext cx="646" cy="0"/>
                  </a:xfrm>
                  <a:prstGeom prst="line">
                    <a:avLst/>
                  </a:prstGeom>
                  <a:noFill/>
                  <a:ln w="50800">
                    <a:solidFill>
                      <a:schemeClr val="tx1"/>
                    </a:solidFill>
                    <a:round/>
                    <a:headEnd/>
                    <a:tailEnd/>
                  </a:ln>
                  <a:effectLst/>
                </p:spPr>
                <p:txBody>
                  <a:bodyPr wrap="none" anchor="ctr"/>
                  <a:lstStyle/>
                  <a:p>
                    <a:endParaRPr lang="tr-TR"/>
                  </a:p>
                </p:txBody>
              </p:sp>
              <p:sp>
                <p:nvSpPr>
                  <p:cNvPr id="162877" name="Line 61"/>
                  <p:cNvSpPr>
                    <a:spLocks noChangeShapeType="1"/>
                  </p:cNvSpPr>
                  <p:nvPr/>
                </p:nvSpPr>
                <p:spPr bwMode="auto">
                  <a:xfrm>
                    <a:off x="1811" y="3559"/>
                    <a:ext cx="856" cy="0"/>
                  </a:xfrm>
                  <a:prstGeom prst="line">
                    <a:avLst/>
                  </a:prstGeom>
                  <a:noFill/>
                  <a:ln w="50800">
                    <a:solidFill>
                      <a:schemeClr val="tx1"/>
                    </a:solidFill>
                    <a:round/>
                    <a:headEnd/>
                    <a:tailEnd/>
                  </a:ln>
                  <a:effectLst/>
                </p:spPr>
                <p:txBody>
                  <a:bodyPr wrap="none" anchor="ctr"/>
                  <a:lstStyle/>
                  <a:p>
                    <a:endParaRPr lang="tr-TR"/>
                  </a:p>
                </p:txBody>
              </p:sp>
              <p:sp>
                <p:nvSpPr>
                  <p:cNvPr id="162878" name="Line 62"/>
                  <p:cNvSpPr>
                    <a:spLocks noChangeShapeType="1"/>
                  </p:cNvSpPr>
                  <p:nvPr/>
                </p:nvSpPr>
                <p:spPr bwMode="auto">
                  <a:xfrm>
                    <a:off x="1811" y="3634"/>
                    <a:ext cx="856" cy="0"/>
                  </a:xfrm>
                  <a:prstGeom prst="line">
                    <a:avLst/>
                  </a:prstGeom>
                  <a:noFill/>
                  <a:ln w="50800">
                    <a:solidFill>
                      <a:schemeClr val="tx1"/>
                    </a:solidFill>
                    <a:round/>
                    <a:headEnd/>
                    <a:tailEnd/>
                  </a:ln>
                  <a:effectLst/>
                </p:spPr>
                <p:txBody>
                  <a:bodyPr wrap="none" anchor="ctr"/>
                  <a:lstStyle/>
                  <a:p>
                    <a:endParaRPr lang="tr-TR"/>
                  </a:p>
                </p:txBody>
              </p:sp>
              <p:sp>
                <p:nvSpPr>
                  <p:cNvPr id="162879" name="Line 63"/>
                  <p:cNvSpPr>
                    <a:spLocks noChangeShapeType="1"/>
                  </p:cNvSpPr>
                  <p:nvPr/>
                </p:nvSpPr>
                <p:spPr bwMode="auto">
                  <a:xfrm>
                    <a:off x="2205" y="3176"/>
                    <a:ext cx="486" cy="0"/>
                  </a:xfrm>
                  <a:prstGeom prst="line">
                    <a:avLst/>
                  </a:prstGeom>
                  <a:noFill/>
                  <a:ln w="12700">
                    <a:solidFill>
                      <a:schemeClr val="tx1"/>
                    </a:solidFill>
                    <a:prstDash val="dash"/>
                    <a:round/>
                    <a:headEnd/>
                    <a:tailEnd/>
                  </a:ln>
                  <a:effectLst/>
                </p:spPr>
                <p:txBody>
                  <a:bodyPr wrap="none" anchor="ctr"/>
                  <a:lstStyle/>
                  <a:p>
                    <a:endParaRPr lang="tr-TR"/>
                  </a:p>
                </p:txBody>
              </p:sp>
              <p:sp>
                <p:nvSpPr>
                  <p:cNvPr id="162880" name="Line 64"/>
                  <p:cNvSpPr>
                    <a:spLocks noChangeShapeType="1"/>
                  </p:cNvSpPr>
                  <p:nvPr/>
                </p:nvSpPr>
                <p:spPr bwMode="auto">
                  <a:xfrm>
                    <a:off x="2289" y="3404"/>
                    <a:ext cx="318" cy="0"/>
                  </a:xfrm>
                  <a:prstGeom prst="line">
                    <a:avLst/>
                  </a:prstGeom>
                  <a:noFill/>
                  <a:ln w="12700">
                    <a:solidFill>
                      <a:schemeClr val="tx1"/>
                    </a:solidFill>
                    <a:prstDash val="dash"/>
                    <a:round/>
                    <a:headEnd/>
                    <a:tailEnd/>
                  </a:ln>
                  <a:effectLst/>
                </p:spPr>
                <p:txBody>
                  <a:bodyPr wrap="none" anchor="ctr"/>
                  <a:lstStyle/>
                  <a:p>
                    <a:endParaRPr lang="tr-TR"/>
                  </a:p>
                </p:txBody>
              </p:sp>
              <p:sp>
                <p:nvSpPr>
                  <p:cNvPr id="162881" name="Line 65"/>
                  <p:cNvSpPr>
                    <a:spLocks noChangeShapeType="1"/>
                  </p:cNvSpPr>
                  <p:nvPr/>
                </p:nvSpPr>
                <p:spPr bwMode="auto">
                  <a:xfrm flipV="1">
                    <a:off x="1535" y="3548"/>
                    <a:ext cx="192" cy="19"/>
                  </a:xfrm>
                  <a:prstGeom prst="line">
                    <a:avLst/>
                  </a:prstGeom>
                  <a:noFill/>
                  <a:ln w="12700">
                    <a:solidFill>
                      <a:schemeClr val="tx1"/>
                    </a:solidFill>
                    <a:prstDash val="dash"/>
                    <a:round/>
                    <a:headEnd/>
                    <a:tailEnd/>
                  </a:ln>
                  <a:effectLst/>
                </p:spPr>
                <p:txBody>
                  <a:bodyPr wrap="none" anchor="ctr"/>
                  <a:lstStyle/>
                  <a:p>
                    <a:endParaRPr lang="tr-TR"/>
                  </a:p>
                </p:txBody>
              </p:sp>
              <p:sp>
                <p:nvSpPr>
                  <p:cNvPr id="162882" name="Line 66"/>
                  <p:cNvSpPr>
                    <a:spLocks noChangeShapeType="1"/>
                  </p:cNvSpPr>
                  <p:nvPr/>
                </p:nvSpPr>
                <p:spPr bwMode="auto">
                  <a:xfrm flipV="1">
                    <a:off x="1535" y="3623"/>
                    <a:ext cx="192" cy="18"/>
                  </a:xfrm>
                  <a:prstGeom prst="line">
                    <a:avLst/>
                  </a:prstGeom>
                  <a:noFill/>
                  <a:ln w="12700">
                    <a:solidFill>
                      <a:schemeClr val="tx1"/>
                    </a:solidFill>
                    <a:prstDash val="dash"/>
                    <a:round/>
                    <a:headEnd/>
                    <a:tailEnd/>
                  </a:ln>
                  <a:effectLst/>
                </p:spPr>
                <p:txBody>
                  <a:bodyPr wrap="none" anchor="ctr"/>
                  <a:lstStyle/>
                  <a:p>
                    <a:endParaRPr lang="tr-TR"/>
                  </a:p>
                </p:txBody>
              </p:sp>
            </p:grpSp>
            <p:sp>
              <p:nvSpPr>
                <p:cNvPr id="162883" name="Rectangle 67"/>
                <p:cNvSpPr>
                  <a:spLocks noChangeArrowheads="1"/>
                </p:cNvSpPr>
                <p:nvPr/>
              </p:nvSpPr>
              <p:spPr bwMode="auto">
                <a:xfrm>
                  <a:off x="1849" y="3024"/>
                  <a:ext cx="536" cy="153"/>
                </a:xfrm>
                <a:prstGeom prst="rect">
                  <a:avLst/>
                </a:prstGeom>
                <a:noFill/>
                <a:ln w="12700">
                  <a:noFill/>
                  <a:miter lim="800000"/>
                  <a:headEnd/>
                  <a:tailEnd/>
                </a:ln>
                <a:effectLst/>
              </p:spPr>
              <p:txBody>
                <a:bodyPr wrap="none" lIns="90488" tIns="44450" rIns="90488" bIns="44450">
                  <a:spAutoFit/>
                </a:bodyPr>
                <a:lstStyle/>
                <a:p>
                  <a:pPr eaLnBrk="0" hangingPunct="0"/>
                  <a:r>
                    <a:rPr lang="en-GB" sz="1000" dirty="0" err="1">
                      <a:solidFill>
                        <a:schemeClr val="bg1"/>
                      </a:solidFill>
                      <a:latin typeface="Arial Narrow" pitchFamily="34" charset="0"/>
                    </a:rPr>
                    <a:t>Faaliyet</a:t>
                  </a:r>
                  <a:r>
                    <a:rPr lang="en-GB" sz="1000" dirty="0">
                      <a:solidFill>
                        <a:schemeClr val="bg1"/>
                      </a:solidFill>
                      <a:latin typeface="Arial Narrow" pitchFamily="34" charset="0"/>
                    </a:rPr>
                    <a:t> </a:t>
                  </a:r>
                  <a:r>
                    <a:rPr lang="tr-TR" sz="1000" dirty="0" err="1">
                      <a:solidFill>
                        <a:schemeClr val="bg1"/>
                      </a:solidFill>
                      <a:latin typeface="Arial Narrow" pitchFamily="34" charset="0"/>
                    </a:rPr>
                    <a:t>PLanı</a:t>
                  </a:r>
                  <a:endParaRPr lang="en-GB" sz="1000" dirty="0">
                    <a:solidFill>
                      <a:schemeClr val="bg1"/>
                    </a:solidFill>
                    <a:latin typeface="Arial Narrow" pitchFamily="34" charset="0"/>
                  </a:endParaRPr>
                </a:p>
              </p:txBody>
            </p:sp>
          </p:grpSp>
          <p:grpSp>
            <p:nvGrpSpPr>
              <p:cNvPr id="13" name="Group 68"/>
              <p:cNvGrpSpPr>
                <a:grpSpLocks/>
              </p:cNvGrpSpPr>
              <p:nvPr/>
            </p:nvGrpSpPr>
            <p:grpSpPr bwMode="auto">
              <a:xfrm>
                <a:off x="1146" y="3120"/>
                <a:ext cx="1616" cy="716"/>
                <a:chOff x="1146" y="3120"/>
                <a:chExt cx="1616" cy="716"/>
              </a:xfrm>
            </p:grpSpPr>
            <p:grpSp>
              <p:nvGrpSpPr>
                <p:cNvPr id="14" name="Group 69"/>
                <p:cNvGrpSpPr>
                  <a:grpSpLocks/>
                </p:cNvGrpSpPr>
                <p:nvPr/>
              </p:nvGrpSpPr>
              <p:grpSpPr bwMode="auto">
                <a:xfrm>
                  <a:off x="1146" y="3132"/>
                  <a:ext cx="1616" cy="704"/>
                  <a:chOff x="1146" y="3132"/>
                  <a:chExt cx="1616" cy="704"/>
                </a:xfrm>
              </p:grpSpPr>
              <p:sp>
                <p:nvSpPr>
                  <p:cNvPr id="162886" name="Rectangle 70"/>
                  <p:cNvSpPr>
                    <a:spLocks noChangeArrowheads="1"/>
                  </p:cNvSpPr>
                  <p:nvPr/>
                </p:nvSpPr>
                <p:spPr bwMode="auto">
                  <a:xfrm>
                    <a:off x="1146" y="3132"/>
                    <a:ext cx="1616" cy="704"/>
                  </a:xfrm>
                  <a:prstGeom prst="rect">
                    <a:avLst/>
                  </a:prstGeom>
                  <a:solidFill>
                    <a:schemeClr val="folHlink"/>
                  </a:solidFill>
                  <a:ln w="25400">
                    <a:solidFill>
                      <a:schemeClr val="tx1"/>
                    </a:solidFill>
                    <a:miter lim="800000"/>
                    <a:headEnd/>
                    <a:tailEnd/>
                  </a:ln>
                  <a:effectLst/>
                </p:spPr>
                <p:txBody>
                  <a:bodyPr wrap="none" anchor="ctr"/>
                  <a:lstStyle/>
                  <a:p>
                    <a:endParaRPr lang="tr-TR"/>
                  </a:p>
                </p:txBody>
              </p:sp>
              <p:sp>
                <p:nvSpPr>
                  <p:cNvPr id="162887" name="Line 71"/>
                  <p:cNvSpPr>
                    <a:spLocks noChangeShapeType="1"/>
                  </p:cNvSpPr>
                  <p:nvPr/>
                </p:nvSpPr>
                <p:spPr bwMode="auto">
                  <a:xfrm>
                    <a:off x="1380" y="3276"/>
                    <a:ext cx="647" cy="0"/>
                  </a:xfrm>
                  <a:prstGeom prst="line">
                    <a:avLst/>
                  </a:prstGeom>
                  <a:noFill/>
                  <a:ln w="50800">
                    <a:solidFill>
                      <a:schemeClr val="tx1"/>
                    </a:solidFill>
                    <a:round/>
                    <a:headEnd/>
                    <a:tailEnd/>
                  </a:ln>
                  <a:effectLst/>
                </p:spPr>
                <p:txBody>
                  <a:bodyPr wrap="none" anchor="ctr"/>
                  <a:lstStyle/>
                  <a:p>
                    <a:endParaRPr lang="tr-TR"/>
                  </a:p>
                </p:txBody>
              </p:sp>
              <p:sp>
                <p:nvSpPr>
                  <p:cNvPr id="162888" name="Line 72"/>
                  <p:cNvSpPr>
                    <a:spLocks noChangeShapeType="1"/>
                  </p:cNvSpPr>
                  <p:nvPr/>
                </p:nvSpPr>
                <p:spPr bwMode="auto">
                  <a:xfrm>
                    <a:off x="1380" y="3351"/>
                    <a:ext cx="647" cy="0"/>
                  </a:xfrm>
                  <a:prstGeom prst="line">
                    <a:avLst/>
                  </a:prstGeom>
                  <a:noFill/>
                  <a:ln w="50800">
                    <a:solidFill>
                      <a:schemeClr val="tx1"/>
                    </a:solidFill>
                    <a:round/>
                    <a:headEnd/>
                    <a:tailEnd/>
                  </a:ln>
                  <a:effectLst/>
                </p:spPr>
                <p:txBody>
                  <a:bodyPr wrap="none" anchor="ctr"/>
                  <a:lstStyle/>
                  <a:p>
                    <a:endParaRPr lang="tr-TR"/>
                  </a:p>
                </p:txBody>
              </p:sp>
              <p:sp>
                <p:nvSpPr>
                  <p:cNvPr id="162889" name="Line 73"/>
                  <p:cNvSpPr>
                    <a:spLocks noChangeShapeType="1"/>
                  </p:cNvSpPr>
                  <p:nvPr/>
                </p:nvSpPr>
                <p:spPr bwMode="auto">
                  <a:xfrm>
                    <a:off x="1464" y="3427"/>
                    <a:ext cx="646" cy="0"/>
                  </a:xfrm>
                  <a:prstGeom prst="line">
                    <a:avLst/>
                  </a:prstGeom>
                  <a:noFill/>
                  <a:ln w="50800">
                    <a:solidFill>
                      <a:schemeClr val="tx1"/>
                    </a:solidFill>
                    <a:round/>
                    <a:headEnd/>
                    <a:tailEnd/>
                  </a:ln>
                  <a:effectLst/>
                </p:spPr>
                <p:txBody>
                  <a:bodyPr wrap="none" anchor="ctr"/>
                  <a:lstStyle/>
                  <a:p>
                    <a:endParaRPr lang="tr-TR"/>
                  </a:p>
                </p:txBody>
              </p:sp>
              <p:sp>
                <p:nvSpPr>
                  <p:cNvPr id="162890" name="Line 74"/>
                  <p:cNvSpPr>
                    <a:spLocks noChangeShapeType="1"/>
                  </p:cNvSpPr>
                  <p:nvPr/>
                </p:nvSpPr>
                <p:spPr bwMode="auto">
                  <a:xfrm>
                    <a:off x="1464" y="3503"/>
                    <a:ext cx="646" cy="0"/>
                  </a:xfrm>
                  <a:prstGeom prst="line">
                    <a:avLst/>
                  </a:prstGeom>
                  <a:noFill/>
                  <a:ln w="50800">
                    <a:solidFill>
                      <a:schemeClr val="tx1"/>
                    </a:solidFill>
                    <a:round/>
                    <a:headEnd/>
                    <a:tailEnd/>
                  </a:ln>
                  <a:effectLst/>
                </p:spPr>
                <p:txBody>
                  <a:bodyPr wrap="none" anchor="ctr"/>
                  <a:lstStyle/>
                  <a:p>
                    <a:endParaRPr lang="tr-TR"/>
                  </a:p>
                </p:txBody>
              </p:sp>
              <p:sp>
                <p:nvSpPr>
                  <p:cNvPr id="162891" name="Line 75"/>
                  <p:cNvSpPr>
                    <a:spLocks noChangeShapeType="1"/>
                  </p:cNvSpPr>
                  <p:nvPr/>
                </p:nvSpPr>
                <p:spPr bwMode="auto">
                  <a:xfrm>
                    <a:off x="1715" y="3579"/>
                    <a:ext cx="646" cy="0"/>
                  </a:xfrm>
                  <a:prstGeom prst="line">
                    <a:avLst/>
                  </a:prstGeom>
                  <a:noFill/>
                  <a:ln w="50800">
                    <a:solidFill>
                      <a:schemeClr val="tx1"/>
                    </a:solidFill>
                    <a:round/>
                    <a:headEnd/>
                    <a:tailEnd/>
                  </a:ln>
                  <a:effectLst/>
                </p:spPr>
                <p:txBody>
                  <a:bodyPr wrap="none" anchor="ctr"/>
                  <a:lstStyle/>
                  <a:p>
                    <a:endParaRPr lang="tr-TR"/>
                  </a:p>
                </p:txBody>
              </p:sp>
              <p:sp>
                <p:nvSpPr>
                  <p:cNvPr id="162892" name="Line 76"/>
                  <p:cNvSpPr>
                    <a:spLocks noChangeShapeType="1"/>
                  </p:cNvSpPr>
                  <p:nvPr/>
                </p:nvSpPr>
                <p:spPr bwMode="auto">
                  <a:xfrm>
                    <a:off x="1715" y="3655"/>
                    <a:ext cx="856" cy="0"/>
                  </a:xfrm>
                  <a:prstGeom prst="line">
                    <a:avLst/>
                  </a:prstGeom>
                  <a:noFill/>
                  <a:ln w="50800">
                    <a:solidFill>
                      <a:schemeClr val="tx1"/>
                    </a:solidFill>
                    <a:round/>
                    <a:headEnd/>
                    <a:tailEnd/>
                  </a:ln>
                  <a:effectLst/>
                </p:spPr>
                <p:txBody>
                  <a:bodyPr wrap="none" anchor="ctr"/>
                  <a:lstStyle/>
                  <a:p>
                    <a:endParaRPr lang="tr-TR"/>
                  </a:p>
                </p:txBody>
              </p:sp>
              <p:sp>
                <p:nvSpPr>
                  <p:cNvPr id="162893" name="Line 77"/>
                  <p:cNvSpPr>
                    <a:spLocks noChangeShapeType="1"/>
                  </p:cNvSpPr>
                  <p:nvPr/>
                </p:nvSpPr>
                <p:spPr bwMode="auto">
                  <a:xfrm>
                    <a:off x="1715" y="3730"/>
                    <a:ext cx="856" cy="0"/>
                  </a:xfrm>
                  <a:prstGeom prst="line">
                    <a:avLst/>
                  </a:prstGeom>
                  <a:noFill/>
                  <a:ln w="50800">
                    <a:solidFill>
                      <a:schemeClr val="tx1"/>
                    </a:solidFill>
                    <a:round/>
                    <a:headEnd/>
                    <a:tailEnd/>
                  </a:ln>
                  <a:effectLst/>
                </p:spPr>
                <p:txBody>
                  <a:bodyPr wrap="none" anchor="ctr"/>
                  <a:lstStyle/>
                  <a:p>
                    <a:endParaRPr lang="tr-TR"/>
                  </a:p>
                </p:txBody>
              </p:sp>
              <p:sp>
                <p:nvSpPr>
                  <p:cNvPr id="162894" name="Line 78"/>
                  <p:cNvSpPr>
                    <a:spLocks noChangeShapeType="1"/>
                  </p:cNvSpPr>
                  <p:nvPr/>
                </p:nvSpPr>
                <p:spPr bwMode="auto">
                  <a:xfrm>
                    <a:off x="2109" y="3272"/>
                    <a:ext cx="486" cy="0"/>
                  </a:xfrm>
                  <a:prstGeom prst="line">
                    <a:avLst/>
                  </a:prstGeom>
                  <a:noFill/>
                  <a:ln w="12700">
                    <a:solidFill>
                      <a:schemeClr val="tx1"/>
                    </a:solidFill>
                    <a:prstDash val="dash"/>
                    <a:round/>
                    <a:headEnd/>
                    <a:tailEnd/>
                  </a:ln>
                  <a:effectLst/>
                </p:spPr>
                <p:txBody>
                  <a:bodyPr wrap="none" anchor="ctr"/>
                  <a:lstStyle/>
                  <a:p>
                    <a:endParaRPr lang="tr-TR"/>
                  </a:p>
                </p:txBody>
              </p:sp>
              <p:sp>
                <p:nvSpPr>
                  <p:cNvPr id="162895" name="Line 79"/>
                  <p:cNvSpPr>
                    <a:spLocks noChangeShapeType="1"/>
                  </p:cNvSpPr>
                  <p:nvPr/>
                </p:nvSpPr>
                <p:spPr bwMode="auto">
                  <a:xfrm>
                    <a:off x="2193" y="3500"/>
                    <a:ext cx="318" cy="0"/>
                  </a:xfrm>
                  <a:prstGeom prst="line">
                    <a:avLst/>
                  </a:prstGeom>
                  <a:noFill/>
                  <a:ln w="12700">
                    <a:solidFill>
                      <a:schemeClr val="tx1"/>
                    </a:solidFill>
                    <a:prstDash val="dash"/>
                    <a:round/>
                    <a:headEnd/>
                    <a:tailEnd/>
                  </a:ln>
                  <a:effectLst/>
                </p:spPr>
                <p:txBody>
                  <a:bodyPr wrap="none" anchor="ctr"/>
                  <a:lstStyle/>
                  <a:p>
                    <a:endParaRPr lang="tr-TR"/>
                  </a:p>
                </p:txBody>
              </p:sp>
              <p:sp>
                <p:nvSpPr>
                  <p:cNvPr id="162896" name="Line 80"/>
                  <p:cNvSpPr>
                    <a:spLocks noChangeShapeType="1"/>
                  </p:cNvSpPr>
                  <p:nvPr/>
                </p:nvSpPr>
                <p:spPr bwMode="auto">
                  <a:xfrm flipV="1">
                    <a:off x="1439" y="3644"/>
                    <a:ext cx="192" cy="19"/>
                  </a:xfrm>
                  <a:prstGeom prst="line">
                    <a:avLst/>
                  </a:prstGeom>
                  <a:noFill/>
                  <a:ln w="12700">
                    <a:solidFill>
                      <a:schemeClr val="tx1"/>
                    </a:solidFill>
                    <a:prstDash val="dash"/>
                    <a:round/>
                    <a:headEnd/>
                    <a:tailEnd/>
                  </a:ln>
                  <a:effectLst/>
                </p:spPr>
                <p:txBody>
                  <a:bodyPr wrap="none" anchor="ctr"/>
                  <a:lstStyle/>
                  <a:p>
                    <a:endParaRPr lang="tr-TR"/>
                  </a:p>
                </p:txBody>
              </p:sp>
              <p:sp>
                <p:nvSpPr>
                  <p:cNvPr id="162897" name="Line 81"/>
                  <p:cNvSpPr>
                    <a:spLocks noChangeShapeType="1"/>
                  </p:cNvSpPr>
                  <p:nvPr/>
                </p:nvSpPr>
                <p:spPr bwMode="auto">
                  <a:xfrm flipV="1">
                    <a:off x="1439" y="3719"/>
                    <a:ext cx="192" cy="18"/>
                  </a:xfrm>
                  <a:prstGeom prst="line">
                    <a:avLst/>
                  </a:prstGeom>
                  <a:noFill/>
                  <a:ln w="12700">
                    <a:solidFill>
                      <a:schemeClr val="tx1"/>
                    </a:solidFill>
                    <a:prstDash val="dash"/>
                    <a:round/>
                    <a:headEnd/>
                    <a:tailEnd/>
                  </a:ln>
                  <a:effectLst/>
                </p:spPr>
                <p:txBody>
                  <a:bodyPr wrap="none" anchor="ctr"/>
                  <a:lstStyle/>
                  <a:p>
                    <a:endParaRPr lang="tr-TR"/>
                  </a:p>
                </p:txBody>
              </p:sp>
            </p:grpSp>
            <p:sp>
              <p:nvSpPr>
                <p:cNvPr id="162898" name="Rectangle 82"/>
                <p:cNvSpPr>
                  <a:spLocks noChangeArrowheads="1"/>
                </p:cNvSpPr>
                <p:nvPr/>
              </p:nvSpPr>
              <p:spPr bwMode="auto">
                <a:xfrm>
                  <a:off x="1753" y="3120"/>
                  <a:ext cx="536" cy="153"/>
                </a:xfrm>
                <a:prstGeom prst="rect">
                  <a:avLst/>
                </a:prstGeom>
                <a:noFill/>
                <a:ln w="12700">
                  <a:noFill/>
                  <a:miter lim="800000"/>
                  <a:headEnd/>
                  <a:tailEnd/>
                </a:ln>
                <a:effectLst/>
              </p:spPr>
              <p:txBody>
                <a:bodyPr wrap="none" lIns="90488" tIns="44450" rIns="90488" bIns="44450">
                  <a:spAutoFit/>
                </a:bodyPr>
                <a:lstStyle/>
                <a:p>
                  <a:pPr eaLnBrk="0" hangingPunct="0"/>
                  <a:r>
                    <a:rPr lang="en-GB" sz="1000" dirty="0" err="1">
                      <a:solidFill>
                        <a:schemeClr val="bg1"/>
                      </a:solidFill>
                      <a:latin typeface="Arial Narrow" pitchFamily="34" charset="0"/>
                    </a:rPr>
                    <a:t>Faaliyet</a:t>
                  </a:r>
                  <a:r>
                    <a:rPr lang="en-GB" sz="1000" dirty="0">
                      <a:solidFill>
                        <a:schemeClr val="bg1"/>
                      </a:solidFill>
                      <a:latin typeface="Arial Narrow" pitchFamily="34" charset="0"/>
                    </a:rPr>
                    <a:t> </a:t>
                  </a:r>
                  <a:r>
                    <a:rPr lang="tr-TR" sz="1000" dirty="0" err="1">
                      <a:solidFill>
                        <a:schemeClr val="bg1"/>
                      </a:solidFill>
                      <a:latin typeface="Arial Narrow" pitchFamily="34" charset="0"/>
                    </a:rPr>
                    <a:t>PLanı</a:t>
                  </a:r>
                  <a:endParaRPr lang="en-GB" sz="1000" dirty="0">
                    <a:solidFill>
                      <a:schemeClr val="bg1"/>
                    </a:solidFill>
                    <a:latin typeface="Arial Narrow" pitchFamily="34" charset="0"/>
                  </a:endParaRPr>
                </a:p>
              </p:txBody>
            </p:sp>
          </p:grpSp>
        </p:grpSp>
        <p:sp>
          <p:nvSpPr>
            <p:cNvPr id="162899" name="Rectangle 83"/>
            <p:cNvSpPr>
              <a:spLocks noChangeArrowheads="1"/>
            </p:cNvSpPr>
            <p:nvPr/>
          </p:nvSpPr>
          <p:spPr bwMode="auto">
            <a:xfrm>
              <a:off x="2469" y="2539"/>
              <a:ext cx="1869" cy="286"/>
            </a:xfrm>
            <a:prstGeom prst="rect">
              <a:avLst/>
            </a:prstGeom>
            <a:noFill/>
            <a:ln w="12700">
              <a:noFill/>
              <a:miter lim="800000"/>
              <a:headEnd/>
              <a:tailEnd/>
            </a:ln>
            <a:effectLst/>
          </p:spPr>
          <p:txBody>
            <a:bodyPr wrap="none" lIns="90488" tIns="44450" rIns="90488" bIns="44450">
              <a:spAutoFit/>
            </a:bodyPr>
            <a:lstStyle/>
            <a:p>
              <a:pPr algn="ctr" eaLnBrk="0" hangingPunct="0"/>
              <a:r>
                <a:rPr lang="tr-TR" sz="2400" b="1">
                  <a:solidFill>
                    <a:srgbClr val="CC0066"/>
                  </a:solidFill>
                  <a:latin typeface="Arial Narrow" pitchFamily="34" charset="0"/>
                </a:rPr>
                <a:t>Faaliyet Planı ve Bütçe</a:t>
              </a:r>
              <a:r>
                <a:rPr lang="tr-TR" sz="2400" b="1">
                  <a:latin typeface="Arial Narrow" pitchFamily="34" charset="0"/>
                </a:rPr>
                <a:t> </a:t>
              </a:r>
              <a:endParaRPr lang="en-GB" sz="2400" b="1">
                <a:latin typeface="Arial Narrow" pitchFamily="34" charset="0"/>
              </a:endParaRPr>
            </a:p>
          </p:txBody>
        </p:sp>
        <p:sp>
          <p:nvSpPr>
            <p:cNvPr id="162900" name="Rectangle 84"/>
            <p:cNvSpPr>
              <a:spLocks noChangeArrowheads="1"/>
            </p:cNvSpPr>
            <p:nvPr/>
          </p:nvSpPr>
          <p:spPr bwMode="auto">
            <a:xfrm>
              <a:off x="1329" y="1192"/>
              <a:ext cx="1492" cy="286"/>
            </a:xfrm>
            <a:prstGeom prst="rect">
              <a:avLst/>
            </a:prstGeom>
            <a:noFill/>
            <a:ln w="12700">
              <a:noFill/>
              <a:miter lim="800000"/>
              <a:headEnd/>
              <a:tailEnd/>
            </a:ln>
            <a:effectLst/>
          </p:spPr>
          <p:txBody>
            <a:bodyPr wrap="none" lIns="90488" tIns="44450" rIns="90488" bIns="44450">
              <a:spAutoFit/>
            </a:bodyPr>
            <a:lstStyle/>
            <a:p>
              <a:pPr eaLnBrk="0" hangingPunct="0"/>
              <a:r>
                <a:rPr lang="tr-TR" sz="2400" b="1">
                  <a:solidFill>
                    <a:srgbClr val="CC0066"/>
                  </a:solidFill>
                  <a:latin typeface="Arial Narrow" pitchFamily="34" charset="0"/>
                </a:rPr>
                <a:t>Mantıksal Çerçeve</a:t>
              </a:r>
              <a:endParaRPr lang="en-GB" sz="2400" b="1">
                <a:solidFill>
                  <a:srgbClr val="CC0066"/>
                </a:solidFill>
                <a:latin typeface="Arial Narrow" pitchFamily="34" charset="0"/>
              </a:endParaRPr>
            </a:p>
          </p:txBody>
        </p:sp>
        <p:sp>
          <p:nvSpPr>
            <p:cNvPr id="162901" name="Freeform 85" descr="Tuval"/>
            <p:cNvSpPr>
              <a:spLocks/>
            </p:cNvSpPr>
            <p:nvPr/>
          </p:nvSpPr>
          <p:spPr bwMode="auto">
            <a:xfrm>
              <a:off x="337" y="2064"/>
              <a:ext cx="623" cy="1350"/>
            </a:xfrm>
            <a:custGeom>
              <a:avLst/>
              <a:gdLst/>
              <a:ahLst/>
              <a:cxnLst>
                <a:cxn ang="0">
                  <a:pos x="559" y="6"/>
                </a:cxn>
                <a:cxn ang="0">
                  <a:pos x="436" y="22"/>
                </a:cxn>
                <a:cxn ang="0">
                  <a:pos x="326" y="60"/>
                </a:cxn>
                <a:cxn ang="0">
                  <a:pos x="226" y="115"/>
                </a:cxn>
                <a:cxn ang="0">
                  <a:pos x="141" y="180"/>
                </a:cxn>
                <a:cxn ang="0">
                  <a:pos x="75" y="262"/>
                </a:cxn>
                <a:cxn ang="0">
                  <a:pos x="27" y="350"/>
                </a:cxn>
                <a:cxn ang="0">
                  <a:pos x="7" y="421"/>
                </a:cxn>
                <a:cxn ang="0">
                  <a:pos x="1" y="470"/>
                </a:cxn>
                <a:cxn ang="0">
                  <a:pos x="0" y="694"/>
                </a:cxn>
                <a:cxn ang="0">
                  <a:pos x="6" y="765"/>
                </a:cxn>
                <a:cxn ang="0">
                  <a:pos x="26" y="836"/>
                </a:cxn>
                <a:cxn ang="0">
                  <a:pos x="57" y="901"/>
                </a:cxn>
                <a:cxn ang="0">
                  <a:pos x="100" y="961"/>
                </a:cxn>
                <a:cxn ang="0">
                  <a:pos x="152" y="1016"/>
                </a:cxn>
                <a:cxn ang="0">
                  <a:pos x="215" y="1065"/>
                </a:cxn>
                <a:cxn ang="0">
                  <a:pos x="287" y="1109"/>
                </a:cxn>
                <a:cxn ang="0">
                  <a:pos x="367" y="1141"/>
                </a:cxn>
                <a:cxn ang="0">
                  <a:pos x="622" y="1087"/>
                </a:cxn>
                <a:cxn ang="0">
                  <a:pos x="367" y="945"/>
                </a:cxn>
                <a:cxn ang="0">
                  <a:pos x="240" y="885"/>
                </a:cxn>
                <a:cxn ang="0">
                  <a:pos x="184" y="847"/>
                </a:cxn>
                <a:cxn ang="0">
                  <a:pos x="135" y="803"/>
                </a:cxn>
                <a:cxn ang="0">
                  <a:pos x="92" y="754"/>
                </a:cxn>
                <a:cxn ang="0">
                  <a:pos x="58" y="705"/>
                </a:cxn>
                <a:cxn ang="0">
                  <a:pos x="30" y="650"/>
                </a:cxn>
                <a:cxn ang="0">
                  <a:pos x="10" y="595"/>
                </a:cxn>
                <a:cxn ang="0">
                  <a:pos x="41" y="513"/>
                </a:cxn>
                <a:cxn ang="0">
                  <a:pos x="90" y="432"/>
                </a:cxn>
                <a:cxn ang="0">
                  <a:pos x="152" y="366"/>
                </a:cxn>
                <a:cxn ang="0">
                  <a:pos x="227" y="306"/>
                </a:cxn>
                <a:cxn ang="0">
                  <a:pos x="315" y="262"/>
                </a:cxn>
                <a:cxn ang="0">
                  <a:pos x="410" y="224"/>
                </a:cxn>
                <a:cxn ang="0">
                  <a:pos x="513" y="202"/>
                </a:cxn>
                <a:cxn ang="0">
                  <a:pos x="622" y="0"/>
                </a:cxn>
              </a:cxnLst>
              <a:rect l="0" t="0" r="r" b="b"/>
              <a:pathLst>
                <a:path w="623" h="1350">
                  <a:moveTo>
                    <a:pt x="622" y="0"/>
                  </a:moveTo>
                  <a:lnTo>
                    <a:pt x="559" y="6"/>
                  </a:lnTo>
                  <a:lnTo>
                    <a:pt x="496" y="11"/>
                  </a:lnTo>
                  <a:lnTo>
                    <a:pt x="436" y="22"/>
                  </a:lnTo>
                  <a:lnTo>
                    <a:pt x="380" y="38"/>
                  </a:lnTo>
                  <a:lnTo>
                    <a:pt x="326" y="60"/>
                  </a:lnTo>
                  <a:lnTo>
                    <a:pt x="273" y="88"/>
                  </a:lnTo>
                  <a:lnTo>
                    <a:pt x="226" y="115"/>
                  </a:lnTo>
                  <a:lnTo>
                    <a:pt x="183" y="148"/>
                  </a:lnTo>
                  <a:lnTo>
                    <a:pt x="141" y="180"/>
                  </a:lnTo>
                  <a:lnTo>
                    <a:pt x="106" y="219"/>
                  </a:lnTo>
                  <a:lnTo>
                    <a:pt x="75" y="262"/>
                  </a:lnTo>
                  <a:lnTo>
                    <a:pt x="49" y="306"/>
                  </a:lnTo>
                  <a:lnTo>
                    <a:pt x="27" y="350"/>
                  </a:lnTo>
                  <a:lnTo>
                    <a:pt x="12" y="399"/>
                  </a:lnTo>
                  <a:lnTo>
                    <a:pt x="7" y="421"/>
                  </a:lnTo>
                  <a:lnTo>
                    <a:pt x="3" y="448"/>
                  </a:lnTo>
                  <a:lnTo>
                    <a:pt x="1" y="470"/>
                  </a:lnTo>
                  <a:lnTo>
                    <a:pt x="0" y="497"/>
                  </a:lnTo>
                  <a:lnTo>
                    <a:pt x="0" y="694"/>
                  </a:lnTo>
                  <a:lnTo>
                    <a:pt x="1" y="732"/>
                  </a:lnTo>
                  <a:lnTo>
                    <a:pt x="6" y="765"/>
                  </a:lnTo>
                  <a:lnTo>
                    <a:pt x="15" y="797"/>
                  </a:lnTo>
                  <a:lnTo>
                    <a:pt x="26" y="836"/>
                  </a:lnTo>
                  <a:lnTo>
                    <a:pt x="40" y="868"/>
                  </a:lnTo>
                  <a:lnTo>
                    <a:pt x="57" y="901"/>
                  </a:lnTo>
                  <a:lnTo>
                    <a:pt x="77" y="929"/>
                  </a:lnTo>
                  <a:lnTo>
                    <a:pt x="100" y="961"/>
                  </a:lnTo>
                  <a:lnTo>
                    <a:pt x="124" y="989"/>
                  </a:lnTo>
                  <a:lnTo>
                    <a:pt x="152" y="1016"/>
                  </a:lnTo>
                  <a:lnTo>
                    <a:pt x="183" y="1043"/>
                  </a:lnTo>
                  <a:lnTo>
                    <a:pt x="215" y="1065"/>
                  </a:lnTo>
                  <a:lnTo>
                    <a:pt x="250" y="1087"/>
                  </a:lnTo>
                  <a:lnTo>
                    <a:pt x="287" y="1109"/>
                  </a:lnTo>
                  <a:lnTo>
                    <a:pt x="326" y="1125"/>
                  </a:lnTo>
                  <a:lnTo>
                    <a:pt x="367" y="1141"/>
                  </a:lnTo>
                  <a:lnTo>
                    <a:pt x="367" y="1349"/>
                  </a:lnTo>
                  <a:lnTo>
                    <a:pt x="622" y="1087"/>
                  </a:lnTo>
                  <a:lnTo>
                    <a:pt x="367" y="743"/>
                  </a:lnTo>
                  <a:lnTo>
                    <a:pt x="367" y="945"/>
                  </a:lnTo>
                  <a:lnTo>
                    <a:pt x="301" y="918"/>
                  </a:lnTo>
                  <a:lnTo>
                    <a:pt x="240" y="885"/>
                  </a:lnTo>
                  <a:lnTo>
                    <a:pt x="212" y="868"/>
                  </a:lnTo>
                  <a:lnTo>
                    <a:pt x="184" y="847"/>
                  </a:lnTo>
                  <a:lnTo>
                    <a:pt x="160" y="825"/>
                  </a:lnTo>
                  <a:lnTo>
                    <a:pt x="135" y="803"/>
                  </a:lnTo>
                  <a:lnTo>
                    <a:pt x="114" y="781"/>
                  </a:lnTo>
                  <a:lnTo>
                    <a:pt x="92" y="754"/>
                  </a:lnTo>
                  <a:lnTo>
                    <a:pt x="74" y="732"/>
                  </a:lnTo>
                  <a:lnTo>
                    <a:pt x="58" y="705"/>
                  </a:lnTo>
                  <a:lnTo>
                    <a:pt x="43" y="677"/>
                  </a:lnTo>
                  <a:lnTo>
                    <a:pt x="30" y="650"/>
                  </a:lnTo>
                  <a:lnTo>
                    <a:pt x="20" y="623"/>
                  </a:lnTo>
                  <a:lnTo>
                    <a:pt x="10" y="595"/>
                  </a:lnTo>
                  <a:lnTo>
                    <a:pt x="24" y="552"/>
                  </a:lnTo>
                  <a:lnTo>
                    <a:pt x="41" y="513"/>
                  </a:lnTo>
                  <a:lnTo>
                    <a:pt x="64" y="470"/>
                  </a:lnTo>
                  <a:lnTo>
                    <a:pt x="90" y="432"/>
                  </a:lnTo>
                  <a:lnTo>
                    <a:pt x="120" y="399"/>
                  </a:lnTo>
                  <a:lnTo>
                    <a:pt x="152" y="366"/>
                  </a:lnTo>
                  <a:lnTo>
                    <a:pt x="189" y="333"/>
                  </a:lnTo>
                  <a:lnTo>
                    <a:pt x="227" y="306"/>
                  </a:lnTo>
                  <a:lnTo>
                    <a:pt x="270" y="284"/>
                  </a:lnTo>
                  <a:lnTo>
                    <a:pt x="315" y="262"/>
                  </a:lnTo>
                  <a:lnTo>
                    <a:pt x="361" y="240"/>
                  </a:lnTo>
                  <a:lnTo>
                    <a:pt x="410" y="224"/>
                  </a:lnTo>
                  <a:lnTo>
                    <a:pt x="461" y="213"/>
                  </a:lnTo>
                  <a:lnTo>
                    <a:pt x="513" y="202"/>
                  </a:lnTo>
                  <a:lnTo>
                    <a:pt x="622" y="197"/>
                  </a:lnTo>
                  <a:lnTo>
                    <a:pt x="622" y="0"/>
                  </a:lnTo>
                </a:path>
              </a:pathLst>
            </a:custGeom>
            <a:blipFill dpi="0" rotWithShape="1">
              <a:blip r:embed="rId2" cstate="print"/>
              <a:srcRect/>
              <a:tile tx="0" ty="0" sx="100000" sy="100000" flip="none" algn="tl"/>
            </a:blipFill>
            <a:ln w="12700" cap="rnd" cmpd="sng">
              <a:solidFill>
                <a:schemeClr val="tx1"/>
              </a:solidFill>
              <a:prstDash val="solid"/>
              <a:round/>
              <a:headEnd type="none" w="med" len="med"/>
              <a:tailEnd type="none" w="med" len="med"/>
            </a:ln>
            <a:effectLst/>
          </p:spPr>
          <p:txBody>
            <a:bodyPr/>
            <a:lstStyle/>
            <a:p>
              <a:endParaRPr lang="tr-TR"/>
            </a:p>
          </p:txBody>
        </p:sp>
        <p:sp>
          <p:nvSpPr>
            <p:cNvPr id="162902" name="AutoShape 86" descr="Tuval"/>
            <p:cNvSpPr>
              <a:spLocks noChangeArrowheads="1"/>
            </p:cNvSpPr>
            <p:nvPr/>
          </p:nvSpPr>
          <p:spPr bwMode="auto">
            <a:xfrm>
              <a:off x="3264" y="3072"/>
              <a:ext cx="574" cy="478"/>
            </a:xfrm>
            <a:prstGeom prst="rightArrow">
              <a:avLst>
                <a:gd name="adj1" fmla="val 50000"/>
                <a:gd name="adj2" fmla="val 30032"/>
              </a:avLst>
            </a:prstGeom>
            <a:blipFill dpi="0" rotWithShape="1">
              <a:blip r:embed="rId2" cstate="print"/>
              <a:srcRect/>
              <a:tile tx="0" ty="0" sx="100000" sy="100000" flip="none" algn="tl"/>
            </a:blipFill>
            <a:ln w="9525">
              <a:solidFill>
                <a:schemeClr val="tx1"/>
              </a:solidFill>
              <a:miter lim="800000"/>
              <a:headEnd/>
              <a:tailEnd/>
            </a:ln>
            <a:effectLst/>
          </p:spPr>
          <p:txBody>
            <a:bodyPr wrap="none" anchor="ctr"/>
            <a:lstStyle/>
            <a:p>
              <a:endParaRPr lang="tr-TR"/>
            </a:p>
          </p:txBody>
        </p:sp>
        <p:sp>
          <p:nvSpPr>
            <p:cNvPr id="162903" name="Rectangle 87"/>
            <p:cNvSpPr>
              <a:spLocks noChangeArrowheads="1"/>
            </p:cNvSpPr>
            <p:nvPr/>
          </p:nvSpPr>
          <p:spPr bwMode="auto">
            <a:xfrm>
              <a:off x="2064" y="2440"/>
              <a:ext cx="287" cy="190"/>
            </a:xfrm>
            <a:prstGeom prst="rect">
              <a:avLst/>
            </a:prstGeom>
            <a:solidFill>
              <a:srgbClr val="FECAD4"/>
            </a:solidFill>
            <a:ln w="12700">
              <a:solidFill>
                <a:schemeClr val="tx1"/>
              </a:solidFill>
              <a:miter lim="800000"/>
              <a:headEnd/>
              <a:tailEnd/>
            </a:ln>
            <a:effectLst/>
          </p:spPr>
          <p:txBody>
            <a:bodyPr wrap="none" anchor="ctr"/>
            <a:lstStyle/>
            <a:p>
              <a:endParaRPr lang="tr-T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16014" y="1447642"/>
            <a:ext cx="7885112" cy="738664"/>
          </a:xfrm>
          <a:prstGeom prst="rect">
            <a:avLst/>
          </a:prstGeom>
          <a:noFill/>
        </p:spPr>
        <p:txBody>
          <a:bodyPr>
            <a:spAutoFit/>
          </a:bodyPr>
          <a:lstStyle/>
          <a:p>
            <a:pPr marL="381000" indent="-381000" fontAlgn="auto">
              <a:spcBef>
                <a:spcPts val="0"/>
              </a:spcBef>
              <a:spcAft>
                <a:spcPts val="0"/>
              </a:spcAft>
              <a:defRPr/>
            </a:pPr>
            <a:r>
              <a:rPr lang="tr-TR" sz="1400" b="1" dirty="0">
                <a:solidFill>
                  <a:srgbClr val="C00000"/>
                </a:solidFill>
                <a:latin typeface="Tahoma" pitchFamily="34" charset="0"/>
                <a:cs typeface="Tahoma" pitchFamily="34" charset="0"/>
              </a:rPr>
              <a:t>Faaliyet Planının Gösterilmesi</a:t>
            </a:r>
          </a:p>
          <a:p>
            <a:pPr fontAlgn="auto">
              <a:spcBef>
                <a:spcPts val="0"/>
              </a:spcBef>
              <a:spcAft>
                <a:spcPts val="0"/>
              </a:spcAft>
              <a:defRPr/>
            </a:pPr>
            <a:r>
              <a:rPr lang="tr-TR" sz="1400" b="1" dirty="0">
                <a:latin typeface="Tahoma" pitchFamily="34" charset="0"/>
                <a:cs typeface="Tahoma" pitchFamily="34" charset="0"/>
              </a:rPr>
              <a:t>Satırlarda faaliyetlerin ve duruma bağlı olarak faaliyet sorumlusunun, sütunlarda ise zaman birimlerinin yer aldığı bu gösterim şekli temsilen şu şekildedir:</a:t>
            </a:r>
          </a:p>
        </p:txBody>
      </p:sp>
      <p:pic>
        <p:nvPicPr>
          <p:cNvPr id="59395" name="Picture 3"/>
          <p:cNvPicPr>
            <a:picLocks noChangeAspect="1" noChangeArrowheads="1"/>
          </p:cNvPicPr>
          <p:nvPr/>
        </p:nvPicPr>
        <p:blipFill>
          <a:blip r:embed="rId2" cstate="print"/>
          <a:srcRect l="11954" t="13126" r="14922" b="39999"/>
          <a:stretch>
            <a:fillRect/>
          </a:stretch>
        </p:blipFill>
        <p:spPr bwMode="auto">
          <a:xfrm>
            <a:off x="1196975" y="2205038"/>
            <a:ext cx="7875588" cy="3888258"/>
          </a:xfrm>
          <a:prstGeom prst="rect">
            <a:avLst/>
          </a:prstGeom>
          <a:noFill/>
          <a:ln w="9525">
            <a:noFill/>
            <a:miter lim="800000"/>
            <a:headEnd/>
            <a:tailEnd/>
          </a:ln>
        </p:spPr>
      </p:pic>
      <p:sp>
        <p:nvSpPr>
          <p:cNvPr id="6" name="1 Başlık"/>
          <p:cNvSpPr txBox="1">
            <a:spLocks/>
          </p:cNvSpPr>
          <p:nvPr/>
        </p:nvSpPr>
        <p:spPr bwMode="auto">
          <a:xfrm rot="16200000">
            <a:off x="-2870993" y="2870992"/>
            <a:ext cx="6858000" cy="1116013"/>
          </a:xfrm>
          <a:prstGeom prst="rect">
            <a:avLst/>
          </a:prstGeom>
          <a:noFill/>
          <a:ln w="9525">
            <a:noFill/>
            <a:miter lim="800000"/>
            <a:headEnd/>
            <a:tailEnd/>
          </a:ln>
        </p:spPr>
        <p:txBody>
          <a:bodyPr anchor="ctr"/>
          <a:lstStyle/>
          <a:p>
            <a:pPr algn="ctr">
              <a:defRPr/>
            </a:pPr>
            <a:r>
              <a:rPr lang="tr-TR" sz="4400" b="1" dirty="0">
                <a:solidFill>
                  <a:srgbClr val="C00000"/>
                </a:solidFill>
                <a:latin typeface="Tahoma" pitchFamily="34" charset="0"/>
                <a:ea typeface="+mj-ea"/>
                <a:cs typeface="Tahoma" pitchFamily="34" charset="0"/>
              </a:rPr>
              <a:t>Planlama Aşaması</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lstStyle/>
          <a:p>
            <a:pPr algn="ctr"/>
            <a:r>
              <a:rPr lang="tr-TR" b="1" dirty="0"/>
              <a:t>BÜTÇELEME</a:t>
            </a:r>
            <a:endParaRPr lang="en-US"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5"/>
          <p:cNvSpPr>
            <a:spLocks noChangeArrowheads="1"/>
          </p:cNvSpPr>
          <p:nvPr/>
        </p:nvSpPr>
        <p:spPr bwMode="auto">
          <a:xfrm>
            <a:off x="0" y="1412776"/>
            <a:ext cx="9144000"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1. İnsan Kaynakları</a:t>
            </a:r>
            <a:endParaRPr lang="tr-TR" sz="3200" dirty="0">
              <a:solidFill>
                <a:srgbClr val="FF0000"/>
              </a:solidFill>
              <a:latin typeface="Tahoma"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6434626"/>
              </p:ext>
            </p:extLst>
          </p:nvPr>
        </p:nvGraphicFramePr>
        <p:xfrm>
          <a:off x="827584" y="2204864"/>
          <a:ext cx="7488831" cy="3550173"/>
        </p:xfrm>
        <a:graphic>
          <a:graphicData uri="http://schemas.openxmlformats.org/drawingml/2006/table">
            <a:tbl>
              <a:tblPr/>
              <a:tblGrid>
                <a:gridCol w="2360583">
                  <a:extLst>
                    <a:ext uri="{9D8B030D-6E8A-4147-A177-3AD203B41FA5}">
                      <a16:colId xmlns:a16="http://schemas.microsoft.com/office/drawing/2014/main" val="20000"/>
                    </a:ext>
                  </a:extLst>
                </a:gridCol>
                <a:gridCol w="2216058">
                  <a:extLst>
                    <a:ext uri="{9D8B030D-6E8A-4147-A177-3AD203B41FA5}">
                      <a16:colId xmlns:a16="http://schemas.microsoft.com/office/drawing/2014/main" val="20001"/>
                    </a:ext>
                  </a:extLst>
                </a:gridCol>
                <a:gridCol w="674453">
                  <a:extLst>
                    <a:ext uri="{9D8B030D-6E8A-4147-A177-3AD203B41FA5}">
                      <a16:colId xmlns:a16="http://schemas.microsoft.com/office/drawing/2014/main" val="20002"/>
                    </a:ext>
                  </a:extLst>
                </a:gridCol>
                <a:gridCol w="423942">
                  <a:extLst>
                    <a:ext uri="{9D8B030D-6E8A-4147-A177-3AD203B41FA5}">
                      <a16:colId xmlns:a16="http://schemas.microsoft.com/office/drawing/2014/main" val="20003"/>
                    </a:ext>
                  </a:extLst>
                </a:gridCol>
                <a:gridCol w="744305">
                  <a:extLst>
                    <a:ext uri="{9D8B030D-6E8A-4147-A177-3AD203B41FA5}">
                      <a16:colId xmlns:a16="http://schemas.microsoft.com/office/drawing/2014/main" val="20004"/>
                    </a:ext>
                  </a:extLst>
                </a:gridCol>
                <a:gridCol w="1069490">
                  <a:extLst>
                    <a:ext uri="{9D8B030D-6E8A-4147-A177-3AD203B41FA5}">
                      <a16:colId xmlns:a16="http://schemas.microsoft.com/office/drawing/2014/main" val="20005"/>
                    </a:ext>
                  </a:extLst>
                </a:gridCol>
              </a:tblGrid>
              <a:tr h="300076">
                <a:tc>
                  <a:txBody>
                    <a:bodyPr/>
                    <a:lstStyle/>
                    <a:p>
                      <a:pPr algn="ctr" fontAlgn="ctr">
                        <a:spcBef>
                          <a:spcPts val="300"/>
                        </a:spcBef>
                        <a:spcAft>
                          <a:spcPts val="300"/>
                        </a:spcAft>
                      </a:pPr>
                      <a:r>
                        <a:rPr lang="en-US" sz="900" b="1" i="0" u="none" strike="noStrike" dirty="0" err="1">
                          <a:latin typeface="Cambria"/>
                        </a:rPr>
                        <a:t>Giderler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300"/>
                        </a:spcBef>
                        <a:spcAft>
                          <a:spcPts val="300"/>
                        </a:spcAft>
                      </a:pP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300"/>
                        </a:spcBef>
                        <a:spcAft>
                          <a:spcPts val="300"/>
                        </a:spcAft>
                      </a:pPr>
                      <a:r>
                        <a:rPr lang="en-US" sz="900" b="1" i="0" u="none" strike="noStrike" dirty="0" err="1">
                          <a:latin typeface="Cambria"/>
                        </a:rPr>
                        <a:t>Birim</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300"/>
                        </a:spcBef>
                        <a:spcAft>
                          <a:spcPts val="300"/>
                        </a:spcAft>
                      </a:pP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300"/>
                        </a:spcBef>
                        <a:spcAft>
                          <a:spcPts val="300"/>
                        </a:spcAft>
                      </a:pP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300"/>
                        </a:spcBef>
                        <a:spcAft>
                          <a:spcPts val="300"/>
                        </a:spcAft>
                      </a:pP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963353">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err="1">
                          <a:solidFill>
                            <a:srgbClr val="000000"/>
                          </a:solidFill>
                          <a:latin typeface="Cambria"/>
                        </a:rPr>
                        <a:t>Aşağıda</a:t>
                      </a:r>
                      <a:r>
                        <a:rPr lang="en-US" sz="900" b="1" i="0" u="none" strike="noStrike" dirty="0">
                          <a:solidFill>
                            <a:srgbClr val="000000"/>
                          </a:solidFill>
                          <a:latin typeface="Cambria"/>
                        </a:rPr>
                        <a:t> </a:t>
                      </a:r>
                      <a:r>
                        <a:rPr lang="en-US" sz="900" b="1" i="0" u="none" strike="noStrike" dirty="0" err="1">
                          <a:solidFill>
                            <a:srgbClr val="000000"/>
                          </a:solidFill>
                          <a:latin typeface="Cambria"/>
                        </a:rPr>
                        <a:t>yer</a:t>
                      </a:r>
                      <a:r>
                        <a:rPr lang="en-US" sz="900" b="1" i="0" u="none" strike="noStrike" dirty="0">
                          <a:solidFill>
                            <a:srgbClr val="000000"/>
                          </a:solidFill>
                          <a:latin typeface="Cambria"/>
                        </a:rPr>
                        <a:t> </a:t>
                      </a:r>
                      <a:r>
                        <a:rPr lang="en-US" sz="900" b="1" i="0" u="none" strike="noStrike" dirty="0" err="1">
                          <a:solidFill>
                            <a:srgbClr val="000000"/>
                          </a:solidFill>
                          <a:latin typeface="Cambria"/>
                        </a:rPr>
                        <a:t>alan</a:t>
                      </a:r>
                      <a:r>
                        <a:rPr lang="en-US" sz="900" b="1" i="0" u="none" strike="noStrike" dirty="0">
                          <a:solidFill>
                            <a:srgbClr val="000000"/>
                          </a:solidFill>
                          <a:latin typeface="Cambria"/>
                        </a:rPr>
                        <a:t> </a:t>
                      </a:r>
                      <a:r>
                        <a:rPr lang="en-US" sz="900" b="1" i="0" u="none" strike="noStrike" dirty="0" err="1">
                          <a:solidFill>
                            <a:srgbClr val="000000"/>
                          </a:solidFill>
                          <a:latin typeface="Cambria"/>
                        </a:rPr>
                        <a:t>bölümde</a:t>
                      </a:r>
                      <a:r>
                        <a:rPr lang="en-US" sz="900" b="1" i="0" u="none" strike="noStrike" dirty="0">
                          <a:solidFill>
                            <a:srgbClr val="000000"/>
                          </a:solidFill>
                          <a:latin typeface="Cambria"/>
                        </a:rPr>
                        <a:t> her </a:t>
                      </a:r>
                      <a:r>
                        <a:rPr lang="en-US" sz="900" b="1" i="0" u="none" strike="noStrike" dirty="0" err="1">
                          <a:solidFill>
                            <a:srgbClr val="000000"/>
                          </a:solidFill>
                          <a:latin typeface="Cambria"/>
                        </a:rPr>
                        <a:t>bütçe</a:t>
                      </a:r>
                      <a:r>
                        <a:rPr lang="en-US" sz="900" b="1" i="0" u="none" strike="noStrike" dirty="0">
                          <a:solidFill>
                            <a:srgbClr val="000000"/>
                          </a:solidFill>
                          <a:latin typeface="Cambria"/>
                        </a:rPr>
                        <a:t> </a:t>
                      </a:r>
                      <a:r>
                        <a:rPr lang="en-US" sz="900" b="1" i="0" u="none" strike="noStrike" dirty="0" err="1">
                          <a:solidFill>
                            <a:srgbClr val="000000"/>
                          </a:solidFill>
                          <a:latin typeface="Cambria"/>
                        </a:rPr>
                        <a:t>kalemi</a:t>
                      </a:r>
                      <a:r>
                        <a:rPr lang="en-US" sz="900" b="1" i="0" u="none" strike="noStrike" dirty="0">
                          <a:solidFill>
                            <a:srgbClr val="000000"/>
                          </a:solidFill>
                          <a:latin typeface="Cambria"/>
                        </a:rPr>
                        <a:t> </a:t>
                      </a:r>
                      <a:r>
                        <a:rPr lang="en-US" sz="900" b="1" i="0" u="none" strike="noStrike" dirty="0" err="1">
                          <a:solidFill>
                            <a:srgbClr val="000000"/>
                          </a:solidFill>
                          <a:latin typeface="Cambria"/>
                        </a:rPr>
                        <a:t>için</a:t>
                      </a:r>
                      <a:r>
                        <a:rPr lang="en-US" sz="900" b="1" i="0" u="none" strike="noStrike" dirty="0">
                          <a:solidFill>
                            <a:srgbClr val="000000"/>
                          </a:solidFill>
                          <a:latin typeface="Cambria"/>
                        </a:rPr>
                        <a:t> </a:t>
                      </a:r>
                      <a:r>
                        <a:rPr lang="en-US" sz="900" b="1" i="0" u="none" strike="noStrike" dirty="0" err="1">
                          <a:solidFill>
                            <a:srgbClr val="000000"/>
                          </a:solidFill>
                          <a:latin typeface="Cambria"/>
                        </a:rPr>
                        <a:t>lütfen</a:t>
                      </a:r>
                      <a:r>
                        <a:rPr lang="en-US" sz="900" b="1" i="0" u="none" strike="noStrike" dirty="0">
                          <a:solidFill>
                            <a:srgbClr val="000000"/>
                          </a:solidFill>
                          <a:latin typeface="Cambria"/>
                        </a:rPr>
                        <a:t> </a:t>
                      </a:r>
                      <a:r>
                        <a:rPr lang="en-US" sz="900" b="1" i="0" u="none" strike="noStrike" dirty="0" err="1">
                          <a:solidFill>
                            <a:srgbClr val="000000"/>
                          </a:solidFill>
                          <a:latin typeface="Cambria"/>
                        </a:rPr>
                        <a:t>maliyetin</a:t>
                      </a:r>
                      <a:r>
                        <a:rPr lang="en-US" sz="900" b="1" i="0" u="none" strike="noStrike" dirty="0">
                          <a:solidFill>
                            <a:srgbClr val="000000"/>
                          </a:solidFill>
                          <a:latin typeface="Cambria"/>
                        </a:rPr>
                        <a:t> </a:t>
                      </a:r>
                      <a:r>
                        <a:rPr lang="en-US" sz="900" b="1" i="0" u="none" strike="noStrike" dirty="0" err="1">
                          <a:solidFill>
                            <a:srgbClr val="000000"/>
                          </a:solidFill>
                          <a:latin typeface="Cambria"/>
                        </a:rPr>
                        <a:t>kısa</a:t>
                      </a:r>
                      <a:r>
                        <a:rPr lang="en-US" sz="900" b="1" i="0" u="none" strike="noStrike" dirty="0">
                          <a:solidFill>
                            <a:srgbClr val="000000"/>
                          </a:solidFill>
                          <a:latin typeface="Cambria"/>
                        </a:rPr>
                        <a:t> </a:t>
                      </a:r>
                      <a:r>
                        <a:rPr lang="en-US" sz="900" b="1" i="0" u="none" strike="noStrike" dirty="0" err="1">
                          <a:solidFill>
                            <a:srgbClr val="000000"/>
                          </a:solidFill>
                          <a:latin typeface="Cambria"/>
                        </a:rPr>
                        <a:t>bir</a:t>
                      </a:r>
                      <a:r>
                        <a:rPr lang="en-US" sz="900" b="1" i="0" u="none" strike="noStrike" dirty="0">
                          <a:solidFill>
                            <a:srgbClr val="000000"/>
                          </a:solidFill>
                          <a:latin typeface="Cambria"/>
                        </a:rPr>
                        <a:t> </a:t>
                      </a:r>
                      <a:r>
                        <a:rPr lang="en-US" sz="900" b="1" i="0" u="none" strike="noStrike" dirty="0" err="1">
                          <a:solidFill>
                            <a:srgbClr val="000000"/>
                          </a:solidFill>
                          <a:latin typeface="Cambria"/>
                        </a:rPr>
                        <a:t>gerekçesini</a:t>
                      </a:r>
                      <a:r>
                        <a:rPr lang="en-US" sz="900" b="1" i="0" u="none" strike="noStrike" dirty="0">
                          <a:solidFill>
                            <a:srgbClr val="000000"/>
                          </a:solidFill>
                          <a:latin typeface="Cambria"/>
                        </a:rPr>
                        <a:t> </a:t>
                      </a:r>
                      <a:r>
                        <a:rPr lang="en-US" sz="900" b="1" i="0" u="none" strike="noStrike" dirty="0" err="1">
                          <a:solidFill>
                            <a:srgbClr val="000000"/>
                          </a:solidFill>
                          <a:latin typeface="Cambria"/>
                        </a:rPr>
                        <a:t>gösteriniz</a:t>
                      </a:r>
                      <a:r>
                        <a:rPr lang="en-US" sz="900" b="1" i="0" u="none" strike="noStrike" dirty="0">
                          <a:solidFill>
                            <a:srgbClr val="000000"/>
                          </a:solidFill>
                          <a:latin typeface="Cambria"/>
                        </a:rPr>
                        <a:t> </a:t>
                      </a:r>
                      <a:r>
                        <a:rPr lang="en-US" sz="900" b="1" i="0" u="none" strike="noStrike" dirty="0" err="1">
                          <a:solidFill>
                            <a:srgbClr val="000000"/>
                          </a:solidFill>
                          <a:latin typeface="Cambria"/>
                        </a:rPr>
                        <a:t>ve</a:t>
                      </a:r>
                      <a:r>
                        <a:rPr lang="en-US" sz="900" b="1" i="0" u="none" strike="noStrike" dirty="0">
                          <a:solidFill>
                            <a:srgbClr val="000000"/>
                          </a:solidFill>
                          <a:latin typeface="Cambria"/>
                        </a:rPr>
                        <a:t> </a:t>
                      </a:r>
                      <a:r>
                        <a:rPr lang="en-US" sz="900" b="1" i="0" u="none" strike="noStrike" dirty="0" err="1">
                          <a:solidFill>
                            <a:srgbClr val="000000"/>
                          </a:solidFill>
                          <a:latin typeface="Cambria"/>
                        </a:rPr>
                        <a:t>harcamaların</a:t>
                      </a:r>
                      <a:r>
                        <a:rPr lang="en-US" sz="900" b="1" i="0" u="none" strike="noStrike" dirty="0">
                          <a:solidFill>
                            <a:srgbClr val="000000"/>
                          </a:solidFill>
                          <a:latin typeface="Cambria"/>
                        </a:rPr>
                        <a:t> </a:t>
                      </a:r>
                      <a:r>
                        <a:rPr lang="en-US" sz="900" b="1" i="0" u="none" strike="noStrike" dirty="0" err="1">
                          <a:solidFill>
                            <a:srgbClr val="000000"/>
                          </a:solidFill>
                          <a:latin typeface="Cambria"/>
                        </a:rPr>
                        <a:t>proje</a:t>
                      </a:r>
                      <a:r>
                        <a:rPr lang="en-US" sz="900" b="1" i="0" u="none" strike="noStrike" dirty="0">
                          <a:solidFill>
                            <a:srgbClr val="000000"/>
                          </a:solidFill>
                          <a:latin typeface="Cambria"/>
                        </a:rPr>
                        <a:t> </a:t>
                      </a:r>
                      <a:r>
                        <a:rPr lang="en-US" sz="900" b="1" i="0" u="none" strike="noStrike" dirty="0" err="1">
                          <a:solidFill>
                            <a:srgbClr val="000000"/>
                          </a:solidFill>
                          <a:latin typeface="Cambria"/>
                        </a:rPr>
                        <a:t>faaliyetleri</a:t>
                      </a:r>
                      <a:r>
                        <a:rPr lang="en-US" sz="900" b="1" i="0" u="none" strike="noStrike" dirty="0">
                          <a:solidFill>
                            <a:srgbClr val="000000"/>
                          </a:solidFill>
                          <a:latin typeface="Cambria"/>
                        </a:rPr>
                        <a:t> </a:t>
                      </a:r>
                      <a:r>
                        <a:rPr lang="en-US" sz="900" b="1" i="0" u="none" strike="noStrike" dirty="0" err="1">
                          <a:solidFill>
                            <a:srgbClr val="000000"/>
                          </a:solidFill>
                          <a:latin typeface="Cambria"/>
                        </a:rPr>
                        <a:t>ile</a:t>
                      </a:r>
                      <a:r>
                        <a:rPr lang="en-US" sz="900" b="1" i="0" u="none" strike="noStrike" dirty="0">
                          <a:solidFill>
                            <a:srgbClr val="000000"/>
                          </a:solidFill>
                          <a:latin typeface="Cambria"/>
                        </a:rPr>
                        <a:t> </a:t>
                      </a:r>
                      <a:r>
                        <a:rPr lang="en-US" sz="900" b="1" i="0" u="none" strike="noStrike" dirty="0" err="1">
                          <a:solidFill>
                            <a:srgbClr val="000000"/>
                          </a:solidFill>
                          <a:latin typeface="Cambria"/>
                        </a:rPr>
                        <a:t>ilgisini</a:t>
                      </a:r>
                      <a:r>
                        <a:rPr lang="en-US" sz="900" b="1" i="0" u="none" strike="noStrike" dirty="0">
                          <a:solidFill>
                            <a:srgbClr val="000000"/>
                          </a:solidFill>
                          <a:latin typeface="Cambria"/>
                        </a:rPr>
                        <a:t> </a:t>
                      </a:r>
                      <a:r>
                        <a:rPr lang="en-US" sz="900" b="1" i="0" u="none" strike="noStrike" dirty="0" err="1">
                          <a:solidFill>
                            <a:srgbClr val="000000"/>
                          </a:solidFill>
                          <a:latin typeface="Cambria"/>
                        </a:rPr>
                        <a:t>açıklayınız</a:t>
                      </a:r>
                      <a:r>
                        <a:rPr lang="en-US" sz="900" b="1" i="0" u="none" strike="noStrike" dirty="0">
                          <a:solidFill>
                            <a:srgbClr val="000000"/>
                          </a:solidFill>
                          <a:latin typeface="Cambria"/>
                        </a:rPr>
                        <a:t>. </a:t>
                      </a:r>
                      <a:r>
                        <a:rPr lang="en-US" sz="900" b="1" i="0" u="none" strike="noStrike" dirty="0" err="1">
                          <a:solidFill>
                            <a:srgbClr val="000000"/>
                          </a:solidFill>
                          <a:latin typeface="Cambria"/>
                        </a:rPr>
                        <a:t>Detaylı</a:t>
                      </a:r>
                      <a:r>
                        <a:rPr lang="en-US" sz="900" b="1" i="0" u="none" strike="noStrike" dirty="0">
                          <a:solidFill>
                            <a:srgbClr val="000000"/>
                          </a:solidFill>
                          <a:latin typeface="Cambria"/>
                        </a:rPr>
                        <a:t> </a:t>
                      </a:r>
                      <a:r>
                        <a:rPr lang="en-US" sz="900" b="1" i="0" u="none" strike="noStrike" dirty="0" err="1">
                          <a:solidFill>
                            <a:srgbClr val="000000"/>
                          </a:solidFill>
                          <a:latin typeface="Cambria"/>
                        </a:rPr>
                        <a:t>açıklamasına</a:t>
                      </a:r>
                      <a:r>
                        <a:rPr lang="en-US" sz="900" b="1" i="0" u="none" strike="noStrike" dirty="0">
                          <a:solidFill>
                            <a:srgbClr val="000000"/>
                          </a:solidFill>
                          <a:latin typeface="Cambria"/>
                        </a:rPr>
                        <a:t> </a:t>
                      </a:r>
                      <a:r>
                        <a:rPr lang="en-US" sz="900" b="1" i="0" u="none" strike="noStrike" dirty="0" err="1">
                          <a:solidFill>
                            <a:srgbClr val="000000"/>
                          </a:solidFill>
                          <a:latin typeface="Cambria"/>
                        </a:rPr>
                        <a:t>yer</a:t>
                      </a:r>
                      <a:r>
                        <a:rPr lang="en-US" sz="900" b="1" i="0" u="none" strike="noStrike" dirty="0">
                          <a:solidFill>
                            <a:srgbClr val="000000"/>
                          </a:solidFill>
                          <a:latin typeface="Cambria"/>
                        </a:rPr>
                        <a:t> </a:t>
                      </a:r>
                      <a:r>
                        <a:rPr lang="en-US" sz="900" b="1" i="0" u="none" strike="noStrike" dirty="0" err="1">
                          <a:solidFill>
                            <a:srgbClr val="000000"/>
                          </a:solidFill>
                          <a:latin typeface="Cambria"/>
                        </a:rPr>
                        <a:t>verilmeyen</a:t>
                      </a:r>
                      <a:r>
                        <a:rPr lang="en-US" sz="900" b="1" i="0" u="none" strike="noStrike" dirty="0">
                          <a:solidFill>
                            <a:srgbClr val="000000"/>
                          </a:solidFill>
                          <a:latin typeface="Cambria"/>
                        </a:rPr>
                        <a:t> </a:t>
                      </a:r>
                      <a:r>
                        <a:rPr lang="en-US" sz="900" b="1" i="0" u="none" strike="noStrike" dirty="0" err="1">
                          <a:solidFill>
                            <a:srgbClr val="000000"/>
                          </a:solidFill>
                          <a:latin typeface="Cambria"/>
                        </a:rPr>
                        <a:t>kalemlerin</a:t>
                      </a:r>
                      <a:r>
                        <a:rPr lang="en-US" sz="900" b="1" i="0" u="none" strike="noStrike" dirty="0">
                          <a:solidFill>
                            <a:srgbClr val="000000"/>
                          </a:solidFill>
                          <a:latin typeface="Cambria"/>
                        </a:rPr>
                        <a:t> </a:t>
                      </a:r>
                      <a:r>
                        <a:rPr lang="en-US" sz="900" b="1" i="0" u="none" strike="noStrike" dirty="0" err="1">
                          <a:solidFill>
                            <a:srgbClr val="000000"/>
                          </a:solidFill>
                          <a:latin typeface="Cambria"/>
                        </a:rPr>
                        <a:t>bütçenizden</a:t>
                      </a:r>
                      <a:r>
                        <a:rPr lang="en-US" sz="900" b="1" i="0" u="none" strike="noStrike" dirty="0">
                          <a:solidFill>
                            <a:srgbClr val="000000"/>
                          </a:solidFill>
                          <a:latin typeface="Cambria"/>
                        </a:rPr>
                        <a:t> </a:t>
                      </a:r>
                      <a:r>
                        <a:rPr lang="en-US" sz="900" b="1" i="0" u="none" strike="noStrike" dirty="0" err="1">
                          <a:solidFill>
                            <a:srgbClr val="000000"/>
                          </a:solidFill>
                          <a:latin typeface="Cambria"/>
                        </a:rPr>
                        <a:t>çıkartılabileceğini</a:t>
                      </a:r>
                      <a:r>
                        <a:rPr lang="en-US" sz="900" b="1" i="0" u="none" strike="noStrike" dirty="0">
                          <a:solidFill>
                            <a:srgbClr val="000000"/>
                          </a:solidFill>
                          <a:latin typeface="Cambria"/>
                        </a:rPr>
                        <a:t> </a:t>
                      </a:r>
                      <a:r>
                        <a:rPr lang="en-US" sz="900" b="1" i="0" u="none" strike="noStrike" dirty="0" err="1">
                          <a:solidFill>
                            <a:srgbClr val="000000"/>
                          </a:solidFill>
                          <a:latin typeface="Cambria"/>
                        </a:rPr>
                        <a:t>unutmayınız</a:t>
                      </a:r>
                      <a:r>
                        <a:rPr lang="en-US" sz="900" b="1" i="0" u="none" strike="noStrike" dirty="0">
                          <a:solidFill>
                            <a:srgbClr val="000000"/>
                          </a:solidFill>
                          <a:latin typeface="Cambria"/>
                        </a:rPr>
                        <a:t>.</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70594">
                <a:tc>
                  <a:txBody>
                    <a:bodyPr/>
                    <a:lstStyle/>
                    <a:p>
                      <a:pPr marL="108000" algn="l" fontAlgn="ctr">
                        <a:spcBef>
                          <a:spcPts val="300"/>
                        </a:spcBef>
                        <a:spcAft>
                          <a:spcPts val="300"/>
                        </a:spcAft>
                      </a:pPr>
                      <a:r>
                        <a:rPr lang="en-US" sz="900" b="1" i="0" u="none" strike="noStrike" dirty="0">
                          <a:latin typeface="Cambria"/>
                        </a:rPr>
                        <a:t>1. </a:t>
                      </a:r>
                      <a:r>
                        <a:rPr lang="en-US" sz="900" b="1" i="0" u="none" strike="noStrike" dirty="0" err="1">
                          <a:latin typeface="Cambria"/>
                        </a:rPr>
                        <a:t>İnsan</a:t>
                      </a:r>
                      <a:r>
                        <a:rPr lang="en-US" sz="900" b="1" i="0" u="none" strike="noStrike" dirty="0">
                          <a:latin typeface="Cambria"/>
                        </a:rPr>
                        <a:t> </a:t>
                      </a:r>
                      <a:r>
                        <a:rPr lang="en-US" sz="900" b="1" i="0" u="none" strike="noStrike" dirty="0" err="1">
                          <a:latin typeface="Cambria"/>
                        </a:rPr>
                        <a:t>Kaynakları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b">
                        <a:spcBef>
                          <a:spcPts val="300"/>
                        </a:spcBef>
                        <a:spcAft>
                          <a:spcPts val="300"/>
                        </a:spcAft>
                      </a:pPr>
                      <a:r>
                        <a:rPr lang="en-US" sz="900" b="1"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1977">
                <a:tc>
                  <a:txBody>
                    <a:bodyPr/>
                    <a:lstStyle/>
                    <a:p>
                      <a:pPr marL="108000" algn="l" fontAlgn="ctr">
                        <a:spcBef>
                          <a:spcPts val="300"/>
                        </a:spcBef>
                        <a:spcAft>
                          <a:spcPts val="300"/>
                        </a:spcAft>
                      </a:pPr>
                      <a:r>
                        <a:rPr lang="en-US" sz="900" b="1" i="0" u="none" strike="noStrike" dirty="0">
                          <a:latin typeface="Cambria"/>
                        </a:rPr>
                        <a:t>1.1 </a:t>
                      </a:r>
                      <a:r>
                        <a:rPr lang="en-US" sz="900" b="1" i="0" u="none" strike="noStrike" dirty="0" err="1">
                          <a:latin typeface="Cambria"/>
                        </a:rPr>
                        <a:t>Maaşlar</a:t>
                      </a:r>
                      <a:r>
                        <a:rPr lang="en-US" sz="900" b="1" i="0" u="none" strike="noStrike" dirty="0">
                          <a:latin typeface="Cambria"/>
                        </a:rPr>
                        <a:t> (</a:t>
                      </a:r>
                      <a:r>
                        <a:rPr lang="en-US" sz="900" b="1" i="0" u="none" strike="noStrike" dirty="0" err="1">
                          <a:latin typeface="Cambria"/>
                        </a:rPr>
                        <a:t>brüt</a:t>
                      </a:r>
                      <a:r>
                        <a:rPr lang="en-US" sz="900" b="1" i="0" u="none" strike="noStrike" dirty="0">
                          <a:latin typeface="Cambria"/>
                        </a:rPr>
                        <a:t> </a:t>
                      </a:r>
                      <a:r>
                        <a:rPr lang="en-US" sz="900" b="1" i="0" u="none" strike="noStrike" dirty="0" err="1">
                          <a:latin typeface="Cambria"/>
                        </a:rPr>
                        <a:t>tutarlar</a:t>
                      </a:r>
                      <a:r>
                        <a:rPr lang="en-US" sz="900" b="1" i="0" u="none" strike="noStrike" dirty="0">
                          <a:latin typeface="Cambria"/>
                        </a:rPr>
                        <a:t>, yurt </a:t>
                      </a:r>
                      <a:r>
                        <a:rPr lang="en-US" sz="900" b="1" i="0" u="none" strike="noStrike" dirty="0" err="1">
                          <a:latin typeface="Cambria"/>
                        </a:rPr>
                        <a:t>içi</a:t>
                      </a:r>
                      <a:r>
                        <a:rPr lang="en-US" sz="900" b="1" i="0" u="none" strike="noStrike" dirty="0">
                          <a:latin typeface="Cambria"/>
                        </a:rPr>
                        <a:t> </a:t>
                      </a:r>
                      <a:r>
                        <a:rPr lang="en-US" sz="900" b="1" i="0" u="none" strike="noStrike" dirty="0" err="1">
                          <a:latin typeface="Cambria"/>
                        </a:rPr>
                        <a:t>personel</a:t>
                      </a:r>
                      <a:r>
                        <a:rPr lang="en-US" sz="900" b="1" i="0" u="none" strike="noStrike" dirty="0">
                          <a:latin typeface="Cambria"/>
                        </a:rPr>
                        <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b">
                        <a:spcBef>
                          <a:spcPts val="300"/>
                        </a:spcBef>
                        <a:spcAft>
                          <a:spcPts val="300"/>
                        </a:spcAft>
                      </a:pPr>
                      <a:r>
                        <a:rPr lang="en-US" sz="900" b="1"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1977">
                <a:tc>
                  <a:txBody>
                    <a:bodyPr/>
                    <a:lstStyle/>
                    <a:p>
                      <a:pPr marL="108000" algn="l" fontAlgn="ctr">
                        <a:spcBef>
                          <a:spcPts val="300"/>
                        </a:spcBef>
                        <a:spcAft>
                          <a:spcPts val="300"/>
                        </a:spcAft>
                      </a:pPr>
                      <a:r>
                        <a:rPr lang="en-US" sz="900" b="1" i="0" u="none" strike="noStrike" dirty="0">
                          <a:latin typeface="Cambria"/>
                        </a:rPr>
                        <a:t> 1.1.1 Teknik (</a:t>
                      </a:r>
                      <a:r>
                        <a:rPr lang="en-US" sz="900" b="1" i="0" u="none" strike="noStrike" dirty="0" err="1">
                          <a:latin typeface="Cambria"/>
                        </a:rPr>
                        <a:t>koordinatör</a:t>
                      </a:r>
                      <a:r>
                        <a:rPr lang="en-US" sz="900" b="1" i="0" u="none" strike="noStrike" dirty="0">
                          <a:latin typeface="Cambria"/>
                        </a:rPr>
                        <a:t>, </a:t>
                      </a:r>
                      <a:r>
                        <a:rPr lang="en-US" sz="900" b="1" i="0" u="none" strike="noStrike" dirty="0" err="1">
                          <a:latin typeface="Cambria"/>
                        </a:rPr>
                        <a:t>teknik</a:t>
                      </a:r>
                      <a:r>
                        <a:rPr lang="en-US" sz="900" b="1" i="0" u="none" strike="noStrike" dirty="0">
                          <a:latin typeface="Cambria"/>
                        </a:rPr>
                        <a:t> </a:t>
                      </a:r>
                      <a:r>
                        <a:rPr lang="en-US" sz="900" b="1" i="0" u="none" strike="noStrike" dirty="0" err="1">
                          <a:latin typeface="Cambria"/>
                        </a:rPr>
                        <a:t>personel</a:t>
                      </a:r>
                      <a:r>
                        <a:rPr lang="en-US" sz="900" b="1" i="0" u="none" strike="noStrike" dirty="0">
                          <a:latin typeface="Cambria"/>
                        </a:rPr>
                        <a:t> vb.)</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b">
                        <a:spcBef>
                          <a:spcPts val="300"/>
                        </a:spcBef>
                        <a:spcAft>
                          <a:spcPts val="300"/>
                        </a:spcAft>
                      </a:pPr>
                      <a:r>
                        <a:rPr lang="en-US" sz="900" b="1"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a:latin typeface="Cambria"/>
                        </a:rPr>
                        <a:t>Aylık</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fontAlgn="ctr">
                        <a:spcBef>
                          <a:spcPts val="300"/>
                        </a:spcBef>
                        <a:spcAft>
                          <a:spcPts val="300"/>
                        </a:spcAft>
                      </a:pPr>
                      <a:r>
                        <a:rPr lang="en-US" sz="900" b="1" i="0" u="none" strike="noStrike">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61977">
                <a:tc>
                  <a:txBody>
                    <a:bodyPr/>
                    <a:lstStyle/>
                    <a:p>
                      <a:pPr marL="108000" algn="l" fontAlgn="ctr">
                        <a:spcBef>
                          <a:spcPts val="300"/>
                        </a:spcBef>
                        <a:spcAft>
                          <a:spcPts val="300"/>
                        </a:spcAft>
                      </a:pPr>
                      <a:r>
                        <a:rPr lang="en-US" sz="900" b="1" i="0" u="none" strike="noStrike" dirty="0">
                          <a:latin typeface="Cambria"/>
                        </a:rPr>
                        <a:t>1.1.2 </a:t>
                      </a:r>
                      <a:r>
                        <a:rPr lang="en-US" sz="900" b="1" i="0" u="none" strike="noStrike" dirty="0" err="1">
                          <a:latin typeface="Cambria"/>
                        </a:rPr>
                        <a:t>İdari</a:t>
                      </a:r>
                      <a:r>
                        <a:rPr lang="en-US" sz="900" b="1" i="0" u="none" strike="noStrike" dirty="0">
                          <a:latin typeface="Cambria"/>
                        </a:rPr>
                        <a:t>/</a:t>
                      </a:r>
                      <a:r>
                        <a:rPr lang="en-US" sz="900" b="1" i="0" u="none" strike="noStrike" dirty="0" err="1">
                          <a:latin typeface="Cambria"/>
                        </a:rPr>
                        <a:t>destek</a:t>
                      </a:r>
                      <a:r>
                        <a:rPr lang="en-US" sz="900" b="1" i="0" u="none" strike="noStrike" dirty="0">
                          <a:latin typeface="Cambria"/>
                        </a:rPr>
                        <a:t> </a:t>
                      </a:r>
                      <a:r>
                        <a:rPr lang="en-US" sz="900" b="1" i="0" u="none" strike="noStrike" dirty="0" err="1">
                          <a:latin typeface="Cambria"/>
                        </a:rPr>
                        <a:t>personel</a:t>
                      </a:r>
                      <a:r>
                        <a:rPr lang="en-US" sz="900" b="1" i="0" u="none" strike="noStrike" dirty="0">
                          <a:latin typeface="Cambria"/>
                        </a:rPr>
                        <a:t> (</a:t>
                      </a:r>
                      <a:r>
                        <a:rPr lang="en-US" sz="900" b="1" i="0" u="none" strike="noStrike" dirty="0" err="1">
                          <a:latin typeface="Cambria"/>
                        </a:rPr>
                        <a:t>raportör</a:t>
                      </a:r>
                      <a:r>
                        <a:rPr lang="en-US" sz="900" b="1" i="0" u="none" strike="noStrike" dirty="0">
                          <a:latin typeface="Cambria"/>
                        </a:rPr>
                        <a:t>, </a:t>
                      </a:r>
                      <a:r>
                        <a:rPr lang="en-US" sz="900" b="1" i="0" u="none" strike="noStrike" dirty="0" err="1">
                          <a:latin typeface="Cambria"/>
                        </a:rPr>
                        <a:t>muhasebeci</a:t>
                      </a:r>
                      <a:r>
                        <a:rPr lang="en-US" sz="900" b="1" i="0" u="none" strike="noStrike" dirty="0">
                          <a:latin typeface="Cambria"/>
                        </a:rPr>
                        <a:t> vb.)</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err="1">
                          <a:latin typeface="Cambria"/>
                        </a:rPr>
                        <a:t>Aylık</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fontAlgn="ctr">
                        <a:spcBef>
                          <a:spcPts val="300"/>
                        </a:spcBef>
                        <a:spcAft>
                          <a:spcPts val="300"/>
                        </a:spcAft>
                      </a:pPr>
                      <a:r>
                        <a:rPr lang="en-US" sz="900" b="1" i="0" u="none" strike="noStrike">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61977">
                <a:tc>
                  <a:txBody>
                    <a:bodyPr/>
                    <a:lstStyle/>
                    <a:p>
                      <a:pPr marL="108000" algn="l" fontAlgn="ctr">
                        <a:spcBef>
                          <a:spcPts val="300"/>
                        </a:spcBef>
                        <a:spcAft>
                          <a:spcPts val="300"/>
                        </a:spcAft>
                      </a:pPr>
                      <a:r>
                        <a:rPr lang="es-ES" sz="900" b="1" i="0" u="none" strike="noStrike" dirty="0">
                          <a:latin typeface="Cambria"/>
                        </a:rPr>
                        <a:t>1.2 </a:t>
                      </a:r>
                      <a:r>
                        <a:rPr lang="es-ES" sz="900" b="1" i="0" u="none" strike="noStrike" dirty="0" err="1">
                          <a:latin typeface="Cambria"/>
                        </a:rPr>
                        <a:t>Maaşlar</a:t>
                      </a:r>
                      <a:r>
                        <a:rPr lang="es-ES" sz="900" b="1" i="0" u="none" strike="noStrike" dirty="0">
                          <a:latin typeface="Cambria"/>
                        </a:rPr>
                        <a:t> (</a:t>
                      </a:r>
                      <a:r>
                        <a:rPr lang="es-ES" sz="900" b="1" i="0" u="none" strike="noStrike" dirty="0" err="1">
                          <a:latin typeface="Cambria"/>
                        </a:rPr>
                        <a:t>brüt</a:t>
                      </a:r>
                      <a:r>
                        <a:rPr lang="es-ES" sz="900" b="1" i="0" u="none" strike="noStrike" dirty="0">
                          <a:latin typeface="Cambria"/>
                        </a:rPr>
                        <a:t> </a:t>
                      </a:r>
                      <a:r>
                        <a:rPr lang="es-ES" sz="900" b="1" i="0" u="none" strike="noStrike" dirty="0" err="1">
                          <a:latin typeface="Cambria"/>
                        </a:rPr>
                        <a:t>tutarlar</a:t>
                      </a:r>
                      <a:r>
                        <a:rPr lang="es-ES" sz="900" b="1" i="0" u="none" strike="noStrike" dirty="0">
                          <a:latin typeface="Cambria"/>
                        </a:rPr>
                        <a:t>, </a:t>
                      </a:r>
                      <a:r>
                        <a:rPr lang="es-ES" sz="900" b="1" i="0" u="none" strike="noStrike" dirty="0" err="1">
                          <a:latin typeface="Cambria"/>
                        </a:rPr>
                        <a:t>yabancı</a:t>
                      </a:r>
                      <a:r>
                        <a:rPr lang="es-ES" sz="900" b="1" i="0" u="none" strike="noStrike" dirty="0">
                          <a:latin typeface="Cambria"/>
                        </a:rPr>
                        <a:t> </a:t>
                      </a:r>
                      <a:r>
                        <a:rPr lang="es-ES" sz="900" b="1" i="0" u="none" strike="noStrike" dirty="0" err="1">
                          <a:latin typeface="Cambria"/>
                        </a:rPr>
                        <a:t>personel</a:t>
                      </a:r>
                      <a:r>
                        <a:rPr lang="es-ES" sz="900" b="1" i="0" u="none" strike="noStrike" dirty="0">
                          <a:latin typeface="Cambria"/>
                        </a:rPr>
                        <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err="1">
                          <a:latin typeface="Cambria"/>
                        </a:rPr>
                        <a:t>Aylık</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0697">
                <a:tc>
                  <a:txBody>
                    <a:bodyPr/>
                    <a:lstStyle/>
                    <a:p>
                      <a:pPr marL="108000" algn="l" fontAlgn="ctr">
                        <a:spcBef>
                          <a:spcPts val="300"/>
                        </a:spcBef>
                        <a:spcAft>
                          <a:spcPts val="300"/>
                        </a:spcAft>
                      </a:pPr>
                      <a:r>
                        <a:rPr lang="en-US" sz="900" b="1" i="0" u="none" strike="noStrike" dirty="0">
                          <a:latin typeface="Cambria"/>
                        </a:rPr>
                        <a:t>1.3 </a:t>
                      </a:r>
                      <a:r>
                        <a:rPr lang="en-US" sz="900" b="1" i="0" u="none" strike="noStrike" dirty="0" err="1">
                          <a:latin typeface="Cambria"/>
                        </a:rPr>
                        <a:t>Gündelikler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70594">
                <a:tc>
                  <a:txBody>
                    <a:bodyPr/>
                    <a:lstStyle/>
                    <a:p>
                      <a:pPr marL="108000" algn="l" fontAlgn="ctr">
                        <a:spcBef>
                          <a:spcPts val="300"/>
                        </a:spcBef>
                        <a:spcAft>
                          <a:spcPts val="300"/>
                        </a:spcAft>
                      </a:pPr>
                      <a:r>
                        <a:rPr lang="en-US" sz="900" b="1" i="0" u="none" strike="noStrike" dirty="0">
                          <a:latin typeface="Cambria"/>
                        </a:rPr>
                        <a:t>1.3.1 Yurt </a:t>
                      </a:r>
                      <a:r>
                        <a:rPr lang="en-US" sz="900" b="1" i="0" u="none" strike="noStrike" dirty="0" err="1">
                          <a:latin typeface="Cambria"/>
                        </a:rPr>
                        <a:t>dışı</a:t>
                      </a:r>
                      <a:r>
                        <a:rPr lang="en-US" sz="900" b="1" i="0" u="none" strike="noStrike" dirty="0">
                          <a:latin typeface="Cambria"/>
                        </a:rPr>
                        <a:t> (</a:t>
                      </a:r>
                      <a:r>
                        <a:rPr lang="en-US" sz="900" b="1" i="0" u="none" strike="noStrike" dirty="0" err="1">
                          <a:latin typeface="Cambria"/>
                        </a:rPr>
                        <a:t>proje</a:t>
                      </a:r>
                      <a:r>
                        <a:rPr lang="en-US" sz="900" b="1" i="0" u="none" strike="noStrike" dirty="0">
                          <a:latin typeface="Cambria"/>
                        </a:rPr>
                        <a:t> </a:t>
                      </a:r>
                      <a:r>
                        <a:rPr lang="en-US" sz="900" b="1" i="0" u="none" strike="noStrike" dirty="0" err="1">
                          <a:latin typeface="Cambria"/>
                        </a:rPr>
                        <a:t>personeli</a:t>
                      </a:r>
                      <a:r>
                        <a:rPr lang="en-US" sz="900" b="1" i="0" u="none" strike="noStrike" dirty="0">
                          <a:latin typeface="Cambria"/>
                        </a:rPr>
                        <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err="1">
                          <a:latin typeface="Cambria"/>
                        </a:rPr>
                        <a:t>Gündelik</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fontAlgn="ctr">
                        <a:spcBef>
                          <a:spcPts val="300"/>
                        </a:spcBef>
                        <a:spcAft>
                          <a:spcPts val="300"/>
                        </a:spcAft>
                      </a:pP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170594">
                <a:tc>
                  <a:txBody>
                    <a:bodyPr/>
                    <a:lstStyle/>
                    <a:p>
                      <a:pPr marL="108000" algn="l" fontAlgn="ctr">
                        <a:spcBef>
                          <a:spcPts val="300"/>
                        </a:spcBef>
                        <a:spcAft>
                          <a:spcPts val="300"/>
                        </a:spcAft>
                      </a:pPr>
                      <a:r>
                        <a:rPr lang="en-US" sz="900" b="1" i="0" u="none" strike="noStrike" dirty="0">
                          <a:latin typeface="Cambria"/>
                        </a:rPr>
                        <a:t>1.3.2 Yurt </a:t>
                      </a:r>
                      <a:r>
                        <a:rPr lang="en-US" sz="900" b="1" i="0" u="none" strike="noStrike" dirty="0" err="1">
                          <a:latin typeface="Cambria"/>
                        </a:rPr>
                        <a:t>içi</a:t>
                      </a:r>
                      <a:r>
                        <a:rPr lang="en-US" sz="900" b="1" i="0" u="none" strike="noStrike" dirty="0">
                          <a:latin typeface="Cambria"/>
                        </a:rPr>
                        <a:t> (</a:t>
                      </a:r>
                      <a:r>
                        <a:rPr lang="en-US" sz="900" b="1" i="0" u="none" strike="noStrike" dirty="0" err="1">
                          <a:latin typeface="Cambria"/>
                        </a:rPr>
                        <a:t>proje</a:t>
                      </a:r>
                      <a:r>
                        <a:rPr lang="en-US" sz="900" b="1" i="0" u="none" strike="noStrike" dirty="0">
                          <a:latin typeface="Cambria"/>
                        </a:rPr>
                        <a:t> </a:t>
                      </a:r>
                      <a:r>
                        <a:rPr lang="en-US" sz="900" b="1" i="0" u="none" strike="noStrike" dirty="0" err="1">
                          <a:latin typeface="Cambria"/>
                        </a:rPr>
                        <a:t>personeli</a:t>
                      </a:r>
                      <a:r>
                        <a:rPr lang="en-US" sz="900" b="1" i="0" u="none" strike="noStrike" dirty="0">
                          <a:latin typeface="Cambria"/>
                        </a:rPr>
                        <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err="1">
                          <a:latin typeface="Cambria"/>
                        </a:rPr>
                        <a:t>Gündelik</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fontAlgn="ctr">
                        <a:spcBef>
                          <a:spcPts val="300"/>
                        </a:spcBef>
                        <a:spcAft>
                          <a:spcPts val="300"/>
                        </a:spcAft>
                      </a:pP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261977">
                <a:tc>
                  <a:txBody>
                    <a:bodyPr/>
                    <a:lstStyle/>
                    <a:p>
                      <a:pPr marL="108000" algn="l" fontAlgn="ctr">
                        <a:spcBef>
                          <a:spcPts val="300"/>
                        </a:spcBef>
                        <a:spcAft>
                          <a:spcPts val="300"/>
                        </a:spcAft>
                      </a:pPr>
                      <a:r>
                        <a:rPr lang="en-US" sz="900" b="1" i="0" u="none" strike="noStrike" dirty="0">
                          <a:latin typeface="Cambria"/>
                        </a:rPr>
                        <a:t>1.3.3 </a:t>
                      </a:r>
                      <a:r>
                        <a:rPr lang="en-US" sz="900" b="1" i="0" u="none" strike="noStrike" dirty="0" err="1">
                          <a:latin typeface="Cambria"/>
                        </a:rPr>
                        <a:t>Eğitim</a:t>
                      </a:r>
                      <a:r>
                        <a:rPr lang="en-US" sz="900" b="1" i="0" u="none" strike="noStrike" dirty="0">
                          <a:latin typeface="Cambria"/>
                        </a:rPr>
                        <a:t>/</a:t>
                      </a:r>
                      <a:r>
                        <a:rPr lang="en-US" sz="900" b="1" i="0" u="none" strike="noStrike" dirty="0" err="1">
                          <a:latin typeface="Cambria"/>
                        </a:rPr>
                        <a:t>seminer</a:t>
                      </a:r>
                      <a:r>
                        <a:rPr lang="en-US" sz="900" b="1" i="0" u="none" strike="noStrike" dirty="0">
                          <a:latin typeface="Cambria"/>
                        </a:rPr>
                        <a:t>/</a:t>
                      </a:r>
                      <a:r>
                        <a:rPr lang="en-US" sz="900" b="1" i="0" u="none" strike="noStrike" dirty="0" err="1">
                          <a:latin typeface="Cambria"/>
                        </a:rPr>
                        <a:t>konferans</a:t>
                      </a:r>
                      <a:r>
                        <a:rPr lang="en-US" sz="900" b="1" i="0" u="none" strike="noStrike" dirty="0">
                          <a:latin typeface="Cambria"/>
                        </a:rPr>
                        <a:t> </a:t>
                      </a:r>
                      <a:r>
                        <a:rPr lang="en-US" sz="900" b="1" i="0" u="none" strike="noStrike" dirty="0" err="1">
                          <a:latin typeface="Cambria"/>
                        </a:rPr>
                        <a:t>katılımcıları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ctr" fontAlgn="ctr">
                        <a:spcBef>
                          <a:spcPts val="300"/>
                        </a:spcBef>
                        <a:spcAft>
                          <a:spcPts val="300"/>
                        </a:spcAft>
                      </a:pPr>
                      <a:r>
                        <a:rPr lang="en-US" sz="900" b="1" i="0" u="none" strike="noStrike" dirty="0" err="1">
                          <a:latin typeface="Cambria"/>
                        </a:rPr>
                        <a:t>Gündelik</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fontAlgn="ctr">
                        <a:spcBef>
                          <a:spcPts val="300"/>
                        </a:spcBef>
                        <a:spcAft>
                          <a:spcPts val="300"/>
                        </a:spcAft>
                      </a:pP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170594">
                <a:tc>
                  <a:txBody>
                    <a:bodyPr/>
                    <a:lstStyle/>
                    <a:p>
                      <a:pPr marL="108000" algn="l" fontAlgn="ctr">
                        <a:spcBef>
                          <a:spcPts val="300"/>
                        </a:spcBef>
                        <a:spcAft>
                          <a:spcPts val="300"/>
                        </a:spcAft>
                      </a:pPr>
                      <a:r>
                        <a:rPr lang="en-US" sz="900" b="1" i="0" u="none" strike="noStrike">
                          <a:latin typeface="Cambria"/>
                        </a:rPr>
                        <a:t>İnsan Kaynakları Alt Toplamı</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l"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ctr" fontAlgn="ctr">
                        <a:spcBef>
                          <a:spcPts val="300"/>
                        </a:spcBef>
                        <a:spcAft>
                          <a:spcPts val="300"/>
                        </a:spcAft>
                      </a:pP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l" fontAlgn="ctr">
                        <a:spcBef>
                          <a:spcPts val="300"/>
                        </a:spcBef>
                        <a:spcAft>
                          <a:spcPts val="300"/>
                        </a:spcAft>
                      </a:pP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fontAlgn="ctr">
                        <a:spcBef>
                          <a:spcPts val="300"/>
                        </a:spcBef>
                        <a:spcAft>
                          <a:spcPts val="300"/>
                        </a:spcAft>
                      </a:pP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0" y="1408085"/>
            <a:ext cx="9144000"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2. Seyahat</a:t>
            </a:r>
            <a:endParaRPr lang="tr-TR" sz="3200" dirty="0">
              <a:solidFill>
                <a:srgbClr val="FF0000"/>
              </a:solidFill>
              <a:latin typeface="Tahom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182984681"/>
              </p:ext>
            </p:extLst>
          </p:nvPr>
        </p:nvGraphicFramePr>
        <p:xfrm>
          <a:off x="683568" y="2276872"/>
          <a:ext cx="7776864" cy="3528492"/>
        </p:xfrm>
        <a:graphic>
          <a:graphicData uri="http://schemas.openxmlformats.org/drawingml/2006/table">
            <a:tbl>
              <a:tblPr/>
              <a:tblGrid>
                <a:gridCol w="1944216">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936104">
                  <a:extLst>
                    <a:ext uri="{9D8B030D-6E8A-4147-A177-3AD203B41FA5}">
                      <a16:colId xmlns:a16="http://schemas.microsoft.com/office/drawing/2014/main" val="20002"/>
                    </a:ext>
                  </a:extLst>
                </a:gridCol>
                <a:gridCol w="576064">
                  <a:extLst>
                    <a:ext uri="{9D8B030D-6E8A-4147-A177-3AD203B41FA5}">
                      <a16:colId xmlns:a16="http://schemas.microsoft.com/office/drawing/2014/main" val="20003"/>
                    </a:ext>
                  </a:extLst>
                </a:gridCol>
                <a:gridCol w="905600">
                  <a:extLst>
                    <a:ext uri="{9D8B030D-6E8A-4147-A177-3AD203B41FA5}">
                      <a16:colId xmlns:a16="http://schemas.microsoft.com/office/drawing/2014/main" val="20004"/>
                    </a:ext>
                  </a:extLst>
                </a:gridCol>
                <a:gridCol w="1110624">
                  <a:extLst>
                    <a:ext uri="{9D8B030D-6E8A-4147-A177-3AD203B41FA5}">
                      <a16:colId xmlns:a16="http://schemas.microsoft.com/office/drawing/2014/main" val="20005"/>
                    </a:ext>
                  </a:extLst>
                </a:gridCol>
              </a:tblGrid>
              <a:tr h="681641">
                <a:tc>
                  <a:txBody>
                    <a:bodyPr/>
                    <a:lstStyle/>
                    <a:p>
                      <a:pPr algn="ctr" fontAlgn="ctr"/>
                      <a:r>
                        <a:rPr lang="en-US" sz="900" b="1" i="0" u="none" strike="noStrike" dirty="0" err="1">
                          <a:latin typeface="Cambria"/>
                        </a:rPr>
                        <a:t>Giderler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801928">
                <a:tc>
                  <a:txBody>
                    <a:bodyPr/>
                    <a:lstStyle/>
                    <a:p>
                      <a:pPr marL="108000" algn="l" fontAlgn="ctr">
                        <a:spcBef>
                          <a:spcPts val="0"/>
                        </a:spcBef>
                      </a:pPr>
                      <a:r>
                        <a:rPr lang="en-US" sz="900" b="1" i="0" u="none" strike="noStrike" dirty="0">
                          <a:latin typeface="Cambria"/>
                        </a:rPr>
                        <a:t>2. </a:t>
                      </a:r>
                      <a:r>
                        <a:rPr lang="en-US" sz="900" b="1" i="0" u="none" strike="noStrike" dirty="0" err="1">
                          <a:latin typeface="Cambria"/>
                        </a:rPr>
                        <a:t>Seyahat</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1641">
                <a:tc>
                  <a:txBody>
                    <a:bodyPr/>
                    <a:lstStyle/>
                    <a:p>
                      <a:pPr marL="108000" algn="l" fontAlgn="ctr">
                        <a:spcBef>
                          <a:spcPts val="0"/>
                        </a:spcBef>
                      </a:pPr>
                      <a:r>
                        <a:rPr lang="en-US" sz="900" b="0" i="0" u="none" strike="noStrike">
                          <a:latin typeface="Cambria"/>
                        </a:rPr>
                        <a:t>2.1. Yurt dışı seyahat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latin typeface="Cambria"/>
                        </a:rPr>
                        <a:t>Her </a:t>
                      </a:r>
                      <a:r>
                        <a:rPr lang="en-US" sz="900" b="0" i="0" u="none" strike="noStrike" dirty="0" err="1">
                          <a:latin typeface="Cambria"/>
                        </a:rPr>
                        <a:t>uçuş</a:t>
                      </a:r>
                      <a:r>
                        <a:rPr lang="en-US" sz="900" b="0" i="0" u="none" strike="noStrike" dirty="0">
                          <a:latin typeface="Cambria"/>
                        </a:rPr>
                        <a:t> </a:t>
                      </a:r>
                      <a:r>
                        <a:rPr lang="en-US" sz="900" b="0" i="0" u="none" strike="noStrike" dirty="0" err="1">
                          <a:latin typeface="Cambria"/>
                        </a:rPr>
                        <a:t>için</a:t>
                      </a:r>
                      <a:endParaRPr lang="en-US" sz="900" b="0"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681641">
                <a:tc>
                  <a:txBody>
                    <a:bodyPr/>
                    <a:lstStyle/>
                    <a:p>
                      <a:pPr marL="108000" algn="l" fontAlgn="ctr">
                        <a:spcBef>
                          <a:spcPts val="0"/>
                        </a:spcBef>
                      </a:pPr>
                      <a:r>
                        <a:rPr lang="en-US" sz="900" b="0" i="0" u="none" strike="noStrike">
                          <a:latin typeface="Cambria"/>
                        </a:rPr>
                        <a:t>2.2 Yurt içi seyahat</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Seyahat başına</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681641">
                <a:tc>
                  <a:txBody>
                    <a:bodyPr/>
                    <a:lstStyle/>
                    <a:p>
                      <a:pPr marL="108000" algn="l" fontAlgn="ctr">
                        <a:spcBef>
                          <a:spcPts val="0"/>
                        </a:spcBef>
                      </a:pPr>
                      <a:r>
                        <a:rPr lang="en-US" sz="900" b="1" i="0" u="none" strike="noStrike" dirty="0" err="1">
                          <a:latin typeface="Cambria"/>
                        </a:rPr>
                        <a:t>Seyahat</a:t>
                      </a:r>
                      <a:r>
                        <a:rPr lang="en-US" sz="900" b="1" i="0" u="none" strike="noStrike" dirty="0">
                          <a:latin typeface="Cambria"/>
                        </a:rPr>
                        <a:t> Alt </a:t>
                      </a:r>
                      <a:r>
                        <a:rPr lang="en-US" sz="900" b="1" i="0" u="none" strike="noStrike" dirty="0" err="1">
                          <a:latin typeface="Cambria"/>
                        </a:rPr>
                        <a:t>Toplamı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4"/>
                  </a:ext>
                </a:extLst>
              </a:tr>
            </a:tbl>
          </a:graphicData>
        </a:graphic>
      </p:graphicFrame>
    </p:spTree>
  </p:cSld>
  <p:clrMapOvr>
    <a:masterClrMapping/>
  </p:clrMapOvr>
  <p:transition advClick="0"/>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3. Ekipman&amp;Malzeme</a:t>
            </a:r>
            <a:endParaRPr lang="tr-TR" sz="3200" dirty="0">
              <a:solidFill>
                <a:srgbClr val="FF0000"/>
              </a:solidFill>
              <a:latin typeface="Tahom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816996059"/>
              </p:ext>
            </p:extLst>
          </p:nvPr>
        </p:nvGraphicFramePr>
        <p:xfrm>
          <a:off x="683568" y="2204864"/>
          <a:ext cx="7872982" cy="3816520"/>
        </p:xfrm>
        <a:graphic>
          <a:graphicData uri="http://schemas.openxmlformats.org/drawingml/2006/table">
            <a:tbl>
              <a:tblPr/>
              <a:tblGrid>
                <a:gridCol w="2520280">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834783">
                  <a:extLst>
                    <a:ext uri="{9D8B030D-6E8A-4147-A177-3AD203B41FA5}">
                      <a16:colId xmlns:a16="http://schemas.microsoft.com/office/drawing/2014/main" val="20002"/>
                    </a:ext>
                  </a:extLst>
                </a:gridCol>
                <a:gridCol w="515055">
                  <a:extLst>
                    <a:ext uri="{9D8B030D-6E8A-4147-A177-3AD203B41FA5}">
                      <a16:colId xmlns:a16="http://schemas.microsoft.com/office/drawing/2014/main" val="20003"/>
                    </a:ext>
                  </a:extLst>
                </a:gridCol>
                <a:gridCol w="904321">
                  <a:extLst>
                    <a:ext uri="{9D8B030D-6E8A-4147-A177-3AD203B41FA5}">
                      <a16:colId xmlns:a16="http://schemas.microsoft.com/office/drawing/2014/main" val="20004"/>
                    </a:ext>
                  </a:extLst>
                </a:gridCol>
                <a:gridCol w="1082319">
                  <a:extLst>
                    <a:ext uri="{9D8B030D-6E8A-4147-A177-3AD203B41FA5}">
                      <a16:colId xmlns:a16="http://schemas.microsoft.com/office/drawing/2014/main" val="20005"/>
                    </a:ext>
                  </a:extLst>
                </a:gridCol>
              </a:tblGrid>
              <a:tr h="375034">
                <a:tc>
                  <a:txBody>
                    <a:bodyPr/>
                    <a:lstStyle/>
                    <a:p>
                      <a:pPr algn="ctr" fontAlgn="ctr"/>
                      <a:r>
                        <a:rPr lang="en-US" sz="900" b="1" i="0" u="none" strike="noStrike" dirty="0" err="1">
                          <a:latin typeface="Cambria"/>
                        </a:rPr>
                        <a:t>Giderler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441214">
                <a:tc>
                  <a:txBody>
                    <a:bodyPr/>
                    <a:lstStyle/>
                    <a:p>
                      <a:pPr marL="108000" algn="l" fontAlgn="ctr">
                        <a:spcAft>
                          <a:spcPts val="0"/>
                        </a:spcAft>
                      </a:pPr>
                      <a:r>
                        <a:rPr lang="nb-NO" sz="900" b="1" i="0" u="none" strike="noStrike" dirty="0">
                          <a:latin typeface="Cambria"/>
                        </a:rPr>
                        <a:t>3. Makine, ekipman ve malzeme</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5034">
                <a:tc>
                  <a:txBody>
                    <a:bodyPr/>
                    <a:lstStyle/>
                    <a:p>
                      <a:pPr marL="108000" algn="l" fontAlgn="ctr">
                        <a:spcAft>
                          <a:spcPts val="0"/>
                        </a:spcAft>
                      </a:pPr>
                      <a:r>
                        <a:rPr lang="en-US" sz="900" b="0" i="0" u="none" strike="noStrike">
                          <a:latin typeface="Cambria"/>
                        </a:rPr>
                        <a:t>3.1 Taşıt satın alımı veya kiralanması</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375034">
                <a:tc>
                  <a:txBody>
                    <a:bodyPr/>
                    <a:lstStyle/>
                    <a:p>
                      <a:pPr marL="108000" algn="l" fontAlgn="ctr">
                        <a:spcAft>
                          <a:spcPts val="0"/>
                        </a:spcAft>
                      </a:pPr>
                      <a:r>
                        <a:rPr lang="en-US" sz="900" b="0" i="0" u="none" strike="noStrike" dirty="0">
                          <a:latin typeface="Cambria"/>
                        </a:rPr>
                        <a:t>3.1.1 </a:t>
                      </a:r>
                      <a:r>
                        <a:rPr lang="en-US" sz="900" b="0" i="0" u="none" strike="noStrike" dirty="0" err="1">
                          <a:latin typeface="Cambria"/>
                        </a:rPr>
                        <a:t>Binek</a:t>
                      </a:r>
                      <a:r>
                        <a:rPr lang="en-US" sz="900" b="0" i="0" u="none" strike="noStrike" dirty="0">
                          <a:latin typeface="Cambria"/>
                        </a:rPr>
                        <a:t> </a:t>
                      </a:r>
                      <a:r>
                        <a:rPr lang="en-US" sz="900" b="0" i="0" u="none" strike="noStrike" dirty="0" err="1">
                          <a:latin typeface="Cambria"/>
                        </a:rPr>
                        <a:t>araç</a:t>
                      </a:r>
                      <a:r>
                        <a:rPr lang="en-US" sz="900" b="0" i="0" u="none" strike="noStrike" dirty="0">
                          <a:latin typeface="Cambria"/>
                        </a:rPr>
                        <a:t> </a:t>
                      </a:r>
                      <a:r>
                        <a:rPr lang="en-US" sz="900" b="0" i="0" u="none" strike="noStrike" dirty="0" err="1">
                          <a:latin typeface="Cambria"/>
                        </a:rPr>
                        <a:t>dışında</a:t>
                      </a:r>
                      <a:r>
                        <a:rPr lang="en-US" sz="900" b="0" i="0" u="none" strike="noStrike" dirty="0">
                          <a:latin typeface="Cambria"/>
                        </a:rPr>
                        <a:t> </a:t>
                      </a:r>
                      <a:r>
                        <a:rPr lang="en-US" sz="900" b="0" i="0" u="none" strike="noStrike" dirty="0" err="1">
                          <a:latin typeface="Cambria"/>
                        </a:rPr>
                        <a:t>taşıt</a:t>
                      </a:r>
                      <a:r>
                        <a:rPr lang="en-US" sz="900" b="0" i="0" u="none" strike="noStrike" dirty="0">
                          <a:latin typeface="Cambria"/>
                        </a:rPr>
                        <a:t> </a:t>
                      </a:r>
                      <a:r>
                        <a:rPr lang="en-US" sz="900" b="0" i="0" u="none" strike="noStrike" dirty="0" err="1">
                          <a:latin typeface="Cambria"/>
                        </a:rPr>
                        <a:t>satın</a:t>
                      </a:r>
                      <a:r>
                        <a:rPr lang="en-US" sz="900" b="0" i="0" u="none" strike="noStrike" dirty="0">
                          <a:latin typeface="Cambria"/>
                        </a:rPr>
                        <a:t> </a:t>
                      </a:r>
                      <a:r>
                        <a:rPr lang="en-US" sz="900" b="0" i="0" u="none" strike="noStrike" dirty="0" err="1">
                          <a:latin typeface="Cambria"/>
                        </a:rPr>
                        <a:t>alımı</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latin typeface="Cambria"/>
                        </a:rPr>
                        <a:t>Her </a:t>
                      </a:r>
                      <a:r>
                        <a:rPr lang="en-US" sz="900" b="0" i="0" u="none" strike="noStrike" dirty="0" err="1">
                          <a:latin typeface="Cambria"/>
                        </a:rPr>
                        <a:t>araç</a:t>
                      </a:r>
                      <a:r>
                        <a:rPr lang="en-US" sz="900" b="0" i="0" u="none" strike="noStrike" dirty="0">
                          <a:latin typeface="Cambria"/>
                        </a:rPr>
                        <a:t> </a:t>
                      </a:r>
                      <a:r>
                        <a:rPr lang="en-US" sz="900" b="0" i="0" u="none" strike="noStrike" dirty="0" err="1">
                          <a:latin typeface="Cambria"/>
                        </a:rPr>
                        <a:t>için</a:t>
                      </a:r>
                      <a:endParaRPr lang="en-US" sz="900" b="0"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75034">
                <a:tc>
                  <a:txBody>
                    <a:bodyPr/>
                    <a:lstStyle/>
                    <a:p>
                      <a:pPr marL="108000" algn="l" fontAlgn="ctr">
                        <a:spcAft>
                          <a:spcPts val="0"/>
                        </a:spcAft>
                      </a:pPr>
                      <a:r>
                        <a:rPr lang="en-US" sz="900" b="0" i="0" u="none" strike="noStrike" dirty="0">
                          <a:latin typeface="Cambria"/>
                        </a:rPr>
                        <a:t>3.1.2 </a:t>
                      </a:r>
                      <a:r>
                        <a:rPr lang="en-US" sz="900" b="0" i="0" u="none" strike="noStrike" dirty="0" err="1">
                          <a:latin typeface="Cambria"/>
                        </a:rPr>
                        <a:t>Araç</a:t>
                      </a:r>
                      <a:r>
                        <a:rPr lang="en-US" sz="900" b="0" i="0" u="none" strike="noStrike" dirty="0">
                          <a:latin typeface="Cambria"/>
                        </a:rPr>
                        <a:t> </a:t>
                      </a:r>
                      <a:r>
                        <a:rPr lang="en-US" sz="900" b="0" i="0" u="none" strike="noStrike" dirty="0" err="1">
                          <a:latin typeface="Cambria"/>
                        </a:rPr>
                        <a:t>veya</a:t>
                      </a:r>
                      <a:r>
                        <a:rPr lang="en-US" sz="900" b="0" i="0" u="none" strike="noStrike" dirty="0">
                          <a:latin typeface="Cambria"/>
                        </a:rPr>
                        <a:t> </a:t>
                      </a:r>
                      <a:r>
                        <a:rPr lang="en-US" sz="900" b="0" i="0" u="none" strike="noStrike" dirty="0" err="1">
                          <a:latin typeface="Cambria"/>
                        </a:rPr>
                        <a:t>iş</a:t>
                      </a:r>
                      <a:r>
                        <a:rPr lang="en-US" sz="900" b="0" i="0" u="none" strike="noStrike" dirty="0">
                          <a:latin typeface="Cambria"/>
                        </a:rPr>
                        <a:t> </a:t>
                      </a:r>
                      <a:r>
                        <a:rPr lang="en-US" sz="900" b="0" i="0" u="none" strike="noStrike" dirty="0" err="1">
                          <a:latin typeface="Cambria"/>
                        </a:rPr>
                        <a:t>makinesi</a:t>
                      </a:r>
                      <a:r>
                        <a:rPr lang="en-US" sz="900" b="0" i="0" u="none" strike="noStrike" dirty="0">
                          <a:latin typeface="Cambria"/>
                        </a:rPr>
                        <a:t> </a:t>
                      </a:r>
                      <a:r>
                        <a:rPr lang="en-US" sz="900" b="0" i="0" u="none" strike="noStrike" dirty="0" err="1">
                          <a:latin typeface="Cambria"/>
                        </a:rPr>
                        <a:t>kiralanması</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Günlük</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375034">
                <a:tc>
                  <a:txBody>
                    <a:bodyPr/>
                    <a:lstStyle/>
                    <a:p>
                      <a:pPr marL="108000" algn="l" fontAlgn="ctr">
                        <a:spcAft>
                          <a:spcPts val="0"/>
                        </a:spcAft>
                      </a:pPr>
                      <a:r>
                        <a:rPr lang="en-US" sz="900" b="0" i="0" u="none" strike="noStrike" dirty="0">
                          <a:latin typeface="Cambria"/>
                        </a:rPr>
                        <a:t>3.2 </a:t>
                      </a:r>
                      <a:r>
                        <a:rPr lang="en-US" sz="900" b="0" i="0" u="none" strike="noStrike" dirty="0" err="1">
                          <a:latin typeface="Cambria"/>
                        </a:rPr>
                        <a:t>Mobilya</a:t>
                      </a:r>
                      <a:r>
                        <a:rPr lang="en-US" sz="900" b="0" i="0" u="none" strike="noStrike" dirty="0">
                          <a:latin typeface="Cambria"/>
                        </a:rPr>
                        <a:t>, </a:t>
                      </a:r>
                      <a:r>
                        <a:rPr lang="en-US" sz="900" b="0" i="0" u="none" strike="noStrike" dirty="0" err="1">
                          <a:latin typeface="Cambria"/>
                        </a:rPr>
                        <a:t>bilgisayar</a:t>
                      </a:r>
                      <a:r>
                        <a:rPr lang="en-US" sz="900" b="0" i="0" u="none" strike="noStrike" dirty="0">
                          <a:latin typeface="Cambria"/>
                        </a:rPr>
                        <a:t> </a:t>
                      </a:r>
                      <a:r>
                        <a:rPr lang="en-US" sz="900" b="0" i="0" u="none" strike="noStrike" dirty="0" err="1">
                          <a:latin typeface="Cambria"/>
                        </a:rPr>
                        <a:t>donanımı</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Her adet için</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375034">
                <a:tc>
                  <a:txBody>
                    <a:bodyPr/>
                    <a:lstStyle/>
                    <a:p>
                      <a:pPr marL="108000" algn="l" fontAlgn="ctr">
                        <a:spcAft>
                          <a:spcPts val="0"/>
                        </a:spcAft>
                      </a:pPr>
                      <a:r>
                        <a:rPr lang="en-US" sz="900" b="0" i="0" u="none" strike="noStrike" dirty="0">
                          <a:latin typeface="Cambria"/>
                        </a:rPr>
                        <a:t>3.3 </a:t>
                      </a:r>
                      <a:r>
                        <a:rPr lang="en-US" sz="900" b="0" i="0" u="none" strike="noStrike" dirty="0" err="1">
                          <a:latin typeface="Cambria"/>
                        </a:rPr>
                        <a:t>Makineler</a:t>
                      </a:r>
                      <a:r>
                        <a:rPr lang="en-US" sz="900" b="0" i="0" u="none" strike="noStrike" dirty="0">
                          <a:latin typeface="Cambria"/>
                        </a:rPr>
                        <a:t>, </a:t>
                      </a:r>
                      <a:r>
                        <a:rPr lang="en-US" sz="900" b="0" i="0" u="none" strike="noStrike" dirty="0" err="1">
                          <a:latin typeface="Cambria"/>
                        </a:rPr>
                        <a:t>techizat</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375034">
                <a:tc>
                  <a:txBody>
                    <a:bodyPr/>
                    <a:lstStyle/>
                    <a:p>
                      <a:pPr marL="108000" algn="l" fontAlgn="ctr">
                        <a:spcAft>
                          <a:spcPts val="0"/>
                        </a:spcAft>
                      </a:pPr>
                      <a:r>
                        <a:rPr lang="en-US" sz="900" b="0" i="0" u="none" strike="noStrike" dirty="0">
                          <a:latin typeface="Cambria"/>
                        </a:rPr>
                        <a:t>3.4 </a:t>
                      </a:r>
                      <a:r>
                        <a:rPr lang="en-US" sz="900" b="0" i="0" u="none" strike="noStrike" dirty="0" err="1">
                          <a:latin typeface="Cambria"/>
                        </a:rPr>
                        <a:t>Makineler</a:t>
                      </a:r>
                      <a:r>
                        <a:rPr lang="en-US" sz="900" b="0" i="0" u="none" strike="noStrike" dirty="0">
                          <a:latin typeface="Cambria"/>
                        </a:rPr>
                        <a:t> </a:t>
                      </a:r>
                      <a:r>
                        <a:rPr lang="en-US" sz="900" b="0" i="0" u="none" strike="noStrike" dirty="0" err="1">
                          <a:latin typeface="Cambria"/>
                        </a:rPr>
                        <a:t>için</a:t>
                      </a:r>
                      <a:r>
                        <a:rPr lang="en-US" sz="900" b="0" i="0" u="none" strike="noStrike" dirty="0">
                          <a:latin typeface="Cambria"/>
                        </a:rPr>
                        <a:t> </a:t>
                      </a:r>
                      <a:r>
                        <a:rPr lang="en-US" sz="900" b="0" i="0" u="none" strike="noStrike" dirty="0" err="1">
                          <a:latin typeface="Cambria"/>
                        </a:rPr>
                        <a:t>yedek</a:t>
                      </a:r>
                      <a:r>
                        <a:rPr lang="en-US" sz="900" b="0" i="0" u="none" strike="noStrike" dirty="0">
                          <a:latin typeface="Cambria"/>
                        </a:rPr>
                        <a:t> </a:t>
                      </a:r>
                      <a:r>
                        <a:rPr lang="en-US" sz="900" b="0" i="0" u="none" strike="noStrike" dirty="0" err="1">
                          <a:latin typeface="Cambria"/>
                        </a:rPr>
                        <a:t>parça</a:t>
                      </a:r>
                      <a:r>
                        <a:rPr lang="en-US" sz="900" b="0" i="0" u="none" strike="noStrike" dirty="0">
                          <a:latin typeface="Cambria"/>
                        </a:rPr>
                        <a:t>, </a:t>
                      </a:r>
                      <a:r>
                        <a:rPr lang="en-US" sz="900" b="0" i="0" u="none" strike="noStrike" dirty="0" err="1">
                          <a:latin typeface="Cambria"/>
                        </a:rPr>
                        <a:t>ekipman</a:t>
                      </a:r>
                      <a:r>
                        <a:rPr lang="en-US" sz="900" b="0" i="0" u="none" strike="noStrike" dirty="0">
                          <a:latin typeface="Cambria"/>
                        </a:rPr>
                        <a:t>, </a:t>
                      </a:r>
                      <a:r>
                        <a:rPr lang="en-US" sz="900" b="0" i="0" u="none" strike="noStrike" dirty="0" err="1">
                          <a:latin typeface="Cambria"/>
                        </a:rPr>
                        <a:t>aletler</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375034">
                <a:tc>
                  <a:txBody>
                    <a:bodyPr/>
                    <a:lstStyle/>
                    <a:p>
                      <a:pPr marL="108000" algn="l" fontAlgn="ctr">
                        <a:spcAft>
                          <a:spcPts val="0"/>
                        </a:spcAft>
                      </a:pPr>
                      <a:r>
                        <a:rPr lang="en-US" sz="900" b="0" i="0" u="none" strike="noStrike">
                          <a:latin typeface="Cambria"/>
                        </a:rPr>
                        <a:t>3.5 Diğer (lütfen belirtiniz)</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375034">
                <a:tc>
                  <a:txBody>
                    <a:bodyPr/>
                    <a:lstStyle/>
                    <a:p>
                      <a:pPr marL="108000" algn="l" fontAlgn="ctr">
                        <a:spcAft>
                          <a:spcPts val="0"/>
                        </a:spcAft>
                      </a:pPr>
                      <a:r>
                        <a:rPr lang="en-US" sz="900" b="1" i="0" u="none" strike="noStrike" dirty="0" err="1">
                          <a:latin typeface="Cambria"/>
                        </a:rPr>
                        <a:t>Makine</a:t>
                      </a:r>
                      <a:r>
                        <a:rPr lang="en-US" sz="900" b="1" i="0" u="none" strike="noStrike" dirty="0">
                          <a:latin typeface="Cambria"/>
                        </a:rPr>
                        <a:t>, </a:t>
                      </a:r>
                      <a:r>
                        <a:rPr lang="en-US" sz="900" b="1" i="0" u="none" strike="noStrike" dirty="0" err="1">
                          <a:latin typeface="Cambria"/>
                        </a:rPr>
                        <a:t>Ekipman</a:t>
                      </a:r>
                      <a:r>
                        <a:rPr lang="en-US" sz="900" b="1" i="0" u="none" strike="noStrike" dirty="0">
                          <a:latin typeface="Cambria"/>
                        </a:rPr>
                        <a:t> </a:t>
                      </a:r>
                      <a:r>
                        <a:rPr lang="en-US" sz="900" b="1" i="0" u="none" strike="noStrike" dirty="0" err="1">
                          <a:latin typeface="Cambria"/>
                        </a:rPr>
                        <a:t>ve</a:t>
                      </a:r>
                      <a:r>
                        <a:rPr lang="en-US" sz="900" b="1" i="0" u="none" strike="noStrike" dirty="0">
                          <a:latin typeface="Cambria"/>
                        </a:rPr>
                        <a:t> </a:t>
                      </a:r>
                      <a:r>
                        <a:rPr lang="en-US" sz="900" b="1" i="0" u="none" strike="noStrike" dirty="0" err="1">
                          <a:latin typeface="Cambria"/>
                        </a:rPr>
                        <a:t>Malzeme</a:t>
                      </a:r>
                      <a:r>
                        <a:rPr lang="en-US" sz="900" b="1" i="0" u="none" strike="noStrike" dirty="0">
                          <a:latin typeface="Cambria"/>
                        </a:rPr>
                        <a:t> Alt </a:t>
                      </a:r>
                      <a:r>
                        <a:rPr lang="en-US" sz="900" b="1" i="0" u="none" strike="noStrike" dirty="0" err="1">
                          <a:latin typeface="Cambria"/>
                        </a:rPr>
                        <a:t>Toplamı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9"/>
                  </a:ext>
                </a:extLst>
              </a:tr>
            </a:tbl>
          </a:graphicData>
        </a:graphic>
      </p:graphicFrame>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15716" y="2828835"/>
            <a:ext cx="5112568" cy="1200329"/>
          </a:xfrm>
          <a:prstGeom prst="rect">
            <a:avLst/>
          </a:prstGeom>
          <a:noFill/>
        </p:spPr>
        <p:txBody>
          <a:bodyPr wrap="square" rtlCol="0">
            <a:spAutoFit/>
          </a:bodyPr>
          <a:lstStyle/>
          <a:p>
            <a:pPr algn="ctr"/>
            <a:r>
              <a:rPr lang="tr-TR" sz="3600" b="1" dirty="0">
                <a:latin typeface="Arial Black" pitchFamily="34" charset="0"/>
              </a:rPr>
              <a:t>PROJELER NEDEN BAŞARISIZ OLUR?</a:t>
            </a:r>
            <a:endParaRPr lang="en-US" sz="3600" b="1" dirty="0">
              <a:latin typeface="Arial Black"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404065"/>
            <a:ext cx="8784976"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4. Yerel Ofis</a:t>
            </a:r>
            <a:endParaRPr lang="tr-TR" sz="3200" dirty="0">
              <a:solidFill>
                <a:srgbClr val="FF0000"/>
              </a:solidFill>
              <a:latin typeface="Tahom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299321655"/>
              </p:ext>
            </p:extLst>
          </p:nvPr>
        </p:nvGraphicFramePr>
        <p:xfrm>
          <a:off x="539552" y="2204862"/>
          <a:ext cx="7691123" cy="3168353"/>
        </p:xfrm>
        <a:graphic>
          <a:graphicData uri="http://schemas.openxmlformats.org/drawingml/2006/table">
            <a:tbl>
              <a:tblPr/>
              <a:tblGrid>
                <a:gridCol w="2564865">
                  <a:extLst>
                    <a:ext uri="{9D8B030D-6E8A-4147-A177-3AD203B41FA5}">
                      <a16:colId xmlns:a16="http://schemas.microsoft.com/office/drawing/2014/main" val="20000"/>
                    </a:ext>
                  </a:extLst>
                </a:gridCol>
                <a:gridCol w="1899631">
                  <a:extLst>
                    <a:ext uri="{9D8B030D-6E8A-4147-A177-3AD203B41FA5}">
                      <a16:colId xmlns:a16="http://schemas.microsoft.com/office/drawing/2014/main" val="20001"/>
                    </a:ext>
                  </a:extLst>
                </a:gridCol>
                <a:gridCol w="641070">
                  <a:extLst>
                    <a:ext uri="{9D8B030D-6E8A-4147-A177-3AD203B41FA5}">
                      <a16:colId xmlns:a16="http://schemas.microsoft.com/office/drawing/2014/main" val="20002"/>
                    </a:ext>
                  </a:extLst>
                </a:gridCol>
                <a:gridCol w="614799">
                  <a:extLst>
                    <a:ext uri="{9D8B030D-6E8A-4147-A177-3AD203B41FA5}">
                      <a16:colId xmlns:a16="http://schemas.microsoft.com/office/drawing/2014/main" val="20003"/>
                    </a:ext>
                  </a:extLst>
                </a:gridCol>
                <a:gridCol w="904371">
                  <a:extLst>
                    <a:ext uri="{9D8B030D-6E8A-4147-A177-3AD203B41FA5}">
                      <a16:colId xmlns:a16="http://schemas.microsoft.com/office/drawing/2014/main" val="20004"/>
                    </a:ext>
                  </a:extLst>
                </a:gridCol>
                <a:gridCol w="1066387">
                  <a:extLst>
                    <a:ext uri="{9D8B030D-6E8A-4147-A177-3AD203B41FA5}">
                      <a16:colId xmlns:a16="http://schemas.microsoft.com/office/drawing/2014/main" val="20005"/>
                    </a:ext>
                  </a:extLst>
                </a:gridCol>
              </a:tblGrid>
              <a:tr h="508133">
                <a:tc>
                  <a:txBody>
                    <a:bodyPr/>
                    <a:lstStyle/>
                    <a:p>
                      <a:pPr algn="ctr" fontAlgn="ctr"/>
                      <a:r>
                        <a:rPr lang="en-US" sz="900" b="1" i="0" u="none" strike="noStrike" dirty="0" err="1">
                          <a:latin typeface="Cambria"/>
                        </a:rPr>
                        <a:t>Giderler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597800">
                <a:tc>
                  <a:txBody>
                    <a:bodyPr/>
                    <a:lstStyle/>
                    <a:p>
                      <a:pPr marL="108000" algn="l" fontAlgn="ctr"/>
                      <a:r>
                        <a:rPr lang="en-US" sz="900" b="1" i="0" u="none" strike="noStrike" dirty="0">
                          <a:latin typeface="Cambria"/>
                        </a:rPr>
                        <a:t>4. </a:t>
                      </a:r>
                      <a:r>
                        <a:rPr lang="en-US" sz="900" b="1" i="0" u="none" strike="noStrike" dirty="0" err="1">
                          <a:latin typeface="Cambria"/>
                        </a:rPr>
                        <a:t>Yerel</a:t>
                      </a:r>
                      <a:r>
                        <a:rPr lang="en-US" sz="900" b="1" i="0" u="none" strike="noStrike" dirty="0">
                          <a:latin typeface="Cambria"/>
                        </a:rPr>
                        <a:t> </a:t>
                      </a:r>
                      <a:r>
                        <a:rPr lang="en-US" sz="900" b="1" i="0" u="none" strike="noStrike" dirty="0" err="1">
                          <a:latin typeface="Cambria"/>
                        </a:rPr>
                        <a:t>ofis</a:t>
                      </a:r>
                      <a:r>
                        <a:rPr lang="en-US" sz="900" b="1" i="0" u="none" strike="noStrike" dirty="0">
                          <a:latin typeface="Cambria"/>
                        </a:rPr>
                        <a:t> </a:t>
                      </a:r>
                      <a:r>
                        <a:rPr lang="en-US" sz="900" b="1" i="0" u="none" strike="noStrike" dirty="0" err="1">
                          <a:latin typeface="Cambria"/>
                        </a:rPr>
                        <a:t>maliyetleri</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08133">
                <a:tc>
                  <a:txBody>
                    <a:bodyPr/>
                    <a:lstStyle/>
                    <a:p>
                      <a:pPr marL="108000" algn="l" fontAlgn="ctr"/>
                      <a:r>
                        <a:rPr lang="en-US" sz="900" b="0" i="0" u="none" strike="noStrike" dirty="0">
                          <a:latin typeface="Cambria"/>
                        </a:rPr>
                        <a:t>4.1 </a:t>
                      </a:r>
                      <a:r>
                        <a:rPr lang="en-US" sz="900" b="0" i="0" u="none" strike="noStrike" dirty="0" err="1">
                          <a:latin typeface="Cambria"/>
                        </a:rPr>
                        <a:t>Ofis</a:t>
                      </a:r>
                      <a:r>
                        <a:rPr lang="en-US" sz="900" b="0" i="0" u="none" strike="noStrike" dirty="0">
                          <a:latin typeface="Cambria"/>
                        </a:rPr>
                        <a:t> </a:t>
                      </a:r>
                      <a:r>
                        <a:rPr lang="en-US" sz="900" b="0" i="0" u="none" strike="noStrike" dirty="0" err="1">
                          <a:latin typeface="Cambria"/>
                        </a:rPr>
                        <a:t>kirası</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err="1">
                          <a:latin typeface="Cambria"/>
                        </a:rPr>
                        <a:t>Aylık</a:t>
                      </a:r>
                      <a:endParaRPr lang="en-US" sz="900" b="0"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508133">
                <a:tc>
                  <a:txBody>
                    <a:bodyPr/>
                    <a:lstStyle/>
                    <a:p>
                      <a:pPr marL="108000" algn="l" fontAlgn="ctr"/>
                      <a:r>
                        <a:rPr lang="en-US" sz="900" b="0" i="0" u="none" strike="noStrike" dirty="0">
                          <a:latin typeface="Cambria"/>
                        </a:rPr>
                        <a:t>4.2 </a:t>
                      </a:r>
                      <a:r>
                        <a:rPr lang="en-US" sz="900" b="0" i="0" u="none" strike="noStrike" dirty="0" err="1">
                          <a:latin typeface="Cambria"/>
                        </a:rPr>
                        <a:t>Tüketim</a:t>
                      </a:r>
                      <a:r>
                        <a:rPr lang="en-US" sz="900" b="0" i="0" u="none" strike="noStrike" dirty="0">
                          <a:latin typeface="Cambria"/>
                        </a:rPr>
                        <a:t> </a:t>
                      </a:r>
                      <a:r>
                        <a:rPr lang="en-US" sz="900" b="0" i="0" u="none" strike="noStrike" dirty="0" err="1">
                          <a:latin typeface="Cambria"/>
                        </a:rPr>
                        <a:t>malzemeleri</a:t>
                      </a:r>
                      <a:r>
                        <a:rPr lang="en-US" sz="900" b="0" i="0" u="none" strike="noStrike" dirty="0">
                          <a:latin typeface="Cambria"/>
                        </a:rPr>
                        <a:t>- </a:t>
                      </a:r>
                      <a:r>
                        <a:rPr lang="en-US" sz="900" b="0" i="0" u="none" strike="noStrike" dirty="0" err="1">
                          <a:latin typeface="Cambria"/>
                        </a:rPr>
                        <a:t>ofis</a:t>
                      </a:r>
                      <a:r>
                        <a:rPr lang="en-US" sz="900" b="0" i="0" u="none" strike="noStrike" dirty="0">
                          <a:latin typeface="Cambria"/>
                        </a:rPr>
                        <a:t> </a:t>
                      </a:r>
                      <a:r>
                        <a:rPr lang="en-US" sz="900" b="0" i="0" u="none" strike="noStrike" dirty="0" err="1">
                          <a:latin typeface="Cambria"/>
                        </a:rPr>
                        <a:t>malzemeleri</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err="1">
                          <a:latin typeface="Cambria"/>
                        </a:rPr>
                        <a:t>Aylık</a:t>
                      </a:r>
                      <a:endParaRPr lang="en-US" sz="900" b="0"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538021">
                <a:tc>
                  <a:txBody>
                    <a:bodyPr/>
                    <a:lstStyle/>
                    <a:p>
                      <a:pPr marL="108000" algn="l" fontAlgn="ctr"/>
                      <a:r>
                        <a:rPr lang="en-US" sz="900" b="0" i="0" u="none" strike="noStrike">
                          <a:latin typeface="Cambria"/>
                        </a:rPr>
                        <a:t>4.3 Diğer hizmetler (tel/faks, elektrik/ısınma, bakım)</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err="1">
                          <a:latin typeface="Cambria"/>
                        </a:rPr>
                        <a:t>Aylık</a:t>
                      </a:r>
                      <a:endParaRPr lang="en-US" sz="900" b="0"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508133">
                <a:tc>
                  <a:txBody>
                    <a:bodyPr/>
                    <a:lstStyle/>
                    <a:p>
                      <a:pPr marL="108000" algn="l" fontAlgn="ctr"/>
                      <a:r>
                        <a:rPr lang="en-US" sz="900" b="1" i="0" u="none" strike="noStrike" dirty="0" err="1">
                          <a:latin typeface="Cambria"/>
                        </a:rPr>
                        <a:t>Yerel</a:t>
                      </a:r>
                      <a:r>
                        <a:rPr lang="en-US" sz="900" b="1" i="0" u="none" strike="noStrike" dirty="0">
                          <a:latin typeface="Cambria"/>
                        </a:rPr>
                        <a:t> </a:t>
                      </a:r>
                      <a:r>
                        <a:rPr lang="en-US" sz="900" b="1" i="0" u="none" strike="noStrike" dirty="0" err="1">
                          <a:latin typeface="Cambria"/>
                        </a:rPr>
                        <a:t>Ofis</a:t>
                      </a:r>
                      <a:r>
                        <a:rPr lang="en-US" sz="900" b="1" i="0" u="none" strike="noStrike" dirty="0">
                          <a:latin typeface="Cambria"/>
                        </a:rPr>
                        <a:t> </a:t>
                      </a:r>
                      <a:r>
                        <a:rPr lang="en-US" sz="900" b="1" i="0" u="none" strike="noStrike" dirty="0" err="1">
                          <a:latin typeface="Cambria"/>
                        </a:rPr>
                        <a:t>Maliyetleri</a:t>
                      </a:r>
                      <a:r>
                        <a:rPr lang="en-US" sz="900" b="1" i="0" u="none" strike="noStrike" dirty="0">
                          <a:latin typeface="Cambria"/>
                        </a:rPr>
                        <a:t> Alt </a:t>
                      </a:r>
                      <a:r>
                        <a:rPr lang="en-US" sz="900" b="1" i="0" u="none" strike="noStrike" dirty="0" err="1">
                          <a:latin typeface="Cambria"/>
                        </a:rPr>
                        <a:t>Toplamı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5"/>
                  </a:ext>
                </a:extLst>
              </a:tr>
            </a:tbl>
          </a:graphicData>
        </a:graphic>
      </p:graphicFrame>
    </p:spTree>
  </p:cSld>
  <p:clrMapOvr>
    <a:masterClrMapping/>
  </p:clrMapOvr>
  <p:transition advClick="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0" y="1404065"/>
            <a:ext cx="9144000"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5. Diğer Maliyetler, Hizmetler</a:t>
            </a:r>
            <a:endParaRPr lang="tr-TR" sz="3200" dirty="0">
              <a:solidFill>
                <a:srgbClr val="FF0000"/>
              </a:solidFill>
              <a:latin typeface="Tahom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981038728"/>
              </p:ext>
            </p:extLst>
          </p:nvPr>
        </p:nvGraphicFramePr>
        <p:xfrm>
          <a:off x="467544" y="2204864"/>
          <a:ext cx="8208911" cy="3853758"/>
        </p:xfrm>
        <a:graphic>
          <a:graphicData uri="http://schemas.openxmlformats.org/drawingml/2006/table">
            <a:tbl>
              <a:tblPr/>
              <a:tblGrid>
                <a:gridCol w="2808312">
                  <a:extLst>
                    <a:ext uri="{9D8B030D-6E8A-4147-A177-3AD203B41FA5}">
                      <a16:colId xmlns:a16="http://schemas.microsoft.com/office/drawing/2014/main" val="20000"/>
                    </a:ext>
                  </a:extLst>
                </a:gridCol>
                <a:gridCol w="1961553">
                  <a:extLst>
                    <a:ext uri="{9D8B030D-6E8A-4147-A177-3AD203B41FA5}">
                      <a16:colId xmlns:a16="http://schemas.microsoft.com/office/drawing/2014/main" val="20001"/>
                    </a:ext>
                  </a:extLst>
                </a:gridCol>
                <a:gridCol w="745292">
                  <a:extLst>
                    <a:ext uri="{9D8B030D-6E8A-4147-A177-3AD203B41FA5}">
                      <a16:colId xmlns:a16="http://schemas.microsoft.com/office/drawing/2014/main" val="20002"/>
                    </a:ext>
                  </a:extLst>
                </a:gridCol>
                <a:gridCol w="596233">
                  <a:extLst>
                    <a:ext uri="{9D8B030D-6E8A-4147-A177-3AD203B41FA5}">
                      <a16:colId xmlns:a16="http://schemas.microsoft.com/office/drawing/2014/main" val="20003"/>
                    </a:ext>
                  </a:extLst>
                </a:gridCol>
                <a:gridCol w="925196">
                  <a:extLst>
                    <a:ext uri="{9D8B030D-6E8A-4147-A177-3AD203B41FA5}">
                      <a16:colId xmlns:a16="http://schemas.microsoft.com/office/drawing/2014/main" val="20004"/>
                    </a:ext>
                  </a:extLst>
                </a:gridCol>
                <a:gridCol w="1172325">
                  <a:extLst>
                    <a:ext uri="{9D8B030D-6E8A-4147-A177-3AD203B41FA5}">
                      <a16:colId xmlns:a16="http://schemas.microsoft.com/office/drawing/2014/main" val="20005"/>
                    </a:ext>
                  </a:extLst>
                </a:gridCol>
              </a:tblGrid>
              <a:tr h="285539">
                <a:tc>
                  <a:txBody>
                    <a:bodyPr/>
                    <a:lstStyle/>
                    <a:p>
                      <a:pPr algn="ctr" fontAlgn="ctr"/>
                      <a:r>
                        <a:rPr lang="en-US" sz="900" b="1" i="0" u="none" strike="noStrike" dirty="0" err="1">
                          <a:latin typeface="Cambria"/>
                        </a:rPr>
                        <a:t>Giderler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spcBef>
                          <a:spcPts val="600"/>
                        </a:spcBef>
                        <a:spcAft>
                          <a:spcPts val="600"/>
                        </a:spcAft>
                      </a:pP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291283">
                <a:tc>
                  <a:txBody>
                    <a:bodyPr/>
                    <a:lstStyle/>
                    <a:p>
                      <a:pPr marL="108000" algn="l" fontAlgn="ctr"/>
                      <a:r>
                        <a:rPr lang="en-US" sz="900" b="1" i="0" u="none" strike="noStrike" dirty="0">
                          <a:latin typeface="Cambria"/>
                        </a:rPr>
                        <a:t>5. </a:t>
                      </a:r>
                      <a:r>
                        <a:rPr lang="en-US" sz="900" b="1" i="0" u="none" strike="noStrike" dirty="0" err="1">
                          <a:latin typeface="Cambria"/>
                        </a:rPr>
                        <a:t>Diğer</a:t>
                      </a:r>
                      <a:r>
                        <a:rPr lang="en-US" sz="900" b="1" i="0" u="none" strike="noStrike" dirty="0">
                          <a:latin typeface="Cambria"/>
                        </a:rPr>
                        <a:t> </a:t>
                      </a:r>
                      <a:r>
                        <a:rPr lang="en-US" sz="900" b="1" i="0" u="none" strike="noStrike" dirty="0" err="1">
                          <a:latin typeface="Cambria"/>
                        </a:rPr>
                        <a:t>maliyetler</a:t>
                      </a:r>
                      <a:r>
                        <a:rPr lang="en-US" sz="900" b="1" i="0" u="none" strike="noStrike" dirty="0">
                          <a:latin typeface="Cambria"/>
                        </a:rPr>
                        <a:t>, </a:t>
                      </a:r>
                      <a:r>
                        <a:rPr lang="en-US" sz="900" b="1" i="0" u="none" strike="noStrike" dirty="0" err="1">
                          <a:latin typeface="Cambria"/>
                        </a:rPr>
                        <a:t>hizmetler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1283">
                <a:tc>
                  <a:txBody>
                    <a:bodyPr/>
                    <a:lstStyle/>
                    <a:p>
                      <a:pPr marL="108000" algn="l" fontAlgn="ctr"/>
                      <a:r>
                        <a:rPr lang="en-US" sz="900" b="0" i="0" u="none" strike="noStrike" dirty="0">
                          <a:latin typeface="Cambria"/>
                        </a:rPr>
                        <a:t>5.1 </a:t>
                      </a:r>
                      <a:r>
                        <a:rPr lang="en-US" sz="900" b="0" i="0" u="none" strike="noStrike" dirty="0" err="1">
                          <a:latin typeface="Cambria"/>
                        </a:rPr>
                        <a:t>Basım</a:t>
                      </a:r>
                      <a:r>
                        <a:rPr lang="en-US" sz="900" b="0" i="0" u="none" strike="noStrike" dirty="0">
                          <a:latin typeface="Cambria"/>
                        </a:rPr>
                        <a:t> </a:t>
                      </a:r>
                      <a:r>
                        <a:rPr lang="en-US" sz="900" b="0" i="0" u="none" strike="noStrike" dirty="0" err="1">
                          <a:latin typeface="Cambria"/>
                        </a:rPr>
                        <a:t>ve</a:t>
                      </a:r>
                      <a:r>
                        <a:rPr lang="en-US" sz="900" b="0" i="0" u="none" strike="noStrike" dirty="0">
                          <a:latin typeface="Cambria"/>
                        </a:rPr>
                        <a:t> </a:t>
                      </a:r>
                      <a:r>
                        <a:rPr lang="en-US" sz="900" b="0" i="0" u="none" strike="noStrike" dirty="0" err="1">
                          <a:latin typeface="Cambria"/>
                        </a:rPr>
                        <a:t>yayınlar</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Adet</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91283">
                <a:tc>
                  <a:txBody>
                    <a:bodyPr/>
                    <a:lstStyle/>
                    <a:p>
                      <a:pPr marL="108000" algn="l" fontAlgn="ctr"/>
                      <a:r>
                        <a:rPr lang="en-US" sz="900" b="0" i="0" u="none" strike="noStrike" dirty="0">
                          <a:latin typeface="Cambria"/>
                        </a:rPr>
                        <a:t>5.2 </a:t>
                      </a:r>
                      <a:r>
                        <a:rPr lang="en-US" sz="900" b="0" i="0" u="none" strike="noStrike" dirty="0" err="1">
                          <a:latin typeface="Cambria"/>
                        </a:rPr>
                        <a:t>Etüd</a:t>
                      </a:r>
                      <a:r>
                        <a:rPr lang="en-US" sz="900" b="0" i="0" u="none" strike="noStrike" dirty="0">
                          <a:latin typeface="Cambria"/>
                        </a:rPr>
                        <a:t>, </a:t>
                      </a:r>
                      <a:r>
                        <a:rPr lang="en-US" sz="900" b="0" i="0" u="none" strike="noStrike" dirty="0" err="1">
                          <a:latin typeface="Cambria"/>
                        </a:rPr>
                        <a:t>araştırma</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91283">
                <a:tc>
                  <a:txBody>
                    <a:bodyPr/>
                    <a:lstStyle/>
                    <a:p>
                      <a:pPr marL="108000" algn="l" fontAlgn="ctr"/>
                      <a:r>
                        <a:rPr lang="en-US" sz="900" b="0" i="0" u="none" strike="noStrike" dirty="0">
                          <a:latin typeface="Cambria"/>
                        </a:rPr>
                        <a:t>5.3 </a:t>
                      </a:r>
                      <a:r>
                        <a:rPr lang="en-US" sz="900" b="0" i="0" u="none" strike="noStrike" dirty="0" err="1">
                          <a:latin typeface="Cambria"/>
                        </a:rPr>
                        <a:t>Denetim</a:t>
                      </a:r>
                      <a:r>
                        <a:rPr lang="en-US" sz="900" b="0" i="0" u="none" strike="noStrike" dirty="0">
                          <a:latin typeface="Cambria"/>
                        </a:rPr>
                        <a:t> maliyetleri</a:t>
                      </a:r>
                      <a:r>
                        <a:rPr lang="en-US" sz="900" b="0" i="0" u="none" strike="noStrike" baseline="30000" dirty="0">
                          <a:latin typeface="Cambria"/>
                        </a:rPr>
                        <a:t>1</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47591">
                <a:tc>
                  <a:txBody>
                    <a:bodyPr/>
                    <a:lstStyle/>
                    <a:p>
                      <a:pPr marL="108000" algn="l" fontAlgn="ctr"/>
                      <a:r>
                        <a:rPr lang="en-US" sz="900" b="0" i="0" u="none" strike="noStrike">
                          <a:latin typeface="Cambria"/>
                        </a:rPr>
                        <a:t>5.4 Değerlendirme maliyetleri</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47591">
                <a:tc>
                  <a:txBody>
                    <a:bodyPr/>
                    <a:lstStyle/>
                    <a:p>
                      <a:pPr marL="108000" algn="l" fontAlgn="ctr"/>
                      <a:r>
                        <a:rPr lang="en-US" sz="900" b="0" i="0" u="none" strike="noStrike" dirty="0">
                          <a:latin typeface="Cambria"/>
                        </a:rPr>
                        <a:t>5.5 </a:t>
                      </a:r>
                      <a:r>
                        <a:rPr lang="en-US" sz="900" b="0" i="0" u="none" strike="noStrike" dirty="0" err="1">
                          <a:latin typeface="Cambria"/>
                        </a:rPr>
                        <a:t>Tercüme</a:t>
                      </a:r>
                      <a:r>
                        <a:rPr lang="en-US" sz="900" b="0" i="0" u="none" strike="noStrike" dirty="0">
                          <a:latin typeface="Cambria"/>
                        </a:rPr>
                        <a:t>, </a:t>
                      </a:r>
                      <a:r>
                        <a:rPr lang="en-US" sz="900" b="0" i="0" u="none" strike="noStrike" dirty="0" err="1">
                          <a:latin typeface="Cambria"/>
                        </a:rPr>
                        <a:t>tercümanlar</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47591">
                <a:tc>
                  <a:txBody>
                    <a:bodyPr/>
                    <a:lstStyle/>
                    <a:p>
                      <a:pPr marL="108000" algn="l" fontAlgn="ctr"/>
                      <a:r>
                        <a:rPr lang="en-US" sz="900" b="0" i="0" u="none" strike="noStrike">
                          <a:latin typeface="Cambria"/>
                        </a:rPr>
                        <a:t>5.6 Mali hizmetler </a:t>
                      </a: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291283">
                <a:tc>
                  <a:txBody>
                    <a:bodyPr/>
                    <a:lstStyle/>
                    <a:p>
                      <a:pPr marL="108000" algn="l" fontAlgn="ctr"/>
                      <a:r>
                        <a:rPr lang="en-US" sz="900" b="0" i="0" u="none" strike="noStrike" dirty="0">
                          <a:latin typeface="Cambria"/>
                        </a:rPr>
                        <a:t>5.7 </a:t>
                      </a:r>
                      <a:r>
                        <a:rPr lang="en-US" sz="900" b="0" i="0" u="none" strike="noStrike" dirty="0" err="1">
                          <a:latin typeface="Cambria"/>
                        </a:rPr>
                        <a:t>Konferans</a:t>
                      </a:r>
                      <a:r>
                        <a:rPr lang="en-US" sz="900" b="0" i="0" u="none" strike="noStrike" dirty="0">
                          <a:latin typeface="Cambria"/>
                        </a:rPr>
                        <a:t>/</a:t>
                      </a:r>
                      <a:r>
                        <a:rPr lang="en-US" sz="900" b="0" i="0" u="none" strike="noStrike" dirty="0" err="1">
                          <a:latin typeface="Cambria"/>
                        </a:rPr>
                        <a:t>seminer</a:t>
                      </a:r>
                      <a:r>
                        <a:rPr lang="en-US" sz="900" b="0" i="0" u="none" strike="noStrike" dirty="0">
                          <a:latin typeface="Cambria"/>
                        </a:rPr>
                        <a:t>/</a:t>
                      </a:r>
                      <a:r>
                        <a:rPr lang="en-US" sz="900" b="0" i="0" u="none" strike="noStrike" dirty="0" err="1">
                          <a:latin typeface="Cambria"/>
                        </a:rPr>
                        <a:t>etkinlik</a:t>
                      </a:r>
                      <a:r>
                        <a:rPr lang="en-US" sz="900" b="0" i="0" u="none" strike="noStrike" dirty="0">
                          <a:latin typeface="Cambria"/>
                        </a:rPr>
                        <a:t> </a:t>
                      </a:r>
                      <a:r>
                        <a:rPr lang="en-US" sz="900" b="0" i="0" u="none" strike="noStrike" dirty="0" err="1">
                          <a:latin typeface="Cambria"/>
                        </a:rPr>
                        <a:t>organizasyonu</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291283">
                <a:tc>
                  <a:txBody>
                    <a:bodyPr/>
                    <a:lstStyle/>
                    <a:p>
                      <a:pPr marL="108000" algn="l" fontAlgn="ctr"/>
                      <a:r>
                        <a:rPr lang="en-US" sz="900" b="0" i="0" u="none" strike="noStrike" dirty="0">
                          <a:latin typeface="Cambria"/>
                        </a:rPr>
                        <a:t>5.8  </a:t>
                      </a:r>
                      <a:r>
                        <a:rPr lang="en-US" sz="900" b="0" i="0" u="none" strike="noStrike" dirty="0" err="1">
                          <a:latin typeface="Cambria"/>
                        </a:rPr>
                        <a:t>Tanıtım</a:t>
                      </a:r>
                      <a:r>
                        <a:rPr lang="en-US" sz="900" b="0" i="0" u="none" strike="noStrike" dirty="0">
                          <a:latin typeface="Cambria"/>
                        </a:rPr>
                        <a:t> </a:t>
                      </a:r>
                      <a:r>
                        <a:rPr lang="en-US" sz="900" b="0" i="0" u="none" strike="noStrike" dirty="0" err="1">
                          <a:latin typeface="Cambria"/>
                        </a:rPr>
                        <a:t>ve</a:t>
                      </a:r>
                      <a:r>
                        <a:rPr lang="en-US" sz="900" b="0" i="0" u="none" strike="noStrike" dirty="0">
                          <a:latin typeface="Cambria"/>
                        </a:rPr>
                        <a:t> </a:t>
                      </a:r>
                      <a:r>
                        <a:rPr lang="en-US" sz="900" b="0" i="0" u="none" strike="noStrike" dirty="0" err="1">
                          <a:latin typeface="Cambria"/>
                        </a:rPr>
                        <a:t>görünürlük</a:t>
                      </a:r>
                      <a:r>
                        <a:rPr lang="en-US" sz="900" b="0" i="0" u="none" strike="noStrike" dirty="0">
                          <a:latin typeface="Cambria"/>
                        </a:rPr>
                        <a:t> faaliyetleri</a:t>
                      </a:r>
                      <a:r>
                        <a:rPr lang="en-US" sz="900" b="0" i="0" u="none" strike="noStrike" baseline="30000" dirty="0">
                          <a:latin typeface="Cambria"/>
                        </a:rPr>
                        <a:t>1</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291283">
                <a:tc>
                  <a:txBody>
                    <a:bodyPr/>
                    <a:lstStyle/>
                    <a:p>
                      <a:pPr marL="108000" algn="l" fontAlgn="ctr"/>
                      <a:r>
                        <a:rPr lang="en-US" sz="900" b="0" i="0" u="none" strike="noStrike" dirty="0">
                          <a:latin typeface="Cambria"/>
                        </a:rPr>
                        <a:t>5.9 </a:t>
                      </a:r>
                      <a:r>
                        <a:rPr lang="en-US" sz="900" b="0" i="0" u="none" strike="noStrike" dirty="0" err="1">
                          <a:latin typeface="Cambria"/>
                        </a:rPr>
                        <a:t>Yapım</a:t>
                      </a:r>
                      <a:r>
                        <a:rPr lang="en-US" sz="900" b="0" i="0" u="none" strike="noStrike" dirty="0">
                          <a:latin typeface="Cambria"/>
                        </a:rPr>
                        <a:t>/</a:t>
                      </a:r>
                      <a:r>
                        <a:rPr lang="en-US" sz="900" b="0" i="0" u="none" strike="noStrike" dirty="0" err="1">
                          <a:latin typeface="Cambria"/>
                        </a:rPr>
                        <a:t>inşaat</a:t>
                      </a:r>
                      <a:r>
                        <a:rPr lang="en-US" sz="900" b="0" i="0" u="none" strike="noStrike" dirty="0">
                          <a:latin typeface="Cambria"/>
                        </a:rPr>
                        <a:t> işleri</a:t>
                      </a:r>
                      <a:r>
                        <a:rPr lang="en-US" sz="900" b="0" i="0" u="none" strike="noStrike" baseline="30000" dirty="0">
                          <a:latin typeface="Cambria"/>
                        </a:rPr>
                        <a:t>1</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291283">
                <a:tc>
                  <a:txBody>
                    <a:bodyPr/>
                    <a:lstStyle/>
                    <a:p>
                      <a:pPr marL="108000" algn="l" fontAlgn="ctr"/>
                      <a:r>
                        <a:rPr lang="en-US" sz="900" b="0" i="0" u="none" strike="noStrike" dirty="0">
                          <a:latin typeface="Cambria"/>
                        </a:rPr>
                        <a:t>5.10 </a:t>
                      </a:r>
                      <a:r>
                        <a:rPr lang="en-US" sz="900" b="0" i="0" u="none" strike="noStrike" dirty="0" err="1">
                          <a:latin typeface="Cambria"/>
                        </a:rPr>
                        <a:t>Yapım</a:t>
                      </a:r>
                      <a:r>
                        <a:rPr lang="en-US" sz="900" b="0" i="0" u="none" strike="noStrike" dirty="0">
                          <a:latin typeface="Cambria"/>
                        </a:rPr>
                        <a:t>/</a:t>
                      </a:r>
                      <a:r>
                        <a:rPr lang="en-US" sz="900" b="0" i="0" u="none" strike="noStrike" dirty="0" err="1">
                          <a:latin typeface="Cambria"/>
                        </a:rPr>
                        <a:t>inşaat</a:t>
                      </a:r>
                      <a:r>
                        <a:rPr lang="en-US" sz="900" b="0" i="0" u="none" strike="noStrike" dirty="0">
                          <a:latin typeface="Cambria"/>
                        </a:rPr>
                        <a:t> </a:t>
                      </a:r>
                      <a:r>
                        <a:rPr lang="en-US" sz="900" b="0" i="0" u="none" strike="noStrike" dirty="0" err="1">
                          <a:latin typeface="Cambria"/>
                        </a:rPr>
                        <a:t>işlerine</a:t>
                      </a:r>
                      <a:r>
                        <a:rPr lang="en-US" sz="900" b="0" i="0" u="none" strike="noStrike" dirty="0">
                          <a:latin typeface="Cambria"/>
                        </a:rPr>
                        <a:t> </a:t>
                      </a:r>
                      <a:r>
                        <a:rPr lang="en-US" sz="900" b="0" i="0" u="none" strike="noStrike" dirty="0" err="1">
                          <a:latin typeface="Cambria"/>
                        </a:rPr>
                        <a:t>yönelik</a:t>
                      </a:r>
                      <a:r>
                        <a:rPr lang="en-US" sz="900" b="0" i="0" u="none" strike="noStrike" dirty="0">
                          <a:latin typeface="Cambria"/>
                        </a:rPr>
                        <a:t> </a:t>
                      </a:r>
                      <a:r>
                        <a:rPr lang="en-US" sz="900" b="0" i="0" u="none" strike="noStrike" dirty="0" err="1">
                          <a:latin typeface="Cambria"/>
                        </a:rPr>
                        <a:t>kontrollük</a:t>
                      </a:r>
                      <a:r>
                        <a:rPr lang="en-US" sz="900" b="0" i="0" u="none" strike="noStrike" dirty="0">
                          <a:latin typeface="Cambria"/>
                        </a:rPr>
                        <a:t> </a:t>
                      </a:r>
                      <a:r>
                        <a:rPr lang="en-US" sz="900" b="0" i="0" u="none" strike="noStrike" dirty="0" err="1">
                          <a:latin typeface="Cambria"/>
                        </a:rPr>
                        <a:t>ve</a:t>
                      </a:r>
                      <a:r>
                        <a:rPr lang="en-US" sz="900" b="0" i="0" u="none" strike="noStrike" dirty="0">
                          <a:latin typeface="Cambria"/>
                        </a:rPr>
                        <a:t> </a:t>
                      </a:r>
                      <a:r>
                        <a:rPr lang="en-US" sz="900" b="0" i="0" u="none" strike="noStrike" dirty="0" err="1">
                          <a:latin typeface="Cambria"/>
                        </a:rPr>
                        <a:t>diğer</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247591">
                <a:tc>
                  <a:txBody>
                    <a:bodyPr/>
                    <a:lstStyle/>
                    <a:p>
                      <a:pPr marL="108000" algn="l" fontAlgn="ctr"/>
                      <a:r>
                        <a:rPr lang="en-US" sz="900" b="0" i="0" u="none" strike="noStrike" dirty="0">
                          <a:latin typeface="Cambria"/>
                        </a:rPr>
                        <a:t>5.11 </a:t>
                      </a:r>
                      <a:r>
                        <a:rPr lang="en-US" sz="900" b="0" i="0" u="none" strike="noStrike" dirty="0" err="1">
                          <a:latin typeface="Cambria"/>
                        </a:rPr>
                        <a:t>İhale</a:t>
                      </a:r>
                      <a:r>
                        <a:rPr lang="en-US" sz="900" b="0" i="0" u="none" strike="noStrike" dirty="0">
                          <a:latin typeface="Cambria"/>
                        </a:rPr>
                        <a:t> </a:t>
                      </a:r>
                      <a:r>
                        <a:rPr lang="en-US" sz="900" b="0" i="0" u="none" strike="noStrike" dirty="0" err="1">
                          <a:latin typeface="Cambria"/>
                        </a:rPr>
                        <a:t>ilan</a:t>
                      </a:r>
                      <a:r>
                        <a:rPr lang="en-US" sz="900" b="0" i="0" u="none" strike="noStrike" dirty="0">
                          <a:latin typeface="Cambria"/>
                        </a:rPr>
                        <a:t> </a:t>
                      </a:r>
                      <a:r>
                        <a:rPr lang="en-US" sz="900" b="0" i="0" u="none" strike="noStrike" dirty="0" err="1">
                          <a:latin typeface="Cambria"/>
                        </a:rPr>
                        <a:t>bedeli</a:t>
                      </a:r>
                      <a:endParaRPr lang="en-US" sz="900" b="0"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2"/>
                  </a:ext>
                </a:extLst>
              </a:tr>
              <a:tr h="247591">
                <a:tc>
                  <a:txBody>
                    <a:bodyPr/>
                    <a:lstStyle/>
                    <a:p>
                      <a:pPr marL="108000" algn="l" fontAlgn="ctr"/>
                      <a:r>
                        <a:rPr lang="en-US" sz="900" b="1" i="0" u="none" strike="noStrike" dirty="0">
                          <a:latin typeface="Cambria"/>
                        </a:rPr>
                        <a:t> </a:t>
                      </a:r>
                      <a:r>
                        <a:rPr lang="en-US" sz="900" b="1" i="0" u="none" strike="noStrike" dirty="0" err="1">
                          <a:latin typeface="Cambria"/>
                        </a:rPr>
                        <a:t>Diğer</a:t>
                      </a:r>
                      <a:r>
                        <a:rPr lang="en-US" sz="900" b="1" i="0" u="none" strike="noStrike" dirty="0">
                          <a:latin typeface="Cambria"/>
                        </a:rPr>
                        <a:t> </a:t>
                      </a:r>
                      <a:r>
                        <a:rPr lang="en-US" sz="900" b="1" i="0" u="none" strike="noStrike" dirty="0" err="1">
                          <a:latin typeface="Cambria"/>
                        </a:rPr>
                        <a:t>Maliyetler</a:t>
                      </a:r>
                      <a:r>
                        <a:rPr lang="en-US" sz="900" b="1" i="0" u="none" strike="noStrike" dirty="0">
                          <a:latin typeface="Cambria"/>
                        </a:rPr>
                        <a:t>, </a:t>
                      </a:r>
                      <a:r>
                        <a:rPr lang="en-US" sz="900" b="1" i="0" u="none" strike="noStrike" dirty="0" err="1">
                          <a:latin typeface="Cambria"/>
                        </a:rPr>
                        <a:t>Hizmetler</a:t>
                      </a:r>
                      <a:r>
                        <a:rPr lang="en-US" sz="900" b="1" i="0" u="none" strike="noStrike" dirty="0">
                          <a:latin typeface="Cambria"/>
                        </a:rPr>
                        <a:t> Ara </a:t>
                      </a:r>
                      <a:r>
                        <a:rPr lang="en-US" sz="900" b="1" i="0" u="none" strike="noStrike" dirty="0" err="1">
                          <a:latin typeface="Cambria"/>
                        </a:rPr>
                        <a:t>Toplamı</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13"/>
                  </a:ext>
                </a:extLst>
              </a:tr>
            </a:tbl>
          </a:graphicData>
        </a:graphic>
      </p:graphicFrame>
    </p:spTree>
  </p:cSld>
  <p:clrMapOvr>
    <a:masterClrMapping/>
  </p:clrMapOvr>
  <p:transition advClick="0"/>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 Bütçe Kalemleri 6-7-8-9</a:t>
            </a:r>
            <a:endParaRPr lang="tr-TR" sz="3200" dirty="0">
              <a:solidFill>
                <a:srgbClr val="FF0000"/>
              </a:solidFill>
              <a:latin typeface="Tahoma"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040167580"/>
              </p:ext>
            </p:extLst>
          </p:nvPr>
        </p:nvGraphicFramePr>
        <p:xfrm>
          <a:off x="467544" y="2204864"/>
          <a:ext cx="8219256" cy="3816523"/>
        </p:xfrm>
        <a:graphic>
          <a:graphicData uri="http://schemas.openxmlformats.org/drawingml/2006/table">
            <a:tbl>
              <a:tblPr/>
              <a:tblGrid>
                <a:gridCol w="3196355">
                  <a:extLst>
                    <a:ext uri="{9D8B030D-6E8A-4147-A177-3AD203B41FA5}">
                      <a16:colId xmlns:a16="http://schemas.microsoft.com/office/drawing/2014/main" val="20000"/>
                    </a:ext>
                  </a:extLst>
                </a:gridCol>
                <a:gridCol w="1916213">
                  <a:extLst>
                    <a:ext uri="{9D8B030D-6E8A-4147-A177-3AD203B41FA5}">
                      <a16:colId xmlns:a16="http://schemas.microsoft.com/office/drawing/2014/main" val="20001"/>
                    </a:ext>
                  </a:extLst>
                </a:gridCol>
                <a:gridCol w="576064">
                  <a:extLst>
                    <a:ext uri="{9D8B030D-6E8A-4147-A177-3AD203B41FA5}">
                      <a16:colId xmlns:a16="http://schemas.microsoft.com/office/drawing/2014/main" val="20002"/>
                    </a:ext>
                  </a:extLst>
                </a:gridCol>
                <a:gridCol w="539918">
                  <a:extLst>
                    <a:ext uri="{9D8B030D-6E8A-4147-A177-3AD203B41FA5}">
                      <a16:colId xmlns:a16="http://schemas.microsoft.com/office/drawing/2014/main" val="20003"/>
                    </a:ext>
                  </a:extLst>
                </a:gridCol>
                <a:gridCol w="816902">
                  <a:extLst>
                    <a:ext uri="{9D8B030D-6E8A-4147-A177-3AD203B41FA5}">
                      <a16:colId xmlns:a16="http://schemas.microsoft.com/office/drawing/2014/main" val="20004"/>
                    </a:ext>
                  </a:extLst>
                </a:gridCol>
                <a:gridCol w="1173804">
                  <a:extLst>
                    <a:ext uri="{9D8B030D-6E8A-4147-A177-3AD203B41FA5}">
                      <a16:colId xmlns:a16="http://schemas.microsoft.com/office/drawing/2014/main" val="20005"/>
                    </a:ext>
                  </a:extLst>
                </a:gridCol>
              </a:tblGrid>
              <a:tr h="354541">
                <a:tc>
                  <a:txBody>
                    <a:bodyPr/>
                    <a:lstStyle/>
                    <a:p>
                      <a:pPr algn="ctr" fontAlgn="ctr"/>
                      <a:r>
                        <a:rPr lang="en-US" sz="900" b="1" i="0" u="none" strike="noStrike" dirty="0" err="1">
                          <a:latin typeface="Cambria"/>
                        </a:rPr>
                        <a:t>Giderler</a:t>
                      </a:r>
                      <a:endParaRPr lang="en-US" sz="900" b="1" i="0" u="none" strike="noStrike" dirty="0">
                        <a:latin typeface="Cambria"/>
                      </a:endParaRPr>
                    </a:p>
                  </a:txBody>
                  <a:tcPr marL="5884" marR="5884" marT="588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Maliyetlerin</a:t>
                      </a:r>
                      <a:r>
                        <a:rPr lang="en-US" sz="900" b="1" i="0" u="none" strike="noStrike" dirty="0">
                          <a:latin typeface="Cambria"/>
                        </a:rPr>
                        <a:t> </a:t>
                      </a:r>
                      <a:r>
                        <a:rPr lang="en-US" sz="900" b="1" i="0" u="none" strike="noStrike" dirty="0" err="1">
                          <a:latin typeface="Cambria"/>
                        </a:rPr>
                        <a:t>Gerekçelendirilmesi</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Miktar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Birim</a:t>
                      </a:r>
                      <a:r>
                        <a:rPr lang="en-US" sz="900" b="1" i="0" u="none" strike="noStrike" dirty="0">
                          <a:latin typeface="Cambria"/>
                        </a:rPr>
                        <a:t> </a:t>
                      </a:r>
                      <a:r>
                        <a:rPr lang="en-US" sz="900" b="1" i="0" u="none" strike="noStrike" dirty="0" err="1">
                          <a:latin typeface="Cambria"/>
                        </a:rPr>
                        <a:t>Maliyet</a:t>
                      </a:r>
                      <a:r>
                        <a:rPr lang="en-US" sz="900" b="1" i="0" u="none" strike="noStrike" dirty="0">
                          <a:latin typeface="Cambria"/>
                        </a:rPr>
                        <a:t> </a:t>
                      </a:r>
                      <a:br>
                        <a:rPr lang="en-US" sz="900" b="1" i="0" u="none" strike="noStrike" dirty="0">
                          <a:latin typeface="Cambria"/>
                        </a:rPr>
                      </a:br>
                      <a:r>
                        <a:rPr lang="en-US" sz="900" b="1" i="0" u="none" strike="noStrike" dirty="0">
                          <a:latin typeface="Cambria"/>
                        </a:rPr>
                        <a:t>(TL)</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ct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Maliyet</a:t>
                      </a:r>
                      <a:br>
                        <a:rPr lang="en-US" sz="900" b="1" i="0" u="none" strike="noStrike" dirty="0">
                          <a:latin typeface="Cambria"/>
                        </a:rPr>
                      </a:br>
                      <a:r>
                        <a:rPr lang="en-US" sz="900" b="1" i="0" u="none" strike="noStrike" dirty="0">
                          <a:latin typeface="Cambria"/>
                        </a:rPr>
                        <a:t>(TL)2</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417105">
                <a:tc>
                  <a:txBody>
                    <a:bodyPr/>
                    <a:lstStyle/>
                    <a:p>
                      <a:pPr marL="108000" algn="l" fontAlgn="ctr"/>
                      <a:r>
                        <a:rPr lang="en-US" sz="900" b="1" i="0" u="none" strike="noStrike" dirty="0">
                          <a:latin typeface="Cambria"/>
                        </a:rPr>
                        <a:t>6. </a:t>
                      </a:r>
                      <a:r>
                        <a:rPr lang="en-US" sz="900" b="1" i="0" u="none" strike="noStrike" dirty="0" err="1">
                          <a:latin typeface="Cambria"/>
                        </a:rPr>
                        <a:t>Diğer</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354541">
                <a:tc>
                  <a:txBody>
                    <a:bodyPr/>
                    <a:lstStyle/>
                    <a:p>
                      <a:pPr marL="108000" algn="l" fontAlgn="ctr"/>
                      <a:r>
                        <a:rPr lang="en-US" sz="900" b="1" i="0" u="none" strike="noStrike" dirty="0" err="1">
                          <a:latin typeface="Cambria"/>
                        </a:rPr>
                        <a:t>Diğer</a:t>
                      </a:r>
                      <a:r>
                        <a:rPr lang="en-US" sz="900" b="1" i="0" u="none" strike="noStrike" dirty="0">
                          <a:latin typeface="Cambria"/>
                        </a:rPr>
                        <a:t> Alt </a:t>
                      </a:r>
                      <a:r>
                        <a:rPr lang="en-US" sz="900" b="1" i="0" u="none" strike="noStrike" dirty="0" err="1">
                          <a:latin typeface="Cambria"/>
                        </a:rPr>
                        <a:t>Toplamı</a:t>
                      </a:r>
                      <a:endParaRPr lang="en-US" sz="900" b="1" i="0" u="none" strike="noStrike" dirty="0">
                        <a:latin typeface="Cambria"/>
                      </a:endParaRP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2"/>
                  </a:ext>
                </a:extLst>
              </a:tr>
              <a:tr h="354541">
                <a:tc>
                  <a:txBody>
                    <a:bodyPr/>
                    <a:lstStyle/>
                    <a:p>
                      <a:pPr marL="108000"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09082">
                <a:tc>
                  <a:txBody>
                    <a:bodyPr/>
                    <a:lstStyle/>
                    <a:p>
                      <a:pPr marL="108000" marR="0" lvl="0" indent="0" algn="l"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latin typeface="Cambria"/>
                          <a:ea typeface="+mn-ea"/>
                          <a:cs typeface="+mn-cs"/>
                        </a:rPr>
                        <a:t>7.  </a:t>
                      </a:r>
                      <a:r>
                        <a:rPr lang="en-US" sz="900" b="1" i="0" u="none" strike="noStrike" kern="1200" dirty="0" err="1">
                          <a:solidFill>
                            <a:schemeClr val="tx1"/>
                          </a:solidFill>
                          <a:latin typeface="Cambria"/>
                          <a:ea typeface="+mn-ea"/>
                          <a:cs typeface="+mn-cs"/>
                        </a:rPr>
                        <a:t>Projenin</a:t>
                      </a:r>
                      <a:r>
                        <a:rPr lang="en-US" sz="900" b="1" i="0" u="none" strike="noStrike" kern="1200" dirty="0">
                          <a:solidFill>
                            <a:schemeClr val="tx1"/>
                          </a:solidFill>
                          <a:latin typeface="Cambria"/>
                          <a:ea typeface="+mn-ea"/>
                          <a:cs typeface="+mn-cs"/>
                        </a:rPr>
                        <a:t> Uygun </a:t>
                      </a:r>
                      <a:r>
                        <a:rPr lang="en-US" sz="900" b="1" i="0" u="none" strike="noStrike" kern="1200" dirty="0" err="1">
                          <a:solidFill>
                            <a:schemeClr val="tx1"/>
                          </a:solidFill>
                          <a:latin typeface="Cambria"/>
                          <a:ea typeface="+mn-ea"/>
                          <a:cs typeface="+mn-cs"/>
                        </a:rPr>
                        <a:t>Doğrudan</a:t>
                      </a:r>
                      <a:r>
                        <a:rPr lang="en-US" sz="900" b="1" i="0" u="none" strike="noStrike" kern="1200" dirty="0">
                          <a:solidFill>
                            <a:schemeClr val="tx1"/>
                          </a:solidFill>
                          <a:latin typeface="Cambria"/>
                          <a:ea typeface="+mn-ea"/>
                          <a:cs typeface="+mn-cs"/>
                        </a:rPr>
                        <a:t> </a:t>
                      </a:r>
                      <a:r>
                        <a:rPr lang="en-US" sz="900" b="1" i="0" u="none" strike="noStrike" kern="1200" dirty="0" err="1">
                          <a:solidFill>
                            <a:schemeClr val="tx1"/>
                          </a:solidFill>
                          <a:latin typeface="Cambria"/>
                          <a:ea typeface="+mn-ea"/>
                          <a:cs typeface="+mn-cs"/>
                        </a:rPr>
                        <a:t>Maliyetleri</a:t>
                      </a:r>
                      <a:r>
                        <a:rPr lang="en-US" sz="900" b="1" i="0" u="none" strike="noStrike" kern="1200" dirty="0">
                          <a:solidFill>
                            <a:schemeClr val="tx1"/>
                          </a:solidFill>
                          <a:latin typeface="Cambria"/>
                          <a:ea typeface="+mn-ea"/>
                          <a:cs typeface="+mn-cs"/>
                        </a:rPr>
                        <a:t> </a:t>
                      </a:r>
                      <a:r>
                        <a:rPr lang="en-US" sz="900" b="1" i="0" u="none" strike="noStrike" kern="1200" dirty="0" err="1">
                          <a:solidFill>
                            <a:schemeClr val="tx1"/>
                          </a:solidFill>
                          <a:latin typeface="Cambria"/>
                          <a:ea typeface="+mn-ea"/>
                          <a:cs typeface="+mn-cs"/>
                        </a:rPr>
                        <a:t>Toplamı</a:t>
                      </a:r>
                      <a:r>
                        <a:rPr lang="en-US" sz="900" b="1" i="0" u="none" strike="noStrike" kern="1200" dirty="0">
                          <a:solidFill>
                            <a:schemeClr val="tx1"/>
                          </a:solidFill>
                          <a:latin typeface="Cambria"/>
                          <a:ea typeface="+mn-ea"/>
                          <a:cs typeface="+mn-cs"/>
                        </a:rPr>
                        <a:t> (1'den 6'ya </a:t>
                      </a:r>
                      <a:r>
                        <a:rPr lang="en-US" sz="900" b="1" i="0" u="none" strike="noStrike" kern="1200" dirty="0" err="1">
                          <a:solidFill>
                            <a:schemeClr val="tx1"/>
                          </a:solidFill>
                          <a:latin typeface="Cambria"/>
                          <a:ea typeface="+mn-ea"/>
                          <a:cs typeface="+mn-cs"/>
                        </a:rPr>
                        <a:t>kadar</a:t>
                      </a:r>
                      <a:r>
                        <a:rPr lang="en-US" sz="900" b="1" i="0" u="none" strike="noStrike" kern="1200" dirty="0">
                          <a:solidFill>
                            <a:schemeClr val="tx1"/>
                          </a:solidFill>
                          <a:latin typeface="Cambria"/>
                          <a:ea typeface="+mn-ea"/>
                          <a:cs typeface="+mn-cs"/>
                        </a:rPr>
                        <a:t>)</a:t>
                      </a:r>
                    </a:p>
                    <a:p>
                      <a:pPr marL="108000" marR="0" lvl="0" indent="0" algn="l" defTabSz="914400" rtl="0" eaLnBrk="1" fontAlgn="ctr" latinLnBrk="0" hangingPunct="1">
                        <a:lnSpc>
                          <a:spcPct val="100000"/>
                        </a:lnSpc>
                        <a:spcBef>
                          <a:spcPts val="0"/>
                        </a:spcBef>
                        <a:spcAft>
                          <a:spcPts val="0"/>
                        </a:spcAft>
                        <a:buClrTx/>
                        <a:buSzTx/>
                        <a:buFontTx/>
                        <a:buNone/>
                        <a:tabLst/>
                        <a:defRPr/>
                      </a:pPr>
                      <a:endParaRPr lang="en-US" sz="900" b="1" i="0" u="none" strike="noStrike" kern="1200" dirty="0">
                        <a:solidFill>
                          <a:schemeClr val="tx1"/>
                        </a:solidFill>
                        <a:latin typeface="Cambria"/>
                        <a:ea typeface="+mn-ea"/>
                        <a:cs typeface="+mn-cs"/>
                      </a:endParaRPr>
                    </a:p>
                    <a:p>
                      <a:pPr marL="108000" algn="l" defTabSz="914400" rtl="0" eaLnBrk="1" fontAlgn="ctr" latinLnBrk="0" hangingPunct="1"/>
                      <a:endParaRPr lang="en-US" sz="900" b="1" i="0" u="none" strike="noStrike" kern="1200" dirty="0">
                        <a:solidFill>
                          <a:schemeClr val="tx1"/>
                        </a:solidFill>
                        <a:latin typeface="Cambria"/>
                        <a:ea typeface="+mn-ea"/>
                        <a:cs typeface="+mn-cs"/>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900" b="1"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4"/>
                  </a:ext>
                </a:extLst>
              </a:tr>
              <a:tr h="354541">
                <a:tc>
                  <a:txBody>
                    <a:bodyPr/>
                    <a:lstStyle/>
                    <a:p>
                      <a:pPr marL="108000" algn="l"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71645">
                <a:tc>
                  <a:txBody>
                    <a:bodyPr/>
                    <a:lstStyle/>
                    <a:p>
                      <a:pPr marL="108000" algn="l" fontAlgn="ctr"/>
                      <a:r>
                        <a:rPr lang="en-US" sz="900" b="1" i="0" u="none" strike="noStrike" dirty="0">
                          <a:latin typeface="Cambria"/>
                        </a:rPr>
                        <a:t>8. </a:t>
                      </a:r>
                      <a:r>
                        <a:rPr lang="en-US" sz="900" b="1" i="0" u="none" strike="noStrike" dirty="0" err="1">
                          <a:latin typeface="Cambria"/>
                        </a:rPr>
                        <a:t>İdari</a:t>
                      </a:r>
                      <a:r>
                        <a:rPr lang="en-US" sz="900" b="1" i="0" u="none" strike="noStrike" dirty="0">
                          <a:latin typeface="Cambria"/>
                        </a:rPr>
                        <a:t> </a:t>
                      </a:r>
                      <a:r>
                        <a:rPr lang="en-US" sz="900" b="1" i="0" u="none" strike="noStrike" dirty="0" err="1">
                          <a:latin typeface="Cambria"/>
                        </a:rPr>
                        <a:t>maliyetler</a:t>
                      </a:r>
                      <a:r>
                        <a:rPr lang="en-US" sz="900" b="1" i="0" u="none" strike="noStrike" dirty="0">
                          <a:latin typeface="Cambria"/>
                        </a:rPr>
                        <a:t> (</a:t>
                      </a:r>
                      <a:r>
                        <a:rPr lang="en-US" sz="900" b="1" i="0" u="none" strike="noStrike" dirty="0" err="1">
                          <a:latin typeface="Cambria"/>
                        </a:rPr>
                        <a:t>kalem</a:t>
                      </a:r>
                      <a:r>
                        <a:rPr lang="en-US" sz="900" b="1" i="0" u="none" strike="noStrike" dirty="0">
                          <a:latin typeface="Cambria"/>
                        </a:rPr>
                        <a:t> 7'nin </a:t>
                      </a:r>
                      <a:r>
                        <a:rPr lang="en-US" sz="900" b="1" i="0" u="none" strike="noStrike" dirty="0" err="1">
                          <a:latin typeface="Cambria"/>
                        </a:rPr>
                        <a:t>maksimum</a:t>
                      </a:r>
                      <a:r>
                        <a:rPr lang="en-US" sz="900" b="1" i="0" u="none" strike="noStrike" dirty="0">
                          <a:latin typeface="Cambria"/>
                        </a:rPr>
                        <a:t> %1'i)</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900" b="0"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r" rtl="1" fontAlgn="ctr"/>
                      <a:r>
                        <a:rPr lang="en-US" sz="900" b="0"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00527">
                <a:tc>
                  <a:txBody>
                    <a:bodyPr/>
                    <a:lstStyle/>
                    <a:p>
                      <a:pPr marL="108000" algn="l" fontAlgn="ctr"/>
                      <a:r>
                        <a:rPr lang="en-US" sz="900" b="1" i="0" u="none" strike="noStrike" dirty="0">
                          <a:latin typeface="Cambria"/>
                        </a:rPr>
                        <a:t>9. </a:t>
                      </a:r>
                      <a:r>
                        <a:rPr lang="en-US" sz="900" b="1" i="0" u="none" strike="noStrike" dirty="0" err="1">
                          <a:latin typeface="Cambria"/>
                        </a:rPr>
                        <a:t>Toplam</a:t>
                      </a:r>
                      <a:r>
                        <a:rPr lang="en-US" sz="900" b="1" i="0" u="none" strike="noStrike" dirty="0">
                          <a:latin typeface="Cambria"/>
                        </a:rPr>
                        <a:t> </a:t>
                      </a:r>
                      <a:r>
                        <a:rPr lang="en-US" sz="900" b="1" i="0" u="none" strike="noStrike" dirty="0" err="1">
                          <a:latin typeface="Cambria"/>
                        </a:rPr>
                        <a:t>uygun</a:t>
                      </a:r>
                      <a:r>
                        <a:rPr lang="en-US" sz="900" b="1" i="0" u="none" strike="noStrike" dirty="0">
                          <a:latin typeface="Cambria"/>
                        </a:rPr>
                        <a:t> </a:t>
                      </a:r>
                      <a:r>
                        <a:rPr lang="en-US" sz="900" b="1" i="0" u="none" strike="noStrike" dirty="0" err="1">
                          <a:latin typeface="Cambria"/>
                        </a:rPr>
                        <a:t>proje</a:t>
                      </a:r>
                      <a:r>
                        <a:rPr lang="en-US" sz="900" b="1" i="0" u="none" strike="noStrike" dirty="0">
                          <a:latin typeface="Cambria"/>
                        </a:rPr>
                        <a:t> </a:t>
                      </a:r>
                      <a:r>
                        <a:rPr lang="en-US" sz="900" b="1" i="0" u="none" strike="noStrike" dirty="0" err="1">
                          <a:latin typeface="Cambria"/>
                        </a:rPr>
                        <a:t>maliyeti</a:t>
                      </a:r>
                      <a:r>
                        <a:rPr lang="en-US" sz="900" b="1" i="0" u="none" strike="noStrike" dirty="0">
                          <a:latin typeface="Cambria"/>
                        </a:rPr>
                        <a:t> (7+8)</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marL="108000" algn="r" rtl="1" fontAlgn="ctr"/>
                      <a:r>
                        <a:rPr lang="en-US" sz="900" b="1" i="0" u="none" strike="noStrike" dirty="0">
                          <a:latin typeface="Cambria"/>
                        </a:rPr>
                        <a:t>0,00</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07"/>
                  </a:ext>
                </a:extLst>
              </a:tr>
            </a:tbl>
          </a:graphicData>
        </a:graphic>
      </p:graphicFrame>
    </p:spTree>
  </p:cSld>
  <p:clrMapOvr>
    <a:masterClrMapping/>
  </p:clrMapOvr>
  <p:transition advClick="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584775"/>
          </a:xfrm>
          <a:prstGeom prst="rect">
            <a:avLst/>
          </a:prstGeom>
          <a:noFill/>
          <a:ln w="9525">
            <a:noFill/>
            <a:miter lim="800000"/>
            <a:headEnd/>
            <a:tailEnd/>
          </a:ln>
        </p:spPr>
        <p:txBody>
          <a:bodyPr wrap="square">
            <a:spAutoFit/>
          </a:bodyPr>
          <a:lstStyle/>
          <a:p>
            <a:pPr indent="633413" algn="ctr"/>
            <a:r>
              <a:rPr lang="tr-TR" sz="3200" b="1" dirty="0">
                <a:latin typeface="Tahoma" pitchFamily="34" charset="0"/>
              </a:rPr>
              <a:t>Bütçe – Beklenen Finans Kaynakları</a:t>
            </a:r>
            <a:endParaRPr lang="tr-TR" sz="3200" dirty="0">
              <a:solidFill>
                <a:srgbClr val="FF0000"/>
              </a:solidFill>
              <a:latin typeface="Tahoma"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37084596"/>
              </p:ext>
            </p:extLst>
          </p:nvPr>
        </p:nvGraphicFramePr>
        <p:xfrm>
          <a:off x="971600" y="2066330"/>
          <a:ext cx="7488832" cy="3894047"/>
        </p:xfrm>
        <a:graphic>
          <a:graphicData uri="http://schemas.openxmlformats.org/drawingml/2006/table">
            <a:tbl>
              <a:tblPr/>
              <a:tblGrid>
                <a:gridCol w="2360586">
                  <a:extLst>
                    <a:ext uri="{9D8B030D-6E8A-4147-A177-3AD203B41FA5}">
                      <a16:colId xmlns:a16="http://schemas.microsoft.com/office/drawing/2014/main" val="20000"/>
                    </a:ext>
                  </a:extLst>
                </a:gridCol>
                <a:gridCol w="2143612">
                  <a:extLst>
                    <a:ext uri="{9D8B030D-6E8A-4147-A177-3AD203B41FA5}">
                      <a16:colId xmlns:a16="http://schemas.microsoft.com/office/drawing/2014/main" val="20001"/>
                    </a:ext>
                  </a:extLst>
                </a:gridCol>
                <a:gridCol w="464354">
                  <a:extLst>
                    <a:ext uri="{9D8B030D-6E8A-4147-A177-3AD203B41FA5}">
                      <a16:colId xmlns:a16="http://schemas.microsoft.com/office/drawing/2014/main" val="20002"/>
                    </a:ext>
                  </a:extLst>
                </a:gridCol>
                <a:gridCol w="282545">
                  <a:extLst>
                    <a:ext uri="{9D8B030D-6E8A-4147-A177-3AD203B41FA5}">
                      <a16:colId xmlns:a16="http://schemas.microsoft.com/office/drawing/2014/main" val="2734876157"/>
                    </a:ext>
                  </a:extLst>
                </a:gridCol>
                <a:gridCol w="423941">
                  <a:extLst>
                    <a:ext uri="{9D8B030D-6E8A-4147-A177-3AD203B41FA5}">
                      <a16:colId xmlns:a16="http://schemas.microsoft.com/office/drawing/2014/main" val="20003"/>
                    </a:ext>
                  </a:extLst>
                </a:gridCol>
                <a:gridCol w="744306">
                  <a:extLst>
                    <a:ext uri="{9D8B030D-6E8A-4147-A177-3AD203B41FA5}">
                      <a16:colId xmlns:a16="http://schemas.microsoft.com/office/drawing/2014/main" val="20004"/>
                    </a:ext>
                  </a:extLst>
                </a:gridCol>
                <a:gridCol w="1069488">
                  <a:extLst>
                    <a:ext uri="{9D8B030D-6E8A-4147-A177-3AD203B41FA5}">
                      <a16:colId xmlns:a16="http://schemas.microsoft.com/office/drawing/2014/main" val="20005"/>
                    </a:ext>
                  </a:extLst>
                </a:gridCol>
              </a:tblGrid>
              <a:tr h="66526">
                <a:tc gridSpan="2">
                  <a:txBody>
                    <a:bodyPr/>
                    <a:lstStyle/>
                    <a:p>
                      <a:pPr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dirty="0" err="1">
                          <a:solidFill>
                            <a:schemeClr val="tx1"/>
                          </a:solidFill>
                          <a:latin typeface="Cambria"/>
                          <a:ea typeface="+mn-ea"/>
                          <a:cs typeface="+mn-cs"/>
                        </a:rPr>
                        <a:t>Toplamın</a:t>
                      </a:r>
                      <a:r>
                        <a:rPr lang="en-US" sz="900" b="0" i="0" u="none" strike="noStrike" kern="1200" dirty="0">
                          <a:solidFill>
                            <a:schemeClr val="tx1"/>
                          </a:solidFill>
                          <a:latin typeface="Cambria"/>
                          <a:ea typeface="+mn-ea"/>
                          <a:cs typeface="+mn-cs"/>
                        </a:rPr>
                        <a:t> </a:t>
                      </a:r>
                      <a:r>
                        <a:rPr lang="en-US" sz="900" b="0" i="0" u="none" strike="noStrike" kern="1200" dirty="0" err="1">
                          <a:solidFill>
                            <a:schemeClr val="tx1"/>
                          </a:solidFill>
                          <a:latin typeface="Cambria"/>
                          <a:ea typeface="+mn-ea"/>
                          <a:cs typeface="+mn-cs"/>
                        </a:rPr>
                        <a:t>yüzdesi</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dirty="0" err="1">
                          <a:solidFill>
                            <a:schemeClr val="tx1"/>
                          </a:solidFill>
                          <a:latin typeface="Cambria"/>
                          <a:ea typeface="+mn-ea"/>
                          <a:cs typeface="+mn-cs"/>
                        </a:rPr>
                        <a:t>Toplamın</a:t>
                      </a:r>
                      <a:r>
                        <a:rPr lang="en-US" sz="900" b="0" i="0" u="none" strike="noStrike" kern="1200" dirty="0">
                          <a:solidFill>
                            <a:schemeClr val="tx1"/>
                          </a:solidFill>
                          <a:latin typeface="Cambria"/>
                          <a:ea typeface="+mn-ea"/>
                          <a:cs typeface="+mn-cs"/>
                        </a:rPr>
                        <a:t> </a:t>
                      </a:r>
                      <a:r>
                        <a:rPr lang="en-US" sz="900" b="0" i="0" u="none" strike="noStrike" kern="1200" dirty="0" err="1">
                          <a:solidFill>
                            <a:schemeClr val="tx1"/>
                          </a:solidFill>
                          <a:latin typeface="Cambria"/>
                          <a:ea typeface="+mn-ea"/>
                          <a:cs typeface="+mn-cs"/>
                        </a:rPr>
                        <a:t>yüzdesi</a:t>
                      </a:r>
                      <a:endParaRPr lang="en-US" sz="900" b="0" i="0" u="none" strike="noStrike" kern="1200" dirty="0">
                        <a:solidFill>
                          <a:schemeClr val="tx1"/>
                        </a:solidFill>
                        <a:latin typeface="Cambria"/>
                        <a:ea typeface="+mn-ea"/>
                        <a:cs typeface="+mn-cs"/>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err="1">
                          <a:solidFill>
                            <a:schemeClr val="tx1"/>
                          </a:solidFill>
                          <a:latin typeface="Cambria"/>
                          <a:ea typeface="+mn-ea"/>
                          <a:cs typeface="+mn-cs"/>
                        </a:rPr>
                        <a:t>Tutar</a:t>
                      </a:r>
                      <a:endParaRPr lang="en-US" sz="900" b="0" i="0" u="none" strike="noStrike" kern="1200" dirty="0">
                        <a:solidFill>
                          <a:schemeClr val="tx1"/>
                        </a:solidFill>
                        <a:latin typeface="Cambria"/>
                        <a:ea typeface="+mn-ea"/>
                        <a:cs typeface="+mn-cs"/>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2059">
                <a:tc gridSpan="2">
                  <a:txBody>
                    <a:bodyPr/>
                    <a:lstStyle/>
                    <a:p>
                      <a:pPr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dirty="0">
                          <a:solidFill>
                            <a:schemeClr val="tx1"/>
                          </a:solidFill>
                          <a:latin typeface="Cambria"/>
                          <a:ea typeface="+mn-ea"/>
                          <a:cs typeface="+mn-cs"/>
                        </a:rPr>
                        <a:t>%</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dirty="0">
                          <a:solidFill>
                            <a:schemeClr val="tx1"/>
                          </a:solidFill>
                          <a:latin typeface="Cambria"/>
                          <a:ea typeface="+mn-ea"/>
                          <a:cs typeface="+mn-cs"/>
                        </a:rPr>
                        <a:t>%</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8045">
                <a:tc gridSpan="2">
                  <a:txBody>
                    <a:bodyPr/>
                    <a:lstStyle/>
                    <a:p>
                      <a:pPr marL="108000" algn="l" fontAlgn="b"/>
                      <a:r>
                        <a:rPr lang="en-US" sz="900" b="0" i="0" u="none" strike="noStrike" dirty="0" err="1">
                          <a:latin typeface="Cambria"/>
                        </a:rPr>
                        <a:t>Başvuru</a:t>
                      </a:r>
                      <a:r>
                        <a:rPr lang="en-US" sz="900" b="0" i="0" u="none" strike="noStrike" dirty="0">
                          <a:latin typeface="Cambria"/>
                        </a:rPr>
                        <a:t> </a:t>
                      </a:r>
                      <a:r>
                        <a:rPr lang="en-US" sz="900" b="0" i="0" u="none" strike="noStrike" dirty="0" err="1">
                          <a:latin typeface="Cambria"/>
                        </a:rPr>
                        <a:t>sahibinin</a:t>
                      </a:r>
                      <a:r>
                        <a:rPr lang="en-US" sz="900" b="0" i="0" u="none" strike="noStrike" dirty="0">
                          <a:latin typeface="Cambria"/>
                        </a:rPr>
                        <a:t> </a:t>
                      </a:r>
                      <a:r>
                        <a:rPr lang="en-US" sz="900" b="0" i="0" u="none" strike="noStrike" dirty="0" err="1">
                          <a:latin typeface="Cambria"/>
                        </a:rPr>
                        <a:t>mali</a:t>
                      </a:r>
                      <a:r>
                        <a:rPr lang="en-US" sz="900" b="0" i="0" u="none" strike="noStrike" dirty="0">
                          <a:latin typeface="Cambria"/>
                        </a:rPr>
                        <a:t> </a:t>
                      </a:r>
                      <a:r>
                        <a:rPr lang="en-US" sz="900" b="0" i="0" u="none" strike="noStrike" dirty="0" err="1">
                          <a:latin typeface="Cambria"/>
                        </a:rPr>
                        <a:t>katkısı</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#DIV/0!</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dirty="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0040">
                <a:tc gridSpan="2">
                  <a:txBody>
                    <a:bodyPr/>
                    <a:lstStyle/>
                    <a:p>
                      <a:pPr marL="108000" algn="l" fontAlgn="b"/>
                      <a:r>
                        <a:rPr lang="en-US" sz="900" b="0" i="0" u="none" strike="noStrike" dirty="0">
                          <a:latin typeface="Cambria"/>
                        </a:rPr>
                        <a:t>Bu </a:t>
                      </a:r>
                      <a:r>
                        <a:rPr lang="en-US" sz="900" b="0" i="0" u="none" strike="noStrike" dirty="0" err="1">
                          <a:latin typeface="Cambria"/>
                        </a:rPr>
                        <a:t>başvuruda</a:t>
                      </a:r>
                      <a:r>
                        <a:rPr lang="en-US" sz="900" b="0" i="0" u="none" strike="noStrike" dirty="0">
                          <a:latin typeface="Cambria"/>
                        </a:rPr>
                        <a:t> </a:t>
                      </a:r>
                      <a:r>
                        <a:rPr lang="en-US" sz="900" b="0" i="0" u="none" strike="noStrike" dirty="0" err="1">
                          <a:latin typeface="Cambria"/>
                        </a:rPr>
                        <a:t>talep</a:t>
                      </a:r>
                      <a:r>
                        <a:rPr lang="en-US" sz="900" b="0" i="0" u="none" strike="noStrike" dirty="0">
                          <a:latin typeface="Cambria"/>
                        </a:rPr>
                        <a:t> </a:t>
                      </a:r>
                      <a:r>
                        <a:rPr lang="en-US" sz="900" b="0" i="0" u="none" strike="noStrike" dirty="0" err="1">
                          <a:latin typeface="Cambria"/>
                        </a:rPr>
                        <a:t>edilen</a:t>
                      </a:r>
                      <a:r>
                        <a:rPr lang="en-US" sz="900" b="0" i="0" u="none" strike="noStrike" dirty="0">
                          <a:latin typeface="Cambria"/>
                        </a:rPr>
                        <a:t> </a:t>
                      </a:r>
                      <a:r>
                        <a:rPr lang="en-US" sz="900" b="0" i="0" u="none" strike="noStrike" dirty="0" err="1">
                          <a:latin typeface="Cambria"/>
                        </a:rPr>
                        <a:t>destek</a:t>
                      </a:r>
                      <a:r>
                        <a:rPr lang="en-US" sz="900" b="0" i="0" u="none" strike="noStrike" dirty="0">
                          <a:latin typeface="Cambria"/>
                        </a:rPr>
                        <a:t> </a:t>
                      </a:r>
                      <a:r>
                        <a:rPr lang="en-US" sz="900" b="0" i="0" u="none" strike="noStrike" dirty="0" err="1">
                          <a:latin typeface="Cambria"/>
                        </a:rPr>
                        <a:t>miktarı</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#DIV/0!</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dirty="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50040">
                <a:tc gridSpan="2">
                  <a:txBody>
                    <a:bodyPr/>
                    <a:lstStyle/>
                    <a:p>
                      <a:pPr marL="108000"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0040">
                <a:tc gridSpan="2">
                  <a:txBody>
                    <a:bodyPr/>
                    <a:lstStyle/>
                    <a:p>
                      <a:pPr marL="108000"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dirty="0">
                          <a:solidFill>
                            <a:schemeClr val="tx1"/>
                          </a:solidFill>
                          <a:latin typeface="Cambria"/>
                          <a:ea typeface="+mn-ea"/>
                          <a:cs typeface="+mn-cs"/>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50040">
                <a:tc gridSpan="2">
                  <a:txBody>
                    <a:bodyPr/>
                    <a:lstStyle/>
                    <a:p>
                      <a:pPr marL="108000" algn="l" fontAlgn="b"/>
                      <a:r>
                        <a:rPr lang="en-US" sz="900" b="0" i="0" u="none" strike="noStrike" dirty="0" err="1">
                          <a:latin typeface="Cambria"/>
                        </a:rPr>
                        <a:t>Diğer</a:t>
                      </a:r>
                      <a:r>
                        <a:rPr lang="en-US" sz="900" b="0" i="0" u="none" strike="noStrike" dirty="0">
                          <a:latin typeface="Cambria"/>
                        </a:rPr>
                        <a:t> </a:t>
                      </a:r>
                      <a:r>
                        <a:rPr lang="en-US" sz="900" b="0" i="0" u="none" strike="noStrike" dirty="0" err="1">
                          <a:latin typeface="Cambria"/>
                        </a:rPr>
                        <a:t>kurumlarca</a:t>
                      </a:r>
                      <a:r>
                        <a:rPr lang="en-US" sz="900" b="0" i="0" u="none" strike="noStrike" dirty="0">
                          <a:latin typeface="Cambria"/>
                        </a:rPr>
                        <a:t> </a:t>
                      </a:r>
                      <a:r>
                        <a:rPr lang="en-US" sz="900" b="0" i="0" u="none" strike="noStrike" dirty="0" err="1">
                          <a:latin typeface="Cambria"/>
                        </a:rPr>
                        <a:t>yapılan</a:t>
                      </a:r>
                      <a:r>
                        <a:rPr lang="en-US" sz="900" b="0" i="0" u="none" strike="noStrike" dirty="0">
                          <a:latin typeface="Cambria"/>
                        </a:rPr>
                        <a:t> </a:t>
                      </a:r>
                      <a:r>
                        <a:rPr lang="en-US" sz="900" b="0" i="0" u="none" strike="noStrike" dirty="0" err="1">
                          <a:latin typeface="Cambria"/>
                        </a:rPr>
                        <a:t>katkılar</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50040">
                <a:tc gridSpan="2">
                  <a:txBody>
                    <a:bodyPr/>
                    <a:lstStyle/>
                    <a:p>
                      <a:pPr marL="108000" algn="l" fontAlgn="b"/>
                      <a:r>
                        <a:rPr lang="en-US" sz="900" b="0" i="0" u="none" strike="noStrike" dirty="0" err="1">
                          <a:latin typeface="Cambria"/>
                        </a:rPr>
                        <a:t>Adı</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50040">
                <a:tc gridSpan="2">
                  <a:txBody>
                    <a:bodyPr/>
                    <a:lstStyle/>
                    <a:p>
                      <a:pPr marL="108000" algn="l" fontAlgn="b"/>
                      <a:r>
                        <a:rPr lang="en-US" sz="900" b="0" i="0" u="none" strike="noStrike" dirty="0" err="1">
                          <a:latin typeface="Cambria"/>
                        </a:rPr>
                        <a:t>Ortak</a:t>
                      </a:r>
                      <a:r>
                        <a:rPr lang="en-US" sz="900" b="0" i="0" u="none" strike="noStrike" dirty="0">
                          <a:latin typeface="Cambria"/>
                        </a:rPr>
                        <a:t> 1</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#DIV/0!</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dirty="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50040">
                <a:tc gridSpan="2">
                  <a:txBody>
                    <a:bodyPr/>
                    <a:lstStyle/>
                    <a:p>
                      <a:pPr marL="108000" algn="l" fontAlgn="b"/>
                      <a:r>
                        <a:rPr lang="en-US" sz="900" b="0" i="0" u="none" strike="noStrike" dirty="0" err="1">
                          <a:latin typeface="Cambria"/>
                        </a:rPr>
                        <a:t>Ortak</a:t>
                      </a:r>
                      <a:r>
                        <a:rPr lang="en-US" sz="900" b="0" i="0" u="none" strike="noStrike" dirty="0">
                          <a:latin typeface="Cambria"/>
                        </a:rPr>
                        <a:t> 2</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dirty="0">
                          <a:solidFill>
                            <a:schemeClr val="tx1"/>
                          </a:solidFill>
                          <a:latin typeface="Cambria"/>
                          <a:ea typeface="+mn-ea"/>
                          <a:cs typeface="+mn-cs"/>
                        </a:rPr>
                        <a:t>#DIV/0!</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dirty="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50040">
                <a:tc gridSpan="2">
                  <a:txBody>
                    <a:bodyPr/>
                    <a:lstStyle/>
                    <a:p>
                      <a:pPr marL="108000" algn="l" fontAlgn="b"/>
                      <a:r>
                        <a:rPr lang="en-US" sz="900" b="0" i="0" u="none" strike="noStrike" dirty="0">
                          <a:latin typeface="Cambria"/>
                        </a:rPr>
                        <a:t>…</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#DIV/0!</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dirty="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50040">
                <a:tc>
                  <a:txBody>
                    <a:bodyPr/>
                    <a:lstStyle/>
                    <a:p>
                      <a:pPr marL="108000"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108000" algn="l" fontAlgn="b"/>
                      <a:r>
                        <a:rPr lang="en-US" sz="900" b="0" i="0" u="none" strike="noStrike">
                          <a:latin typeface="Cambria"/>
                        </a:rPr>
                        <a:t> </a:t>
                      </a:r>
                    </a:p>
                  </a:txBody>
                  <a:tcPr marL="5884" marR="5884" marT="5884"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50040">
                <a:tc gridSpan="2">
                  <a:txBody>
                    <a:bodyPr/>
                    <a:lstStyle/>
                    <a:p>
                      <a:pPr marL="108000" algn="l" fontAlgn="b"/>
                      <a:r>
                        <a:rPr lang="en-US" sz="900" b="1" i="0" u="none" strike="noStrike" dirty="0">
                          <a:latin typeface="Cambria"/>
                        </a:rPr>
                        <a:t>TOPLAM KATKI</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dirty="0">
                          <a:solidFill>
                            <a:schemeClr val="tx1"/>
                          </a:solidFill>
                          <a:latin typeface="Cambria"/>
                          <a:ea typeface="+mn-ea"/>
                          <a:cs typeface="+mn-cs"/>
                        </a:rPr>
                        <a:t>#DIV/0!</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r>
                        <a:rPr lang="en-US" sz="900" b="0" i="0" u="none" strike="noStrike" kern="1200">
                          <a:solidFill>
                            <a:schemeClr val="tx1"/>
                          </a:solidFill>
                          <a:latin typeface="Cambria"/>
                          <a:ea typeface="+mn-ea"/>
                          <a:cs typeface="+mn-cs"/>
                        </a:rPr>
                        <a:t>#DIV/0!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kern="1200" dirty="0">
                          <a:solidFill>
                            <a:schemeClr val="tx1"/>
                          </a:solidFill>
                          <a:latin typeface="Cambria"/>
                          <a:ea typeface="+mn-ea"/>
                          <a:cs typeface="+mn-cs"/>
                        </a:rPr>
                        <a:t>0,00 TL</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50040">
                <a:tc gridSpan="2">
                  <a:txBody>
                    <a:bodyPr/>
                    <a:lstStyle/>
                    <a:p>
                      <a:pPr marL="108000"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62044">
                <a:tc gridSpan="2">
                  <a:txBody>
                    <a:bodyPr/>
                    <a:lstStyle/>
                    <a:p>
                      <a:pPr marL="108000" algn="l" fontAlgn="b"/>
                      <a:r>
                        <a:rPr lang="nl-NL" sz="900" b="0" i="0" u="none" strike="noStrike" dirty="0" err="1">
                          <a:latin typeface="Cambria"/>
                        </a:rPr>
                        <a:t>Projeden</a:t>
                      </a:r>
                      <a:r>
                        <a:rPr lang="nl-NL" sz="900" b="0" i="0" u="none" strike="noStrike" dirty="0">
                          <a:latin typeface="Cambria"/>
                        </a:rPr>
                        <a:t> </a:t>
                      </a:r>
                      <a:r>
                        <a:rPr lang="nl-NL" sz="900" b="0" i="0" u="none" strike="noStrike" dirty="0" err="1">
                          <a:latin typeface="Cambria"/>
                        </a:rPr>
                        <a:t>elde</a:t>
                      </a:r>
                      <a:r>
                        <a:rPr lang="nl-NL" sz="900" b="0" i="0" u="none" strike="noStrike" dirty="0">
                          <a:latin typeface="Cambria"/>
                        </a:rPr>
                        <a:t> </a:t>
                      </a:r>
                      <a:r>
                        <a:rPr lang="nl-NL" sz="900" b="0" i="0" u="none" strike="noStrike" dirty="0" err="1">
                          <a:latin typeface="Cambria"/>
                        </a:rPr>
                        <a:t>edilen</a:t>
                      </a:r>
                      <a:r>
                        <a:rPr lang="nl-NL" sz="900" b="0" i="0" u="none" strike="noStrike" dirty="0">
                          <a:latin typeface="Cambria"/>
                        </a:rPr>
                        <a:t> </a:t>
                      </a:r>
                      <a:r>
                        <a:rPr lang="nl-NL" sz="900" b="0" i="0" u="none" strike="noStrike" dirty="0" err="1">
                          <a:latin typeface="Cambria"/>
                        </a:rPr>
                        <a:t>doğrudan</a:t>
                      </a:r>
                      <a:r>
                        <a:rPr lang="nl-NL" sz="900" b="0" i="0" u="none" strike="noStrike" dirty="0">
                          <a:latin typeface="Cambria"/>
                        </a:rPr>
                        <a:t> </a:t>
                      </a:r>
                      <a:r>
                        <a:rPr lang="nl-NL" sz="900" b="0" i="0" u="none" strike="noStrike" dirty="0" err="1">
                          <a:latin typeface="Cambria"/>
                        </a:rPr>
                        <a:t>gelir</a:t>
                      </a:r>
                      <a:endParaRPr lang="nl-NL"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62044">
                <a:tc gridSpan="2">
                  <a:txBody>
                    <a:bodyPr/>
                    <a:lstStyle/>
                    <a:p>
                      <a:pPr marL="108000"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latin typeface="Cambria"/>
                        </a:rPr>
                        <a:t> </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kern="1200">
                          <a:solidFill>
                            <a:schemeClr val="tx1"/>
                          </a:solidFill>
                          <a:latin typeface="Cambria"/>
                          <a:ea typeface="+mn-ea"/>
                          <a:cs typeface="+mn-cs"/>
                        </a:rPr>
                        <a:t> </a:t>
                      </a:r>
                      <a:endParaRPr lang="en-US" sz="900" b="0" i="0" u="none" strike="noStrike">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kern="120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kern="1200" dirty="0">
                          <a:solidFill>
                            <a:schemeClr val="tx1"/>
                          </a:solidFill>
                          <a:latin typeface="Cambria"/>
                          <a:ea typeface="+mn-ea"/>
                          <a:cs typeface="+mn-cs"/>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62044">
                <a:tc gridSpan="2">
                  <a:txBody>
                    <a:bodyPr/>
                    <a:lstStyle/>
                    <a:p>
                      <a:pPr marL="108000" algn="l" fontAlgn="b"/>
                      <a:r>
                        <a:rPr lang="en-US" sz="900" b="1" i="0" u="none" strike="noStrike" dirty="0">
                          <a:latin typeface="Cambria"/>
                        </a:rPr>
                        <a:t>GENEL TOPLAM</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l" fontAlgn="b"/>
                      <a:r>
                        <a:rPr lang="en-US" sz="900" b="0" i="0" u="none" strike="noStrike" kern="1200">
                          <a:solidFill>
                            <a:schemeClr val="tx1"/>
                          </a:solidFill>
                          <a:latin typeface="Cambria"/>
                          <a:ea typeface="+mn-ea"/>
                          <a:cs typeface="+mn-cs"/>
                        </a:rPr>
                        <a:t>100%</a:t>
                      </a:r>
                      <a:endParaRPr lang="en-US" sz="900" b="0" i="0" u="none" strike="noStrike" dirty="0">
                        <a:latin typeface="Cambria"/>
                      </a:endParaRP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hMerge="1">
                  <a:txBody>
                    <a:bodyPr/>
                    <a:lstStyle/>
                    <a:p>
                      <a:pPr algn="ctr" fontAlgn="b"/>
                      <a:r>
                        <a:rPr lang="en-US" sz="900" b="0" i="0" u="none" strike="noStrike" kern="1200">
                          <a:solidFill>
                            <a:schemeClr val="tx1"/>
                          </a:solidFill>
                          <a:latin typeface="Cambria"/>
                          <a:ea typeface="+mn-ea"/>
                          <a:cs typeface="+mn-cs"/>
                        </a:rPr>
                        <a:t>100%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b"/>
                      <a:r>
                        <a:rPr lang="en-US" sz="900" b="0" i="0" u="none" strike="noStrike" kern="1200" dirty="0">
                          <a:solidFill>
                            <a:schemeClr val="tx1"/>
                          </a:solidFill>
                          <a:latin typeface="Cambria"/>
                          <a:ea typeface="+mn-ea"/>
                          <a:cs typeface="+mn-cs"/>
                        </a:rPr>
                        <a:t>0,00</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extLst>
                  <a:ext uri="{0D108BD9-81ED-4DB2-BD59-A6C34878D82A}">
                    <a16:rowId xmlns:a16="http://schemas.microsoft.com/office/drawing/2014/main" val="10016"/>
                  </a:ext>
                </a:extLst>
              </a:tr>
              <a:tr h="180048">
                <a:tc gridSpan="2">
                  <a:txBody>
                    <a:bodyPr/>
                    <a:lstStyle/>
                    <a:p>
                      <a:pPr marL="108000"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438117">
                <a:tc>
                  <a:txBody>
                    <a:bodyPr/>
                    <a:lstStyle/>
                    <a:p>
                      <a:pPr marL="108000"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108000" algn="l" fontAlgn="ctr"/>
                      <a:r>
                        <a:rPr lang="en-US" sz="900" b="1" i="0" u="none" strike="noStrike" dirty="0" err="1">
                          <a:latin typeface="Cambria"/>
                        </a:rPr>
                        <a:t>Başvuru</a:t>
                      </a:r>
                      <a:r>
                        <a:rPr lang="en-US" sz="900" b="1" i="0" u="none" strike="noStrike" dirty="0">
                          <a:latin typeface="Cambria"/>
                        </a:rPr>
                        <a:t> </a:t>
                      </a:r>
                      <a:r>
                        <a:rPr lang="en-US" sz="900" b="1" i="0" u="none" strike="noStrike" dirty="0" err="1">
                          <a:latin typeface="Cambria"/>
                        </a:rPr>
                        <a:t>Sahibinin</a:t>
                      </a:r>
                      <a:r>
                        <a:rPr lang="en-US" sz="900" b="1" i="0" u="none" strike="noStrike" dirty="0">
                          <a:latin typeface="Cambria"/>
                        </a:rPr>
                        <a:t> </a:t>
                      </a:r>
                      <a:r>
                        <a:rPr lang="en-US" sz="900" b="1" i="0" u="none" strike="noStrike" dirty="0" err="1">
                          <a:latin typeface="Cambria"/>
                        </a:rPr>
                        <a:t>Yetkili</a:t>
                      </a:r>
                      <a:r>
                        <a:rPr lang="en-US" sz="900" b="1" i="0" u="none" strike="noStrike" dirty="0">
                          <a:latin typeface="Cambria"/>
                        </a:rPr>
                        <a:t> </a:t>
                      </a:r>
                      <a:r>
                        <a:rPr lang="en-US" sz="900" b="1" i="0" u="none" strike="noStrike" dirty="0" err="1">
                          <a:latin typeface="Cambria"/>
                        </a:rPr>
                        <a:t>Temsilci</a:t>
                      </a:r>
                      <a:r>
                        <a:rPr lang="en-US" sz="900" b="1" i="0" u="none" strike="noStrike" dirty="0">
                          <a:latin typeface="Cambria"/>
                        </a:rPr>
                        <a:t>(</a:t>
                      </a:r>
                      <a:r>
                        <a:rPr lang="en-US" sz="900" b="1" i="0" u="none" strike="noStrike" dirty="0" err="1">
                          <a:latin typeface="Cambria"/>
                        </a:rPr>
                        <a:t>ler</a:t>
                      </a:r>
                      <a:r>
                        <a:rPr lang="en-US" sz="900" b="1" i="0" u="none" strike="noStrike" dirty="0">
                          <a:latin typeface="Cambria"/>
                        </a:rPr>
                        <a:t>)</a:t>
                      </a:r>
                      <a:r>
                        <a:rPr lang="en-US" sz="900" b="1" i="0" u="none" strike="noStrike" dirty="0" err="1">
                          <a:latin typeface="Cambria"/>
                        </a:rPr>
                        <a:t>i</a:t>
                      </a:r>
                      <a:r>
                        <a:rPr lang="en-US" sz="900" b="1" i="0" u="none" strike="noStrike" dirty="0">
                          <a:latin typeface="Cambria"/>
                        </a:rPr>
                        <a:t> </a:t>
                      </a:r>
                      <a:br>
                        <a:rPr lang="en-US" sz="900" b="1" i="0" u="none" strike="noStrike" dirty="0">
                          <a:latin typeface="Cambria"/>
                        </a:rPr>
                      </a:br>
                      <a:r>
                        <a:rPr lang="en-US" sz="900" b="1" i="0" u="none" strike="noStrike" dirty="0">
                          <a:latin typeface="Cambria"/>
                        </a:rPr>
                        <a:t>Ad </a:t>
                      </a:r>
                      <a:r>
                        <a:rPr lang="en-US" sz="900" b="1" i="0" u="none" strike="noStrike" dirty="0" err="1">
                          <a:latin typeface="Cambria"/>
                        </a:rPr>
                        <a:t>Soyad</a:t>
                      </a:r>
                      <a:r>
                        <a:rPr lang="en-US" sz="900" b="1" i="0" u="none" strike="noStrike" dirty="0">
                          <a:latin typeface="Cambria"/>
                        </a:rPr>
                        <a:t>:</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5">
                  <a:txBody>
                    <a:bodyPr/>
                    <a:lstStyle/>
                    <a:p>
                      <a:pPr algn="ctr" fontAlgn="ctr"/>
                      <a:r>
                        <a:rPr lang="en-US" sz="900" b="1" i="0" u="none" strike="noStrike" dirty="0">
                          <a:latin typeface="Cambria"/>
                        </a:rPr>
                        <a:t> </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hMerge="1">
                  <a:txBody>
                    <a:bodyPr/>
                    <a:lstStyle/>
                    <a:p>
                      <a:endParaRPr lang="en-US"/>
                    </a:p>
                  </a:txBody>
                  <a:tcPr/>
                </a:tc>
                <a:tc hMerge="1">
                  <a:txBody>
                    <a:bodyPr/>
                    <a:lstStyle/>
                    <a:p>
                      <a:endParaRPr 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18"/>
                  </a:ext>
                </a:extLst>
              </a:tr>
              <a:tr h="438117">
                <a:tc>
                  <a:txBody>
                    <a:bodyPr/>
                    <a:lstStyle/>
                    <a:p>
                      <a:pPr marL="108000" algn="l"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108000" algn="l" fontAlgn="ctr"/>
                      <a:r>
                        <a:rPr lang="en-US" sz="900" b="1" i="0" u="none" strike="noStrike" dirty="0" err="1">
                          <a:latin typeface="Cambria"/>
                        </a:rPr>
                        <a:t>İmza</a:t>
                      </a:r>
                      <a:r>
                        <a:rPr lang="en-US" sz="900" b="1" i="0" u="none" strike="noStrike" dirty="0">
                          <a:latin typeface="Cambria"/>
                        </a:rPr>
                        <a:t> </a:t>
                      </a:r>
                      <a:r>
                        <a:rPr lang="en-US" sz="900" b="1" i="0" u="none" strike="noStrike" dirty="0" err="1">
                          <a:latin typeface="Cambria"/>
                        </a:rPr>
                        <a:t>ve</a:t>
                      </a:r>
                      <a:r>
                        <a:rPr lang="en-US" sz="900" b="1" i="0" u="none" strike="noStrike" dirty="0">
                          <a:latin typeface="Cambria"/>
                        </a:rPr>
                        <a:t> </a:t>
                      </a:r>
                      <a:r>
                        <a:rPr lang="en-US" sz="900" b="1" i="0" u="none" strike="noStrike" dirty="0" err="1">
                          <a:latin typeface="Cambria"/>
                        </a:rPr>
                        <a:t>Kaşe</a:t>
                      </a:r>
                      <a:r>
                        <a:rPr lang="en-US" sz="900" b="1" i="0" u="none" strike="noStrike" dirty="0">
                          <a:latin typeface="Cambria"/>
                        </a:rPr>
                        <a:t>/</a:t>
                      </a:r>
                      <a:r>
                        <a:rPr lang="en-US" sz="900" b="1" i="0" u="none" strike="noStrike" dirty="0" err="1">
                          <a:latin typeface="Cambria"/>
                        </a:rPr>
                        <a:t>Mühür</a:t>
                      </a:r>
                      <a:r>
                        <a:rPr lang="en-US" sz="900" b="1" i="0" u="none" strike="noStrike" dirty="0">
                          <a:latin typeface="Cambria"/>
                        </a:rPr>
                        <a:t>:</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US" sz="900" b="1" i="0" u="none" strike="noStrike">
                          <a:latin typeface="Cambria"/>
                        </a:rPr>
                        <a:t> </a:t>
                      </a:r>
                    </a:p>
                  </a:txBody>
                  <a:tcPr marL="5884" marR="5884" marT="5884"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en-US" sz="900" b="1" i="0" u="none" strike="noStrike">
                        <a:latin typeface="Cambria"/>
                      </a:endParaRPr>
                    </a:p>
                  </a:txBody>
                  <a:tcPr marL="5884" marR="5884" marT="5884" marB="0" anchor="ctr">
                    <a:lnL w="6350" cap="flat" cmpd="sng" algn="ctr">
                      <a:no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900" b="1" i="0" u="none" strike="noStrike">
                          <a:latin typeface="Cambria"/>
                        </a:rPr>
                        <a:t> </a:t>
                      </a:r>
                    </a:p>
                  </a:txBody>
                  <a:tcPr marL="5884" marR="5884" marT="5884"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900" b="1" i="0" u="none" strike="noStrike" dirty="0">
                          <a:latin typeface="Cambria"/>
                        </a:rPr>
                        <a:t> </a:t>
                      </a:r>
                    </a:p>
                  </a:txBody>
                  <a:tcPr marL="5884" marR="5884" marT="5884" marB="0" anchor="ctr">
                    <a:lnL>
                      <a:noFill/>
                    </a:lnL>
                    <a:lnR>
                      <a:noFill/>
                    </a:lnR>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900" b="1" i="0" u="none" strike="noStrike">
                          <a:latin typeface="Cambria"/>
                        </a:rPr>
                        <a:t> </a:t>
                      </a:r>
                    </a:p>
                  </a:txBody>
                  <a:tcPr marL="5884" marR="5884" marT="5884"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9"/>
                  </a:ext>
                </a:extLst>
              </a:tr>
              <a:tr h="168045">
                <a:tc>
                  <a:txBody>
                    <a:bodyPr/>
                    <a:lstStyle/>
                    <a:p>
                      <a:pPr marL="108000" algn="l" fontAlgn="b"/>
                      <a:r>
                        <a:rPr lang="en-US" sz="900" b="0" i="0" u="none" strike="noStrike">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108000" algn="l" fontAlgn="ctr"/>
                      <a:r>
                        <a:rPr lang="en-US" sz="900" b="1" i="0" u="none" strike="noStrike" dirty="0" err="1">
                          <a:latin typeface="Cambria"/>
                        </a:rPr>
                        <a:t>Tarih</a:t>
                      </a:r>
                      <a:r>
                        <a:rPr lang="en-US" sz="900" b="1" i="0" u="none" strike="noStrike" dirty="0">
                          <a:latin typeface="Cambria"/>
                        </a:rPr>
                        <a:t>:</a:t>
                      </a:r>
                    </a:p>
                  </a:txBody>
                  <a:tcPr marL="5884" marR="5884" marT="58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5">
                  <a:txBody>
                    <a:bodyPr/>
                    <a:lstStyle/>
                    <a:p>
                      <a:pPr algn="ctr" fontAlgn="b"/>
                      <a:r>
                        <a:rPr lang="en-US" sz="900" b="0" i="0" u="none" strike="noStrike" dirty="0">
                          <a:latin typeface="Cambria"/>
                        </a:rPr>
                        <a:t> </a:t>
                      </a:r>
                    </a:p>
                  </a:txBody>
                  <a:tcPr marL="5884" marR="5884" marT="58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US"/>
                    </a:p>
                  </a:txBody>
                  <a:tcPr/>
                </a:tc>
                <a:tc hMerge="1">
                  <a:txBody>
                    <a:bodyPr/>
                    <a:lstStyle/>
                    <a:p>
                      <a:endParaRPr 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0020"/>
                  </a:ext>
                </a:extLst>
              </a:tr>
            </a:tbl>
          </a:graphicData>
        </a:graphic>
      </p:graphicFrame>
    </p:spTree>
  </p:cSld>
  <p:clrMapOvr>
    <a:masterClrMapping/>
  </p:clrMapOvr>
  <p:transition advClick="0"/>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713387"/>
          </a:xfrm>
        </p:spPr>
        <p:txBody>
          <a:bodyPr/>
          <a:lstStyle/>
          <a:p>
            <a:pPr algn="ctr">
              <a:buNone/>
              <a:defRPr/>
            </a:pPr>
            <a:endParaRPr lang="tr-TR" b="1" dirty="0">
              <a:latin typeface="Tahoma" pitchFamily="34" charset="0"/>
            </a:endParaRPr>
          </a:p>
          <a:p>
            <a:pPr algn="ctr">
              <a:buNone/>
              <a:defRPr/>
            </a:pPr>
            <a:r>
              <a:rPr lang="tr-TR" b="1" dirty="0">
                <a:latin typeface="Tahoma" pitchFamily="34" charset="0"/>
              </a:rPr>
              <a:t>GRUP ÇALIŞMASI</a:t>
            </a:r>
          </a:p>
          <a:p>
            <a:pPr algn="ctr">
              <a:buNone/>
              <a:defRPr/>
            </a:pPr>
            <a:r>
              <a:rPr lang="tr-TR" b="1" dirty="0">
                <a:latin typeface="Tahoma" pitchFamily="34" charset="0"/>
              </a:rPr>
              <a:t>FAALİYET PLANI</a:t>
            </a:r>
          </a:p>
          <a:p>
            <a:pPr algn="ctr">
              <a:buNone/>
              <a:defRPr/>
            </a:pPr>
            <a:r>
              <a:rPr lang="tr-TR" b="1" dirty="0">
                <a:latin typeface="Tahoma" pitchFamily="34" charset="0"/>
              </a:rPr>
              <a:t>BÜTÇELEME</a:t>
            </a:r>
          </a:p>
          <a:p>
            <a:pPr algn="ctr">
              <a:buNone/>
              <a:defRPr/>
            </a:pPr>
            <a:endParaRPr lang="tr-TR" b="1" dirty="0">
              <a:latin typeface="Tahoma" pitchFamily="34" charset="0"/>
            </a:endParaRPr>
          </a:p>
          <a:p>
            <a:pPr algn="ctr">
              <a:buNone/>
              <a:defRPr/>
            </a:pPr>
            <a:r>
              <a:rPr lang="tr-TR" b="1" dirty="0">
                <a:latin typeface="Tahoma" pitchFamily="34" charset="0"/>
              </a:rPr>
              <a:t>GRUP ÇALIŞMASI – 50 DAKİKA</a:t>
            </a:r>
          </a:p>
          <a:p>
            <a:pPr algn="ctr">
              <a:defRPr/>
            </a:pPr>
            <a:endParaRPr lang="tr-TR" dirty="0"/>
          </a:p>
          <a:p>
            <a:pPr algn="ct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20"/>
          <p:cNvSpPr txBox="1"/>
          <p:nvPr/>
        </p:nvSpPr>
        <p:spPr>
          <a:xfrm>
            <a:off x="378337" y="2211090"/>
            <a:ext cx="3528284" cy="589905"/>
          </a:xfrm>
          <a:prstGeom prst="rect">
            <a:avLst/>
          </a:prstGeom>
        </p:spPr>
        <p:txBody>
          <a:bodyPr lIns="0" tIns="0" rIns="0" bIns="0" rtlCol="0" anchor="t">
            <a:spAutoFit/>
          </a:bodyPr>
          <a:lstStyle/>
          <a:p>
            <a:pPr>
              <a:lnSpc>
                <a:spcPts val="4590"/>
              </a:lnSpc>
            </a:pPr>
            <a:r>
              <a:rPr lang="en-US" sz="4250" spc="-106" dirty="0" err="1">
                <a:solidFill>
                  <a:srgbClr val="112D4E"/>
                </a:solidFill>
                <a:latin typeface="Barlow Bold"/>
              </a:rPr>
              <a:t>Genel</a:t>
            </a:r>
            <a:r>
              <a:rPr lang="en-US" sz="4250" spc="-106" dirty="0">
                <a:solidFill>
                  <a:srgbClr val="112D4E"/>
                </a:solidFill>
                <a:latin typeface="Barlow Bold"/>
              </a:rPr>
              <a:t> </a:t>
            </a:r>
            <a:r>
              <a:rPr lang="tr-TR" sz="4250" spc="-106" dirty="0">
                <a:solidFill>
                  <a:srgbClr val="112D4E"/>
                </a:solidFill>
                <a:latin typeface="Barlow Bold"/>
              </a:rPr>
              <a:t>B</a:t>
            </a:r>
            <a:r>
              <a:rPr lang="en-US" sz="4250" spc="-106" dirty="0" err="1">
                <a:solidFill>
                  <a:srgbClr val="112D4E"/>
                </a:solidFill>
                <a:latin typeface="Barlow Bold"/>
              </a:rPr>
              <a:t>ilgi</a:t>
            </a:r>
            <a:endParaRPr lang="en-US" sz="4250" spc="-106" dirty="0">
              <a:solidFill>
                <a:srgbClr val="112D4E"/>
              </a:solidFill>
              <a:latin typeface="Barlow Bold"/>
            </a:endParaRPr>
          </a:p>
        </p:txBody>
      </p:sp>
      <p:grpSp>
        <p:nvGrpSpPr>
          <p:cNvPr id="35" name="Group 34"/>
          <p:cNvGrpSpPr/>
          <p:nvPr/>
        </p:nvGrpSpPr>
        <p:grpSpPr>
          <a:xfrm>
            <a:off x="4283968" y="1340769"/>
            <a:ext cx="4419600" cy="1340218"/>
            <a:chOff x="8763000" y="419100"/>
            <a:chExt cx="8839200" cy="2832273"/>
          </a:xfrm>
        </p:grpSpPr>
        <p:grpSp>
          <p:nvGrpSpPr>
            <p:cNvPr id="14" name="Group 14"/>
            <p:cNvGrpSpPr/>
            <p:nvPr/>
          </p:nvGrpSpPr>
          <p:grpSpPr>
            <a:xfrm>
              <a:off x="8763000" y="419100"/>
              <a:ext cx="626542" cy="653298"/>
              <a:chOff x="0" y="0"/>
              <a:chExt cx="812800" cy="847510"/>
            </a:xfrm>
          </p:grpSpPr>
          <p:sp>
            <p:nvSpPr>
              <p:cNvPr id="15" name="Freeform 15"/>
              <p:cNvSpPr/>
              <p:nvPr/>
            </p:nvSpPr>
            <p:spPr>
              <a:xfrm>
                <a:off x="0" y="0"/>
                <a:ext cx="812800" cy="84751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3183ED">
                      <a:alpha val="100000"/>
                    </a:srgbClr>
                  </a:gs>
                  <a:gs pos="100000">
                    <a:srgbClr val="56CCF2">
                      <a:alpha val="100000"/>
                    </a:srgbClr>
                  </a:gs>
                </a:gsLst>
                <a:lin ang="5400000"/>
              </a:gradFill>
            </p:spPr>
            <p:txBody>
              <a:bodyPr/>
              <a:lstStyle/>
              <a:p>
                <a:endParaRPr lang="tr-TR" sz="900"/>
              </a:p>
            </p:txBody>
          </p:sp>
          <p:sp>
            <p:nvSpPr>
              <p:cNvPr id="16" name="TextBox 16"/>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24" name="TextBox 24"/>
            <p:cNvSpPr txBox="1"/>
            <p:nvPr/>
          </p:nvSpPr>
          <p:spPr>
            <a:xfrm>
              <a:off x="9601200" y="1072400"/>
              <a:ext cx="8001000" cy="2178973"/>
            </a:xfrm>
            <a:prstGeom prst="rect">
              <a:avLst/>
            </a:prstGeom>
          </p:spPr>
          <p:txBody>
            <a:bodyPr wrap="square" lIns="0" tIns="0" rIns="0" bIns="0" rtlCol="0" anchor="t">
              <a:spAutoFit/>
            </a:bodyPr>
            <a:lstStyle/>
            <a:p>
              <a:pPr lvl="0"/>
              <a:r>
                <a:rPr lang="en-US" sz="1173" b="1" spc="-22" dirty="0">
                  <a:solidFill>
                    <a:srgbClr val="000000"/>
                  </a:solidFill>
                  <a:latin typeface="Clear Sans"/>
                </a:rPr>
                <a:t>Program </a:t>
              </a:r>
              <a:r>
                <a:rPr lang="en-US" sz="1173" b="1" spc="-22" dirty="0" err="1">
                  <a:solidFill>
                    <a:srgbClr val="000000"/>
                  </a:solidFill>
                  <a:latin typeface="Clear Sans"/>
                </a:rPr>
                <a:t>Düzeyinde</a:t>
              </a:r>
              <a:r>
                <a:rPr lang="en-US" sz="1173" b="1" spc="-22" dirty="0">
                  <a:solidFill>
                    <a:srgbClr val="000000"/>
                  </a:solidFill>
                  <a:latin typeface="Clear Sans"/>
                </a:rPr>
                <a:t>  </a:t>
              </a:r>
              <a:r>
                <a:rPr lang="en-US" sz="1173" spc="-22" dirty="0" err="1">
                  <a:solidFill>
                    <a:srgbClr val="000000"/>
                  </a:solidFill>
                  <a:latin typeface="Clear Sans"/>
                </a:rPr>
                <a:t>Yönetim</a:t>
              </a:r>
              <a:r>
                <a:rPr lang="en-US" sz="1173" spc="-22" dirty="0">
                  <a:solidFill>
                    <a:srgbClr val="000000"/>
                  </a:solidFill>
                  <a:latin typeface="Clear Sans"/>
                </a:rPr>
                <a:t> </a:t>
              </a:r>
              <a:r>
                <a:rPr lang="en-US" sz="1173" spc="-22" dirty="0" err="1">
                  <a:solidFill>
                    <a:srgbClr val="000000"/>
                  </a:solidFill>
                  <a:latin typeface="Clear Sans"/>
                </a:rPr>
                <a:t>Makamı</a:t>
              </a:r>
              <a:r>
                <a:rPr lang="en-US" sz="1173" spc="-22" dirty="0">
                  <a:solidFill>
                    <a:srgbClr val="000000"/>
                  </a:solidFill>
                  <a:latin typeface="Clear Sans"/>
                </a:rPr>
                <a:t> (MA), </a:t>
              </a:r>
              <a:r>
                <a:rPr lang="en-US" sz="1173" spc="-22" dirty="0" err="1">
                  <a:solidFill>
                    <a:srgbClr val="000000"/>
                  </a:solidFill>
                  <a:latin typeface="Clear Sans"/>
                </a:rPr>
                <a:t>Ortak</a:t>
              </a:r>
              <a:r>
                <a:rPr lang="en-US" sz="1173" spc="-22" dirty="0">
                  <a:solidFill>
                    <a:srgbClr val="000000"/>
                  </a:solidFill>
                  <a:latin typeface="Clear Sans"/>
                </a:rPr>
                <a:t> </a:t>
              </a:r>
              <a:r>
                <a:rPr lang="en-US" sz="1173" spc="-22" dirty="0" err="1">
                  <a:solidFill>
                    <a:srgbClr val="000000"/>
                  </a:solidFill>
                  <a:latin typeface="Clear Sans"/>
                </a:rPr>
                <a:t>Sekreterya</a:t>
              </a:r>
              <a:r>
                <a:rPr lang="en-US" sz="1173" spc="-22" dirty="0">
                  <a:solidFill>
                    <a:srgbClr val="000000"/>
                  </a:solidFill>
                  <a:latin typeface="Clear Sans"/>
                </a:rPr>
                <a:t> (JS), </a:t>
              </a:r>
              <a:r>
                <a:rPr lang="tr-TR" sz="1173" spc="-22" dirty="0">
                  <a:solidFill>
                    <a:srgbClr val="000000"/>
                  </a:solidFill>
                  <a:latin typeface="Clear Sans"/>
                </a:rPr>
                <a:t>tarafından yürütülüyor, </a:t>
              </a:r>
              <a:r>
                <a:rPr lang="en-US" sz="1173" spc="-22" dirty="0" err="1">
                  <a:solidFill>
                    <a:srgbClr val="000000"/>
                  </a:solidFill>
                  <a:latin typeface="Clear Sans"/>
                </a:rPr>
                <a:t>Ulusal</a:t>
              </a:r>
              <a:r>
                <a:rPr lang="en-US" sz="1173" spc="-22" dirty="0">
                  <a:solidFill>
                    <a:srgbClr val="000000"/>
                  </a:solidFill>
                  <a:latin typeface="Clear Sans"/>
                </a:rPr>
                <a:t> </a:t>
              </a:r>
              <a:r>
                <a:rPr lang="en-US" sz="1173" spc="-22" dirty="0" err="1">
                  <a:solidFill>
                    <a:srgbClr val="000000"/>
                  </a:solidFill>
                  <a:latin typeface="Clear Sans"/>
                </a:rPr>
                <a:t>Otorite</a:t>
              </a:r>
              <a:r>
                <a:rPr lang="en-US" sz="1173" spc="-22" dirty="0">
                  <a:solidFill>
                    <a:srgbClr val="000000"/>
                  </a:solidFill>
                  <a:latin typeface="Clear Sans"/>
                </a:rPr>
                <a:t> (NA) </a:t>
              </a:r>
              <a:r>
                <a:rPr lang="en-US" sz="1173" spc="-22" dirty="0" err="1">
                  <a:solidFill>
                    <a:srgbClr val="000000"/>
                  </a:solidFill>
                  <a:latin typeface="Clear Sans"/>
                </a:rPr>
                <a:t>tarafından</a:t>
              </a:r>
              <a:r>
                <a:rPr lang="en-US" sz="1173" spc="-22" dirty="0">
                  <a:solidFill>
                    <a:srgbClr val="000000"/>
                  </a:solidFill>
                  <a:latin typeface="Clear Sans"/>
                </a:rPr>
                <a:t> da </a:t>
              </a:r>
              <a:r>
                <a:rPr lang="en-US" sz="1173" spc="-22" dirty="0" err="1">
                  <a:solidFill>
                    <a:srgbClr val="000000"/>
                  </a:solidFill>
                  <a:latin typeface="Clear Sans"/>
                </a:rPr>
                <a:t>destekleniyor</a:t>
              </a:r>
              <a:endParaRPr lang="tr-TR" sz="1173" spc="-22" dirty="0">
                <a:solidFill>
                  <a:srgbClr val="000000"/>
                </a:solidFill>
                <a:latin typeface="Clear Sans"/>
              </a:endParaRPr>
            </a:p>
            <a:p>
              <a:pPr lvl="0"/>
              <a:r>
                <a:rPr lang="en-US" sz="1173" b="1" spc="-22" dirty="0" err="1">
                  <a:solidFill>
                    <a:srgbClr val="000000"/>
                  </a:solidFill>
                  <a:latin typeface="Clear Sans"/>
                </a:rPr>
                <a:t>Proje</a:t>
              </a:r>
              <a:r>
                <a:rPr lang="en-US" sz="1173" b="1" spc="-22" dirty="0">
                  <a:solidFill>
                    <a:srgbClr val="000000"/>
                  </a:solidFill>
                  <a:latin typeface="Clear Sans"/>
                </a:rPr>
                <a:t> </a:t>
              </a:r>
              <a:r>
                <a:rPr lang="en-US" sz="1173" b="1" spc="-22" dirty="0" err="1">
                  <a:solidFill>
                    <a:srgbClr val="000000"/>
                  </a:solidFill>
                  <a:latin typeface="Clear Sans"/>
                </a:rPr>
                <a:t>Düzeyinde</a:t>
              </a:r>
              <a:r>
                <a:rPr lang="en-US" sz="1173" b="1" spc="-22" dirty="0">
                  <a:solidFill>
                    <a:srgbClr val="000000"/>
                  </a:solidFill>
                  <a:latin typeface="Clear Sans"/>
                </a:rPr>
                <a:t>: </a:t>
              </a:r>
              <a:r>
                <a:rPr lang="en-US" sz="1173" spc="-22" dirty="0" err="1">
                  <a:solidFill>
                    <a:srgbClr val="000000"/>
                  </a:solidFill>
                  <a:latin typeface="Clear Sans"/>
                </a:rPr>
                <a:t>Proje</a:t>
              </a:r>
              <a:r>
                <a:rPr lang="en-US" sz="1173" spc="-22" dirty="0">
                  <a:solidFill>
                    <a:srgbClr val="000000"/>
                  </a:solidFill>
                  <a:latin typeface="Clear Sans"/>
                </a:rPr>
                <a:t> </a:t>
              </a:r>
              <a:r>
                <a:rPr lang="en-US" sz="1173" spc="-22" dirty="0" err="1">
                  <a:solidFill>
                    <a:srgbClr val="000000"/>
                  </a:solidFill>
                  <a:latin typeface="Clear Sans"/>
                </a:rPr>
                <a:t>Ortakları</a:t>
              </a:r>
              <a:endParaRPr lang="en-US" sz="1173" spc="-22" dirty="0">
                <a:solidFill>
                  <a:srgbClr val="000000"/>
                </a:solidFill>
                <a:latin typeface="Clear Sans"/>
              </a:endParaRPr>
            </a:p>
            <a:p>
              <a:pPr>
                <a:lnSpc>
                  <a:spcPts val="1642"/>
                </a:lnSpc>
              </a:pPr>
              <a:endParaRPr lang="en-US" sz="1173" spc="-22" dirty="0">
                <a:solidFill>
                  <a:srgbClr val="000000"/>
                </a:solidFill>
                <a:latin typeface="Clear Sans"/>
              </a:endParaRPr>
            </a:p>
          </p:txBody>
        </p:sp>
        <p:sp>
          <p:nvSpPr>
            <p:cNvPr id="27" name="TextBox 27"/>
            <p:cNvSpPr txBox="1"/>
            <p:nvPr/>
          </p:nvSpPr>
          <p:spPr>
            <a:xfrm>
              <a:off x="9601200" y="457200"/>
              <a:ext cx="8001000" cy="512959"/>
            </a:xfrm>
            <a:prstGeom prst="rect">
              <a:avLst/>
            </a:prstGeom>
          </p:spPr>
          <p:txBody>
            <a:bodyPr wrap="square" lIns="0" tIns="0" rIns="0" bIns="0" rtlCol="0" anchor="t">
              <a:spAutoFit/>
            </a:bodyPr>
            <a:lstStyle/>
            <a:p>
              <a:pPr>
                <a:lnSpc>
                  <a:spcPts val="1975"/>
                </a:lnSpc>
              </a:pPr>
              <a:r>
                <a:rPr lang="tr-TR" sz="1828" spc="-46" dirty="0">
                  <a:solidFill>
                    <a:srgbClr val="112D4E"/>
                  </a:solidFill>
                  <a:latin typeface="Barlow Bold"/>
                </a:rPr>
                <a:t>İletişim</a:t>
              </a:r>
              <a:r>
                <a:rPr lang="en-US" sz="1828" spc="-46" dirty="0">
                  <a:solidFill>
                    <a:srgbClr val="112D4E"/>
                  </a:solidFill>
                  <a:latin typeface="Barlow Bold"/>
                </a:rPr>
                <a:t>: </a:t>
              </a:r>
              <a:r>
                <a:rPr lang="tr-TR" sz="1828" spc="-46" dirty="0">
                  <a:solidFill>
                    <a:srgbClr val="112D4E"/>
                  </a:solidFill>
                  <a:latin typeface="Barlow Bold"/>
                </a:rPr>
                <a:t>Ortak bir Sorumluluk</a:t>
              </a:r>
              <a:r>
                <a:rPr lang="en-US" sz="1828" spc="-46" dirty="0">
                  <a:solidFill>
                    <a:srgbClr val="112D4E"/>
                  </a:solidFill>
                  <a:latin typeface="Barlow Bold"/>
                </a:rPr>
                <a:t> </a:t>
              </a:r>
            </a:p>
          </p:txBody>
        </p:sp>
      </p:grpSp>
      <p:grpSp>
        <p:nvGrpSpPr>
          <p:cNvPr id="36" name="Group 35"/>
          <p:cNvGrpSpPr/>
          <p:nvPr/>
        </p:nvGrpSpPr>
        <p:grpSpPr>
          <a:xfrm>
            <a:off x="4186436" y="3148837"/>
            <a:ext cx="4775811" cy="915511"/>
            <a:chOff x="8763000" y="3305277"/>
            <a:chExt cx="9551622" cy="1831020"/>
          </a:xfrm>
        </p:grpSpPr>
        <p:grpSp>
          <p:nvGrpSpPr>
            <p:cNvPr id="17" name="Group 17"/>
            <p:cNvGrpSpPr/>
            <p:nvPr/>
          </p:nvGrpSpPr>
          <p:grpSpPr>
            <a:xfrm>
              <a:off x="8763000" y="3305277"/>
              <a:ext cx="626542" cy="626542"/>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B613">
                      <a:alpha val="100000"/>
                    </a:srgbClr>
                  </a:gs>
                  <a:gs pos="100000">
                    <a:srgbClr val="FFE42F">
                      <a:alpha val="100000"/>
                    </a:srgbClr>
                  </a:gs>
                </a:gsLst>
                <a:lin ang="5400000"/>
              </a:gradFill>
            </p:spPr>
            <p:txBody>
              <a:bodyPr/>
              <a:lstStyle/>
              <a:p>
                <a:endParaRPr lang="tr-TR" sz="900"/>
              </a:p>
            </p:txBody>
          </p:sp>
          <p:sp>
            <p:nvSpPr>
              <p:cNvPr id="19" name="TextBox 19"/>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25" name="TextBox 25"/>
            <p:cNvSpPr txBox="1"/>
            <p:nvPr/>
          </p:nvSpPr>
          <p:spPr>
            <a:xfrm>
              <a:off x="9780222" y="3928402"/>
              <a:ext cx="8534400" cy="1207895"/>
            </a:xfrm>
            <a:prstGeom prst="rect">
              <a:avLst/>
            </a:prstGeom>
          </p:spPr>
          <p:txBody>
            <a:bodyPr wrap="square" lIns="0" tIns="0" rIns="0" bIns="0" rtlCol="0" anchor="t">
              <a:spAutoFit/>
            </a:bodyPr>
            <a:lstStyle/>
            <a:p>
              <a:pPr>
                <a:lnSpc>
                  <a:spcPts val="1642"/>
                </a:lnSpc>
              </a:pPr>
              <a:r>
                <a:rPr lang="tr-TR" sz="1173" spc="-22" dirty="0">
                  <a:solidFill>
                    <a:srgbClr val="000000"/>
                  </a:solidFill>
                  <a:latin typeface="Clear Sans"/>
                </a:rPr>
                <a:t>Program desteği ve spesifik proje faaliyetleri bağlamında  görünürlük eksiksiz olarak her proje faydalanıcısı ve Yönetim Makamı tarafından sağlanmalıdır. </a:t>
              </a:r>
              <a:endParaRPr lang="en-US" sz="1173" spc="-22" dirty="0">
                <a:solidFill>
                  <a:srgbClr val="000000"/>
                </a:solidFill>
                <a:latin typeface="Clear Sans"/>
              </a:endParaRPr>
            </a:p>
          </p:txBody>
        </p:sp>
        <p:sp>
          <p:nvSpPr>
            <p:cNvPr id="28" name="TextBox 28"/>
            <p:cNvSpPr txBox="1"/>
            <p:nvPr/>
          </p:nvSpPr>
          <p:spPr>
            <a:xfrm>
              <a:off x="9780222" y="3339275"/>
              <a:ext cx="3162804" cy="512959"/>
            </a:xfrm>
            <a:prstGeom prst="rect">
              <a:avLst/>
            </a:prstGeom>
          </p:spPr>
          <p:txBody>
            <a:bodyPr lIns="0" tIns="0" rIns="0" bIns="0" rtlCol="0" anchor="t">
              <a:spAutoFit/>
            </a:bodyPr>
            <a:lstStyle/>
            <a:p>
              <a:pPr>
                <a:lnSpc>
                  <a:spcPts val="1975"/>
                </a:lnSpc>
              </a:pPr>
              <a:r>
                <a:rPr lang="tr-TR" sz="1828" spc="-46" dirty="0">
                  <a:solidFill>
                    <a:srgbClr val="112D4E"/>
                  </a:solidFill>
                  <a:latin typeface="Barlow Bold"/>
                </a:rPr>
                <a:t>Görünürlük</a:t>
              </a:r>
              <a:endParaRPr lang="en-US" sz="1828" spc="-46" dirty="0">
                <a:solidFill>
                  <a:srgbClr val="112D4E"/>
                </a:solidFill>
                <a:latin typeface="Barlow Bold"/>
              </a:endParaRPr>
            </a:p>
          </p:txBody>
        </p:sp>
      </p:grpSp>
      <p:grpSp>
        <p:nvGrpSpPr>
          <p:cNvPr id="37" name="Group 36"/>
          <p:cNvGrpSpPr/>
          <p:nvPr/>
        </p:nvGrpSpPr>
        <p:grpSpPr>
          <a:xfrm>
            <a:off x="378337" y="4057006"/>
            <a:ext cx="4686300" cy="1983011"/>
            <a:chOff x="8763000" y="5505284"/>
            <a:chExt cx="9372600" cy="3966020"/>
          </a:xfrm>
        </p:grpSpPr>
        <p:grpSp>
          <p:nvGrpSpPr>
            <p:cNvPr id="21" name="Group 21"/>
            <p:cNvGrpSpPr/>
            <p:nvPr/>
          </p:nvGrpSpPr>
          <p:grpSpPr>
            <a:xfrm>
              <a:off x="8763000" y="5505284"/>
              <a:ext cx="637934" cy="626542"/>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3183ED">
                      <a:alpha val="100000"/>
                    </a:srgbClr>
                  </a:gs>
                  <a:gs pos="100000">
                    <a:srgbClr val="56CCF2">
                      <a:alpha val="100000"/>
                    </a:srgbClr>
                  </a:gs>
                </a:gsLst>
                <a:lin ang="5400000"/>
              </a:gradFill>
            </p:spPr>
            <p:txBody>
              <a:bodyPr/>
              <a:lstStyle/>
              <a:p>
                <a:endParaRPr lang="tr-TR" sz="900"/>
              </a:p>
            </p:txBody>
          </p:sp>
          <p:sp>
            <p:nvSpPr>
              <p:cNvPr id="23" name="TextBox 23"/>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26" name="TextBox 26"/>
            <p:cNvSpPr txBox="1"/>
            <p:nvPr/>
          </p:nvSpPr>
          <p:spPr>
            <a:xfrm>
              <a:off x="9601200" y="6211566"/>
              <a:ext cx="8534400" cy="3259738"/>
            </a:xfrm>
            <a:prstGeom prst="rect">
              <a:avLst/>
            </a:prstGeom>
          </p:spPr>
          <p:txBody>
            <a:bodyPr wrap="square" lIns="0" tIns="0" rIns="0" bIns="0" rtlCol="0" anchor="t">
              <a:spAutoFit/>
            </a:bodyPr>
            <a:lstStyle/>
            <a:p>
              <a:pPr>
                <a:lnSpc>
                  <a:spcPts val="1642"/>
                </a:lnSpc>
              </a:pPr>
              <a:r>
                <a:rPr lang="en-US" sz="1173" spc="-22" dirty="0">
                  <a:solidFill>
                    <a:srgbClr val="000000"/>
                  </a:solidFill>
                  <a:latin typeface="Clear Sans"/>
                </a:rPr>
                <a:t>- </a:t>
              </a:r>
              <a:r>
                <a:rPr lang="tr-TR" sz="1173" spc="-22" dirty="0">
                  <a:solidFill>
                    <a:srgbClr val="000000"/>
                  </a:solidFill>
                  <a:latin typeface="Clear Sans"/>
                </a:rPr>
                <a:t>Faydalanıcılar tüm iletişim materyallerinde ve özellikle eylem ve sonuçları tanıtırken desteğin kaynağını belirtmelidir; </a:t>
              </a:r>
              <a:endParaRPr lang="en-US" sz="1173" spc="-22" dirty="0">
                <a:solidFill>
                  <a:srgbClr val="000000"/>
                </a:solidFill>
                <a:latin typeface="Clear Sans"/>
              </a:endParaRPr>
            </a:p>
            <a:p>
              <a:pPr>
                <a:lnSpc>
                  <a:spcPts val="1642"/>
                </a:lnSpc>
              </a:pPr>
              <a:r>
                <a:rPr lang="en-US" sz="1173" spc="-22" dirty="0">
                  <a:solidFill>
                    <a:srgbClr val="000000"/>
                  </a:solidFill>
                  <a:latin typeface="Clear Sans"/>
                </a:rPr>
                <a:t>- </a:t>
              </a:r>
              <a:r>
                <a:rPr lang="tr-TR" sz="1173" spc="-22" dirty="0">
                  <a:solidFill>
                    <a:srgbClr val="000000"/>
                  </a:solidFill>
                  <a:latin typeface="Clear Sans"/>
                </a:rPr>
                <a:t>Faydalanıcılar ile yapılan tüm anlaşmalar, yerine getirmeleri gereken görünürlük ve iletişim ilkelerini içermeli; </a:t>
              </a:r>
              <a:endParaRPr lang="en-US" sz="1173" spc="-22" dirty="0">
                <a:solidFill>
                  <a:srgbClr val="000000"/>
                </a:solidFill>
                <a:latin typeface="Clear Sans"/>
              </a:endParaRPr>
            </a:p>
            <a:p>
              <a:pPr>
                <a:lnSpc>
                  <a:spcPts val="1642"/>
                </a:lnSpc>
              </a:pPr>
              <a:r>
                <a:rPr lang="en-US" sz="1173" spc="-22" dirty="0">
                  <a:solidFill>
                    <a:srgbClr val="000000"/>
                  </a:solidFill>
                  <a:latin typeface="Clear Sans"/>
                </a:rPr>
                <a:t>- </a:t>
              </a:r>
              <a:r>
                <a:rPr lang="tr-TR" sz="1173" spc="-22" dirty="0">
                  <a:solidFill>
                    <a:srgbClr val="000000"/>
                  </a:solidFill>
                  <a:latin typeface="Clear Sans"/>
                </a:rPr>
                <a:t>Avrupa Komisyonu, IPA III fonlarıyla ilgili </a:t>
              </a:r>
              <a:r>
                <a:rPr lang="tr-TR" sz="1173" spc="-22" dirty="0" err="1">
                  <a:solidFill>
                    <a:srgbClr val="000000"/>
                  </a:solidFill>
                  <a:latin typeface="Clear Sans"/>
                </a:rPr>
                <a:t>bilgilendime</a:t>
              </a:r>
              <a:r>
                <a:rPr lang="tr-TR" sz="1173" spc="-22" dirty="0">
                  <a:solidFill>
                    <a:srgbClr val="000000"/>
                  </a:solidFill>
                  <a:latin typeface="Clear Sans"/>
                </a:rPr>
                <a:t> ve iletişim faaliyetlerini yürütmeli, stratejik iletişimi ve kamu diplomasisini desteklemeli ve desteklenen tüm eylemler hakkında kamuya açık bilgi vermelidir. </a:t>
              </a:r>
              <a:endParaRPr lang="en-US" sz="1173" spc="-22" dirty="0">
                <a:solidFill>
                  <a:srgbClr val="000000"/>
                </a:solidFill>
                <a:latin typeface="Clear Sans"/>
              </a:endParaRPr>
            </a:p>
          </p:txBody>
        </p:sp>
        <p:sp>
          <p:nvSpPr>
            <p:cNvPr id="29" name="TextBox 29"/>
            <p:cNvSpPr txBox="1"/>
            <p:nvPr/>
          </p:nvSpPr>
          <p:spPr>
            <a:xfrm>
              <a:off x="9601200" y="5546270"/>
              <a:ext cx="3385462" cy="512960"/>
            </a:xfrm>
            <a:prstGeom prst="rect">
              <a:avLst/>
            </a:prstGeom>
          </p:spPr>
          <p:txBody>
            <a:bodyPr wrap="square" lIns="0" tIns="0" rIns="0" bIns="0" rtlCol="0" anchor="t">
              <a:spAutoFit/>
            </a:bodyPr>
            <a:lstStyle/>
            <a:p>
              <a:pPr>
                <a:lnSpc>
                  <a:spcPts val="1975"/>
                </a:lnSpc>
              </a:pPr>
              <a:r>
                <a:rPr lang="tr-TR" sz="1828" spc="-46" dirty="0">
                  <a:solidFill>
                    <a:srgbClr val="112D4E"/>
                  </a:solidFill>
                  <a:latin typeface="Barlow Bold"/>
                </a:rPr>
                <a:t>Şeffaflık</a:t>
              </a:r>
              <a:endParaRPr lang="en-US" sz="1828" spc="-46" dirty="0">
                <a:solidFill>
                  <a:srgbClr val="112D4E"/>
                </a:solidFill>
                <a:latin typeface="Barlow Bold"/>
              </a:endParaRPr>
            </a:p>
          </p:txBody>
        </p:sp>
      </p:grpSp>
      <p:sp>
        <p:nvSpPr>
          <p:cNvPr id="31" name="TextBox 24"/>
          <p:cNvSpPr txBox="1"/>
          <p:nvPr/>
        </p:nvSpPr>
        <p:spPr>
          <a:xfrm>
            <a:off x="4695047" y="2426210"/>
            <a:ext cx="4275221" cy="598112"/>
          </a:xfrm>
          <a:prstGeom prst="rect">
            <a:avLst/>
          </a:prstGeom>
        </p:spPr>
        <p:txBody>
          <a:bodyPr wrap="square" lIns="0" tIns="0" rIns="0" bIns="0" rtlCol="0" anchor="t">
            <a:spAutoFit/>
          </a:bodyPr>
          <a:lstStyle/>
          <a:p>
            <a:pPr>
              <a:lnSpc>
                <a:spcPts val="1642"/>
              </a:lnSpc>
            </a:pPr>
            <a:endParaRPr lang="tr-TR" sz="1000" b="1" spc="-22" dirty="0">
              <a:solidFill>
                <a:srgbClr val="FF0000"/>
              </a:solidFill>
              <a:latin typeface="Clear Sans"/>
            </a:endParaRPr>
          </a:p>
          <a:p>
            <a:pPr>
              <a:lnSpc>
                <a:spcPts val="1642"/>
              </a:lnSpc>
            </a:pPr>
            <a:r>
              <a:rPr lang="tr-TR" sz="1000" b="1" spc="-22" dirty="0">
                <a:solidFill>
                  <a:srgbClr val="FF0000"/>
                </a:solidFill>
                <a:latin typeface="Clear Sans"/>
              </a:rPr>
              <a:t>Kural olarak, her proje ortağı proje sonuçlarının iletilmesi ve yayılması sürecine dahil olmalıdır.</a:t>
            </a:r>
            <a:endParaRPr lang="en-US" sz="1000" spc="-22" dirty="0">
              <a:solidFill>
                <a:srgbClr val="FF0000"/>
              </a:solidFill>
              <a:latin typeface="Clear Sans"/>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par>
                                <p:cTn id="14" presetID="5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par>
                                <p:cTn id="19" presetID="5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3"/>
          <p:cNvSpPr txBox="1"/>
          <p:nvPr/>
        </p:nvSpPr>
        <p:spPr>
          <a:xfrm>
            <a:off x="382924" y="1151268"/>
            <a:ext cx="3433445" cy="666849"/>
          </a:xfrm>
          <a:prstGeom prst="rect">
            <a:avLst/>
          </a:prstGeom>
        </p:spPr>
        <p:txBody>
          <a:bodyPr lIns="0" tIns="0" rIns="0" bIns="0" rtlCol="0" anchor="t">
            <a:spAutoFit/>
          </a:bodyPr>
          <a:lstStyle/>
          <a:p>
            <a:pPr>
              <a:lnSpc>
                <a:spcPts val="5152"/>
              </a:lnSpc>
            </a:pPr>
            <a:r>
              <a:rPr lang="tr-TR" sz="4770" spc="-119" dirty="0">
                <a:solidFill>
                  <a:srgbClr val="112D4E"/>
                </a:solidFill>
                <a:latin typeface="Barlow Bold"/>
              </a:rPr>
              <a:t>Yasal Çerçeve</a:t>
            </a:r>
            <a:endParaRPr lang="en-US" sz="4770" spc="-119" dirty="0">
              <a:solidFill>
                <a:srgbClr val="112D4E"/>
              </a:solidFill>
              <a:latin typeface="Barlow Bold"/>
            </a:endParaRPr>
          </a:p>
        </p:txBody>
      </p:sp>
      <p:sp>
        <p:nvSpPr>
          <p:cNvPr id="14" name="TextBox 14"/>
          <p:cNvSpPr txBox="1"/>
          <p:nvPr/>
        </p:nvSpPr>
        <p:spPr>
          <a:xfrm>
            <a:off x="382924" y="2622720"/>
            <a:ext cx="8077508" cy="1197828"/>
          </a:xfrm>
          <a:prstGeom prst="rect">
            <a:avLst/>
          </a:prstGeom>
        </p:spPr>
        <p:txBody>
          <a:bodyPr wrap="square" lIns="0" tIns="0" rIns="0" bIns="0" rtlCol="0" anchor="t">
            <a:spAutoFit/>
          </a:bodyPr>
          <a:lstStyle/>
          <a:p>
            <a:pPr marL="171450" indent="-171450" algn="just">
              <a:lnSpc>
                <a:spcPts val="1888"/>
              </a:lnSpc>
              <a:buFont typeface="Arial" panose="020B0604020202020204" pitchFamily="34" charset="0"/>
              <a:buChar char="•"/>
            </a:pPr>
            <a:r>
              <a:rPr lang="tr-TR" sz="1195" b="1" spc="-23" dirty="0">
                <a:solidFill>
                  <a:srgbClr val="000000"/>
                </a:solidFill>
                <a:latin typeface="Clear Sans"/>
              </a:rPr>
              <a:t>Avrupa Bölgesel Kalkınma Fonu ve dış finansman araçları tarafından desteklenen Avrupa bölgesel işbirliği hedefine (</a:t>
            </a:r>
            <a:r>
              <a:rPr lang="tr-TR" sz="1195" b="1" spc="-23" dirty="0" err="1">
                <a:solidFill>
                  <a:srgbClr val="000000"/>
                </a:solidFill>
                <a:latin typeface="Clear Sans"/>
              </a:rPr>
              <a:t>Interreg</a:t>
            </a:r>
            <a:r>
              <a:rPr lang="tr-TR" sz="1195" b="1" spc="-23" dirty="0">
                <a:solidFill>
                  <a:srgbClr val="000000"/>
                </a:solidFill>
                <a:latin typeface="Clear Sans"/>
              </a:rPr>
              <a:t>) yönelik belirli hükümlere ilişkin 24 Haziran 2021 tarihli (AB) 2021/1059 sayılı Avrupa </a:t>
            </a:r>
            <a:r>
              <a:rPr lang="tr-TR" sz="1195" b="1" spc="-23" dirty="0" err="1">
                <a:solidFill>
                  <a:srgbClr val="000000"/>
                </a:solidFill>
                <a:latin typeface="Clear Sans"/>
              </a:rPr>
              <a:t>Parlementosu</a:t>
            </a:r>
            <a:r>
              <a:rPr lang="tr-TR" sz="1195" b="1" spc="-23" dirty="0">
                <a:solidFill>
                  <a:srgbClr val="000000"/>
                </a:solidFill>
                <a:latin typeface="Clear Sans"/>
              </a:rPr>
              <a:t> ve Konsey Tüzüğü</a:t>
            </a:r>
            <a:endParaRPr lang="tr-TR" sz="1195" spc="-23" dirty="0">
              <a:solidFill>
                <a:srgbClr val="000000"/>
              </a:solidFill>
              <a:latin typeface="Clear Sans"/>
            </a:endParaRPr>
          </a:p>
          <a:p>
            <a:pPr marL="171450" indent="-171450" algn="just">
              <a:lnSpc>
                <a:spcPts val="1888"/>
              </a:lnSpc>
              <a:buFontTx/>
              <a:buChar char="-"/>
            </a:pPr>
            <a:endParaRPr lang="tr-TR" sz="1195" spc="-23" dirty="0">
              <a:solidFill>
                <a:srgbClr val="000000"/>
              </a:solidFill>
              <a:latin typeface="Clear Sans"/>
            </a:endParaRPr>
          </a:p>
          <a:p>
            <a:pPr marL="171450" indent="-171450" algn="just">
              <a:lnSpc>
                <a:spcPts val="1888"/>
              </a:lnSpc>
              <a:buFontTx/>
              <a:buChar char="-"/>
            </a:pPr>
            <a:endParaRPr lang="tr-TR" sz="1195" spc="-23" dirty="0">
              <a:solidFill>
                <a:srgbClr val="000000"/>
              </a:solidFill>
              <a:latin typeface="Clear Sans"/>
            </a:endParaRPr>
          </a:p>
          <a:p>
            <a:pPr marL="171450" indent="-171450" algn="just">
              <a:lnSpc>
                <a:spcPts val="1888"/>
              </a:lnSpc>
              <a:buFontTx/>
              <a:buChar char="-"/>
            </a:pPr>
            <a:endParaRPr lang="en-US" sz="1195" spc="-23" dirty="0">
              <a:solidFill>
                <a:srgbClr val="000000"/>
              </a:solidFill>
              <a:latin typeface="Clear Sans"/>
            </a:endParaRPr>
          </a:p>
        </p:txBody>
      </p:sp>
      <p:sp>
        <p:nvSpPr>
          <p:cNvPr id="6" name="TextBox 6"/>
          <p:cNvSpPr txBox="1"/>
          <p:nvPr/>
        </p:nvSpPr>
        <p:spPr>
          <a:xfrm>
            <a:off x="6353224" y="3918413"/>
            <a:ext cx="2576178" cy="2178042"/>
          </a:xfrm>
          <a:prstGeom prst="rect">
            <a:avLst/>
          </a:prstGeom>
        </p:spPr>
        <p:txBody>
          <a:bodyPr lIns="25400" tIns="25400" rIns="25400" bIns="25400" rtlCol="0" anchor="ctr"/>
          <a:lstStyle/>
          <a:p>
            <a:pPr algn="ctr">
              <a:lnSpc>
                <a:spcPts val="1330"/>
              </a:lnSpc>
            </a:pPr>
            <a:endParaRPr sz="900"/>
          </a:p>
        </p:txBody>
      </p:sp>
      <p:sp>
        <p:nvSpPr>
          <p:cNvPr id="32" name="TextBox 14"/>
          <p:cNvSpPr txBox="1"/>
          <p:nvPr/>
        </p:nvSpPr>
        <p:spPr>
          <a:xfrm>
            <a:off x="382924" y="3356992"/>
            <a:ext cx="8378152" cy="1197828"/>
          </a:xfrm>
          <a:prstGeom prst="rect">
            <a:avLst/>
          </a:prstGeom>
        </p:spPr>
        <p:txBody>
          <a:bodyPr wrap="square" lIns="0" tIns="0" rIns="0" bIns="0" rtlCol="0" anchor="t">
            <a:spAutoFit/>
          </a:bodyPr>
          <a:lstStyle/>
          <a:p>
            <a:pPr marL="171450" indent="-171450" algn="just">
              <a:lnSpc>
                <a:spcPts val="1888"/>
              </a:lnSpc>
              <a:buFont typeface="Arial" panose="020B0604020202020204" pitchFamily="34" charset="0"/>
              <a:buChar char="•"/>
            </a:pPr>
            <a:r>
              <a:rPr lang="en-US" sz="1195" b="1" spc="-23" dirty="0" err="1">
                <a:solidFill>
                  <a:srgbClr val="000000"/>
                </a:solidFill>
                <a:latin typeface="Clear Sans"/>
              </a:rPr>
              <a:t>Avrupa</a:t>
            </a:r>
            <a:r>
              <a:rPr lang="en-US" sz="1195" b="1" spc="-23" dirty="0">
                <a:solidFill>
                  <a:srgbClr val="000000"/>
                </a:solidFill>
                <a:latin typeface="Clear Sans"/>
              </a:rPr>
              <a:t> </a:t>
            </a:r>
            <a:r>
              <a:rPr lang="en-US" sz="1195" b="1" spc="-23" dirty="0" err="1">
                <a:solidFill>
                  <a:srgbClr val="000000"/>
                </a:solidFill>
                <a:latin typeface="Clear Sans"/>
              </a:rPr>
              <a:t>Bölgesel</a:t>
            </a:r>
            <a:r>
              <a:rPr lang="en-US" sz="1195" b="1" spc="-23" dirty="0">
                <a:solidFill>
                  <a:srgbClr val="000000"/>
                </a:solidFill>
                <a:latin typeface="Clear Sans"/>
              </a:rPr>
              <a:t> </a:t>
            </a:r>
            <a:r>
              <a:rPr lang="en-US" sz="1195" b="1" spc="-23" dirty="0" err="1">
                <a:solidFill>
                  <a:srgbClr val="000000"/>
                </a:solidFill>
                <a:latin typeface="Clear Sans"/>
              </a:rPr>
              <a:t>Kalkınma</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t>
            </a:r>
            <a:r>
              <a:rPr lang="en-US" sz="1195" b="1" spc="-23" dirty="0" err="1">
                <a:solidFill>
                  <a:srgbClr val="000000"/>
                </a:solidFill>
                <a:latin typeface="Clear Sans"/>
              </a:rPr>
              <a:t>Avrupa</a:t>
            </a:r>
            <a:r>
              <a:rPr lang="en-US" sz="1195" b="1" spc="-23" dirty="0">
                <a:solidFill>
                  <a:srgbClr val="000000"/>
                </a:solidFill>
                <a:latin typeface="Clear Sans"/>
              </a:rPr>
              <a:t> </a:t>
            </a:r>
            <a:r>
              <a:rPr lang="en-US" sz="1195" b="1" spc="-23" dirty="0" err="1">
                <a:solidFill>
                  <a:srgbClr val="000000"/>
                </a:solidFill>
                <a:latin typeface="Clear Sans"/>
              </a:rPr>
              <a:t>Sosyal</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Plus, </a:t>
            </a:r>
            <a:r>
              <a:rPr lang="en-US" sz="1195" b="1" spc="-23" dirty="0" err="1">
                <a:solidFill>
                  <a:srgbClr val="000000"/>
                </a:solidFill>
                <a:latin typeface="Clear Sans"/>
              </a:rPr>
              <a:t>Uyum</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Adil </a:t>
            </a:r>
            <a:r>
              <a:rPr lang="en-US" sz="1195" b="1" spc="-23" dirty="0" err="1">
                <a:solidFill>
                  <a:srgbClr val="000000"/>
                </a:solidFill>
                <a:latin typeface="Clear Sans"/>
              </a:rPr>
              <a:t>Geçiş</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Avrupa</a:t>
            </a:r>
            <a:r>
              <a:rPr lang="en-US" sz="1195" b="1" spc="-23" dirty="0">
                <a:solidFill>
                  <a:srgbClr val="000000"/>
                </a:solidFill>
                <a:latin typeface="Clear Sans"/>
              </a:rPr>
              <a:t> Denizcilik, </a:t>
            </a:r>
            <a:r>
              <a:rPr lang="en-US" sz="1195" b="1" spc="-23" dirty="0" err="1">
                <a:solidFill>
                  <a:srgbClr val="000000"/>
                </a:solidFill>
                <a:latin typeface="Clear Sans"/>
              </a:rPr>
              <a:t>Balıkçılık</a:t>
            </a:r>
            <a:r>
              <a:rPr lang="en-US" sz="1195" b="1" spc="-23" dirty="0">
                <a:solidFill>
                  <a:srgbClr val="000000"/>
                </a:solidFill>
                <a:latin typeface="Clear Sans"/>
              </a:rPr>
              <a:t> </a:t>
            </a:r>
            <a:r>
              <a:rPr lang="en-US" sz="1195" b="1" spc="-23" dirty="0" err="1">
                <a:solidFill>
                  <a:srgbClr val="000000"/>
                </a:solidFill>
                <a:latin typeface="Clear Sans"/>
              </a:rPr>
              <a:t>ile</a:t>
            </a:r>
            <a:r>
              <a:rPr lang="en-US" sz="1195" b="1" spc="-23" dirty="0">
                <a:solidFill>
                  <a:srgbClr val="000000"/>
                </a:solidFill>
                <a:latin typeface="Clear Sans"/>
              </a:rPr>
              <a:t> </a:t>
            </a:r>
            <a:r>
              <a:rPr lang="en-US" sz="1195" b="1" spc="-23" dirty="0" err="1">
                <a:solidFill>
                  <a:srgbClr val="000000"/>
                </a:solidFill>
                <a:latin typeface="Clear Sans"/>
              </a:rPr>
              <a:t>ilgili</a:t>
            </a:r>
            <a:r>
              <a:rPr lang="en-US" sz="1195" b="1" spc="-23" dirty="0">
                <a:solidFill>
                  <a:srgbClr val="000000"/>
                </a:solidFill>
                <a:latin typeface="Clear Sans"/>
              </a:rPr>
              <a:t> </a:t>
            </a:r>
            <a:r>
              <a:rPr lang="en-US" sz="1195" b="1" spc="-23" dirty="0" err="1">
                <a:solidFill>
                  <a:srgbClr val="000000"/>
                </a:solidFill>
                <a:latin typeface="Clear Sans"/>
              </a:rPr>
              <a:t>ortak</a:t>
            </a:r>
            <a:r>
              <a:rPr lang="en-US" sz="1195" b="1" spc="-23" dirty="0">
                <a:solidFill>
                  <a:srgbClr val="000000"/>
                </a:solidFill>
                <a:latin typeface="Clear Sans"/>
              </a:rPr>
              <a:t> </a:t>
            </a:r>
            <a:r>
              <a:rPr lang="en-US" sz="1195" b="1" spc="-23" dirty="0" err="1">
                <a:solidFill>
                  <a:srgbClr val="000000"/>
                </a:solidFill>
                <a:latin typeface="Clear Sans"/>
              </a:rPr>
              <a:t>hükümleri</a:t>
            </a:r>
            <a:r>
              <a:rPr lang="en-US" sz="1195" b="1" spc="-23" dirty="0">
                <a:solidFill>
                  <a:srgbClr val="000000"/>
                </a:solidFill>
                <a:latin typeface="Clear Sans"/>
              </a:rPr>
              <a:t> </a:t>
            </a:r>
            <a:r>
              <a:rPr lang="en-US" sz="1195" b="1" spc="-23" dirty="0" err="1">
                <a:solidFill>
                  <a:srgbClr val="000000"/>
                </a:solidFill>
                <a:latin typeface="Clear Sans"/>
              </a:rPr>
              <a:t>belirleyen</a:t>
            </a:r>
            <a:r>
              <a:rPr lang="en-US" sz="1195" b="1" spc="-23" dirty="0">
                <a:solidFill>
                  <a:srgbClr val="000000"/>
                </a:solidFill>
                <a:latin typeface="Clear Sans"/>
              </a:rPr>
              <a:t> 24 </a:t>
            </a:r>
            <a:r>
              <a:rPr lang="en-US" sz="1195" b="1" spc="-23" dirty="0" err="1">
                <a:solidFill>
                  <a:srgbClr val="000000"/>
                </a:solidFill>
                <a:latin typeface="Clear Sans"/>
              </a:rPr>
              <a:t>Haziran</a:t>
            </a:r>
            <a:r>
              <a:rPr lang="en-US" sz="1195" b="1" spc="-23" dirty="0">
                <a:solidFill>
                  <a:srgbClr val="000000"/>
                </a:solidFill>
                <a:latin typeface="Clear Sans"/>
              </a:rPr>
              <a:t> 2021 </a:t>
            </a:r>
            <a:r>
              <a:rPr lang="en-US" sz="1195" b="1" spc="-23" dirty="0" err="1">
                <a:solidFill>
                  <a:srgbClr val="000000"/>
                </a:solidFill>
                <a:latin typeface="Clear Sans"/>
              </a:rPr>
              <a:t>tarih</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(AB) 2021/1060 </a:t>
            </a:r>
            <a:r>
              <a:rPr lang="en-US" sz="1195" b="1" spc="-23" dirty="0" err="1">
                <a:solidFill>
                  <a:srgbClr val="000000"/>
                </a:solidFill>
                <a:latin typeface="Clear Sans"/>
              </a:rPr>
              <a:t>sayılı</a:t>
            </a:r>
            <a:r>
              <a:rPr lang="en-US" sz="1195" b="1" spc="-23" dirty="0">
                <a:solidFill>
                  <a:srgbClr val="000000"/>
                </a:solidFill>
                <a:latin typeface="Clear Sans"/>
              </a:rPr>
              <a:t> </a:t>
            </a:r>
            <a:r>
              <a:rPr lang="en-US" sz="1195" b="1" spc="-23" dirty="0" err="1">
                <a:solidFill>
                  <a:srgbClr val="000000"/>
                </a:solidFill>
                <a:latin typeface="Clear Sans"/>
              </a:rPr>
              <a:t>Avrupa</a:t>
            </a:r>
            <a:r>
              <a:rPr lang="en-US" sz="1195" b="1" spc="-23" dirty="0">
                <a:solidFill>
                  <a:srgbClr val="000000"/>
                </a:solidFill>
                <a:latin typeface="Clear Sans"/>
              </a:rPr>
              <a:t> </a:t>
            </a:r>
            <a:r>
              <a:rPr lang="en-US" sz="1195" b="1" spc="-23" dirty="0" err="1">
                <a:solidFill>
                  <a:srgbClr val="000000"/>
                </a:solidFill>
                <a:latin typeface="Clear Sans"/>
              </a:rPr>
              <a:t>Parlamentosu</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Konsey</a:t>
            </a:r>
            <a:r>
              <a:rPr lang="en-US" sz="1195" b="1" spc="-23" dirty="0">
                <a:solidFill>
                  <a:srgbClr val="000000"/>
                </a:solidFill>
                <a:latin typeface="Clear Sans"/>
              </a:rPr>
              <a:t> </a:t>
            </a:r>
            <a:r>
              <a:rPr lang="en-US" sz="1195" b="1" spc="-23" dirty="0" err="1">
                <a:solidFill>
                  <a:srgbClr val="000000"/>
                </a:solidFill>
                <a:latin typeface="Clear Sans"/>
              </a:rPr>
              <a:t>Tüzüğü</a:t>
            </a:r>
            <a:r>
              <a:rPr lang="en-US" sz="1195" b="1" spc="-23" dirty="0">
                <a:solidFill>
                  <a:srgbClr val="000000"/>
                </a:solidFill>
                <a:latin typeface="Clear Sans"/>
              </a:rPr>
              <a:t> </a:t>
            </a:r>
            <a:endParaRPr lang="en-GB" sz="1195" b="1" spc="-23" dirty="0">
              <a:solidFill>
                <a:srgbClr val="000000"/>
              </a:solidFill>
              <a:latin typeface="Clear Sans"/>
            </a:endParaRPr>
          </a:p>
          <a:p>
            <a:pPr algn="ctr">
              <a:lnSpc>
                <a:spcPts val="1888"/>
              </a:lnSpc>
            </a:pPr>
            <a:r>
              <a:rPr lang="en-US" sz="1195" b="1" spc="-23" dirty="0" err="1">
                <a:solidFill>
                  <a:srgbClr val="000000"/>
                </a:solidFill>
                <a:latin typeface="Clear Sans"/>
              </a:rPr>
              <a:t>ve</a:t>
            </a:r>
            <a:r>
              <a:rPr lang="en-US" sz="1195" b="1" spc="-23" dirty="0">
                <a:solidFill>
                  <a:srgbClr val="000000"/>
                </a:solidFill>
                <a:latin typeface="Clear Sans"/>
              </a:rPr>
              <a:t> </a:t>
            </a:r>
            <a:endParaRPr lang="tr-TR" sz="1195" b="1" spc="-23" dirty="0">
              <a:solidFill>
                <a:srgbClr val="000000"/>
              </a:solidFill>
              <a:latin typeface="Clear Sans"/>
            </a:endParaRPr>
          </a:p>
          <a:p>
            <a:pPr marL="171450" indent="-171450" algn="just">
              <a:lnSpc>
                <a:spcPts val="1888"/>
              </a:lnSpc>
              <a:buFont typeface="Arial" panose="020B0604020202020204" pitchFamily="34" charset="0"/>
              <a:buChar char="•"/>
            </a:pPr>
            <a:r>
              <a:rPr lang="en-US" sz="1195" b="1" spc="-23" dirty="0">
                <a:solidFill>
                  <a:srgbClr val="000000"/>
                </a:solidFill>
                <a:latin typeface="Clear Sans"/>
              </a:rPr>
              <a:t>Su </a:t>
            </a:r>
            <a:r>
              <a:rPr lang="en-US" sz="1195" b="1" spc="-23" dirty="0" err="1">
                <a:solidFill>
                  <a:srgbClr val="000000"/>
                </a:solidFill>
                <a:latin typeface="Clear Sans"/>
              </a:rPr>
              <a:t>Ürünleri</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bunlara</a:t>
            </a:r>
            <a:r>
              <a:rPr lang="en-US" sz="1195" b="1" spc="-23" dirty="0">
                <a:solidFill>
                  <a:srgbClr val="000000"/>
                </a:solidFill>
                <a:latin typeface="Clear Sans"/>
              </a:rPr>
              <a:t> </a:t>
            </a:r>
            <a:r>
              <a:rPr lang="en-US" sz="1195" b="1" spc="-23" dirty="0" err="1">
                <a:solidFill>
                  <a:srgbClr val="000000"/>
                </a:solidFill>
                <a:latin typeface="Clear Sans"/>
              </a:rPr>
              <a:t>yönelik</a:t>
            </a:r>
            <a:r>
              <a:rPr lang="en-US" sz="1195" b="1" spc="-23" dirty="0">
                <a:solidFill>
                  <a:srgbClr val="000000"/>
                </a:solidFill>
                <a:latin typeface="Clear Sans"/>
              </a:rPr>
              <a:t> </a:t>
            </a:r>
            <a:r>
              <a:rPr lang="en-US" sz="1195" b="1" spc="-23" dirty="0" err="1">
                <a:solidFill>
                  <a:srgbClr val="000000"/>
                </a:solidFill>
                <a:latin typeface="Clear Sans"/>
              </a:rPr>
              <a:t>mali</a:t>
            </a:r>
            <a:r>
              <a:rPr lang="en-US" sz="1195" b="1" spc="-23" dirty="0">
                <a:solidFill>
                  <a:srgbClr val="000000"/>
                </a:solidFill>
                <a:latin typeface="Clear Sans"/>
              </a:rPr>
              <a:t> </a:t>
            </a:r>
            <a:r>
              <a:rPr lang="en-US" sz="1195" b="1" spc="-23" dirty="0" err="1">
                <a:solidFill>
                  <a:srgbClr val="000000"/>
                </a:solidFill>
                <a:latin typeface="Clear Sans"/>
              </a:rPr>
              <a:t>kurallar</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İltica</a:t>
            </a:r>
            <a:r>
              <a:rPr lang="en-US" sz="1195" b="1" spc="-23" dirty="0">
                <a:solidFill>
                  <a:srgbClr val="000000"/>
                </a:solidFill>
                <a:latin typeface="Clear Sans"/>
              </a:rPr>
              <a:t>, </a:t>
            </a:r>
            <a:r>
              <a:rPr lang="en-US" sz="1195" b="1" spc="-23" dirty="0" err="1">
                <a:solidFill>
                  <a:srgbClr val="000000"/>
                </a:solidFill>
                <a:latin typeface="Clear Sans"/>
              </a:rPr>
              <a:t>Göç</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Entegrasyon</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t>
            </a:r>
            <a:r>
              <a:rPr lang="en-US" sz="1195" b="1" spc="-23" dirty="0" err="1">
                <a:solidFill>
                  <a:srgbClr val="000000"/>
                </a:solidFill>
                <a:latin typeface="Clear Sans"/>
              </a:rPr>
              <a:t>İç</a:t>
            </a:r>
            <a:r>
              <a:rPr lang="en-US" sz="1195" b="1" spc="-23" dirty="0">
                <a:solidFill>
                  <a:srgbClr val="000000"/>
                </a:solidFill>
                <a:latin typeface="Clear Sans"/>
              </a:rPr>
              <a:t> </a:t>
            </a:r>
            <a:r>
              <a:rPr lang="en-US" sz="1195" b="1" spc="-23" dirty="0" err="1">
                <a:solidFill>
                  <a:srgbClr val="000000"/>
                </a:solidFill>
                <a:latin typeface="Clear Sans"/>
              </a:rPr>
              <a:t>Güvenlik</a:t>
            </a:r>
            <a:r>
              <a:rPr lang="en-US" sz="1195" b="1" spc="-23" dirty="0">
                <a:solidFill>
                  <a:srgbClr val="000000"/>
                </a:solidFill>
                <a:latin typeface="Clear Sans"/>
              </a:rPr>
              <a:t> </a:t>
            </a:r>
            <a:r>
              <a:rPr lang="en-US" sz="1195" b="1" spc="-23" dirty="0" err="1">
                <a:solidFill>
                  <a:srgbClr val="000000"/>
                </a:solidFill>
                <a:latin typeface="Clear Sans"/>
              </a:rPr>
              <a:t>Fonu</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Sınır</a:t>
            </a:r>
            <a:r>
              <a:rPr lang="en-US" sz="1195" b="1" spc="-23" dirty="0">
                <a:solidFill>
                  <a:srgbClr val="000000"/>
                </a:solidFill>
                <a:latin typeface="Clear Sans"/>
              </a:rPr>
              <a:t> </a:t>
            </a:r>
            <a:r>
              <a:rPr lang="en-US" sz="1195" b="1" spc="-23" dirty="0" err="1">
                <a:solidFill>
                  <a:srgbClr val="000000"/>
                </a:solidFill>
                <a:latin typeface="Clear Sans"/>
              </a:rPr>
              <a:t>Yönetimi</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Vize</a:t>
            </a:r>
            <a:r>
              <a:rPr lang="en-US" sz="1195" b="1" spc="-23" dirty="0">
                <a:solidFill>
                  <a:srgbClr val="000000"/>
                </a:solidFill>
                <a:latin typeface="Clear Sans"/>
              </a:rPr>
              <a:t> </a:t>
            </a:r>
            <a:r>
              <a:rPr lang="en-US" sz="1195" b="1" spc="-23" dirty="0" err="1">
                <a:solidFill>
                  <a:srgbClr val="000000"/>
                </a:solidFill>
                <a:latin typeface="Clear Sans"/>
              </a:rPr>
              <a:t>Politikası</a:t>
            </a:r>
            <a:r>
              <a:rPr lang="en-US" sz="1195" b="1" spc="-23" dirty="0">
                <a:solidFill>
                  <a:srgbClr val="000000"/>
                </a:solidFill>
                <a:latin typeface="Clear Sans"/>
              </a:rPr>
              <a:t> Mali Destek </a:t>
            </a:r>
            <a:r>
              <a:rPr lang="en-US" sz="1195" b="1" spc="-23" dirty="0" err="1">
                <a:solidFill>
                  <a:srgbClr val="000000"/>
                </a:solidFill>
                <a:latin typeface="Clear Sans"/>
              </a:rPr>
              <a:t>Aracı</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özellikle</a:t>
            </a:r>
            <a:r>
              <a:rPr lang="en-US" sz="1195" b="1" spc="-23" dirty="0">
                <a:solidFill>
                  <a:srgbClr val="000000"/>
                </a:solidFill>
                <a:latin typeface="Clear Sans"/>
              </a:rPr>
              <a:t> Ek IX, </a:t>
            </a:r>
            <a:r>
              <a:rPr lang="en-US" sz="1195" b="1" spc="-23" dirty="0" err="1">
                <a:solidFill>
                  <a:srgbClr val="000000"/>
                </a:solidFill>
                <a:latin typeface="Clear Sans"/>
              </a:rPr>
              <a:t>İletişim</a:t>
            </a:r>
            <a:r>
              <a:rPr lang="en-US" sz="1195" b="1" spc="-23" dirty="0">
                <a:solidFill>
                  <a:srgbClr val="000000"/>
                </a:solidFill>
                <a:latin typeface="Clear Sans"/>
              </a:rPr>
              <a:t> </a:t>
            </a:r>
            <a:r>
              <a:rPr lang="en-US" sz="1195" b="1" spc="-23" dirty="0" err="1">
                <a:solidFill>
                  <a:srgbClr val="000000"/>
                </a:solidFill>
                <a:latin typeface="Clear Sans"/>
              </a:rPr>
              <a:t>ve</a:t>
            </a:r>
            <a:r>
              <a:rPr lang="en-US" sz="1195" b="1" spc="-23" dirty="0">
                <a:solidFill>
                  <a:srgbClr val="000000"/>
                </a:solidFill>
                <a:latin typeface="Clear Sans"/>
              </a:rPr>
              <a:t> </a:t>
            </a:r>
            <a:r>
              <a:rPr lang="en-US" sz="1195" b="1" spc="-23" dirty="0" err="1">
                <a:solidFill>
                  <a:srgbClr val="000000"/>
                </a:solidFill>
                <a:latin typeface="Clear Sans"/>
              </a:rPr>
              <a:t>görünürlük</a:t>
            </a:r>
            <a:r>
              <a:rPr lang="en-US" sz="1195" b="1" spc="-23" dirty="0">
                <a:solidFill>
                  <a:srgbClr val="000000"/>
                </a:solidFill>
                <a:latin typeface="Clear Sans"/>
              </a:rPr>
              <a:t> – </a:t>
            </a:r>
            <a:r>
              <a:rPr lang="en-US" sz="1195" b="1" spc="-23" dirty="0" err="1">
                <a:solidFill>
                  <a:srgbClr val="000000"/>
                </a:solidFill>
                <a:latin typeface="Clear Sans"/>
              </a:rPr>
              <a:t>Madde</a:t>
            </a:r>
            <a:r>
              <a:rPr lang="en-US" sz="1195" b="1" spc="-23" dirty="0">
                <a:solidFill>
                  <a:srgbClr val="000000"/>
                </a:solidFill>
                <a:latin typeface="Clear Sans"/>
              </a:rPr>
              <a:t> 47, 49 </a:t>
            </a:r>
            <a:r>
              <a:rPr lang="en-US" sz="1195" b="1" spc="-23" dirty="0" err="1">
                <a:solidFill>
                  <a:srgbClr val="000000"/>
                </a:solidFill>
                <a:latin typeface="Clear Sans"/>
              </a:rPr>
              <a:t>ve</a:t>
            </a:r>
            <a:r>
              <a:rPr lang="en-US" sz="1195" b="1" spc="-23" dirty="0">
                <a:solidFill>
                  <a:srgbClr val="000000"/>
                </a:solidFill>
                <a:latin typeface="Clear Sans"/>
              </a:rPr>
              <a:t> 50.</a:t>
            </a:r>
            <a:endParaRPr lang="en-US" sz="1195" spc="-23" dirty="0">
              <a:solidFill>
                <a:srgbClr val="000000"/>
              </a:solidFill>
              <a:latin typeface="Clear Sans"/>
            </a:endParaRPr>
          </a:p>
        </p:txBody>
      </p:sp>
    </p:spTree>
    <p:extLst>
      <p:ext uri="{BB962C8B-B14F-4D97-AF65-F5344CB8AC3E}">
        <p14:creationId xmlns:p14="http://schemas.microsoft.com/office/powerpoint/2010/main" val="31319956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37428" y="1812960"/>
            <a:ext cx="7102635" cy="507831"/>
          </a:xfrm>
          <a:prstGeom prst="rect">
            <a:avLst/>
          </a:prstGeom>
        </p:spPr>
        <p:txBody>
          <a:bodyPr wrap="square" lIns="0" tIns="0" rIns="0" bIns="0" rtlCol="0" anchor="t">
            <a:spAutoFit/>
          </a:bodyPr>
          <a:lstStyle/>
          <a:p>
            <a:pPr lvl="0" algn="ctr"/>
            <a:r>
              <a:rPr lang="tr-TR" sz="3300" spc="-106" dirty="0">
                <a:solidFill>
                  <a:srgbClr val="112D4E"/>
                </a:solidFill>
                <a:latin typeface="Barlow Bold"/>
              </a:rPr>
              <a:t>Bilgilendirme ve Tanıtımda Genel Koşullar</a:t>
            </a:r>
            <a:endParaRPr lang="en-US" sz="3300" spc="-106" dirty="0">
              <a:solidFill>
                <a:srgbClr val="112D4E"/>
              </a:solidFill>
              <a:latin typeface="Barlow Bold"/>
            </a:endParaRPr>
          </a:p>
        </p:txBody>
      </p:sp>
      <p:grpSp>
        <p:nvGrpSpPr>
          <p:cNvPr id="30" name="Group 29"/>
          <p:cNvGrpSpPr/>
          <p:nvPr/>
        </p:nvGrpSpPr>
        <p:grpSpPr>
          <a:xfrm>
            <a:off x="541760" y="2828624"/>
            <a:ext cx="2487055" cy="1146067"/>
            <a:chOff x="1083519" y="4220914"/>
            <a:chExt cx="4974110" cy="2030288"/>
          </a:xfrm>
        </p:grpSpPr>
        <p:sp>
          <p:nvSpPr>
            <p:cNvPr id="21" name="TextBox 21"/>
            <p:cNvSpPr txBox="1"/>
            <p:nvPr/>
          </p:nvSpPr>
          <p:spPr>
            <a:xfrm>
              <a:off x="1083519" y="5269780"/>
              <a:ext cx="4974110" cy="981422"/>
            </a:xfrm>
            <a:prstGeom prst="rect">
              <a:avLst/>
            </a:prstGeom>
          </p:spPr>
          <p:txBody>
            <a:bodyPr lIns="0" tIns="0" rIns="0" bIns="0" rtlCol="0" anchor="t">
              <a:spAutoFit/>
            </a:bodyPr>
            <a:lstStyle/>
            <a:p>
              <a:pPr algn="just"/>
              <a:r>
                <a:rPr lang="tr-TR" sz="1200" dirty="0"/>
                <a:t>(AB) 2021/1060 Yönetmeliğinin Ek </a:t>
              </a:r>
              <a:r>
                <a:rPr lang="tr-TR" sz="1200" dirty="0" err="1"/>
                <a:t>IX'unda</a:t>
              </a:r>
              <a:r>
                <a:rPr lang="tr-TR" sz="1200" dirty="0"/>
                <a:t> belirlenen grafik standartlarına uygun olarak basılmıştır</a:t>
              </a:r>
            </a:p>
          </p:txBody>
        </p:sp>
        <p:sp>
          <p:nvSpPr>
            <p:cNvPr id="23" name="TextBox 23"/>
            <p:cNvSpPr txBox="1"/>
            <p:nvPr/>
          </p:nvSpPr>
          <p:spPr>
            <a:xfrm>
              <a:off x="1299389" y="4220914"/>
              <a:ext cx="4476072" cy="781163"/>
            </a:xfrm>
            <a:prstGeom prst="rect">
              <a:avLst/>
            </a:prstGeom>
          </p:spPr>
          <p:txBody>
            <a:bodyPr lIns="0" tIns="0" rIns="0" bIns="0" rtlCol="0" anchor="t">
              <a:spAutoFit/>
            </a:bodyPr>
            <a:lstStyle/>
            <a:p>
              <a:pPr algn="ctr">
                <a:lnSpc>
                  <a:spcPts val="1116"/>
                </a:lnSpc>
              </a:pPr>
              <a:r>
                <a:rPr lang="tr-TR" sz="1600" b="1" dirty="0">
                  <a:latin typeface="Open Sans"/>
                  <a:ea typeface="Open Sans"/>
                  <a:cs typeface="Open Sans"/>
                </a:rPr>
                <a:t>Birliğin Amblemi</a:t>
              </a:r>
            </a:p>
            <a:p>
              <a:pPr algn="ctr">
                <a:lnSpc>
                  <a:spcPts val="1116"/>
                </a:lnSpc>
              </a:pPr>
              <a:r>
                <a:rPr lang="en-US" sz="1600" b="1" dirty="0">
                  <a:latin typeface="Open Sans"/>
                  <a:ea typeface="Open Sans"/>
                  <a:cs typeface="Open Sans"/>
                </a:rPr>
                <a:t> </a:t>
              </a:r>
            </a:p>
            <a:p>
              <a:pPr algn="ctr">
                <a:lnSpc>
                  <a:spcPts val="1116"/>
                </a:lnSpc>
              </a:pPr>
              <a:r>
                <a:rPr lang="en-US" sz="1600" b="1" dirty="0">
                  <a:latin typeface="Open Sans"/>
                  <a:ea typeface="Open Sans"/>
                  <a:cs typeface="Open Sans"/>
                </a:rPr>
                <a:t>(‘</a:t>
              </a:r>
              <a:r>
                <a:rPr lang="tr-TR" sz="1600" b="1" dirty="0">
                  <a:latin typeface="Open Sans"/>
                  <a:ea typeface="Open Sans"/>
                  <a:cs typeface="Open Sans"/>
                </a:rPr>
                <a:t>AB Amblemi</a:t>
              </a:r>
              <a:r>
                <a:rPr lang="en-US" sz="1600" b="1" dirty="0">
                  <a:latin typeface="Open Sans"/>
                  <a:ea typeface="Open Sans"/>
                  <a:cs typeface="Open Sans"/>
                </a:rPr>
                <a:t>’)</a:t>
              </a:r>
            </a:p>
          </p:txBody>
        </p:sp>
      </p:grpSp>
      <p:grpSp>
        <p:nvGrpSpPr>
          <p:cNvPr id="32" name="Group 31"/>
          <p:cNvGrpSpPr/>
          <p:nvPr/>
        </p:nvGrpSpPr>
        <p:grpSpPr>
          <a:xfrm>
            <a:off x="3253671" y="2967708"/>
            <a:ext cx="2526009" cy="956207"/>
            <a:chOff x="6507341" y="4220914"/>
            <a:chExt cx="5052017" cy="1912412"/>
          </a:xfrm>
        </p:grpSpPr>
        <p:sp>
          <p:nvSpPr>
            <p:cNvPr id="22" name="TextBox 22"/>
            <p:cNvSpPr txBox="1"/>
            <p:nvPr/>
          </p:nvSpPr>
          <p:spPr>
            <a:xfrm>
              <a:off x="6507341" y="5277965"/>
              <a:ext cx="5052017" cy="855361"/>
            </a:xfrm>
            <a:prstGeom prst="rect">
              <a:avLst/>
            </a:prstGeom>
          </p:spPr>
          <p:txBody>
            <a:bodyPr lIns="0" tIns="0" rIns="0" bIns="0" rtlCol="0" anchor="t">
              <a:spAutoFit/>
            </a:bodyPr>
            <a:lstStyle/>
            <a:p>
              <a:pPr algn="ctr">
                <a:lnSpc>
                  <a:spcPts val="1095"/>
                </a:lnSpc>
              </a:pPr>
              <a:r>
                <a:rPr lang="en-US" sz="1000" spc="-14" dirty="0">
                  <a:latin typeface="Open Sans"/>
                </a:rPr>
                <a:t>‘</a:t>
              </a:r>
              <a:r>
                <a:rPr lang="en-US" sz="1200" dirty="0">
                  <a:latin typeface="Open Sans"/>
                  <a:ea typeface="Open Sans"/>
                  <a:cs typeface="Open Sans"/>
                </a:rPr>
                <a:t>Co-funded by the European Union’</a:t>
              </a:r>
            </a:p>
            <a:p>
              <a:pPr algn="ctr">
                <a:lnSpc>
                  <a:spcPts val="1095"/>
                </a:lnSpc>
              </a:pPr>
              <a:r>
                <a:rPr lang="tr-TR" sz="1200" dirty="0">
                  <a:latin typeface="Open Sans"/>
                  <a:ea typeface="Open Sans"/>
                  <a:cs typeface="Open Sans"/>
                </a:rPr>
                <a:t>Bu ifade tam olarak yazılmalı ve amblemin yanında yer almalı</a:t>
              </a:r>
              <a:endParaRPr lang="en-US" sz="1200" dirty="0">
                <a:latin typeface="Open Sans"/>
                <a:ea typeface="Open Sans"/>
                <a:cs typeface="Open Sans"/>
              </a:endParaRPr>
            </a:p>
          </p:txBody>
        </p:sp>
        <p:sp>
          <p:nvSpPr>
            <p:cNvPr id="24" name="TextBox 24"/>
            <p:cNvSpPr txBox="1"/>
            <p:nvPr/>
          </p:nvSpPr>
          <p:spPr>
            <a:xfrm>
              <a:off x="6911159" y="4220914"/>
              <a:ext cx="4525483" cy="317652"/>
            </a:xfrm>
            <a:prstGeom prst="rect">
              <a:avLst/>
            </a:prstGeom>
          </p:spPr>
          <p:txBody>
            <a:bodyPr lIns="0" tIns="0" rIns="0" bIns="0" rtlCol="0" anchor="t">
              <a:spAutoFit/>
            </a:bodyPr>
            <a:lstStyle/>
            <a:p>
              <a:pPr algn="ctr">
                <a:lnSpc>
                  <a:spcPts val="1116"/>
                </a:lnSpc>
              </a:pPr>
              <a:r>
                <a:rPr lang="tr-TR" sz="1600" b="1" dirty="0">
                  <a:latin typeface="Open Sans"/>
                  <a:ea typeface="Open Sans"/>
                  <a:cs typeface="Open Sans"/>
                </a:rPr>
                <a:t>Finansman Beyanı</a:t>
              </a:r>
              <a:endParaRPr lang="en-US" sz="1600" b="1" dirty="0">
                <a:latin typeface="Open Sans"/>
                <a:ea typeface="Open Sans"/>
                <a:cs typeface="Open Sans"/>
              </a:endParaRPr>
            </a:p>
          </p:txBody>
        </p:sp>
      </p:grpSp>
      <p:grpSp>
        <p:nvGrpSpPr>
          <p:cNvPr id="42" name="Group 41"/>
          <p:cNvGrpSpPr/>
          <p:nvPr/>
        </p:nvGrpSpPr>
        <p:grpSpPr>
          <a:xfrm>
            <a:off x="6021110" y="2967707"/>
            <a:ext cx="2597706" cy="781917"/>
            <a:chOff x="12042220" y="4220914"/>
            <a:chExt cx="5195412" cy="1563833"/>
          </a:xfrm>
        </p:grpSpPr>
        <p:sp>
          <p:nvSpPr>
            <p:cNvPr id="25" name="TextBox 25"/>
            <p:cNvSpPr txBox="1"/>
            <p:nvPr/>
          </p:nvSpPr>
          <p:spPr>
            <a:xfrm>
              <a:off x="12042220" y="5211513"/>
              <a:ext cx="5195412" cy="573234"/>
            </a:xfrm>
            <a:prstGeom prst="rect">
              <a:avLst/>
            </a:prstGeom>
          </p:spPr>
          <p:txBody>
            <a:bodyPr lIns="0" tIns="0" rIns="0" bIns="0" rtlCol="0" anchor="t">
              <a:spAutoFit/>
            </a:bodyPr>
            <a:lstStyle/>
            <a:p>
              <a:pPr algn="ctr">
                <a:lnSpc>
                  <a:spcPts val="1095"/>
                </a:lnSpc>
              </a:pPr>
              <a:r>
                <a:rPr lang="en-US" sz="1200" dirty="0">
                  <a:latin typeface="Open Sans"/>
                  <a:ea typeface="Open Sans"/>
                  <a:cs typeface="Open Sans"/>
                </a:rPr>
                <a:t>Program</a:t>
              </a:r>
              <a:r>
                <a:rPr lang="tr-TR" sz="1200" dirty="0">
                  <a:latin typeface="Open Sans"/>
                  <a:ea typeface="Open Sans"/>
                  <a:cs typeface="Open Sans"/>
                </a:rPr>
                <a:t>ı Logosu</a:t>
              </a:r>
              <a:endParaRPr lang="en-US" sz="1200" dirty="0">
                <a:latin typeface="Open Sans"/>
                <a:ea typeface="Open Sans"/>
                <a:cs typeface="Open Sans"/>
              </a:endParaRPr>
            </a:p>
            <a:p>
              <a:pPr algn="ctr">
                <a:lnSpc>
                  <a:spcPts val="1095"/>
                </a:lnSpc>
              </a:pPr>
              <a:r>
                <a:rPr lang="en-US" sz="1200" dirty="0">
                  <a:latin typeface="Open Sans"/>
                  <a:ea typeface="Open Sans"/>
                  <a:cs typeface="Open Sans"/>
                </a:rPr>
                <a:t>2021 – 2027</a:t>
              </a:r>
            </a:p>
          </p:txBody>
        </p:sp>
        <p:sp>
          <p:nvSpPr>
            <p:cNvPr id="26" name="TextBox 26"/>
            <p:cNvSpPr txBox="1"/>
            <p:nvPr/>
          </p:nvSpPr>
          <p:spPr>
            <a:xfrm>
              <a:off x="12572342" y="4220914"/>
              <a:ext cx="4135170" cy="317652"/>
            </a:xfrm>
            <a:prstGeom prst="rect">
              <a:avLst/>
            </a:prstGeom>
          </p:spPr>
          <p:txBody>
            <a:bodyPr lIns="0" tIns="0" rIns="0" bIns="0" rtlCol="0" anchor="t">
              <a:spAutoFit/>
            </a:bodyPr>
            <a:lstStyle/>
            <a:p>
              <a:pPr algn="ctr">
                <a:lnSpc>
                  <a:spcPts val="1116"/>
                </a:lnSpc>
              </a:pPr>
              <a:r>
                <a:rPr lang="tr-TR" sz="1600" b="1" dirty="0">
                  <a:latin typeface="Open Sans"/>
                  <a:ea typeface="Open Sans"/>
                  <a:cs typeface="Open Sans"/>
                </a:rPr>
                <a:t>Program Logosu</a:t>
              </a:r>
              <a:endParaRPr lang="en-US" sz="1600" b="1" dirty="0">
                <a:latin typeface="Open Sans"/>
                <a:ea typeface="Open Sans"/>
                <a:cs typeface="Open Sans"/>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381000" y="3669305"/>
            <a:ext cx="8331656" cy="809132"/>
          </a:xfrm>
          <a:prstGeom prst="rect">
            <a:avLst/>
          </a:prstGeom>
        </p:spPr>
        <p:txBody>
          <a:bodyPr wrap="square" lIns="0" tIns="0" rIns="0" bIns="0" rtlCol="0" anchor="t">
            <a:spAutoFit/>
          </a:bodyPr>
          <a:lstStyle/>
          <a:p>
            <a:pPr algn="just">
              <a:lnSpc>
                <a:spcPts val="1642"/>
              </a:lnSpc>
            </a:pPr>
            <a:r>
              <a:rPr lang="tr-TR" sz="1173" spc="-22" dirty="0">
                <a:solidFill>
                  <a:srgbClr val="000000"/>
                </a:solidFill>
                <a:latin typeface="Clear Sans"/>
              </a:rPr>
              <a:t>Görsel yönergelerle ilgili daha ayrıntılı pratik yönergelere «AB ambleminin AB programları bağlamında kullanımı 2021-2027», AB finansmanı alıcıları için </a:t>
            </a:r>
            <a:r>
              <a:rPr lang="tr-TR" sz="1173" spc="-22" dirty="0" err="1">
                <a:solidFill>
                  <a:srgbClr val="000000"/>
                </a:solidFill>
                <a:latin typeface="Clear Sans"/>
              </a:rPr>
              <a:t>operasyonel</a:t>
            </a:r>
            <a:r>
              <a:rPr lang="tr-TR" sz="1173" spc="-22" dirty="0">
                <a:solidFill>
                  <a:srgbClr val="000000"/>
                </a:solidFill>
                <a:latin typeface="Clear Sans"/>
              </a:rPr>
              <a:t> yönergeler, Mart 2021’de mevcut olup buradan indirilebilir:</a:t>
            </a:r>
            <a:endParaRPr lang="en-US" sz="1173" spc="-22" dirty="0">
              <a:solidFill>
                <a:srgbClr val="000000"/>
              </a:solidFill>
              <a:latin typeface="Clear Sans"/>
            </a:endParaRPr>
          </a:p>
          <a:p>
            <a:pPr algn="just">
              <a:lnSpc>
                <a:spcPts val="1642"/>
              </a:lnSpc>
            </a:pPr>
            <a:r>
              <a:rPr lang="en-US" sz="1173" b="1" spc="-22" dirty="0">
                <a:solidFill>
                  <a:srgbClr val="002060"/>
                </a:solidFill>
                <a:latin typeface="Clear Sans"/>
                <a:hlinkClick r:id="rId2"/>
              </a:rPr>
              <a:t>https://commission.europa.eu/system/files/2021-05/eu-emblem-rules_en.pdf</a:t>
            </a:r>
            <a:endParaRPr lang="en-US" sz="1173" b="1" spc="-22" dirty="0">
              <a:solidFill>
                <a:srgbClr val="002060"/>
              </a:solidFill>
              <a:latin typeface="Clear Sans"/>
            </a:endParaRPr>
          </a:p>
          <a:p>
            <a:pPr algn="just">
              <a:lnSpc>
                <a:spcPts val="1642"/>
              </a:lnSpc>
            </a:pPr>
            <a:r>
              <a:rPr lang="en-US" sz="1173" b="1" spc="-22" dirty="0">
                <a:solidFill>
                  <a:srgbClr val="002060"/>
                </a:solidFill>
                <a:latin typeface="Clear Sans"/>
                <a:hlinkClick r:id="rId3"/>
              </a:rPr>
              <a:t>https://commission.europa.eu/funding-tenders/managing-your-project/communicating-and-raising-eu-visibility_en</a:t>
            </a:r>
            <a:endParaRPr lang="en-US" sz="1173" b="1" spc="-22" dirty="0">
              <a:solidFill>
                <a:srgbClr val="002060"/>
              </a:solidFill>
              <a:latin typeface="Clear Sans"/>
            </a:endParaRPr>
          </a:p>
        </p:txBody>
      </p:sp>
      <p:sp>
        <p:nvSpPr>
          <p:cNvPr id="23" name="TextBox 23"/>
          <p:cNvSpPr txBox="1"/>
          <p:nvPr/>
        </p:nvSpPr>
        <p:spPr>
          <a:xfrm>
            <a:off x="3297367" y="1424074"/>
            <a:ext cx="2238036" cy="331694"/>
          </a:xfrm>
          <a:prstGeom prst="rect">
            <a:avLst/>
          </a:prstGeom>
        </p:spPr>
        <p:txBody>
          <a:bodyPr lIns="0" tIns="0" rIns="0" bIns="0" rtlCol="0" anchor="t">
            <a:spAutoFit/>
          </a:bodyPr>
          <a:lstStyle/>
          <a:p>
            <a:pPr algn="ctr">
              <a:lnSpc>
                <a:spcPts val="1116"/>
              </a:lnSpc>
              <a:spcAft>
                <a:spcPts val="300"/>
              </a:spcAft>
            </a:pPr>
            <a:r>
              <a:rPr lang="tr-TR" sz="1400" b="1" dirty="0">
                <a:latin typeface="Open Sans"/>
                <a:ea typeface="Open Sans"/>
                <a:cs typeface="Open Sans"/>
              </a:rPr>
              <a:t>Birliğin Amblemi</a:t>
            </a:r>
            <a:r>
              <a:rPr lang="en-US" sz="1400" b="1" dirty="0">
                <a:latin typeface="Open Sans"/>
                <a:ea typeface="Open Sans"/>
                <a:cs typeface="Open Sans"/>
              </a:rPr>
              <a:t> </a:t>
            </a:r>
          </a:p>
          <a:p>
            <a:pPr algn="ctr">
              <a:lnSpc>
                <a:spcPts val="1116"/>
              </a:lnSpc>
            </a:pPr>
            <a:r>
              <a:rPr lang="en-US" sz="1400" b="1" dirty="0">
                <a:latin typeface="Open Sans"/>
                <a:ea typeface="Open Sans"/>
                <a:cs typeface="Open Sans"/>
              </a:rPr>
              <a:t>(‘</a:t>
            </a:r>
            <a:r>
              <a:rPr lang="tr-TR" sz="1400" b="1" dirty="0">
                <a:latin typeface="Open Sans"/>
                <a:ea typeface="Open Sans"/>
                <a:cs typeface="Open Sans"/>
              </a:rPr>
              <a:t>AB Amblemi</a:t>
            </a:r>
            <a:r>
              <a:rPr lang="en-US" sz="1400" b="1" dirty="0">
                <a:latin typeface="Open Sans"/>
                <a:ea typeface="Open Sans"/>
                <a:cs typeface="Open Sans"/>
              </a:rPr>
              <a:t>’)</a:t>
            </a:r>
          </a:p>
        </p:txBody>
      </p:sp>
      <p:sp>
        <p:nvSpPr>
          <p:cNvPr id="43" name="TextBox 21"/>
          <p:cNvSpPr txBox="1"/>
          <p:nvPr/>
        </p:nvSpPr>
        <p:spPr>
          <a:xfrm>
            <a:off x="381000" y="4598455"/>
            <a:ext cx="8331656" cy="603948"/>
          </a:xfrm>
          <a:prstGeom prst="rect">
            <a:avLst/>
          </a:prstGeom>
        </p:spPr>
        <p:txBody>
          <a:bodyPr wrap="square" lIns="0" tIns="0" rIns="0" bIns="0" rtlCol="0" anchor="t">
            <a:spAutoFit/>
          </a:bodyPr>
          <a:lstStyle/>
          <a:p>
            <a:pPr algn="just">
              <a:lnSpc>
                <a:spcPts val="1642"/>
              </a:lnSpc>
            </a:pPr>
            <a:r>
              <a:rPr lang="tr-TR" sz="1173" spc="-22" dirty="0">
                <a:solidFill>
                  <a:srgbClr val="000000"/>
                </a:solidFill>
                <a:latin typeface="Clear Sans"/>
              </a:rPr>
              <a:t>AB ambleminin geometrisi, renkleri ve diğer çoğaltma kuralları hakkında ayrıntılı bilgi için aşağıdaki AB web sitesindeki (AB) 2021/1060 Yönetmeliğinin Ek </a:t>
            </a:r>
            <a:r>
              <a:rPr lang="tr-TR" sz="1173" spc="-22" dirty="0" err="1">
                <a:solidFill>
                  <a:srgbClr val="000000"/>
                </a:solidFill>
                <a:latin typeface="Clear Sans"/>
              </a:rPr>
              <a:t>IX’una</a:t>
            </a:r>
            <a:r>
              <a:rPr lang="tr-TR" sz="1173" spc="-22" dirty="0">
                <a:solidFill>
                  <a:srgbClr val="000000"/>
                </a:solidFill>
                <a:latin typeface="Clear Sans"/>
              </a:rPr>
              <a:t> bakın:</a:t>
            </a:r>
            <a:endParaRPr lang="en-US" sz="1173" spc="-22" dirty="0">
              <a:solidFill>
                <a:srgbClr val="000000"/>
              </a:solidFill>
              <a:latin typeface="Clear Sans"/>
            </a:endParaRPr>
          </a:p>
          <a:p>
            <a:pPr algn="just">
              <a:lnSpc>
                <a:spcPts val="1642"/>
              </a:lnSpc>
            </a:pPr>
            <a:r>
              <a:rPr lang="en-US" sz="1173" b="1" spc="-22" dirty="0">
                <a:solidFill>
                  <a:srgbClr val="002060"/>
                </a:solidFill>
                <a:latin typeface="Clear Sans"/>
                <a:hlinkClick r:id="rId4"/>
              </a:rPr>
              <a:t>https://eur-lex.europa.eu/legal-content/EN/TXT/HTML/?uri=CELEX:32021R1060&amp;from=EN#d1e37-479-1</a:t>
            </a:r>
            <a:endParaRPr lang="en-US" sz="1173" b="1" spc="-22" dirty="0">
              <a:solidFill>
                <a:srgbClr val="002060"/>
              </a:solidFill>
              <a:latin typeface="Clear Sans"/>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3807" y="1930031"/>
            <a:ext cx="2392407" cy="1595613"/>
          </a:xfrm>
          <a:prstGeom prst="rect">
            <a:avLst/>
          </a:prstGeom>
        </p:spPr>
      </p:pic>
    </p:spTree>
    <p:extLst>
      <p:ext uri="{BB962C8B-B14F-4D97-AF65-F5344CB8AC3E}">
        <p14:creationId xmlns:p14="http://schemas.microsoft.com/office/powerpoint/2010/main" val="1161913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1+#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1+#ppt_w/2"/>
                                          </p:val>
                                        </p:tav>
                                        <p:tav tm="100000">
                                          <p:val>
                                            <p:strVal val="#ppt_x"/>
                                          </p:val>
                                        </p:tav>
                                      </p:tavLst>
                                    </p:anim>
                                    <p:anim calcmode="lin" valueType="num">
                                      <p:cBhvr additive="base">
                                        <p:cTn id="2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4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381000" y="3669305"/>
            <a:ext cx="8331656" cy="1025922"/>
          </a:xfrm>
          <a:prstGeom prst="rect">
            <a:avLst/>
          </a:prstGeom>
        </p:spPr>
        <p:txBody>
          <a:bodyPr wrap="square" lIns="0" tIns="0" rIns="0" bIns="0" rtlCol="0" anchor="t">
            <a:spAutoFit/>
          </a:bodyPr>
          <a:lstStyle/>
          <a:p>
            <a:pPr algn="just">
              <a:lnSpc>
                <a:spcPts val="1642"/>
              </a:lnSpc>
            </a:pPr>
            <a:r>
              <a:rPr lang="tr-TR" sz="1400" b="1" spc="-22" dirty="0">
                <a:solidFill>
                  <a:srgbClr val="000000"/>
                </a:solidFill>
                <a:latin typeface="Clear Sans"/>
              </a:rPr>
              <a:t> Avrupa Birliği tarafından ortaklaşa finanse edilmektedir» ifadesi her zaman tam olarak yazılmalı ve amblemin yanına yerleştirilmelidir. Metnin AB amblemine göre konumlandırılması hiçbir şekilde AB amblemine müdahale etmemelidir.</a:t>
            </a:r>
          </a:p>
          <a:p>
            <a:pPr algn="just">
              <a:lnSpc>
                <a:spcPts val="1642"/>
              </a:lnSpc>
            </a:pPr>
            <a:endParaRPr lang="tr-TR" sz="1400" b="1" spc="-22" dirty="0">
              <a:solidFill>
                <a:srgbClr val="000000"/>
              </a:solidFill>
              <a:latin typeface="Clear Sans"/>
            </a:endParaRPr>
          </a:p>
          <a:p>
            <a:pPr algn="just">
              <a:lnSpc>
                <a:spcPts val="1642"/>
              </a:lnSpc>
            </a:pPr>
            <a:endParaRPr lang="tr-TR" sz="1400" b="1" spc="-22" dirty="0">
              <a:solidFill>
                <a:srgbClr val="000000"/>
              </a:solidFill>
              <a:latin typeface="Clear Sans"/>
            </a:endParaRPr>
          </a:p>
          <a:p>
            <a:pPr algn="just">
              <a:lnSpc>
                <a:spcPts val="1642"/>
              </a:lnSpc>
            </a:pPr>
            <a:endParaRPr lang="en-US" sz="1400" b="1" spc="-22" dirty="0">
              <a:solidFill>
                <a:srgbClr val="002060"/>
              </a:solidFill>
              <a:latin typeface="Clear Sans"/>
            </a:endParaRPr>
          </a:p>
        </p:txBody>
      </p:sp>
      <p:sp>
        <p:nvSpPr>
          <p:cNvPr id="23" name="TextBox 23"/>
          <p:cNvSpPr txBox="1"/>
          <p:nvPr/>
        </p:nvSpPr>
        <p:spPr>
          <a:xfrm>
            <a:off x="3297367" y="1424074"/>
            <a:ext cx="2238036" cy="218008"/>
          </a:xfrm>
          <a:prstGeom prst="rect">
            <a:avLst/>
          </a:prstGeom>
        </p:spPr>
        <p:txBody>
          <a:bodyPr lIns="0" tIns="0" rIns="0" bIns="0" rtlCol="0" anchor="t">
            <a:spAutoFit/>
          </a:bodyPr>
          <a:lstStyle/>
          <a:p>
            <a:pPr algn="ctr">
              <a:lnSpc>
                <a:spcPts val="1674"/>
              </a:lnSpc>
            </a:pPr>
            <a:r>
              <a:rPr lang="tr-TR" sz="1550" dirty="0">
                <a:solidFill>
                  <a:srgbClr val="112D4E"/>
                </a:solidFill>
                <a:latin typeface="Barlow Bold"/>
              </a:rPr>
              <a:t>Finansman Beyanı</a:t>
            </a:r>
            <a:endParaRPr lang="en-US" sz="1550" dirty="0">
              <a:solidFill>
                <a:srgbClr val="112D4E"/>
              </a:solidFill>
              <a:latin typeface="Barlow Bold"/>
            </a:endParaRPr>
          </a:p>
        </p:txBody>
      </p:sp>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61994" t="9900" r="959" b="52377"/>
          <a:stretch/>
        </p:blipFill>
        <p:spPr>
          <a:xfrm>
            <a:off x="2667000" y="2012237"/>
            <a:ext cx="4419600" cy="1143000"/>
          </a:xfrm>
          <a:prstGeom prst="rect">
            <a:avLst/>
          </a:prstGeom>
        </p:spPr>
      </p:pic>
    </p:spTree>
    <p:extLst>
      <p:ext uri="{BB962C8B-B14F-4D97-AF65-F5344CB8AC3E}">
        <p14:creationId xmlns:p14="http://schemas.microsoft.com/office/powerpoint/2010/main" val="1066296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1+#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179512" y="1341438"/>
            <a:ext cx="8784976" cy="461665"/>
          </a:xfrm>
          <a:prstGeom prst="rect">
            <a:avLst/>
          </a:prstGeom>
          <a:noFill/>
          <a:ln w="9525">
            <a:noFill/>
            <a:miter lim="800000"/>
            <a:headEnd/>
            <a:tailEnd/>
          </a:ln>
        </p:spPr>
        <p:txBody>
          <a:bodyPr wrap="square">
            <a:spAutoFit/>
          </a:bodyPr>
          <a:lstStyle/>
          <a:p>
            <a:pPr indent="633413" algn="ctr"/>
            <a:r>
              <a:rPr lang="tr-TR" sz="2400" b="1" dirty="0">
                <a:latin typeface="Tahoma" pitchFamily="34" charset="0"/>
              </a:rPr>
              <a:t>Projeler Neden Başarısız Olur?</a:t>
            </a:r>
            <a:endParaRPr lang="tr-TR" sz="2400" dirty="0">
              <a:solidFill>
                <a:srgbClr val="FF0000"/>
              </a:solidFill>
              <a:latin typeface="Tahoma" pitchFamily="34" charset="0"/>
            </a:endParaRPr>
          </a:p>
        </p:txBody>
      </p:sp>
      <p:grpSp>
        <p:nvGrpSpPr>
          <p:cNvPr id="3" name="Group 17"/>
          <p:cNvGrpSpPr>
            <a:grpSpLocks/>
          </p:cNvGrpSpPr>
          <p:nvPr/>
        </p:nvGrpSpPr>
        <p:grpSpPr bwMode="auto">
          <a:xfrm>
            <a:off x="3396420" y="1773083"/>
            <a:ext cx="5313363" cy="3856038"/>
            <a:chOff x="2290" y="1439"/>
            <a:chExt cx="3347" cy="2429"/>
          </a:xfrm>
        </p:grpSpPr>
        <p:pic>
          <p:nvPicPr>
            <p:cNvPr id="16" name="Picture 18" descr="MCj02403410000[1]"/>
            <p:cNvPicPr>
              <a:picLocks noChangeAspect="1" noChangeArrowheads="1"/>
            </p:cNvPicPr>
            <p:nvPr/>
          </p:nvPicPr>
          <p:blipFill>
            <a:blip r:embed="rId3" cstate="print"/>
            <a:srcRect/>
            <a:stretch>
              <a:fillRect/>
            </a:stretch>
          </p:blipFill>
          <p:spPr bwMode="auto">
            <a:xfrm>
              <a:off x="2290" y="1933"/>
              <a:ext cx="755" cy="554"/>
            </a:xfrm>
            <a:prstGeom prst="rect">
              <a:avLst/>
            </a:prstGeom>
            <a:noFill/>
          </p:spPr>
        </p:pic>
        <p:pic>
          <p:nvPicPr>
            <p:cNvPr id="17" name="Picture 19" descr="MCj00786220000[1]"/>
            <p:cNvPicPr>
              <a:picLocks noChangeAspect="1" noChangeArrowheads="1"/>
            </p:cNvPicPr>
            <p:nvPr/>
          </p:nvPicPr>
          <p:blipFill>
            <a:blip r:embed="rId4" cstate="print"/>
            <a:srcRect/>
            <a:stretch>
              <a:fillRect/>
            </a:stretch>
          </p:blipFill>
          <p:spPr bwMode="auto">
            <a:xfrm>
              <a:off x="3529" y="1439"/>
              <a:ext cx="337" cy="726"/>
            </a:xfrm>
            <a:prstGeom prst="rect">
              <a:avLst/>
            </a:prstGeom>
            <a:noFill/>
          </p:spPr>
        </p:pic>
        <p:pic>
          <p:nvPicPr>
            <p:cNvPr id="18" name="Picture 20" descr="MCj01985700000[1]"/>
            <p:cNvPicPr>
              <a:picLocks noChangeAspect="1" noChangeArrowheads="1"/>
            </p:cNvPicPr>
            <p:nvPr/>
          </p:nvPicPr>
          <p:blipFill>
            <a:blip r:embed="rId5" cstate="print"/>
            <a:srcRect/>
            <a:stretch>
              <a:fillRect/>
            </a:stretch>
          </p:blipFill>
          <p:spPr bwMode="auto">
            <a:xfrm>
              <a:off x="3243" y="2523"/>
              <a:ext cx="726" cy="639"/>
            </a:xfrm>
            <a:prstGeom prst="rect">
              <a:avLst/>
            </a:prstGeom>
            <a:noFill/>
          </p:spPr>
        </p:pic>
        <p:pic>
          <p:nvPicPr>
            <p:cNvPr id="19" name="Picture 21" descr="MCj02889760000[1]"/>
            <p:cNvPicPr>
              <a:picLocks noChangeAspect="1" noChangeArrowheads="1"/>
            </p:cNvPicPr>
            <p:nvPr/>
          </p:nvPicPr>
          <p:blipFill>
            <a:blip r:embed="rId6" cstate="print"/>
            <a:srcRect/>
            <a:stretch>
              <a:fillRect/>
            </a:stretch>
          </p:blipFill>
          <p:spPr bwMode="auto">
            <a:xfrm>
              <a:off x="4286" y="2976"/>
              <a:ext cx="1351" cy="892"/>
            </a:xfrm>
            <a:prstGeom prst="rect">
              <a:avLst/>
            </a:prstGeom>
            <a:noFill/>
          </p:spPr>
        </p:pic>
      </p:grpSp>
      <p:sp>
        <p:nvSpPr>
          <p:cNvPr id="20" name="Text Box 22"/>
          <p:cNvSpPr txBox="1">
            <a:spLocks noChangeArrowheads="1"/>
          </p:cNvSpPr>
          <p:nvPr/>
        </p:nvSpPr>
        <p:spPr bwMode="auto">
          <a:xfrm>
            <a:off x="-36513" y="2133600"/>
            <a:ext cx="8064501" cy="4093428"/>
          </a:xfrm>
          <a:prstGeom prst="rect">
            <a:avLst/>
          </a:prstGeom>
          <a:noFill/>
          <a:ln w="9525" algn="ctr">
            <a:noFill/>
            <a:miter lim="800000"/>
            <a:headEnd/>
            <a:tailEnd/>
          </a:ln>
          <a:effectLst/>
        </p:spPr>
        <p:txBody>
          <a:bodyPr>
            <a:spAutoFit/>
          </a:bodyPr>
          <a:lstStyle/>
          <a:p>
            <a:pPr marL="381000" indent="-381000">
              <a:spcBef>
                <a:spcPct val="50000"/>
              </a:spcBef>
              <a:buSzPct val="50000"/>
            </a:pPr>
            <a:r>
              <a:rPr kumimoji="1" lang="tr-TR" sz="2000" dirty="0">
                <a:latin typeface="Tahoma" pitchFamily="34" charset="0"/>
                <a:ea typeface="Tahoma" pitchFamily="34" charset="0"/>
                <a:cs typeface="Tahoma" pitchFamily="34" charset="0"/>
              </a:rPr>
              <a:t>1.</a:t>
            </a:r>
            <a:r>
              <a:rPr kumimoji="1" lang="tr-TR" sz="2000" dirty="0"/>
              <a:t>	</a:t>
            </a:r>
            <a:r>
              <a:rPr kumimoji="1" lang="tr-TR" sz="2000" dirty="0">
                <a:latin typeface="Tahoma" panose="020B0604030504040204" pitchFamily="34" charset="0"/>
                <a:ea typeface="Tahoma" panose="020B0604030504040204" pitchFamily="34" charset="0"/>
                <a:cs typeface="Tahoma" panose="020B0604030504040204" pitchFamily="34" charset="0"/>
              </a:rPr>
              <a:t>Problemlerin Doğru Tespit Edilememesi</a:t>
            </a:r>
          </a:p>
          <a:p>
            <a:pPr marL="381000" indent="-381000">
              <a:spcBef>
                <a:spcPct val="50000"/>
              </a:spcBef>
              <a:buSzPct val="50000"/>
              <a:buFontTx/>
              <a:buChar char="–"/>
            </a:pPr>
            <a:endParaRPr kumimoji="1" lang="tr-TR" sz="2000" dirty="0">
              <a:latin typeface="Tahoma" panose="020B0604030504040204" pitchFamily="34" charset="0"/>
              <a:ea typeface="Tahoma" panose="020B0604030504040204" pitchFamily="34" charset="0"/>
              <a:cs typeface="Tahoma" panose="020B0604030504040204" pitchFamily="34" charset="0"/>
            </a:endParaRPr>
          </a:p>
          <a:p>
            <a:pPr marL="381000" indent="-381000">
              <a:spcBef>
                <a:spcPct val="50000"/>
              </a:spcBef>
              <a:buSzPct val="50000"/>
            </a:pPr>
            <a:r>
              <a:rPr kumimoji="1" lang="tr-TR" sz="2000" dirty="0">
                <a:latin typeface="Tahoma" panose="020B0604030504040204" pitchFamily="34" charset="0"/>
                <a:ea typeface="Tahoma" panose="020B0604030504040204" pitchFamily="34" charset="0"/>
                <a:cs typeface="Tahoma" panose="020B0604030504040204" pitchFamily="34" charset="0"/>
              </a:rPr>
              <a:t>		2. Paydaş Sorunları</a:t>
            </a:r>
          </a:p>
          <a:p>
            <a:pPr marL="381000" indent="-381000">
              <a:spcBef>
                <a:spcPct val="50000"/>
              </a:spcBef>
              <a:buSzPct val="50000"/>
            </a:pPr>
            <a:endParaRPr kumimoji="1" lang="tr-TR" sz="2000" dirty="0">
              <a:latin typeface="Tahoma" panose="020B0604030504040204" pitchFamily="34" charset="0"/>
              <a:ea typeface="Tahoma" panose="020B0604030504040204" pitchFamily="34" charset="0"/>
              <a:cs typeface="Tahoma" panose="020B0604030504040204" pitchFamily="34" charset="0"/>
            </a:endParaRPr>
          </a:p>
          <a:p>
            <a:pPr marL="381000" indent="-381000">
              <a:spcBef>
                <a:spcPct val="50000"/>
              </a:spcBef>
              <a:buSzPct val="50000"/>
            </a:pPr>
            <a:r>
              <a:rPr kumimoji="1" lang="tr-TR" sz="2000" dirty="0">
                <a:latin typeface="Tahoma" panose="020B0604030504040204" pitchFamily="34" charset="0"/>
                <a:ea typeface="Tahoma" panose="020B0604030504040204" pitchFamily="34" charset="0"/>
                <a:cs typeface="Tahoma" panose="020B0604030504040204" pitchFamily="34" charset="0"/>
              </a:rPr>
              <a:t>				3. </a:t>
            </a:r>
            <a:r>
              <a:rPr kumimoji="1" lang="tr-TR" dirty="0">
                <a:latin typeface="Tahoma" pitchFamily="34" charset="0"/>
                <a:ea typeface="Tahoma" pitchFamily="34" charset="0"/>
                <a:cs typeface="Tahoma" pitchFamily="34" charset="0"/>
              </a:rPr>
              <a:t>Gerçekçi Olmayan</a:t>
            </a:r>
          </a:p>
          <a:p>
            <a:pPr marL="381000" indent="-381000">
              <a:spcBef>
                <a:spcPct val="50000"/>
              </a:spcBef>
              <a:buSzPct val="50000"/>
            </a:pPr>
            <a:r>
              <a:rPr kumimoji="1" lang="tr-TR" sz="2000" dirty="0">
                <a:latin typeface="Tahoma" pitchFamily="34" charset="0"/>
                <a:ea typeface="Tahoma" pitchFamily="34" charset="0"/>
                <a:cs typeface="Tahoma" pitchFamily="34" charset="0"/>
              </a:rPr>
              <a:t>				         Beklentiler</a:t>
            </a:r>
          </a:p>
          <a:p>
            <a:pPr marL="381000" indent="-381000">
              <a:spcBef>
                <a:spcPct val="50000"/>
              </a:spcBef>
              <a:buSzPct val="50000"/>
            </a:pPr>
            <a:endParaRPr kumimoji="1" lang="tr-TR" sz="2000" dirty="0">
              <a:latin typeface="Tahoma" pitchFamily="34" charset="0"/>
              <a:ea typeface="Tahoma" pitchFamily="34" charset="0"/>
              <a:cs typeface="Tahoma" pitchFamily="34" charset="0"/>
            </a:endParaRPr>
          </a:p>
          <a:p>
            <a:pPr marL="381000" indent="-381000">
              <a:spcBef>
                <a:spcPct val="50000"/>
              </a:spcBef>
              <a:buSzPct val="50000"/>
            </a:pPr>
            <a:r>
              <a:rPr kumimoji="1" lang="tr-TR" sz="2000" dirty="0">
                <a:latin typeface="Tahoma" pitchFamily="34" charset="0"/>
                <a:ea typeface="Tahoma" pitchFamily="34" charset="0"/>
                <a:cs typeface="Tahoma" pitchFamily="34" charset="0"/>
              </a:rPr>
              <a:t>						4. İletişimsizlik</a:t>
            </a:r>
          </a:p>
          <a:p>
            <a:pPr marL="381000" indent="-381000">
              <a:spcBef>
                <a:spcPct val="50000"/>
              </a:spcBef>
              <a:buSzPct val="50000"/>
            </a:pPr>
            <a:endParaRPr kumimoji="1" lang="tr-TR" sz="2000" dirty="0">
              <a:solidFill>
                <a:schemeClr val="tx2">
                  <a:lumMod val="60000"/>
                  <a:lumOff val="40000"/>
                </a:schemeClr>
              </a:solidFill>
              <a:latin typeface="Tahoma" pitchFamily="34" charset="0"/>
              <a:ea typeface="Tahoma" pitchFamily="34" charset="0"/>
              <a:cs typeface="Tahoma" pitchFamily="34" charset="0"/>
            </a:endParaRPr>
          </a:p>
        </p:txBody>
      </p:sp>
    </p:spTree>
  </p:cSld>
  <p:clrMapOvr>
    <a:masterClrMapping/>
  </p:clrMapOvr>
  <p:transition advClick="0"/>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2857500" y="3117074"/>
            <a:ext cx="5979297" cy="398764"/>
          </a:xfrm>
          <a:prstGeom prst="rect">
            <a:avLst/>
          </a:prstGeom>
        </p:spPr>
        <p:txBody>
          <a:bodyPr wrap="square" lIns="0" tIns="0" rIns="0" bIns="0" rtlCol="0" anchor="t">
            <a:spAutoFit/>
          </a:bodyPr>
          <a:lstStyle/>
          <a:p>
            <a:pPr algn="just">
              <a:lnSpc>
                <a:spcPts val="1642"/>
              </a:lnSpc>
            </a:pPr>
            <a:r>
              <a:rPr lang="tr-TR" sz="1173" spc="-22" dirty="0">
                <a:solidFill>
                  <a:srgbClr val="000000"/>
                </a:solidFill>
                <a:latin typeface="Clear Sans"/>
              </a:rPr>
              <a:t>Etrafında kullanılacak başka logolar, resimler, metinler ya da diğer tasarım öğeleri ile arasında azami bir uzaklık konularak anlaşılır olmasını sağlayacak açık bir alan sağlanmalıdır. </a:t>
            </a:r>
            <a:endParaRPr lang="en-US" sz="1173" b="1" spc="-22" dirty="0">
              <a:solidFill>
                <a:srgbClr val="002060"/>
              </a:solidFill>
              <a:latin typeface="Clear Sans"/>
            </a:endParaRPr>
          </a:p>
        </p:txBody>
      </p:sp>
      <p:sp>
        <p:nvSpPr>
          <p:cNvPr id="23" name="TextBox 23"/>
          <p:cNvSpPr txBox="1"/>
          <p:nvPr/>
        </p:nvSpPr>
        <p:spPr>
          <a:xfrm>
            <a:off x="3297367" y="1424074"/>
            <a:ext cx="2238036" cy="218008"/>
          </a:xfrm>
          <a:prstGeom prst="rect">
            <a:avLst/>
          </a:prstGeom>
        </p:spPr>
        <p:txBody>
          <a:bodyPr lIns="0" tIns="0" rIns="0" bIns="0" rtlCol="0" anchor="t">
            <a:spAutoFit/>
          </a:bodyPr>
          <a:lstStyle/>
          <a:p>
            <a:pPr algn="ctr">
              <a:lnSpc>
                <a:spcPts val="1674"/>
              </a:lnSpc>
            </a:pPr>
            <a:r>
              <a:rPr lang="tr-TR" sz="1550" dirty="0">
                <a:solidFill>
                  <a:srgbClr val="112D4E"/>
                </a:solidFill>
                <a:latin typeface="Barlow Bold"/>
              </a:rPr>
              <a:t>Program Logosu</a:t>
            </a:r>
            <a:endParaRPr lang="en-US" sz="1550" dirty="0">
              <a:solidFill>
                <a:srgbClr val="112D4E"/>
              </a:solidFill>
              <a:latin typeface="Barlow Bold"/>
            </a:endParaRPr>
          </a:p>
        </p:txBody>
      </p:sp>
      <p:sp>
        <p:nvSpPr>
          <p:cNvPr id="18" name="TextBox 21"/>
          <p:cNvSpPr txBox="1"/>
          <p:nvPr/>
        </p:nvSpPr>
        <p:spPr>
          <a:xfrm>
            <a:off x="392595" y="3111272"/>
            <a:ext cx="2979256" cy="809132"/>
          </a:xfrm>
          <a:prstGeom prst="rect">
            <a:avLst/>
          </a:prstGeom>
        </p:spPr>
        <p:txBody>
          <a:bodyPr wrap="square" lIns="0" tIns="0" rIns="0" bIns="0" rtlCol="0" anchor="t">
            <a:spAutoFit/>
          </a:bodyPr>
          <a:lstStyle/>
          <a:p>
            <a:pPr algn="just">
              <a:lnSpc>
                <a:spcPts val="1642"/>
              </a:lnSpc>
            </a:pPr>
            <a:r>
              <a:rPr lang="tr-TR" sz="1173" spc="-22" dirty="0">
                <a:solidFill>
                  <a:srgbClr val="000000"/>
                </a:solidFill>
                <a:latin typeface="Clear Sans"/>
              </a:rPr>
              <a:t>Markanın üç temel unsuru</a:t>
            </a:r>
            <a:endParaRPr lang="en-US" sz="1173" spc="-22" dirty="0">
              <a:solidFill>
                <a:srgbClr val="000000"/>
              </a:solidFill>
              <a:latin typeface="Clear Sans"/>
            </a:endParaRPr>
          </a:p>
          <a:p>
            <a:pPr algn="just">
              <a:lnSpc>
                <a:spcPts val="1642"/>
              </a:lnSpc>
            </a:pPr>
            <a:r>
              <a:rPr lang="en-US" sz="1173" spc="-22" dirty="0">
                <a:solidFill>
                  <a:srgbClr val="000000"/>
                </a:solidFill>
                <a:latin typeface="Clear Sans"/>
              </a:rPr>
              <a:t>1. </a:t>
            </a:r>
            <a:r>
              <a:rPr lang="tr-TR" sz="1173" spc="-22" dirty="0">
                <a:solidFill>
                  <a:srgbClr val="000000"/>
                </a:solidFill>
                <a:latin typeface="Clear Sans"/>
              </a:rPr>
              <a:t>İçinde renkli kemer bulunan logo</a:t>
            </a:r>
            <a:r>
              <a:rPr lang="en-US" sz="1173" spc="-22" dirty="0">
                <a:solidFill>
                  <a:srgbClr val="000000"/>
                </a:solidFill>
                <a:latin typeface="Clear Sans"/>
              </a:rPr>
              <a:t>;</a:t>
            </a:r>
          </a:p>
          <a:p>
            <a:pPr algn="just">
              <a:lnSpc>
                <a:spcPts val="1642"/>
              </a:lnSpc>
            </a:pPr>
            <a:r>
              <a:rPr lang="en-US" sz="1173" spc="-22" dirty="0">
                <a:solidFill>
                  <a:srgbClr val="000000"/>
                </a:solidFill>
                <a:latin typeface="Clear Sans"/>
              </a:rPr>
              <a:t>2. </a:t>
            </a:r>
            <a:r>
              <a:rPr lang="tr-TR" sz="1173" spc="-22" dirty="0">
                <a:solidFill>
                  <a:srgbClr val="000000"/>
                </a:solidFill>
                <a:latin typeface="Clear Sans"/>
              </a:rPr>
              <a:t>AB amblemi</a:t>
            </a:r>
            <a:r>
              <a:rPr lang="en-US" sz="1173" spc="-22" dirty="0">
                <a:solidFill>
                  <a:srgbClr val="000000"/>
                </a:solidFill>
                <a:latin typeface="Clear Sans"/>
              </a:rPr>
              <a:t>;</a:t>
            </a:r>
          </a:p>
          <a:p>
            <a:pPr algn="just">
              <a:lnSpc>
                <a:spcPts val="1642"/>
              </a:lnSpc>
            </a:pPr>
            <a:r>
              <a:rPr lang="en-US" sz="1173" spc="-22" dirty="0">
                <a:solidFill>
                  <a:srgbClr val="000000"/>
                </a:solidFill>
                <a:latin typeface="Clear Sans"/>
              </a:rPr>
              <a:t>3. </a:t>
            </a:r>
            <a:r>
              <a:rPr lang="tr-TR" sz="1173" spc="-22" dirty="0">
                <a:solidFill>
                  <a:srgbClr val="000000"/>
                </a:solidFill>
                <a:latin typeface="Clear Sans"/>
              </a:rPr>
              <a:t>Finansman Beyanı</a:t>
            </a:r>
            <a:endParaRPr lang="en-US" sz="1173" b="1" spc="-22" dirty="0">
              <a:solidFill>
                <a:srgbClr val="002060"/>
              </a:solidFill>
              <a:latin typeface="Clear Sans"/>
            </a:endParaRPr>
          </a:p>
        </p:txBody>
      </p:sp>
      <p:sp>
        <p:nvSpPr>
          <p:cNvPr id="19" name="TextBox 21"/>
          <p:cNvSpPr txBox="1"/>
          <p:nvPr/>
        </p:nvSpPr>
        <p:spPr>
          <a:xfrm>
            <a:off x="374374" y="4113857"/>
            <a:ext cx="8522805" cy="398764"/>
          </a:xfrm>
          <a:prstGeom prst="rect">
            <a:avLst/>
          </a:prstGeom>
        </p:spPr>
        <p:txBody>
          <a:bodyPr wrap="square" lIns="0" tIns="0" rIns="0" bIns="0" rtlCol="0" anchor="t">
            <a:spAutoFit/>
          </a:bodyPr>
          <a:lstStyle/>
          <a:p>
            <a:pPr algn="just">
              <a:lnSpc>
                <a:spcPts val="1642"/>
              </a:lnSpc>
            </a:pPr>
            <a:r>
              <a:rPr lang="en-US" sz="1173" spc="-22" dirty="0">
                <a:solidFill>
                  <a:srgbClr val="000000"/>
                </a:solidFill>
                <a:latin typeface="Clear Sans"/>
              </a:rPr>
              <a:t> 2021-2027</a:t>
            </a:r>
            <a:r>
              <a:rPr lang="tr-TR" sz="1173" spc="-22" dirty="0">
                <a:solidFill>
                  <a:srgbClr val="000000"/>
                </a:solidFill>
                <a:latin typeface="Clear Sans"/>
              </a:rPr>
              <a:t>’ye göre marka 38.1 mm’den daha küçük bir boyutta kullanılmamalıdır</a:t>
            </a:r>
          </a:p>
          <a:p>
            <a:pPr algn="just">
              <a:lnSpc>
                <a:spcPts val="1642"/>
              </a:lnSpc>
            </a:pPr>
            <a:r>
              <a:rPr lang="en-US" sz="1173" spc="-22" dirty="0">
                <a:solidFill>
                  <a:srgbClr val="000000"/>
                </a:solidFill>
                <a:latin typeface="Clear Sans"/>
              </a:rPr>
              <a:t> (</a:t>
            </a:r>
            <a:r>
              <a:rPr lang="en-US" sz="1173" b="1" spc="-22" dirty="0">
                <a:solidFill>
                  <a:srgbClr val="002060"/>
                </a:solidFill>
                <a:latin typeface="Clear Sans"/>
                <a:hlinkClick r:id="rId2"/>
              </a:rPr>
              <a:t>https://www.interact-eu.net/library#3636-interreg-brand-design-manual-2021-2027</a:t>
            </a:r>
            <a:r>
              <a:rPr lang="en-US" sz="1173" spc="-22" dirty="0">
                <a:solidFill>
                  <a:srgbClr val="000000"/>
                </a:solidFill>
                <a:latin typeface="Clear Sans"/>
              </a:rPr>
              <a:t>).</a:t>
            </a:r>
            <a:endParaRPr lang="en-US" sz="1173" b="1" spc="-22" dirty="0">
              <a:solidFill>
                <a:srgbClr val="002060"/>
              </a:solidFill>
              <a:latin typeface="Clear Sans"/>
            </a:endParaRPr>
          </a:p>
        </p:txBody>
      </p:sp>
      <p:sp>
        <p:nvSpPr>
          <p:cNvPr id="20" name="TextBox 21"/>
          <p:cNvSpPr txBox="1"/>
          <p:nvPr/>
        </p:nvSpPr>
        <p:spPr>
          <a:xfrm>
            <a:off x="392595" y="4640015"/>
            <a:ext cx="8522805" cy="193579"/>
          </a:xfrm>
          <a:prstGeom prst="rect">
            <a:avLst/>
          </a:prstGeom>
        </p:spPr>
        <p:txBody>
          <a:bodyPr wrap="square" lIns="0" tIns="0" rIns="0" bIns="0" rtlCol="0" anchor="t">
            <a:spAutoFit/>
          </a:bodyPr>
          <a:lstStyle/>
          <a:p>
            <a:pPr algn="just">
              <a:lnSpc>
                <a:spcPts val="1642"/>
              </a:lnSpc>
            </a:pPr>
            <a:r>
              <a:rPr lang="tr-TR" sz="1173" spc="-22" dirty="0">
                <a:solidFill>
                  <a:srgbClr val="000000"/>
                </a:solidFill>
                <a:latin typeface="Clear Sans"/>
              </a:rPr>
              <a:t>Proje ortaklarına indirmeleri için her zaman Programın web sitesinde bulunan dijital marka dosyalarını kullanmaları TAVSİYE EDİLİR</a:t>
            </a:r>
          </a:p>
        </p:txBody>
      </p:sp>
    </p:spTree>
    <p:extLst>
      <p:ext uri="{BB962C8B-B14F-4D97-AF65-F5344CB8AC3E}">
        <p14:creationId xmlns:p14="http://schemas.microsoft.com/office/powerpoint/2010/main" val="1342436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1+#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18" grpId="0"/>
      <p:bldP spid="19" grpId="0"/>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3"/>
          <p:cNvSpPr txBox="1"/>
          <p:nvPr/>
        </p:nvSpPr>
        <p:spPr>
          <a:xfrm>
            <a:off x="395075" y="1051908"/>
            <a:ext cx="5025013" cy="589905"/>
          </a:xfrm>
          <a:prstGeom prst="rect">
            <a:avLst/>
          </a:prstGeom>
        </p:spPr>
        <p:txBody>
          <a:bodyPr wrap="square" lIns="0" tIns="0" rIns="0" bIns="0" rtlCol="0" anchor="t">
            <a:spAutoFit/>
          </a:bodyPr>
          <a:lstStyle/>
          <a:p>
            <a:pPr>
              <a:lnSpc>
                <a:spcPts val="4590"/>
              </a:lnSpc>
            </a:pPr>
            <a:r>
              <a:rPr lang="tr-TR" sz="4250" spc="-106" dirty="0">
                <a:solidFill>
                  <a:srgbClr val="112D4E"/>
                </a:solidFill>
                <a:latin typeface="Barlow Bold"/>
              </a:rPr>
              <a:t>Kanallar</a:t>
            </a:r>
            <a:endParaRPr lang="en-US" sz="4250" spc="-106" dirty="0">
              <a:solidFill>
                <a:srgbClr val="112D4E"/>
              </a:solidFill>
              <a:latin typeface="Barlow Bold"/>
            </a:endParaRPr>
          </a:p>
        </p:txBody>
      </p:sp>
      <p:grpSp>
        <p:nvGrpSpPr>
          <p:cNvPr id="27" name="Group 26"/>
          <p:cNvGrpSpPr/>
          <p:nvPr/>
        </p:nvGrpSpPr>
        <p:grpSpPr>
          <a:xfrm>
            <a:off x="248484" y="1743531"/>
            <a:ext cx="433081" cy="433081"/>
            <a:chOff x="496967" y="1772562"/>
            <a:chExt cx="866162" cy="866162"/>
          </a:xfrm>
        </p:grpSpPr>
        <p:grpSp>
          <p:nvGrpSpPr>
            <p:cNvPr id="17" name="Group 17"/>
            <p:cNvGrpSpPr/>
            <p:nvPr/>
          </p:nvGrpSpPr>
          <p:grpSpPr>
            <a:xfrm>
              <a:off x="496967" y="1772562"/>
              <a:ext cx="866162" cy="866162"/>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B613">
                      <a:alpha val="100000"/>
                    </a:srgbClr>
                  </a:gs>
                  <a:gs pos="100000">
                    <a:srgbClr val="FFE42F">
                      <a:alpha val="100000"/>
                    </a:srgbClr>
                  </a:gs>
                </a:gsLst>
                <a:lin ang="5400000"/>
              </a:gradFill>
              <a:ln w="66675" cap="sq">
                <a:gradFill>
                  <a:gsLst>
                    <a:gs pos="0">
                      <a:srgbClr val="3183ED">
                        <a:alpha val="100000"/>
                      </a:srgbClr>
                    </a:gs>
                    <a:gs pos="100000">
                      <a:srgbClr val="56CCF2">
                        <a:alpha val="100000"/>
                      </a:srgbClr>
                    </a:gs>
                  </a:gsLst>
                  <a:lin ang="5400000"/>
                </a:gradFill>
                <a:prstDash val="solid"/>
                <a:miter/>
              </a:ln>
            </p:spPr>
            <p:txBody>
              <a:bodyPr/>
              <a:lstStyle/>
              <a:p>
                <a:endParaRPr lang="tr-TR" sz="900"/>
              </a:p>
            </p:txBody>
          </p:sp>
          <p:sp>
            <p:nvSpPr>
              <p:cNvPr id="19" name="TextBox 19"/>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24" name="TextBox 24"/>
            <p:cNvSpPr txBox="1"/>
            <p:nvPr/>
          </p:nvSpPr>
          <p:spPr>
            <a:xfrm>
              <a:off x="819445" y="1925590"/>
              <a:ext cx="221206" cy="538608"/>
            </a:xfrm>
            <a:prstGeom prst="rect">
              <a:avLst/>
            </a:prstGeom>
          </p:spPr>
          <p:txBody>
            <a:bodyPr lIns="0" tIns="0" rIns="0" bIns="0" rtlCol="0" anchor="t">
              <a:spAutoFit/>
            </a:bodyPr>
            <a:lstStyle/>
            <a:p>
              <a:pPr>
                <a:lnSpc>
                  <a:spcPts val="2120"/>
                </a:lnSpc>
              </a:pPr>
              <a:r>
                <a:rPr lang="en-US" sz="1963" spc="-49" dirty="0">
                  <a:solidFill>
                    <a:srgbClr val="FFFFFF"/>
                  </a:solidFill>
                  <a:latin typeface="Barlow Bold"/>
                </a:rPr>
                <a:t>1</a:t>
              </a:r>
            </a:p>
          </p:txBody>
        </p:sp>
      </p:grpSp>
      <p:grpSp>
        <p:nvGrpSpPr>
          <p:cNvPr id="33" name="Group 32"/>
          <p:cNvGrpSpPr/>
          <p:nvPr/>
        </p:nvGrpSpPr>
        <p:grpSpPr>
          <a:xfrm>
            <a:off x="248484" y="3291098"/>
            <a:ext cx="433081" cy="433081"/>
            <a:chOff x="496967" y="4305300"/>
            <a:chExt cx="866162" cy="866162"/>
          </a:xfrm>
        </p:grpSpPr>
        <p:grpSp>
          <p:nvGrpSpPr>
            <p:cNvPr id="20" name="Group 20"/>
            <p:cNvGrpSpPr/>
            <p:nvPr/>
          </p:nvGrpSpPr>
          <p:grpSpPr>
            <a:xfrm>
              <a:off x="496967" y="4305300"/>
              <a:ext cx="866162" cy="866162"/>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B613">
                      <a:alpha val="100000"/>
                    </a:srgbClr>
                  </a:gs>
                  <a:gs pos="100000">
                    <a:srgbClr val="FFE42F">
                      <a:alpha val="100000"/>
                    </a:srgbClr>
                  </a:gs>
                </a:gsLst>
                <a:lin ang="5400000"/>
              </a:gradFill>
              <a:ln w="66675" cap="sq">
                <a:gradFill>
                  <a:gsLst>
                    <a:gs pos="0">
                      <a:srgbClr val="3183ED">
                        <a:alpha val="100000"/>
                      </a:srgbClr>
                    </a:gs>
                    <a:gs pos="100000">
                      <a:srgbClr val="56CCF2">
                        <a:alpha val="100000"/>
                      </a:srgbClr>
                    </a:gs>
                  </a:gsLst>
                  <a:lin ang="5400000"/>
                </a:gradFill>
                <a:prstDash val="solid"/>
                <a:miter/>
              </a:ln>
            </p:spPr>
            <p:txBody>
              <a:bodyPr/>
              <a:lstStyle/>
              <a:p>
                <a:endParaRPr lang="tr-TR" sz="900"/>
              </a:p>
            </p:txBody>
          </p:sp>
          <p:sp>
            <p:nvSpPr>
              <p:cNvPr id="22" name="TextBox 22"/>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25" name="TextBox 25"/>
            <p:cNvSpPr txBox="1"/>
            <p:nvPr/>
          </p:nvSpPr>
          <p:spPr>
            <a:xfrm>
              <a:off x="781345" y="4429540"/>
              <a:ext cx="221206" cy="538608"/>
            </a:xfrm>
            <a:prstGeom prst="rect">
              <a:avLst/>
            </a:prstGeom>
          </p:spPr>
          <p:txBody>
            <a:bodyPr lIns="0" tIns="0" rIns="0" bIns="0" rtlCol="0" anchor="t">
              <a:spAutoFit/>
            </a:bodyPr>
            <a:lstStyle/>
            <a:p>
              <a:pPr>
                <a:lnSpc>
                  <a:spcPts val="2120"/>
                </a:lnSpc>
              </a:pPr>
              <a:r>
                <a:rPr lang="en-US" sz="1963" spc="-49">
                  <a:solidFill>
                    <a:srgbClr val="FFFFFF"/>
                  </a:solidFill>
                  <a:latin typeface="Barlow Bold"/>
                </a:rPr>
                <a:t>2</a:t>
              </a:r>
            </a:p>
          </p:txBody>
        </p:sp>
      </p:grpSp>
      <p:sp>
        <p:nvSpPr>
          <p:cNvPr id="26" name="TextBox 26"/>
          <p:cNvSpPr txBox="1"/>
          <p:nvPr/>
        </p:nvSpPr>
        <p:spPr>
          <a:xfrm>
            <a:off x="851045" y="1719719"/>
            <a:ext cx="4380730" cy="1440715"/>
          </a:xfrm>
          <a:prstGeom prst="rect">
            <a:avLst/>
          </a:prstGeom>
        </p:spPr>
        <p:txBody>
          <a:bodyPr wrap="square" lIns="0" tIns="0" rIns="0" bIns="0" rtlCol="0" anchor="t">
            <a:spAutoFit/>
          </a:bodyPr>
          <a:lstStyle/>
          <a:p>
            <a:pPr>
              <a:lnSpc>
                <a:spcPts val="1853"/>
              </a:lnSpc>
            </a:pPr>
            <a:r>
              <a:rPr lang="tr-TR" sz="1400" b="1" spc="-22" dirty="0">
                <a:solidFill>
                  <a:srgbClr val="000000"/>
                </a:solidFill>
                <a:latin typeface="Clear Sans"/>
              </a:rPr>
              <a:t>Dijital İletişim Kanalları ve </a:t>
            </a:r>
            <a:r>
              <a:rPr lang="tr-TR" sz="1400" b="1" spc="-22" dirty="0" err="1">
                <a:solidFill>
                  <a:srgbClr val="000000"/>
                </a:solidFill>
                <a:latin typeface="Clear Sans"/>
              </a:rPr>
              <a:t>Enstürmanları</a:t>
            </a:r>
            <a:endParaRPr lang="en-US" sz="1400" b="1" spc="-22" dirty="0">
              <a:solidFill>
                <a:srgbClr val="000000"/>
              </a:solidFill>
              <a:latin typeface="Clear Sans"/>
            </a:endParaRPr>
          </a:p>
          <a:p>
            <a:pPr>
              <a:lnSpc>
                <a:spcPts val="1853"/>
              </a:lnSpc>
            </a:pPr>
            <a:r>
              <a:rPr lang="en-US" sz="1173" spc="-22" dirty="0">
                <a:solidFill>
                  <a:srgbClr val="000000"/>
                </a:solidFill>
                <a:latin typeface="Clear Sans"/>
              </a:rPr>
              <a:t>• </a:t>
            </a:r>
            <a:r>
              <a:rPr lang="tr-TR" sz="1173" spc="-22" dirty="0">
                <a:solidFill>
                  <a:srgbClr val="000000"/>
                </a:solidFill>
                <a:latin typeface="Clear Sans"/>
              </a:rPr>
              <a:t>İnternet sitesi</a:t>
            </a:r>
            <a:endParaRPr lang="en-US" sz="1173" spc="-22" dirty="0">
              <a:solidFill>
                <a:srgbClr val="000000"/>
              </a:solidFill>
              <a:latin typeface="Clear Sans"/>
            </a:endParaRPr>
          </a:p>
          <a:p>
            <a:pPr>
              <a:lnSpc>
                <a:spcPts val="1853"/>
              </a:lnSpc>
            </a:pPr>
            <a:r>
              <a:rPr lang="en-US" sz="1173" spc="-22" dirty="0">
                <a:solidFill>
                  <a:srgbClr val="000000"/>
                </a:solidFill>
                <a:latin typeface="Clear Sans"/>
              </a:rPr>
              <a:t>• So</a:t>
            </a:r>
            <a:r>
              <a:rPr lang="tr-TR" sz="1173" spc="-22" dirty="0" err="1">
                <a:solidFill>
                  <a:srgbClr val="000000"/>
                </a:solidFill>
                <a:latin typeface="Clear Sans"/>
              </a:rPr>
              <a:t>syal</a:t>
            </a:r>
            <a:r>
              <a:rPr lang="tr-TR" sz="1173" spc="-22" dirty="0">
                <a:solidFill>
                  <a:srgbClr val="000000"/>
                </a:solidFill>
                <a:latin typeface="Clear Sans"/>
              </a:rPr>
              <a:t> Medya</a:t>
            </a:r>
            <a:r>
              <a:rPr lang="en-US" sz="1173" spc="-22" dirty="0">
                <a:solidFill>
                  <a:srgbClr val="000000"/>
                </a:solidFill>
                <a:latin typeface="Clear Sans"/>
              </a:rPr>
              <a:t> (Facebook, X ex-Twitter, YouTube, etc.);</a:t>
            </a:r>
          </a:p>
          <a:p>
            <a:pPr>
              <a:lnSpc>
                <a:spcPts val="1853"/>
              </a:lnSpc>
            </a:pPr>
            <a:r>
              <a:rPr lang="en-US" sz="1173" spc="-22" dirty="0">
                <a:solidFill>
                  <a:srgbClr val="000000"/>
                </a:solidFill>
                <a:latin typeface="Clear Sans"/>
              </a:rPr>
              <a:t>• </a:t>
            </a:r>
            <a:r>
              <a:rPr lang="tr-TR" sz="1173" spc="-22" dirty="0">
                <a:solidFill>
                  <a:srgbClr val="000000"/>
                </a:solidFill>
                <a:latin typeface="Clear Sans"/>
              </a:rPr>
              <a:t>Çevrim içi etkinlikler- toplantılar, </a:t>
            </a:r>
            <a:r>
              <a:rPr lang="tr-TR" sz="1173" spc="-22" dirty="0" err="1">
                <a:solidFill>
                  <a:srgbClr val="000000"/>
                </a:solidFill>
                <a:latin typeface="Clear Sans"/>
              </a:rPr>
              <a:t>çalıştaylar</a:t>
            </a:r>
            <a:r>
              <a:rPr lang="tr-TR" sz="1173" spc="-22" dirty="0">
                <a:solidFill>
                  <a:srgbClr val="000000"/>
                </a:solidFill>
                <a:latin typeface="Clear Sans"/>
              </a:rPr>
              <a:t>, konferanslar, seminerler, eğitimler</a:t>
            </a:r>
            <a:endParaRPr lang="en-US" sz="1173" spc="-22" dirty="0">
              <a:solidFill>
                <a:srgbClr val="000000"/>
              </a:solidFill>
              <a:latin typeface="Clear Sans"/>
            </a:endParaRPr>
          </a:p>
          <a:p>
            <a:pPr>
              <a:lnSpc>
                <a:spcPts val="1853"/>
              </a:lnSpc>
            </a:pPr>
            <a:r>
              <a:rPr lang="en-US" sz="1173" spc="-22" dirty="0">
                <a:solidFill>
                  <a:srgbClr val="000000"/>
                </a:solidFill>
                <a:latin typeface="Clear Sans"/>
              </a:rPr>
              <a:t>• </a:t>
            </a:r>
            <a:r>
              <a:rPr lang="tr-TR" sz="1173" spc="-22" dirty="0">
                <a:solidFill>
                  <a:srgbClr val="000000"/>
                </a:solidFill>
                <a:latin typeface="Clear Sans"/>
              </a:rPr>
              <a:t>Kısa videolar</a:t>
            </a:r>
            <a:endParaRPr lang="en-US" sz="1173" spc="-22" dirty="0">
              <a:solidFill>
                <a:srgbClr val="000000"/>
              </a:solidFill>
              <a:latin typeface="Clear Sans"/>
            </a:endParaRPr>
          </a:p>
        </p:txBody>
      </p:sp>
      <p:sp>
        <p:nvSpPr>
          <p:cNvPr id="34" name="TextBox 26"/>
          <p:cNvSpPr txBox="1"/>
          <p:nvPr/>
        </p:nvSpPr>
        <p:spPr>
          <a:xfrm>
            <a:off x="826283" y="3356437"/>
            <a:ext cx="4405492" cy="1440715"/>
          </a:xfrm>
          <a:prstGeom prst="rect">
            <a:avLst/>
          </a:prstGeom>
        </p:spPr>
        <p:txBody>
          <a:bodyPr wrap="square" lIns="0" tIns="0" rIns="0" bIns="0" rtlCol="0" anchor="t">
            <a:spAutoFit/>
          </a:bodyPr>
          <a:lstStyle/>
          <a:p>
            <a:pPr>
              <a:lnSpc>
                <a:spcPts val="1853"/>
              </a:lnSpc>
            </a:pPr>
            <a:r>
              <a:rPr lang="tr-TR" sz="1400" b="1" spc="-22" dirty="0">
                <a:solidFill>
                  <a:srgbClr val="000000"/>
                </a:solidFill>
                <a:latin typeface="Clear Sans"/>
              </a:rPr>
              <a:t>Standart İletişim Kanalları ve </a:t>
            </a:r>
            <a:r>
              <a:rPr lang="tr-TR" sz="1400" b="1" spc="-22" dirty="0" err="1">
                <a:solidFill>
                  <a:srgbClr val="000000"/>
                </a:solidFill>
                <a:latin typeface="Clear Sans"/>
              </a:rPr>
              <a:t>Enstürmanları</a:t>
            </a:r>
            <a:endParaRPr lang="en-US" sz="1400" b="1" spc="-22" dirty="0">
              <a:solidFill>
                <a:srgbClr val="000000"/>
              </a:solidFill>
              <a:latin typeface="Clear Sans"/>
            </a:endParaRPr>
          </a:p>
          <a:p>
            <a:pPr>
              <a:lnSpc>
                <a:spcPts val="1853"/>
              </a:lnSpc>
            </a:pPr>
            <a:r>
              <a:rPr lang="en-US" sz="1173" spc="-22" dirty="0">
                <a:solidFill>
                  <a:srgbClr val="000000"/>
                </a:solidFill>
                <a:latin typeface="Clear Sans"/>
              </a:rPr>
              <a:t>• </a:t>
            </a:r>
            <a:r>
              <a:rPr lang="tr-TR" sz="1173" spc="-22" dirty="0">
                <a:solidFill>
                  <a:srgbClr val="000000"/>
                </a:solidFill>
                <a:latin typeface="Clear Sans"/>
              </a:rPr>
              <a:t>Fotoğraflar</a:t>
            </a:r>
            <a:endParaRPr lang="en-US" sz="1173" spc="-22" dirty="0">
              <a:solidFill>
                <a:srgbClr val="000000"/>
              </a:solidFill>
              <a:latin typeface="Clear Sans"/>
            </a:endParaRPr>
          </a:p>
          <a:p>
            <a:pPr>
              <a:lnSpc>
                <a:spcPts val="1853"/>
              </a:lnSpc>
            </a:pPr>
            <a:r>
              <a:rPr lang="en-US" sz="1173" spc="-22" dirty="0">
                <a:solidFill>
                  <a:srgbClr val="000000"/>
                </a:solidFill>
                <a:latin typeface="Clear Sans"/>
              </a:rPr>
              <a:t>• PR </a:t>
            </a:r>
            <a:r>
              <a:rPr lang="tr-TR" sz="1173" spc="-22" dirty="0">
                <a:solidFill>
                  <a:srgbClr val="000000"/>
                </a:solidFill>
                <a:latin typeface="Clear Sans"/>
              </a:rPr>
              <a:t>etkinlikleri</a:t>
            </a:r>
            <a:r>
              <a:rPr lang="en-US" sz="1173" spc="-22" dirty="0">
                <a:solidFill>
                  <a:srgbClr val="000000"/>
                </a:solidFill>
                <a:latin typeface="Clear Sans"/>
              </a:rPr>
              <a:t> – </a:t>
            </a:r>
            <a:r>
              <a:rPr lang="tr-TR" sz="1173" spc="-22" dirty="0">
                <a:solidFill>
                  <a:srgbClr val="000000"/>
                </a:solidFill>
                <a:latin typeface="Clear Sans"/>
              </a:rPr>
              <a:t>basın bültenleri, yayınlar, röportajlar, iletişim stratejisi</a:t>
            </a:r>
            <a:endParaRPr lang="en-US" sz="1173" spc="-22" dirty="0">
              <a:solidFill>
                <a:srgbClr val="000000"/>
              </a:solidFill>
              <a:latin typeface="Clear Sans"/>
            </a:endParaRPr>
          </a:p>
          <a:p>
            <a:pPr>
              <a:lnSpc>
                <a:spcPts val="1853"/>
              </a:lnSpc>
            </a:pPr>
            <a:r>
              <a:rPr lang="en-US" sz="1173" spc="-22" dirty="0">
                <a:solidFill>
                  <a:srgbClr val="000000"/>
                </a:solidFill>
                <a:latin typeface="Clear Sans"/>
              </a:rPr>
              <a:t>• </a:t>
            </a:r>
            <a:r>
              <a:rPr lang="tr-TR" sz="1173" spc="-22" dirty="0">
                <a:solidFill>
                  <a:srgbClr val="000000"/>
                </a:solidFill>
                <a:latin typeface="Clear Sans"/>
              </a:rPr>
              <a:t>Proje sahiplerinin bina girişinde zorunlu görünürlük unsurlarını taşıyan, AB bayrağını taşıyan  plakalar, halka açık etkinliklere ilişkin pankartlar/posterler </a:t>
            </a:r>
          </a:p>
          <a:p>
            <a:pPr>
              <a:lnSpc>
                <a:spcPts val="1853"/>
              </a:lnSpc>
            </a:pPr>
            <a:r>
              <a:rPr lang="en-US" sz="1173" spc="-22" dirty="0">
                <a:solidFill>
                  <a:srgbClr val="000000"/>
                </a:solidFill>
                <a:latin typeface="Clear Sans"/>
              </a:rPr>
              <a:t>• Promo</a:t>
            </a:r>
            <a:r>
              <a:rPr lang="tr-TR" sz="1173" spc="-22" dirty="0" err="1">
                <a:solidFill>
                  <a:srgbClr val="000000"/>
                </a:solidFill>
                <a:latin typeface="Clear Sans"/>
              </a:rPr>
              <a:t>syon</a:t>
            </a:r>
            <a:r>
              <a:rPr lang="tr-TR" sz="1173" spc="-22" dirty="0">
                <a:solidFill>
                  <a:srgbClr val="000000"/>
                </a:solidFill>
                <a:latin typeface="Clear Sans"/>
              </a:rPr>
              <a:t> Malzemeleri </a:t>
            </a:r>
            <a:r>
              <a:rPr lang="en-US" sz="1173" spc="-22" dirty="0">
                <a:solidFill>
                  <a:srgbClr val="000000"/>
                </a:solidFill>
                <a:latin typeface="Clear Sans"/>
              </a:rPr>
              <a:t>– </a:t>
            </a:r>
            <a:r>
              <a:rPr lang="tr-TR" sz="1173" spc="-22" dirty="0">
                <a:solidFill>
                  <a:srgbClr val="000000"/>
                </a:solidFill>
                <a:latin typeface="Clear Sans"/>
              </a:rPr>
              <a:t>afiş</a:t>
            </a:r>
            <a:r>
              <a:rPr lang="en-US" sz="1173" spc="-22" dirty="0">
                <a:solidFill>
                  <a:srgbClr val="000000"/>
                </a:solidFill>
                <a:latin typeface="Clear Sans"/>
              </a:rPr>
              <a:t>, </a:t>
            </a:r>
            <a:r>
              <a:rPr lang="tr-TR" sz="1173" spc="-22" dirty="0">
                <a:solidFill>
                  <a:srgbClr val="000000"/>
                </a:solidFill>
                <a:latin typeface="Clear Sans"/>
              </a:rPr>
              <a:t>küçük hediyeler</a:t>
            </a:r>
            <a:r>
              <a:rPr lang="en-US" sz="1173" spc="-22" dirty="0">
                <a:solidFill>
                  <a:srgbClr val="000000"/>
                </a:solidFill>
                <a:latin typeface="Clear Sans"/>
              </a:rPr>
              <a:t>, </a:t>
            </a:r>
            <a:r>
              <a:rPr lang="tr-TR" sz="1173" spc="-22" dirty="0">
                <a:solidFill>
                  <a:srgbClr val="000000"/>
                </a:solidFill>
                <a:latin typeface="Clear Sans"/>
              </a:rPr>
              <a:t>araçlar/aletler</a:t>
            </a:r>
            <a:r>
              <a:rPr lang="en-US" sz="1173" spc="-22" dirty="0">
                <a:solidFill>
                  <a:srgbClr val="000000"/>
                </a:solidFill>
                <a:latin typeface="Clear Sans"/>
              </a:rPr>
              <a:t>.</a:t>
            </a:r>
          </a:p>
        </p:txBody>
      </p:sp>
      <p:grpSp>
        <p:nvGrpSpPr>
          <p:cNvPr id="41" name="Group 40"/>
          <p:cNvGrpSpPr/>
          <p:nvPr/>
        </p:nvGrpSpPr>
        <p:grpSpPr>
          <a:xfrm>
            <a:off x="245800" y="4991100"/>
            <a:ext cx="433081" cy="433081"/>
            <a:chOff x="491600" y="8267700"/>
            <a:chExt cx="866162" cy="866162"/>
          </a:xfrm>
        </p:grpSpPr>
        <p:grpSp>
          <p:nvGrpSpPr>
            <p:cNvPr id="36" name="Group 20"/>
            <p:cNvGrpSpPr/>
            <p:nvPr/>
          </p:nvGrpSpPr>
          <p:grpSpPr>
            <a:xfrm>
              <a:off x="491600" y="8267700"/>
              <a:ext cx="866162" cy="866162"/>
              <a:chOff x="0" y="0"/>
              <a:chExt cx="812800" cy="812800"/>
            </a:xfrm>
          </p:grpSpPr>
          <p:sp>
            <p:nvSpPr>
              <p:cNvPr id="37"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B613">
                      <a:alpha val="100000"/>
                    </a:srgbClr>
                  </a:gs>
                  <a:gs pos="100000">
                    <a:srgbClr val="FFE42F">
                      <a:alpha val="100000"/>
                    </a:srgbClr>
                  </a:gs>
                </a:gsLst>
                <a:lin ang="5400000"/>
              </a:gradFill>
              <a:ln w="66675" cap="sq">
                <a:gradFill>
                  <a:gsLst>
                    <a:gs pos="0">
                      <a:srgbClr val="3183ED">
                        <a:alpha val="100000"/>
                      </a:srgbClr>
                    </a:gs>
                    <a:gs pos="100000">
                      <a:srgbClr val="56CCF2">
                        <a:alpha val="100000"/>
                      </a:srgbClr>
                    </a:gs>
                  </a:gsLst>
                  <a:lin ang="5400000"/>
                </a:gradFill>
                <a:prstDash val="solid"/>
                <a:miter/>
              </a:ln>
            </p:spPr>
            <p:txBody>
              <a:bodyPr/>
              <a:lstStyle/>
              <a:p>
                <a:endParaRPr lang="tr-TR" sz="900"/>
              </a:p>
            </p:txBody>
          </p:sp>
          <p:sp>
            <p:nvSpPr>
              <p:cNvPr id="38" name="TextBox 22"/>
              <p:cNvSpPr txBox="1"/>
              <p:nvPr/>
            </p:nvSpPr>
            <p:spPr>
              <a:xfrm>
                <a:off x="76200" y="19050"/>
                <a:ext cx="660400" cy="717550"/>
              </a:xfrm>
              <a:prstGeom prst="rect">
                <a:avLst/>
              </a:prstGeom>
            </p:spPr>
            <p:txBody>
              <a:bodyPr lIns="25400" tIns="25400" rIns="25400" bIns="25400" rtlCol="0" anchor="ctr"/>
              <a:lstStyle/>
              <a:p>
                <a:pPr algn="ctr">
                  <a:lnSpc>
                    <a:spcPts val="1330"/>
                  </a:lnSpc>
                </a:pPr>
                <a:endParaRPr sz="900"/>
              </a:p>
            </p:txBody>
          </p:sp>
        </p:grpSp>
        <p:sp>
          <p:nvSpPr>
            <p:cNvPr id="39" name="TextBox 25"/>
            <p:cNvSpPr txBox="1"/>
            <p:nvPr/>
          </p:nvSpPr>
          <p:spPr>
            <a:xfrm>
              <a:off x="775978" y="8391940"/>
              <a:ext cx="221206" cy="538608"/>
            </a:xfrm>
            <a:prstGeom prst="rect">
              <a:avLst/>
            </a:prstGeom>
          </p:spPr>
          <p:txBody>
            <a:bodyPr lIns="0" tIns="0" rIns="0" bIns="0" rtlCol="0" anchor="t">
              <a:spAutoFit/>
            </a:bodyPr>
            <a:lstStyle/>
            <a:p>
              <a:pPr>
                <a:lnSpc>
                  <a:spcPts val="2120"/>
                </a:lnSpc>
              </a:pPr>
              <a:r>
                <a:rPr lang="en-US" sz="1963" spc="-49" dirty="0">
                  <a:solidFill>
                    <a:srgbClr val="FFFFFF"/>
                  </a:solidFill>
                  <a:latin typeface="Barlow Bold"/>
                </a:rPr>
                <a:t>3</a:t>
              </a:r>
            </a:p>
          </p:txBody>
        </p:sp>
      </p:grpSp>
      <p:sp>
        <p:nvSpPr>
          <p:cNvPr id="40" name="TextBox 26"/>
          <p:cNvSpPr txBox="1"/>
          <p:nvPr/>
        </p:nvSpPr>
        <p:spPr>
          <a:xfrm>
            <a:off x="838066" y="5075259"/>
            <a:ext cx="4300946" cy="709746"/>
          </a:xfrm>
          <a:prstGeom prst="rect">
            <a:avLst/>
          </a:prstGeom>
        </p:spPr>
        <p:txBody>
          <a:bodyPr wrap="square" lIns="0" tIns="0" rIns="0" bIns="0" rtlCol="0" anchor="t">
            <a:spAutoFit/>
          </a:bodyPr>
          <a:lstStyle/>
          <a:p>
            <a:pPr>
              <a:lnSpc>
                <a:spcPts val="1853"/>
              </a:lnSpc>
            </a:pPr>
            <a:r>
              <a:rPr lang="tr-TR" sz="1400" b="1" spc="-22" dirty="0">
                <a:solidFill>
                  <a:srgbClr val="000000"/>
                </a:solidFill>
                <a:latin typeface="Clear Sans"/>
              </a:rPr>
              <a:t>Halka Açık Etkinlik</a:t>
            </a:r>
            <a:r>
              <a:rPr lang="en-US" sz="1400" b="1" spc="-22" dirty="0">
                <a:solidFill>
                  <a:srgbClr val="000000"/>
                </a:solidFill>
                <a:latin typeface="Clear Sans"/>
              </a:rPr>
              <a:t>:</a:t>
            </a:r>
          </a:p>
          <a:p>
            <a:pPr>
              <a:lnSpc>
                <a:spcPts val="1853"/>
              </a:lnSpc>
            </a:pPr>
            <a:r>
              <a:rPr lang="en-US" sz="1173" spc="-22" dirty="0">
                <a:solidFill>
                  <a:srgbClr val="000000"/>
                </a:solidFill>
                <a:latin typeface="Clear Sans"/>
              </a:rPr>
              <a:t>• </a:t>
            </a:r>
            <a:r>
              <a:rPr lang="tr-TR" sz="1173" spc="-22" dirty="0">
                <a:solidFill>
                  <a:srgbClr val="000000"/>
                </a:solidFill>
                <a:latin typeface="Clear Sans"/>
              </a:rPr>
              <a:t>Farkındalık artırma kampanyaları, toplantılar, </a:t>
            </a:r>
            <a:r>
              <a:rPr lang="tr-TR" sz="1173" spc="-22" dirty="0" err="1">
                <a:solidFill>
                  <a:srgbClr val="000000"/>
                </a:solidFill>
                <a:latin typeface="Clear Sans"/>
              </a:rPr>
              <a:t>çalıştaylar</a:t>
            </a:r>
            <a:r>
              <a:rPr lang="tr-TR" sz="1173" spc="-22" dirty="0">
                <a:solidFill>
                  <a:srgbClr val="000000"/>
                </a:solidFill>
                <a:latin typeface="Clear Sans"/>
              </a:rPr>
              <a:t>, konferanslar, </a:t>
            </a:r>
            <a:r>
              <a:rPr lang="tr-TR" sz="1173" spc="-22" dirty="0" err="1">
                <a:solidFill>
                  <a:srgbClr val="000000"/>
                </a:solidFill>
                <a:latin typeface="Clear Sans"/>
              </a:rPr>
              <a:t>seminarlar</a:t>
            </a:r>
            <a:r>
              <a:rPr lang="tr-TR" sz="1173" spc="-22" dirty="0">
                <a:solidFill>
                  <a:srgbClr val="000000"/>
                </a:solidFill>
                <a:latin typeface="Clear Sans"/>
              </a:rPr>
              <a:t>, eğitimler, basın etkinlikleri</a:t>
            </a:r>
            <a:endParaRPr lang="en-US" sz="1173" spc="-22" dirty="0">
              <a:solidFill>
                <a:srgbClr val="000000"/>
              </a:solidFill>
              <a:latin typeface="Clear Sans"/>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animEffect transition="in" filter="fade">
                                      <p:cBhvr>
                                        <p:cTn id="9" dur="1000"/>
                                        <p:tgtEl>
                                          <p:spTgt spid="26"/>
                                        </p:tgtEl>
                                      </p:cBhvr>
                                    </p:animEffect>
                                    <p:anim calcmode="lin" valueType="num">
                                      <p:cBhvr>
                                        <p:cTn id="10" dur="1000" fill="hold"/>
                                        <p:tgtEl>
                                          <p:spTgt spid="26"/>
                                        </p:tgtEl>
                                        <p:attrNameLst>
                                          <p:attrName>ppt_x</p:attrName>
                                        </p:attrNameLst>
                                      </p:cBhvr>
                                      <p:tavLst>
                                        <p:tav tm="0">
                                          <p:val>
                                            <p:strVal val="#ppt_x"/>
                                          </p:val>
                                        </p:tav>
                                        <p:tav tm="100000">
                                          <p:val>
                                            <p:strVal val="#ppt_x"/>
                                          </p:val>
                                        </p:tav>
                                      </p:tavLst>
                                    </p:anim>
                                    <p:anim calcmode="lin" valueType="num">
                                      <p:cBhvr>
                                        <p:cTn id="1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4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7"/>
          <p:cNvSpPr txBox="1"/>
          <p:nvPr/>
        </p:nvSpPr>
        <p:spPr>
          <a:xfrm>
            <a:off x="258066" y="1379960"/>
            <a:ext cx="3638753" cy="666849"/>
          </a:xfrm>
          <a:prstGeom prst="rect">
            <a:avLst/>
          </a:prstGeom>
        </p:spPr>
        <p:txBody>
          <a:bodyPr lIns="0" tIns="0" rIns="0" bIns="0" rtlCol="0" anchor="t">
            <a:spAutoFit/>
          </a:bodyPr>
          <a:lstStyle/>
          <a:p>
            <a:pPr>
              <a:lnSpc>
                <a:spcPts val="5152"/>
              </a:lnSpc>
            </a:pPr>
            <a:r>
              <a:rPr lang="tr-TR" sz="4770" spc="-119" dirty="0">
                <a:solidFill>
                  <a:srgbClr val="112D4E"/>
                </a:solidFill>
                <a:latin typeface="Barlow Bold"/>
              </a:rPr>
              <a:t>Fotoğraflar</a:t>
            </a:r>
            <a:endParaRPr lang="en-US" sz="4770" spc="-119" dirty="0">
              <a:solidFill>
                <a:srgbClr val="112D4E"/>
              </a:solidFill>
              <a:latin typeface="Barlow Bold"/>
            </a:endParaRPr>
          </a:p>
        </p:txBody>
      </p:sp>
      <p:sp>
        <p:nvSpPr>
          <p:cNvPr id="28" name="TextBox 28"/>
          <p:cNvSpPr txBox="1"/>
          <p:nvPr/>
        </p:nvSpPr>
        <p:spPr>
          <a:xfrm>
            <a:off x="258066" y="2046809"/>
            <a:ext cx="5443247" cy="953403"/>
          </a:xfrm>
          <a:prstGeom prst="rect">
            <a:avLst/>
          </a:prstGeom>
        </p:spPr>
        <p:txBody>
          <a:bodyPr wrap="square" lIns="0" tIns="0" rIns="0" bIns="0" rtlCol="0" anchor="t">
            <a:spAutoFit/>
          </a:bodyPr>
          <a:lstStyle/>
          <a:p>
            <a:pPr>
              <a:lnSpc>
                <a:spcPts val="1853"/>
              </a:lnSpc>
            </a:pPr>
            <a:r>
              <a:rPr lang="tr-TR" sz="1173" spc="-12" dirty="0">
                <a:solidFill>
                  <a:srgbClr val="000000"/>
                </a:solidFill>
                <a:latin typeface="Clear Sans"/>
              </a:rPr>
              <a:t>Yararlanıcıların</a:t>
            </a:r>
            <a:r>
              <a:rPr lang="tr-TR" sz="900" dirty="0"/>
              <a:t>, </a:t>
            </a:r>
            <a:r>
              <a:rPr lang="tr-TR" sz="1173" spc="-12" dirty="0">
                <a:solidFill>
                  <a:srgbClr val="000000"/>
                </a:solidFill>
                <a:latin typeface="Clear Sans"/>
              </a:rPr>
              <a:t>başta kamuyu bilgilendirme ve tanıtım faaliyetleri olmak üzere tüm proje faaliyetlerine ilişkin kapsamlı bir fotoğraf arşivi tutmaları önemle tavsiye edilir. Kamuya açık etkinliklerden, proje faaliyetlerinden ve hali hazırda kurulu olan proje ekipmanlarından alınan fotoğraflarla ilgili olarak ortaklar aşağıdaki gereklilikleri yerine getirmelidir:</a:t>
            </a:r>
            <a:endParaRPr lang="en-US" sz="1173" spc="-12" dirty="0">
              <a:solidFill>
                <a:srgbClr val="000000"/>
              </a:solidFill>
              <a:latin typeface="Clear Sans"/>
            </a:endParaRPr>
          </a:p>
        </p:txBody>
      </p:sp>
      <p:sp>
        <p:nvSpPr>
          <p:cNvPr id="32" name="TextBox 28"/>
          <p:cNvSpPr txBox="1"/>
          <p:nvPr/>
        </p:nvSpPr>
        <p:spPr>
          <a:xfrm>
            <a:off x="258066" y="2997508"/>
            <a:ext cx="6163985" cy="3146311"/>
          </a:xfrm>
          <a:prstGeom prst="rect">
            <a:avLst/>
          </a:prstGeom>
        </p:spPr>
        <p:txBody>
          <a:bodyPr wrap="square" lIns="0" tIns="0" rIns="0" bIns="0" rtlCol="0" anchor="t">
            <a:spAutoFit/>
          </a:bodyPr>
          <a:lstStyle/>
          <a:p>
            <a:pPr marL="171450" indent="-171450">
              <a:lnSpc>
                <a:spcPts val="1853"/>
              </a:lnSpc>
              <a:buFont typeface="Arial" panose="020B0604020202020204" pitchFamily="34" charset="0"/>
              <a:buChar char="•"/>
            </a:pPr>
            <a:endParaRPr lang="tr-TR" sz="1173" spc="-12" dirty="0">
              <a:solidFill>
                <a:srgbClr val="000000"/>
              </a:solidFill>
              <a:latin typeface="Clear Sans"/>
            </a:endParaRPr>
          </a:p>
          <a:p>
            <a:pPr marL="171450" indent="-171450">
              <a:lnSpc>
                <a:spcPts val="1853"/>
              </a:lnSpc>
              <a:buFont typeface="Arial" panose="020B0604020202020204" pitchFamily="34" charset="0"/>
              <a:buChar char="•"/>
            </a:pPr>
            <a:r>
              <a:rPr lang="tr-TR" sz="1173" spc="-12" dirty="0">
                <a:solidFill>
                  <a:srgbClr val="000000"/>
                </a:solidFill>
                <a:latin typeface="Clear Sans"/>
              </a:rPr>
              <a:t>Konferans/basın toplantısı/atölye veya diğer halka açık etkinliklerden çekilen fotoğrafı programın herhangi bir görselleştirmesinde kullanmak, afiş veya poster gibi </a:t>
            </a:r>
          </a:p>
          <a:p>
            <a:pPr marL="171450" indent="-171450">
              <a:lnSpc>
                <a:spcPts val="1853"/>
              </a:lnSpc>
              <a:buFont typeface="Arial" panose="020B0604020202020204" pitchFamily="34" charset="0"/>
              <a:buChar char="•"/>
            </a:pPr>
            <a:endParaRPr lang="tr-TR" sz="1173" spc="-12" dirty="0">
              <a:solidFill>
                <a:srgbClr val="000000"/>
              </a:solidFill>
              <a:latin typeface="Clear Sans"/>
            </a:endParaRPr>
          </a:p>
          <a:p>
            <a:pPr marL="171450" indent="-171450">
              <a:lnSpc>
                <a:spcPts val="1853"/>
              </a:lnSpc>
              <a:buFont typeface="Arial" panose="020B0604020202020204" pitchFamily="34" charset="0"/>
              <a:buChar char="•"/>
            </a:pPr>
            <a:r>
              <a:rPr lang="tr-TR" sz="1173" spc="-12" dirty="0">
                <a:solidFill>
                  <a:srgbClr val="000000"/>
                </a:solidFill>
                <a:latin typeface="Clear Sans"/>
              </a:rPr>
              <a:t>Bir faaliyette bulunan veya bir etkinliğe katılan kişileri, örneğin konuşurken, oyun oynarken veya antrenman yaparken çekmek</a:t>
            </a:r>
          </a:p>
          <a:p>
            <a:pPr>
              <a:lnSpc>
                <a:spcPts val="1853"/>
              </a:lnSpc>
            </a:pPr>
            <a:endParaRPr lang="tr-TR" sz="1173" spc="-12" dirty="0">
              <a:solidFill>
                <a:srgbClr val="000000"/>
              </a:solidFill>
              <a:latin typeface="Clear Sans"/>
            </a:endParaRPr>
          </a:p>
          <a:p>
            <a:pPr marL="171450" indent="-171450">
              <a:lnSpc>
                <a:spcPts val="1853"/>
              </a:lnSpc>
              <a:buFont typeface="Arial" panose="020B0604020202020204" pitchFamily="34" charset="0"/>
              <a:buChar char="•"/>
            </a:pPr>
            <a:r>
              <a:rPr lang="tr-TR" sz="1173" spc="-12" dirty="0">
                <a:solidFill>
                  <a:srgbClr val="000000"/>
                </a:solidFill>
                <a:latin typeface="Clear Sans"/>
              </a:rPr>
              <a:t>Karanlık bir aydınlatmada ve boş sandalye/masalarda fotoğraf çekmekten kaçınmak</a:t>
            </a:r>
          </a:p>
          <a:p>
            <a:pPr marL="171450" indent="-171450">
              <a:lnSpc>
                <a:spcPts val="1853"/>
              </a:lnSpc>
              <a:buFont typeface="Arial" panose="020B0604020202020204" pitchFamily="34" charset="0"/>
              <a:buChar char="•"/>
            </a:pPr>
            <a:endParaRPr lang="tr-TR" sz="1173" spc="-12" dirty="0">
              <a:solidFill>
                <a:srgbClr val="000000"/>
              </a:solidFill>
              <a:latin typeface="Clear Sans"/>
            </a:endParaRPr>
          </a:p>
          <a:p>
            <a:pPr marL="171450" indent="-171450">
              <a:lnSpc>
                <a:spcPts val="1853"/>
              </a:lnSpc>
              <a:buFont typeface="Arial" panose="020B0604020202020204" pitchFamily="34" charset="0"/>
              <a:buChar char="•"/>
            </a:pPr>
            <a:r>
              <a:rPr lang="tr-TR" sz="1173" spc="-12" dirty="0">
                <a:solidFill>
                  <a:srgbClr val="000000"/>
                </a:solidFill>
                <a:latin typeface="Clear Sans"/>
              </a:rPr>
              <a:t>Fotoğrafların 1 MB veya 1200 pikselden küçük olmayan dijital JPEG formatında sağlanması </a:t>
            </a:r>
          </a:p>
          <a:p>
            <a:pPr marL="171450" indent="-171450">
              <a:lnSpc>
                <a:spcPts val="1853"/>
              </a:lnSpc>
              <a:buFont typeface="Arial" panose="020B0604020202020204" pitchFamily="34" charset="0"/>
              <a:buChar char="•"/>
            </a:pPr>
            <a:endParaRPr lang="tr-TR" sz="1173" spc="-12" dirty="0">
              <a:solidFill>
                <a:srgbClr val="000000"/>
              </a:solidFill>
              <a:latin typeface="Clear Sans"/>
            </a:endParaRPr>
          </a:p>
          <a:p>
            <a:pPr marL="171450" indent="-171450">
              <a:lnSpc>
                <a:spcPts val="1853"/>
              </a:lnSpc>
              <a:buFont typeface="Arial" panose="020B0604020202020204" pitchFamily="34" charset="0"/>
              <a:buChar char="•"/>
            </a:pPr>
            <a:r>
              <a:rPr lang="tr-TR" sz="1173" spc="-12" dirty="0">
                <a:solidFill>
                  <a:srgbClr val="000000"/>
                </a:solidFill>
                <a:latin typeface="Clear Sans"/>
              </a:rPr>
              <a:t>En iyi fotoğraflar düzenli olarak tanıtım amacıyla doğrudan Ortak Sekretarya görevlisine gönderilmeli</a:t>
            </a:r>
            <a:endParaRPr lang="en-US" sz="1173" spc="-12" dirty="0">
              <a:solidFill>
                <a:srgbClr val="000000"/>
              </a:solidFill>
              <a:latin typeface="Clear Sans"/>
            </a:endParaRPr>
          </a:p>
          <a:p>
            <a:pPr>
              <a:lnSpc>
                <a:spcPts val="1853"/>
              </a:lnSpc>
            </a:pPr>
            <a:endParaRPr lang="en-US" sz="1173" spc="-12" dirty="0">
              <a:solidFill>
                <a:srgbClr val="000000"/>
              </a:solidFill>
              <a:latin typeface="Clear Sans"/>
            </a:endParaRPr>
          </a:p>
        </p:txBody>
      </p:sp>
    </p:spTree>
    <p:extLst>
      <p:ext uri="{BB962C8B-B14F-4D97-AF65-F5344CB8AC3E}">
        <p14:creationId xmlns:p14="http://schemas.microsoft.com/office/powerpoint/2010/main" val="36723185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iterate type="wd">
                                    <p:tmPct val="10000"/>
                                  </p:iterate>
                                  <p:childTnLst>
                                    <p:set>
                                      <p:cBhvr>
                                        <p:cTn id="11" dur="1" fill="hold">
                                          <p:stCondLst>
                                            <p:cond delay="0"/>
                                          </p:stCondLst>
                                        </p:cTn>
                                        <p:tgtEl>
                                          <p:spTgt spid="32"/>
                                        </p:tgtEl>
                                        <p:attrNameLst>
                                          <p:attrName>style.visibility</p:attrName>
                                        </p:attrNameLst>
                                      </p:cBhvr>
                                      <p:to>
                                        <p:strVal val="visible"/>
                                      </p:to>
                                    </p:set>
                                    <p:animEffect transition="in" filter="barn(inHorizontal)">
                                      <p:cBhvr>
                                        <p:cTn id="1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467100" y="1500525"/>
            <a:ext cx="594413" cy="3529631"/>
            <a:chOff x="6934200" y="336893"/>
            <a:chExt cx="1188826" cy="8008919"/>
          </a:xfrm>
        </p:grpSpPr>
        <p:sp>
          <p:nvSpPr>
            <p:cNvPr id="5" name="AutoShape 5"/>
            <p:cNvSpPr/>
            <p:nvPr/>
          </p:nvSpPr>
          <p:spPr>
            <a:xfrm flipV="1">
              <a:off x="7512990" y="979512"/>
              <a:ext cx="44197" cy="7366300"/>
            </a:xfrm>
            <a:prstGeom prst="line">
              <a:avLst/>
            </a:prstGeom>
            <a:ln w="19050" cap="flat">
              <a:solidFill>
                <a:srgbClr val="44A9EF"/>
              </a:solidFill>
              <a:prstDash val="solid"/>
              <a:headEnd type="none" w="sm" len="sm"/>
              <a:tailEnd type="none" w="sm" len="sm"/>
            </a:ln>
          </p:spPr>
          <p:txBody>
            <a:bodyPr/>
            <a:lstStyle/>
            <a:p>
              <a:endParaRPr lang="tr-TR" sz="900"/>
            </a:p>
          </p:txBody>
        </p:sp>
        <p:grpSp>
          <p:nvGrpSpPr>
            <p:cNvPr id="6" name="Group 6"/>
            <p:cNvGrpSpPr/>
            <p:nvPr/>
          </p:nvGrpSpPr>
          <p:grpSpPr>
            <a:xfrm>
              <a:off x="6934200" y="336893"/>
              <a:ext cx="1188826" cy="1021647"/>
              <a:chOff x="0" y="0"/>
              <a:chExt cx="812800" cy="698500"/>
            </a:xfrm>
          </p:grpSpPr>
          <p:sp>
            <p:nvSpPr>
              <p:cNvPr id="7" name="Freeform 7"/>
              <p:cNvSpPr/>
              <p:nvPr/>
            </p:nvSpPr>
            <p:spPr>
              <a:xfrm>
                <a:off x="8754" y="0"/>
                <a:ext cx="795293" cy="698500"/>
              </a:xfrm>
              <a:custGeom>
                <a:avLst/>
                <a:gdLst/>
                <a:ahLst/>
                <a:cxnLst/>
                <a:rect l="l" t="t" r="r" b="b"/>
                <a:pathLst>
                  <a:path w="795293" h="698500">
                    <a:moveTo>
                      <a:pt x="781121" y="388652"/>
                    </a:moveTo>
                    <a:lnTo>
                      <a:pt x="623771" y="659098"/>
                    </a:lnTo>
                    <a:cubicBezTo>
                      <a:pt x="609578" y="683493"/>
                      <a:pt x="583483" y="698500"/>
                      <a:pt x="555260" y="698500"/>
                    </a:cubicBezTo>
                    <a:lnTo>
                      <a:pt x="240032" y="698500"/>
                    </a:lnTo>
                    <a:cubicBezTo>
                      <a:pt x="211809" y="698500"/>
                      <a:pt x="185714" y="683493"/>
                      <a:pt x="171521" y="659098"/>
                    </a:cubicBezTo>
                    <a:lnTo>
                      <a:pt x="14171" y="388652"/>
                    </a:lnTo>
                    <a:cubicBezTo>
                      <a:pt x="0" y="364295"/>
                      <a:pt x="0" y="334205"/>
                      <a:pt x="14171" y="309848"/>
                    </a:cubicBezTo>
                    <a:lnTo>
                      <a:pt x="171521" y="39402"/>
                    </a:lnTo>
                    <a:cubicBezTo>
                      <a:pt x="185714" y="15007"/>
                      <a:pt x="211809" y="0"/>
                      <a:pt x="240032" y="0"/>
                    </a:cubicBezTo>
                    <a:lnTo>
                      <a:pt x="555260" y="0"/>
                    </a:lnTo>
                    <a:cubicBezTo>
                      <a:pt x="583483" y="0"/>
                      <a:pt x="609578" y="15007"/>
                      <a:pt x="623771" y="39402"/>
                    </a:cubicBezTo>
                    <a:lnTo>
                      <a:pt x="781121" y="309848"/>
                    </a:lnTo>
                    <a:cubicBezTo>
                      <a:pt x="795292" y="334205"/>
                      <a:pt x="795292" y="364295"/>
                      <a:pt x="781121" y="388652"/>
                    </a:cubicBezTo>
                    <a:close/>
                  </a:path>
                </a:pathLst>
              </a:custGeom>
              <a:gradFill rotWithShape="1">
                <a:gsLst>
                  <a:gs pos="0">
                    <a:srgbClr val="51AFFF">
                      <a:alpha val="100000"/>
                    </a:srgbClr>
                  </a:gs>
                  <a:gs pos="100000">
                    <a:srgbClr val="3183ED">
                      <a:alpha val="100000"/>
                    </a:srgbClr>
                  </a:gs>
                </a:gsLst>
                <a:path path="circle">
                  <a:fillToRect l="50000" t="50000" r="50000" b="50000"/>
                </a:path>
              </a:gradFill>
            </p:spPr>
            <p:txBody>
              <a:bodyPr/>
              <a:lstStyle/>
              <a:p>
                <a:endParaRPr lang="tr-TR" sz="900"/>
              </a:p>
            </p:txBody>
          </p:sp>
          <p:sp>
            <p:nvSpPr>
              <p:cNvPr id="8" name="TextBox 8"/>
              <p:cNvSpPr txBox="1"/>
              <p:nvPr/>
            </p:nvSpPr>
            <p:spPr>
              <a:xfrm>
                <a:off x="114300" y="-57150"/>
                <a:ext cx="584200" cy="755650"/>
              </a:xfrm>
              <a:prstGeom prst="rect">
                <a:avLst/>
              </a:prstGeom>
            </p:spPr>
            <p:txBody>
              <a:bodyPr lIns="25400" tIns="25400" rIns="25400" bIns="25400" rtlCol="0" anchor="ctr"/>
              <a:lstStyle/>
              <a:p>
                <a:pPr algn="ctr">
                  <a:lnSpc>
                    <a:spcPts val="1330"/>
                  </a:lnSpc>
                </a:pPr>
                <a:endParaRPr sz="900"/>
              </a:p>
            </p:txBody>
          </p:sp>
        </p:grpSp>
        <p:sp>
          <p:nvSpPr>
            <p:cNvPr id="22" name="Freeform 22"/>
            <p:cNvSpPr/>
            <p:nvPr/>
          </p:nvSpPr>
          <p:spPr>
            <a:xfrm>
              <a:off x="7252122" y="544821"/>
              <a:ext cx="598219" cy="605791"/>
            </a:xfrm>
            <a:custGeom>
              <a:avLst/>
              <a:gdLst/>
              <a:ahLst/>
              <a:cxnLst/>
              <a:rect l="l" t="t" r="r" b="b"/>
              <a:pathLst>
                <a:path w="598219" h="605791">
                  <a:moveTo>
                    <a:pt x="0" y="0"/>
                  </a:moveTo>
                  <a:lnTo>
                    <a:pt x="598219" y="0"/>
                  </a:lnTo>
                  <a:lnTo>
                    <a:pt x="598219" y="605791"/>
                  </a:lnTo>
                  <a:lnTo>
                    <a:pt x="0" y="6057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tr-TR" sz="900"/>
            </a:p>
          </p:txBody>
        </p:sp>
      </p:grpSp>
      <p:grpSp>
        <p:nvGrpSpPr>
          <p:cNvPr id="25" name="Group 24"/>
          <p:cNvGrpSpPr/>
          <p:nvPr/>
        </p:nvGrpSpPr>
        <p:grpSpPr>
          <a:xfrm>
            <a:off x="3467100" y="4991100"/>
            <a:ext cx="594413" cy="510824"/>
            <a:chOff x="6934200" y="8267700"/>
            <a:chExt cx="1188826" cy="1021647"/>
          </a:xfrm>
        </p:grpSpPr>
        <p:grpSp>
          <p:nvGrpSpPr>
            <p:cNvPr id="15" name="Group 15"/>
            <p:cNvGrpSpPr/>
            <p:nvPr/>
          </p:nvGrpSpPr>
          <p:grpSpPr>
            <a:xfrm>
              <a:off x="6934200" y="8267700"/>
              <a:ext cx="1188826" cy="1021647"/>
              <a:chOff x="0" y="0"/>
              <a:chExt cx="812800" cy="698500"/>
            </a:xfrm>
          </p:grpSpPr>
          <p:sp>
            <p:nvSpPr>
              <p:cNvPr id="16" name="Freeform 16"/>
              <p:cNvSpPr/>
              <p:nvPr/>
            </p:nvSpPr>
            <p:spPr>
              <a:xfrm>
                <a:off x="8754" y="0"/>
                <a:ext cx="795293" cy="698500"/>
              </a:xfrm>
              <a:custGeom>
                <a:avLst/>
                <a:gdLst/>
                <a:ahLst/>
                <a:cxnLst/>
                <a:rect l="l" t="t" r="r" b="b"/>
                <a:pathLst>
                  <a:path w="795293" h="698500">
                    <a:moveTo>
                      <a:pt x="781121" y="388652"/>
                    </a:moveTo>
                    <a:lnTo>
                      <a:pt x="623771" y="659098"/>
                    </a:lnTo>
                    <a:cubicBezTo>
                      <a:pt x="609578" y="683493"/>
                      <a:pt x="583483" y="698500"/>
                      <a:pt x="555260" y="698500"/>
                    </a:cubicBezTo>
                    <a:lnTo>
                      <a:pt x="240032" y="698500"/>
                    </a:lnTo>
                    <a:cubicBezTo>
                      <a:pt x="211809" y="698500"/>
                      <a:pt x="185714" y="683493"/>
                      <a:pt x="171521" y="659098"/>
                    </a:cubicBezTo>
                    <a:lnTo>
                      <a:pt x="14171" y="388652"/>
                    </a:lnTo>
                    <a:cubicBezTo>
                      <a:pt x="0" y="364295"/>
                      <a:pt x="0" y="334205"/>
                      <a:pt x="14171" y="309848"/>
                    </a:cubicBezTo>
                    <a:lnTo>
                      <a:pt x="171521" y="39402"/>
                    </a:lnTo>
                    <a:cubicBezTo>
                      <a:pt x="185714" y="15007"/>
                      <a:pt x="211809" y="0"/>
                      <a:pt x="240032" y="0"/>
                    </a:cubicBezTo>
                    <a:lnTo>
                      <a:pt x="555260" y="0"/>
                    </a:lnTo>
                    <a:cubicBezTo>
                      <a:pt x="583483" y="0"/>
                      <a:pt x="609578" y="15007"/>
                      <a:pt x="623771" y="39402"/>
                    </a:cubicBezTo>
                    <a:lnTo>
                      <a:pt x="781121" y="309848"/>
                    </a:lnTo>
                    <a:cubicBezTo>
                      <a:pt x="795292" y="334205"/>
                      <a:pt x="795292" y="364295"/>
                      <a:pt x="781121" y="388652"/>
                    </a:cubicBezTo>
                    <a:close/>
                  </a:path>
                </a:pathLst>
              </a:custGeom>
              <a:gradFill rotWithShape="1">
                <a:gsLst>
                  <a:gs pos="0">
                    <a:srgbClr val="51AFFF">
                      <a:alpha val="100000"/>
                    </a:srgbClr>
                  </a:gs>
                  <a:gs pos="100000">
                    <a:srgbClr val="3183ED">
                      <a:alpha val="100000"/>
                    </a:srgbClr>
                  </a:gs>
                </a:gsLst>
                <a:path path="circle">
                  <a:fillToRect l="50000" t="50000" r="50000" b="50000"/>
                </a:path>
              </a:gradFill>
            </p:spPr>
            <p:txBody>
              <a:bodyPr/>
              <a:lstStyle/>
              <a:p>
                <a:endParaRPr lang="tr-TR" sz="900"/>
              </a:p>
            </p:txBody>
          </p:sp>
          <p:sp>
            <p:nvSpPr>
              <p:cNvPr id="17" name="TextBox 17"/>
              <p:cNvSpPr txBox="1"/>
              <p:nvPr/>
            </p:nvSpPr>
            <p:spPr>
              <a:xfrm>
                <a:off x="114300" y="-57150"/>
                <a:ext cx="584200" cy="755650"/>
              </a:xfrm>
              <a:prstGeom prst="rect">
                <a:avLst/>
              </a:prstGeom>
            </p:spPr>
            <p:txBody>
              <a:bodyPr lIns="25400" tIns="25400" rIns="25400" bIns="25400" rtlCol="0" anchor="ctr"/>
              <a:lstStyle/>
              <a:p>
                <a:pPr algn="ctr">
                  <a:lnSpc>
                    <a:spcPts val="1330"/>
                  </a:lnSpc>
                </a:pPr>
                <a:endParaRPr sz="900"/>
              </a:p>
            </p:txBody>
          </p:sp>
        </p:grpSp>
        <p:sp>
          <p:nvSpPr>
            <p:cNvPr id="24" name="Freeform 24"/>
            <p:cNvSpPr/>
            <p:nvPr/>
          </p:nvSpPr>
          <p:spPr>
            <a:xfrm>
              <a:off x="7235061" y="8518433"/>
              <a:ext cx="669465" cy="482014"/>
            </a:xfrm>
            <a:custGeom>
              <a:avLst/>
              <a:gdLst/>
              <a:ahLst/>
              <a:cxnLst/>
              <a:rect l="l" t="t" r="r" b="b"/>
              <a:pathLst>
                <a:path w="669465" h="482014">
                  <a:moveTo>
                    <a:pt x="0" y="0"/>
                  </a:moveTo>
                  <a:lnTo>
                    <a:pt x="669464" y="0"/>
                  </a:lnTo>
                  <a:lnTo>
                    <a:pt x="669464" y="482014"/>
                  </a:lnTo>
                  <a:lnTo>
                    <a:pt x="0" y="48201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tr-TR" sz="900"/>
            </a:p>
          </p:txBody>
        </p:sp>
      </p:grpSp>
      <p:grpSp>
        <p:nvGrpSpPr>
          <p:cNvPr id="14" name="Group 13"/>
          <p:cNvGrpSpPr/>
          <p:nvPr/>
        </p:nvGrpSpPr>
        <p:grpSpPr>
          <a:xfrm>
            <a:off x="4291143" y="1399001"/>
            <a:ext cx="4695952" cy="1079380"/>
            <a:chOff x="8570701" y="340384"/>
            <a:chExt cx="9391903" cy="2158760"/>
          </a:xfrm>
        </p:grpSpPr>
        <p:sp>
          <p:nvSpPr>
            <p:cNvPr id="26" name="TextBox 26"/>
            <p:cNvSpPr txBox="1"/>
            <p:nvPr/>
          </p:nvSpPr>
          <p:spPr>
            <a:xfrm>
              <a:off x="8570703" y="885752"/>
              <a:ext cx="9391901" cy="1613392"/>
            </a:xfrm>
            <a:prstGeom prst="rect">
              <a:avLst/>
            </a:prstGeom>
          </p:spPr>
          <p:txBody>
            <a:bodyPr wrap="square" lIns="0" tIns="0" rIns="0" bIns="0" rtlCol="0" anchor="t">
              <a:spAutoFit/>
            </a:bodyPr>
            <a:lstStyle/>
            <a:p>
              <a:pPr>
                <a:lnSpc>
                  <a:spcPts val="1642"/>
                </a:lnSpc>
              </a:pPr>
              <a:r>
                <a:rPr lang="tr-TR" sz="1100" spc="-22" dirty="0">
                  <a:solidFill>
                    <a:srgbClr val="000000"/>
                  </a:solidFill>
                  <a:latin typeface="Clear Sans"/>
                </a:rPr>
                <a:t>Her proje ortağı, genel kamuoyunu projenin etkisi konusunda bilinçlendirmek ve AB’den gelen mali katkıyı belirtmek sorumluluğuna sahiptir ve görünürlük gereklilikleri tüm basılı ve dijital ürünler, yayınlar, internet siteleri (mobil görünümleri dahil), saha içi etkinlikler, fiziksel yatırımlar ve ekip satın alımları için de geçerlidir.</a:t>
              </a:r>
              <a:endParaRPr lang="en-US" sz="1100" spc="-22" dirty="0">
                <a:solidFill>
                  <a:srgbClr val="000000"/>
                </a:solidFill>
                <a:latin typeface="Clear Sans"/>
              </a:endParaRPr>
            </a:p>
          </p:txBody>
        </p:sp>
        <p:sp>
          <p:nvSpPr>
            <p:cNvPr id="27" name="TextBox 27"/>
            <p:cNvSpPr txBox="1"/>
            <p:nvPr/>
          </p:nvSpPr>
          <p:spPr>
            <a:xfrm>
              <a:off x="8570701" y="340384"/>
              <a:ext cx="3162804" cy="512960"/>
            </a:xfrm>
            <a:prstGeom prst="rect">
              <a:avLst/>
            </a:prstGeom>
          </p:spPr>
          <p:txBody>
            <a:bodyPr lIns="0" tIns="0" rIns="0" bIns="0" rtlCol="0" anchor="t">
              <a:spAutoFit/>
            </a:bodyPr>
            <a:lstStyle/>
            <a:p>
              <a:pPr>
                <a:lnSpc>
                  <a:spcPts val="1975"/>
                </a:lnSpc>
              </a:pPr>
              <a:r>
                <a:rPr lang="tr-TR" sz="1700" spc="-46" dirty="0">
                  <a:solidFill>
                    <a:srgbClr val="112D4E"/>
                  </a:solidFill>
                  <a:latin typeface="Barlow Bold"/>
                </a:rPr>
                <a:t>Sorumluluk</a:t>
              </a:r>
              <a:endParaRPr lang="en-US" sz="1700" spc="-46" dirty="0">
                <a:solidFill>
                  <a:srgbClr val="112D4E"/>
                </a:solidFill>
                <a:latin typeface="Barlow Bold"/>
              </a:endParaRPr>
            </a:p>
          </p:txBody>
        </p:sp>
      </p:grpSp>
      <p:grpSp>
        <p:nvGrpSpPr>
          <p:cNvPr id="20" name="Group 19"/>
          <p:cNvGrpSpPr/>
          <p:nvPr/>
        </p:nvGrpSpPr>
        <p:grpSpPr>
          <a:xfrm>
            <a:off x="4285350" y="5001910"/>
            <a:ext cx="4695952" cy="1079380"/>
            <a:chOff x="8570700" y="8289320"/>
            <a:chExt cx="9391903" cy="2158760"/>
          </a:xfrm>
        </p:grpSpPr>
        <p:sp>
          <p:nvSpPr>
            <p:cNvPr id="28" name="TextBox 28"/>
            <p:cNvSpPr txBox="1"/>
            <p:nvPr/>
          </p:nvSpPr>
          <p:spPr>
            <a:xfrm>
              <a:off x="8570702" y="8834688"/>
              <a:ext cx="9391901" cy="1613392"/>
            </a:xfrm>
            <a:prstGeom prst="rect">
              <a:avLst/>
            </a:prstGeom>
          </p:spPr>
          <p:txBody>
            <a:bodyPr wrap="square" lIns="0" tIns="0" rIns="0" bIns="0" rtlCol="0" anchor="t">
              <a:spAutoFit/>
            </a:bodyPr>
            <a:lstStyle/>
            <a:p>
              <a:pPr>
                <a:lnSpc>
                  <a:spcPts val="1642"/>
                </a:lnSpc>
              </a:pPr>
              <a:r>
                <a:rPr lang="tr-TR" sz="1100" spc="-22" dirty="0">
                  <a:solidFill>
                    <a:srgbClr val="000000"/>
                  </a:solidFill>
                  <a:latin typeface="Clear Sans"/>
                </a:rPr>
                <a:t>Herhangi bir proje ortağının Programın Bilgilendirme ve Tanıtım gerekliliklerine uymaması, toplam proje bütçesi tutarının %2 ila %3'ü kadar mali düzeltmelere yol açabilir.</a:t>
              </a:r>
            </a:p>
            <a:p>
              <a:pPr>
                <a:lnSpc>
                  <a:spcPts val="1642"/>
                </a:lnSpc>
              </a:pPr>
              <a:endParaRPr lang="tr-TR" sz="1100" spc="-22" dirty="0">
                <a:solidFill>
                  <a:srgbClr val="000000"/>
                </a:solidFill>
                <a:latin typeface="Clear Sans"/>
              </a:endParaRPr>
            </a:p>
          </p:txBody>
        </p:sp>
        <p:sp>
          <p:nvSpPr>
            <p:cNvPr id="29" name="TextBox 29"/>
            <p:cNvSpPr txBox="1"/>
            <p:nvPr/>
          </p:nvSpPr>
          <p:spPr>
            <a:xfrm>
              <a:off x="8570700" y="8289320"/>
              <a:ext cx="4916699" cy="512960"/>
            </a:xfrm>
            <a:prstGeom prst="rect">
              <a:avLst/>
            </a:prstGeom>
          </p:spPr>
          <p:txBody>
            <a:bodyPr wrap="square" lIns="0" tIns="0" rIns="0" bIns="0" rtlCol="0" anchor="t">
              <a:spAutoFit/>
            </a:bodyPr>
            <a:lstStyle/>
            <a:p>
              <a:pPr>
                <a:lnSpc>
                  <a:spcPts val="1975"/>
                </a:lnSpc>
              </a:pPr>
              <a:r>
                <a:rPr lang="tr-TR" sz="1828" spc="-46" dirty="0">
                  <a:solidFill>
                    <a:srgbClr val="112D4E"/>
                  </a:solidFill>
                  <a:latin typeface="Barlow Bold"/>
                </a:rPr>
                <a:t>Mali Düzeltmeler</a:t>
              </a:r>
              <a:r>
                <a:rPr lang="en-US" sz="1828" spc="-46" dirty="0">
                  <a:solidFill>
                    <a:srgbClr val="112D4E"/>
                  </a:solidFill>
                  <a:latin typeface="Barlow Bold"/>
                </a:rPr>
                <a:t> </a:t>
              </a:r>
            </a:p>
          </p:txBody>
        </p:sp>
      </p:grpSp>
      <p:sp>
        <p:nvSpPr>
          <p:cNvPr id="31" name="TextBox 31"/>
          <p:cNvSpPr txBox="1"/>
          <p:nvPr/>
        </p:nvSpPr>
        <p:spPr>
          <a:xfrm>
            <a:off x="4285350" y="4387208"/>
            <a:ext cx="2686950" cy="256480"/>
          </a:xfrm>
          <a:prstGeom prst="rect">
            <a:avLst/>
          </a:prstGeom>
        </p:spPr>
        <p:txBody>
          <a:bodyPr wrap="square" lIns="0" tIns="0" rIns="0" bIns="0" rtlCol="0" anchor="t">
            <a:spAutoFit/>
          </a:bodyPr>
          <a:lstStyle/>
          <a:p>
            <a:pPr>
              <a:lnSpc>
                <a:spcPts val="1975"/>
              </a:lnSpc>
            </a:pPr>
            <a:r>
              <a:rPr lang="tr-TR" sz="1700" spc="-46" dirty="0">
                <a:solidFill>
                  <a:srgbClr val="112D4E"/>
                </a:solidFill>
                <a:latin typeface="Barlow Bold"/>
              </a:rPr>
              <a:t>Kamuya Sunulan</a:t>
            </a:r>
            <a:endParaRPr lang="en-US" sz="1700" spc="-46" dirty="0">
              <a:solidFill>
                <a:srgbClr val="112D4E"/>
              </a:solidFill>
              <a:latin typeface="Barlow Bold"/>
            </a:endParaRPr>
          </a:p>
        </p:txBody>
      </p:sp>
      <p:grpSp>
        <p:nvGrpSpPr>
          <p:cNvPr id="18" name="Group 17"/>
          <p:cNvGrpSpPr/>
          <p:nvPr/>
        </p:nvGrpSpPr>
        <p:grpSpPr>
          <a:xfrm>
            <a:off x="4285351" y="2664095"/>
            <a:ext cx="4695952" cy="1484985"/>
            <a:chOff x="8570701" y="3474109"/>
            <a:chExt cx="9391903" cy="2969968"/>
          </a:xfrm>
        </p:grpSpPr>
        <p:sp>
          <p:nvSpPr>
            <p:cNvPr id="32" name="TextBox 32"/>
            <p:cNvSpPr txBox="1"/>
            <p:nvPr/>
          </p:nvSpPr>
          <p:spPr>
            <a:xfrm>
              <a:off x="8570703" y="4009951"/>
              <a:ext cx="9391901" cy="2434126"/>
            </a:xfrm>
            <a:prstGeom prst="rect">
              <a:avLst/>
            </a:prstGeom>
          </p:spPr>
          <p:txBody>
            <a:bodyPr wrap="square" lIns="0" tIns="0" rIns="0" bIns="0" rtlCol="0" anchor="t">
              <a:spAutoFit/>
            </a:bodyPr>
            <a:lstStyle/>
            <a:p>
              <a:pPr>
                <a:lnSpc>
                  <a:spcPts val="1642"/>
                </a:lnSpc>
              </a:pPr>
              <a:r>
                <a:rPr lang="tr-TR" sz="1100" spc="-22" dirty="0">
                  <a:solidFill>
                    <a:srgbClr val="000000"/>
                  </a:solidFill>
                  <a:latin typeface="Clear Sans"/>
                </a:rPr>
                <a:t>(AB) 2021/1059 sayılı Yönetmeliğin 36. Maddesi hükümlerine göre, aşağıdaki spesifik görünürlük eylemleri zorunludur:</a:t>
              </a:r>
            </a:p>
            <a:p>
              <a:pPr>
                <a:lnSpc>
                  <a:spcPts val="1642"/>
                </a:lnSpc>
              </a:pPr>
              <a:r>
                <a:rPr lang="tr-TR" sz="1100" spc="-22" dirty="0">
                  <a:solidFill>
                    <a:srgbClr val="000000"/>
                  </a:solidFill>
                  <a:latin typeface="Clear Sans"/>
                </a:rPr>
                <a:t>-Her proje ortağı, yatırım faaliyetlerini kamuoyuna duyuran dayanıklı plaket veya reklam panolarının satın alınmasını öngörmelidir.</a:t>
              </a:r>
            </a:p>
            <a:p>
              <a:pPr>
                <a:lnSpc>
                  <a:spcPts val="1642"/>
                </a:lnSpc>
              </a:pPr>
              <a:r>
                <a:rPr lang="tr-TR" sz="1100" spc="-22" dirty="0">
                  <a:solidFill>
                    <a:srgbClr val="000000"/>
                  </a:solidFill>
                  <a:latin typeface="Clear Sans"/>
                </a:rPr>
                <a:t>-Ortaklar proje boyunca Avrupa Komisyonu ve Yönetim Otoritesi/Ortak Sekreterlik temsilcileriyle bir iletişim etkinliği planlamalı ve organize etmelidir.</a:t>
              </a:r>
              <a:endParaRPr lang="en-US" sz="1100" spc="-22" dirty="0">
                <a:solidFill>
                  <a:srgbClr val="000000"/>
                </a:solidFill>
                <a:latin typeface="Clear Sans"/>
              </a:endParaRPr>
            </a:p>
          </p:txBody>
        </p:sp>
        <p:sp>
          <p:nvSpPr>
            <p:cNvPr id="33" name="TextBox 33"/>
            <p:cNvSpPr txBox="1"/>
            <p:nvPr/>
          </p:nvSpPr>
          <p:spPr>
            <a:xfrm>
              <a:off x="8570701" y="3474109"/>
              <a:ext cx="4916697" cy="512960"/>
            </a:xfrm>
            <a:prstGeom prst="rect">
              <a:avLst/>
            </a:prstGeom>
          </p:spPr>
          <p:txBody>
            <a:bodyPr wrap="square" lIns="0" tIns="0" rIns="0" bIns="0" rtlCol="0" anchor="t">
              <a:spAutoFit/>
            </a:bodyPr>
            <a:lstStyle/>
            <a:p>
              <a:pPr>
                <a:lnSpc>
                  <a:spcPts val="1975"/>
                </a:lnSpc>
              </a:pPr>
              <a:r>
                <a:rPr lang="tr-TR" sz="1700" spc="-46" dirty="0">
                  <a:solidFill>
                    <a:srgbClr val="112D4E"/>
                  </a:solidFill>
                  <a:latin typeface="Barlow Bold"/>
                </a:rPr>
                <a:t>Zorunluluklar</a:t>
              </a:r>
              <a:endParaRPr lang="en-US" sz="1700" spc="-46" dirty="0">
                <a:solidFill>
                  <a:srgbClr val="112D4E"/>
                </a:solidFill>
                <a:latin typeface="Barlow Bold"/>
              </a:endParaRPr>
            </a:p>
          </p:txBody>
        </p:sp>
      </p:grpSp>
      <p:sp>
        <p:nvSpPr>
          <p:cNvPr id="44" name="TextBox 25"/>
          <p:cNvSpPr txBox="1"/>
          <p:nvPr/>
        </p:nvSpPr>
        <p:spPr>
          <a:xfrm>
            <a:off x="204780" y="2138281"/>
            <a:ext cx="2958581" cy="1099147"/>
          </a:xfrm>
          <a:prstGeom prst="rect">
            <a:avLst/>
          </a:prstGeom>
        </p:spPr>
        <p:txBody>
          <a:bodyPr wrap="square" lIns="0" tIns="0" rIns="0" bIns="0" rtlCol="0" anchor="t">
            <a:spAutoFit/>
          </a:bodyPr>
          <a:lstStyle/>
          <a:p>
            <a:pPr>
              <a:lnSpc>
                <a:spcPts val="4424"/>
              </a:lnSpc>
            </a:pPr>
            <a:r>
              <a:rPr lang="tr-TR" sz="3300" spc="-102" dirty="0">
                <a:solidFill>
                  <a:srgbClr val="112D4E"/>
                </a:solidFill>
                <a:latin typeface="Barlow Bold"/>
              </a:rPr>
              <a:t>Sorumluluk</a:t>
            </a:r>
            <a:endParaRPr lang="en-US" sz="3300" spc="-102" dirty="0">
              <a:solidFill>
                <a:srgbClr val="112D4E"/>
              </a:solidFill>
              <a:latin typeface="Barlow Bold"/>
            </a:endParaRPr>
          </a:p>
          <a:p>
            <a:pPr>
              <a:lnSpc>
                <a:spcPts val="4424"/>
              </a:lnSpc>
            </a:pPr>
            <a:r>
              <a:rPr lang="en-US" sz="3300" spc="-102" dirty="0">
                <a:solidFill>
                  <a:srgbClr val="112D4E"/>
                </a:solidFill>
                <a:latin typeface="Barlow Bold"/>
              </a:rPr>
              <a:t>&amp; </a:t>
            </a:r>
            <a:r>
              <a:rPr lang="tr-TR" sz="3300" spc="-102" dirty="0">
                <a:solidFill>
                  <a:srgbClr val="112D4E"/>
                </a:solidFill>
                <a:latin typeface="Barlow Bold"/>
              </a:rPr>
              <a:t>Gereklilikler</a:t>
            </a:r>
            <a:endParaRPr lang="en-US" sz="4096" spc="-102" dirty="0">
              <a:solidFill>
                <a:srgbClr val="112D4E"/>
              </a:solidFill>
              <a:latin typeface="Barlow Bold"/>
            </a:endParaRPr>
          </a:p>
        </p:txBody>
      </p:sp>
      <p:grpSp>
        <p:nvGrpSpPr>
          <p:cNvPr id="23" name="Group 22"/>
          <p:cNvGrpSpPr/>
          <p:nvPr/>
        </p:nvGrpSpPr>
        <p:grpSpPr>
          <a:xfrm>
            <a:off x="3467413" y="4343400"/>
            <a:ext cx="594413" cy="510824"/>
            <a:chOff x="6934825" y="6972300"/>
            <a:chExt cx="1188826" cy="1021647"/>
          </a:xfrm>
        </p:grpSpPr>
        <p:grpSp>
          <p:nvGrpSpPr>
            <p:cNvPr id="45" name="Group 12"/>
            <p:cNvGrpSpPr/>
            <p:nvPr/>
          </p:nvGrpSpPr>
          <p:grpSpPr>
            <a:xfrm>
              <a:off x="6934825" y="6972300"/>
              <a:ext cx="1188826" cy="1021647"/>
              <a:chOff x="0" y="0"/>
              <a:chExt cx="812800" cy="698500"/>
            </a:xfrm>
          </p:grpSpPr>
          <p:sp>
            <p:nvSpPr>
              <p:cNvPr id="46" name="Freeform 13"/>
              <p:cNvSpPr/>
              <p:nvPr/>
            </p:nvSpPr>
            <p:spPr>
              <a:xfrm>
                <a:off x="8754" y="0"/>
                <a:ext cx="795293" cy="698500"/>
              </a:xfrm>
              <a:custGeom>
                <a:avLst/>
                <a:gdLst/>
                <a:ahLst/>
                <a:cxnLst/>
                <a:rect l="l" t="t" r="r" b="b"/>
                <a:pathLst>
                  <a:path w="795293" h="698500">
                    <a:moveTo>
                      <a:pt x="781121" y="388652"/>
                    </a:moveTo>
                    <a:lnTo>
                      <a:pt x="623771" y="659098"/>
                    </a:lnTo>
                    <a:cubicBezTo>
                      <a:pt x="609578" y="683493"/>
                      <a:pt x="583483" y="698500"/>
                      <a:pt x="555260" y="698500"/>
                    </a:cubicBezTo>
                    <a:lnTo>
                      <a:pt x="240032" y="698500"/>
                    </a:lnTo>
                    <a:cubicBezTo>
                      <a:pt x="211809" y="698500"/>
                      <a:pt x="185714" y="683493"/>
                      <a:pt x="171521" y="659098"/>
                    </a:cubicBezTo>
                    <a:lnTo>
                      <a:pt x="14171" y="388652"/>
                    </a:lnTo>
                    <a:cubicBezTo>
                      <a:pt x="0" y="364295"/>
                      <a:pt x="0" y="334205"/>
                      <a:pt x="14171" y="309848"/>
                    </a:cubicBezTo>
                    <a:lnTo>
                      <a:pt x="171521" y="39402"/>
                    </a:lnTo>
                    <a:cubicBezTo>
                      <a:pt x="185714" y="15007"/>
                      <a:pt x="211809" y="0"/>
                      <a:pt x="240032" y="0"/>
                    </a:cubicBezTo>
                    <a:lnTo>
                      <a:pt x="555260" y="0"/>
                    </a:lnTo>
                    <a:cubicBezTo>
                      <a:pt x="583483" y="0"/>
                      <a:pt x="609578" y="15007"/>
                      <a:pt x="623771" y="39402"/>
                    </a:cubicBezTo>
                    <a:lnTo>
                      <a:pt x="781121" y="309848"/>
                    </a:lnTo>
                    <a:cubicBezTo>
                      <a:pt x="795292" y="334205"/>
                      <a:pt x="795292" y="364295"/>
                      <a:pt x="781121" y="388652"/>
                    </a:cubicBezTo>
                    <a:close/>
                  </a:path>
                </a:pathLst>
              </a:custGeom>
              <a:gradFill rotWithShape="1">
                <a:gsLst>
                  <a:gs pos="0">
                    <a:srgbClr val="51AFFF">
                      <a:alpha val="100000"/>
                    </a:srgbClr>
                  </a:gs>
                  <a:gs pos="100000">
                    <a:srgbClr val="3183ED">
                      <a:alpha val="100000"/>
                    </a:srgbClr>
                  </a:gs>
                </a:gsLst>
                <a:path path="circle">
                  <a:fillToRect l="50000" t="50000" r="50000" b="50000"/>
                </a:path>
              </a:gradFill>
            </p:spPr>
            <p:txBody>
              <a:bodyPr/>
              <a:lstStyle/>
              <a:p>
                <a:endParaRPr lang="tr-TR" sz="900"/>
              </a:p>
            </p:txBody>
          </p:sp>
          <p:sp>
            <p:nvSpPr>
              <p:cNvPr id="47" name="TextBox 14"/>
              <p:cNvSpPr txBox="1"/>
              <p:nvPr/>
            </p:nvSpPr>
            <p:spPr>
              <a:xfrm>
                <a:off x="114300" y="-57150"/>
                <a:ext cx="584200" cy="755650"/>
              </a:xfrm>
              <a:prstGeom prst="rect">
                <a:avLst/>
              </a:prstGeom>
            </p:spPr>
            <p:txBody>
              <a:bodyPr lIns="25400" tIns="25400" rIns="25400" bIns="25400" rtlCol="0" anchor="ctr"/>
              <a:lstStyle/>
              <a:p>
                <a:pPr algn="ctr">
                  <a:lnSpc>
                    <a:spcPts val="1330"/>
                  </a:lnSpc>
                </a:pPr>
                <a:endParaRPr sz="900"/>
              </a:p>
            </p:txBody>
          </p:sp>
        </p:grpSp>
        <p:sp>
          <p:nvSpPr>
            <p:cNvPr id="48" name="Freeform 23"/>
            <p:cNvSpPr/>
            <p:nvPr/>
          </p:nvSpPr>
          <p:spPr>
            <a:xfrm>
              <a:off x="7180418" y="7128601"/>
              <a:ext cx="697640" cy="789409"/>
            </a:xfrm>
            <a:custGeom>
              <a:avLst/>
              <a:gdLst/>
              <a:ahLst/>
              <a:cxnLst/>
              <a:rect l="l" t="t" r="r" b="b"/>
              <a:pathLst>
                <a:path w="697640" h="789409">
                  <a:moveTo>
                    <a:pt x="0" y="0"/>
                  </a:moveTo>
                  <a:lnTo>
                    <a:pt x="697640" y="0"/>
                  </a:lnTo>
                  <a:lnTo>
                    <a:pt x="697640" y="789408"/>
                  </a:lnTo>
                  <a:lnTo>
                    <a:pt x="0" y="78940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tr-TR" sz="900"/>
            </a:p>
          </p:txBody>
        </p:sp>
      </p:grpSp>
      <p:grpSp>
        <p:nvGrpSpPr>
          <p:cNvPr id="21" name="Group 20"/>
          <p:cNvGrpSpPr/>
          <p:nvPr/>
        </p:nvGrpSpPr>
        <p:grpSpPr>
          <a:xfrm>
            <a:off x="3467100" y="2518105"/>
            <a:ext cx="594413" cy="510824"/>
            <a:chOff x="6934200" y="3321709"/>
            <a:chExt cx="1188826" cy="1021647"/>
          </a:xfrm>
        </p:grpSpPr>
        <p:grpSp>
          <p:nvGrpSpPr>
            <p:cNvPr id="9" name="Group 9"/>
            <p:cNvGrpSpPr/>
            <p:nvPr/>
          </p:nvGrpSpPr>
          <p:grpSpPr>
            <a:xfrm>
              <a:off x="6934200" y="3321709"/>
              <a:ext cx="1188826" cy="1021647"/>
              <a:chOff x="0" y="0"/>
              <a:chExt cx="812800" cy="698500"/>
            </a:xfrm>
          </p:grpSpPr>
          <p:sp>
            <p:nvSpPr>
              <p:cNvPr id="10" name="Freeform 10"/>
              <p:cNvSpPr/>
              <p:nvPr/>
            </p:nvSpPr>
            <p:spPr>
              <a:xfrm>
                <a:off x="8754" y="0"/>
                <a:ext cx="795293" cy="698500"/>
              </a:xfrm>
              <a:custGeom>
                <a:avLst/>
                <a:gdLst/>
                <a:ahLst/>
                <a:cxnLst/>
                <a:rect l="l" t="t" r="r" b="b"/>
                <a:pathLst>
                  <a:path w="795293" h="698500">
                    <a:moveTo>
                      <a:pt x="781121" y="388652"/>
                    </a:moveTo>
                    <a:lnTo>
                      <a:pt x="623771" y="659098"/>
                    </a:lnTo>
                    <a:cubicBezTo>
                      <a:pt x="609578" y="683493"/>
                      <a:pt x="583483" y="698500"/>
                      <a:pt x="555260" y="698500"/>
                    </a:cubicBezTo>
                    <a:lnTo>
                      <a:pt x="240032" y="698500"/>
                    </a:lnTo>
                    <a:cubicBezTo>
                      <a:pt x="211809" y="698500"/>
                      <a:pt x="185714" y="683493"/>
                      <a:pt x="171521" y="659098"/>
                    </a:cubicBezTo>
                    <a:lnTo>
                      <a:pt x="14171" y="388652"/>
                    </a:lnTo>
                    <a:cubicBezTo>
                      <a:pt x="0" y="364295"/>
                      <a:pt x="0" y="334205"/>
                      <a:pt x="14171" y="309848"/>
                    </a:cubicBezTo>
                    <a:lnTo>
                      <a:pt x="171521" y="39402"/>
                    </a:lnTo>
                    <a:cubicBezTo>
                      <a:pt x="185714" y="15007"/>
                      <a:pt x="211809" y="0"/>
                      <a:pt x="240032" y="0"/>
                    </a:cubicBezTo>
                    <a:lnTo>
                      <a:pt x="555260" y="0"/>
                    </a:lnTo>
                    <a:cubicBezTo>
                      <a:pt x="583483" y="0"/>
                      <a:pt x="609578" y="15007"/>
                      <a:pt x="623771" y="39402"/>
                    </a:cubicBezTo>
                    <a:lnTo>
                      <a:pt x="781121" y="309848"/>
                    </a:lnTo>
                    <a:cubicBezTo>
                      <a:pt x="795292" y="334205"/>
                      <a:pt x="795292" y="364295"/>
                      <a:pt x="781121" y="388652"/>
                    </a:cubicBezTo>
                    <a:close/>
                  </a:path>
                </a:pathLst>
              </a:custGeom>
              <a:gradFill rotWithShape="1">
                <a:gsLst>
                  <a:gs pos="0">
                    <a:srgbClr val="51AFFF">
                      <a:alpha val="100000"/>
                    </a:srgbClr>
                  </a:gs>
                  <a:gs pos="100000">
                    <a:srgbClr val="3183ED">
                      <a:alpha val="100000"/>
                    </a:srgbClr>
                  </a:gs>
                </a:gsLst>
                <a:path path="circle">
                  <a:fillToRect l="50000" t="50000" r="50000" b="50000"/>
                </a:path>
              </a:gradFill>
            </p:spPr>
            <p:txBody>
              <a:bodyPr/>
              <a:lstStyle/>
              <a:p>
                <a:endParaRPr lang="tr-TR" sz="900"/>
              </a:p>
            </p:txBody>
          </p:sp>
          <p:sp>
            <p:nvSpPr>
              <p:cNvPr id="11" name="TextBox 11"/>
              <p:cNvSpPr txBox="1"/>
              <p:nvPr/>
            </p:nvSpPr>
            <p:spPr>
              <a:xfrm>
                <a:off x="114300" y="-57150"/>
                <a:ext cx="584200" cy="755650"/>
              </a:xfrm>
              <a:prstGeom prst="rect">
                <a:avLst/>
              </a:prstGeom>
            </p:spPr>
            <p:txBody>
              <a:bodyPr lIns="25400" tIns="25400" rIns="25400" bIns="25400" rtlCol="0" anchor="ctr"/>
              <a:lstStyle/>
              <a:p>
                <a:pPr algn="ctr">
                  <a:lnSpc>
                    <a:spcPts val="1330"/>
                  </a:lnSpc>
                </a:pPr>
                <a:endParaRPr sz="900"/>
              </a:p>
            </p:txBody>
          </p:sp>
        </p:grpSp>
        <p:sp>
          <p:nvSpPr>
            <p:cNvPr id="55" name="Freeform 21"/>
            <p:cNvSpPr/>
            <p:nvPr/>
          </p:nvSpPr>
          <p:spPr>
            <a:xfrm>
              <a:off x="7203835" y="3492432"/>
              <a:ext cx="662505" cy="623583"/>
            </a:xfrm>
            <a:custGeom>
              <a:avLst/>
              <a:gdLst/>
              <a:ahLst/>
              <a:cxnLst/>
              <a:rect l="l" t="t" r="r" b="b"/>
              <a:pathLst>
                <a:path w="662505" h="623583">
                  <a:moveTo>
                    <a:pt x="0" y="0"/>
                  </a:moveTo>
                  <a:lnTo>
                    <a:pt x="662506" y="0"/>
                  </a:lnTo>
                  <a:lnTo>
                    <a:pt x="662506" y="623583"/>
                  </a:lnTo>
                  <a:lnTo>
                    <a:pt x="0" y="62358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tr-TR" sz="900"/>
            </a:p>
          </p:txBody>
        </p:sp>
      </p:grpSp>
      <p:sp>
        <p:nvSpPr>
          <p:cNvPr id="53" name="Rectangle 5"/>
          <p:cNvSpPr>
            <a:spLocks noChangeArrowheads="1"/>
          </p:cNvSpPr>
          <p:nvPr/>
        </p:nvSpPr>
        <p:spPr bwMode="auto">
          <a:xfrm>
            <a:off x="4274023" y="4726142"/>
            <a:ext cx="4707279" cy="142353"/>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9522" rIns="0" bIns="-9522" numCol="1" anchor="ctr" anchorCtr="0" compatLnSpc="1">
            <a:prstTxWarp prst="textNoShape">
              <a:avLst/>
            </a:prstTxWarp>
            <a:spAutoFit/>
          </a:bodyPr>
          <a:lstStyle/>
          <a:p>
            <a:pPr defTabSz="457200" eaLnBrk="0" fontAlgn="base" hangingPunct="0">
              <a:spcBef>
                <a:spcPct val="0"/>
              </a:spcBef>
              <a:spcAft>
                <a:spcPct val="0"/>
              </a:spcAft>
            </a:pPr>
            <a:r>
              <a:rPr lang="tr-TR" altLang="tr-TR" sz="1050">
                <a:solidFill>
                  <a:srgbClr val="202124"/>
                </a:solidFill>
                <a:latin typeface="inherit"/>
              </a:rPr>
              <a:t>Proje sonuçları kamuya ücretsiz olarak sunulmalıdır</a:t>
            </a:r>
            <a:r>
              <a:rPr lang="tr-TR" altLang="tr-TR" sz="600"/>
              <a:t> </a:t>
            </a:r>
            <a:endParaRPr lang="tr-TR" altLang="tr-TR" sz="900">
              <a:latin typeface="Arial" panose="020B0604020202020204" pitchFamily="34" charset="0"/>
            </a:endParaRPr>
          </a:p>
        </p:txBody>
      </p:sp>
    </p:spTree>
    <p:extLst>
      <p:ext uri="{BB962C8B-B14F-4D97-AF65-F5344CB8AC3E}">
        <p14:creationId xmlns:p14="http://schemas.microsoft.com/office/powerpoint/2010/main" val="237635557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4" presetClass="entr" presetSubtype="1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4" presetClass="entr" presetSubtype="1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14" presetClass="entr" presetSubtype="1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6"/>
          <p:cNvSpPr txBox="1"/>
          <p:nvPr/>
        </p:nvSpPr>
        <p:spPr>
          <a:xfrm>
            <a:off x="497611" y="1593620"/>
            <a:ext cx="3835626" cy="589905"/>
          </a:xfrm>
          <a:prstGeom prst="rect">
            <a:avLst/>
          </a:prstGeom>
        </p:spPr>
        <p:txBody>
          <a:bodyPr lIns="0" tIns="0" rIns="0" bIns="0" rtlCol="0" anchor="t">
            <a:spAutoFit/>
          </a:bodyPr>
          <a:lstStyle/>
          <a:p>
            <a:pPr>
              <a:lnSpc>
                <a:spcPts val="4590"/>
              </a:lnSpc>
            </a:pPr>
            <a:r>
              <a:rPr lang="tr-TR" sz="4250" spc="-106" dirty="0">
                <a:solidFill>
                  <a:srgbClr val="112D4E"/>
                </a:solidFill>
                <a:latin typeface="Barlow Bold"/>
              </a:rPr>
              <a:t>İletişim Stratejisi</a:t>
            </a:r>
            <a:endParaRPr lang="en-US" sz="4250" spc="-106" dirty="0">
              <a:solidFill>
                <a:srgbClr val="112D4E"/>
              </a:solidFill>
              <a:latin typeface="Barlow Bold"/>
            </a:endParaRPr>
          </a:p>
        </p:txBody>
      </p:sp>
      <p:sp>
        <p:nvSpPr>
          <p:cNvPr id="17" name="TextBox 17"/>
          <p:cNvSpPr txBox="1"/>
          <p:nvPr/>
        </p:nvSpPr>
        <p:spPr>
          <a:xfrm>
            <a:off x="497611" y="2903336"/>
            <a:ext cx="4899710" cy="953403"/>
          </a:xfrm>
          <a:prstGeom prst="rect">
            <a:avLst/>
          </a:prstGeom>
        </p:spPr>
        <p:txBody>
          <a:bodyPr wrap="square" lIns="0" tIns="0" rIns="0" bIns="0" rtlCol="0" anchor="t">
            <a:spAutoFit/>
          </a:bodyPr>
          <a:lstStyle/>
          <a:p>
            <a:pPr>
              <a:lnSpc>
                <a:spcPts val="1853"/>
              </a:lnSpc>
            </a:pPr>
            <a:r>
              <a:rPr lang="tr-TR" sz="1173" spc="-22" dirty="0">
                <a:solidFill>
                  <a:srgbClr val="000000"/>
                </a:solidFill>
                <a:latin typeface="Clear Sans"/>
              </a:rPr>
              <a:t>İletişim Stratejisi, projelerin geliştirilmesi ve uygulanmasının ayrılmaz bir parçası olmalı, tüm proje faaliyetleriyle ilgili olarak projenin tüm ortakları tarafından tanıtılmasına ilişkin hükümleri ayrıntılı olarak belirlenmeli ve proje uygulama döngüsünün başında hazırlanmalıdır.</a:t>
            </a:r>
            <a:endParaRPr lang="en-US" sz="1173" spc="-22" dirty="0">
              <a:solidFill>
                <a:srgbClr val="000000"/>
              </a:solidFill>
              <a:latin typeface="Clear Sans"/>
            </a:endParaRPr>
          </a:p>
        </p:txBody>
      </p:sp>
      <p:sp>
        <p:nvSpPr>
          <p:cNvPr id="18" name="TextBox 18"/>
          <p:cNvSpPr txBox="1"/>
          <p:nvPr/>
        </p:nvSpPr>
        <p:spPr>
          <a:xfrm>
            <a:off x="532269" y="4534652"/>
            <a:ext cx="4734583" cy="953403"/>
          </a:xfrm>
          <a:prstGeom prst="rect">
            <a:avLst/>
          </a:prstGeom>
        </p:spPr>
        <p:txBody>
          <a:bodyPr wrap="square" lIns="0" tIns="0" rIns="0" bIns="0" rtlCol="0" anchor="t">
            <a:spAutoFit/>
          </a:bodyPr>
          <a:lstStyle/>
          <a:p>
            <a:pPr>
              <a:lnSpc>
                <a:spcPts val="1853"/>
              </a:lnSpc>
            </a:pPr>
            <a:r>
              <a:rPr lang="tr-TR" sz="1173" spc="-22" dirty="0">
                <a:solidFill>
                  <a:srgbClr val="000000"/>
                </a:solidFill>
                <a:latin typeface="Clear Sans"/>
              </a:rPr>
              <a:t>İletişim stratejisi, projenin genel hedeflerini, ilgili hedef grupları, projenin uygulanması sırasında kullanılacak spesifik faaliyetleri ve araçları, hedeflenen başarının beklenen göstergelerini ve proje için öngörülen  insan ve mali kaynakları içermelidir.</a:t>
            </a:r>
          </a:p>
        </p:txBody>
      </p:sp>
      <p:grpSp>
        <p:nvGrpSpPr>
          <p:cNvPr id="34" name="Group 33"/>
          <p:cNvGrpSpPr/>
          <p:nvPr/>
        </p:nvGrpSpPr>
        <p:grpSpPr>
          <a:xfrm>
            <a:off x="301452" y="2476500"/>
            <a:ext cx="4270548" cy="340805"/>
            <a:chOff x="-1567933" y="3238500"/>
            <a:chExt cx="8541095" cy="681609"/>
          </a:xfrm>
        </p:grpSpPr>
        <p:grpSp>
          <p:nvGrpSpPr>
            <p:cNvPr id="19" name="Group 19"/>
            <p:cNvGrpSpPr/>
            <p:nvPr/>
          </p:nvGrpSpPr>
          <p:grpSpPr>
            <a:xfrm>
              <a:off x="-1567933" y="3238500"/>
              <a:ext cx="8541095" cy="681609"/>
              <a:chOff x="0" y="0"/>
              <a:chExt cx="7638769" cy="609600"/>
            </a:xfrm>
          </p:grpSpPr>
          <p:sp>
            <p:nvSpPr>
              <p:cNvPr id="20" name="Freeform 20"/>
              <p:cNvSpPr/>
              <p:nvPr/>
            </p:nvSpPr>
            <p:spPr>
              <a:xfrm>
                <a:off x="1762" y="0"/>
                <a:ext cx="7635246" cy="609600"/>
              </a:xfrm>
              <a:custGeom>
                <a:avLst/>
                <a:gdLst/>
                <a:ahLst/>
                <a:cxnLst/>
                <a:rect l="l" t="t" r="r" b="b"/>
                <a:pathLst>
                  <a:path w="7635246" h="609600">
                    <a:moveTo>
                      <a:pt x="7426556" y="0"/>
                    </a:moveTo>
                    <a:lnTo>
                      <a:pt x="5489" y="0"/>
                    </a:lnTo>
                    <a:cubicBezTo>
                      <a:pt x="3809" y="0"/>
                      <a:pt x="2232" y="808"/>
                      <a:pt x="1249" y="2171"/>
                    </a:cubicBezTo>
                    <a:cubicBezTo>
                      <a:pt x="267" y="3533"/>
                      <a:pt x="0" y="5286"/>
                      <a:pt x="531" y="6879"/>
                    </a:cubicBezTo>
                    <a:lnTo>
                      <a:pt x="199145" y="602721"/>
                    </a:lnTo>
                    <a:cubicBezTo>
                      <a:pt x="200514" y="606829"/>
                      <a:pt x="204359" y="609600"/>
                      <a:pt x="208689" y="609600"/>
                    </a:cubicBezTo>
                    <a:lnTo>
                      <a:pt x="7629756" y="609600"/>
                    </a:lnTo>
                    <a:cubicBezTo>
                      <a:pt x="7631436" y="609600"/>
                      <a:pt x="7633014" y="608792"/>
                      <a:pt x="7633996" y="607429"/>
                    </a:cubicBezTo>
                    <a:cubicBezTo>
                      <a:pt x="7634978" y="606067"/>
                      <a:pt x="7635245" y="604314"/>
                      <a:pt x="7634715" y="602721"/>
                    </a:cubicBezTo>
                    <a:lnTo>
                      <a:pt x="7436100" y="6879"/>
                    </a:lnTo>
                    <a:cubicBezTo>
                      <a:pt x="7434731" y="2771"/>
                      <a:pt x="7430887" y="0"/>
                      <a:pt x="7426556" y="0"/>
                    </a:cubicBezTo>
                    <a:close/>
                  </a:path>
                </a:pathLst>
              </a:custGeom>
              <a:gradFill rotWithShape="1">
                <a:gsLst>
                  <a:gs pos="0">
                    <a:srgbClr val="56CCF2">
                      <a:alpha val="100000"/>
                    </a:srgbClr>
                  </a:gs>
                  <a:gs pos="50000">
                    <a:srgbClr val="56CCF2">
                      <a:alpha val="100000"/>
                    </a:srgbClr>
                  </a:gs>
                  <a:gs pos="100000">
                    <a:srgbClr val="3183ED">
                      <a:alpha val="100000"/>
                    </a:srgbClr>
                  </a:gs>
                </a:gsLst>
                <a:path path="circle">
                  <a:fillToRect l="50000" t="50000" r="50000" b="50000"/>
                </a:path>
              </a:gradFill>
            </p:spPr>
            <p:txBody>
              <a:bodyPr/>
              <a:lstStyle/>
              <a:p>
                <a:endParaRPr lang="tr-TR" sz="900"/>
              </a:p>
            </p:txBody>
          </p:sp>
          <p:sp>
            <p:nvSpPr>
              <p:cNvPr id="21" name="TextBox 21"/>
              <p:cNvSpPr txBox="1"/>
              <p:nvPr/>
            </p:nvSpPr>
            <p:spPr>
              <a:xfrm>
                <a:off x="101600" y="-57150"/>
                <a:ext cx="7435569" cy="666750"/>
              </a:xfrm>
              <a:prstGeom prst="rect">
                <a:avLst/>
              </a:prstGeom>
            </p:spPr>
            <p:txBody>
              <a:bodyPr lIns="25400" tIns="25400" rIns="25400" bIns="25400" rtlCol="0" anchor="ctr"/>
              <a:lstStyle/>
              <a:p>
                <a:pPr algn="ctr">
                  <a:lnSpc>
                    <a:spcPts val="1330"/>
                  </a:lnSpc>
                </a:pPr>
                <a:endParaRPr sz="900"/>
              </a:p>
            </p:txBody>
          </p:sp>
        </p:grpSp>
        <p:sp>
          <p:nvSpPr>
            <p:cNvPr id="25" name="TextBox 25"/>
            <p:cNvSpPr txBox="1"/>
            <p:nvPr/>
          </p:nvSpPr>
          <p:spPr>
            <a:xfrm>
              <a:off x="-1076765" y="3297700"/>
              <a:ext cx="5313623" cy="512959"/>
            </a:xfrm>
            <a:prstGeom prst="rect">
              <a:avLst/>
            </a:prstGeom>
          </p:spPr>
          <p:txBody>
            <a:bodyPr lIns="0" tIns="0" rIns="0" bIns="0" rtlCol="0" anchor="t">
              <a:spAutoFit/>
            </a:bodyPr>
            <a:lstStyle/>
            <a:p>
              <a:pPr>
                <a:lnSpc>
                  <a:spcPts val="1975"/>
                </a:lnSpc>
              </a:pPr>
              <a:r>
                <a:rPr lang="en-US" sz="1828" dirty="0">
                  <a:solidFill>
                    <a:srgbClr val="112D4E"/>
                  </a:solidFill>
                  <a:latin typeface="Barlow Bold"/>
                </a:rPr>
                <a:t>P</a:t>
              </a:r>
              <a:r>
                <a:rPr lang="tr-TR" sz="1828" dirty="0" err="1">
                  <a:solidFill>
                    <a:srgbClr val="112D4E"/>
                  </a:solidFill>
                  <a:latin typeface="Barlow Bold"/>
                </a:rPr>
                <a:t>rojenin</a:t>
              </a:r>
              <a:r>
                <a:rPr lang="tr-TR" sz="1828" dirty="0">
                  <a:solidFill>
                    <a:srgbClr val="112D4E"/>
                  </a:solidFill>
                  <a:latin typeface="Barlow Bold"/>
                </a:rPr>
                <a:t> Parçası</a:t>
              </a:r>
              <a:endParaRPr lang="en-US" sz="1828" dirty="0">
                <a:solidFill>
                  <a:srgbClr val="112D4E"/>
                </a:solidFill>
                <a:latin typeface="Barlow Bold"/>
              </a:endParaRPr>
            </a:p>
          </p:txBody>
        </p:sp>
      </p:grpSp>
      <p:grpSp>
        <p:nvGrpSpPr>
          <p:cNvPr id="35" name="Group 34"/>
          <p:cNvGrpSpPr/>
          <p:nvPr/>
        </p:nvGrpSpPr>
        <p:grpSpPr>
          <a:xfrm>
            <a:off x="336110" y="4084310"/>
            <a:ext cx="4235889" cy="340805"/>
            <a:chOff x="-1498617" y="6454120"/>
            <a:chExt cx="8471778" cy="681609"/>
          </a:xfrm>
        </p:grpSpPr>
        <p:grpSp>
          <p:nvGrpSpPr>
            <p:cNvPr id="22" name="Group 22"/>
            <p:cNvGrpSpPr/>
            <p:nvPr/>
          </p:nvGrpSpPr>
          <p:grpSpPr>
            <a:xfrm>
              <a:off x="-1498617" y="6454120"/>
              <a:ext cx="8471778" cy="681609"/>
              <a:chOff x="0" y="0"/>
              <a:chExt cx="7576776" cy="609600"/>
            </a:xfrm>
          </p:grpSpPr>
          <p:sp>
            <p:nvSpPr>
              <p:cNvPr id="23" name="Freeform 23"/>
              <p:cNvSpPr/>
              <p:nvPr/>
            </p:nvSpPr>
            <p:spPr>
              <a:xfrm>
                <a:off x="1776" y="0"/>
                <a:ext cx="7573224" cy="609600"/>
              </a:xfrm>
              <a:custGeom>
                <a:avLst/>
                <a:gdLst/>
                <a:ahLst/>
                <a:cxnLst/>
                <a:rect l="l" t="t" r="r" b="b"/>
                <a:pathLst>
                  <a:path w="7573224" h="609600">
                    <a:moveTo>
                      <a:pt x="7364490" y="0"/>
                    </a:moveTo>
                    <a:lnTo>
                      <a:pt x="5535" y="0"/>
                    </a:lnTo>
                    <a:cubicBezTo>
                      <a:pt x="3841" y="0"/>
                      <a:pt x="2250" y="814"/>
                      <a:pt x="1260" y="2188"/>
                    </a:cubicBezTo>
                    <a:cubicBezTo>
                      <a:pt x="270" y="3562"/>
                      <a:pt x="0" y="5329"/>
                      <a:pt x="536" y="6936"/>
                    </a:cubicBezTo>
                    <a:lnTo>
                      <a:pt x="199112" y="602664"/>
                    </a:lnTo>
                    <a:cubicBezTo>
                      <a:pt x="200493" y="606806"/>
                      <a:pt x="204369" y="609600"/>
                      <a:pt x="208735" y="609600"/>
                    </a:cubicBezTo>
                    <a:lnTo>
                      <a:pt x="7567690" y="609600"/>
                    </a:lnTo>
                    <a:cubicBezTo>
                      <a:pt x="7569384" y="609600"/>
                      <a:pt x="7570974" y="608786"/>
                      <a:pt x="7571964" y="607412"/>
                    </a:cubicBezTo>
                    <a:cubicBezTo>
                      <a:pt x="7572955" y="606038"/>
                      <a:pt x="7573224" y="604271"/>
                      <a:pt x="7572689" y="602664"/>
                    </a:cubicBezTo>
                    <a:lnTo>
                      <a:pt x="7374113" y="6936"/>
                    </a:lnTo>
                    <a:cubicBezTo>
                      <a:pt x="7372731" y="2794"/>
                      <a:pt x="7368856" y="0"/>
                      <a:pt x="7364490" y="0"/>
                    </a:cubicBezTo>
                    <a:close/>
                  </a:path>
                </a:pathLst>
              </a:custGeom>
              <a:gradFill rotWithShape="1">
                <a:gsLst>
                  <a:gs pos="0">
                    <a:srgbClr val="56CCF2">
                      <a:alpha val="100000"/>
                    </a:srgbClr>
                  </a:gs>
                  <a:gs pos="50000">
                    <a:srgbClr val="56CCF2">
                      <a:alpha val="100000"/>
                    </a:srgbClr>
                  </a:gs>
                  <a:gs pos="100000">
                    <a:srgbClr val="3183ED">
                      <a:alpha val="100000"/>
                    </a:srgbClr>
                  </a:gs>
                </a:gsLst>
                <a:path path="circle">
                  <a:fillToRect l="50000" t="50000" r="50000" b="50000"/>
                </a:path>
              </a:gradFill>
            </p:spPr>
            <p:txBody>
              <a:bodyPr/>
              <a:lstStyle/>
              <a:p>
                <a:endParaRPr lang="tr-TR" sz="900"/>
              </a:p>
            </p:txBody>
          </p:sp>
          <p:sp>
            <p:nvSpPr>
              <p:cNvPr id="24" name="TextBox 24"/>
              <p:cNvSpPr txBox="1"/>
              <p:nvPr/>
            </p:nvSpPr>
            <p:spPr>
              <a:xfrm>
                <a:off x="101600" y="-57150"/>
                <a:ext cx="7373576" cy="666750"/>
              </a:xfrm>
              <a:prstGeom prst="rect">
                <a:avLst/>
              </a:prstGeom>
            </p:spPr>
            <p:txBody>
              <a:bodyPr lIns="25400" tIns="25400" rIns="25400" bIns="25400" rtlCol="0" anchor="ctr"/>
              <a:lstStyle/>
              <a:p>
                <a:pPr algn="ctr">
                  <a:lnSpc>
                    <a:spcPts val="1330"/>
                  </a:lnSpc>
                </a:pPr>
                <a:endParaRPr sz="900"/>
              </a:p>
            </p:txBody>
          </p:sp>
        </p:grpSp>
        <p:sp>
          <p:nvSpPr>
            <p:cNvPr id="26" name="TextBox 26"/>
            <p:cNvSpPr txBox="1"/>
            <p:nvPr/>
          </p:nvSpPr>
          <p:spPr>
            <a:xfrm>
              <a:off x="-1091733" y="6530320"/>
              <a:ext cx="3539038" cy="512959"/>
            </a:xfrm>
            <a:prstGeom prst="rect">
              <a:avLst/>
            </a:prstGeom>
          </p:spPr>
          <p:txBody>
            <a:bodyPr lIns="0" tIns="0" rIns="0" bIns="0" rtlCol="0" anchor="t">
              <a:spAutoFit/>
            </a:bodyPr>
            <a:lstStyle/>
            <a:p>
              <a:pPr>
                <a:lnSpc>
                  <a:spcPts val="1975"/>
                </a:lnSpc>
              </a:pPr>
              <a:r>
                <a:rPr lang="tr-TR" sz="1828" dirty="0">
                  <a:solidFill>
                    <a:srgbClr val="112D4E"/>
                  </a:solidFill>
                  <a:latin typeface="Barlow Bold"/>
                </a:rPr>
                <a:t>İçerik</a:t>
              </a:r>
              <a:endParaRPr lang="en-US" sz="1828" dirty="0">
                <a:solidFill>
                  <a:srgbClr val="112D4E"/>
                </a:solidFill>
                <a:latin typeface="Barlow Bold"/>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0-#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allAtOnce"/>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20"/>
          <p:cNvSpPr txBox="1"/>
          <p:nvPr/>
        </p:nvSpPr>
        <p:spPr>
          <a:xfrm>
            <a:off x="467544" y="2245878"/>
            <a:ext cx="3528284" cy="1179810"/>
          </a:xfrm>
          <a:prstGeom prst="rect">
            <a:avLst/>
          </a:prstGeom>
        </p:spPr>
        <p:txBody>
          <a:bodyPr lIns="0" tIns="0" rIns="0" bIns="0" rtlCol="0" anchor="t">
            <a:spAutoFit/>
          </a:bodyPr>
          <a:lstStyle/>
          <a:p>
            <a:pPr>
              <a:lnSpc>
                <a:spcPts val="4590"/>
              </a:lnSpc>
            </a:pPr>
            <a:r>
              <a:rPr lang="en-US" sz="4250" spc="-106" dirty="0">
                <a:solidFill>
                  <a:srgbClr val="112D4E"/>
                </a:solidFill>
                <a:latin typeface="Barlow Bold"/>
              </a:rPr>
              <a:t>Promo</a:t>
            </a:r>
            <a:r>
              <a:rPr lang="tr-TR" sz="4250" spc="-106" dirty="0" err="1">
                <a:solidFill>
                  <a:srgbClr val="112D4E"/>
                </a:solidFill>
                <a:latin typeface="Barlow Bold"/>
              </a:rPr>
              <a:t>syon</a:t>
            </a:r>
            <a:r>
              <a:rPr lang="tr-TR" sz="4250" spc="-106" dirty="0">
                <a:solidFill>
                  <a:srgbClr val="112D4E"/>
                </a:solidFill>
                <a:latin typeface="Barlow Bold"/>
              </a:rPr>
              <a:t> Malzemeleri</a:t>
            </a:r>
            <a:endParaRPr lang="en-US" sz="4250" spc="-106" dirty="0">
              <a:solidFill>
                <a:srgbClr val="112D4E"/>
              </a:solidFill>
              <a:latin typeface="Barlow Bold"/>
            </a:endParaRPr>
          </a:p>
        </p:txBody>
      </p:sp>
      <p:sp>
        <p:nvSpPr>
          <p:cNvPr id="24" name="TextBox 24"/>
          <p:cNvSpPr txBox="1"/>
          <p:nvPr/>
        </p:nvSpPr>
        <p:spPr>
          <a:xfrm>
            <a:off x="4245137" y="1874467"/>
            <a:ext cx="4598029" cy="2040239"/>
          </a:xfrm>
          <a:prstGeom prst="rect">
            <a:avLst/>
          </a:prstGeom>
        </p:spPr>
        <p:txBody>
          <a:bodyPr wrap="square" lIns="0" tIns="0" rIns="0" bIns="0" rtlCol="0" anchor="t">
            <a:spAutoFit/>
          </a:bodyPr>
          <a:lstStyle/>
          <a:p>
            <a:pPr marL="171450" indent="-171450">
              <a:lnSpc>
                <a:spcPts val="1642"/>
              </a:lnSpc>
              <a:buFont typeface="Arial" panose="020B0604020202020204" pitchFamily="34" charset="0"/>
              <a:buChar char="•"/>
            </a:pPr>
            <a:r>
              <a:rPr lang="tr-TR" sz="1173" spc="-22" dirty="0">
                <a:solidFill>
                  <a:srgbClr val="000000"/>
                </a:solidFill>
                <a:latin typeface="Clear Sans"/>
              </a:rPr>
              <a:t>Temel görünürlük unsurlarını kullanın: Üretilen tüm tanıtım malzemelerinde, yayınlar ve broşürler, kitapçıklar, basın bültenleri, reklamlar, çalışmalar, araştırmalar, anketler, posterler, afişler, sergi panelleri, diğer basılı materyaller, bilgi panoları, tişörtler, çantalar, kalemler, USB’ler, anahtarlıklar, not defterleri, kitap ayraçları, rozetler, video ve ses gibi görsel-işitsel materyallerde, araç, malzeme ve ekipmanlarda, web sitelerinde, sosyal medya kanallarında </a:t>
            </a:r>
          </a:p>
          <a:p>
            <a:pPr>
              <a:lnSpc>
                <a:spcPts val="1642"/>
              </a:lnSpc>
            </a:pPr>
            <a:endParaRPr lang="en-US" sz="1173" spc="-22" dirty="0">
              <a:solidFill>
                <a:srgbClr val="000000"/>
              </a:solidFill>
              <a:latin typeface="Clear Sans"/>
            </a:endParaRPr>
          </a:p>
          <a:p>
            <a:pPr marL="171450" indent="-171450">
              <a:lnSpc>
                <a:spcPts val="1642"/>
              </a:lnSpc>
              <a:buFont typeface="Arial" panose="020B0604020202020204" pitchFamily="34" charset="0"/>
              <a:buChar char="•"/>
            </a:pPr>
            <a:r>
              <a:rPr lang="tr-TR" sz="1173" spc="-22" dirty="0">
                <a:solidFill>
                  <a:srgbClr val="000000"/>
                </a:solidFill>
                <a:latin typeface="Clear Sans"/>
              </a:rPr>
              <a:t>Sorumluluk Reddi kullanın, Türkçe içeriklerde </a:t>
            </a:r>
            <a:r>
              <a:rPr lang="tr-TR" sz="1173" spc="-22" dirty="0" err="1">
                <a:solidFill>
                  <a:srgbClr val="000000"/>
                </a:solidFill>
                <a:latin typeface="Clear Sans"/>
              </a:rPr>
              <a:t>Türkçe’yi</a:t>
            </a:r>
            <a:r>
              <a:rPr lang="tr-TR" sz="1173" spc="-22" dirty="0">
                <a:solidFill>
                  <a:srgbClr val="000000"/>
                </a:solidFill>
                <a:latin typeface="Clear Sans"/>
              </a:rPr>
              <a:t>, İngilizce içeriklerde </a:t>
            </a:r>
            <a:r>
              <a:rPr lang="tr-TR" sz="1173" spc="-22" dirty="0" err="1">
                <a:solidFill>
                  <a:srgbClr val="000000"/>
                </a:solidFill>
                <a:latin typeface="Clear Sans"/>
              </a:rPr>
              <a:t>İngilizce’yi</a:t>
            </a:r>
            <a:r>
              <a:rPr lang="tr-TR" sz="1173" spc="-22" dirty="0">
                <a:solidFill>
                  <a:srgbClr val="000000"/>
                </a:solidFill>
                <a:latin typeface="Clear Sans"/>
              </a:rPr>
              <a:t> tercih edin. </a:t>
            </a:r>
            <a:endParaRPr lang="en-US" sz="1173" spc="-22" dirty="0">
              <a:solidFill>
                <a:srgbClr val="000000"/>
              </a:solidFill>
              <a:latin typeface="Clear Sans"/>
            </a:endParaRPr>
          </a:p>
        </p:txBody>
      </p:sp>
      <p:sp>
        <p:nvSpPr>
          <p:cNvPr id="27" name="TextBox 27"/>
          <p:cNvSpPr txBox="1"/>
          <p:nvPr/>
        </p:nvSpPr>
        <p:spPr>
          <a:xfrm>
            <a:off x="2627784" y="1407310"/>
            <a:ext cx="4653590" cy="256480"/>
          </a:xfrm>
          <a:prstGeom prst="rect">
            <a:avLst/>
          </a:prstGeom>
        </p:spPr>
        <p:txBody>
          <a:bodyPr wrap="square" lIns="0" tIns="0" rIns="0" bIns="0" rtlCol="0" anchor="t">
            <a:spAutoFit/>
          </a:bodyPr>
          <a:lstStyle/>
          <a:p>
            <a:pPr>
              <a:lnSpc>
                <a:spcPts val="1975"/>
              </a:lnSpc>
            </a:pPr>
            <a:r>
              <a:rPr lang="tr-TR" sz="1828" spc="-46" dirty="0">
                <a:solidFill>
                  <a:srgbClr val="112D4E"/>
                </a:solidFill>
                <a:latin typeface="Barlow Bold"/>
              </a:rPr>
              <a:t>Proje Ortakları için Genel Kurallar ve Öneriler</a:t>
            </a:r>
            <a:endParaRPr lang="en-US" sz="1828" spc="-46" dirty="0">
              <a:solidFill>
                <a:srgbClr val="112D4E"/>
              </a:solidFill>
              <a:latin typeface="Barlow Bold"/>
            </a:endParaRPr>
          </a:p>
        </p:txBody>
      </p:sp>
      <p:grpSp>
        <p:nvGrpSpPr>
          <p:cNvPr id="14" name="Group 13"/>
          <p:cNvGrpSpPr/>
          <p:nvPr/>
        </p:nvGrpSpPr>
        <p:grpSpPr>
          <a:xfrm>
            <a:off x="4220111" y="4007777"/>
            <a:ext cx="4724762" cy="1965747"/>
            <a:chOff x="8440221" y="6301053"/>
            <a:chExt cx="9449523" cy="3931493"/>
          </a:xfrm>
        </p:grpSpPr>
        <p:sp>
          <p:nvSpPr>
            <p:cNvPr id="48" name="TextBox 24"/>
            <p:cNvSpPr txBox="1"/>
            <p:nvPr/>
          </p:nvSpPr>
          <p:spPr>
            <a:xfrm>
              <a:off x="8527097" y="6423811"/>
              <a:ext cx="9362647" cy="3259739"/>
            </a:xfrm>
            <a:prstGeom prst="rect">
              <a:avLst/>
            </a:prstGeom>
            <a:noFill/>
          </p:spPr>
          <p:txBody>
            <a:bodyPr wrap="square" lIns="0" tIns="0" rIns="0" bIns="0" rtlCol="0" anchor="t">
              <a:spAutoFit/>
            </a:bodyPr>
            <a:lstStyle/>
            <a:p>
              <a:pPr>
                <a:lnSpc>
                  <a:spcPts val="1642"/>
                </a:lnSpc>
              </a:pPr>
              <a:r>
                <a:rPr lang="en-US" sz="1173" b="1" spc="-22" dirty="0">
                  <a:solidFill>
                    <a:srgbClr val="000000"/>
                  </a:solidFill>
                  <a:latin typeface="Clear Sans"/>
                </a:rPr>
                <a:t>“This &lt;publication&gt; / &lt;website/account&gt; / &lt;video/film/recording&gt; was co-funded by the European Union. Its contents are the sole responsibility of &lt;name of the author/partner&gt; and do not necessarily reflect the views of the European Union.”</a:t>
              </a:r>
              <a:endParaRPr lang="tr-TR" sz="1173" b="1" spc="-22" dirty="0">
                <a:solidFill>
                  <a:srgbClr val="000000"/>
                </a:solidFill>
                <a:latin typeface="Clear Sans"/>
              </a:endParaRPr>
            </a:p>
            <a:p>
              <a:pPr>
                <a:lnSpc>
                  <a:spcPts val="1642"/>
                </a:lnSpc>
              </a:pPr>
              <a:endParaRPr lang="tr-TR" sz="1173" b="1" spc="-22" dirty="0">
                <a:solidFill>
                  <a:srgbClr val="000000"/>
                </a:solidFill>
                <a:latin typeface="Clear Sans"/>
              </a:endParaRPr>
            </a:p>
            <a:p>
              <a:pPr>
                <a:lnSpc>
                  <a:spcPts val="1642"/>
                </a:lnSpc>
              </a:pPr>
              <a:r>
                <a:rPr lang="tr-TR" sz="1173" b="1" spc="-22" dirty="0">
                  <a:solidFill>
                    <a:srgbClr val="000000"/>
                  </a:solidFill>
                  <a:latin typeface="Clear Sans"/>
                </a:rPr>
                <a:t>«Bu </a:t>
              </a:r>
              <a:r>
                <a:rPr lang="en-US" sz="1173" b="1" spc="-22" dirty="0">
                  <a:solidFill>
                    <a:srgbClr val="000000"/>
                  </a:solidFill>
                  <a:latin typeface="Clear Sans"/>
                </a:rPr>
                <a:t>&lt;</a:t>
              </a:r>
              <a:r>
                <a:rPr lang="tr-TR" sz="1173" b="1" spc="-22" dirty="0">
                  <a:solidFill>
                    <a:srgbClr val="000000"/>
                  </a:solidFill>
                  <a:latin typeface="Clear Sans"/>
                </a:rPr>
                <a:t>yayın</a:t>
              </a:r>
              <a:r>
                <a:rPr lang="en-US" sz="1173" b="1" spc="-22" dirty="0">
                  <a:solidFill>
                    <a:srgbClr val="000000"/>
                  </a:solidFill>
                  <a:latin typeface="Clear Sans"/>
                </a:rPr>
                <a:t> &gt; / &lt;</a:t>
              </a:r>
              <a:r>
                <a:rPr lang="tr-TR" sz="1173" b="1" spc="-22" dirty="0">
                  <a:solidFill>
                    <a:srgbClr val="000000"/>
                  </a:solidFill>
                  <a:latin typeface="Clear Sans"/>
                </a:rPr>
                <a:t>internet sitesi/hesap</a:t>
              </a:r>
              <a:r>
                <a:rPr lang="en-US" sz="1173" b="1" spc="-22" dirty="0">
                  <a:solidFill>
                    <a:srgbClr val="000000"/>
                  </a:solidFill>
                  <a:latin typeface="Clear Sans"/>
                </a:rPr>
                <a:t> &gt; /</a:t>
              </a:r>
              <a:r>
                <a:rPr lang="tr-TR" sz="1173" b="1" spc="-22" dirty="0">
                  <a:solidFill>
                    <a:srgbClr val="000000"/>
                  </a:solidFill>
                  <a:latin typeface="Clear Sans"/>
                </a:rPr>
                <a:t> </a:t>
              </a:r>
              <a:r>
                <a:rPr lang="en-US" sz="1173" b="1" spc="-22" dirty="0">
                  <a:solidFill>
                    <a:srgbClr val="000000"/>
                  </a:solidFill>
                  <a:latin typeface="Clear Sans"/>
                </a:rPr>
                <a:t>&lt;</a:t>
              </a:r>
              <a:r>
                <a:rPr lang="tr-TR" sz="1173" b="1" spc="-22" dirty="0">
                  <a:solidFill>
                    <a:srgbClr val="000000"/>
                  </a:solidFill>
                  <a:latin typeface="Clear Sans"/>
                </a:rPr>
                <a:t>video/film/kayıt</a:t>
              </a:r>
              <a:r>
                <a:rPr lang="en-US" sz="1173" b="1" spc="-22" dirty="0">
                  <a:solidFill>
                    <a:srgbClr val="000000"/>
                  </a:solidFill>
                  <a:latin typeface="Clear Sans"/>
                </a:rPr>
                <a:t> &gt; </a:t>
              </a:r>
              <a:r>
                <a:rPr lang="tr-TR" sz="1173" b="1" spc="-22" dirty="0">
                  <a:solidFill>
                    <a:srgbClr val="000000"/>
                  </a:solidFill>
                  <a:latin typeface="Clear Sans"/>
                </a:rPr>
                <a:t> Avrupa Birliği tarafından eş finanse edilmektedir. İçeriğin sorumluluğu tamamıyla </a:t>
              </a:r>
              <a:r>
                <a:rPr lang="en-US" sz="1173" b="1" spc="-22" dirty="0">
                  <a:solidFill>
                    <a:srgbClr val="000000"/>
                  </a:solidFill>
                  <a:latin typeface="Clear Sans"/>
                </a:rPr>
                <a:t>&lt;</a:t>
              </a:r>
              <a:r>
                <a:rPr lang="tr-TR" sz="1173" b="1" spc="-22" dirty="0">
                  <a:solidFill>
                    <a:srgbClr val="000000"/>
                  </a:solidFill>
                  <a:latin typeface="Clear Sans"/>
                </a:rPr>
                <a:t>yazar</a:t>
              </a:r>
              <a:r>
                <a:rPr lang="en-US" sz="1173" b="1" spc="-22" dirty="0">
                  <a:solidFill>
                    <a:srgbClr val="000000"/>
                  </a:solidFill>
                  <a:latin typeface="Clear Sans"/>
                </a:rPr>
                <a:t>/</a:t>
              </a:r>
              <a:r>
                <a:rPr lang="tr-TR" sz="1173" b="1" spc="-22" dirty="0">
                  <a:solidFill>
                    <a:srgbClr val="000000"/>
                  </a:solidFill>
                  <a:latin typeface="Clear Sans"/>
                </a:rPr>
                <a:t>ortak adı</a:t>
              </a:r>
              <a:r>
                <a:rPr lang="en-US" sz="1173" b="1" spc="-22" dirty="0">
                  <a:solidFill>
                    <a:srgbClr val="000000"/>
                  </a:solidFill>
                  <a:latin typeface="Clear Sans"/>
                </a:rPr>
                <a:t>&gt; </a:t>
              </a:r>
              <a:r>
                <a:rPr lang="tr-TR" sz="1173" b="1" spc="-22" dirty="0">
                  <a:solidFill>
                    <a:srgbClr val="000000"/>
                  </a:solidFill>
                  <a:latin typeface="Clear Sans"/>
                </a:rPr>
                <a:t> aittir ve Avrupa Birliği'nin görüşlerini yansıtmamaktadır.</a:t>
              </a:r>
              <a:endParaRPr lang="en-US" sz="1173" b="1" spc="-22" dirty="0">
                <a:solidFill>
                  <a:srgbClr val="000000"/>
                </a:solidFill>
                <a:latin typeface="Clear Sans"/>
              </a:endParaRPr>
            </a:p>
          </p:txBody>
        </p:sp>
        <p:sp>
          <p:nvSpPr>
            <p:cNvPr id="49" name="Rectangle 48"/>
            <p:cNvSpPr/>
            <p:nvPr/>
          </p:nvSpPr>
          <p:spPr>
            <a:xfrm>
              <a:off x="8440221" y="6301053"/>
              <a:ext cx="9340525" cy="3931493"/>
            </a:xfrm>
            <a:prstGeom prst="rect">
              <a:avLst/>
            </a:prstGeom>
            <a:no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Tree>
    <p:extLst>
      <p:ext uri="{BB962C8B-B14F-4D97-AF65-F5344CB8AC3E}">
        <p14:creationId xmlns:p14="http://schemas.microsoft.com/office/powerpoint/2010/main" val="3491518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4"/>
          <p:cNvSpPr txBox="1"/>
          <p:nvPr/>
        </p:nvSpPr>
        <p:spPr>
          <a:xfrm>
            <a:off x="395536" y="2134390"/>
            <a:ext cx="8064896" cy="3949799"/>
          </a:xfrm>
          <a:prstGeom prst="rect">
            <a:avLst/>
          </a:prstGeom>
        </p:spPr>
        <p:txBody>
          <a:bodyPr wrap="square" lIns="0" tIns="0" rIns="0" bIns="0" rtlCol="0" anchor="t">
            <a:spAutoFit/>
          </a:bodyPr>
          <a:lstStyle/>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AB amblemi ve Program logosunun vektör formatındaki görsellerini hiçbir değişiklik yapmadan profesyonel tasarım amacıyla kullanın</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Mümkün olduğunca yerel dili kullanın veya hem Bulgarca hem de Türkçe olmak üzere iki dilli tanıtım materyalleri hazırlayın;</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Kamuya ve hedef gruplara yönelik tüm iletişim faaliyetlerinde katılımcıların yerel dilini kullanın</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Yazılı tüm materyallerde şu yazı tiplerini kullanın: </a:t>
            </a:r>
            <a:r>
              <a:rPr lang="tr-TR" sz="1400" spc="-22" dirty="0" err="1">
                <a:solidFill>
                  <a:srgbClr val="000000"/>
                </a:solidFill>
                <a:latin typeface="Clear Sans"/>
              </a:rPr>
              <a:t>Calibri</a:t>
            </a:r>
            <a:r>
              <a:rPr lang="tr-TR" sz="1400" spc="-22" dirty="0">
                <a:solidFill>
                  <a:srgbClr val="000000"/>
                </a:solidFill>
                <a:latin typeface="Clear Sans"/>
              </a:rPr>
              <a:t>, </a:t>
            </a:r>
            <a:r>
              <a:rPr lang="tr-TR" sz="1400" spc="-22" dirty="0" err="1">
                <a:solidFill>
                  <a:srgbClr val="000000"/>
                </a:solidFill>
                <a:latin typeface="Clear Sans"/>
              </a:rPr>
              <a:t>Arial</a:t>
            </a:r>
            <a:r>
              <a:rPr lang="tr-TR" sz="1400" spc="-22" dirty="0">
                <a:solidFill>
                  <a:srgbClr val="000000"/>
                </a:solidFill>
                <a:latin typeface="Clear Sans"/>
              </a:rPr>
              <a:t>, Times New Roman ve tek bir yazı tipi tercih edilmeli</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Çantalar için iyi standartta kağıt kalitesi kullanın (150 </a:t>
            </a:r>
            <a:r>
              <a:rPr lang="tr-TR" sz="1400" spc="-22" dirty="0" err="1">
                <a:solidFill>
                  <a:srgbClr val="000000"/>
                </a:solidFill>
                <a:latin typeface="Clear Sans"/>
              </a:rPr>
              <a:t>gsm</a:t>
            </a:r>
            <a:r>
              <a:rPr lang="tr-TR" sz="1400" spc="-22" dirty="0">
                <a:solidFill>
                  <a:srgbClr val="000000"/>
                </a:solidFill>
                <a:latin typeface="Clear Sans"/>
              </a:rPr>
              <a:t> veya daha iyisi)</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Küçük promosyon malzemelerini markalamak için gravürü daha kalıcı bir yöntem ile kullanın</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Materyallerinizi tanıtım amaçlı, yüksek kaliteli fotoğraflarla gösterin</a:t>
            </a:r>
          </a:p>
          <a:p>
            <a:pPr marL="171450" indent="-171450">
              <a:lnSpc>
                <a:spcPts val="1642"/>
              </a:lnSpc>
              <a:spcAft>
                <a:spcPts val="300"/>
              </a:spcAft>
              <a:buFont typeface="Arial" panose="020B0604020202020204" pitchFamily="34" charset="0"/>
              <a:buChar char="•"/>
            </a:pPr>
            <a:r>
              <a:rPr lang="tr-TR" sz="1400" spc="-22" dirty="0">
                <a:solidFill>
                  <a:srgbClr val="000000"/>
                </a:solidFill>
                <a:latin typeface="Clear Sans"/>
              </a:rPr>
              <a:t>Promosyon malzemelerinin tasarımı da dahil olmak üzere iletişim ve görünürlük konularıyla ilgili her türlü soru için danışabilirsiniz.</a:t>
            </a:r>
          </a:p>
          <a:p>
            <a:pPr marL="171450" indent="-171450">
              <a:lnSpc>
                <a:spcPts val="1642"/>
              </a:lnSpc>
              <a:spcAft>
                <a:spcPts val="300"/>
              </a:spcAft>
              <a:buFont typeface="Arial" panose="020B0604020202020204" pitchFamily="34" charset="0"/>
              <a:buChar char="•"/>
            </a:pPr>
            <a:endParaRPr lang="tr-TR" sz="1400" spc="-22" dirty="0">
              <a:solidFill>
                <a:srgbClr val="000000"/>
              </a:solidFill>
              <a:latin typeface="Clear Sans"/>
            </a:endParaRPr>
          </a:p>
          <a:p>
            <a:pPr marL="171450" indent="-171450">
              <a:lnSpc>
                <a:spcPts val="1642"/>
              </a:lnSpc>
              <a:spcAft>
                <a:spcPts val="300"/>
              </a:spcAft>
              <a:buFont typeface="Arial" panose="020B0604020202020204" pitchFamily="34" charset="0"/>
              <a:buChar char="•"/>
            </a:pPr>
            <a:endParaRPr lang="tr-TR" sz="1400" spc="-22" dirty="0">
              <a:solidFill>
                <a:srgbClr val="000000"/>
              </a:solidFill>
              <a:latin typeface="Clear Sans"/>
            </a:endParaRPr>
          </a:p>
          <a:p>
            <a:pPr marL="171450" indent="-171450">
              <a:lnSpc>
                <a:spcPts val="1642"/>
              </a:lnSpc>
              <a:spcAft>
                <a:spcPts val="300"/>
              </a:spcAft>
              <a:buFont typeface="Arial" panose="020B0604020202020204" pitchFamily="34" charset="0"/>
              <a:buChar char="•"/>
            </a:pPr>
            <a:endParaRPr lang="tr-TR" sz="1400" spc="-22" dirty="0">
              <a:solidFill>
                <a:srgbClr val="000000"/>
              </a:solidFill>
              <a:latin typeface="Clear Sans"/>
            </a:endParaRPr>
          </a:p>
          <a:p>
            <a:pPr marL="171450" indent="-171450">
              <a:lnSpc>
                <a:spcPts val="1642"/>
              </a:lnSpc>
              <a:spcAft>
                <a:spcPts val="300"/>
              </a:spcAft>
              <a:buFont typeface="Arial" panose="020B0604020202020204" pitchFamily="34" charset="0"/>
              <a:buChar char="•"/>
            </a:pPr>
            <a:endParaRPr lang="tr-TR" sz="1400" spc="-22" dirty="0">
              <a:solidFill>
                <a:srgbClr val="000000"/>
              </a:solidFill>
              <a:latin typeface="Clear Sans"/>
            </a:endParaRPr>
          </a:p>
          <a:p>
            <a:pPr marL="171450" indent="-171450">
              <a:lnSpc>
                <a:spcPts val="1642"/>
              </a:lnSpc>
              <a:spcAft>
                <a:spcPts val="300"/>
              </a:spcAft>
              <a:buFont typeface="Arial" panose="020B0604020202020204" pitchFamily="34" charset="0"/>
              <a:buChar char="•"/>
            </a:pPr>
            <a:endParaRPr lang="tr-TR" sz="1400" spc="-22" dirty="0">
              <a:solidFill>
                <a:srgbClr val="000000"/>
              </a:solidFill>
              <a:latin typeface="Clear Sans"/>
            </a:endParaRPr>
          </a:p>
        </p:txBody>
      </p:sp>
      <p:sp>
        <p:nvSpPr>
          <p:cNvPr id="27" name="TextBox 27"/>
          <p:cNvSpPr txBox="1"/>
          <p:nvPr/>
        </p:nvSpPr>
        <p:spPr>
          <a:xfrm>
            <a:off x="534862" y="1564967"/>
            <a:ext cx="5837338" cy="256480"/>
          </a:xfrm>
          <a:prstGeom prst="rect">
            <a:avLst/>
          </a:prstGeom>
        </p:spPr>
        <p:txBody>
          <a:bodyPr wrap="square" lIns="0" tIns="0" rIns="0" bIns="0" rtlCol="0" anchor="t">
            <a:spAutoFit/>
          </a:bodyPr>
          <a:lstStyle/>
          <a:p>
            <a:pPr>
              <a:lnSpc>
                <a:spcPts val="1975"/>
              </a:lnSpc>
            </a:pPr>
            <a:r>
              <a:rPr lang="tr-TR" sz="2400" spc="-46" dirty="0">
                <a:solidFill>
                  <a:srgbClr val="112D4E"/>
                </a:solidFill>
                <a:latin typeface="Barlow Bold"/>
              </a:rPr>
              <a:t>Proje Ortakları için Genel Kurallar ve Öneriler:</a:t>
            </a:r>
            <a:endParaRPr lang="en-US" sz="2400" spc="-46" dirty="0">
              <a:solidFill>
                <a:srgbClr val="112D4E"/>
              </a:solidFill>
              <a:latin typeface="Barlow Bold"/>
            </a:endParaRPr>
          </a:p>
        </p:txBody>
      </p:sp>
    </p:spTree>
    <p:extLst>
      <p:ext uri="{BB962C8B-B14F-4D97-AF65-F5344CB8AC3E}">
        <p14:creationId xmlns:p14="http://schemas.microsoft.com/office/powerpoint/2010/main" val="159391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788A7-D89E-7837-66C6-99A91BD77A9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4C54-AB53-537C-CB96-96D3EDB03145}"/>
              </a:ext>
            </a:extLst>
          </p:cNvPr>
          <p:cNvSpPr>
            <a:spLocks noGrp="1"/>
          </p:cNvSpPr>
          <p:nvPr>
            <p:ph idx="1"/>
          </p:nvPr>
        </p:nvSpPr>
        <p:spPr>
          <a:xfrm>
            <a:off x="0" y="1484784"/>
            <a:ext cx="9144000" cy="4525963"/>
          </a:xfrm>
        </p:spPr>
        <p:txBody>
          <a:bodyPr/>
          <a:lstStyle/>
          <a:p>
            <a:pPr algn="ctr">
              <a:buNone/>
              <a:defRPr/>
            </a:pPr>
            <a:endParaRPr lang="tr-TR" b="1" dirty="0">
              <a:latin typeface="Tahoma" pitchFamily="34" charset="0"/>
            </a:endParaRPr>
          </a:p>
          <a:p>
            <a:pPr algn="ctr">
              <a:buNone/>
              <a:defRPr/>
            </a:pPr>
            <a:r>
              <a:rPr lang="tr-TR" b="1" dirty="0">
                <a:latin typeface="Tahoma" pitchFamily="34" charset="0"/>
              </a:rPr>
              <a:t>TEDARİK YÖNETİMİ</a:t>
            </a:r>
          </a:p>
          <a:p>
            <a:pPr algn="ctr">
              <a:buNone/>
              <a:defRPr/>
            </a:pPr>
            <a:r>
              <a:rPr lang="tr-TR" b="1" dirty="0">
                <a:latin typeface="Tahoma" pitchFamily="34" charset="0"/>
              </a:rPr>
              <a:t>SATIN ALMA PROSEDÜRLERİ</a:t>
            </a:r>
          </a:p>
          <a:p>
            <a:pPr algn="ctr">
              <a:buNone/>
              <a:defRPr/>
            </a:pPr>
            <a:endParaRPr lang="tr-TR" b="1" dirty="0">
              <a:latin typeface="Tahoma" pitchFamily="34" charset="0"/>
            </a:endParaRPr>
          </a:p>
          <a:p>
            <a:pPr algn="ctr">
              <a:buNone/>
              <a:defRPr/>
            </a:pPr>
            <a:r>
              <a:rPr lang="tr-TR" b="1" dirty="0">
                <a:latin typeface="Tahoma" pitchFamily="34" charset="0"/>
              </a:rPr>
              <a:t>AB SATIN ALMA SÜREÇLERİNİ İNCELEYELİM!!!</a:t>
            </a:r>
          </a:p>
          <a:p>
            <a:pPr algn="ctr">
              <a:defRPr/>
            </a:pPr>
            <a:endParaRPr lang="tr-TR" dirty="0"/>
          </a:p>
          <a:p>
            <a:pPr algn="ctr"/>
            <a:endParaRPr lang="en-US" dirty="0"/>
          </a:p>
        </p:txBody>
      </p:sp>
    </p:spTree>
    <p:extLst>
      <p:ext uri="{BB962C8B-B14F-4D97-AF65-F5344CB8AC3E}">
        <p14:creationId xmlns:p14="http://schemas.microsoft.com/office/powerpoint/2010/main" val="18290002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946C9-DFB2-654C-7EE8-B8D12E86AF0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79B1D7-C65E-A135-D92A-983740C4578F}"/>
              </a:ext>
            </a:extLst>
          </p:cNvPr>
          <p:cNvSpPr>
            <a:spLocks noGrp="1"/>
          </p:cNvSpPr>
          <p:nvPr>
            <p:ph idx="1"/>
          </p:nvPr>
        </p:nvSpPr>
        <p:spPr>
          <a:xfrm>
            <a:off x="0" y="1988840"/>
            <a:ext cx="9144000" cy="2548880"/>
          </a:xfrm>
        </p:spPr>
        <p:txBody>
          <a:bodyPr/>
          <a:lstStyle/>
          <a:p>
            <a:pPr algn="ctr">
              <a:defRPr/>
            </a:pPr>
            <a:r>
              <a:rPr lang="tr-TR" dirty="0"/>
              <a:t>BANKA HESABI TEYİDİ</a:t>
            </a:r>
          </a:p>
          <a:p>
            <a:pPr algn="ctr">
              <a:defRPr/>
            </a:pPr>
            <a:r>
              <a:rPr lang="tr-TR" dirty="0"/>
              <a:t>HARCAMALARIN TEYİDİ</a:t>
            </a:r>
          </a:p>
          <a:p>
            <a:pPr marL="0" indent="0" algn="ctr">
              <a:buNone/>
              <a:defRPr/>
            </a:pPr>
            <a:r>
              <a:rPr lang="tr-TR" dirty="0"/>
              <a:t>- AVANS ÖDEMESİ</a:t>
            </a:r>
          </a:p>
          <a:p>
            <a:pPr marL="0" indent="0" algn="ctr">
              <a:buNone/>
              <a:defRPr/>
            </a:pPr>
            <a:r>
              <a:rPr lang="tr-TR" dirty="0"/>
              <a:t>ARA ÖDEME FİNAL ÖDEMESİ</a:t>
            </a:r>
          </a:p>
          <a:p>
            <a:pPr algn="ctr">
              <a:defRPr/>
            </a:pPr>
            <a:endParaRPr lang="tr-TR" dirty="0"/>
          </a:p>
          <a:p>
            <a:pPr algn="ctr"/>
            <a:endParaRPr lang="en-US" dirty="0"/>
          </a:p>
        </p:txBody>
      </p:sp>
    </p:spTree>
    <p:extLst>
      <p:ext uri="{BB962C8B-B14F-4D97-AF65-F5344CB8AC3E}">
        <p14:creationId xmlns:p14="http://schemas.microsoft.com/office/powerpoint/2010/main" val="13930760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04800" y="1916832"/>
            <a:ext cx="8572500" cy="3379378"/>
          </a:xfrm>
        </p:spPr>
        <p:txBody>
          <a:bodyPr>
            <a:noAutofit/>
          </a:bodyPr>
          <a:lstStyle/>
          <a:p>
            <a:pPr algn="just">
              <a:lnSpc>
                <a:spcPct val="120000"/>
              </a:lnSpc>
            </a:pPr>
            <a:r>
              <a:rPr lang="en-US" sz="1400" u="sng" dirty="0"/>
              <a:t>Ödeme Talebi</a:t>
            </a:r>
            <a:r>
              <a:rPr lang="en-US" sz="1400" dirty="0"/>
              <a:t>, raporlama dönemi için </a:t>
            </a:r>
            <a:r>
              <a:rPr lang="tr-TR" sz="1400" dirty="0"/>
              <a:t>Ulusal Kontrolörler tarafından</a:t>
            </a:r>
            <a:r>
              <a:rPr lang="en-US" sz="1400" dirty="0"/>
              <a:t> kontrolü yapılmış tüm proje ortakları için harcamaların Ulusal Kontrolör/Kontrolörler tarafından doğrulandığını kanıtlayan belgelerin alındığı tarihten itibaren </a:t>
            </a:r>
            <a:r>
              <a:rPr lang="en-US" sz="1400" b="1" dirty="0"/>
              <a:t>en geç 5 (beş) iş günü </a:t>
            </a:r>
            <a:r>
              <a:rPr lang="en-US" sz="1400" dirty="0"/>
              <a:t>içerisinde </a:t>
            </a:r>
            <a:r>
              <a:rPr lang="tr-TR" sz="1400" dirty="0"/>
              <a:t>Yönetim Makamı</a:t>
            </a:r>
            <a:r>
              <a:rPr lang="en-US" sz="1400" dirty="0"/>
              <a:t>‘</a:t>
            </a:r>
            <a:r>
              <a:rPr lang="tr-TR" sz="1400" dirty="0"/>
              <a:t>n</a:t>
            </a:r>
            <a:r>
              <a:rPr lang="en-US" sz="1400" dirty="0"/>
              <a:t>a sunulmalıdır;</a:t>
            </a:r>
          </a:p>
          <a:p>
            <a:pPr algn="just">
              <a:lnSpc>
                <a:spcPct val="120000"/>
              </a:lnSpc>
              <a:spcAft>
                <a:spcPts val="300"/>
              </a:spcAft>
            </a:pPr>
            <a:endParaRPr lang="en-US" sz="1400" dirty="0"/>
          </a:p>
          <a:p>
            <a:pPr marL="228600" indent="-228600" algn="just">
              <a:lnSpc>
                <a:spcPct val="120000"/>
              </a:lnSpc>
              <a:spcAft>
                <a:spcPts val="600"/>
              </a:spcAft>
              <a:buFont typeface="Wingdings" panose="05000000000000000000" pitchFamily="2" charset="2"/>
              <a:buChar char="Ø"/>
            </a:pPr>
            <a:r>
              <a:rPr lang="en-US" sz="1400" dirty="0"/>
              <a:t>Ödeme talebi (Ek</a:t>
            </a:r>
            <a:r>
              <a:rPr lang="tr-TR" sz="1400" dirty="0"/>
              <a:t>:</a:t>
            </a:r>
            <a:r>
              <a:rPr lang="en-US" sz="1400" dirty="0"/>
              <a:t>6) – tüm ortaklar için toplu olarak;</a:t>
            </a:r>
          </a:p>
          <a:p>
            <a:pPr marL="228600" indent="-228600" algn="just">
              <a:lnSpc>
                <a:spcPct val="120000"/>
              </a:lnSpc>
              <a:spcAft>
                <a:spcPts val="600"/>
              </a:spcAft>
              <a:buFont typeface="Wingdings" panose="05000000000000000000" pitchFamily="2" charset="2"/>
              <a:buChar char="Ø"/>
            </a:pPr>
            <a:r>
              <a:rPr lang="en-US" sz="1400" dirty="0"/>
              <a:t>Ulusal Kontrolörler tarafından verilen Kontrol Sertifikası/</a:t>
            </a:r>
            <a:r>
              <a:rPr lang="tr-TR" sz="1400" dirty="0"/>
              <a:t> </a:t>
            </a:r>
            <a:r>
              <a:rPr lang="en-US" sz="1400" dirty="0"/>
              <a:t>Sertifikaları; </a:t>
            </a:r>
          </a:p>
          <a:p>
            <a:pPr marL="228600" indent="-228600" algn="just">
              <a:lnSpc>
                <a:spcPct val="120000"/>
              </a:lnSpc>
              <a:spcAft>
                <a:spcPts val="600"/>
              </a:spcAft>
              <a:buFont typeface="Wingdings" panose="05000000000000000000" pitchFamily="2" charset="2"/>
              <a:buChar char="Ø"/>
            </a:pPr>
            <a:r>
              <a:rPr lang="en-US" sz="1400" dirty="0"/>
              <a:t>Proje ortaklarının </a:t>
            </a:r>
            <a:r>
              <a:rPr lang="tr-TR" sz="1400" dirty="0"/>
              <a:t>fatura r</a:t>
            </a:r>
            <a:r>
              <a:rPr lang="en-US" sz="1400" dirty="0"/>
              <a:t>aporları;</a:t>
            </a:r>
          </a:p>
          <a:p>
            <a:pPr marL="228600" indent="-228600" algn="just">
              <a:lnSpc>
                <a:spcPct val="120000"/>
              </a:lnSpc>
              <a:spcAft>
                <a:spcPts val="600"/>
              </a:spcAft>
              <a:buFont typeface="Wingdings" panose="05000000000000000000" pitchFamily="2" charset="2"/>
              <a:buChar char="Ø"/>
            </a:pPr>
            <a:r>
              <a:rPr lang="tr-TR" sz="1400" dirty="0"/>
              <a:t>Ana Yararlanıcı(LP)</a:t>
            </a:r>
            <a:r>
              <a:rPr lang="en-US" sz="1400" dirty="0"/>
              <a:t> için Mali Kimlik Formu (banka hesap bilgileri) (Ek</a:t>
            </a:r>
            <a:r>
              <a:rPr lang="tr-TR" sz="1400" dirty="0"/>
              <a:t>:</a:t>
            </a:r>
            <a:r>
              <a:rPr lang="en-US" sz="1400" dirty="0"/>
              <a:t>1);</a:t>
            </a:r>
            <a:endParaRPr lang="bg-BG" sz="1400" dirty="0"/>
          </a:p>
          <a:p>
            <a:pPr marL="228600" indent="-228600" algn="just">
              <a:lnSpc>
                <a:spcPct val="120000"/>
              </a:lnSpc>
              <a:spcAft>
                <a:spcPts val="600"/>
              </a:spcAft>
              <a:buFont typeface="Wingdings" panose="05000000000000000000" pitchFamily="2" charset="2"/>
              <a:buChar char="Ø"/>
            </a:pPr>
            <a:r>
              <a:rPr lang="en-US" sz="1400" dirty="0"/>
              <a:t>KDV durumu beyanı (Ek</a:t>
            </a:r>
            <a:r>
              <a:rPr lang="tr-TR" sz="1400" dirty="0"/>
              <a:t>:</a:t>
            </a:r>
            <a:r>
              <a:rPr lang="en-US" sz="1400" dirty="0"/>
              <a:t>11) – yalnızca Bulgar ortaklar için; </a:t>
            </a:r>
            <a:endParaRPr lang="bg-BG" sz="1400" dirty="0"/>
          </a:p>
          <a:p>
            <a:pPr marL="228600" indent="-228600" algn="just">
              <a:lnSpc>
                <a:spcPct val="120000"/>
              </a:lnSpc>
              <a:spcAft>
                <a:spcPts val="600"/>
              </a:spcAft>
              <a:buFont typeface="Wingdings" panose="05000000000000000000" pitchFamily="2" charset="2"/>
              <a:buChar char="Ø"/>
            </a:pPr>
            <a:r>
              <a:rPr lang="en-US" sz="1400" dirty="0"/>
              <a:t>Harcama bildiren </a:t>
            </a:r>
            <a:r>
              <a:rPr lang="tr-TR" sz="1400" dirty="0"/>
              <a:t>her </a:t>
            </a:r>
            <a:r>
              <a:rPr lang="en-US" sz="1400" dirty="0"/>
              <a:t>ortak</a:t>
            </a:r>
            <a:r>
              <a:rPr lang="tr-TR" sz="1400" dirty="0"/>
              <a:t>tan alınan, </a:t>
            </a:r>
            <a:r>
              <a:rPr lang="en-US" sz="1400" dirty="0"/>
              <a:t>proje için çifte finansman ve gelir </a:t>
            </a:r>
            <a:r>
              <a:rPr lang="tr-TR" sz="1400" dirty="0"/>
              <a:t>elde edilmediğine</a:t>
            </a:r>
            <a:r>
              <a:rPr lang="en-US" sz="1400" dirty="0"/>
              <a:t> ilişkin beyanları (Ek</a:t>
            </a:r>
            <a:r>
              <a:rPr lang="tr-TR" sz="1400" dirty="0"/>
              <a:t>:</a:t>
            </a:r>
            <a:r>
              <a:rPr lang="en-US" sz="1400" dirty="0"/>
              <a:t>12); </a:t>
            </a:r>
            <a:endParaRPr lang="bg-BG" sz="1400" dirty="0"/>
          </a:p>
          <a:p>
            <a:pPr marL="228600" indent="-228600" algn="just">
              <a:lnSpc>
                <a:spcPct val="120000"/>
              </a:lnSpc>
              <a:spcAft>
                <a:spcPts val="300"/>
              </a:spcAft>
              <a:buFont typeface="Wingdings" panose="05000000000000000000" pitchFamily="2" charset="2"/>
              <a:buChar char="Ø"/>
            </a:pPr>
            <a:r>
              <a:rPr lang="en-US" sz="1400" dirty="0"/>
              <a:t>İtiraz Beyanı (</a:t>
            </a:r>
            <a:r>
              <a:rPr lang="tr-TR" sz="1400" dirty="0"/>
              <a:t>eğer mevcutsa,</a:t>
            </a:r>
            <a:r>
              <a:rPr lang="en-US" sz="1400" dirty="0"/>
              <a:t> NC Kontrol Sertifikasına karşı</a:t>
            </a:r>
            <a:r>
              <a:rPr lang="tr-TR" sz="1400" dirty="0"/>
              <a:t>-</a:t>
            </a:r>
            <a:r>
              <a:rPr lang="en-US" sz="1400" dirty="0"/>
              <a:t> (Ek</a:t>
            </a:r>
            <a:r>
              <a:rPr lang="tr-TR" sz="1400" dirty="0"/>
              <a:t>:</a:t>
            </a:r>
            <a:r>
              <a:rPr lang="en-US" sz="1400" dirty="0"/>
              <a:t>7)).</a:t>
            </a:r>
          </a:p>
        </p:txBody>
      </p:sp>
      <p:sp>
        <p:nvSpPr>
          <p:cNvPr id="4" name="Text Placeholder 3"/>
          <p:cNvSpPr>
            <a:spLocks noGrp="1"/>
          </p:cNvSpPr>
          <p:nvPr>
            <p:ph type="body" sz="quarter" idx="19"/>
          </p:nvPr>
        </p:nvSpPr>
        <p:spPr>
          <a:xfrm>
            <a:off x="304800" y="1412776"/>
            <a:ext cx="8572500" cy="511682"/>
          </a:xfrm>
          <a:solidFill>
            <a:schemeClr val="accent1">
              <a:lumMod val="40000"/>
              <a:lumOff val="60000"/>
            </a:schemeClr>
          </a:solidFill>
        </p:spPr>
        <p:txBody>
          <a:bodyPr>
            <a:normAutofit/>
          </a:bodyPr>
          <a:lstStyle/>
          <a:p>
            <a:pPr marL="0" indent="0">
              <a:buNone/>
            </a:pPr>
            <a:r>
              <a:rPr lang="tr-TR" dirty="0">
                <a:solidFill>
                  <a:srgbClr val="0070C0"/>
                </a:solidFill>
              </a:rPr>
              <a:t>Ara Ödemeler  ve Final Ödemesi</a:t>
            </a:r>
            <a:endParaRPr lang="en-US" dirty="0">
              <a:solidFill>
                <a:srgbClr val="0070C0"/>
              </a:solidFill>
            </a:endParaRPr>
          </a:p>
        </p:txBody>
      </p:sp>
    </p:spTree>
    <p:extLst>
      <p:ext uri="{BB962C8B-B14F-4D97-AF65-F5344CB8AC3E}">
        <p14:creationId xmlns:p14="http://schemas.microsoft.com/office/powerpoint/2010/main" val="3249547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Dikdörtgen"/>
          <p:cNvSpPr/>
          <p:nvPr/>
        </p:nvSpPr>
        <p:spPr>
          <a:xfrm>
            <a:off x="1115616" y="2274565"/>
            <a:ext cx="6984776" cy="4077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600"/>
              </a:spcAft>
              <a:defRPr/>
            </a:pPr>
            <a:endParaRPr lang="tr-TR" sz="1600" b="1" dirty="0">
              <a:solidFill>
                <a:srgbClr val="006600"/>
              </a:solidFill>
              <a:latin typeface="Tahoma" pitchFamily="34" charset="0"/>
              <a:cs typeface="Tahoma" pitchFamily="34" charset="0"/>
            </a:endParaRP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Kaynak Eksikliği</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Atanan Kaynakları Bilgi ve Tecrübe Eksikliği</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Kapsam Kayması</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Yönetim Hataları</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İnsan Kaynaklarının Sürekli Değişmesi</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Risk Yönetimi Yerine Problem Yönetiminin Tercih Edilmesi</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Erken Uyarı Sinyallerini Dikkate Almama</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Proje Planını Önemsemeden Yapılan Uygulamalar</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Kötü </a:t>
            </a:r>
            <a:r>
              <a:rPr lang="tr-TR" sz="1600" b="1" dirty="0" err="1">
                <a:solidFill>
                  <a:srgbClr val="0D0D0D"/>
                </a:solidFill>
                <a:latin typeface="Tahoma" pitchFamily="34" charset="0"/>
                <a:cs typeface="Tahoma" pitchFamily="34" charset="0"/>
              </a:rPr>
              <a:t>Tahminlemeler</a:t>
            </a:r>
            <a:r>
              <a:rPr lang="tr-TR" sz="1600" b="1" dirty="0">
                <a:solidFill>
                  <a:srgbClr val="0D0D0D"/>
                </a:solidFill>
                <a:latin typeface="Tahoma" pitchFamily="34" charset="0"/>
                <a:cs typeface="Tahoma" pitchFamily="34" charset="0"/>
              </a:rPr>
              <a:t> (Özellikle Finansal Süreçler)</a:t>
            </a: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Gerçekçi Olmayan Hedefler ve </a:t>
            </a:r>
            <a:r>
              <a:rPr lang="tr-TR" sz="1600" b="1" dirty="0" err="1">
                <a:solidFill>
                  <a:srgbClr val="0D0D0D"/>
                </a:solidFill>
                <a:latin typeface="Tahoma" pitchFamily="34" charset="0"/>
                <a:cs typeface="Tahoma" pitchFamily="34" charset="0"/>
              </a:rPr>
              <a:t>Bütçelendirme</a:t>
            </a:r>
            <a:endParaRPr lang="tr-TR" sz="1600" b="1" dirty="0">
              <a:solidFill>
                <a:srgbClr val="0D0D0D"/>
              </a:solidFill>
              <a:latin typeface="Tahoma" pitchFamily="34" charset="0"/>
              <a:cs typeface="Tahoma" pitchFamily="34" charset="0"/>
            </a:endParaRPr>
          </a:p>
          <a:p>
            <a:pPr>
              <a:spcAft>
                <a:spcPts val="600"/>
              </a:spcAft>
              <a:buFont typeface="Wingdings" pitchFamily="2" charset="2"/>
              <a:buChar char="ü"/>
              <a:defRPr/>
            </a:pPr>
            <a:r>
              <a:rPr lang="tr-TR" sz="1600" b="1" dirty="0">
                <a:solidFill>
                  <a:srgbClr val="0D0D0D"/>
                </a:solidFill>
                <a:latin typeface="Tahoma" pitchFamily="34" charset="0"/>
                <a:cs typeface="Tahoma" pitchFamily="34" charset="0"/>
              </a:rPr>
              <a:t>  Makro Ekonomik ve Siyasi Gelişmeler</a:t>
            </a:r>
          </a:p>
          <a:p>
            <a:pPr>
              <a:spcAft>
                <a:spcPts val="600"/>
              </a:spcAft>
              <a:defRPr/>
            </a:pPr>
            <a:endParaRPr lang="tr-TR" sz="1600" b="1" dirty="0">
              <a:solidFill>
                <a:srgbClr val="0D0D0D"/>
              </a:solidFill>
              <a:latin typeface="Tahoma" pitchFamily="34" charset="0"/>
              <a:cs typeface="Tahoma" pitchFamily="34" charset="0"/>
            </a:endParaRPr>
          </a:p>
        </p:txBody>
      </p:sp>
      <p:sp>
        <p:nvSpPr>
          <p:cNvPr id="7" name="6 Yuvarlatılmış Dikdörtgen"/>
          <p:cNvSpPr/>
          <p:nvPr/>
        </p:nvSpPr>
        <p:spPr>
          <a:xfrm>
            <a:off x="682253" y="1482402"/>
            <a:ext cx="7850187" cy="79216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600" b="1" dirty="0">
                <a:solidFill>
                  <a:schemeClr val="tx1"/>
                </a:solidFill>
                <a:latin typeface="Tahoma" pitchFamily="34" charset="0"/>
                <a:cs typeface="Tahoma" pitchFamily="34" charset="0"/>
              </a:rPr>
              <a:t>Projeler Neden Başarısız Olur?</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576171679"/>
              </p:ext>
            </p:extLst>
          </p:nvPr>
        </p:nvGraphicFramePr>
        <p:xfrm>
          <a:off x="437679" y="2420888"/>
          <a:ext cx="5669208" cy="3677400"/>
        </p:xfrm>
        <a:graphic>
          <a:graphicData uri="http://schemas.openxmlformats.org/drawingml/2006/table">
            <a:tbl>
              <a:tblPr firstRow="1" bandRow="1">
                <a:tableStyleId>{5C22544A-7EE6-4342-B048-85BDC9FD1C3A}</a:tableStyleId>
              </a:tblPr>
              <a:tblGrid>
                <a:gridCol w="5669208">
                  <a:extLst>
                    <a:ext uri="{9D8B030D-6E8A-4147-A177-3AD203B41FA5}">
                      <a16:colId xmlns:a16="http://schemas.microsoft.com/office/drawing/2014/main" val="2604013301"/>
                    </a:ext>
                  </a:extLst>
                </a:gridCol>
              </a:tblGrid>
              <a:tr h="498600">
                <a:tc>
                  <a:txBody>
                    <a:bodyPr/>
                    <a:lstStyle/>
                    <a:p>
                      <a:pPr algn="just" fontAlgn="ctr">
                        <a:spcBef>
                          <a:spcPts val="600"/>
                        </a:spcBef>
                        <a:spcAft>
                          <a:spcPts val="600"/>
                        </a:spcAft>
                      </a:pPr>
                      <a:r>
                        <a:rPr lang="en-US" sz="1500" b="1" kern="1200" dirty="0">
                          <a:solidFill>
                            <a:schemeClr val="bg1"/>
                          </a:solidFill>
                          <a:latin typeface="Calibri" panose="020F0502020204030204" pitchFamily="34" charset="0"/>
                          <a:ea typeface="+mn-ea"/>
                          <a:cs typeface="Calibri" panose="020F0502020204030204" pitchFamily="34" charset="0"/>
                        </a:rPr>
                        <a:t>Proje bütçesinde öngörülen</a:t>
                      </a:r>
                      <a:r>
                        <a:rPr lang="tr-TR" sz="1500" b="1" kern="1200" dirty="0">
                          <a:solidFill>
                            <a:schemeClr val="bg1"/>
                          </a:solidFill>
                          <a:latin typeface="Calibri" panose="020F0502020204030204" pitchFamily="34" charset="0"/>
                          <a:ea typeface="+mn-ea"/>
                          <a:cs typeface="Calibri" panose="020F0502020204030204" pitchFamily="34" charset="0"/>
                        </a:rPr>
                        <a:t> harcamalar</a:t>
                      </a:r>
                      <a:endParaRPr lang="en-US" sz="1500" b="1" kern="1200" dirty="0">
                        <a:solidFill>
                          <a:schemeClr val="bg1"/>
                        </a:solidFill>
                        <a:effectLst/>
                        <a:latin typeface="Calibri" panose="020F0502020204030204" pitchFamily="34" charset="0"/>
                        <a:ea typeface="+mn-ea"/>
                        <a:cs typeface="Calibri" panose="020F0502020204030204" pitchFamily="34" charset="0"/>
                      </a:endParaRPr>
                    </a:p>
                  </a:txBody>
                  <a:tcPr marL="135000" marR="135000" marT="135000" marB="135000" anchor="ctr">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2A83B9"/>
                    </a:solidFill>
                  </a:tcPr>
                </a:tc>
                <a:extLst>
                  <a:ext uri="{0D108BD9-81ED-4DB2-BD59-A6C34878D82A}">
                    <a16:rowId xmlns:a16="http://schemas.microsoft.com/office/drawing/2014/main" val="580019072"/>
                  </a:ext>
                </a:extLst>
              </a:tr>
              <a:tr h="727200">
                <a:tc>
                  <a:txBody>
                    <a:bodyPr/>
                    <a:lstStyle/>
                    <a:p>
                      <a:pPr algn="just" fontAlgn="ctr">
                        <a:spcBef>
                          <a:spcPts val="600"/>
                        </a:spcBef>
                        <a:spcAft>
                          <a:spcPts val="600"/>
                        </a:spcAft>
                      </a:pPr>
                      <a:r>
                        <a:rPr lang="en-US" sz="1500" b="1" kern="1200" dirty="0">
                          <a:solidFill>
                            <a:schemeClr val="bg1"/>
                          </a:solidFill>
                          <a:latin typeface="Calibri" panose="020F0502020204030204" pitchFamily="34" charset="0"/>
                          <a:ea typeface="+mn-ea"/>
                          <a:cs typeface="Calibri" panose="020F0502020204030204" pitchFamily="34" charset="0"/>
                        </a:rPr>
                        <a:t>Proje süresinde gerçekleşmiş ve proje bitiminden itibaren en geç 45 gün içinde ve en geç 31.12.2029 tarihinde ödenmiştir.</a:t>
                      </a: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D9295"/>
                    </a:solidFill>
                  </a:tcPr>
                </a:tc>
                <a:extLst>
                  <a:ext uri="{0D108BD9-81ED-4DB2-BD59-A6C34878D82A}">
                    <a16:rowId xmlns:a16="http://schemas.microsoft.com/office/drawing/2014/main" val="1457711772"/>
                  </a:ext>
                </a:extLst>
              </a:tr>
              <a:tr h="727200">
                <a:tc>
                  <a:txBody>
                    <a:bodyPr/>
                    <a:lstStyle/>
                    <a:p>
                      <a:pPr algn="just" fontAlgn="ctr">
                        <a:spcBef>
                          <a:spcPts val="600"/>
                        </a:spcBef>
                        <a:spcAft>
                          <a:spcPts val="600"/>
                        </a:spcAft>
                      </a:pPr>
                      <a:r>
                        <a:rPr lang="tr-TR" sz="1500" b="1" kern="1200" baseline="0" dirty="0">
                          <a:solidFill>
                            <a:schemeClr val="bg1"/>
                          </a:solidFill>
                          <a:latin typeface="Calibri" panose="020F0502020204030204" pitchFamily="34" charset="0"/>
                          <a:ea typeface="+mn-ea"/>
                          <a:cs typeface="Calibri" panose="020F0502020204030204" pitchFamily="34" charset="0"/>
                        </a:rPr>
                        <a:t>Ulusal mevzuata uygun olarak birincil muhasebe ve destekleyici belgelerle raporlanır ve muhasebeleştirilir harcamalar olmalıdır.</a:t>
                      </a:r>
                      <a:endParaRPr lang="en-US" sz="1500" b="1" kern="1200" dirty="0">
                        <a:solidFill>
                          <a:schemeClr val="bg1"/>
                        </a:solidFill>
                        <a:latin typeface="Calibri" panose="020F0502020204030204" pitchFamily="34" charset="0"/>
                        <a:ea typeface="+mn-ea"/>
                        <a:cs typeface="Calibri" panose="020F0502020204030204" pitchFamily="34" charset="0"/>
                      </a:endParaRP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A83B9"/>
                    </a:solidFill>
                  </a:tcPr>
                </a:tc>
                <a:extLst>
                  <a:ext uri="{0D108BD9-81ED-4DB2-BD59-A6C34878D82A}">
                    <a16:rowId xmlns:a16="http://schemas.microsoft.com/office/drawing/2014/main" val="2028005306"/>
                  </a:ext>
                </a:extLst>
              </a:tr>
              <a:tr h="727200">
                <a:tc>
                  <a:txBody>
                    <a:bodyPr/>
                    <a:lstStyle/>
                    <a:p>
                      <a:pPr algn="just" fontAlgn="ctr">
                        <a:spcBef>
                          <a:spcPts val="600"/>
                        </a:spcBef>
                        <a:spcAft>
                          <a:spcPts val="600"/>
                        </a:spcAft>
                      </a:pPr>
                      <a:r>
                        <a:rPr lang="tr-TR" sz="1500" b="1" kern="1200" dirty="0">
                          <a:solidFill>
                            <a:schemeClr val="bg1"/>
                          </a:solidFill>
                          <a:latin typeface="Calibri" panose="020F0502020204030204" pitchFamily="34" charset="0"/>
                          <a:ea typeface="+mn-ea"/>
                          <a:cs typeface="Calibri" panose="020F0502020204030204" pitchFamily="34" charset="0"/>
                        </a:rPr>
                        <a:t>Ulusal</a:t>
                      </a:r>
                      <a:r>
                        <a:rPr lang="tr-TR" sz="1500" b="1" kern="1200" baseline="0" dirty="0">
                          <a:solidFill>
                            <a:schemeClr val="bg1"/>
                          </a:solidFill>
                          <a:latin typeface="Calibri" panose="020F0502020204030204" pitchFamily="34" charset="0"/>
                          <a:ea typeface="+mn-ea"/>
                          <a:cs typeface="Calibri" panose="020F0502020204030204" pitchFamily="34" charset="0"/>
                        </a:rPr>
                        <a:t> </a:t>
                      </a:r>
                      <a:r>
                        <a:rPr lang="en-US" sz="1500" b="1" kern="1200" dirty="0">
                          <a:solidFill>
                            <a:schemeClr val="bg1"/>
                          </a:solidFill>
                          <a:latin typeface="Calibri" panose="020F0502020204030204" pitchFamily="34" charset="0"/>
                          <a:ea typeface="+mn-ea"/>
                          <a:cs typeface="Calibri" panose="020F0502020204030204" pitchFamily="34" charset="0"/>
                        </a:rPr>
                        <a:t>Kontrolörler ve Yönetim </a:t>
                      </a:r>
                      <a:r>
                        <a:rPr lang="tr-TR" sz="1500" b="1" kern="1200" dirty="0">
                          <a:solidFill>
                            <a:schemeClr val="bg1"/>
                          </a:solidFill>
                          <a:latin typeface="Calibri" panose="020F0502020204030204" pitchFamily="34" charset="0"/>
                          <a:ea typeface="+mn-ea"/>
                          <a:cs typeface="Calibri" panose="020F0502020204030204" pitchFamily="34" charset="0"/>
                        </a:rPr>
                        <a:t>Makamı</a:t>
                      </a:r>
                      <a:r>
                        <a:rPr lang="en-US" sz="1500" b="1" kern="1200" dirty="0">
                          <a:solidFill>
                            <a:schemeClr val="bg1"/>
                          </a:solidFill>
                          <a:latin typeface="Calibri" panose="020F0502020204030204" pitchFamily="34" charset="0"/>
                          <a:ea typeface="+mn-ea"/>
                          <a:cs typeface="Calibri" panose="020F0502020204030204" pitchFamily="34" charset="0"/>
                        </a:rPr>
                        <a:t> tarafından uygun olduğu doğrulan</a:t>
                      </a:r>
                      <a:r>
                        <a:rPr lang="tr-TR" sz="1500" b="1" kern="1200" dirty="0">
                          <a:solidFill>
                            <a:schemeClr val="bg1"/>
                          </a:solidFill>
                          <a:latin typeface="Calibri" panose="020F0502020204030204" pitchFamily="34" charset="0"/>
                          <a:ea typeface="+mn-ea"/>
                          <a:cs typeface="Calibri" panose="020F0502020204030204" pitchFamily="34" charset="0"/>
                        </a:rPr>
                        <a:t>an</a:t>
                      </a:r>
                      <a:r>
                        <a:rPr lang="tr-TR" sz="1500" b="1" kern="1200" baseline="0" dirty="0">
                          <a:solidFill>
                            <a:schemeClr val="bg1"/>
                          </a:solidFill>
                          <a:latin typeface="Calibri" panose="020F0502020204030204" pitchFamily="34" charset="0"/>
                          <a:ea typeface="+mn-ea"/>
                          <a:cs typeface="Calibri" panose="020F0502020204030204" pitchFamily="34" charset="0"/>
                        </a:rPr>
                        <a:t> harcamalar</a:t>
                      </a:r>
                      <a:endParaRPr lang="en-US" sz="1500" b="1" kern="1200" dirty="0">
                        <a:solidFill>
                          <a:schemeClr val="bg1"/>
                        </a:solidFill>
                        <a:latin typeface="Calibri" panose="020F0502020204030204" pitchFamily="34" charset="0"/>
                        <a:ea typeface="+mn-ea"/>
                        <a:cs typeface="Calibri" panose="020F0502020204030204" pitchFamily="34" charset="0"/>
                      </a:endParaRP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2D9295"/>
                    </a:solidFill>
                  </a:tcPr>
                </a:tc>
                <a:extLst>
                  <a:ext uri="{0D108BD9-81ED-4DB2-BD59-A6C34878D82A}">
                    <a16:rowId xmlns:a16="http://schemas.microsoft.com/office/drawing/2014/main" val="2724386673"/>
                  </a:ext>
                </a:extLst>
              </a:tr>
              <a:tr h="498600">
                <a:tc>
                  <a:txBody>
                    <a:bodyPr/>
                    <a:lstStyle/>
                    <a:p>
                      <a:pPr algn="just" fontAlgn="ctr">
                        <a:spcBef>
                          <a:spcPts val="600"/>
                        </a:spcBef>
                        <a:spcAft>
                          <a:spcPts val="600"/>
                        </a:spcAft>
                      </a:pPr>
                      <a:r>
                        <a:rPr lang="en-US" sz="1500" b="1" kern="1200" dirty="0">
                          <a:solidFill>
                            <a:schemeClr val="bg1"/>
                          </a:solidFill>
                          <a:latin typeface="Calibri" panose="020F0502020204030204" pitchFamily="34" charset="0"/>
                          <a:ea typeface="+mn-ea"/>
                          <a:cs typeface="Calibri" panose="020F0502020204030204" pitchFamily="34" charset="0"/>
                        </a:rPr>
                        <a:t>Hibe sözleşmesi hükümleri doğrultusunda</a:t>
                      </a: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74AF"/>
                    </a:solidFill>
                  </a:tcPr>
                </a:tc>
                <a:extLst>
                  <a:ext uri="{0D108BD9-81ED-4DB2-BD59-A6C34878D82A}">
                    <a16:rowId xmlns:a16="http://schemas.microsoft.com/office/drawing/2014/main" val="1777913707"/>
                  </a:ext>
                </a:extLst>
              </a:tr>
              <a:tr h="498600">
                <a:tc>
                  <a:txBody>
                    <a:bodyPr/>
                    <a:lstStyle/>
                    <a:p>
                      <a:pPr algn="just" fontAlgn="ctr">
                        <a:spcBef>
                          <a:spcPts val="600"/>
                        </a:spcBef>
                        <a:spcAft>
                          <a:spcPts val="600"/>
                        </a:spcAft>
                      </a:pPr>
                      <a:r>
                        <a:rPr lang="en-US" sz="1500" b="1" kern="1200" dirty="0">
                          <a:solidFill>
                            <a:schemeClr val="bg1"/>
                          </a:solidFill>
                          <a:latin typeface="Calibri" panose="020F0502020204030204" pitchFamily="34" charset="0"/>
                          <a:ea typeface="+mn-ea"/>
                          <a:cs typeface="Calibri" panose="020F0502020204030204" pitchFamily="34" charset="0"/>
                        </a:rPr>
                        <a:t>Başka herhangi bir Kamu fonundan fina</a:t>
                      </a:r>
                      <a:r>
                        <a:rPr lang="tr-TR" sz="1500" b="1" kern="1200" dirty="0">
                          <a:solidFill>
                            <a:schemeClr val="bg1"/>
                          </a:solidFill>
                          <a:latin typeface="Calibri" panose="020F0502020204030204" pitchFamily="34" charset="0"/>
                          <a:ea typeface="+mn-ea"/>
                          <a:cs typeface="Calibri" panose="020F0502020204030204" pitchFamily="34" charset="0"/>
                        </a:rPr>
                        <a:t>nse edilmemiş </a:t>
                      </a:r>
                      <a:r>
                        <a:rPr lang="tr-TR" sz="1500" b="1" kern="1200" baseline="0" dirty="0">
                          <a:solidFill>
                            <a:schemeClr val="bg1"/>
                          </a:solidFill>
                          <a:latin typeface="Calibri" panose="020F0502020204030204" pitchFamily="34" charset="0"/>
                          <a:ea typeface="+mn-ea"/>
                          <a:cs typeface="Calibri" panose="020F0502020204030204" pitchFamily="34" charset="0"/>
                        </a:rPr>
                        <a:t>harcamalar</a:t>
                      </a:r>
                      <a:endParaRPr lang="en-US" sz="1500" b="1" kern="1200" dirty="0">
                        <a:solidFill>
                          <a:schemeClr val="bg1"/>
                        </a:solidFill>
                        <a:latin typeface="Calibri" panose="020F0502020204030204" pitchFamily="34" charset="0"/>
                        <a:ea typeface="+mn-ea"/>
                        <a:cs typeface="Calibri" panose="020F0502020204030204" pitchFamily="34" charset="0"/>
                      </a:endParaRPr>
                    </a:p>
                  </a:txBody>
                  <a:tcPr marL="135000" marR="135000" marT="135000" marB="135000" anchor="ctr">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solidFill>
                      <a:srgbClr val="008080"/>
                    </a:solidFill>
                  </a:tcPr>
                </a:tc>
                <a:extLst>
                  <a:ext uri="{0D108BD9-81ED-4DB2-BD59-A6C34878D82A}">
                    <a16:rowId xmlns:a16="http://schemas.microsoft.com/office/drawing/2014/main" val="391162834"/>
                  </a:ext>
                </a:extLst>
              </a:tr>
            </a:tbl>
          </a:graphicData>
        </a:graphic>
      </p:graphicFrame>
      <p:sp>
        <p:nvSpPr>
          <p:cNvPr id="16" name="TextBox 3">
            <a:extLst>
              <a:ext uri="{FF2B5EF4-FFF2-40B4-BE49-F238E27FC236}">
                <a16:creationId xmlns:a16="http://schemas.microsoft.com/office/drawing/2014/main" id="{2FAF8A27-DC0A-44BB-B1AA-3D807113A089}"/>
              </a:ext>
            </a:extLst>
          </p:cNvPr>
          <p:cNvSpPr txBox="1"/>
          <p:nvPr/>
        </p:nvSpPr>
        <p:spPr>
          <a:xfrm>
            <a:off x="437679" y="1346852"/>
            <a:ext cx="8706321" cy="501154"/>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wrap="square" lIns="135000" tIns="81000" rIns="81000" bIns="81000" rtlCol="0" anchor="ctr" anchorCtr="0">
            <a:noAutofit/>
          </a:bodyPr>
          <a:lstStyle/>
          <a:p>
            <a:pPr algn="ctr">
              <a:spcBef>
                <a:spcPts val="450"/>
              </a:spcBef>
              <a:spcAft>
                <a:spcPts val="450"/>
              </a:spcAft>
            </a:pPr>
            <a:r>
              <a:rPr lang="en-US" sz="2400" b="1" dirty="0">
                <a:solidFill>
                  <a:schemeClr val="bg1"/>
                </a:solidFill>
                <a:effectLst>
                  <a:outerShdw blurRad="50800" dist="38100" dir="2700000" algn="tl" rotWithShape="0">
                    <a:prstClr val="black">
                      <a:alpha val="50000"/>
                    </a:prstClr>
                  </a:outerShdw>
                </a:effectLst>
              </a:rPr>
              <a:t>Harcama</a:t>
            </a:r>
            <a:r>
              <a:rPr lang="tr-TR" sz="2400" b="1" dirty="0">
                <a:solidFill>
                  <a:schemeClr val="bg1"/>
                </a:solidFill>
                <a:effectLst>
                  <a:outerShdw blurRad="50800" dist="38100" dir="2700000" algn="tl" rotWithShape="0">
                    <a:prstClr val="black">
                      <a:alpha val="50000"/>
                    </a:prstClr>
                  </a:outerShdw>
                </a:effectLst>
              </a:rPr>
              <a:t>lar</a:t>
            </a:r>
            <a:r>
              <a:rPr lang="en-US" sz="2400" b="1" dirty="0">
                <a:solidFill>
                  <a:schemeClr val="bg1"/>
                </a:solidFill>
                <a:effectLst>
                  <a:outerShdw blurRad="50800" dist="38100" dir="2700000" algn="tl" rotWithShape="0">
                    <a:prstClr val="black">
                      <a:alpha val="50000"/>
                    </a:prstClr>
                  </a:outerShdw>
                </a:effectLst>
              </a:rPr>
              <a:t>ın </a:t>
            </a:r>
            <a:r>
              <a:rPr lang="en-US" sz="2400" b="1" dirty="0" err="1">
                <a:solidFill>
                  <a:schemeClr val="bg1"/>
                </a:solidFill>
                <a:effectLst>
                  <a:outerShdw blurRad="50800" dist="38100" dir="2700000" algn="tl" rotWithShape="0">
                    <a:prstClr val="black">
                      <a:alpha val="50000"/>
                    </a:prstClr>
                  </a:outerShdw>
                </a:effectLst>
              </a:rPr>
              <a:t>uygunluğu</a:t>
            </a:r>
            <a:endParaRPr lang="en-US" sz="2400" b="1" dirty="0">
              <a:solidFill>
                <a:schemeClr val="bg1"/>
              </a:solidFill>
              <a:effectLst>
                <a:outerShdw blurRad="50800" dist="38100" dir="2700000" algn="tl" rotWithShape="0">
                  <a:prstClr val="black">
                    <a:alpha val="50000"/>
                  </a:prstClr>
                </a:outerShdw>
              </a:effectLst>
            </a:endParaRPr>
          </a:p>
        </p:txBody>
      </p:sp>
      <p:sp>
        <p:nvSpPr>
          <p:cNvPr id="19" name="Rectangle 18">
            <a:extLst>
              <a:ext uri="{FF2B5EF4-FFF2-40B4-BE49-F238E27FC236}">
                <a16:creationId xmlns:a16="http://schemas.microsoft.com/office/drawing/2014/main" id="{C749DABC-E857-6708-CA6A-5F62A633CE62}"/>
              </a:ext>
            </a:extLst>
          </p:cNvPr>
          <p:cNvSpPr/>
          <p:nvPr/>
        </p:nvSpPr>
        <p:spPr>
          <a:xfrm>
            <a:off x="6306698" y="3139691"/>
            <a:ext cx="2697456" cy="542008"/>
          </a:xfrm>
          <a:prstGeom prst="rect">
            <a:avLst/>
          </a:prstGeom>
        </p:spPr>
        <p:txBody>
          <a:bodyPr wrap="square">
            <a:spAutoFit/>
          </a:bodyPr>
          <a:lstStyle/>
          <a:p>
            <a:pPr algn="just">
              <a:lnSpc>
                <a:spcPts val="1800"/>
              </a:lnSpc>
            </a:pPr>
            <a:r>
              <a:rPr lang="en-US" sz="3000" b="1" dirty="0">
                <a:solidFill>
                  <a:srgbClr val="C00000"/>
                </a:solidFill>
                <a:cs typeface="Segoe UI Light" panose="020B0502040204020203" pitchFamily="34" charset="0"/>
              </a:rPr>
              <a:t>!</a:t>
            </a:r>
            <a:r>
              <a:rPr lang="en-US" sz="2400" b="1" dirty="0">
                <a:solidFill>
                  <a:srgbClr val="C00000"/>
                </a:solidFill>
                <a:cs typeface="Segoe UI Light" panose="020B0502040204020203" pitchFamily="34" charset="0"/>
              </a:rPr>
              <a:t> </a:t>
            </a:r>
            <a:r>
              <a:rPr lang="tr-TR" sz="1350" dirty="0">
                <a:solidFill>
                  <a:srgbClr val="666666"/>
                </a:solidFill>
                <a:cs typeface="Segoe UI Light" panose="020B0502040204020203" pitchFamily="34" charset="0"/>
              </a:rPr>
              <a:t>Beyan edilen</a:t>
            </a:r>
            <a:r>
              <a:rPr lang="en-US" sz="1350" dirty="0">
                <a:solidFill>
                  <a:srgbClr val="666666"/>
                </a:solidFill>
                <a:cs typeface="Segoe UI Light" panose="020B0502040204020203" pitchFamily="34" charset="0"/>
              </a:rPr>
              <a:t> harcamalarda çifte finansmana izin verilmez</a:t>
            </a:r>
          </a:p>
        </p:txBody>
      </p:sp>
      <p:sp>
        <p:nvSpPr>
          <p:cNvPr id="25" name="TextBox 16"/>
          <p:cNvSpPr txBox="1"/>
          <p:nvPr/>
        </p:nvSpPr>
        <p:spPr>
          <a:xfrm>
            <a:off x="437679" y="1988840"/>
            <a:ext cx="4921131" cy="276999"/>
          </a:xfrm>
          <a:prstGeom prst="rect">
            <a:avLst/>
          </a:prstGeom>
          <a:noFill/>
          <a:effectLst/>
        </p:spPr>
        <p:txBody>
          <a:bodyPr wrap="square" lIns="0" tIns="0" rIns="0" bIns="0" rtlCol="0">
            <a:spAutoFit/>
          </a:bodyPr>
          <a:lstStyle/>
          <a:p>
            <a:pPr lvl="0" algn="just"/>
            <a:r>
              <a:rPr lang="es-ES" b="1" dirty="0">
                <a:solidFill>
                  <a:srgbClr val="0074AF"/>
                </a:solidFill>
              </a:rPr>
              <a:t>Harcamalar aşağıdaki durumlarda uygun sayılır</a:t>
            </a:r>
            <a:endParaRPr lang="en-US" b="1" dirty="0">
              <a:solidFill>
                <a:srgbClr val="0074AF"/>
              </a:solidFill>
            </a:endParaRPr>
          </a:p>
        </p:txBody>
      </p:sp>
      <p:pic>
        <p:nvPicPr>
          <p:cNvPr id="7172" name="Picture 4" descr="Free Validate Cliparts, Download Free Validate Cliparts png images, Free  ClipArts on Clipart Library"/>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008172" y="1700808"/>
            <a:ext cx="1075996" cy="91921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C749DABC-E857-6708-CA6A-5F62A633CE62}"/>
              </a:ext>
            </a:extLst>
          </p:cNvPr>
          <p:cNvSpPr/>
          <p:nvPr/>
        </p:nvSpPr>
        <p:spPr>
          <a:xfrm>
            <a:off x="6306698" y="3797172"/>
            <a:ext cx="2666483" cy="542008"/>
          </a:xfrm>
          <a:prstGeom prst="rect">
            <a:avLst/>
          </a:prstGeom>
        </p:spPr>
        <p:txBody>
          <a:bodyPr wrap="square">
            <a:spAutoFit/>
          </a:bodyPr>
          <a:lstStyle/>
          <a:p>
            <a:pPr algn="just">
              <a:lnSpc>
                <a:spcPts val="1800"/>
              </a:lnSpc>
            </a:pPr>
            <a:r>
              <a:rPr lang="en-US" sz="3000" b="1" dirty="0">
                <a:solidFill>
                  <a:srgbClr val="C00000"/>
                </a:solidFill>
                <a:cs typeface="Segoe UI Light" panose="020B0502040204020203" pitchFamily="34" charset="0"/>
              </a:rPr>
              <a:t>!</a:t>
            </a:r>
            <a:r>
              <a:rPr lang="tr-TR" sz="2400" b="1" dirty="0">
                <a:solidFill>
                  <a:srgbClr val="C00000"/>
                </a:solidFill>
                <a:cs typeface="Segoe UI Light" panose="020B0502040204020203" pitchFamily="34" charset="0"/>
              </a:rPr>
              <a:t> </a:t>
            </a:r>
            <a:r>
              <a:rPr lang="tr-TR" sz="1350" dirty="0">
                <a:solidFill>
                  <a:srgbClr val="666666"/>
                </a:solidFill>
                <a:cs typeface="Segoe UI Light" panose="020B0502040204020203" pitchFamily="34" charset="0"/>
              </a:rPr>
              <a:t>Döviz kur</a:t>
            </a:r>
            <a:r>
              <a:rPr lang="en-US" sz="1350" dirty="0">
                <a:solidFill>
                  <a:srgbClr val="666666"/>
                </a:solidFill>
                <a:cs typeface="Segoe UI Light" panose="020B0502040204020203" pitchFamily="34" charset="0"/>
              </a:rPr>
              <a:t> farkları uygun proje maliyeti değildir</a:t>
            </a:r>
          </a:p>
        </p:txBody>
      </p:sp>
      <p:sp>
        <p:nvSpPr>
          <p:cNvPr id="18" name="Rectangle 17">
            <a:extLst>
              <a:ext uri="{FF2B5EF4-FFF2-40B4-BE49-F238E27FC236}">
                <a16:creationId xmlns:a16="http://schemas.microsoft.com/office/drawing/2014/main" id="{C749DABC-E857-6708-CA6A-5F62A633CE62}"/>
              </a:ext>
            </a:extLst>
          </p:cNvPr>
          <p:cNvSpPr/>
          <p:nvPr/>
        </p:nvSpPr>
        <p:spPr>
          <a:xfrm>
            <a:off x="6306698" y="4483942"/>
            <a:ext cx="2666483" cy="1465338"/>
          </a:xfrm>
          <a:prstGeom prst="rect">
            <a:avLst/>
          </a:prstGeom>
        </p:spPr>
        <p:txBody>
          <a:bodyPr wrap="square">
            <a:spAutoFit/>
          </a:bodyPr>
          <a:lstStyle/>
          <a:p>
            <a:pPr algn="just">
              <a:lnSpc>
                <a:spcPts val="1800"/>
              </a:lnSpc>
            </a:pPr>
            <a:r>
              <a:rPr lang="en-US" sz="3000" b="1" dirty="0">
                <a:solidFill>
                  <a:srgbClr val="C00000"/>
                </a:solidFill>
                <a:cs typeface="Segoe UI Light" panose="020B0502040204020203" pitchFamily="34" charset="0"/>
              </a:rPr>
              <a:t>!</a:t>
            </a:r>
            <a:r>
              <a:rPr lang="en-US" sz="2400" b="1" dirty="0">
                <a:solidFill>
                  <a:srgbClr val="C00000"/>
                </a:solidFill>
                <a:cs typeface="Segoe UI Light" panose="020B0502040204020203" pitchFamily="34" charset="0"/>
              </a:rPr>
              <a:t> </a:t>
            </a:r>
            <a:r>
              <a:rPr lang="en-US" sz="1350" dirty="0">
                <a:solidFill>
                  <a:srgbClr val="666666"/>
                </a:solidFill>
                <a:cs typeface="Segoe UI Light" panose="020B0502040204020203" pitchFamily="34" charset="0"/>
              </a:rPr>
              <a:t>Borç faizi, para cezaları, mali cezalar, hediye maliyetleri, paylaşılan maliyetler, ulusal mali işlemlere ilişkin ücretler, ikinci el ekipman uygun olmayan harcamalardır.</a:t>
            </a:r>
          </a:p>
        </p:txBody>
      </p:sp>
      <p:pic>
        <p:nvPicPr>
          <p:cNvPr id="2050" name="Picture 2" descr="Ineligible Photos and Images &amp; Pictures | Shutterstock"/>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l="9691" t="3145" r="8132" b="8284"/>
          <a:stretch/>
        </p:blipFill>
        <p:spPr bwMode="auto">
          <a:xfrm>
            <a:off x="7255098" y="2015905"/>
            <a:ext cx="769682" cy="110609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587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95400" y="2438400"/>
            <a:ext cx="7658100" cy="3429000"/>
          </a:xfrm>
        </p:spPr>
        <p:txBody>
          <a:bodyPr>
            <a:normAutofit fontScale="62500" lnSpcReduction="20000"/>
          </a:bodyPr>
          <a:lstStyle/>
          <a:p>
            <a:pPr marL="0" indent="0" algn="l"/>
            <a:r>
              <a:rPr lang="en-US" sz="1600" u="sng" dirty="0"/>
              <a:t>Beyan edilen harcamalarda çifte finansmana izin verilmez!!!</a:t>
            </a:r>
          </a:p>
          <a:p>
            <a:pPr marL="0" indent="0" algn="l"/>
            <a:r>
              <a:rPr lang="en-US" sz="1600" dirty="0"/>
              <a:t>Tüm birincil muhasebe belgelerinin ilgili mevzuata göre </a:t>
            </a:r>
            <a:r>
              <a:rPr lang="tr-TR" sz="1600" dirty="0"/>
              <a:t>aşağıda belirtilen </a:t>
            </a:r>
            <a:r>
              <a:rPr lang="en-US" sz="1600" dirty="0"/>
              <a:t>zorunlu şartlara sahip olması gerekir: </a:t>
            </a:r>
            <a:endParaRPr lang="tr-TR" sz="1600" dirty="0"/>
          </a:p>
          <a:p>
            <a:pPr marL="0" indent="0" algn="l"/>
            <a:r>
              <a:rPr lang="tr-TR" sz="1600" dirty="0"/>
              <a:t>- </a:t>
            </a:r>
            <a:r>
              <a:rPr lang="en-US" sz="1600" dirty="0"/>
              <a:t>Doğrulamaya tabi her fatura veya benzeri muhasebe belgesi, projenin numarasını ve adını ve/veya teklif çağrısı numarasını içermelidir.;</a:t>
            </a:r>
            <a:endParaRPr lang="tr-TR" sz="1600" dirty="0"/>
          </a:p>
          <a:p>
            <a:pPr marL="0" indent="0" algn="l"/>
            <a:r>
              <a:rPr lang="tr-TR" sz="1600" dirty="0"/>
              <a:t>- </a:t>
            </a:r>
            <a:r>
              <a:rPr lang="en-US" sz="1600" dirty="0"/>
              <a:t>Tedarik edilen ürün veya hizmetlere ilişkin ayrıntılı bilgi –</a:t>
            </a:r>
            <a:r>
              <a:rPr lang="tr-TR" sz="1600" dirty="0"/>
              <a:t> birim/</a:t>
            </a:r>
            <a:r>
              <a:rPr lang="en-US" sz="1600" dirty="0"/>
              <a:t> miktar</a:t>
            </a:r>
            <a:r>
              <a:rPr lang="tr-TR" sz="1600" dirty="0"/>
              <a:t>/ çeşit vb.</a:t>
            </a:r>
            <a:r>
              <a:rPr lang="en-US" sz="1600" dirty="0"/>
              <a:t>, </a:t>
            </a:r>
          </a:p>
          <a:p>
            <a:pPr marL="0" indent="0" algn="l">
              <a:lnSpc>
                <a:spcPct val="120000"/>
              </a:lnSpc>
            </a:pPr>
            <a:r>
              <a:rPr lang="en-US" sz="1600" u="sng" dirty="0"/>
              <a:t>Harcamaların </a:t>
            </a:r>
            <a:r>
              <a:rPr lang="en-US" sz="1600" u="sng" dirty="0" err="1"/>
              <a:t>uygunluğu</a:t>
            </a:r>
            <a:r>
              <a:rPr lang="en-US" sz="1600" u="sng" dirty="0"/>
              <a:t> için son tarih </a:t>
            </a:r>
            <a:r>
              <a:rPr lang="en-US" sz="1600" dirty="0"/>
              <a:t>- </a:t>
            </a:r>
            <a:r>
              <a:rPr lang="tr-TR" sz="1600" dirty="0"/>
              <a:t>P</a:t>
            </a:r>
            <a:r>
              <a:rPr lang="en-US" sz="1600" dirty="0"/>
              <a:t>roje harcamalarının tüm ödemeleri proje ortakları tarafından proje uygulama döneminin tamamlanmasından sonra en geç 45 gün içinde yapılmalıdır. Yukarıda belirtilen 45 günlük süreden sonra yapılan ödemeler için ilgili harcamalar uygun kabul edilmeyecek ve </a:t>
            </a:r>
            <a:r>
              <a:rPr lang="tr-TR" sz="1600" dirty="0"/>
              <a:t>Yönetim Makamı</a:t>
            </a:r>
            <a:r>
              <a:rPr lang="en-US" sz="1600" dirty="0"/>
              <a:t> tarafından proje ortağına geri ödenmeyecektir.</a:t>
            </a:r>
          </a:p>
          <a:p>
            <a:pPr marL="0" indent="0" algn="l">
              <a:lnSpc>
                <a:spcPct val="120000"/>
              </a:lnSpc>
            </a:pPr>
            <a:r>
              <a:rPr lang="en-US" sz="1650" u="sng" dirty="0"/>
              <a:t>Harcamaların </a:t>
            </a:r>
            <a:r>
              <a:rPr lang="en-US" sz="1650" u="sng" dirty="0" err="1"/>
              <a:t>uygunluğu</a:t>
            </a:r>
            <a:r>
              <a:rPr lang="en-US" sz="1650" u="sng" dirty="0"/>
              <a:t> için son tarih </a:t>
            </a:r>
            <a:r>
              <a:rPr lang="en-US" sz="1650" dirty="0"/>
              <a:t>- proje harcamalarının tüm ödemeleri proje ortakları tarafından en geç 31.12.2029 tarihine kadar yapılmalıdır. 31.12.2029 tarihinden sonra yapılan ödemeler uygun görülmeyecek ve MA tarafından proje ortağına geri ödenmeyecektir.</a:t>
            </a:r>
          </a:p>
          <a:p>
            <a:pPr marL="0" indent="0" algn="l"/>
            <a:endParaRPr lang="en-US" sz="1600" dirty="0"/>
          </a:p>
        </p:txBody>
      </p:sp>
      <p:sp>
        <p:nvSpPr>
          <p:cNvPr id="6" name="TextBox 3">
            <a:extLst>
              <a:ext uri="{FF2B5EF4-FFF2-40B4-BE49-F238E27FC236}">
                <a16:creationId xmlns:a16="http://schemas.microsoft.com/office/drawing/2014/main" id="{2FAF8A27-DC0A-44BB-B1AA-3D807113A089}"/>
              </a:ext>
            </a:extLst>
          </p:cNvPr>
          <p:cNvSpPr txBox="1">
            <a:spLocks noGrp="1"/>
          </p:cNvSpPr>
          <p:nvPr>
            <p:ph idx="18"/>
          </p:nvPr>
        </p:nvSpPr>
        <p:spPr>
          <a:xfrm>
            <a:off x="304800" y="1527860"/>
            <a:ext cx="8572500" cy="460980"/>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vert="horz" wrap="square" lIns="135000" tIns="81000" rIns="81000" bIns="81000" rtlCol="0" anchor="ctr" anchorCtr="0">
            <a:noAutofit/>
          </a:bodyPr>
          <a:lstStyle/>
          <a:p>
            <a:pPr indent="0">
              <a:spcBef>
                <a:spcPts val="450"/>
              </a:spcBef>
              <a:spcAft>
                <a:spcPts val="450"/>
              </a:spcAft>
              <a:buNone/>
            </a:pPr>
            <a:r>
              <a:rPr lang="tr-TR" sz="2400" b="1" dirty="0">
                <a:solidFill>
                  <a:schemeClr val="bg1"/>
                </a:solidFill>
                <a:effectLst>
                  <a:outerShdw blurRad="50800" dist="38100" dir="2700000" algn="tl" rotWithShape="0">
                    <a:prstClr val="black">
                      <a:alpha val="50000"/>
                    </a:prstClr>
                  </a:outerShdw>
                </a:effectLst>
                <a:latin typeface="+mn-lt"/>
                <a:ea typeface="+mn-ea"/>
                <a:cs typeface="+mn-cs"/>
              </a:rPr>
              <a:t>Harcamaların Uygunluğu</a:t>
            </a:r>
            <a:endParaRPr lang="en-US" sz="2400" b="1" dirty="0">
              <a:solidFill>
                <a:schemeClr val="bg1"/>
              </a:solidFill>
              <a:effectLst>
                <a:outerShdw blurRad="50800" dist="38100" dir="2700000" algn="tl" rotWithShape="0">
                  <a:prstClr val="black">
                    <a:alpha val="50000"/>
                  </a:prstClr>
                </a:outerShdw>
              </a:effectLst>
              <a:latin typeface="+mn-lt"/>
              <a:ea typeface="+mn-ea"/>
              <a:cs typeface="+mn-cs"/>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780" y="2249831"/>
            <a:ext cx="953852" cy="936104"/>
          </a:xfrm>
          <a:prstGeom prst="rect">
            <a:avLst/>
          </a:prstGeom>
        </p:spPr>
      </p:pic>
    </p:spTree>
    <p:extLst>
      <p:ext uri="{BB962C8B-B14F-4D97-AF65-F5344CB8AC3E}">
        <p14:creationId xmlns:p14="http://schemas.microsoft.com/office/powerpoint/2010/main" val="25241784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id="{2FAF8A27-DC0A-44BB-B1AA-3D807113A089}"/>
              </a:ext>
            </a:extLst>
          </p:cNvPr>
          <p:cNvSpPr txBox="1"/>
          <p:nvPr/>
        </p:nvSpPr>
        <p:spPr>
          <a:xfrm>
            <a:off x="304800" y="1389018"/>
            <a:ext cx="8839200" cy="458988"/>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wrap="square" lIns="135000" tIns="81000" rIns="81000" bIns="81000" rtlCol="0" anchor="ctr" anchorCtr="0">
            <a:noAutofit/>
          </a:bodyPr>
          <a:lstStyle/>
          <a:p>
            <a:pPr algn="ctr" defTabSz="685783">
              <a:spcBef>
                <a:spcPts val="450"/>
              </a:spcBef>
              <a:spcAft>
                <a:spcPts val="450"/>
              </a:spcAft>
            </a:pPr>
            <a:r>
              <a:rPr lang="tr-TR" sz="2400" b="1" dirty="0">
                <a:solidFill>
                  <a:schemeClr val="bg1"/>
                </a:solidFill>
                <a:effectLst>
                  <a:outerShdw blurRad="50800" dist="38100" dir="2700000" algn="tl" rotWithShape="0">
                    <a:prstClr val="black">
                      <a:alpha val="50000"/>
                    </a:prstClr>
                  </a:outerShdw>
                </a:effectLst>
              </a:rPr>
              <a:t>Harcamaların Uygunluğu</a:t>
            </a:r>
            <a:endParaRPr lang="en-US" sz="2400" b="1" dirty="0">
              <a:solidFill>
                <a:schemeClr val="bg1"/>
              </a:solidFill>
              <a:effectLst>
                <a:outerShdw blurRad="50800" dist="38100" dir="2700000" algn="tl" rotWithShape="0">
                  <a:prstClr val="black">
                    <a:alpha val="50000"/>
                  </a:prstClr>
                </a:outerShdw>
              </a:effectLst>
            </a:endParaRPr>
          </a:p>
        </p:txBody>
      </p:sp>
      <p:sp>
        <p:nvSpPr>
          <p:cNvPr id="25" name="TextBox 16"/>
          <p:cNvSpPr txBox="1"/>
          <p:nvPr/>
        </p:nvSpPr>
        <p:spPr>
          <a:xfrm>
            <a:off x="286871" y="1924491"/>
            <a:ext cx="4921131" cy="276999"/>
          </a:xfrm>
          <a:prstGeom prst="rect">
            <a:avLst/>
          </a:prstGeom>
          <a:noFill/>
          <a:effectLst/>
        </p:spPr>
        <p:txBody>
          <a:bodyPr wrap="square" lIns="0" tIns="0" rIns="0" bIns="0" rtlCol="0">
            <a:spAutoFit/>
          </a:bodyPr>
          <a:lstStyle/>
          <a:p>
            <a:pPr lvl="0" algn="just"/>
            <a:r>
              <a:rPr lang="en-US" b="1" dirty="0">
                <a:solidFill>
                  <a:srgbClr val="0074AF"/>
                </a:solidFill>
              </a:rPr>
              <a:t>KDV Harcamaları</a:t>
            </a:r>
          </a:p>
        </p:txBody>
      </p:sp>
      <p:sp>
        <p:nvSpPr>
          <p:cNvPr id="12" name="TextBox 3">
            <a:extLst>
              <a:ext uri="{FF2B5EF4-FFF2-40B4-BE49-F238E27FC236}">
                <a16:creationId xmlns:a16="http://schemas.microsoft.com/office/drawing/2014/main" id="{2FAF8A27-DC0A-44BB-B1AA-3D807113A089}"/>
              </a:ext>
            </a:extLst>
          </p:cNvPr>
          <p:cNvSpPr txBox="1"/>
          <p:nvPr/>
        </p:nvSpPr>
        <p:spPr>
          <a:xfrm>
            <a:off x="295836" y="2201490"/>
            <a:ext cx="3704665" cy="2103811"/>
          </a:xfrm>
          <a:prstGeom prst="rect">
            <a:avLst/>
          </a:prstGeom>
          <a:solidFill>
            <a:schemeClr val="bg1">
              <a:lumMod val="85000"/>
            </a:scheme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p>
            <a:pPr algn="just"/>
            <a:endParaRPr lang="en-US" sz="1350" dirty="0">
              <a:solidFill>
                <a:srgbClr val="0074AF"/>
              </a:solidFill>
            </a:endParaRPr>
          </a:p>
          <a:p>
            <a:pPr algn="just"/>
            <a:endParaRPr lang="tr-TR" sz="1350" dirty="0">
              <a:solidFill>
                <a:srgbClr val="0074AF"/>
              </a:solidFill>
            </a:endParaRPr>
          </a:p>
          <a:p>
            <a:pPr algn="just"/>
            <a:r>
              <a:rPr lang="en-US" sz="1350" dirty="0">
                <a:solidFill>
                  <a:srgbClr val="0074AF"/>
                </a:solidFill>
              </a:rPr>
              <a:t>Verginin başka bir kaynaktan iade edilememesi durumunda KDV maliyetleri uygundur.</a:t>
            </a:r>
          </a:p>
          <a:p>
            <a:pPr algn="just">
              <a:spcBef>
                <a:spcPts val="450"/>
              </a:spcBef>
            </a:pPr>
            <a:r>
              <a:rPr lang="en-US" sz="1350" dirty="0">
                <a:solidFill>
                  <a:srgbClr val="0074AF"/>
                </a:solidFill>
              </a:rPr>
              <a:t>Program kapsamında yalnızca iade edilmeyen KDV uygundur</a:t>
            </a:r>
            <a:r>
              <a:rPr lang="tr-TR" sz="1350" dirty="0">
                <a:solidFill>
                  <a:srgbClr val="0074AF"/>
                </a:solidFill>
              </a:rPr>
              <a:t>.</a:t>
            </a:r>
            <a:endParaRPr lang="en-US" sz="1350" dirty="0">
              <a:solidFill>
                <a:srgbClr val="0074AF"/>
              </a:solidFill>
            </a:endParaRPr>
          </a:p>
          <a:p>
            <a:pPr algn="just">
              <a:spcBef>
                <a:spcPts val="450"/>
              </a:spcBef>
              <a:spcAft>
                <a:spcPts val="600"/>
              </a:spcAft>
            </a:pPr>
            <a:r>
              <a:rPr lang="en-US" sz="1350" dirty="0">
                <a:solidFill>
                  <a:srgbClr val="0074AF"/>
                </a:solidFill>
              </a:rPr>
              <a:t>Projenin uygulama aşamasında, proje ortaklarından geri ödeme için talep edilen KDV'nin ulusal KDV mevzuatı kapsamında geri alınamaz olduğunu kanıtlayan gerekli belgeleri sağlamaları talep edilmelidir.</a:t>
            </a:r>
          </a:p>
          <a:p>
            <a:pPr algn="just">
              <a:spcBef>
                <a:spcPts val="450"/>
              </a:spcBef>
            </a:pPr>
            <a:endParaRPr lang="en-US" sz="1350" dirty="0">
              <a:solidFill>
                <a:srgbClr val="0074AF"/>
              </a:solidFill>
            </a:endParaRPr>
          </a:p>
        </p:txBody>
      </p:sp>
      <p:sp>
        <p:nvSpPr>
          <p:cNvPr id="13" name="TextBox 3">
            <a:extLst>
              <a:ext uri="{FF2B5EF4-FFF2-40B4-BE49-F238E27FC236}">
                <a16:creationId xmlns:a16="http://schemas.microsoft.com/office/drawing/2014/main" id="{2FAF8A27-DC0A-44BB-B1AA-3D807113A089}"/>
              </a:ext>
            </a:extLst>
          </p:cNvPr>
          <p:cNvSpPr txBox="1"/>
          <p:nvPr/>
        </p:nvSpPr>
        <p:spPr>
          <a:xfrm>
            <a:off x="4667745" y="2152836"/>
            <a:ext cx="4182341" cy="2085337"/>
          </a:xfrm>
          <a:prstGeom prst="rect">
            <a:avLst/>
          </a:prstGeom>
          <a:solidFill>
            <a:schemeClr val="bg1">
              <a:lumMod val="85000"/>
            </a:scheme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p>
            <a:pPr algn="just">
              <a:spcBef>
                <a:spcPts val="450"/>
              </a:spcBef>
            </a:pPr>
            <a:r>
              <a:rPr lang="en-US" sz="1350" u="sng" dirty="0">
                <a:solidFill>
                  <a:srgbClr val="0074AF"/>
                </a:solidFill>
              </a:rPr>
              <a:t>Türk Yararlanıcılar </a:t>
            </a:r>
            <a:r>
              <a:rPr lang="en-US" sz="1350" dirty="0">
                <a:solidFill>
                  <a:srgbClr val="0074AF"/>
                </a:solidFill>
              </a:rPr>
              <a:t>tüm proje harcamalarını KDV dahil yapacak ve Türk mevzuatına uygun olarak KDV'nin vergi mükellefi olacaklardır. Türk yararlanıcılara KDV İstisna Sertifikası verilmeyecektir;</a:t>
            </a:r>
          </a:p>
        </p:txBody>
      </p:sp>
      <p:sp>
        <p:nvSpPr>
          <p:cNvPr id="15" name="TextBox 16"/>
          <p:cNvSpPr txBox="1"/>
          <p:nvPr/>
        </p:nvSpPr>
        <p:spPr>
          <a:xfrm>
            <a:off x="304800" y="4450052"/>
            <a:ext cx="4903201" cy="276999"/>
          </a:xfrm>
          <a:prstGeom prst="rect">
            <a:avLst/>
          </a:prstGeom>
          <a:noFill/>
          <a:effectLst/>
        </p:spPr>
        <p:txBody>
          <a:bodyPr wrap="square" lIns="0" tIns="0" rIns="0" bIns="0" rtlCol="0">
            <a:spAutoFit/>
          </a:bodyPr>
          <a:lstStyle/>
          <a:p>
            <a:pPr lvl="0" algn="just"/>
            <a:r>
              <a:rPr lang="tr-TR" b="1" dirty="0">
                <a:solidFill>
                  <a:srgbClr val="0074AF"/>
                </a:solidFill>
              </a:rPr>
              <a:t> </a:t>
            </a:r>
            <a:r>
              <a:rPr lang="en-US" b="1" dirty="0">
                <a:solidFill>
                  <a:srgbClr val="0074AF"/>
                </a:solidFill>
              </a:rPr>
              <a:t>Döviz kurları (AB ve Yerel)</a:t>
            </a:r>
          </a:p>
        </p:txBody>
      </p:sp>
      <p:sp>
        <p:nvSpPr>
          <p:cNvPr id="20" name="TextBox 3">
            <a:extLst>
              <a:ext uri="{FF2B5EF4-FFF2-40B4-BE49-F238E27FC236}">
                <a16:creationId xmlns:a16="http://schemas.microsoft.com/office/drawing/2014/main" id="{2FAF8A27-DC0A-44BB-B1AA-3D807113A089}"/>
              </a:ext>
            </a:extLst>
          </p:cNvPr>
          <p:cNvSpPr txBox="1"/>
          <p:nvPr/>
        </p:nvSpPr>
        <p:spPr>
          <a:xfrm>
            <a:off x="304800" y="4690042"/>
            <a:ext cx="4215964" cy="1259238"/>
          </a:xfrm>
          <a:prstGeom prst="rect">
            <a:avLst/>
          </a:prstGeom>
          <a:solidFill>
            <a:schemeClr val="bg1">
              <a:lumMod val="85000"/>
            </a:scheme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p>
            <a:pPr algn="just"/>
            <a:r>
              <a:rPr lang="en-US" sz="1350" dirty="0">
                <a:solidFill>
                  <a:srgbClr val="0074AF"/>
                </a:solidFill>
              </a:rPr>
              <a:t>Harcamalar EURO cinsinden raporlanır ve harcamaların doğrulama için Ulusal Kontrolöre sunulduğu ayın </a:t>
            </a:r>
            <a:r>
              <a:rPr lang="tr-TR" sz="1350" dirty="0">
                <a:solidFill>
                  <a:srgbClr val="0074AF"/>
                </a:solidFill>
              </a:rPr>
              <a:t>EC</a:t>
            </a:r>
            <a:r>
              <a:rPr lang="en-US" sz="1350" dirty="0">
                <a:solidFill>
                  <a:srgbClr val="0074AF"/>
                </a:solidFill>
              </a:rPr>
              <a:t> aylık muhasebe döviz kuru kullanılarak dönüştürülmelidir</a:t>
            </a:r>
            <a:r>
              <a:rPr lang="tr-TR" sz="1350" dirty="0">
                <a:solidFill>
                  <a:srgbClr val="0074AF"/>
                </a:solidFill>
              </a:rPr>
              <a:t>.</a:t>
            </a:r>
            <a:endParaRPr lang="en-US" sz="1350" dirty="0">
              <a:solidFill>
                <a:srgbClr val="0074AF"/>
              </a:solidFill>
            </a:endParaRPr>
          </a:p>
        </p:txBody>
      </p:sp>
      <p:sp>
        <p:nvSpPr>
          <p:cNvPr id="40" name="TextBox 3">
            <a:extLst>
              <a:ext uri="{FF2B5EF4-FFF2-40B4-BE49-F238E27FC236}">
                <a16:creationId xmlns:a16="http://schemas.microsoft.com/office/drawing/2014/main" id="{2FAF8A27-DC0A-44BB-B1AA-3D807113A089}"/>
              </a:ext>
            </a:extLst>
          </p:cNvPr>
          <p:cNvSpPr txBox="1"/>
          <p:nvPr/>
        </p:nvSpPr>
        <p:spPr>
          <a:xfrm>
            <a:off x="4686954" y="4690042"/>
            <a:ext cx="4182341" cy="1259238"/>
          </a:xfrm>
          <a:prstGeom prst="rect">
            <a:avLst/>
          </a:prstGeom>
          <a:solidFill>
            <a:schemeClr val="bg1">
              <a:lumMod val="85000"/>
            </a:scheme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prstClr val="black">
                <a:alpha val="40000"/>
              </a:prstClr>
            </a:outerShdw>
          </a:effectLst>
        </p:spPr>
        <p:txBody>
          <a:bodyPr wrap="square" lIns="81000" tIns="27000" rIns="81000" bIns="27000" rtlCol="0" anchor="ctr" anchorCtr="0">
            <a:noAutofit/>
          </a:bodyPr>
          <a:lstStyle/>
          <a:p>
            <a:pPr algn="just"/>
            <a:endParaRPr lang="en-US" sz="1350" dirty="0">
              <a:solidFill>
                <a:srgbClr val="0074AF"/>
              </a:solidFill>
            </a:endParaRPr>
          </a:p>
        </p:txBody>
      </p:sp>
      <p:pic>
        <p:nvPicPr>
          <p:cNvPr id="3074" name="Picture 2" descr="Currency Special Lineal color icon"/>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897994" y="4995629"/>
            <a:ext cx="618105" cy="618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617776" y="5096932"/>
            <a:ext cx="2992825" cy="461665"/>
          </a:xfrm>
          <a:prstGeom prst="rect">
            <a:avLst/>
          </a:prstGeom>
          <a:noFill/>
        </p:spPr>
        <p:txBody>
          <a:bodyPr wrap="square" rtlCol="0">
            <a:spAutoFit/>
          </a:bodyPr>
          <a:lstStyle/>
          <a:p>
            <a:r>
              <a:rPr lang="en-US" sz="1200" dirty="0">
                <a:hlinkClick r:id="rId4"/>
              </a:rPr>
              <a:t>http://ec.europa.eu/budget/contracts_grants/info_contracts/inforeuro/index_en.cfm</a:t>
            </a:r>
            <a:r>
              <a:rPr lang="en-US" sz="1200" dirty="0"/>
              <a:t> </a:t>
            </a:r>
          </a:p>
        </p:txBody>
      </p:sp>
    </p:spTree>
    <p:extLst>
      <p:ext uri="{BB962C8B-B14F-4D97-AF65-F5344CB8AC3E}">
        <p14:creationId xmlns:p14="http://schemas.microsoft.com/office/powerpoint/2010/main" val="330158605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04800" y="2590800"/>
            <a:ext cx="8572500" cy="3276600"/>
          </a:xfrm>
        </p:spPr>
        <p:txBody>
          <a:bodyPr>
            <a:normAutofit fontScale="85000" lnSpcReduction="10000"/>
          </a:bodyPr>
          <a:lstStyle/>
          <a:p>
            <a:pPr marL="228600" indent="-228600" algn="l">
              <a:lnSpc>
                <a:spcPct val="100000"/>
              </a:lnSpc>
              <a:spcAft>
                <a:spcPts val="300"/>
              </a:spcAft>
              <a:buFont typeface="Arial" panose="020B0604020202020204" pitchFamily="34" charset="0"/>
              <a:buChar char="•"/>
            </a:pPr>
            <a:r>
              <a:rPr lang="en-US" sz="1600" dirty="0"/>
              <a:t>Borç faizi;</a:t>
            </a:r>
            <a:endParaRPr lang="tr-TR" sz="1600" dirty="0"/>
          </a:p>
          <a:p>
            <a:pPr marL="228600" indent="-228600" algn="l">
              <a:lnSpc>
                <a:spcPct val="100000"/>
              </a:lnSpc>
              <a:spcAft>
                <a:spcPts val="300"/>
              </a:spcAft>
              <a:buFont typeface="Arial" panose="020B0604020202020204" pitchFamily="34" charset="0"/>
              <a:buChar char="•"/>
            </a:pPr>
            <a:r>
              <a:rPr lang="en-US" sz="1600" dirty="0"/>
              <a:t>Arazi ve mevcut binaların satın alınması;</a:t>
            </a:r>
            <a:endParaRPr lang="tr-TR" sz="1600" dirty="0"/>
          </a:p>
          <a:p>
            <a:pPr marL="228600" indent="-228600" algn="l">
              <a:lnSpc>
                <a:spcPct val="100000"/>
              </a:lnSpc>
              <a:spcAft>
                <a:spcPts val="300"/>
              </a:spcAft>
              <a:buFont typeface="Arial" panose="020B0604020202020204" pitchFamily="34" charset="0"/>
              <a:buChar char="•"/>
            </a:pPr>
            <a:r>
              <a:rPr lang="en-US" sz="1600" dirty="0"/>
              <a:t>İkinci el ekipmanlar;</a:t>
            </a:r>
            <a:endParaRPr lang="tr-TR" sz="1600" dirty="0"/>
          </a:p>
          <a:p>
            <a:pPr marL="228600" indent="-228600" algn="l">
              <a:lnSpc>
                <a:spcPct val="100000"/>
              </a:lnSpc>
              <a:spcAft>
                <a:spcPts val="300"/>
              </a:spcAft>
              <a:buFont typeface="Arial" panose="020B0604020202020204" pitchFamily="34" charset="0"/>
              <a:buChar char="•"/>
            </a:pPr>
            <a:r>
              <a:rPr lang="en-US" sz="1600" dirty="0"/>
              <a:t>Para cezaları, mali cezalar ve hukuki ihtilaflar ve davalara ilişkin harcamalar;</a:t>
            </a:r>
            <a:endParaRPr lang="tr-TR" sz="1600" dirty="0"/>
          </a:p>
          <a:p>
            <a:pPr marL="228600" indent="-228600" algn="l">
              <a:lnSpc>
                <a:spcPct val="100000"/>
              </a:lnSpc>
              <a:spcAft>
                <a:spcPts val="300"/>
              </a:spcAft>
              <a:buFont typeface="Arial" panose="020B0604020202020204" pitchFamily="34" charset="0"/>
              <a:buChar char="•"/>
            </a:pPr>
            <a:r>
              <a:rPr lang="en-US" sz="1600" dirty="0"/>
              <a:t>Hediye maliyetleri;</a:t>
            </a:r>
            <a:endParaRPr lang="tr-TR" sz="1600" dirty="0"/>
          </a:p>
          <a:p>
            <a:pPr marL="228600" indent="-228600" algn="l">
              <a:lnSpc>
                <a:spcPct val="100000"/>
              </a:lnSpc>
              <a:spcAft>
                <a:spcPts val="300"/>
              </a:spcAft>
              <a:buFont typeface="Arial" panose="020B0604020202020204" pitchFamily="34" charset="0"/>
              <a:buChar char="•"/>
            </a:pPr>
            <a:r>
              <a:rPr lang="en-US" sz="1600" dirty="0"/>
              <a:t>Döviz kurunun dalgalanmasına bağlı maliyetler;</a:t>
            </a:r>
            <a:endParaRPr lang="tr-TR" sz="1600" dirty="0"/>
          </a:p>
          <a:p>
            <a:pPr marL="228600" indent="-228600" algn="l">
              <a:lnSpc>
                <a:spcPct val="100000"/>
              </a:lnSpc>
              <a:spcAft>
                <a:spcPts val="300"/>
              </a:spcAft>
              <a:buFont typeface="Arial" panose="020B0604020202020204" pitchFamily="34" charset="0"/>
              <a:buChar char="•"/>
            </a:pPr>
            <a:r>
              <a:rPr lang="en-US" sz="1600" dirty="0"/>
              <a:t>Ayni katkılar (ücretsiz gönüllü çalışmalar dahil);</a:t>
            </a:r>
            <a:endParaRPr lang="tr-TR" sz="1600" dirty="0"/>
          </a:p>
          <a:p>
            <a:pPr marL="228600" indent="-228600" algn="l">
              <a:lnSpc>
                <a:spcPct val="100000"/>
              </a:lnSpc>
              <a:spcAft>
                <a:spcPts val="300"/>
              </a:spcAft>
              <a:buFont typeface="Arial" panose="020B0604020202020204" pitchFamily="34" charset="0"/>
              <a:buChar char="•"/>
            </a:pPr>
            <a:r>
              <a:rPr lang="en-US" sz="1600" dirty="0"/>
              <a:t>Paylaşılan maliyetler;</a:t>
            </a:r>
            <a:endParaRPr lang="tr-TR" sz="1600" dirty="0"/>
          </a:p>
          <a:p>
            <a:pPr marL="228600" indent="-228600" algn="l">
              <a:lnSpc>
                <a:spcPct val="100000"/>
              </a:lnSpc>
              <a:spcAft>
                <a:spcPts val="300"/>
              </a:spcAft>
              <a:buFont typeface="Arial" panose="020B0604020202020204" pitchFamily="34" charset="0"/>
              <a:buChar char="•"/>
            </a:pPr>
            <a:r>
              <a:rPr lang="en-US" sz="1600" dirty="0"/>
              <a:t>Proje kapsamında yürütülen hizmetler, uzmanlık, ekipman ve işler için aynı projenin ortakları ve/veya ilişkili ortakları arasında taşeronluk yapılması;</a:t>
            </a:r>
            <a:endParaRPr lang="tr-TR" sz="1600" dirty="0"/>
          </a:p>
          <a:p>
            <a:pPr marL="228600" indent="-228600" algn="l">
              <a:lnSpc>
                <a:spcPct val="100000"/>
              </a:lnSpc>
              <a:spcAft>
                <a:spcPts val="300"/>
              </a:spcAft>
              <a:buFont typeface="Arial" panose="020B0604020202020204" pitchFamily="34" charset="0"/>
              <a:buChar char="•"/>
            </a:pPr>
            <a:r>
              <a:rPr lang="en-US" sz="1600" dirty="0"/>
              <a:t>Ulusal mali işlemlere ilişkin ücretler;</a:t>
            </a:r>
            <a:endParaRPr lang="tr-TR" sz="1600" dirty="0"/>
          </a:p>
          <a:p>
            <a:pPr marL="228600" indent="-228600" algn="l">
              <a:lnSpc>
                <a:spcPct val="100000"/>
              </a:lnSpc>
              <a:spcAft>
                <a:spcPts val="300"/>
              </a:spcAft>
              <a:buFont typeface="Arial" panose="020B0604020202020204" pitchFamily="34" charset="0"/>
              <a:buChar char="•"/>
            </a:pPr>
            <a:r>
              <a:rPr lang="en-US" sz="1600" dirty="0"/>
              <a:t>Proje kapsamında yürütülen hizmetler ve çalışmalar için ortaklar arasındaki danışmanlık ücretleri;</a:t>
            </a:r>
            <a:endParaRPr lang="tr-TR" sz="1600" dirty="0"/>
          </a:p>
          <a:p>
            <a:pPr marL="228600" indent="-228600" algn="l">
              <a:lnSpc>
                <a:spcPct val="100000"/>
              </a:lnSpc>
              <a:spcAft>
                <a:spcPts val="300"/>
              </a:spcAft>
              <a:buFont typeface="Arial" panose="020B0604020202020204" pitchFamily="34" charset="0"/>
              <a:buChar char="•"/>
            </a:pPr>
            <a:r>
              <a:rPr lang="en-US" sz="1600" dirty="0"/>
              <a:t>Ortak kuruluşların çalışanlarıyla dış uzman olarak sözleşme yapılması, ör. serbest çalışanlar olarak;</a:t>
            </a:r>
            <a:endParaRPr lang="tr-TR" sz="1600" dirty="0"/>
          </a:p>
          <a:p>
            <a:pPr marL="228600" indent="-228600" algn="l">
              <a:lnSpc>
                <a:spcPct val="100000"/>
              </a:lnSpc>
              <a:spcAft>
                <a:spcPts val="300"/>
              </a:spcAft>
              <a:buFont typeface="Arial" panose="020B0604020202020204" pitchFamily="34" charset="0"/>
              <a:buChar char="•"/>
            </a:pPr>
            <a:r>
              <a:rPr lang="en-US" sz="1600" dirty="0"/>
              <a:t>AB ve ulusal mevzuata göre uygun olmayan diğer harcamalar.</a:t>
            </a:r>
          </a:p>
          <a:p>
            <a:pPr marL="228600" indent="-228600" algn="l">
              <a:lnSpc>
                <a:spcPct val="100000"/>
              </a:lnSpc>
              <a:spcAft>
                <a:spcPts val="300"/>
              </a:spcAft>
              <a:buFont typeface="Arial" panose="020B0604020202020204" pitchFamily="34" charset="0"/>
              <a:buChar char="•"/>
            </a:pPr>
            <a:endParaRPr lang="en-US" sz="1600" dirty="0"/>
          </a:p>
        </p:txBody>
      </p:sp>
      <p:sp>
        <p:nvSpPr>
          <p:cNvPr id="4" name="Text Placeholder 3"/>
          <p:cNvSpPr>
            <a:spLocks noGrp="1"/>
          </p:cNvSpPr>
          <p:nvPr>
            <p:ph type="body" sz="quarter" idx="19"/>
          </p:nvPr>
        </p:nvSpPr>
        <p:spPr>
          <a:xfrm>
            <a:off x="0" y="1942427"/>
            <a:ext cx="9144000" cy="446773"/>
          </a:xfrm>
        </p:spPr>
        <p:txBody>
          <a:bodyPr>
            <a:normAutofit fontScale="92500" lnSpcReduction="10000"/>
          </a:bodyPr>
          <a:lstStyle/>
          <a:p>
            <a:pPr marL="0" indent="0">
              <a:buNone/>
            </a:pPr>
            <a:r>
              <a:rPr lang="en-US" b="1" dirty="0">
                <a:solidFill>
                  <a:srgbClr val="0070C0"/>
                </a:solidFill>
              </a:rPr>
              <a:t>Uygun olmayan harcamalar</a:t>
            </a:r>
          </a:p>
        </p:txBody>
      </p:sp>
      <p:sp>
        <p:nvSpPr>
          <p:cNvPr id="6" name="TextBox 3">
            <a:extLst>
              <a:ext uri="{FF2B5EF4-FFF2-40B4-BE49-F238E27FC236}">
                <a16:creationId xmlns:a16="http://schemas.microsoft.com/office/drawing/2014/main" id="{2FAF8A27-DC0A-44BB-B1AA-3D807113A089}"/>
              </a:ext>
            </a:extLst>
          </p:cNvPr>
          <p:cNvSpPr txBox="1">
            <a:spLocks noGrp="1"/>
          </p:cNvSpPr>
          <p:nvPr>
            <p:ph idx="18"/>
          </p:nvPr>
        </p:nvSpPr>
        <p:spPr>
          <a:xfrm>
            <a:off x="304800" y="1354975"/>
            <a:ext cx="8572500" cy="446773"/>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vert="horz" wrap="square" lIns="135000" tIns="81000" rIns="81000" bIns="81000" rtlCol="0" anchor="ctr" anchorCtr="0">
            <a:noAutofit/>
          </a:bodyPr>
          <a:lstStyle/>
          <a:p>
            <a:pPr indent="0">
              <a:spcBef>
                <a:spcPts val="450"/>
              </a:spcBef>
              <a:spcAft>
                <a:spcPts val="450"/>
              </a:spcAft>
              <a:buNone/>
            </a:pPr>
            <a:r>
              <a:rPr lang="tr-TR" sz="2400" b="1" dirty="0">
                <a:solidFill>
                  <a:schemeClr val="bg1"/>
                </a:solidFill>
                <a:effectLst>
                  <a:outerShdw blurRad="50800" dist="38100" dir="2700000" algn="tl" rotWithShape="0">
                    <a:prstClr val="black">
                      <a:alpha val="50000"/>
                    </a:prstClr>
                  </a:outerShdw>
                </a:effectLst>
                <a:latin typeface="+mn-lt"/>
                <a:ea typeface="+mn-ea"/>
                <a:cs typeface="+mn-cs"/>
              </a:rPr>
              <a:t>Harcamaların Uygunluğu</a:t>
            </a:r>
            <a:endParaRPr lang="en-US" sz="2400" b="1" dirty="0">
              <a:solidFill>
                <a:schemeClr val="bg1"/>
              </a:solidFill>
              <a:effectLst>
                <a:outerShdw blurRad="50800" dist="38100" dir="2700000" algn="tl" rotWithShape="0">
                  <a:prstClr val="black">
                    <a:alpha val="50000"/>
                  </a:prstClr>
                </a:outerShdw>
              </a:effectLst>
              <a:latin typeface="+mn-lt"/>
              <a:ea typeface="+mn-ea"/>
              <a:cs typeface="+mn-cs"/>
            </a:endParaRPr>
          </a:p>
        </p:txBody>
      </p:sp>
    </p:spTree>
    <p:extLst>
      <p:ext uri="{BB962C8B-B14F-4D97-AF65-F5344CB8AC3E}">
        <p14:creationId xmlns:p14="http://schemas.microsoft.com/office/powerpoint/2010/main" val="38634079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28600" y="2590800"/>
            <a:ext cx="8724900" cy="3409950"/>
          </a:xfrm>
        </p:spPr>
        <p:txBody>
          <a:bodyPr>
            <a:noAutofit/>
          </a:bodyPr>
          <a:lstStyle/>
          <a:p>
            <a:pPr algn="l">
              <a:lnSpc>
                <a:spcPct val="100000"/>
              </a:lnSpc>
              <a:spcAft>
                <a:spcPts val="300"/>
              </a:spcAft>
              <a:buFont typeface="Wingdings" panose="05000000000000000000" pitchFamily="2" charset="2"/>
              <a:buChar char="ü"/>
            </a:pPr>
            <a:r>
              <a:rPr lang="en-US" sz="1600" dirty="0"/>
              <a:t>Projenin uygulanması sırasında gelir elde edilmesi durumunda, uygun maliyetlerin toplam değeri, projenin uygulanması sırasında elde edilen net gelirler kadar azaltılmalıdır (AT Yönetmeliği 1303, Md. 65(8));</a:t>
            </a:r>
          </a:p>
          <a:p>
            <a:pPr algn="l">
              <a:lnSpc>
                <a:spcPct val="100000"/>
              </a:lnSpc>
              <a:spcAft>
                <a:spcPts val="300"/>
              </a:spcAft>
              <a:buFont typeface="Wingdings" panose="05000000000000000000" pitchFamily="2" charset="2"/>
              <a:buChar char="ü"/>
            </a:pPr>
            <a:r>
              <a:rPr lang="en-US" sz="1600" u="sng" dirty="0"/>
              <a:t>Projeden elde edilen net gelirler </a:t>
            </a:r>
            <a:r>
              <a:rPr lang="en-US" sz="1600" dirty="0"/>
              <a:t>- mal veya hizmet kullanıcılarından yapılan ödemeler, örneğin altyapı tesislerinin kullanıcıları tarafından doğrudan ödenen ücretler vb. (örneğin, proje bir toplum merkezinin veya müzenin yenilenmesine yönelikse, biletlerden elde edilen gelirler) projenin uygulanması sırasında bunların kullanımı </a:t>
            </a:r>
            <a:r>
              <a:rPr lang="tr-TR" sz="1600" dirty="0"/>
              <a:t>düşülmelidir.</a:t>
            </a:r>
            <a:r>
              <a:rPr lang="en-US" sz="1600" dirty="0"/>
              <a:t>);</a:t>
            </a:r>
          </a:p>
          <a:p>
            <a:pPr algn="l">
              <a:lnSpc>
                <a:spcPct val="100000"/>
              </a:lnSpc>
              <a:spcAft>
                <a:spcPts val="300"/>
              </a:spcAft>
              <a:buFont typeface="Wingdings" panose="05000000000000000000" pitchFamily="2" charset="2"/>
              <a:buChar char="ü"/>
            </a:pPr>
            <a:r>
              <a:rPr lang="en-US" sz="1600" dirty="0"/>
              <a:t>Gelir getirici projelerin uygulanması sırasında, her proje yararlanıcısı, elde edilen gelire ilişkin ayrıntılı, zamanlı, yeterli ve izlenebilir bilgi sağlamalıdır.</a:t>
            </a:r>
          </a:p>
        </p:txBody>
      </p:sp>
      <p:sp>
        <p:nvSpPr>
          <p:cNvPr id="4" name="Text Placeholder 3"/>
          <p:cNvSpPr>
            <a:spLocks noGrp="1"/>
          </p:cNvSpPr>
          <p:nvPr>
            <p:ph type="body" sz="quarter" idx="19"/>
          </p:nvPr>
        </p:nvSpPr>
        <p:spPr>
          <a:xfrm>
            <a:off x="0" y="2019301"/>
            <a:ext cx="9144000" cy="446773"/>
          </a:xfrm>
        </p:spPr>
        <p:txBody>
          <a:bodyPr>
            <a:normAutofit fontScale="92500" lnSpcReduction="10000"/>
          </a:bodyPr>
          <a:lstStyle/>
          <a:p>
            <a:pPr marL="0" indent="0">
              <a:buNone/>
            </a:pPr>
            <a:r>
              <a:rPr lang="en-US" b="1" dirty="0">
                <a:solidFill>
                  <a:srgbClr val="0070C0"/>
                </a:solidFill>
              </a:rPr>
              <a:t>Proje sırasında gelirlerin işlenmesi</a:t>
            </a:r>
          </a:p>
        </p:txBody>
      </p:sp>
      <p:sp>
        <p:nvSpPr>
          <p:cNvPr id="6" name="TextBox 3">
            <a:extLst>
              <a:ext uri="{FF2B5EF4-FFF2-40B4-BE49-F238E27FC236}">
                <a16:creationId xmlns:a16="http://schemas.microsoft.com/office/drawing/2014/main" id="{2FAF8A27-DC0A-44BB-B1AA-3D807113A089}"/>
              </a:ext>
            </a:extLst>
          </p:cNvPr>
          <p:cNvSpPr txBox="1">
            <a:spLocks noGrp="1"/>
          </p:cNvSpPr>
          <p:nvPr>
            <p:ph idx="18"/>
          </p:nvPr>
        </p:nvSpPr>
        <p:spPr>
          <a:xfrm>
            <a:off x="304800" y="1354975"/>
            <a:ext cx="8572500" cy="446773"/>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vert="horz" wrap="square" lIns="135000" tIns="81000" rIns="81000" bIns="81000" rtlCol="0" anchor="ctr" anchorCtr="0">
            <a:noAutofit/>
          </a:bodyPr>
          <a:lstStyle/>
          <a:p>
            <a:pPr indent="0">
              <a:spcBef>
                <a:spcPts val="450"/>
              </a:spcBef>
              <a:spcAft>
                <a:spcPts val="450"/>
              </a:spcAft>
              <a:buNone/>
            </a:pPr>
            <a:r>
              <a:rPr lang="tr-TR" sz="2400" b="1" dirty="0">
                <a:solidFill>
                  <a:schemeClr val="bg1"/>
                </a:solidFill>
                <a:effectLst>
                  <a:outerShdw blurRad="50800" dist="38100" dir="2700000" algn="tl" rotWithShape="0">
                    <a:prstClr val="black">
                      <a:alpha val="50000"/>
                    </a:prstClr>
                  </a:outerShdw>
                </a:effectLst>
                <a:latin typeface="+mn-lt"/>
                <a:ea typeface="+mn-ea"/>
                <a:cs typeface="+mn-cs"/>
              </a:rPr>
              <a:t>Harcamaların </a:t>
            </a:r>
            <a:r>
              <a:rPr lang="en-GB" sz="2400" b="1" dirty="0">
                <a:solidFill>
                  <a:schemeClr val="bg1"/>
                </a:solidFill>
                <a:effectLst>
                  <a:outerShdw blurRad="50800" dist="38100" dir="2700000" algn="tl" rotWithShape="0">
                    <a:prstClr val="black">
                      <a:alpha val="50000"/>
                    </a:prstClr>
                  </a:outerShdw>
                </a:effectLst>
                <a:latin typeface="+mn-lt"/>
                <a:ea typeface="+mn-ea"/>
                <a:cs typeface="+mn-cs"/>
              </a:rPr>
              <a:t>U</a:t>
            </a:r>
            <a:r>
              <a:rPr lang="tr-TR" sz="2400" b="1" dirty="0" err="1">
                <a:solidFill>
                  <a:schemeClr val="bg1"/>
                </a:solidFill>
                <a:effectLst>
                  <a:outerShdw blurRad="50800" dist="38100" dir="2700000" algn="tl" rotWithShape="0">
                    <a:prstClr val="black">
                      <a:alpha val="50000"/>
                    </a:prstClr>
                  </a:outerShdw>
                </a:effectLst>
                <a:latin typeface="+mn-lt"/>
                <a:ea typeface="+mn-ea"/>
                <a:cs typeface="+mn-cs"/>
              </a:rPr>
              <a:t>ygunluğu</a:t>
            </a:r>
            <a:endParaRPr lang="en-US" sz="2400" b="1" dirty="0">
              <a:solidFill>
                <a:schemeClr val="bg1"/>
              </a:solidFill>
              <a:effectLst>
                <a:outerShdw blurRad="50800" dist="38100" dir="2700000" algn="tl" rotWithShape="0">
                  <a:prstClr val="black">
                    <a:alpha val="50000"/>
                  </a:prstClr>
                </a:outerShdw>
              </a:effectLst>
              <a:latin typeface="+mn-lt"/>
              <a:ea typeface="+mn-ea"/>
              <a:cs typeface="+mn-cs"/>
            </a:endParaRPr>
          </a:p>
        </p:txBody>
      </p:sp>
    </p:spTree>
    <p:extLst>
      <p:ext uri="{BB962C8B-B14F-4D97-AF65-F5344CB8AC3E}">
        <p14:creationId xmlns:p14="http://schemas.microsoft.com/office/powerpoint/2010/main" val="200914430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id="{2FAF8A27-DC0A-44BB-B1AA-3D807113A089}"/>
              </a:ext>
            </a:extLst>
          </p:cNvPr>
          <p:cNvSpPr txBox="1"/>
          <p:nvPr/>
        </p:nvSpPr>
        <p:spPr>
          <a:xfrm>
            <a:off x="437679" y="1453592"/>
            <a:ext cx="8706321" cy="394414"/>
          </a:xfrm>
          <a:prstGeom prst="rect">
            <a:avLst/>
          </a:prstGeom>
          <a:solidFill>
            <a:srgbClr val="0074AF">
              <a:alpha val="80000"/>
            </a:srgbClr>
          </a:solidFill>
          <a:ln w="25400" cap="rnd" cmpd="sng">
            <a:noFill/>
            <a:prstDash val="solid"/>
            <a:bevel/>
            <a:extLst>
              <a:ext uri="{C807C97D-BFC1-408E-A445-0C87EB9F89A2}">
                <ask:lineSketchStyleProps xmlns:ask="http://schemas.microsoft.com/office/drawing/2018/sketchyshapes" sd="1219033472">
                  <a:custGeom>
                    <a:avLst/>
                    <a:gdLst>
                      <a:gd name="connsiteX0" fmla="*/ 0 w 1481436"/>
                      <a:gd name="connsiteY0" fmla="*/ 0 h 349702"/>
                      <a:gd name="connsiteX1" fmla="*/ 523441 w 1481436"/>
                      <a:gd name="connsiteY1" fmla="*/ 0 h 349702"/>
                      <a:gd name="connsiteX2" fmla="*/ 1032067 w 1481436"/>
                      <a:gd name="connsiteY2" fmla="*/ 0 h 349702"/>
                      <a:gd name="connsiteX3" fmla="*/ 1481436 w 1481436"/>
                      <a:gd name="connsiteY3" fmla="*/ 0 h 349702"/>
                      <a:gd name="connsiteX4" fmla="*/ 1481436 w 1481436"/>
                      <a:gd name="connsiteY4" fmla="*/ 349702 h 349702"/>
                      <a:gd name="connsiteX5" fmla="*/ 1017253 w 1481436"/>
                      <a:gd name="connsiteY5" fmla="*/ 349702 h 349702"/>
                      <a:gd name="connsiteX6" fmla="*/ 523441 w 1481436"/>
                      <a:gd name="connsiteY6" fmla="*/ 349702 h 349702"/>
                      <a:gd name="connsiteX7" fmla="*/ 0 w 1481436"/>
                      <a:gd name="connsiteY7" fmla="*/ 349702 h 349702"/>
                      <a:gd name="connsiteX8" fmla="*/ 0 w 1481436"/>
                      <a:gd name="connsiteY8" fmla="*/ 0 h 34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1436" h="349702" fill="none" extrusionOk="0">
                        <a:moveTo>
                          <a:pt x="0" y="0"/>
                        </a:moveTo>
                        <a:cubicBezTo>
                          <a:pt x="192870" y="-53840"/>
                          <a:pt x="401087" y="37016"/>
                          <a:pt x="523441" y="0"/>
                        </a:cubicBezTo>
                        <a:cubicBezTo>
                          <a:pt x="645795" y="-37016"/>
                          <a:pt x="836108" y="36909"/>
                          <a:pt x="1032067" y="0"/>
                        </a:cubicBezTo>
                        <a:cubicBezTo>
                          <a:pt x="1228026" y="-36909"/>
                          <a:pt x="1379890" y="9049"/>
                          <a:pt x="1481436" y="0"/>
                        </a:cubicBezTo>
                        <a:cubicBezTo>
                          <a:pt x="1509364" y="74382"/>
                          <a:pt x="1475255" y="249871"/>
                          <a:pt x="1481436" y="349702"/>
                        </a:cubicBezTo>
                        <a:cubicBezTo>
                          <a:pt x="1289299" y="354800"/>
                          <a:pt x="1174542" y="309709"/>
                          <a:pt x="1017253" y="349702"/>
                        </a:cubicBezTo>
                        <a:cubicBezTo>
                          <a:pt x="859964" y="389695"/>
                          <a:pt x="628951" y="324342"/>
                          <a:pt x="523441" y="349702"/>
                        </a:cubicBezTo>
                        <a:cubicBezTo>
                          <a:pt x="417931" y="375062"/>
                          <a:pt x="184523" y="323760"/>
                          <a:pt x="0" y="349702"/>
                        </a:cubicBezTo>
                        <a:cubicBezTo>
                          <a:pt x="-5349" y="186128"/>
                          <a:pt x="36927" y="100897"/>
                          <a:pt x="0" y="0"/>
                        </a:cubicBezTo>
                        <a:close/>
                      </a:path>
                      <a:path w="1481436" h="349702" stroke="0" extrusionOk="0">
                        <a:moveTo>
                          <a:pt x="0" y="0"/>
                        </a:moveTo>
                        <a:cubicBezTo>
                          <a:pt x="237572" y="-27558"/>
                          <a:pt x="375307" y="42562"/>
                          <a:pt x="478998" y="0"/>
                        </a:cubicBezTo>
                        <a:cubicBezTo>
                          <a:pt x="582689" y="-42562"/>
                          <a:pt x="733032" y="31676"/>
                          <a:pt x="928367" y="0"/>
                        </a:cubicBezTo>
                        <a:cubicBezTo>
                          <a:pt x="1123702" y="-31676"/>
                          <a:pt x="1292619" y="23794"/>
                          <a:pt x="1481436" y="0"/>
                        </a:cubicBezTo>
                        <a:cubicBezTo>
                          <a:pt x="1492504" y="142607"/>
                          <a:pt x="1471553" y="187960"/>
                          <a:pt x="1481436" y="349702"/>
                        </a:cubicBezTo>
                        <a:cubicBezTo>
                          <a:pt x="1269089" y="378414"/>
                          <a:pt x="1131683" y="343680"/>
                          <a:pt x="1017253" y="349702"/>
                        </a:cubicBezTo>
                        <a:cubicBezTo>
                          <a:pt x="902823" y="355724"/>
                          <a:pt x="602920" y="304586"/>
                          <a:pt x="493812" y="349702"/>
                        </a:cubicBezTo>
                        <a:cubicBezTo>
                          <a:pt x="384704" y="394818"/>
                          <a:pt x="152970" y="324193"/>
                          <a:pt x="0" y="349702"/>
                        </a:cubicBezTo>
                        <a:cubicBezTo>
                          <a:pt x="-13592" y="202874"/>
                          <a:pt x="25076" y="159410"/>
                          <a:pt x="0" y="0"/>
                        </a:cubicBezTo>
                        <a:close/>
                      </a:path>
                    </a:pathLst>
                  </a:custGeom>
                  <ask:type>
                    <ask:lineSketchNone/>
                  </ask:type>
                </ask:lineSketchStyleProps>
              </a:ext>
            </a:extLst>
          </a:ln>
          <a:effectLst>
            <a:outerShdw blurRad="50800" dist="38100" dir="2700000" algn="tl" rotWithShape="0">
              <a:srgbClr val="7030A0">
                <a:alpha val="40000"/>
              </a:srgbClr>
            </a:outerShdw>
          </a:effectLst>
        </p:spPr>
        <p:txBody>
          <a:bodyPr wrap="square" lIns="135000" tIns="81000" rIns="81000" bIns="81000" rtlCol="0" anchor="ctr" anchorCtr="0">
            <a:noAutofit/>
          </a:bodyPr>
          <a:lstStyle/>
          <a:p>
            <a:pPr algn="ctr" defTabSz="685783">
              <a:spcBef>
                <a:spcPts val="450"/>
              </a:spcBef>
              <a:spcAft>
                <a:spcPts val="450"/>
              </a:spcAft>
            </a:pPr>
            <a:r>
              <a:rPr lang="en-US" sz="2400" b="1" dirty="0">
                <a:solidFill>
                  <a:schemeClr val="bg1"/>
                </a:solidFill>
                <a:effectLst>
                  <a:outerShdw blurRad="50800" dist="38100" dir="2700000" algn="tl" rotWithShape="0">
                    <a:prstClr val="black">
                      <a:alpha val="50000"/>
                    </a:prstClr>
                  </a:outerShdw>
                </a:effectLst>
              </a:rPr>
              <a:t>Harcama</a:t>
            </a:r>
            <a:r>
              <a:rPr lang="tr-TR" sz="2400" b="1" dirty="0" err="1">
                <a:solidFill>
                  <a:schemeClr val="bg1"/>
                </a:solidFill>
                <a:effectLst>
                  <a:outerShdw blurRad="50800" dist="38100" dir="2700000" algn="tl" rotWithShape="0">
                    <a:prstClr val="black">
                      <a:alpha val="50000"/>
                    </a:prstClr>
                  </a:outerShdw>
                </a:effectLst>
              </a:rPr>
              <a:t>ların</a:t>
            </a:r>
            <a:r>
              <a:rPr lang="en-US" sz="2400" b="1" dirty="0">
                <a:solidFill>
                  <a:schemeClr val="bg1"/>
                </a:solidFill>
                <a:effectLst>
                  <a:outerShdw blurRad="50800" dist="38100" dir="2700000" algn="tl" rotWithShape="0">
                    <a:prstClr val="black">
                      <a:alpha val="50000"/>
                    </a:prstClr>
                  </a:outerShdw>
                </a:effectLst>
              </a:rPr>
              <a:t> </a:t>
            </a:r>
            <a:r>
              <a:rPr lang="en-US" sz="2400" b="1" dirty="0" err="1">
                <a:solidFill>
                  <a:schemeClr val="bg1"/>
                </a:solidFill>
                <a:effectLst>
                  <a:outerShdw blurRad="50800" dist="38100" dir="2700000" algn="tl" rotWithShape="0">
                    <a:prstClr val="black">
                      <a:alpha val="50000"/>
                    </a:prstClr>
                  </a:outerShdw>
                </a:effectLst>
              </a:rPr>
              <a:t>Uygunluğu</a:t>
            </a:r>
            <a:endParaRPr lang="en-US" sz="2400" b="1" dirty="0">
              <a:solidFill>
                <a:schemeClr val="bg1"/>
              </a:solidFill>
              <a:effectLst>
                <a:outerShdw blurRad="50800" dist="38100" dir="2700000" algn="tl" rotWithShape="0">
                  <a:prstClr val="black">
                    <a:alpha val="50000"/>
                  </a:prstClr>
                </a:outerShdw>
              </a:effectLst>
            </a:endParaRPr>
          </a:p>
        </p:txBody>
      </p:sp>
      <p:sp>
        <p:nvSpPr>
          <p:cNvPr id="18" name="Text Placeholder 20"/>
          <p:cNvSpPr txBox="1">
            <a:spLocks/>
          </p:cNvSpPr>
          <p:nvPr/>
        </p:nvSpPr>
        <p:spPr>
          <a:xfrm>
            <a:off x="437679" y="2018970"/>
            <a:ext cx="2700000" cy="394414"/>
          </a:xfrm>
          <a:prstGeom prst="rect">
            <a:avLst/>
          </a:prstGeom>
          <a:solidFill>
            <a:srgbClr val="2A83B9"/>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defTabSz="685783">
              <a:defRPr/>
            </a:pPr>
            <a:r>
              <a:rPr lang="tr-TR" sz="1500" cap="all" dirty="0">
                <a:effectLst>
                  <a:outerShdw blurRad="38100" dist="38100" dir="2700000" algn="tl">
                    <a:srgbClr val="000000">
                      <a:alpha val="43137"/>
                    </a:srgbClr>
                  </a:outerShdw>
                </a:effectLst>
                <a:latin typeface="Segoe UI"/>
              </a:rPr>
              <a:t>Fatura</a:t>
            </a:r>
            <a:endParaRPr lang="en-US" sz="1500" cap="all" spc="45" dirty="0">
              <a:effectLst>
                <a:outerShdw blurRad="38100" dist="38100" dir="2700000" algn="tl">
                  <a:srgbClr val="000000">
                    <a:alpha val="43137"/>
                  </a:srgbClr>
                </a:outerShdw>
              </a:effectLst>
              <a:latin typeface="Segoe UI"/>
            </a:endParaRPr>
          </a:p>
        </p:txBody>
      </p:sp>
      <p:sp>
        <p:nvSpPr>
          <p:cNvPr id="21" name="Google Shape;478;p45"/>
          <p:cNvSpPr txBox="1"/>
          <p:nvPr/>
        </p:nvSpPr>
        <p:spPr>
          <a:xfrm>
            <a:off x="437679" y="2545728"/>
            <a:ext cx="2696046" cy="1008323"/>
          </a:xfrm>
          <a:prstGeom prst="rect">
            <a:avLst/>
          </a:prstGeom>
          <a:solidFill>
            <a:schemeClr val="bg1">
              <a:lumMod val="95000"/>
            </a:schemeClr>
          </a:solidFill>
          <a:ln>
            <a:noFill/>
          </a:ln>
          <a:effectLst>
            <a:outerShdw blurRad="50800" dist="38100" dir="2700000" algn="tl" rotWithShape="0">
              <a:prstClr val="black">
                <a:alpha val="40000"/>
              </a:prstClr>
            </a:outerShdw>
          </a:effectLst>
        </p:spPr>
        <p:txBody>
          <a:bodyPr spcFirstLastPara="1" wrap="square" lIns="108000" tIns="54000" rIns="54000" bIns="54000" anchor="t" anchorCtr="0">
            <a:noAutofit/>
          </a:bodyPr>
          <a:lstStyle/>
          <a:p>
            <a:pPr>
              <a:spcBef>
                <a:spcPts val="450"/>
              </a:spcBef>
            </a:pP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Doğrulamaya tabi her fatura veya benzeri muhasebe belgesi, projeyi tanımlayan zorunlu metni içermelidir.</a:t>
            </a:r>
          </a:p>
          <a:p>
            <a:pPr marL="214313" indent="-214313">
              <a:spcAft>
                <a:spcPts val="450"/>
              </a:spcAft>
              <a:buFont typeface="Arial" panose="020B0604020202020204" pitchFamily="34" charset="0"/>
              <a:buChar char="•"/>
            </a:pPr>
            <a:endParaRPr lang="en-US" sz="1350" dirty="0">
              <a:solidFill>
                <a:srgbClr val="0070C0"/>
              </a:solidFill>
              <a:latin typeface="Calibri" panose="020F0502020204030204" pitchFamily="34" charset="0"/>
              <a:ea typeface="Catamaran Light"/>
              <a:cs typeface="Calibri" panose="020F0502020204030204" pitchFamily="34" charset="0"/>
              <a:sym typeface="Catamaran Light"/>
            </a:endParaRPr>
          </a:p>
          <a:p>
            <a:pPr>
              <a:spcAft>
                <a:spcPts val="450"/>
              </a:spcAft>
            </a:pPr>
            <a:endParaRPr lang="en-US" sz="1350" b="1" dirty="0">
              <a:solidFill>
                <a:srgbClr val="0070C0"/>
              </a:solidFill>
              <a:latin typeface="Calibri" panose="020F0502020204030204" pitchFamily="34" charset="0"/>
              <a:ea typeface="Catamaran Light"/>
              <a:cs typeface="Calibri" panose="020F0502020204030204" pitchFamily="34" charset="0"/>
              <a:sym typeface="Catamaran Light"/>
            </a:endParaRPr>
          </a:p>
        </p:txBody>
      </p:sp>
      <p:pic>
        <p:nvPicPr>
          <p:cNvPr id="4106" name="Picture 10" descr="5 Easy Tips For Getting Your Invoices Paid Faster - LetterHUB"/>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61355" y="3686395"/>
            <a:ext cx="2672370" cy="1161831"/>
          </a:xfrm>
          <a:prstGeom prst="rect">
            <a:avLst/>
          </a:prstGeom>
          <a:noFill/>
          <a:extLst>
            <a:ext uri="{909E8E84-426E-40DD-AFC4-6F175D3DCCD1}">
              <a14:hiddenFill xmlns:a14="http://schemas.microsoft.com/office/drawing/2010/main">
                <a:solidFill>
                  <a:srgbClr val="FFFFFF"/>
                </a:solidFill>
              </a14:hiddenFill>
            </a:ext>
          </a:extLst>
        </p:spPr>
      </p:pic>
      <p:sp>
        <p:nvSpPr>
          <p:cNvPr id="26" name="Text Placeholder 20"/>
          <p:cNvSpPr txBox="1">
            <a:spLocks/>
          </p:cNvSpPr>
          <p:nvPr/>
        </p:nvSpPr>
        <p:spPr>
          <a:xfrm>
            <a:off x="3341614" y="2023440"/>
            <a:ext cx="2700000" cy="394414"/>
          </a:xfrm>
          <a:prstGeom prst="rect">
            <a:avLst/>
          </a:prstGeom>
          <a:solidFill>
            <a:srgbClr val="2A83B9"/>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defTabSz="685783">
              <a:defRPr/>
            </a:pPr>
            <a:r>
              <a:rPr lang="en-US" sz="1500" cap="all" dirty="0">
                <a:effectLst>
                  <a:outerShdw blurRad="38100" dist="38100" dir="2700000" algn="tl">
                    <a:srgbClr val="000000">
                      <a:alpha val="43137"/>
                    </a:srgbClr>
                  </a:outerShdw>
                </a:effectLst>
                <a:latin typeface="Segoe UI"/>
              </a:rPr>
              <a:t>Denetim İzi</a:t>
            </a:r>
            <a:endParaRPr lang="en-US" sz="1500" cap="all" spc="45" dirty="0">
              <a:effectLst>
                <a:outerShdw blurRad="38100" dist="38100" dir="2700000" algn="tl">
                  <a:srgbClr val="000000">
                    <a:alpha val="43137"/>
                  </a:srgbClr>
                </a:outerShdw>
              </a:effectLst>
              <a:latin typeface="Segoe UI"/>
            </a:endParaRPr>
          </a:p>
        </p:txBody>
      </p:sp>
      <p:sp>
        <p:nvSpPr>
          <p:cNvPr id="27" name="Google Shape;478;p45"/>
          <p:cNvSpPr txBox="1"/>
          <p:nvPr/>
        </p:nvSpPr>
        <p:spPr>
          <a:xfrm>
            <a:off x="3341614" y="2545728"/>
            <a:ext cx="2700000" cy="2302498"/>
          </a:xfrm>
          <a:prstGeom prst="rect">
            <a:avLst/>
          </a:prstGeom>
          <a:solidFill>
            <a:schemeClr val="bg1">
              <a:lumMod val="95000"/>
            </a:schemeClr>
          </a:solidFill>
          <a:ln>
            <a:noFill/>
          </a:ln>
          <a:effectLst>
            <a:outerShdw blurRad="50800" dist="38100" dir="2700000" algn="tl" rotWithShape="0">
              <a:prstClr val="black">
                <a:alpha val="40000"/>
              </a:prstClr>
            </a:outerShdw>
          </a:effectLst>
        </p:spPr>
        <p:txBody>
          <a:bodyPr spcFirstLastPara="1" wrap="square" lIns="108000" tIns="54000" rIns="54000" bIns="54000" anchor="t" anchorCtr="0">
            <a:noAutofit/>
          </a:bodyPr>
          <a:lstStyle/>
          <a:p>
            <a:pPr algn="just">
              <a:spcBef>
                <a:spcPts val="450"/>
              </a:spcBef>
            </a:pP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Proje ortakları, nihai ödeme talebi kapsamında doğrulanan tutarlar için MA tarafından yapılan bildirim tarihinden itibaren </a:t>
            </a:r>
            <a:r>
              <a:rPr lang="en-US" sz="1350" dirty="0">
                <a:solidFill>
                  <a:srgbClr val="FF0000"/>
                </a:solidFill>
                <a:latin typeface="Calibri" panose="020F0502020204030204" pitchFamily="34" charset="0"/>
                <a:ea typeface="Catamaran Light"/>
                <a:cs typeface="Calibri" panose="020F0502020204030204" pitchFamily="34" charset="0"/>
                <a:sym typeface="Catamaran Light"/>
              </a:rPr>
              <a:t>en az 5 yıl boyunca</a:t>
            </a: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 projeyle bağlantılı belgeleri saklamalıdır.</a:t>
            </a:r>
          </a:p>
          <a:p>
            <a:pPr algn="just">
              <a:spcBef>
                <a:spcPts val="450"/>
              </a:spcBef>
            </a:pP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Mali kontrol ve denetim amacıyla bulunması gereken belgeler PIM'de listelenmiştir</a:t>
            </a:r>
            <a:r>
              <a:rPr lang="tr-TR" sz="1350" dirty="0">
                <a:solidFill>
                  <a:srgbClr val="0070C0"/>
                </a:solidFill>
                <a:latin typeface="Calibri" panose="020F0502020204030204" pitchFamily="34" charset="0"/>
                <a:ea typeface="Catamaran Light"/>
                <a:cs typeface="Calibri" panose="020F0502020204030204" pitchFamily="34" charset="0"/>
                <a:sym typeface="Catamaran Light"/>
              </a:rPr>
              <a:t>.</a:t>
            </a:r>
            <a:endParaRPr lang="en-US" sz="1350" dirty="0">
              <a:solidFill>
                <a:srgbClr val="0070C0"/>
              </a:solidFill>
              <a:latin typeface="Calibri" panose="020F0502020204030204" pitchFamily="34" charset="0"/>
              <a:ea typeface="Catamaran Light"/>
              <a:cs typeface="Calibri" panose="020F0502020204030204" pitchFamily="34" charset="0"/>
              <a:sym typeface="Catamaran Light"/>
            </a:endParaRPr>
          </a:p>
        </p:txBody>
      </p:sp>
      <p:sp>
        <p:nvSpPr>
          <p:cNvPr id="28" name="Text Placeholder 20"/>
          <p:cNvSpPr txBox="1">
            <a:spLocks/>
          </p:cNvSpPr>
          <p:nvPr/>
        </p:nvSpPr>
        <p:spPr>
          <a:xfrm>
            <a:off x="6273180" y="2015069"/>
            <a:ext cx="2700000" cy="394414"/>
          </a:xfrm>
          <a:prstGeom prst="rect">
            <a:avLst/>
          </a:prstGeom>
          <a:solidFill>
            <a:srgbClr val="2A83B9"/>
          </a:solidFill>
          <a:ln w="19050">
            <a:noFill/>
          </a:ln>
          <a:effectLst>
            <a:outerShdw blurRad="50800" dist="38100" dir="2700000" algn="tl" rotWithShape="0">
              <a:prstClr val="black">
                <a:alpha val="40000"/>
              </a:prstClr>
            </a:outerShdw>
          </a:effectLst>
        </p:spPr>
        <p:txBody>
          <a:bodyPr vert="horz" wrap="square" lIns="81000" tIns="81000" rIns="81000" bIns="81000" rtlCol="0">
            <a:spAutoFit/>
          </a:bodyPr>
          <a:lstStyle>
            <a:defPPr>
              <a:defRPr lang="en-US"/>
            </a:defPPr>
            <a:lvl1pPr indent="0" algn="ctr" defTabSz="914377">
              <a:lnSpc>
                <a:spcPct val="100000"/>
              </a:lnSpc>
              <a:spcBef>
                <a:spcPts val="0"/>
              </a:spcBef>
              <a:buFont typeface="Arial" panose="020B0604020202020204" pitchFamily="34" charset="0"/>
              <a:buNone/>
              <a:defRPr sz="2000" b="1" spc="60">
                <a:solidFill>
                  <a:srgbClr val="FFFFFF"/>
                </a:solidFill>
              </a:defRPr>
            </a:lvl1pPr>
            <a:lvl2pPr marL="0" indent="0" defTabSz="914377">
              <a:lnSpc>
                <a:spcPct val="90000"/>
              </a:lnSpc>
              <a:spcBef>
                <a:spcPts val="500"/>
              </a:spcBef>
              <a:buFont typeface="Arial" panose="020B0604020202020204" pitchFamily="34" charset="0"/>
              <a:buNone/>
              <a:defRPr sz="2000">
                <a:solidFill>
                  <a:schemeClr val="tx1">
                    <a:lumMod val="65000"/>
                    <a:lumOff val="35000"/>
                  </a:schemeClr>
                </a:solidFill>
              </a:defRPr>
            </a:lvl2pPr>
            <a:lvl3pPr marL="0" indent="0" defTabSz="914377">
              <a:lnSpc>
                <a:spcPct val="90000"/>
              </a:lnSpc>
              <a:spcBef>
                <a:spcPts val="1200"/>
              </a:spcBef>
              <a:spcAft>
                <a:spcPts val="1200"/>
              </a:spcAft>
              <a:buFont typeface="Arial" panose="020B0604020202020204" pitchFamily="34" charset="0"/>
              <a:buNone/>
              <a:defRPr sz="2000" b="1">
                <a:solidFill>
                  <a:schemeClr val="tx2"/>
                </a:solidFill>
              </a:defRPr>
            </a:lvl3pPr>
            <a:lvl4pPr marL="0" indent="0" defTabSz="914377">
              <a:lnSpc>
                <a:spcPct val="90000"/>
              </a:lnSpc>
              <a:spcBef>
                <a:spcPts val="0"/>
              </a:spcBef>
              <a:spcAft>
                <a:spcPts val="600"/>
              </a:spcAft>
              <a:buFont typeface="Arial" panose="020B0604020202020204" pitchFamily="34" charset="0"/>
              <a:buNone/>
              <a:defRPr sz="1600">
                <a:solidFill>
                  <a:schemeClr val="tx1">
                    <a:lumMod val="85000"/>
                    <a:lumOff val="15000"/>
                  </a:schemeClr>
                </a:solidFill>
              </a:defRPr>
            </a:lvl4pPr>
            <a:lvl5pPr marL="0" indent="0" defTabSz="914377">
              <a:lnSpc>
                <a:spcPct val="90000"/>
              </a:lnSpc>
              <a:spcBef>
                <a:spcPts val="0"/>
              </a:spcBef>
              <a:spcAft>
                <a:spcPts val="1200"/>
              </a:spcAft>
              <a:buFont typeface="Arial" panose="020B0604020202020204" pitchFamily="34" charset="0"/>
              <a:buNone/>
              <a:defRPr sz="1600">
                <a:solidFill>
                  <a:schemeClr val="tx1">
                    <a:lumMod val="85000"/>
                    <a:lumOff val="15000"/>
                  </a:schemeClr>
                </a:solidFill>
              </a:defRPr>
            </a:lvl5pPr>
            <a:lvl6pPr marL="2514537" indent="-228594" defTabSz="914377">
              <a:lnSpc>
                <a:spcPct val="90000"/>
              </a:lnSpc>
              <a:spcBef>
                <a:spcPts val="500"/>
              </a:spcBef>
              <a:buFont typeface="Arial" panose="020B0604020202020204" pitchFamily="34" charset="0"/>
              <a:buChar char="•"/>
            </a:lvl6pPr>
            <a:lvl7pPr marL="2971726" indent="-228594" defTabSz="914377">
              <a:lnSpc>
                <a:spcPct val="90000"/>
              </a:lnSpc>
              <a:spcBef>
                <a:spcPts val="500"/>
              </a:spcBef>
              <a:buFont typeface="Arial" panose="020B0604020202020204" pitchFamily="34" charset="0"/>
              <a:buChar char="•"/>
            </a:lvl7pPr>
            <a:lvl8pPr marL="3428914" indent="-228594" defTabSz="914377">
              <a:lnSpc>
                <a:spcPct val="90000"/>
              </a:lnSpc>
              <a:spcBef>
                <a:spcPts val="500"/>
              </a:spcBef>
              <a:buFont typeface="Arial" panose="020B0604020202020204" pitchFamily="34" charset="0"/>
              <a:buChar char="•"/>
            </a:lvl8pPr>
            <a:lvl9pPr marL="3886103" indent="-228594" defTabSz="914377">
              <a:lnSpc>
                <a:spcPct val="90000"/>
              </a:lnSpc>
              <a:spcBef>
                <a:spcPts val="500"/>
              </a:spcBef>
              <a:buFont typeface="Arial" panose="020B0604020202020204" pitchFamily="34" charset="0"/>
              <a:buChar char="•"/>
            </a:lvl9pPr>
          </a:lstStyle>
          <a:p>
            <a:pPr defTabSz="685783">
              <a:defRPr/>
            </a:pPr>
            <a:r>
              <a:rPr lang="en-US" sz="1500" cap="all" dirty="0">
                <a:effectLst>
                  <a:outerShdw blurRad="38100" dist="38100" dir="2700000" algn="tl">
                    <a:srgbClr val="000000">
                      <a:alpha val="43137"/>
                    </a:srgbClr>
                  </a:outerShdw>
                </a:effectLst>
                <a:latin typeface="Segoe UI"/>
              </a:rPr>
              <a:t>Muhasebe Sistemi</a:t>
            </a:r>
            <a:endParaRPr lang="en-US" sz="1500" cap="all" spc="45" dirty="0">
              <a:effectLst>
                <a:outerShdw blurRad="38100" dist="38100" dir="2700000" algn="tl">
                  <a:srgbClr val="000000">
                    <a:alpha val="43137"/>
                  </a:srgbClr>
                </a:outerShdw>
              </a:effectLst>
              <a:latin typeface="Segoe UI"/>
            </a:endParaRPr>
          </a:p>
        </p:txBody>
      </p:sp>
      <p:sp>
        <p:nvSpPr>
          <p:cNvPr id="29" name="Google Shape;478;p45"/>
          <p:cNvSpPr txBox="1"/>
          <p:nvPr/>
        </p:nvSpPr>
        <p:spPr>
          <a:xfrm>
            <a:off x="6273180" y="2545729"/>
            <a:ext cx="2700000" cy="2302497"/>
          </a:xfrm>
          <a:prstGeom prst="rect">
            <a:avLst/>
          </a:prstGeom>
          <a:solidFill>
            <a:schemeClr val="bg1">
              <a:lumMod val="95000"/>
            </a:schemeClr>
          </a:solidFill>
          <a:ln>
            <a:noFill/>
          </a:ln>
          <a:effectLst>
            <a:outerShdw blurRad="50800" dist="38100" dir="2700000" algn="tl" rotWithShape="0">
              <a:prstClr val="black">
                <a:alpha val="40000"/>
              </a:prstClr>
            </a:outerShdw>
          </a:effectLst>
        </p:spPr>
        <p:txBody>
          <a:bodyPr spcFirstLastPara="1" wrap="square" lIns="108000" tIns="54000" rIns="54000" bIns="54000" anchor="t" anchorCtr="0">
            <a:noAutofit/>
          </a:bodyPr>
          <a:lstStyle/>
          <a:p>
            <a:pPr algn="just">
              <a:spcBef>
                <a:spcPts val="450"/>
              </a:spcBef>
            </a:pP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Proje ortakları, çift girişli defter tutma özelliğine sahip uygun bir muhasebe sistemi kullanarak projenin uygulanmasına yönelik analitik hesapları tutmalıdır.</a:t>
            </a:r>
          </a:p>
          <a:p>
            <a:pPr algn="just">
              <a:spcBef>
                <a:spcPts val="450"/>
              </a:spcBef>
            </a:pPr>
            <a:r>
              <a:rPr lang="en-US" sz="1350" dirty="0">
                <a:solidFill>
                  <a:srgbClr val="0070C0"/>
                </a:solidFill>
                <a:latin typeface="Calibri" panose="020F0502020204030204" pitchFamily="34" charset="0"/>
                <a:ea typeface="Catamaran Light"/>
                <a:cs typeface="Calibri" panose="020F0502020204030204" pitchFamily="34" charset="0"/>
                <a:sym typeface="Catamaran Light"/>
              </a:rPr>
              <a:t>Bu sistemler yararlanıcının olağan muhasebe sisteminin entegre bir parçası olabileceği gibi bu sisteme ek de olabilir.</a:t>
            </a:r>
            <a:endParaRPr lang="en-US" sz="1500" b="1" dirty="0">
              <a:solidFill>
                <a:srgbClr val="0070C0"/>
              </a:solidFill>
              <a:latin typeface="Calibri" panose="020F0502020204030204" pitchFamily="34" charset="0"/>
              <a:ea typeface="Catamaran Light"/>
              <a:cs typeface="Calibri" panose="020F0502020204030204" pitchFamily="34" charset="0"/>
              <a:sym typeface="Catamaran Light"/>
            </a:endParaRPr>
          </a:p>
        </p:txBody>
      </p:sp>
    </p:spTree>
    <p:extLst>
      <p:ext uri="{BB962C8B-B14F-4D97-AF65-F5344CB8AC3E}">
        <p14:creationId xmlns:p14="http://schemas.microsoft.com/office/powerpoint/2010/main" val="188383575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p:cNvSpPr>
            <a:spLocks noChangeArrowheads="1"/>
          </p:cNvSpPr>
          <p:nvPr/>
        </p:nvSpPr>
        <p:spPr bwMode="auto">
          <a:xfrm>
            <a:off x="215516" y="1879752"/>
            <a:ext cx="8712968" cy="4247317"/>
          </a:xfrm>
          <a:prstGeom prst="rect">
            <a:avLst/>
          </a:prstGeom>
          <a:noFill/>
          <a:ln w="9525">
            <a:noFill/>
            <a:miter lim="800000"/>
            <a:headEnd/>
            <a:tailEnd/>
          </a:ln>
        </p:spPr>
        <p:txBody>
          <a:bodyPr wrap="square">
            <a:spAutoFit/>
          </a:bodyPr>
          <a:lstStyle/>
          <a:p>
            <a:pPr indent="633413" algn="ctr"/>
            <a:r>
              <a:rPr lang="tr-TR" dirty="0"/>
              <a:t>Her proje yöneticisi riskin projenin doğasında olduğunu bilir. Ne kadar plan yapılırsa yapılsın riskin üstesinden gelinemez ya da değişken olaylar kontrol altına alınamaz. Proje bağlamında risk, gerçekleşmesi durumunda projenin amaçlarına ulaşması üzerinde olumlu yada olumsuz etkiler yaratabilecek kesin olmayan olay yada durum olarak tanımlanır. </a:t>
            </a:r>
          </a:p>
          <a:p>
            <a:pPr indent="633413" algn="ctr"/>
            <a:endParaRPr lang="tr-TR" dirty="0"/>
          </a:p>
          <a:p>
            <a:pPr indent="633413" algn="ctr"/>
            <a:r>
              <a:rPr lang="tr-TR" dirty="0"/>
              <a:t>Proje yönetiminin özü risk yönetimidir. Risk yönetimi tepkisel değil önleyici bir yaklaşımdır. Projenin amaçlarına belirlenen hedefler ile ulaşması olasılığını artırır. Projenin değişen durumlar karşısında esnekliğini artırır.</a:t>
            </a:r>
          </a:p>
          <a:p>
            <a:pPr indent="633413" algn="ctr"/>
            <a:endParaRPr lang="tr-TR" dirty="0">
              <a:solidFill>
                <a:srgbClr val="FF0000"/>
              </a:solidFill>
              <a:latin typeface="Tahoma" pitchFamily="34" charset="0"/>
            </a:endParaRPr>
          </a:p>
          <a:p>
            <a:pPr indent="633413" algn="ctr"/>
            <a:r>
              <a:rPr lang="tr-TR" dirty="0"/>
              <a:t>Risk yönetimi, proje uygulanırken meydana gelebilecek potansiyel ve beklenmedik sorunları belirlenme ve yönetme çalışma çabalarıdır. Risk yönetimi sürecinde, mümkün olduğunca çok risk olayı tanımlanır (neler kötüye gidebilir), bunların olumsuz etkileri en küçüklenir (proje başlamadan önce, belirlenen risk olayları ile ilgili ne yapılabilir), gerçekleşen risk olaylarına karşı tepkileri yönetilir ve gerçekleşmesi olası risk olayları için kaynak sağlanır. </a:t>
            </a:r>
            <a:endParaRPr lang="tr-TR" dirty="0">
              <a:solidFill>
                <a:srgbClr val="FF0000"/>
              </a:solidFill>
              <a:latin typeface="Tahoma" pitchFamily="34" charset="0"/>
            </a:endParaRPr>
          </a:p>
        </p:txBody>
      </p:sp>
      <p:sp>
        <p:nvSpPr>
          <p:cNvPr id="3" name="TextBox 2">
            <a:extLst>
              <a:ext uri="{FF2B5EF4-FFF2-40B4-BE49-F238E27FC236}">
                <a16:creationId xmlns:a16="http://schemas.microsoft.com/office/drawing/2014/main" id="{13F29F03-AF27-C85C-9A72-BEF84735CCD3}"/>
              </a:ext>
            </a:extLst>
          </p:cNvPr>
          <p:cNvSpPr txBox="1"/>
          <p:nvPr/>
        </p:nvSpPr>
        <p:spPr>
          <a:xfrm>
            <a:off x="0" y="1501625"/>
            <a:ext cx="9144000" cy="369332"/>
          </a:xfrm>
          <a:prstGeom prst="rect">
            <a:avLst/>
          </a:prstGeom>
          <a:noFill/>
        </p:spPr>
        <p:txBody>
          <a:bodyPr wrap="square" rtlCol="0">
            <a:spAutoFit/>
          </a:bodyPr>
          <a:lstStyle/>
          <a:p>
            <a:pPr algn="ctr"/>
            <a:r>
              <a:rPr lang="tr-TR" sz="1800" b="1" dirty="0">
                <a:latin typeface="Tahoma" pitchFamily="34" charset="0"/>
              </a:rPr>
              <a:t>Risk Yönetimi</a:t>
            </a:r>
            <a:endParaRPr lang="en-GB" dirty="0"/>
          </a:p>
        </p:txBody>
      </p:sp>
    </p:spTree>
  </p:cSld>
  <p:clrMapOvr>
    <a:masterClrMapping/>
  </p:clrMapOvr>
  <p:transition advClick="0"/>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0D1C5-6551-AC57-384E-7E8B80527643}"/>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734B186F-81A9-55D3-CDB9-F567BE006E0B}"/>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A8CE8908-CE63-A6D1-7D49-78B64056A97F}"/>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pic>
        <p:nvPicPr>
          <p:cNvPr id="4" name="Resim 3" descr="çizgi, diyagram, öykü gelişim çizgisi; kumpas; grafiğini çıkarma, eğim, bayır içeren bir resim&#10;&#10;Açıklama otomatik olarak oluşturuldu">
            <a:extLst>
              <a:ext uri="{FF2B5EF4-FFF2-40B4-BE49-F238E27FC236}">
                <a16:creationId xmlns:a16="http://schemas.microsoft.com/office/drawing/2014/main" id="{42EFDC71-70B3-219B-4E08-C98AE2C1F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1950" y="1464486"/>
            <a:ext cx="5880100" cy="4209256"/>
          </a:xfrm>
          <a:prstGeom prst="rect">
            <a:avLst/>
          </a:prstGeom>
        </p:spPr>
      </p:pic>
      <p:sp>
        <p:nvSpPr>
          <p:cNvPr id="3" name="TextBox 2">
            <a:extLst>
              <a:ext uri="{FF2B5EF4-FFF2-40B4-BE49-F238E27FC236}">
                <a16:creationId xmlns:a16="http://schemas.microsoft.com/office/drawing/2014/main" id="{E427B200-8CDC-E590-A137-B916354FFA03}"/>
              </a:ext>
            </a:extLst>
          </p:cNvPr>
          <p:cNvSpPr txBox="1"/>
          <p:nvPr/>
        </p:nvSpPr>
        <p:spPr>
          <a:xfrm>
            <a:off x="2411760" y="3429000"/>
            <a:ext cx="1224136" cy="600164"/>
          </a:xfrm>
          <a:prstGeom prst="rect">
            <a:avLst/>
          </a:prstGeom>
          <a:solidFill>
            <a:schemeClr val="bg1"/>
          </a:solidFill>
        </p:spPr>
        <p:txBody>
          <a:bodyPr wrap="square" rtlCol="0">
            <a:spAutoFit/>
          </a:bodyPr>
          <a:lstStyle/>
          <a:p>
            <a:pPr algn="ctr"/>
            <a:r>
              <a:rPr lang="en-GB" sz="1100" b="1" dirty="0"/>
              <a:t>Riskin </a:t>
            </a:r>
            <a:r>
              <a:rPr lang="en-GB" sz="1100" b="1" dirty="0" err="1"/>
              <a:t>gerçekleşmesi</a:t>
            </a:r>
            <a:endParaRPr lang="en-GB" sz="1100" b="1" dirty="0"/>
          </a:p>
          <a:p>
            <a:pPr algn="ctr"/>
            <a:endParaRPr lang="en-GB" sz="1100" b="1" dirty="0"/>
          </a:p>
        </p:txBody>
      </p:sp>
      <p:sp>
        <p:nvSpPr>
          <p:cNvPr id="5" name="TextBox 4">
            <a:extLst>
              <a:ext uri="{FF2B5EF4-FFF2-40B4-BE49-F238E27FC236}">
                <a16:creationId xmlns:a16="http://schemas.microsoft.com/office/drawing/2014/main" id="{821E2E6B-7DDE-BADC-F05F-7D8513672061}"/>
              </a:ext>
            </a:extLst>
          </p:cNvPr>
          <p:cNvSpPr txBox="1"/>
          <p:nvPr/>
        </p:nvSpPr>
        <p:spPr>
          <a:xfrm>
            <a:off x="5796136" y="3429000"/>
            <a:ext cx="1008112" cy="430887"/>
          </a:xfrm>
          <a:prstGeom prst="rect">
            <a:avLst/>
          </a:prstGeom>
          <a:solidFill>
            <a:schemeClr val="bg1"/>
          </a:solidFill>
        </p:spPr>
        <p:txBody>
          <a:bodyPr wrap="square" rtlCol="0">
            <a:spAutoFit/>
          </a:bodyPr>
          <a:lstStyle/>
          <a:p>
            <a:pPr algn="ctr"/>
            <a:r>
              <a:rPr lang="en-GB" sz="1100" b="1" dirty="0"/>
              <a:t>Riskin </a:t>
            </a:r>
            <a:r>
              <a:rPr lang="en-GB" sz="1100" b="1" dirty="0" err="1"/>
              <a:t>maliyeti</a:t>
            </a:r>
            <a:endParaRPr lang="en-GB" sz="1100" b="1" dirty="0"/>
          </a:p>
        </p:txBody>
      </p:sp>
      <p:sp>
        <p:nvSpPr>
          <p:cNvPr id="6" name="TextBox 5">
            <a:extLst>
              <a:ext uri="{FF2B5EF4-FFF2-40B4-BE49-F238E27FC236}">
                <a16:creationId xmlns:a16="http://schemas.microsoft.com/office/drawing/2014/main" id="{E2461E85-0C17-9BF2-FEF2-C119033B3301}"/>
              </a:ext>
            </a:extLst>
          </p:cNvPr>
          <p:cNvSpPr txBox="1"/>
          <p:nvPr/>
        </p:nvSpPr>
        <p:spPr>
          <a:xfrm>
            <a:off x="3959932" y="5334000"/>
            <a:ext cx="1224136" cy="261610"/>
          </a:xfrm>
          <a:prstGeom prst="rect">
            <a:avLst/>
          </a:prstGeom>
          <a:solidFill>
            <a:schemeClr val="bg1"/>
          </a:solidFill>
        </p:spPr>
        <p:txBody>
          <a:bodyPr wrap="square" rtlCol="0">
            <a:spAutoFit/>
          </a:bodyPr>
          <a:lstStyle/>
          <a:p>
            <a:pPr algn="ctr"/>
            <a:r>
              <a:rPr lang="en-GB" sz="1100" b="1" dirty="0" err="1"/>
              <a:t>Proje</a:t>
            </a:r>
            <a:endParaRPr lang="en-GB" sz="1100" b="1" dirty="0"/>
          </a:p>
        </p:txBody>
      </p:sp>
    </p:spTree>
    <p:extLst>
      <p:ext uri="{BB962C8B-B14F-4D97-AF65-F5344CB8AC3E}">
        <p14:creationId xmlns:p14="http://schemas.microsoft.com/office/powerpoint/2010/main" val="3514872002"/>
      </p:ext>
    </p:extLst>
  </p:cSld>
  <p:clrMapOvr>
    <a:masterClrMapping/>
  </p:clrMapOvr>
  <p:transition advClick="0"/>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BE1B4-E15E-7B1C-B251-CB647DF07D02}"/>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52A9021B-A8BC-1D19-3DEB-94617198769B}"/>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4E711DD9-195E-C25F-622B-188A83291113}"/>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pic>
        <p:nvPicPr>
          <p:cNvPr id="5" name="Resim 4" descr="metin, ekran görüntüsü, yazı tipi, sayı, numara içeren bir resim&#10;&#10;Açıklama otomatik olarak oluşturuldu">
            <a:extLst>
              <a:ext uri="{FF2B5EF4-FFF2-40B4-BE49-F238E27FC236}">
                <a16:creationId xmlns:a16="http://schemas.microsoft.com/office/drawing/2014/main" id="{82375182-DB22-3668-D314-2EDBA109A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4850" y="1651000"/>
            <a:ext cx="5194300" cy="3556000"/>
          </a:xfrm>
          <a:prstGeom prst="rect">
            <a:avLst/>
          </a:prstGeom>
        </p:spPr>
      </p:pic>
    </p:spTree>
    <p:extLst>
      <p:ext uri="{BB962C8B-B14F-4D97-AF65-F5344CB8AC3E}">
        <p14:creationId xmlns:p14="http://schemas.microsoft.com/office/powerpoint/2010/main" val="3983946668"/>
      </p:ext>
    </p:extLst>
  </p:cSld>
  <p:clrMapOvr>
    <a:masterClrMapping/>
  </p:clrMapOvr>
  <p:transition advClick="0"/>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2F347-2CB7-2C5A-E000-DB089B605B0F}"/>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03E7B3A-8A09-D900-B97D-92F9EA7FBBEE}"/>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11A83416-52EA-1D8C-C2EB-F8456CD2C1DF}"/>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a:extLst>
              <a:ext uri="{FF2B5EF4-FFF2-40B4-BE49-F238E27FC236}">
                <a16:creationId xmlns:a16="http://schemas.microsoft.com/office/drawing/2014/main" id="{10E160F8-903D-7511-BE1F-CB07D4326370}"/>
              </a:ext>
            </a:extLst>
          </p:cNvPr>
          <p:cNvSpPr>
            <a:spLocks noChangeArrowheads="1"/>
          </p:cNvSpPr>
          <p:nvPr/>
        </p:nvSpPr>
        <p:spPr bwMode="auto">
          <a:xfrm>
            <a:off x="179512" y="1772816"/>
            <a:ext cx="8784976" cy="4524315"/>
          </a:xfrm>
          <a:prstGeom prst="rect">
            <a:avLst/>
          </a:prstGeom>
          <a:noFill/>
          <a:ln w="9525">
            <a:noFill/>
            <a:miter lim="800000"/>
            <a:headEnd/>
            <a:tailEnd/>
          </a:ln>
        </p:spPr>
        <p:txBody>
          <a:bodyPr wrap="square">
            <a:spAutoFit/>
          </a:bodyPr>
          <a:lstStyle/>
          <a:p>
            <a:pPr indent="633413" algn="ctr"/>
            <a:r>
              <a:rPr lang="tr-TR" sz="1600" dirty="0"/>
              <a:t>Risk yönetimi süreci proje üzerinde etkili olabilecek tüm olası risklerin bir listesinin oluşturulmaya çalışılması ile başlar. Tipik olarak planlama süreci boyunca proje yöneticisi, risk yönetimi takımını ve diğer ilgilileri bir araya getirir. Bir araya gelen takım beyin fırtınası ve diğer problem belirleme teknikleri ile potansiyel problemleri belirler. </a:t>
            </a:r>
          </a:p>
          <a:p>
            <a:pPr indent="633413" algn="ctr"/>
            <a:endParaRPr lang="tr-TR" sz="1600" dirty="0"/>
          </a:p>
          <a:p>
            <a:pPr indent="633413" algn="ctr"/>
            <a:r>
              <a:rPr lang="tr-TR" sz="1600" dirty="0"/>
              <a:t>Risk belirleme sürecinin ön safhalarında çok sık karşılaşılan bir hata olabilecek olayların sonuçlarından çok olmuş olayların sonuçları üzerinde odaklanmaktır. Makro riskler tanımlandıktan sonra projenin spesifik noktalarındaki riskler ele alınabilir. Mikro risklerin belirlenmesi için etkili bir araç, iş </a:t>
            </a:r>
            <a:r>
              <a:rPr lang="tr-TR" sz="1600" dirty="0" err="1"/>
              <a:t>kırılım</a:t>
            </a:r>
            <a:r>
              <a:rPr lang="tr-TR" sz="1600" dirty="0"/>
              <a:t> yapısıdır. </a:t>
            </a:r>
          </a:p>
          <a:p>
            <a:pPr indent="633413" algn="ctr"/>
            <a:endParaRPr lang="tr-TR" sz="1600" dirty="0"/>
          </a:p>
          <a:p>
            <a:pPr indent="633413" algn="ctr"/>
            <a:r>
              <a:rPr lang="tr-TR" sz="1600" dirty="0"/>
              <a:t>Müşterilerden, sponsorlardan, taşeronlardan, satıcılardan ve diğer katılımcılardan sürekli bilgi istenmelidir. İlgili katılımcılarla resmi olarak görüşülür veya bunlar risk yönetimi takımına alınabilir. Bu kişiler sadece değerli bakış açılarına sahip değildir aynı zamanda risk yönetimi sürecine dahil olduklarında kendilerinin projenin başarısına daha fazla adamış olurlar. Risk belirleme sürecinin başarısı için önemli anahtarlardan biri de tavırdır. “Yapılabilir” tavrı uygulama süresince önemli iken, risk belirlemede proje yöneticisi kritik düşünme konusunda cesaretlendirilmelidir. Amaç olayları meydana gelmeden önce tespit etmektir ve </a:t>
            </a:r>
            <a:r>
              <a:rPr lang="tr-TR" sz="1600" dirty="0" err="1"/>
              <a:t>Murphy’s</a:t>
            </a:r>
            <a:r>
              <a:rPr lang="tr-TR" sz="1600" dirty="0"/>
              <a:t> Kanunlarından “bir işin ters gitme olasılığı varsa kesinlikle ters gider” unutulmamalıdır. </a:t>
            </a:r>
          </a:p>
        </p:txBody>
      </p:sp>
      <p:sp>
        <p:nvSpPr>
          <p:cNvPr id="3" name="TextBox 2">
            <a:extLst>
              <a:ext uri="{FF2B5EF4-FFF2-40B4-BE49-F238E27FC236}">
                <a16:creationId xmlns:a16="http://schemas.microsoft.com/office/drawing/2014/main" id="{C4290FE4-F243-7855-4811-E1AC1B549AB6}"/>
              </a:ext>
            </a:extLst>
          </p:cNvPr>
          <p:cNvSpPr txBox="1"/>
          <p:nvPr/>
        </p:nvSpPr>
        <p:spPr>
          <a:xfrm>
            <a:off x="3635896" y="1403484"/>
            <a:ext cx="1872208" cy="369332"/>
          </a:xfrm>
          <a:prstGeom prst="rect">
            <a:avLst/>
          </a:prstGeom>
          <a:noFill/>
        </p:spPr>
        <p:txBody>
          <a:bodyPr wrap="square" rtlCol="0">
            <a:spAutoFit/>
          </a:bodyPr>
          <a:lstStyle/>
          <a:p>
            <a:r>
              <a:rPr lang="tr-TR" sz="1800" b="1" dirty="0">
                <a:latin typeface="Tahoma" pitchFamily="34" charset="0"/>
              </a:rPr>
              <a:t>Risk Belirleme</a:t>
            </a:r>
            <a:endParaRPr lang="en-GB" dirty="0"/>
          </a:p>
        </p:txBody>
      </p:sp>
    </p:spTree>
    <p:extLst>
      <p:ext uri="{BB962C8B-B14F-4D97-AF65-F5344CB8AC3E}">
        <p14:creationId xmlns:p14="http://schemas.microsoft.com/office/powerpoint/2010/main" val="2192433929"/>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İçerik Yer Tutucusu"/>
          <p:cNvSpPr>
            <a:spLocks noGrp="1"/>
          </p:cNvSpPr>
          <p:nvPr>
            <p:ph idx="1"/>
          </p:nvPr>
        </p:nvSpPr>
        <p:spPr>
          <a:xfrm>
            <a:off x="1259632" y="2492374"/>
            <a:ext cx="7427168" cy="3960813"/>
          </a:xfrm>
        </p:spPr>
        <p:txBody>
          <a:bodyPr>
            <a:normAutofit/>
          </a:bodyPr>
          <a:lstStyle/>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Tahoma" pitchFamily="34" charset="0"/>
              <a:cs typeface="Tahoma" pitchFamily="34" charset="0"/>
            </a:endParaRPr>
          </a:p>
          <a:p>
            <a:pPr>
              <a:buFont typeface="Arial" pitchFamily="34" charset="0"/>
              <a:buNone/>
            </a:pPr>
            <a:endParaRPr lang="tr-TR" sz="1600" b="1" dirty="0">
              <a:solidFill>
                <a:srgbClr val="C00000"/>
              </a:solidFill>
              <a:latin typeface="Juice ITC" pitchFamily="82" charset="0"/>
            </a:endParaRPr>
          </a:p>
        </p:txBody>
      </p:sp>
      <p:sp>
        <p:nvSpPr>
          <p:cNvPr id="7" name="6 Yuvarlatılmış Dikdörtgen"/>
          <p:cNvSpPr/>
          <p:nvPr/>
        </p:nvSpPr>
        <p:spPr>
          <a:xfrm>
            <a:off x="1548457" y="2147777"/>
            <a:ext cx="6911975" cy="387297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cxnSp>
        <p:nvCxnSpPr>
          <p:cNvPr id="9" name="8 Düz Bağlayıcı"/>
          <p:cNvCxnSpPr>
            <a:cxnSpLocks/>
            <a:stCxn id="7" idx="0"/>
            <a:endCxn id="7" idx="2"/>
          </p:cNvCxnSpPr>
          <p:nvPr/>
        </p:nvCxnSpPr>
        <p:spPr>
          <a:xfrm>
            <a:off x="5004445" y="2147777"/>
            <a:ext cx="0" cy="3872973"/>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10 Düz Bağlayıcı"/>
          <p:cNvCxnSpPr>
            <a:cxnSpLocks/>
            <a:stCxn id="7" idx="1"/>
            <a:endCxn id="7" idx="3"/>
          </p:cNvCxnSpPr>
          <p:nvPr/>
        </p:nvCxnSpPr>
        <p:spPr>
          <a:xfrm>
            <a:off x="1548457" y="4084264"/>
            <a:ext cx="691197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11 Dikdörtgen"/>
          <p:cNvSpPr/>
          <p:nvPr/>
        </p:nvSpPr>
        <p:spPr>
          <a:xfrm>
            <a:off x="1691680" y="2565400"/>
            <a:ext cx="3888431" cy="1237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Kaynak Yönetimi</a:t>
            </a:r>
          </a:p>
          <a:p>
            <a:endParaRPr lang="tr-TR" sz="1400" b="1"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Doğru Bütçeleme</a:t>
            </a:r>
          </a:p>
          <a:p>
            <a:r>
              <a:rPr lang="tr-TR" sz="1400" b="1" dirty="0">
                <a:solidFill>
                  <a:srgbClr val="006600"/>
                </a:solidFill>
                <a:latin typeface="Tahoma" pitchFamily="34" charset="0"/>
                <a:ea typeface="123Marker" pitchFamily="2" charset="0"/>
                <a:cs typeface="Tahoma" pitchFamily="34" charset="0"/>
              </a:rPr>
              <a:t>- Kaynak Yönetimi</a:t>
            </a:r>
          </a:p>
          <a:p>
            <a:r>
              <a:rPr lang="tr-TR" sz="1400" b="1" dirty="0">
                <a:solidFill>
                  <a:srgbClr val="006600"/>
                </a:solidFill>
                <a:latin typeface="Tahoma" pitchFamily="34" charset="0"/>
                <a:ea typeface="123Marker" pitchFamily="2" charset="0"/>
                <a:cs typeface="Tahoma" pitchFamily="34" charset="0"/>
              </a:rPr>
              <a:t>- Makro Ekonominin Takip Edilmesi</a:t>
            </a:r>
          </a:p>
          <a:p>
            <a:r>
              <a:rPr lang="tr-TR" sz="1400" b="1" dirty="0">
                <a:solidFill>
                  <a:srgbClr val="006600"/>
                </a:solidFill>
                <a:latin typeface="Tahoma" pitchFamily="34" charset="0"/>
                <a:ea typeface="123Marker" pitchFamily="2" charset="0"/>
                <a:cs typeface="Tahoma" pitchFamily="34" charset="0"/>
              </a:rPr>
              <a:t>- </a:t>
            </a:r>
            <a:r>
              <a:rPr lang="tr-TR" sz="1400" b="1" dirty="0" err="1">
                <a:solidFill>
                  <a:srgbClr val="006600"/>
                </a:solidFill>
                <a:latin typeface="Tahoma" pitchFamily="34" charset="0"/>
                <a:ea typeface="123Marker" pitchFamily="2" charset="0"/>
                <a:cs typeface="Tahoma" pitchFamily="34" charset="0"/>
              </a:rPr>
              <a:t>Sektörel</a:t>
            </a:r>
            <a:r>
              <a:rPr lang="tr-TR" sz="1400" b="1" dirty="0">
                <a:solidFill>
                  <a:srgbClr val="006600"/>
                </a:solidFill>
                <a:latin typeface="Tahoma" pitchFamily="34" charset="0"/>
                <a:ea typeface="123Marker" pitchFamily="2" charset="0"/>
                <a:cs typeface="Tahoma" pitchFamily="34" charset="0"/>
              </a:rPr>
              <a:t> Beklentiler</a:t>
            </a:r>
          </a:p>
          <a:p>
            <a:r>
              <a:rPr lang="tr-TR" sz="1400" b="1" dirty="0">
                <a:solidFill>
                  <a:srgbClr val="006600"/>
                </a:solidFill>
                <a:latin typeface="Tahoma" pitchFamily="34" charset="0"/>
                <a:ea typeface="123Marker" pitchFamily="2" charset="0"/>
                <a:cs typeface="Tahoma" pitchFamily="34" charset="0"/>
              </a:rPr>
              <a:t>- Finansal Yeterlilik</a:t>
            </a:r>
          </a:p>
        </p:txBody>
      </p:sp>
      <p:sp>
        <p:nvSpPr>
          <p:cNvPr id="15" name="14 Dikdörtgen"/>
          <p:cNvSpPr/>
          <p:nvPr/>
        </p:nvSpPr>
        <p:spPr>
          <a:xfrm>
            <a:off x="5364163" y="2205038"/>
            <a:ext cx="3239491" cy="17274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Teknik Yeterlilik</a:t>
            </a:r>
          </a:p>
          <a:p>
            <a:endParaRPr lang="tr-TR" sz="1400" b="1" u="sng"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Kaliteli İnsan Kaynağı</a:t>
            </a:r>
          </a:p>
          <a:p>
            <a:r>
              <a:rPr lang="tr-TR" sz="1400" b="1" dirty="0">
                <a:solidFill>
                  <a:srgbClr val="006600"/>
                </a:solidFill>
                <a:latin typeface="Tahoma" pitchFamily="34" charset="0"/>
                <a:ea typeface="123Marker" pitchFamily="2" charset="0"/>
                <a:cs typeface="Tahoma" pitchFamily="34" charset="0"/>
              </a:rPr>
              <a:t>- Teknolojik Yeterlilik</a:t>
            </a:r>
          </a:p>
          <a:p>
            <a:r>
              <a:rPr lang="tr-TR" sz="1400" b="1" dirty="0">
                <a:solidFill>
                  <a:srgbClr val="006600"/>
                </a:solidFill>
                <a:latin typeface="Tahoma" pitchFamily="34" charset="0"/>
                <a:ea typeface="123Marker" pitchFamily="2" charset="0"/>
                <a:cs typeface="Tahoma" pitchFamily="34" charset="0"/>
              </a:rPr>
              <a:t>- Riske Karşı Direnç</a:t>
            </a:r>
          </a:p>
          <a:p>
            <a:r>
              <a:rPr lang="tr-TR" sz="1400" b="1" dirty="0">
                <a:solidFill>
                  <a:srgbClr val="006600"/>
                </a:solidFill>
                <a:latin typeface="Tahoma" pitchFamily="34" charset="0"/>
                <a:ea typeface="123Marker" pitchFamily="2" charset="0"/>
                <a:cs typeface="Tahoma" pitchFamily="34" charset="0"/>
              </a:rPr>
              <a:t>- Belgelendirme ve Raporlama</a:t>
            </a:r>
          </a:p>
        </p:txBody>
      </p:sp>
      <p:sp>
        <p:nvSpPr>
          <p:cNvPr id="16" name="15 Dikdörtgen"/>
          <p:cNvSpPr/>
          <p:nvPr/>
        </p:nvSpPr>
        <p:spPr>
          <a:xfrm>
            <a:off x="1835696" y="4365626"/>
            <a:ext cx="3888432" cy="1439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Hedeflere Uyum</a:t>
            </a:r>
          </a:p>
          <a:p>
            <a:endParaRPr lang="tr-TR" sz="1400" b="1" u="sng" dirty="0">
              <a:solidFill>
                <a:schemeClr val="tx1"/>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İhtiyaçlara Cevap Verebilme </a:t>
            </a:r>
          </a:p>
          <a:p>
            <a:r>
              <a:rPr lang="tr-TR" sz="1400" b="1" dirty="0">
                <a:solidFill>
                  <a:srgbClr val="006600"/>
                </a:solidFill>
                <a:latin typeface="Tahoma" pitchFamily="34" charset="0"/>
                <a:ea typeface="123Marker" pitchFamily="2" charset="0"/>
                <a:cs typeface="Tahoma" pitchFamily="34" charset="0"/>
              </a:rPr>
              <a:t>- Paydaşların Memnuniyeti</a:t>
            </a:r>
          </a:p>
          <a:p>
            <a:r>
              <a:rPr lang="tr-TR" sz="1400" b="1" dirty="0">
                <a:solidFill>
                  <a:srgbClr val="006600"/>
                </a:solidFill>
                <a:latin typeface="Tahoma" pitchFamily="34" charset="0"/>
                <a:ea typeface="123Marker" pitchFamily="2" charset="0"/>
                <a:cs typeface="Tahoma" pitchFamily="34" charset="0"/>
              </a:rPr>
              <a:t>- Hedeflere Ulaşma</a:t>
            </a:r>
          </a:p>
          <a:p>
            <a:r>
              <a:rPr lang="tr-TR" sz="1400" b="1" dirty="0">
                <a:solidFill>
                  <a:srgbClr val="006600"/>
                </a:solidFill>
                <a:latin typeface="Tahoma" pitchFamily="34" charset="0"/>
                <a:ea typeface="123Marker" pitchFamily="2" charset="0"/>
                <a:cs typeface="Tahoma" pitchFamily="34" charset="0"/>
              </a:rPr>
              <a:t>- Zamanlama</a:t>
            </a:r>
          </a:p>
          <a:p>
            <a:r>
              <a:rPr lang="tr-TR" sz="1400" b="1" dirty="0">
                <a:solidFill>
                  <a:srgbClr val="006600"/>
                </a:solidFill>
                <a:latin typeface="Tahoma" pitchFamily="34" charset="0"/>
                <a:ea typeface="123Marker" pitchFamily="2" charset="0"/>
                <a:cs typeface="Tahoma" pitchFamily="34" charset="0"/>
              </a:rPr>
              <a:t>- Kalite Standartlarına Uygunluk</a:t>
            </a:r>
          </a:p>
        </p:txBody>
      </p:sp>
      <p:sp>
        <p:nvSpPr>
          <p:cNvPr id="17" name="16 Dikdörtgen"/>
          <p:cNvSpPr/>
          <p:nvPr/>
        </p:nvSpPr>
        <p:spPr>
          <a:xfrm>
            <a:off x="5364163" y="4170922"/>
            <a:ext cx="3456309" cy="1655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tr-TR" sz="1400" b="1" u="sng" dirty="0">
                <a:solidFill>
                  <a:schemeClr val="tx1"/>
                </a:solidFill>
                <a:latin typeface="Tahoma" pitchFamily="34" charset="0"/>
                <a:ea typeface="123Marker" pitchFamily="2" charset="0"/>
                <a:cs typeface="Tahoma" pitchFamily="34" charset="0"/>
              </a:rPr>
              <a:t>Yönetimsel Süreçler</a:t>
            </a:r>
          </a:p>
          <a:p>
            <a:endParaRPr lang="tr-TR" sz="1400" b="1" dirty="0">
              <a:solidFill>
                <a:srgbClr val="006600"/>
              </a:solidFill>
              <a:latin typeface="Tahoma" pitchFamily="34" charset="0"/>
              <a:ea typeface="123Marker" pitchFamily="2" charset="0"/>
              <a:cs typeface="Tahoma" pitchFamily="34" charset="0"/>
            </a:endParaRPr>
          </a:p>
          <a:p>
            <a:r>
              <a:rPr lang="tr-TR" sz="1400" b="1" dirty="0">
                <a:solidFill>
                  <a:srgbClr val="006600"/>
                </a:solidFill>
                <a:latin typeface="Tahoma" pitchFamily="34" charset="0"/>
                <a:ea typeface="123Marker" pitchFamily="2" charset="0"/>
                <a:cs typeface="Tahoma" pitchFamily="34" charset="0"/>
              </a:rPr>
              <a:t>- Planlama ve Yönetim</a:t>
            </a:r>
          </a:p>
          <a:p>
            <a:r>
              <a:rPr lang="tr-TR" sz="1400" b="1" dirty="0">
                <a:solidFill>
                  <a:srgbClr val="006600"/>
                </a:solidFill>
                <a:latin typeface="Tahoma" pitchFamily="34" charset="0"/>
                <a:ea typeface="123Marker" pitchFamily="2" charset="0"/>
                <a:cs typeface="Tahoma" pitchFamily="34" charset="0"/>
              </a:rPr>
              <a:t>- İletişim </a:t>
            </a:r>
          </a:p>
          <a:p>
            <a:r>
              <a:rPr lang="tr-TR" sz="1400" b="1" dirty="0">
                <a:solidFill>
                  <a:srgbClr val="006600"/>
                </a:solidFill>
                <a:latin typeface="Tahoma" pitchFamily="34" charset="0"/>
                <a:ea typeface="123Marker" pitchFamily="2" charset="0"/>
                <a:cs typeface="Tahoma" pitchFamily="34" charset="0"/>
              </a:rPr>
              <a:t>- İşbirliği</a:t>
            </a:r>
          </a:p>
          <a:p>
            <a:r>
              <a:rPr lang="tr-TR" sz="1400" b="1" dirty="0">
                <a:solidFill>
                  <a:srgbClr val="006600"/>
                </a:solidFill>
                <a:latin typeface="Tahoma" pitchFamily="34" charset="0"/>
                <a:ea typeface="123Marker" pitchFamily="2" charset="0"/>
                <a:cs typeface="Tahoma" pitchFamily="34" charset="0"/>
              </a:rPr>
              <a:t>- Liderlik</a:t>
            </a:r>
          </a:p>
        </p:txBody>
      </p:sp>
      <p:sp>
        <p:nvSpPr>
          <p:cNvPr id="19" name="6 Yuvarlatılmış Dikdörtgen"/>
          <p:cNvSpPr/>
          <p:nvPr/>
        </p:nvSpPr>
        <p:spPr>
          <a:xfrm>
            <a:off x="1528400" y="1382033"/>
            <a:ext cx="7427168" cy="606807"/>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5600" b="1" dirty="0">
                <a:solidFill>
                  <a:schemeClr val="tx1"/>
                </a:solidFill>
                <a:latin typeface="Juice ITC" pitchFamily="82" charset="0"/>
              </a:rPr>
              <a:t> </a:t>
            </a:r>
            <a:r>
              <a:rPr lang="tr-TR" sz="4000" b="1" dirty="0">
                <a:solidFill>
                  <a:schemeClr val="tx1"/>
                </a:solidFill>
                <a:latin typeface="Tahoma" pitchFamily="34" charset="0"/>
                <a:cs typeface="Tahoma" pitchFamily="34" charset="0"/>
              </a:rPr>
              <a:t>Her Zaman Mümkün </a:t>
            </a:r>
            <a:r>
              <a:rPr lang="tr-TR" sz="4000" b="1" dirty="0">
                <a:solidFill>
                  <a:schemeClr val="tx1"/>
                </a:solidFill>
                <a:latin typeface="Tahoma" pitchFamily="34" charset="0"/>
                <a:cs typeface="Tahoma" pitchFamily="34" charset="0"/>
                <a:sym typeface="Wingdings" pitchFamily="2" charset="2"/>
              </a:rPr>
              <a:t></a:t>
            </a:r>
            <a:endParaRPr lang="tr-TR" sz="4000" b="1" dirty="0">
              <a:solidFill>
                <a:schemeClr val="tx1"/>
              </a:solidFill>
              <a:latin typeface="Tahoma" pitchFamily="34" charset="0"/>
              <a:cs typeface="Tahoma" pitchFamily="34" charset="0"/>
            </a:endParaRPr>
          </a:p>
        </p:txBody>
      </p:sp>
      <p:sp>
        <p:nvSpPr>
          <p:cNvPr id="20" name="1 Başlık"/>
          <p:cNvSpPr txBox="1">
            <a:spLocks/>
          </p:cNvSpPr>
          <p:nvPr/>
        </p:nvSpPr>
        <p:spPr bwMode="auto">
          <a:xfrm rot="16200000">
            <a:off x="-2871032" y="2871352"/>
            <a:ext cx="6857281" cy="1116013"/>
          </a:xfrm>
          <a:prstGeom prst="rect">
            <a:avLst/>
          </a:prstGeom>
          <a:noFill/>
          <a:ln w="9525">
            <a:noFill/>
            <a:miter lim="800000"/>
            <a:headEnd/>
            <a:tailEnd/>
          </a:ln>
        </p:spPr>
        <p:txBody>
          <a:bodyPr anchor="ctr"/>
          <a:lstStyle/>
          <a:p>
            <a:pPr algn="ctr">
              <a:defRPr/>
            </a:pPr>
            <a:r>
              <a:rPr lang="tr-TR" sz="5400" b="1" dirty="0">
                <a:solidFill>
                  <a:srgbClr val="006600"/>
                </a:solidFill>
                <a:latin typeface="Tahoma" pitchFamily="34" charset="0"/>
                <a:ea typeface="+mj-ea"/>
                <a:cs typeface="Tahoma" pitchFamily="34" charset="0"/>
              </a:rPr>
              <a:t>BAŞARI</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FB223-6190-6555-9DF2-90CFFCF6B2E0}"/>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4CE59A96-6E29-3C54-07C3-D6320AEDB196}"/>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84A1243C-E8D8-DC36-BC67-BAEE7AFE8E48}"/>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a:extLst>
              <a:ext uri="{FF2B5EF4-FFF2-40B4-BE49-F238E27FC236}">
                <a16:creationId xmlns:a16="http://schemas.microsoft.com/office/drawing/2014/main" id="{B3A61C0F-8F08-001A-9F76-84DD45C45266}"/>
              </a:ext>
            </a:extLst>
          </p:cNvPr>
          <p:cNvSpPr>
            <a:spLocks noChangeArrowheads="1"/>
          </p:cNvSpPr>
          <p:nvPr/>
        </p:nvSpPr>
        <p:spPr bwMode="auto">
          <a:xfrm>
            <a:off x="179512" y="2060848"/>
            <a:ext cx="8784976" cy="3693319"/>
          </a:xfrm>
          <a:prstGeom prst="rect">
            <a:avLst/>
          </a:prstGeom>
          <a:noFill/>
          <a:ln w="9525">
            <a:noFill/>
            <a:miter lim="800000"/>
            <a:headEnd/>
            <a:tailEnd/>
          </a:ln>
        </p:spPr>
        <p:txBody>
          <a:bodyPr wrap="square">
            <a:spAutoFit/>
          </a:bodyPr>
          <a:lstStyle/>
          <a:p>
            <a:pPr indent="633413" algn="ctr"/>
            <a:r>
              <a:rPr lang="tr-TR" dirty="0"/>
              <a:t>Adım 1 ile potansiyel risklerin bir listesi oluşturulur. Ancak bu risklerin tümü dikkate değer değildir. Bunların bazıları aşikar ve görmezden gelinebilecek türdenken, bazıları projenin başarısı açısından çok ciddi olabilir. Bu aşamada proje yöneticisi, listeden önemsiz ve gereğinden fazla önem verilmiş olan riskleri elemek için bir yöntem geliştirmelidir. </a:t>
            </a:r>
          </a:p>
          <a:p>
            <a:pPr indent="633413" algn="ctr"/>
            <a:r>
              <a:rPr lang="tr-TR" dirty="0"/>
              <a:t>Senaryo Analizleri, risk analizlerinde en çok kullanılan ve en kolay uygulanan yöntemdir. Takım üyeleri her bir riski aşağıdaki durumlar açısından değerlendirmelidir. </a:t>
            </a:r>
          </a:p>
          <a:p>
            <a:pPr indent="633413" algn="ctr"/>
            <a:endParaRPr lang="tr-TR" dirty="0"/>
          </a:p>
          <a:p>
            <a:pPr marL="342900" indent="-342900" algn="ctr">
              <a:buAutoNum type="arabicPeriod"/>
            </a:pPr>
            <a:r>
              <a:rPr lang="tr-TR" dirty="0"/>
              <a:t>Kabul edilemez olaylar. </a:t>
            </a:r>
          </a:p>
          <a:p>
            <a:pPr marL="342900" indent="-342900" algn="ctr">
              <a:buAutoNum type="arabicPeriod"/>
            </a:pPr>
            <a:r>
              <a:rPr lang="tr-TR" dirty="0"/>
              <a:t>Olayların meydana gelişlerinin tüm sonuçları. </a:t>
            </a:r>
          </a:p>
          <a:p>
            <a:pPr marL="342900" indent="-342900" algn="ctr">
              <a:buAutoNum type="arabicPeriod"/>
            </a:pPr>
            <a:r>
              <a:rPr lang="tr-TR" dirty="0"/>
              <a:t>Olayların etkilerinin büyüklüğü ve şiddeti. </a:t>
            </a:r>
          </a:p>
          <a:p>
            <a:pPr marL="342900" indent="-342900" algn="ctr">
              <a:buAutoNum type="arabicPeriod"/>
            </a:pPr>
            <a:r>
              <a:rPr lang="tr-TR" dirty="0"/>
              <a:t>Olayların meydana gelme olasılıkları(veya şansı) </a:t>
            </a:r>
          </a:p>
          <a:p>
            <a:pPr marL="342900" indent="-342900" algn="ctr">
              <a:buAutoNum type="arabicPeriod"/>
            </a:pPr>
            <a:r>
              <a:rPr lang="tr-TR" dirty="0"/>
              <a:t>Olay projenin hangi aşamasında meydan gelebilir. </a:t>
            </a:r>
          </a:p>
          <a:p>
            <a:pPr marL="342900" indent="-342900" algn="ctr">
              <a:buAutoNum type="arabicPeriod"/>
            </a:pPr>
            <a:r>
              <a:rPr lang="tr-TR" dirty="0"/>
              <a:t>Ele alınan projenin diğer kısımları veya başka projelerle olan etkileşimi.</a:t>
            </a:r>
          </a:p>
        </p:txBody>
      </p:sp>
      <p:sp>
        <p:nvSpPr>
          <p:cNvPr id="4" name="TextBox 3">
            <a:extLst>
              <a:ext uri="{FF2B5EF4-FFF2-40B4-BE49-F238E27FC236}">
                <a16:creationId xmlns:a16="http://schemas.microsoft.com/office/drawing/2014/main" id="{DCB17896-859A-A1A2-53CC-81FFAFF3913F}"/>
              </a:ext>
            </a:extLst>
          </p:cNvPr>
          <p:cNvSpPr txBox="1"/>
          <p:nvPr/>
        </p:nvSpPr>
        <p:spPr>
          <a:xfrm>
            <a:off x="2009256" y="1501634"/>
            <a:ext cx="4572000" cy="369332"/>
          </a:xfrm>
          <a:prstGeom prst="rect">
            <a:avLst/>
          </a:prstGeom>
          <a:noFill/>
        </p:spPr>
        <p:txBody>
          <a:bodyPr wrap="square">
            <a:spAutoFit/>
          </a:bodyPr>
          <a:lstStyle/>
          <a:p>
            <a:pPr indent="633413" algn="ctr"/>
            <a:r>
              <a:rPr lang="tr-TR" b="1" dirty="0">
                <a:latin typeface="Tahoma" pitchFamily="34" charset="0"/>
              </a:rPr>
              <a:t>Risk Ölçme</a:t>
            </a:r>
          </a:p>
        </p:txBody>
      </p:sp>
    </p:spTree>
    <p:extLst>
      <p:ext uri="{BB962C8B-B14F-4D97-AF65-F5344CB8AC3E}">
        <p14:creationId xmlns:p14="http://schemas.microsoft.com/office/powerpoint/2010/main" val="251693040"/>
      </p:ext>
    </p:extLst>
  </p:cSld>
  <p:clrMapOvr>
    <a:masterClrMapping/>
  </p:clrMapOvr>
  <p:transition advClick="0"/>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020F3-D085-4E95-150F-00BF96FD32B3}"/>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14A1E21D-7B41-B19F-531A-DF74758EFDF2}"/>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13D64012-A6F5-DE29-99E8-BA9B0A4220C3}"/>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a:extLst>
              <a:ext uri="{FF2B5EF4-FFF2-40B4-BE49-F238E27FC236}">
                <a16:creationId xmlns:a16="http://schemas.microsoft.com/office/drawing/2014/main" id="{E4164B77-91B7-ED0E-8A30-63E21109B398}"/>
              </a:ext>
            </a:extLst>
          </p:cNvPr>
          <p:cNvSpPr>
            <a:spLocks noChangeArrowheads="1"/>
          </p:cNvSpPr>
          <p:nvPr/>
        </p:nvSpPr>
        <p:spPr bwMode="auto">
          <a:xfrm>
            <a:off x="179512" y="1628800"/>
            <a:ext cx="8280920" cy="4001095"/>
          </a:xfrm>
          <a:prstGeom prst="rect">
            <a:avLst/>
          </a:prstGeom>
          <a:noFill/>
          <a:ln w="9525">
            <a:noFill/>
            <a:miter lim="800000"/>
            <a:headEnd/>
            <a:tailEnd/>
          </a:ln>
        </p:spPr>
        <p:txBody>
          <a:bodyPr wrap="square">
            <a:spAutoFit/>
          </a:bodyPr>
          <a:lstStyle/>
          <a:p>
            <a:pPr indent="633413" algn="ctr"/>
            <a:r>
              <a:rPr lang="tr-TR" b="1" dirty="0">
                <a:latin typeface="Tahoma" pitchFamily="34" charset="0"/>
              </a:rPr>
              <a:t>Riske Tepki Geliştirme</a:t>
            </a:r>
          </a:p>
          <a:p>
            <a:pPr indent="633413" algn="ctr"/>
            <a:endParaRPr lang="tr-TR" b="1" dirty="0">
              <a:latin typeface="Tahoma" pitchFamily="34" charset="0"/>
            </a:endParaRPr>
          </a:p>
          <a:p>
            <a:pPr indent="633413" algn="ctr"/>
            <a:r>
              <a:rPr lang="tr-TR" sz="2000" dirty="0">
                <a:latin typeface="Tahoma" pitchFamily="34" charset="0"/>
              </a:rPr>
              <a:t>1- Riskin Azaltılması</a:t>
            </a:r>
          </a:p>
          <a:p>
            <a:pPr indent="633413" algn="ctr"/>
            <a:r>
              <a:rPr lang="tr-TR" sz="2000" dirty="0">
                <a:latin typeface="Tahoma" pitchFamily="34" charset="0"/>
              </a:rPr>
              <a:t>2- Riskten Kaçınmak</a:t>
            </a:r>
          </a:p>
          <a:p>
            <a:pPr indent="633413" algn="ctr"/>
            <a:r>
              <a:rPr lang="tr-TR" sz="2000" dirty="0">
                <a:latin typeface="Tahoma" pitchFamily="34" charset="0"/>
              </a:rPr>
              <a:t>3- Riskin Transferi</a:t>
            </a:r>
          </a:p>
          <a:p>
            <a:pPr indent="633413" algn="ctr"/>
            <a:r>
              <a:rPr lang="tr-TR" sz="2000" dirty="0">
                <a:latin typeface="Tahoma" pitchFamily="34" charset="0"/>
              </a:rPr>
              <a:t>4- Riskin Paylaştırılması</a:t>
            </a:r>
          </a:p>
          <a:p>
            <a:pPr indent="633413" algn="ctr"/>
            <a:r>
              <a:rPr lang="tr-TR" sz="2000" dirty="0">
                <a:latin typeface="Tahoma" pitchFamily="34" charset="0"/>
              </a:rPr>
              <a:t>5- Riski Kabul Etmek</a:t>
            </a:r>
          </a:p>
          <a:p>
            <a:pPr indent="633413" algn="ctr"/>
            <a:r>
              <a:rPr lang="tr-TR" sz="2000" dirty="0">
                <a:latin typeface="Tahoma" pitchFamily="34" charset="0"/>
              </a:rPr>
              <a:t>6- İhtiyat Planlaması</a:t>
            </a:r>
          </a:p>
          <a:p>
            <a:pPr indent="633413" algn="ctr"/>
            <a:r>
              <a:rPr lang="tr-TR" sz="2000" dirty="0">
                <a:latin typeface="Tahoma" pitchFamily="34" charset="0"/>
              </a:rPr>
              <a:t>7- İhtiyat Bütçesi</a:t>
            </a:r>
          </a:p>
          <a:p>
            <a:pPr indent="633413" algn="ctr"/>
            <a:r>
              <a:rPr lang="tr-TR" sz="2000" dirty="0">
                <a:latin typeface="Tahoma" pitchFamily="34" charset="0"/>
              </a:rPr>
              <a:t>8- Bütçe Rezervleri </a:t>
            </a:r>
          </a:p>
          <a:p>
            <a:pPr indent="633413" algn="ctr"/>
            <a:r>
              <a:rPr lang="tr-TR" sz="2000" dirty="0">
                <a:latin typeface="Tahoma" pitchFamily="34" charset="0"/>
              </a:rPr>
              <a:t>9- Yönetim Rezervleri</a:t>
            </a:r>
          </a:p>
          <a:p>
            <a:pPr indent="633413" algn="ctr"/>
            <a:r>
              <a:rPr lang="tr-TR" sz="2000" dirty="0">
                <a:latin typeface="Tahoma" pitchFamily="34" charset="0"/>
              </a:rPr>
              <a:t>10- Tampon Zamanlar</a:t>
            </a:r>
          </a:p>
          <a:p>
            <a:pPr indent="633413" algn="ctr"/>
            <a:endParaRPr lang="tr-TR" b="1" dirty="0">
              <a:latin typeface="Tahoma" pitchFamily="34" charset="0"/>
            </a:endParaRPr>
          </a:p>
        </p:txBody>
      </p:sp>
    </p:spTree>
    <p:extLst>
      <p:ext uri="{BB962C8B-B14F-4D97-AF65-F5344CB8AC3E}">
        <p14:creationId xmlns:p14="http://schemas.microsoft.com/office/powerpoint/2010/main" val="3660604168"/>
      </p:ext>
    </p:extLst>
  </p:cSld>
  <p:clrMapOvr>
    <a:masterClrMapping/>
  </p:clrMapOvr>
  <p:transition advClick="0"/>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5BEAA-B80C-C003-6CC2-F317CB38F27B}"/>
            </a:ext>
          </a:extLst>
        </p:cNvPr>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471C3DE-16DA-0D6D-6886-683DD7096EE1}"/>
              </a:ext>
            </a:extLst>
          </p:cNvPr>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endParaRPr lang="tr-TR" sz="1200" dirty="0">
              <a:solidFill>
                <a:schemeClr val="tx1">
                  <a:tint val="75000"/>
                </a:schemeClr>
              </a:solidFill>
              <a:latin typeface="+mn-lt"/>
              <a:cs typeface="+mn-cs"/>
            </a:endParaRPr>
          </a:p>
        </p:txBody>
      </p:sp>
      <p:sp>
        <p:nvSpPr>
          <p:cNvPr id="2" name="Rectangle 3">
            <a:extLst>
              <a:ext uri="{FF2B5EF4-FFF2-40B4-BE49-F238E27FC236}">
                <a16:creationId xmlns:a16="http://schemas.microsoft.com/office/drawing/2014/main" id="{1C3F626D-D73F-DF6D-A14F-ED132BD5AF2B}"/>
              </a:ext>
            </a:extLst>
          </p:cNvPr>
          <p:cNvSpPr>
            <a:spLocks noChangeArrowheads="1"/>
          </p:cNvSpPr>
          <p:nvPr/>
        </p:nvSpPr>
        <p:spPr bwMode="auto">
          <a:xfrm>
            <a:off x="0" y="0"/>
            <a:ext cx="1703388" cy="908050"/>
          </a:xfrm>
          <a:prstGeom prst="rect">
            <a:avLst/>
          </a:prstGeom>
          <a:noFill/>
          <a:ln w="9525">
            <a:noFill/>
            <a:miter lim="800000"/>
            <a:headEnd/>
            <a:tailEnd/>
          </a:ln>
        </p:spPr>
        <p:txBody>
          <a:bodyPr/>
          <a:lstStyle/>
          <a:p>
            <a:pPr>
              <a:buFont typeface="Arial" charset="0"/>
              <a:buNone/>
            </a:pPr>
            <a:endParaRPr lang="en-GB">
              <a:solidFill>
                <a:srgbClr val="FF0000"/>
              </a:solidFill>
              <a:latin typeface="Calibri" pitchFamily="34" charset="0"/>
            </a:endParaRPr>
          </a:p>
        </p:txBody>
      </p:sp>
      <p:sp>
        <p:nvSpPr>
          <p:cNvPr id="343048" name="Rectangle 15">
            <a:extLst>
              <a:ext uri="{FF2B5EF4-FFF2-40B4-BE49-F238E27FC236}">
                <a16:creationId xmlns:a16="http://schemas.microsoft.com/office/drawing/2014/main" id="{8CA73527-88E9-AB9C-6FF0-D9B85F5E11E9}"/>
              </a:ext>
            </a:extLst>
          </p:cNvPr>
          <p:cNvSpPr>
            <a:spLocks noChangeArrowheads="1"/>
          </p:cNvSpPr>
          <p:nvPr/>
        </p:nvSpPr>
        <p:spPr bwMode="auto">
          <a:xfrm>
            <a:off x="395536" y="1988840"/>
            <a:ext cx="8352928" cy="3477875"/>
          </a:xfrm>
          <a:prstGeom prst="rect">
            <a:avLst/>
          </a:prstGeom>
          <a:noFill/>
          <a:ln w="9525">
            <a:noFill/>
            <a:miter lim="800000"/>
            <a:headEnd/>
            <a:tailEnd/>
          </a:ln>
        </p:spPr>
        <p:txBody>
          <a:bodyPr wrap="square">
            <a:spAutoFit/>
          </a:bodyPr>
          <a:lstStyle/>
          <a:p>
            <a:pPr indent="633413" algn="ctr"/>
            <a:r>
              <a:rPr lang="tr-TR" sz="2200" dirty="0"/>
              <a:t>Risk yönetimi sürecinde son adım risk kontrolüdür(risk tepki stratejisinin uygulanması, tetikleyici (</a:t>
            </a:r>
            <a:r>
              <a:rPr lang="tr-TR" sz="2200" dirty="0" err="1"/>
              <a:t>triggering</a:t>
            </a:r>
            <a:r>
              <a:rPr lang="tr-TR" sz="2200" dirty="0"/>
              <a:t>) olayları izlemek, ihtiyat planını başlatmak ve yeni risklerin oluşup oluşmadığını gözlemlemek). Projenin kapsamında, bütçesinde ve/veya çizelgesinde biçimsel değişiklikler gerektirecek durumların üstesinden gelebilecek bir değişim yönetimi sistemi kurmak risk kontrolünün en önemli unsurudur. Proje yöneticileri projenin gelişimini takip ettikleri gibi riskleri de izlemelidir. Projenin kapsam, bütçe ve/veya çizelgesinde biçimsel değişiklikler gerektirebilecek olayların üstesinden gelebilecek bir değişim kontrol sistemi oluşturmak risk kontrolü için çok önemlidir. </a:t>
            </a:r>
            <a:endParaRPr lang="tr-TR" sz="2200" b="1" dirty="0">
              <a:latin typeface="Tahoma" pitchFamily="34" charset="0"/>
            </a:endParaRPr>
          </a:p>
        </p:txBody>
      </p:sp>
      <p:sp>
        <p:nvSpPr>
          <p:cNvPr id="3" name="TextBox 2">
            <a:extLst>
              <a:ext uri="{FF2B5EF4-FFF2-40B4-BE49-F238E27FC236}">
                <a16:creationId xmlns:a16="http://schemas.microsoft.com/office/drawing/2014/main" id="{B6C4075E-F8EB-2840-FEE2-9D92CC028A31}"/>
              </a:ext>
            </a:extLst>
          </p:cNvPr>
          <p:cNvSpPr txBox="1"/>
          <p:nvPr/>
        </p:nvSpPr>
        <p:spPr>
          <a:xfrm>
            <a:off x="0" y="1490688"/>
            <a:ext cx="9144000" cy="646331"/>
          </a:xfrm>
          <a:prstGeom prst="rect">
            <a:avLst/>
          </a:prstGeom>
          <a:noFill/>
        </p:spPr>
        <p:txBody>
          <a:bodyPr wrap="square" rtlCol="0">
            <a:spAutoFit/>
          </a:bodyPr>
          <a:lstStyle/>
          <a:p>
            <a:pPr algn="ctr"/>
            <a:r>
              <a:rPr lang="tr-TR" sz="1800" b="1" dirty="0">
                <a:latin typeface="Tahoma" pitchFamily="34" charset="0"/>
              </a:rPr>
              <a:t>Riske Tepki Kontrolü</a:t>
            </a:r>
          </a:p>
          <a:p>
            <a:pPr algn="ctr"/>
            <a:endParaRPr lang="en-GB" dirty="0"/>
          </a:p>
        </p:txBody>
      </p:sp>
    </p:spTree>
    <p:extLst>
      <p:ext uri="{BB962C8B-B14F-4D97-AF65-F5344CB8AC3E}">
        <p14:creationId xmlns:p14="http://schemas.microsoft.com/office/powerpoint/2010/main" val="1994760769"/>
      </p:ext>
    </p:extLst>
  </p:cSld>
  <p:clrMapOvr>
    <a:masterClrMapping/>
  </p:clrMapOvr>
  <p:transition advClick="0"/>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600201"/>
            <a:ext cx="8229600" cy="4349080"/>
          </a:xfrm>
        </p:spPr>
        <p:txBody>
          <a:bodyPr/>
          <a:lstStyle/>
          <a:p>
            <a:pPr algn="ctr">
              <a:lnSpc>
                <a:spcPct val="90000"/>
              </a:lnSpc>
              <a:buFont typeface="Wingdings" pitchFamily="2" charset="2"/>
              <a:buNone/>
            </a:pPr>
            <a:r>
              <a:rPr lang="tr-TR" dirty="0">
                <a:latin typeface="Tahoma" pitchFamily="34" charset="0"/>
                <a:ea typeface="Tahoma" pitchFamily="34" charset="0"/>
                <a:cs typeface="Tahoma" pitchFamily="34" charset="0"/>
              </a:rPr>
              <a:t>İlginize Teşekkürler</a:t>
            </a:r>
          </a:p>
          <a:p>
            <a:pPr algn="ctr">
              <a:lnSpc>
                <a:spcPct val="90000"/>
              </a:lnSpc>
              <a:buFont typeface="Wingdings" pitchFamily="2" charset="2"/>
              <a:buNone/>
            </a:pPr>
            <a:endParaRPr lang="tr-TR" dirty="0">
              <a:latin typeface="Tahoma" pitchFamily="34" charset="0"/>
              <a:ea typeface="Tahoma" pitchFamily="34" charset="0"/>
              <a:cs typeface="Tahoma" pitchFamily="34" charset="0"/>
            </a:endParaRPr>
          </a:p>
          <a:p>
            <a:pPr algn="ctr">
              <a:lnSpc>
                <a:spcPct val="90000"/>
              </a:lnSpc>
              <a:buFont typeface="Wingdings" pitchFamily="2" charset="2"/>
              <a:buNone/>
            </a:pPr>
            <a:endParaRPr lang="tr-TR" dirty="0">
              <a:latin typeface="Tahoma" pitchFamily="34" charset="0"/>
              <a:ea typeface="Tahoma" pitchFamily="34" charset="0"/>
              <a:cs typeface="Tahoma" pitchFamily="34" charset="0"/>
            </a:endParaRPr>
          </a:p>
          <a:p>
            <a:pPr algn="ctr">
              <a:lnSpc>
                <a:spcPct val="90000"/>
              </a:lnSpc>
              <a:buFont typeface="Wingdings" pitchFamily="2" charset="2"/>
              <a:buNone/>
            </a:pPr>
            <a:r>
              <a:rPr lang="tr-TR" dirty="0">
                <a:latin typeface="Tahoma" pitchFamily="34" charset="0"/>
                <a:ea typeface="Tahoma" pitchFamily="34" charset="0"/>
                <a:cs typeface="Tahoma" pitchFamily="34" charset="0"/>
              </a:rPr>
              <a:t>FIRAT POLAT</a:t>
            </a:r>
          </a:p>
          <a:p>
            <a:pPr algn="ctr">
              <a:lnSpc>
                <a:spcPct val="90000"/>
              </a:lnSpc>
              <a:buFont typeface="Wingdings" pitchFamily="2" charset="2"/>
              <a:buNone/>
            </a:pPr>
            <a:r>
              <a:rPr lang="tr-TR" dirty="0">
                <a:latin typeface="Tahoma" pitchFamily="34" charset="0"/>
                <a:ea typeface="Tahoma" pitchFamily="34" charset="0"/>
                <a:cs typeface="Tahoma" pitchFamily="34" charset="0"/>
              </a:rPr>
              <a:t>E-mail: </a:t>
            </a:r>
            <a:r>
              <a:rPr lang="tr-TR" dirty="0">
                <a:latin typeface="Tahoma" pitchFamily="34" charset="0"/>
                <a:ea typeface="Tahoma" pitchFamily="34" charset="0"/>
                <a:cs typeface="Tahoma" pitchFamily="34" charset="0"/>
                <a:hlinkClick r:id="rId2"/>
              </a:rPr>
              <a:t>firatpolat87@gmail.com</a:t>
            </a:r>
            <a:r>
              <a:rPr lang="tr-TR" dirty="0">
                <a:latin typeface="Tahoma" pitchFamily="34" charset="0"/>
                <a:ea typeface="Tahoma" pitchFamily="34" charset="0"/>
                <a:cs typeface="Tahoma" pitchFamily="34" charset="0"/>
              </a:rPr>
              <a:t>  </a:t>
            </a:r>
          </a:p>
          <a:p>
            <a:pPr algn="ctr">
              <a:lnSpc>
                <a:spcPct val="90000"/>
              </a:lnSpc>
              <a:buFont typeface="Wingdings" pitchFamily="2" charset="2"/>
              <a:buNone/>
            </a:pPr>
            <a:r>
              <a:rPr lang="tr-TR" dirty="0">
                <a:latin typeface="Tahoma" pitchFamily="34" charset="0"/>
                <a:ea typeface="Tahoma" pitchFamily="34" charset="0"/>
                <a:cs typeface="Tahoma" pitchFamily="34" charset="0"/>
              </a:rPr>
              <a:t>Tel: 0 555 488 62 35</a:t>
            </a:r>
          </a:p>
          <a:p>
            <a:endParaRPr lang="tr-TR" dirty="0">
              <a:latin typeface="Tahoma" pitchFamily="34" charset="0"/>
              <a:ea typeface="Tahoma" pitchFamily="34" charset="0"/>
              <a:cs typeface="Tahoma"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2705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Belge" ma:contentTypeID="0x01010007AE9AADD9055F48A76998BB8EEE9D03" ma:contentTypeVersion="18" ma:contentTypeDescription="Yeni belge oluşturun." ma:contentTypeScope="" ma:versionID="c8855feb76832638f024c7af02b38e1e">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4180885b7ab1b7a09daeaad896a355fd"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Resim Etiketleri"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Ayrıntıları ile Paylaşıld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26D7B1-6DD6-459B-8BFF-8A87818C32EB}">
  <ds:schemaRefs>
    <ds:schemaRef ds:uri="http://schemas.microsoft.com/sharepoint/v3/contenttype/forms"/>
  </ds:schemaRefs>
</ds:datastoreItem>
</file>

<file path=customXml/itemProps2.xml><?xml version="1.0" encoding="utf-8"?>
<ds:datastoreItem xmlns:ds="http://schemas.openxmlformats.org/officeDocument/2006/customXml" ds:itemID="{92B7327D-2364-4828-82EB-0DE0E2C4FE5E}">
  <ds:schemaRefs>
    <ds:schemaRef ds:uri="http://purl.org/dc/dcmitype/"/>
    <ds:schemaRef ds:uri="http://schemas.openxmlformats.org/package/2006/metadata/core-properties"/>
    <ds:schemaRef ds:uri="http://schemas.microsoft.com/office/2006/documentManagement/types"/>
    <ds:schemaRef ds:uri="0fb846bb-49da-442d-ac44-1711760f675e"/>
    <ds:schemaRef ds:uri="http://purl.org/dc/terms/"/>
    <ds:schemaRef ds:uri="http://schemas.microsoft.com/office/infopath/2007/PartnerControls"/>
    <ds:schemaRef ds:uri="http://www.w3.org/XML/1998/namespace"/>
    <ds:schemaRef ds:uri="http://purl.org/dc/elements/1.1/"/>
    <ds:schemaRef ds:uri="11876741-4e3d-41e4-924e-432c5fed92e0"/>
    <ds:schemaRef ds:uri="http://schemas.microsoft.com/office/2006/metadata/properties"/>
  </ds:schemaRefs>
</ds:datastoreItem>
</file>

<file path=customXml/itemProps3.xml><?xml version="1.0" encoding="utf-8"?>
<ds:datastoreItem xmlns:ds="http://schemas.openxmlformats.org/officeDocument/2006/customXml" ds:itemID="{6232DCF1-C6A2-4C26-AFB7-D47D71F35279}"/>
</file>

<file path=docProps/app.xml><?xml version="1.0" encoding="utf-8"?>
<Properties xmlns="http://schemas.openxmlformats.org/officeDocument/2006/extended-properties" xmlns:vt="http://schemas.openxmlformats.org/officeDocument/2006/docPropsVTypes">
  <Template/>
  <TotalTime>21</TotalTime>
  <Words>7543</Words>
  <Application>Microsoft Office PowerPoint</Application>
  <PresentationFormat>On-screen Show (4:3)</PresentationFormat>
  <Paragraphs>1277</Paragraphs>
  <Slides>94</Slides>
  <Notes>37</Notes>
  <HiddenSlides>0</HiddenSlides>
  <MMClips>0</MMClips>
  <ScaleCrop>false</ScaleCrop>
  <HeadingPairs>
    <vt:vector size="6" baseType="variant">
      <vt:variant>
        <vt:lpstr>Fonts Used</vt:lpstr>
      </vt:variant>
      <vt:variant>
        <vt:i4>27</vt:i4>
      </vt:variant>
      <vt:variant>
        <vt:lpstr>Theme</vt:lpstr>
      </vt:variant>
      <vt:variant>
        <vt:i4>2</vt:i4>
      </vt:variant>
      <vt:variant>
        <vt:lpstr>Slide Titles</vt:lpstr>
      </vt:variant>
      <vt:variant>
        <vt:i4>94</vt:i4>
      </vt:variant>
    </vt:vector>
  </HeadingPairs>
  <TitlesOfParts>
    <vt:vector size="123" baseType="lpstr">
      <vt:lpstr>Catamaran Light</vt:lpstr>
      <vt:lpstr>Clear Sans</vt:lpstr>
      <vt:lpstr>ff2</vt:lpstr>
      <vt:lpstr>hkgrotesk</vt:lpstr>
      <vt:lpstr>inherit</vt:lpstr>
      <vt:lpstr>Arial</vt:lpstr>
      <vt:lpstr>Arial Black</vt:lpstr>
      <vt:lpstr>Arial Narrow</vt:lpstr>
      <vt:lpstr>Barlow Bold</vt:lpstr>
      <vt:lpstr>Calibri</vt:lpstr>
      <vt:lpstr>Calibri Light</vt:lpstr>
      <vt:lpstr>Cambria</vt:lpstr>
      <vt:lpstr>Impact</vt:lpstr>
      <vt:lpstr>Juice ITC</vt:lpstr>
      <vt:lpstr>Livvic</vt:lpstr>
      <vt:lpstr>Open Sans</vt:lpstr>
      <vt:lpstr>Papyrus</vt:lpstr>
      <vt:lpstr>Poppins</vt:lpstr>
      <vt:lpstr>Segoe UI</vt:lpstr>
      <vt:lpstr>Segoe UI Black</vt:lpstr>
      <vt:lpstr>Segoe UI Semibold</vt:lpstr>
      <vt:lpstr>Segoe UI Semilight</vt:lpstr>
      <vt:lpstr>Tahoma</vt:lpstr>
      <vt:lpstr>Times New Roman</vt:lpstr>
      <vt:lpstr>Verdana</vt:lpstr>
      <vt:lpstr>Wingdings</vt:lpstr>
      <vt:lpstr>Wingdings 2</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Paydaş Analizi  İşitme Engelliler Okul Öncesi Eğitim</vt:lpstr>
      <vt:lpstr>PowerPoint Presentation</vt:lpstr>
      <vt:lpstr>PowerPoint Presentation</vt:lpstr>
      <vt:lpstr>PowerPoint Presentation</vt:lpstr>
      <vt:lpstr>PowerPoint Presentation</vt:lpstr>
      <vt:lpstr>PowerPoint Presentation</vt:lpstr>
      <vt:lpstr>PowerPoint Presentation</vt:lpstr>
      <vt:lpstr>Strateji Analizi  İşitme Engelliler Okul Öncesi Eğitim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PERSONEL TEMİNİ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FAALİYET PLANLAMASI ZAMAN ÇİZELGESİ YÖNETİMİ</vt:lpstr>
      <vt:lpstr>Proje Kurgusu – Planlama Aşaması</vt:lpstr>
      <vt:lpstr>PowerPoint Presentation</vt:lpstr>
      <vt:lpstr>BÜTÇELEME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Preferred Customer</dc:creator>
  <cp:lastModifiedBy>Ege Kacar</cp:lastModifiedBy>
  <cp:revision>53</cp:revision>
  <dcterms:created xsi:type="dcterms:W3CDTF">2012-02-10T12:45:02Z</dcterms:created>
  <dcterms:modified xsi:type="dcterms:W3CDTF">2024-04-16T06:24:19Z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y fmtid="{D5CDD505-2E9C-101B-9397-08002B2CF9AE}" pid="3" name="MediaServiceImageTags">
    <vt:lpwstr/>
  </property>
</Properties>
</file>