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xml" ContentType="application/vnd.openxmlformats-officedocument.presentationml.notesSlide+xml"/>
  <Override PartName="/ppt/charts/chart2.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3"/>
  </p:notesMasterIdLst>
  <p:handoutMasterIdLst>
    <p:handoutMasterId r:id="rId44"/>
  </p:handoutMasterIdLst>
  <p:sldIdLst>
    <p:sldId id="256" r:id="rId5"/>
    <p:sldId id="267" r:id="rId6"/>
    <p:sldId id="263" r:id="rId7"/>
    <p:sldId id="269" r:id="rId8"/>
    <p:sldId id="1929" r:id="rId9"/>
    <p:sldId id="272" r:id="rId10"/>
    <p:sldId id="270" r:id="rId11"/>
    <p:sldId id="271" r:id="rId12"/>
    <p:sldId id="1926" r:id="rId13"/>
    <p:sldId id="281" r:id="rId14"/>
    <p:sldId id="275" r:id="rId15"/>
    <p:sldId id="283" r:id="rId16"/>
    <p:sldId id="1909" r:id="rId17"/>
    <p:sldId id="277" r:id="rId18"/>
    <p:sldId id="285" r:id="rId19"/>
    <p:sldId id="1928" r:id="rId20"/>
    <p:sldId id="1930" r:id="rId21"/>
    <p:sldId id="1932" r:id="rId22"/>
    <p:sldId id="959" r:id="rId23"/>
    <p:sldId id="1931" r:id="rId24"/>
    <p:sldId id="982" r:id="rId25"/>
    <p:sldId id="1923" r:id="rId26"/>
    <p:sldId id="260" r:id="rId27"/>
    <p:sldId id="1927" r:id="rId28"/>
    <p:sldId id="273" r:id="rId29"/>
    <p:sldId id="983" r:id="rId30"/>
    <p:sldId id="960" r:id="rId31"/>
    <p:sldId id="961" r:id="rId32"/>
    <p:sldId id="1936" r:id="rId33"/>
    <p:sldId id="1914" r:id="rId34"/>
    <p:sldId id="1919" r:id="rId35"/>
    <p:sldId id="278" r:id="rId36"/>
    <p:sldId id="1917" r:id="rId37"/>
    <p:sldId id="274" r:id="rId38"/>
    <p:sldId id="1918" r:id="rId39"/>
    <p:sldId id="1935" r:id="rId40"/>
    <p:sldId id="1912" r:id="rId41"/>
    <p:sldId id="1913" r:id="rId4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AF54C08-4153-10DC-7081-4A172621B544}" name="RIONDET Anne" initials="RA" userId="S::riondet@sytral.fr::17b285c6-cbd7-48f9-bd51-dbd5a9314baf" providerId="AD"/>
  <p188:author id="{14E3362C-AAD1-0851-D5B5-50375F43A0E3}" name="DE SOLERE Regis" initials="DSR" userId="S::DESOLERE@sytral.fr::cb284313-d7c6-4343-9012-b96e426247d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49B170"/>
    <a:srgbClr val="00446B"/>
    <a:srgbClr val="004F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44EE79-F4B6-4AFC-8171-E4E4B9843F2D}" v="10" dt="2024-10-16T07:15:52.9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5226" autoAdjust="0"/>
  </p:normalViewPr>
  <p:slideViewPr>
    <p:cSldViewPr snapToGrid="0" snapToObjects="1">
      <p:cViewPr varScale="1">
        <p:scale>
          <a:sx n="83" d="100"/>
          <a:sy n="83" d="100"/>
        </p:scale>
        <p:origin x="658" y="77"/>
      </p:cViewPr>
      <p:guideLst/>
    </p:cSldViewPr>
  </p:slideViewPr>
  <p:notesTextViewPr>
    <p:cViewPr>
      <p:scale>
        <a:sx n="1" d="1"/>
        <a:sy n="1" d="1"/>
      </p:scale>
      <p:origin x="0" y="0"/>
    </p:cViewPr>
  </p:notesTextViewPr>
  <p:notesViewPr>
    <p:cSldViewPr snapToGrid="0" snapToObjects="1">
      <p:cViewPr varScale="1">
        <p:scale>
          <a:sx n="68" d="100"/>
          <a:sy n="68" d="100"/>
        </p:scale>
        <p:origin x="2298"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4.xml"/><Relationship Id="rId51"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 SOLERE Regis" userId="cb284313-d7c6-4343-9012-b96e426247d9" providerId="ADAL" clId="{F97B6DD1-B5F9-48EE-AB5F-39BB8F1F80F2}"/>
    <pc:docChg chg="undo redo custSel addSld delSld modSld sldOrd">
      <pc:chgData name="DE SOLERE Regis" userId="cb284313-d7c6-4343-9012-b96e426247d9" providerId="ADAL" clId="{F97B6DD1-B5F9-48EE-AB5F-39BB8F1F80F2}" dt="2024-05-03T13:49:14.165" v="508" actId="20577"/>
      <pc:docMkLst>
        <pc:docMk/>
      </pc:docMkLst>
      <pc:sldChg chg="modSp mod">
        <pc:chgData name="DE SOLERE Regis" userId="cb284313-d7c6-4343-9012-b96e426247d9" providerId="ADAL" clId="{F97B6DD1-B5F9-48EE-AB5F-39BB8F1F80F2}" dt="2024-05-03T13:20:53.535" v="83" actId="20577"/>
        <pc:sldMkLst>
          <pc:docMk/>
          <pc:sldMk cId="3921050459" sldId="256"/>
        </pc:sldMkLst>
        <pc:spChg chg="mod">
          <ac:chgData name="DE SOLERE Regis" userId="cb284313-d7c6-4343-9012-b96e426247d9" providerId="ADAL" clId="{F97B6DD1-B5F9-48EE-AB5F-39BB8F1F80F2}" dt="2024-05-03T13:20:53.535" v="83" actId="20577"/>
          <ac:spMkLst>
            <pc:docMk/>
            <pc:sldMk cId="3921050459" sldId="256"/>
            <ac:spMk id="2" creationId="{B3B71112-BD5C-074A-9D04-EE93486BFA40}"/>
          </ac:spMkLst>
        </pc:spChg>
        <pc:spChg chg="mod">
          <ac:chgData name="DE SOLERE Regis" userId="cb284313-d7c6-4343-9012-b96e426247d9" providerId="ADAL" clId="{F97B6DD1-B5F9-48EE-AB5F-39BB8F1F80F2}" dt="2024-05-03T13:20:30.689" v="40" actId="20577"/>
          <ac:spMkLst>
            <pc:docMk/>
            <pc:sldMk cId="3921050459" sldId="256"/>
            <ac:spMk id="3" creationId="{B5B7D9E6-9010-0046-93F3-F3A8216213B0}"/>
          </ac:spMkLst>
        </pc:spChg>
      </pc:sldChg>
      <pc:sldChg chg="del">
        <pc:chgData name="DE SOLERE Regis" userId="cb284313-d7c6-4343-9012-b96e426247d9" providerId="ADAL" clId="{F97B6DD1-B5F9-48EE-AB5F-39BB8F1F80F2}" dt="2024-05-03T13:42:45.327" v="455" actId="47"/>
        <pc:sldMkLst>
          <pc:docMk/>
          <pc:sldMk cId="1261597761" sldId="257"/>
        </pc:sldMkLst>
      </pc:sldChg>
      <pc:sldChg chg="modSp mod">
        <pc:chgData name="DE SOLERE Regis" userId="cb284313-d7c6-4343-9012-b96e426247d9" providerId="ADAL" clId="{F97B6DD1-B5F9-48EE-AB5F-39BB8F1F80F2}" dt="2024-05-03T13:48:35.822" v="493" actId="6549"/>
        <pc:sldMkLst>
          <pc:docMk/>
          <pc:sldMk cId="3122855331" sldId="260"/>
        </pc:sldMkLst>
        <pc:spChg chg="mod">
          <ac:chgData name="DE SOLERE Regis" userId="cb284313-d7c6-4343-9012-b96e426247d9" providerId="ADAL" clId="{F97B6DD1-B5F9-48EE-AB5F-39BB8F1F80F2}" dt="2024-05-03T13:48:35.822" v="493" actId="6549"/>
          <ac:spMkLst>
            <pc:docMk/>
            <pc:sldMk cId="3122855331" sldId="260"/>
            <ac:spMk id="2" creationId="{2172CEC6-12BD-8F47-B6B6-5D1C9657D520}"/>
          </ac:spMkLst>
        </pc:spChg>
      </pc:sldChg>
      <pc:sldChg chg="modSp mod">
        <pc:chgData name="DE SOLERE Regis" userId="cb284313-d7c6-4343-9012-b96e426247d9" providerId="ADAL" clId="{F97B6DD1-B5F9-48EE-AB5F-39BB8F1F80F2}" dt="2024-05-03T13:28:26.962" v="155" actId="20577"/>
        <pc:sldMkLst>
          <pc:docMk/>
          <pc:sldMk cId="2304315793" sldId="263"/>
        </pc:sldMkLst>
        <pc:spChg chg="mod">
          <ac:chgData name="DE SOLERE Regis" userId="cb284313-d7c6-4343-9012-b96e426247d9" providerId="ADAL" clId="{F97B6DD1-B5F9-48EE-AB5F-39BB8F1F80F2}" dt="2024-05-03T13:28:26.962" v="155" actId="20577"/>
          <ac:spMkLst>
            <pc:docMk/>
            <pc:sldMk cId="2304315793" sldId="263"/>
            <ac:spMk id="2" creationId="{F44EB726-8F63-4145-BACC-BF24386872E5}"/>
          </ac:spMkLst>
        </pc:spChg>
      </pc:sldChg>
      <pc:sldChg chg="del">
        <pc:chgData name="DE SOLERE Regis" userId="cb284313-d7c6-4343-9012-b96e426247d9" providerId="ADAL" clId="{F97B6DD1-B5F9-48EE-AB5F-39BB8F1F80F2}" dt="2024-05-03T13:33:55.260" v="312" actId="47"/>
        <pc:sldMkLst>
          <pc:docMk/>
          <pc:sldMk cId="132692590" sldId="266"/>
        </pc:sldMkLst>
      </pc:sldChg>
      <pc:sldChg chg="modSp mod">
        <pc:chgData name="DE SOLERE Regis" userId="cb284313-d7c6-4343-9012-b96e426247d9" providerId="ADAL" clId="{F97B6DD1-B5F9-48EE-AB5F-39BB8F1F80F2}" dt="2024-05-03T13:41:28.345" v="451" actId="20577"/>
        <pc:sldMkLst>
          <pc:docMk/>
          <pc:sldMk cId="297311437" sldId="267"/>
        </pc:sldMkLst>
        <pc:spChg chg="mod">
          <ac:chgData name="DE SOLERE Regis" userId="cb284313-d7c6-4343-9012-b96e426247d9" providerId="ADAL" clId="{F97B6DD1-B5F9-48EE-AB5F-39BB8F1F80F2}" dt="2024-05-03T13:21:09.632" v="96" actId="20577"/>
          <ac:spMkLst>
            <pc:docMk/>
            <pc:sldMk cId="297311437" sldId="267"/>
            <ac:spMk id="2" creationId="{2172CEC6-12BD-8F47-B6B6-5D1C9657D520}"/>
          </ac:spMkLst>
        </pc:spChg>
        <pc:spChg chg="mod">
          <ac:chgData name="DE SOLERE Regis" userId="cb284313-d7c6-4343-9012-b96e426247d9" providerId="ADAL" clId="{F97B6DD1-B5F9-48EE-AB5F-39BB8F1F80F2}" dt="2024-05-03T13:41:28.345" v="451" actId="20577"/>
          <ac:spMkLst>
            <pc:docMk/>
            <pc:sldMk cId="297311437" sldId="267"/>
            <ac:spMk id="3" creationId="{2D36DBA2-AC8C-0644-85CA-DAE50DACEF21}"/>
          </ac:spMkLst>
        </pc:spChg>
      </pc:sldChg>
      <pc:sldChg chg="del">
        <pc:chgData name="DE SOLERE Regis" userId="cb284313-d7c6-4343-9012-b96e426247d9" providerId="ADAL" clId="{F97B6DD1-B5F9-48EE-AB5F-39BB8F1F80F2}" dt="2024-05-03T13:48:32.105" v="491" actId="47"/>
        <pc:sldMkLst>
          <pc:docMk/>
          <pc:sldMk cId="1651413762" sldId="268"/>
        </pc:sldMkLst>
      </pc:sldChg>
      <pc:sldChg chg="mod modShow">
        <pc:chgData name="DE SOLERE Regis" userId="cb284313-d7c6-4343-9012-b96e426247d9" providerId="ADAL" clId="{F97B6DD1-B5F9-48EE-AB5F-39BB8F1F80F2}" dt="2024-05-03T13:28:13.352" v="133" actId="729"/>
        <pc:sldMkLst>
          <pc:docMk/>
          <pc:sldMk cId="437040033" sldId="274"/>
        </pc:sldMkLst>
      </pc:sldChg>
      <pc:sldChg chg="modSp mod">
        <pc:chgData name="DE SOLERE Regis" userId="cb284313-d7c6-4343-9012-b96e426247d9" providerId="ADAL" clId="{F97B6DD1-B5F9-48EE-AB5F-39BB8F1F80F2}" dt="2024-05-03T13:48:24.147" v="490" actId="20577"/>
        <pc:sldMkLst>
          <pc:docMk/>
          <pc:sldMk cId="3718247602" sldId="282"/>
        </pc:sldMkLst>
        <pc:spChg chg="mod">
          <ac:chgData name="DE SOLERE Regis" userId="cb284313-d7c6-4343-9012-b96e426247d9" providerId="ADAL" clId="{F97B6DD1-B5F9-48EE-AB5F-39BB8F1F80F2}" dt="2024-05-03T13:48:24.147" v="490" actId="20577"/>
          <ac:spMkLst>
            <pc:docMk/>
            <pc:sldMk cId="3718247602" sldId="282"/>
            <ac:spMk id="2" creationId="{F44EB726-8F63-4145-BACC-BF24386872E5}"/>
          </ac:spMkLst>
        </pc:spChg>
      </pc:sldChg>
      <pc:sldChg chg="modSp mod">
        <pc:chgData name="DE SOLERE Regis" userId="cb284313-d7c6-4343-9012-b96e426247d9" providerId="ADAL" clId="{F97B6DD1-B5F9-48EE-AB5F-39BB8F1F80F2}" dt="2024-05-03T13:28:45.753" v="167" actId="20577"/>
        <pc:sldMkLst>
          <pc:docMk/>
          <pc:sldMk cId="3808961909" sldId="283"/>
        </pc:sldMkLst>
        <pc:spChg chg="mod">
          <ac:chgData name="DE SOLERE Regis" userId="cb284313-d7c6-4343-9012-b96e426247d9" providerId="ADAL" clId="{F97B6DD1-B5F9-48EE-AB5F-39BB8F1F80F2}" dt="2024-05-03T13:28:45.753" v="167" actId="20577"/>
          <ac:spMkLst>
            <pc:docMk/>
            <pc:sldMk cId="3808961909" sldId="283"/>
            <ac:spMk id="3" creationId="{2D36DBA2-AC8C-0644-85CA-DAE50DACEF21}"/>
          </ac:spMkLst>
        </pc:spChg>
      </pc:sldChg>
      <pc:sldChg chg="del">
        <pc:chgData name="DE SOLERE Regis" userId="cb284313-d7c6-4343-9012-b96e426247d9" providerId="ADAL" clId="{F97B6DD1-B5F9-48EE-AB5F-39BB8F1F80F2}" dt="2024-05-03T13:32:00.852" v="202" actId="47"/>
        <pc:sldMkLst>
          <pc:docMk/>
          <pc:sldMk cId="3921487567" sldId="284"/>
        </pc:sldMkLst>
      </pc:sldChg>
      <pc:sldChg chg="mod ord modShow">
        <pc:chgData name="DE SOLERE Regis" userId="cb284313-d7c6-4343-9012-b96e426247d9" providerId="ADAL" clId="{F97B6DD1-B5F9-48EE-AB5F-39BB8F1F80F2}" dt="2024-05-03T13:48:50.309" v="495"/>
        <pc:sldMkLst>
          <pc:docMk/>
          <pc:sldMk cId="923467827" sldId="957"/>
        </pc:sldMkLst>
      </pc:sldChg>
      <pc:sldChg chg="ord">
        <pc:chgData name="DE SOLERE Regis" userId="cb284313-d7c6-4343-9012-b96e426247d9" providerId="ADAL" clId="{F97B6DD1-B5F9-48EE-AB5F-39BB8F1F80F2}" dt="2024-05-03T13:48:50.309" v="495"/>
        <pc:sldMkLst>
          <pc:docMk/>
          <pc:sldMk cId="97801837" sldId="959"/>
        </pc:sldMkLst>
      </pc:sldChg>
      <pc:sldChg chg="ord">
        <pc:chgData name="DE SOLERE Regis" userId="cb284313-d7c6-4343-9012-b96e426247d9" providerId="ADAL" clId="{F97B6DD1-B5F9-48EE-AB5F-39BB8F1F80F2}" dt="2024-05-03T13:48:50.309" v="495"/>
        <pc:sldMkLst>
          <pc:docMk/>
          <pc:sldMk cId="112094203" sldId="962"/>
        </pc:sldMkLst>
      </pc:sldChg>
      <pc:sldChg chg="ord">
        <pc:chgData name="DE SOLERE Regis" userId="cb284313-d7c6-4343-9012-b96e426247d9" providerId="ADAL" clId="{F97B6DD1-B5F9-48EE-AB5F-39BB8F1F80F2}" dt="2024-05-03T13:48:50.309" v="495"/>
        <pc:sldMkLst>
          <pc:docMk/>
          <pc:sldMk cId="1221392221" sldId="963"/>
        </pc:sldMkLst>
      </pc:sldChg>
      <pc:sldChg chg="ord">
        <pc:chgData name="DE SOLERE Regis" userId="cb284313-d7c6-4343-9012-b96e426247d9" providerId="ADAL" clId="{F97B6DD1-B5F9-48EE-AB5F-39BB8F1F80F2}" dt="2024-05-03T13:48:50.309" v="495"/>
        <pc:sldMkLst>
          <pc:docMk/>
          <pc:sldMk cId="3767609161" sldId="982"/>
        </pc:sldMkLst>
      </pc:sldChg>
      <pc:sldChg chg="ord">
        <pc:chgData name="DE SOLERE Regis" userId="cb284313-d7c6-4343-9012-b96e426247d9" providerId="ADAL" clId="{F97B6DD1-B5F9-48EE-AB5F-39BB8F1F80F2}" dt="2024-05-03T13:48:50.309" v="495"/>
        <pc:sldMkLst>
          <pc:docMk/>
          <pc:sldMk cId="1651840337" sldId="983"/>
        </pc:sldMkLst>
      </pc:sldChg>
      <pc:sldChg chg="del">
        <pc:chgData name="DE SOLERE Regis" userId="cb284313-d7c6-4343-9012-b96e426247d9" providerId="ADAL" clId="{F97B6DD1-B5F9-48EE-AB5F-39BB8F1F80F2}" dt="2024-05-03T13:32:19.586" v="203" actId="47"/>
        <pc:sldMkLst>
          <pc:docMk/>
          <pc:sldMk cId="502266883" sldId="1910"/>
        </pc:sldMkLst>
      </pc:sldChg>
      <pc:sldChg chg="del">
        <pc:chgData name="DE SOLERE Regis" userId="cb284313-d7c6-4343-9012-b96e426247d9" providerId="ADAL" clId="{F97B6DD1-B5F9-48EE-AB5F-39BB8F1F80F2}" dt="2024-05-03T13:33:55.260" v="312" actId="47"/>
        <pc:sldMkLst>
          <pc:docMk/>
          <pc:sldMk cId="1812337192" sldId="1911"/>
        </pc:sldMkLst>
      </pc:sldChg>
      <pc:sldChg chg="addSp delSp modSp mod">
        <pc:chgData name="DE SOLERE Regis" userId="cb284313-d7c6-4343-9012-b96e426247d9" providerId="ADAL" clId="{F97B6DD1-B5F9-48EE-AB5F-39BB8F1F80F2}" dt="2024-05-03T13:46:27.909" v="469" actId="20577"/>
        <pc:sldMkLst>
          <pc:docMk/>
          <pc:sldMk cId="4141179005" sldId="1912"/>
        </pc:sldMkLst>
        <pc:spChg chg="add del mod">
          <ac:chgData name="DE SOLERE Regis" userId="cb284313-d7c6-4343-9012-b96e426247d9" providerId="ADAL" clId="{F97B6DD1-B5F9-48EE-AB5F-39BB8F1F80F2}" dt="2024-05-03T13:46:27.909" v="469" actId="20577"/>
          <ac:spMkLst>
            <pc:docMk/>
            <pc:sldMk cId="4141179005" sldId="1912"/>
            <ac:spMk id="3" creationId="{2D36DBA2-AC8C-0644-85CA-DAE50DACEF21}"/>
          </ac:spMkLst>
        </pc:spChg>
        <pc:spChg chg="add del mod">
          <ac:chgData name="DE SOLERE Regis" userId="cb284313-d7c6-4343-9012-b96e426247d9" providerId="ADAL" clId="{F97B6DD1-B5F9-48EE-AB5F-39BB8F1F80F2}" dt="2024-05-03T13:42:56.719" v="457" actId="478"/>
          <ac:spMkLst>
            <pc:docMk/>
            <pc:sldMk cId="4141179005" sldId="1912"/>
            <ac:spMk id="6" creationId="{27737776-2642-2E98-FCE4-81072A6CD3F6}"/>
          </ac:spMkLst>
        </pc:spChg>
      </pc:sldChg>
      <pc:sldChg chg="mod ord modShow delCm">
        <pc:chgData name="DE SOLERE Regis" userId="cb284313-d7c6-4343-9012-b96e426247d9" providerId="ADAL" clId="{F97B6DD1-B5F9-48EE-AB5F-39BB8F1F80F2}" dt="2024-05-03T13:48:50.309" v="495"/>
        <pc:sldMkLst>
          <pc:docMk/>
          <pc:sldMk cId="3342452988" sldId="1913"/>
        </pc:sldMkLst>
        <pc:extLst>
          <p:ext xmlns:p="http://schemas.openxmlformats.org/presentationml/2006/main" uri="{D6D511B9-2390-475A-947B-AFAB55BFBCF1}">
            <pc226:cmChg xmlns:pc226="http://schemas.microsoft.com/office/powerpoint/2022/06/main/command" chg="del">
              <pc226:chgData name="DE SOLERE Regis" userId="cb284313-d7c6-4343-9012-b96e426247d9" providerId="ADAL" clId="{F97B6DD1-B5F9-48EE-AB5F-39BB8F1F80F2}" dt="2024-05-03T13:35:08.129" v="371"/>
              <pc2:cmMkLst xmlns:pc2="http://schemas.microsoft.com/office/powerpoint/2019/9/main/command">
                <pc:docMk/>
                <pc:sldMk cId="3342452988" sldId="1913"/>
                <pc2:cmMk id="{6B8EBCEF-00C4-48BC-A84A-AAEDB7058284}"/>
              </pc2:cmMkLst>
            </pc226:cmChg>
          </p:ext>
        </pc:extLst>
      </pc:sldChg>
      <pc:sldChg chg="ord">
        <pc:chgData name="DE SOLERE Regis" userId="cb284313-d7c6-4343-9012-b96e426247d9" providerId="ADAL" clId="{F97B6DD1-B5F9-48EE-AB5F-39BB8F1F80F2}" dt="2024-05-03T13:48:50.309" v="495"/>
        <pc:sldMkLst>
          <pc:docMk/>
          <pc:sldMk cId="363370390" sldId="1914"/>
        </pc:sldMkLst>
      </pc:sldChg>
      <pc:sldChg chg="modSp mod ord">
        <pc:chgData name="DE SOLERE Regis" userId="cb284313-d7c6-4343-9012-b96e426247d9" providerId="ADAL" clId="{F97B6DD1-B5F9-48EE-AB5F-39BB8F1F80F2}" dt="2024-05-03T13:34:48.698" v="370" actId="20577"/>
        <pc:sldMkLst>
          <pc:docMk/>
          <pc:sldMk cId="1320868996" sldId="1915"/>
        </pc:sldMkLst>
        <pc:spChg chg="mod">
          <ac:chgData name="DE SOLERE Regis" userId="cb284313-d7c6-4343-9012-b96e426247d9" providerId="ADAL" clId="{F97B6DD1-B5F9-48EE-AB5F-39BB8F1F80F2}" dt="2024-05-03T13:34:48.698" v="370" actId="20577"/>
          <ac:spMkLst>
            <pc:docMk/>
            <pc:sldMk cId="1320868996" sldId="1915"/>
            <ac:spMk id="3" creationId="{2D36DBA2-AC8C-0644-85CA-DAE50DACEF21}"/>
          </ac:spMkLst>
        </pc:spChg>
      </pc:sldChg>
      <pc:sldChg chg="del">
        <pc:chgData name="DE SOLERE Regis" userId="cb284313-d7c6-4343-9012-b96e426247d9" providerId="ADAL" clId="{F97B6DD1-B5F9-48EE-AB5F-39BB8F1F80F2}" dt="2024-05-03T13:46:47.384" v="470" actId="47"/>
        <pc:sldMkLst>
          <pc:docMk/>
          <pc:sldMk cId="1918290405" sldId="1916"/>
        </pc:sldMkLst>
      </pc:sldChg>
      <pc:sldChg chg="delCm">
        <pc:chgData name="DE SOLERE Regis" userId="cb284313-d7c6-4343-9012-b96e426247d9" providerId="ADAL" clId="{F97B6DD1-B5F9-48EE-AB5F-39BB8F1F80F2}" dt="2024-05-03T13:30:23.399" v="169"/>
        <pc:sldMkLst>
          <pc:docMk/>
          <pc:sldMk cId="4257371294" sldId="1917"/>
        </pc:sldMkLst>
        <pc:extLst>
          <p:ext xmlns:p="http://schemas.openxmlformats.org/presentationml/2006/main" uri="{D6D511B9-2390-475A-947B-AFAB55BFBCF1}">
            <pc226:cmChg xmlns:pc226="http://schemas.microsoft.com/office/powerpoint/2022/06/main/command" chg="del">
              <pc226:chgData name="DE SOLERE Regis" userId="cb284313-d7c6-4343-9012-b96e426247d9" providerId="ADAL" clId="{F97B6DD1-B5F9-48EE-AB5F-39BB8F1F80F2}" dt="2024-05-03T13:30:23.399" v="169"/>
              <pc2:cmMkLst xmlns:pc2="http://schemas.microsoft.com/office/powerpoint/2019/9/main/command">
                <pc:docMk/>
                <pc:sldMk cId="4257371294" sldId="1917"/>
                <pc2:cmMk id="{D2D7659D-A577-4965-BCF6-FC23B88703CA}"/>
              </pc2:cmMkLst>
            </pc226:cmChg>
          </p:ext>
        </pc:extLst>
      </pc:sldChg>
      <pc:sldChg chg="addSp delSp modSp mod modShow">
        <pc:chgData name="DE SOLERE Regis" userId="cb284313-d7c6-4343-9012-b96e426247d9" providerId="ADAL" clId="{F97B6DD1-B5F9-48EE-AB5F-39BB8F1F80F2}" dt="2024-05-03T13:41:54.191" v="454" actId="729"/>
        <pc:sldMkLst>
          <pc:docMk/>
          <pc:sldMk cId="1737536780" sldId="1918"/>
        </pc:sldMkLst>
        <pc:spChg chg="add del mod">
          <ac:chgData name="DE SOLERE Regis" userId="cb284313-d7c6-4343-9012-b96e426247d9" providerId="ADAL" clId="{F97B6DD1-B5F9-48EE-AB5F-39BB8F1F80F2}" dt="2024-05-03T13:41:50.158" v="453" actId="478"/>
          <ac:spMkLst>
            <pc:docMk/>
            <pc:sldMk cId="1737536780" sldId="1918"/>
            <ac:spMk id="4" creationId="{DE6CED24-F729-BECF-7724-27E203908EE7}"/>
          </ac:spMkLst>
        </pc:spChg>
        <pc:spChg chg="del">
          <ac:chgData name="DE SOLERE Regis" userId="cb284313-d7c6-4343-9012-b96e426247d9" providerId="ADAL" clId="{F97B6DD1-B5F9-48EE-AB5F-39BB8F1F80F2}" dt="2024-05-03T13:41:48.087" v="452" actId="478"/>
          <ac:spMkLst>
            <pc:docMk/>
            <pc:sldMk cId="1737536780" sldId="1918"/>
            <ac:spMk id="8" creationId="{8F050C95-2190-D074-A363-4DDF89E95B60}"/>
          </ac:spMkLst>
        </pc:spChg>
      </pc:sldChg>
      <pc:sldChg chg="add del mod modShow">
        <pc:chgData name="DE SOLERE Regis" userId="cb284313-d7c6-4343-9012-b96e426247d9" providerId="ADAL" clId="{F97B6DD1-B5F9-48EE-AB5F-39BB8F1F80F2}" dt="2024-05-03T13:28:03.935" v="132" actId="729"/>
        <pc:sldMkLst>
          <pc:docMk/>
          <pc:sldMk cId="2410559340" sldId="1919"/>
        </pc:sldMkLst>
      </pc:sldChg>
      <pc:sldChg chg="del">
        <pc:chgData name="DE SOLERE Regis" userId="cb284313-d7c6-4343-9012-b96e426247d9" providerId="ADAL" clId="{F97B6DD1-B5F9-48EE-AB5F-39BB8F1F80F2}" dt="2024-05-03T13:29:47.976" v="168" actId="47"/>
        <pc:sldMkLst>
          <pc:docMk/>
          <pc:sldMk cId="2549557232" sldId="1920"/>
        </pc:sldMkLst>
      </pc:sldChg>
      <pc:sldChg chg="modSp mod ord">
        <pc:chgData name="DE SOLERE Regis" userId="cb284313-d7c6-4343-9012-b96e426247d9" providerId="ADAL" clId="{F97B6DD1-B5F9-48EE-AB5F-39BB8F1F80F2}" dt="2024-05-03T13:34:40.706" v="364" actId="20577"/>
        <pc:sldMkLst>
          <pc:docMk/>
          <pc:sldMk cId="3227852346" sldId="1921"/>
        </pc:sldMkLst>
        <pc:spChg chg="mod">
          <ac:chgData name="DE SOLERE Regis" userId="cb284313-d7c6-4343-9012-b96e426247d9" providerId="ADAL" clId="{F97B6DD1-B5F9-48EE-AB5F-39BB8F1F80F2}" dt="2024-05-03T13:34:36.410" v="353" actId="20577"/>
          <ac:spMkLst>
            <pc:docMk/>
            <pc:sldMk cId="3227852346" sldId="1921"/>
            <ac:spMk id="2" creationId="{2172CEC6-12BD-8F47-B6B6-5D1C9657D520}"/>
          </ac:spMkLst>
        </pc:spChg>
        <pc:spChg chg="mod">
          <ac:chgData name="DE SOLERE Regis" userId="cb284313-d7c6-4343-9012-b96e426247d9" providerId="ADAL" clId="{F97B6DD1-B5F9-48EE-AB5F-39BB8F1F80F2}" dt="2024-05-03T13:34:40.706" v="364" actId="20577"/>
          <ac:spMkLst>
            <pc:docMk/>
            <pc:sldMk cId="3227852346" sldId="1921"/>
            <ac:spMk id="3" creationId="{2D36DBA2-AC8C-0644-85CA-DAE50DACEF21}"/>
          </ac:spMkLst>
        </pc:spChg>
      </pc:sldChg>
      <pc:sldChg chg="addSp delSp modSp add mod modShow">
        <pc:chgData name="DE SOLERE Regis" userId="cb284313-d7c6-4343-9012-b96e426247d9" providerId="ADAL" clId="{F97B6DD1-B5F9-48EE-AB5F-39BB8F1F80F2}" dt="2024-05-03T13:31:52.961" v="201" actId="729"/>
        <pc:sldMkLst>
          <pc:docMk/>
          <pc:sldMk cId="731825572" sldId="1922"/>
        </pc:sldMkLst>
        <pc:spChg chg="mod">
          <ac:chgData name="DE SOLERE Regis" userId="cb284313-d7c6-4343-9012-b96e426247d9" providerId="ADAL" clId="{F97B6DD1-B5F9-48EE-AB5F-39BB8F1F80F2}" dt="2024-05-03T13:31:31.217" v="199" actId="20577"/>
          <ac:spMkLst>
            <pc:docMk/>
            <pc:sldMk cId="731825572" sldId="1922"/>
            <ac:spMk id="2" creationId="{2172CEC6-12BD-8F47-B6B6-5D1C9657D520}"/>
          </ac:spMkLst>
        </pc:spChg>
        <pc:spChg chg="del">
          <ac:chgData name="DE SOLERE Regis" userId="cb284313-d7c6-4343-9012-b96e426247d9" providerId="ADAL" clId="{F97B6DD1-B5F9-48EE-AB5F-39BB8F1F80F2}" dt="2024-05-03T13:31:15.758" v="171" actId="478"/>
          <ac:spMkLst>
            <pc:docMk/>
            <pc:sldMk cId="731825572" sldId="1922"/>
            <ac:spMk id="3" creationId="{2D36DBA2-AC8C-0644-85CA-DAE50DACEF21}"/>
          </ac:spMkLst>
        </pc:spChg>
        <pc:spChg chg="del">
          <ac:chgData name="DE SOLERE Regis" userId="cb284313-d7c6-4343-9012-b96e426247d9" providerId="ADAL" clId="{F97B6DD1-B5F9-48EE-AB5F-39BB8F1F80F2}" dt="2024-05-03T13:31:20.544" v="173" actId="478"/>
          <ac:spMkLst>
            <pc:docMk/>
            <pc:sldMk cId="731825572" sldId="1922"/>
            <ac:spMk id="8" creationId="{87A7A171-95E7-B0C2-37AF-70C1FECA95E3}"/>
          </ac:spMkLst>
        </pc:spChg>
        <pc:spChg chg="del">
          <ac:chgData name="DE SOLERE Regis" userId="cb284313-d7c6-4343-9012-b96e426247d9" providerId="ADAL" clId="{F97B6DD1-B5F9-48EE-AB5F-39BB8F1F80F2}" dt="2024-05-03T13:31:20.544" v="173" actId="478"/>
          <ac:spMkLst>
            <pc:docMk/>
            <pc:sldMk cId="731825572" sldId="1922"/>
            <ac:spMk id="10" creationId="{1F07DA25-DF32-C12D-A48E-2C89DAADACE8}"/>
          </ac:spMkLst>
        </pc:spChg>
        <pc:spChg chg="del">
          <ac:chgData name="DE SOLERE Regis" userId="cb284313-d7c6-4343-9012-b96e426247d9" providerId="ADAL" clId="{F97B6DD1-B5F9-48EE-AB5F-39BB8F1F80F2}" dt="2024-05-03T13:31:20.544" v="173" actId="478"/>
          <ac:spMkLst>
            <pc:docMk/>
            <pc:sldMk cId="731825572" sldId="1922"/>
            <ac:spMk id="12" creationId="{31BF68CB-DF61-B299-5C30-FA248E339FD7}"/>
          </ac:spMkLst>
        </pc:spChg>
        <pc:spChg chg="del">
          <ac:chgData name="DE SOLERE Regis" userId="cb284313-d7c6-4343-9012-b96e426247d9" providerId="ADAL" clId="{F97B6DD1-B5F9-48EE-AB5F-39BB8F1F80F2}" dt="2024-05-03T13:31:20.544" v="173" actId="478"/>
          <ac:spMkLst>
            <pc:docMk/>
            <pc:sldMk cId="731825572" sldId="1922"/>
            <ac:spMk id="13" creationId="{682172E7-5CD1-7319-6708-D342A1F8E45F}"/>
          </ac:spMkLst>
        </pc:spChg>
        <pc:spChg chg="add del mod">
          <ac:chgData name="DE SOLERE Regis" userId="cb284313-d7c6-4343-9012-b96e426247d9" providerId="ADAL" clId="{F97B6DD1-B5F9-48EE-AB5F-39BB8F1F80F2}" dt="2024-05-03T13:31:17.915" v="172" actId="478"/>
          <ac:spMkLst>
            <pc:docMk/>
            <pc:sldMk cId="731825572" sldId="1922"/>
            <ac:spMk id="14" creationId="{A99FB031-54DC-0423-4E96-E35D12946B2D}"/>
          </ac:spMkLst>
        </pc:spChg>
        <pc:picChg chg="add mod">
          <ac:chgData name="DE SOLERE Regis" userId="cb284313-d7c6-4343-9012-b96e426247d9" providerId="ADAL" clId="{F97B6DD1-B5F9-48EE-AB5F-39BB8F1F80F2}" dt="2024-05-03T13:31:37.988" v="200"/>
          <ac:picMkLst>
            <pc:docMk/>
            <pc:sldMk cId="731825572" sldId="1922"/>
            <ac:picMk id="15" creationId="{A2C3132A-26ED-2926-9CBC-08CEE8075535}"/>
          </ac:picMkLst>
        </pc:picChg>
      </pc:sldChg>
      <pc:sldChg chg="modSp add mod">
        <pc:chgData name="DE SOLERE Regis" userId="cb284313-d7c6-4343-9012-b96e426247d9" providerId="ADAL" clId="{F97B6DD1-B5F9-48EE-AB5F-39BB8F1F80F2}" dt="2024-05-03T13:49:14.165" v="508" actId="20577"/>
        <pc:sldMkLst>
          <pc:docMk/>
          <pc:sldMk cId="3893600698" sldId="1923"/>
        </pc:sldMkLst>
        <pc:spChg chg="mod">
          <ac:chgData name="DE SOLERE Regis" userId="cb284313-d7c6-4343-9012-b96e426247d9" providerId="ADAL" clId="{F97B6DD1-B5F9-48EE-AB5F-39BB8F1F80F2}" dt="2024-05-03T13:49:14.165" v="508" actId="20577"/>
          <ac:spMkLst>
            <pc:docMk/>
            <pc:sldMk cId="3893600698" sldId="1923"/>
            <ac:spMk id="2" creationId="{F44EB726-8F63-4145-BACC-BF24386872E5}"/>
          </ac:spMkLst>
        </pc:spChg>
      </pc:sldChg>
      <pc:sldChg chg="modSp add mod">
        <pc:chgData name="DE SOLERE Regis" userId="cb284313-d7c6-4343-9012-b96e426247d9" providerId="ADAL" clId="{F97B6DD1-B5F9-48EE-AB5F-39BB8F1F80F2}" dt="2024-05-03T13:33:08.537" v="278" actId="20577"/>
        <pc:sldMkLst>
          <pc:docMk/>
          <pc:sldMk cId="3628634462" sldId="1924"/>
        </pc:sldMkLst>
        <pc:spChg chg="mod">
          <ac:chgData name="DE SOLERE Regis" userId="cb284313-d7c6-4343-9012-b96e426247d9" providerId="ADAL" clId="{F97B6DD1-B5F9-48EE-AB5F-39BB8F1F80F2}" dt="2024-05-03T13:33:05.254" v="272" actId="20577"/>
          <ac:spMkLst>
            <pc:docMk/>
            <pc:sldMk cId="3628634462" sldId="1924"/>
            <ac:spMk id="2" creationId="{2172CEC6-12BD-8F47-B6B6-5D1C9657D520}"/>
          </ac:spMkLst>
        </pc:spChg>
        <pc:spChg chg="mod">
          <ac:chgData name="DE SOLERE Regis" userId="cb284313-d7c6-4343-9012-b96e426247d9" providerId="ADAL" clId="{F97B6DD1-B5F9-48EE-AB5F-39BB8F1F80F2}" dt="2024-05-03T13:33:08.537" v="278" actId="20577"/>
          <ac:spMkLst>
            <pc:docMk/>
            <pc:sldMk cId="3628634462" sldId="1924"/>
            <ac:spMk id="3" creationId="{2D36DBA2-AC8C-0644-85CA-DAE50DACEF21}"/>
          </ac:spMkLst>
        </pc:spChg>
      </pc:sldChg>
      <pc:sldChg chg="modSp add mod">
        <pc:chgData name="DE SOLERE Regis" userId="cb284313-d7c6-4343-9012-b96e426247d9" providerId="ADAL" clId="{F97B6DD1-B5F9-48EE-AB5F-39BB8F1F80F2}" dt="2024-05-03T13:33:44.119" v="311" actId="20577"/>
        <pc:sldMkLst>
          <pc:docMk/>
          <pc:sldMk cId="1648808304" sldId="1925"/>
        </pc:sldMkLst>
        <pc:spChg chg="mod">
          <ac:chgData name="DE SOLERE Regis" userId="cb284313-d7c6-4343-9012-b96e426247d9" providerId="ADAL" clId="{F97B6DD1-B5F9-48EE-AB5F-39BB8F1F80F2}" dt="2024-05-03T13:33:44.119" v="311" actId="20577"/>
          <ac:spMkLst>
            <pc:docMk/>
            <pc:sldMk cId="1648808304" sldId="1925"/>
            <ac:spMk id="2" creationId="{F44EB726-8F63-4145-BACC-BF24386872E5}"/>
          </ac:spMkLst>
        </pc:spChg>
      </pc:sldChg>
    </pc:docChg>
  </pc:docChgLst>
  <pc:docChgLst>
    <pc:chgData name="DE SOLERE Regis" userId="cb284313-d7c6-4343-9012-b96e426247d9" providerId="ADAL" clId="{C038DAE9-4350-438B-B767-C2873CE371C3}"/>
    <pc:docChg chg="undo custSel addSld delSld modSld sldOrd">
      <pc:chgData name="DE SOLERE Regis" userId="cb284313-d7c6-4343-9012-b96e426247d9" providerId="ADAL" clId="{C038DAE9-4350-438B-B767-C2873CE371C3}" dt="2024-09-13T10:21:42.077" v="1433" actId="14100"/>
      <pc:docMkLst>
        <pc:docMk/>
      </pc:docMkLst>
      <pc:sldChg chg="modSp mod">
        <pc:chgData name="DE SOLERE Regis" userId="cb284313-d7c6-4343-9012-b96e426247d9" providerId="ADAL" clId="{C038DAE9-4350-438B-B767-C2873CE371C3}" dt="2024-09-06T08:07:32.557" v="97" actId="27636"/>
        <pc:sldMkLst>
          <pc:docMk/>
          <pc:sldMk cId="3921050459" sldId="256"/>
        </pc:sldMkLst>
        <pc:spChg chg="mod">
          <ac:chgData name="DE SOLERE Regis" userId="cb284313-d7c6-4343-9012-b96e426247d9" providerId="ADAL" clId="{C038DAE9-4350-438B-B767-C2873CE371C3}" dt="2024-09-06T08:07:32.557" v="97" actId="27636"/>
          <ac:spMkLst>
            <pc:docMk/>
            <pc:sldMk cId="3921050459" sldId="256"/>
            <ac:spMk id="2" creationId="{B3B71112-BD5C-074A-9D04-EE93486BFA40}"/>
          </ac:spMkLst>
        </pc:spChg>
        <pc:spChg chg="mod">
          <ac:chgData name="DE SOLERE Regis" userId="cb284313-d7c6-4343-9012-b96e426247d9" providerId="ADAL" clId="{C038DAE9-4350-438B-B767-C2873CE371C3}" dt="2024-09-06T08:06:54.751" v="82" actId="20577"/>
          <ac:spMkLst>
            <pc:docMk/>
            <pc:sldMk cId="3921050459" sldId="256"/>
            <ac:spMk id="3" creationId="{B5B7D9E6-9010-0046-93F3-F3A8216213B0}"/>
          </ac:spMkLst>
        </pc:spChg>
      </pc:sldChg>
      <pc:sldChg chg="modSp mod ord addCm">
        <pc:chgData name="DE SOLERE Regis" userId="cb284313-d7c6-4343-9012-b96e426247d9" providerId="ADAL" clId="{C038DAE9-4350-438B-B767-C2873CE371C3}" dt="2024-09-13T07:10:49.040" v="1319"/>
        <pc:sldMkLst>
          <pc:docMk/>
          <pc:sldMk cId="3122855331" sldId="260"/>
        </pc:sldMkLst>
        <pc:spChg chg="mod">
          <ac:chgData name="DE SOLERE Regis" userId="cb284313-d7c6-4343-9012-b96e426247d9" providerId="ADAL" clId="{C038DAE9-4350-438B-B767-C2873CE371C3}" dt="2024-09-13T07:10:24.584" v="1318" actId="207"/>
          <ac:spMkLst>
            <pc:docMk/>
            <pc:sldMk cId="3122855331" sldId="260"/>
            <ac:spMk id="3" creationId="{2D36DBA2-AC8C-0644-85CA-DAE50DACEF21}"/>
          </ac:spMkLst>
        </pc:spChg>
        <pc:spChg chg="mod">
          <ac:chgData name="DE SOLERE Regis" userId="cb284313-d7c6-4343-9012-b96e426247d9" providerId="ADAL" clId="{C038DAE9-4350-438B-B767-C2873CE371C3}" dt="2024-09-09T15:45:17.605" v="351" actId="14100"/>
          <ac:spMkLst>
            <pc:docMk/>
            <pc:sldMk cId="3122855331" sldId="260"/>
            <ac:spMk id="6" creationId="{14F9F8AB-8856-CFCC-5204-F47F9B515383}"/>
          </ac:spMkLst>
        </pc:spChg>
        <pc:spChg chg="mod">
          <ac:chgData name="DE SOLERE Regis" userId="cb284313-d7c6-4343-9012-b96e426247d9" providerId="ADAL" clId="{C038DAE9-4350-438B-B767-C2873CE371C3}" dt="2024-09-09T15:45:46.215" v="354" actId="20577"/>
          <ac:spMkLst>
            <pc:docMk/>
            <pc:sldMk cId="3122855331" sldId="260"/>
            <ac:spMk id="8" creationId="{3702B9D7-D45A-1840-0200-340F34B29A86}"/>
          </ac:spMkLst>
        </pc:spChg>
        <pc:spChg chg="mod">
          <ac:chgData name="DE SOLERE Regis" userId="cb284313-d7c6-4343-9012-b96e426247d9" providerId="ADAL" clId="{C038DAE9-4350-438B-B767-C2873CE371C3}" dt="2024-09-09T15:45:38.141" v="353" actId="20577"/>
          <ac:spMkLst>
            <pc:docMk/>
            <pc:sldMk cId="3122855331" sldId="260"/>
            <ac:spMk id="10" creationId="{ED6E72AD-223E-0B16-AFC9-647A377C07DB}"/>
          </ac:spMkLst>
        </pc:spChg>
        <pc:extLst>
          <p:ext xmlns:p="http://schemas.openxmlformats.org/presentationml/2006/main" uri="{D6D511B9-2390-475A-947B-AFAB55BFBCF1}">
            <pc226:cmChg xmlns:pc226="http://schemas.microsoft.com/office/powerpoint/2022/06/main/command" chg="add">
              <pc226:chgData name="DE SOLERE Regis" userId="cb284313-d7c6-4343-9012-b96e426247d9" providerId="ADAL" clId="{C038DAE9-4350-438B-B767-C2873CE371C3}" dt="2024-09-13T07:10:49.040" v="1319"/>
              <pc2:cmMkLst xmlns:pc2="http://schemas.microsoft.com/office/powerpoint/2019/9/main/command">
                <pc:docMk/>
                <pc:sldMk cId="3122855331" sldId="260"/>
                <pc2:cmMk id="{ED6BFB3A-B351-4B80-82FA-61D2201C3B55}"/>
              </pc2:cmMkLst>
            </pc226:cmChg>
          </p:ext>
        </pc:extLst>
      </pc:sldChg>
      <pc:sldChg chg="modSp mod">
        <pc:chgData name="DE SOLERE Regis" userId="cb284313-d7c6-4343-9012-b96e426247d9" providerId="ADAL" clId="{C038DAE9-4350-438B-B767-C2873CE371C3}" dt="2024-09-13T06:45:40.031" v="661" actId="20577"/>
        <pc:sldMkLst>
          <pc:docMk/>
          <pc:sldMk cId="2304315793" sldId="263"/>
        </pc:sldMkLst>
        <pc:spChg chg="mod">
          <ac:chgData name="DE SOLERE Regis" userId="cb284313-d7c6-4343-9012-b96e426247d9" providerId="ADAL" clId="{C038DAE9-4350-438B-B767-C2873CE371C3}" dt="2024-09-13T06:45:40.031" v="661" actId="20577"/>
          <ac:spMkLst>
            <pc:docMk/>
            <pc:sldMk cId="2304315793" sldId="263"/>
            <ac:spMk id="2" creationId="{F44EB726-8F63-4145-BACC-BF24386872E5}"/>
          </ac:spMkLst>
        </pc:spChg>
      </pc:sldChg>
      <pc:sldChg chg="modSp mod">
        <pc:chgData name="DE SOLERE Regis" userId="cb284313-d7c6-4343-9012-b96e426247d9" providerId="ADAL" clId="{C038DAE9-4350-438B-B767-C2873CE371C3}" dt="2024-09-13T07:17:45.176" v="1407" actId="948"/>
        <pc:sldMkLst>
          <pc:docMk/>
          <pc:sldMk cId="297311437" sldId="267"/>
        </pc:sldMkLst>
        <pc:spChg chg="mod">
          <ac:chgData name="DE SOLERE Regis" userId="cb284313-d7c6-4343-9012-b96e426247d9" providerId="ADAL" clId="{C038DAE9-4350-438B-B767-C2873CE371C3}" dt="2024-09-13T07:17:45.176" v="1407" actId="948"/>
          <ac:spMkLst>
            <pc:docMk/>
            <pc:sldMk cId="297311437" sldId="267"/>
            <ac:spMk id="3" creationId="{2D36DBA2-AC8C-0644-85CA-DAE50DACEF21}"/>
          </ac:spMkLst>
        </pc:spChg>
      </pc:sldChg>
      <pc:sldChg chg="modSp mod">
        <pc:chgData name="DE SOLERE Regis" userId="cb284313-d7c6-4343-9012-b96e426247d9" providerId="ADAL" clId="{C038DAE9-4350-438B-B767-C2873CE371C3}" dt="2024-09-13T06:47:20.049" v="698" actId="20577"/>
        <pc:sldMkLst>
          <pc:docMk/>
          <pc:sldMk cId="2216016250" sldId="269"/>
        </pc:sldMkLst>
        <pc:spChg chg="mod">
          <ac:chgData name="DE SOLERE Regis" userId="cb284313-d7c6-4343-9012-b96e426247d9" providerId="ADAL" clId="{C038DAE9-4350-438B-B767-C2873CE371C3}" dt="2024-09-13T06:47:20.049" v="698" actId="20577"/>
          <ac:spMkLst>
            <pc:docMk/>
            <pc:sldMk cId="2216016250" sldId="269"/>
            <ac:spMk id="2" creationId="{2172CEC6-12BD-8F47-B6B6-5D1C9657D520}"/>
          </ac:spMkLst>
        </pc:spChg>
        <pc:spChg chg="mod">
          <ac:chgData name="DE SOLERE Regis" userId="cb284313-d7c6-4343-9012-b96e426247d9" providerId="ADAL" clId="{C038DAE9-4350-438B-B767-C2873CE371C3}" dt="2024-09-06T08:10:20.032" v="147" actId="948"/>
          <ac:spMkLst>
            <pc:docMk/>
            <pc:sldMk cId="2216016250" sldId="269"/>
            <ac:spMk id="3" creationId="{2D36DBA2-AC8C-0644-85CA-DAE50DACEF21}"/>
          </ac:spMkLst>
        </pc:spChg>
      </pc:sldChg>
      <pc:sldChg chg="modSp mod">
        <pc:chgData name="DE SOLERE Regis" userId="cb284313-d7c6-4343-9012-b96e426247d9" providerId="ADAL" clId="{C038DAE9-4350-438B-B767-C2873CE371C3}" dt="2024-09-09T15:27:49.662" v="173" actId="1076"/>
        <pc:sldMkLst>
          <pc:docMk/>
          <pc:sldMk cId="856813270" sldId="270"/>
        </pc:sldMkLst>
        <pc:spChg chg="mod">
          <ac:chgData name="DE SOLERE Regis" userId="cb284313-d7c6-4343-9012-b96e426247d9" providerId="ADAL" clId="{C038DAE9-4350-438B-B767-C2873CE371C3}" dt="2024-09-09T15:27:28.251" v="167" actId="14100"/>
          <ac:spMkLst>
            <pc:docMk/>
            <pc:sldMk cId="856813270" sldId="270"/>
            <ac:spMk id="8" creationId="{E087DD75-D28D-64B0-DB68-86DED9C20CA1}"/>
          </ac:spMkLst>
        </pc:spChg>
        <pc:spChg chg="mod">
          <ac:chgData name="DE SOLERE Regis" userId="cb284313-d7c6-4343-9012-b96e426247d9" providerId="ADAL" clId="{C038DAE9-4350-438B-B767-C2873CE371C3}" dt="2024-09-09T15:27:34.673" v="169" actId="14100"/>
          <ac:spMkLst>
            <pc:docMk/>
            <pc:sldMk cId="856813270" sldId="270"/>
            <ac:spMk id="9" creationId="{5A8F4096-E9F1-745E-E12E-477EA5EF5C6A}"/>
          </ac:spMkLst>
        </pc:spChg>
        <pc:spChg chg="mod">
          <ac:chgData name="DE SOLERE Regis" userId="cb284313-d7c6-4343-9012-b96e426247d9" providerId="ADAL" clId="{C038DAE9-4350-438B-B767-C2873CE371C3}" dt="2024-09-09T15:27:39.925" v="170" actId="14100"/>
          <ac:spMkLst>
            <pc:docMk/>
            <pc:sldMk cId="856813270" sldId="270"/>
            <ac:spMk id="10" creationId="{C047595B-D4C7-C9B8-BE7C-493E2CD72003}"/>
          </ac:spMkLst>
        </pc:spChg>
        <pc:spChg chg="mod">
          <ac:chgData name="DE SOLERE Regis" userId="cb284313-d7c6-4343-9012-b96e426247d9" providerId="ADAL" clId="{C038DAE9-4350-438B-B767-C2873CE371C3}" dt="2024-09-09T15:27:49.662" v="173" actId="1076"/>
          <ac:spMkLst>
            <pc:docMk/>
            <pc:sldMk cId="856813270" sldId="270"/>
            <ac:spMk id="11" creationId="{17E862F4-9989-38C6-B0CC-E82FDFC0862B}"/>
          </ac:spMkLst>
        </pc:spChg>
      </pc:sldChg>
      <pc:sldChg chg="ord">
        <pc:chgData name="DE SOLERE Regis" userId="cb284313-d7c6-4343-9012-b96e426247d9" providerId="ADAL" clId="{C038DAE9-4350-438B-B767-C2873CE371C3}" dt="2024-09-09T15:28:12.200" v="175"/>
        <pc:sldMkLst>
          <pc:docMk/>
          <pc:sldMk cId="43575783" sldId="272"/>
        </pc:sldMkLst>
      </pc:sldChg>
      <pc:sldChg chg="ord addCm modCm">
        <pc:chgData name="DE SOLERE Regis" userId="cb284313-d7c6-4343-9012-b96e426247d9" providerId="ADAL" clId="{C038DAE9-4350-438B-B767-C2873CE371C3}" dt="2024-09-13T07:20:19.948" v="1409"/>
        <pc:sldMkLst>
          <pc:docMk/>
          <pc:sldMk cId="703829829" sldId="275"/>
        </pc:sldMkLst>
        <pc:extLst>
          <p:ext xmlns:p="http://schemas.openxmlformats.org/presentationml/2006/main" uri="{D6D511B9-2390-475A-947B-AFAB55BFBCF1}">
            <pc226:cmChg xmlns:pc226="http://schemas.microsoft.com/office/powerpoint/2022/06/main/command" chg="add mod">
              <pc226:chgData name="DE SOLERE Regis" userId="cb284313-d7c6-4343-9012-b96e426247d9" providerId="ADAL" clId="{C038DAE9-4350-438B-B767-C2873CE371C3}" dt="2024-09-13T07:20:19.948" v="1409"/>
              <pc2:cmMkLst xmlns:pc2="http://schemas.microsoft.com/office/powerpoint/2019/9/main/command">
                <pc:docMk/>
                <pc:sldMk cId="703829829" sldId="275"/>
                <pc2:cmMk id="{74952519-90B0-4054-B1C7-DF1F8C6EF4CA}"/>
              </pc2:cmMkLst>
            </pc226:cmChg>
          </p:ext>
        </pc:extLst>
      </pc:sldChg>
      <pc:sldChg chg="addSp delSp modSp mod">
        <pc:chgData name="DE SOLERE Regis" userId="cb284313-d7c6-4343-9012-b96e426247d9" providerId="ADAL" clId="{C038DAE9-4350-438B-B767-C2873CE371C3}" dt="2024-09-13T07:08:20.757" v="1308" actId="478"/>
        <pc:sldMkLst>
          <pc:docMk/>
          <pc:sldMk cId="1872526302" sldId="277"/>
        </pc:sldMkLst>
        <pc:spChg chg="mod">
          <ac:chgData name="DE SOLERE Regis" userId="cb284313-d7c6-4343-9012-b96e426247d9" providerId="ADAL" clId="{C038DAE9-4350-438B-B767-C2873CE371C3}" dt="2024-09-13T07:00:22.480" v="1263" actId="20577"/>
          <ac:spMkLst>
            <pc:docMk/>
            <pc:sldMk cId="1872526302" sldId="277"/>
            <ac:spMk id="3" creationId="{2D36DBA2-AC8C-0644-85CA-DAE50DACEF21}"/>
          </ac:spMkLst>
        </pc:spChg>
        <pc:spChg chg="add mod">
          <ac:chgData name="DE SOLERE Regis" userId="cb284313-d7c6-4343-9012-b96e426247d9" providerId="ADAL" clId="{C038DAE9-4350-438B-B767-C2873CE371C3}" dt="2024-09-13T07:01:21.255" v="1297" actId="1076"/>
          <ac:spMkLst>
            <pc:docMk/>
            <pc:sldMk cId="1872526302" sldId="277"/>
            <ac:spMk id="4" creationId="{9DA1F409-F066-CAE7-5CCF-C39EB71CF93D}"/>
          </ac:spMkLst>
        </pc:spChg>
        <pc:spChg chg="del">
          <ac:chgData name="DE SOLERE Regis" userId="cb284313-d7c6-4343-9012-b96e426247d9" providerId="ADAL" clId="{C038DAE9-4350-438B-B767-C2873CE371C3}" dt="2024-09-13T07:08:17.281" v="1306" actId="478"/>
          <ac:spMkLst>
            <pc:docMk/>
            <pc:sldMk cId="1872526302" sldId="277"/>
            <ac:spMk id="5" creationId="{C87B3039-FE52-584B-9394-2BDC1D11F5D6}"/>
          </ac:spMkLst>
        </pc:spChg>
        <pc:spChg chg="del topLvl">
          <ac:chgData name="DE SOLERE Regis" userId="cb284313-d7c6-4343-9012-b96e426247d9" providerId="ADAL" clId="{C038DAE9-4350-438B-B767-C2873CE371C3}" dt="2024-09-13T07:08:20.757" v="1308" actId="478"/>
          <ac:spMkLst>
            <pc:docMk/>
            <pc:sldMk cId="1872526302" sldId="277"/>
            <ac:spMk id="6" creationId="{BBBF9E20-DF69-544C-9072-26B22D1EA689}"/>
          </ac:spMkLst>
        </pc:spChg>
        <pc:spChg chg="topLvl">
          <ac:chgData name="DE SOLERE Regis" userId="cb284313-d7c6-4343-9012-b96e426247d9" providerId="ADAL" clId="{C038DAE9-4350-438B-B767-C2873CE371C3}" dt="2024-09-13T07:08:20.757" v="1308" actId="478"/>
          <ac:spMkLst>
            <pc:docMk/>
            <pc:sldMk cId="1872526302" sldId="277"/>
            <ac:spMk id="7" creationId="{65C09C9B-3D2E-E844-83F1-605AFC58C701}"/>
          </ac:spMkLst>
        </pc:spChg>
        <pc:spChg chg="mod">
          <ac:chgData name="DE SOLERE Regis" userId="cb284313-d7c6-4343-9012-b96e426247d9" providerId="ADAL" clId="{C038DAE9-4350-438B-B767-C2873CE371C3}" dt="2024-09-13T07:01:07.063" v="1296" actId="1076"/>
          <ac:spMkLst>
            <pc:docMk/>
            <pc:sldMk cId="1872526302" sldId="277"/>
            <ac:spMk id="8" creationId="{87A7A171-95E7-B0C2-37AF-70C1FECA95E3}"/>
          </ac:spMkLst>
        </pc:spChg>
        <pc:spChg chg="mod">
          <ac:chgData name="DE SOLERE Regis" userId="cb284313-d7c6-4343-9012-b96e426247d9" providerId="ADAL" clId="{C038DAE9-4350-438B-B767-C2873CE371C3}" dt="2024-09-13T07:00:18.896" v="1258" actId="1076"/>
          <ac:spMkLst>
            <pc:docMk/>
            <pc:sldMk cId="1872526302" sldId="277"/>
            <ac:spMk id="10" creationId="{1F07DA25-DF32-C12D-A48E-2C89DAADACE8}"/>
          </ac:spMkLst>
        </pc:spChg>
        <pc:spChg chg="mod">
          <ac:chgData name="DE SOLERE Regis" userId="cb284313-d7c6-4343-9012-b96e426247d9" providerId="ADAL" clId="{C038DAE9-4350-438B-B767-C2873CE371C3}" dt="2024-09-13T07:01:21.255" v="1297" actId="1076"/>
          <ac:spMkLst>
            <pc:docMk/>
            <pc:sldMk cId="1872526302" sldId="277"/>
            <ac:spMk id="12" creationId="{31BF68CB-DF61-B299-5C30-FA248E339FD7}"/>
          </ac:spMkLst>
        </pc:spChg>
        <pc:spChg chg="mod">
          <ac:chgData name="DE SOLERE Regis" userId="cb284313-d7c6-4343-9012-b96e426247d9" providerId="ADAL" clId="{C038DAE9-4350-438B-B767-C2873CE371C3}" dt="2024-09-13T07:01:21.255" v="1297" actId="1076"/>
          <ac:spMkLst>
            <pc:docMk/>
            <pc:sldMk cId="1872526302" sldId="277"/>
            <ac:spMk id="13" creationId="{682172E7-5CD1-7319-6708-D342A1F8E45F}"/>
          </ac:spMkLst>
        </pc:spChg>
        <pc:grpChg chg="del">
          <ac:chgData name="DE SOLERE Regis" userId="cb284313-d7c6-4343-9012-b96e426247d9" providerId="ADAL" clId="{C038DAE9-4350-438B-B767-C2873CE371C3}" dt="2024-09-13T07:08:20.757" v="1308" actId="478"/>
          <ac:grpSpMkLst>
            <pc:docMk/>
            <pc:sldMk cId="1872526302" sldId="277"/>
            <ac:grpSpMk id="11" creationId="{4CD950C6-EFC6-764E-87EC-13B909F06ABA}"/>
          </ac:grpSpMkLst>
        </pc:grpChg>
        <pc:picChg chg="del">
          <ac:chgData name="DE SOLERE Regis" userId="cb284313-d7c6-4343-9012-b96e426247d9" providerId="ADAL" clId="{C038DAE9-4350-438B-B767-C2873CE371C3}" dt="2024-09-13T07:08:19.309" v="1307" actId="478"/>
          <ac:picMkLst>
            <pc:docMk/>
            <pc:sldMk cId="1872526302" sldId="277"/>
            <ac:picMk id="9" creationId="{F98A13BC-FE75-374F-9FDC-436DFF1D0DF4}"/>
          </ac:picMkLst>
        </pc:picChg>
      </pc:sldChg>
      <pc:sldChg chg="del">
        <pc:chgData name="DE SOLERE Regis" userId="cb284313-d7c6-4343-9012-b96e426247d9" providerId="ADAL" clId="{C038DAE9-4350-438B-B767-C2873CE371C3}" dt="2024-09-09T15:39:05.474" v="271" actId="47"/>
        <pc:sldMkLst>
          <pc:docMk/>
          <pc:sldMk cId="3582426916" sldId="278"/>
        </pc:sldMkLst>
      </pc:sldChg>
      <pc:sldChg chg="del">
        <pc:chgData name="DE SOLERE Regis" userId="cb284313-d7c6-4343-9012-b96e426247d9" providerId="ADAL" clId="{C038DAE9-4350-438B-B767-C2873CE371C3}" dt="2024-09-09T15:27:02.280" v="149" actId="47"/>
        <pc:sldMkLst>
          <pc:docMk/>
          <pc:sldMk cId="4286954857" sldId="279"/>
        </pc:sldMkLst>
      </pc:sldChg>
      <pc:sldChg chg="modSp mod">
        <pc:chgData name="DE SOLERE Regis" userId="cb284313-d7c6-4343-9012-b96e426247d9" providerId="ADAL" clId="{C038DAE9-4350-438B-B767-C2873CE371C3}" dt="2024-09-13T06:45:53.155" v="691" actId="20577"/>
        <pc:sldMkLst>
          <pc:docMk/>
          <pc:sldMk cId="3367011923" sldId="281"/>
        </pc:sldMkLst>
        <pc:spChg chg="mod">
          <ac:chgData name="DE SOLERE Regis" userId="cb284313-d7c6-4343-9012-b96e426247d9" providerId="ADAL" clId="{C038DAE9-4350-438B-B767-C2873CE371C3}" dt="2024-09-13T06:45:53.155" v="691" actId="20577"/>
          <ac:spMkLst>
            <pc:docMk/>
            <pc:sldMk cId="3367011923" sldId="281"/>
            <ac:spMk id="2" creationId="{F44EB726-8F63-4145-BACC-BF24386872E5}"/>
          </ac:spMkLst>
        </pc:spChg>
      </pc:sldChg>
      <pc:sldChg chg="del">
        <pc:chgData name="DE SOLERE Regis" userId="cb284313-d7c6-4343-9012-b96e426247d9" providerId="ADAL" clId="{C038DAE9-4350-438B-B767-C2873CE371C3}" dt="2024-09-09T15:39:05.474" v="271" actId="47"/>
        <pc:sldMkLst>
          <pc:docMk/>
          <pc:sldMk cId="3718247602" sldId="282"/>
        </pc:sldMkLst>
      </pc:sldChg>
      <pc:sldChg chg="modSp mod">
        <pc:chgData name="DE SOLERE Regis" userId="cb284313-d7c6-4343-9012-b96e426247d9" providerId="ADAL" clId="{C038DAE9-4350-438B-B767-C2873CE371C3}" dt="2024-09-13T06:59:36.375" v="1256" actId="14100"/>
        <pc:sldMkLst>
          <pc:docMk/>
          <pc:sldMk cId="3808961909" sldId="283"/>
        </pc:sldMkLst>
        <pc:spChg chg="mod">
          <ac:chgData name="DE SOLERE Regis" userId="cb284313-d7c6-4343-9012-b96e426247d9" providerId="ADAL" clId="{C038DAE9-4350-438B-B767-C2873CE371C3}" dt="2024-09-13T06:59:36.375" v="1256" actId="14100"/>
          <ac:spMkLst>
            <pc:docMk/>
            <pc:sldMk cId="3808961909" sldId="283"/>
            <ac:spMk id="3" creationId="{2D36DBA2-AC8C-0644-85CA-DAE50DACEF21}"/>
          </ac:spMkLst>
        </pc:spChg>
        <pc:spChg chg="mod">
          <ac:chgData name="DE SOLERE Regis" userId="cb284313-d7c6-4343-9012-b96e426247d9" providerId="ADAL" clId="{C038DAE9-4350-438B-B767-C2873CE371C3}" dt="2024-09-13T06:59:10.663" v="1251" actId="1076"/>
          <ac:spMkLst>
            <pc:docMk/>
            <pc:sldMk cId="3808961909" sldId="283"/>
            <ac:spMk id="8" creationId="{1A948185-534F-000C-0627-4653F63C688B}"/>
          </ac:spMkLst>
        </pc:spChg>
        <pc:picChg chg="mod">
          <ac:chgData name="DE SOLERE Regis" userId="cb284313-d7c6-4343-9012-b96e426247d9" providerId="ADAL" clId="{C038DAE9-4350-438B-B767-C2873CE371C3}" dt="2024-09-13T06:59:07.032" v="1250" actId="14100"/>
          <ac:picMkLst>
            <pc:docMk/>
            <pc:sldMk cId="3808961909" sldId="283"/>
            <ac:picMk id="4" creationId="{1D1C145D-4C4C-488C-09FD-660CFA3CA576}"/>
          </ac:picMkLst>
        </pc:picChg>
        <pc:picChg chg="mod ord">
          <ac:chgData name="DE SOLERE Regis" userId="cb284313-d7c6-4343-9012-b96e426247d9" providerId="ADAL" clId="{C038DAE9-4350-438B-B767-C2873CE371C3}" dt="2024-09-13T06:59:26.866" v="1254" actId="166"/>
          <ac:picMkLst>
            <pc:docMk/>
            <pc:sldMk cId="3808961909" sldId="283"/>
            <ac:picMk id="6" creationId="{5B5A74C9-7DB6-8E94-6071-4C26A668FDE9}"/>
          </ac:picMkLst>
        </pc:picChg>
      </pc:sldChg>
      <pc:sldChg chg="addSp delSp modSp add mod delCm">
        <pc:chgData name="DE SOLERE Regis" userId="cb284313-d7c6-4343-9012-b96e426247d9" providerId="ADAL" clId="{C038DAE9-4350-438B-B767-C2873CE371C3}" dt="2024-09-13T07:08:34.166" v="1313" actId="478"/>
        <pc:sldMkLst>
          <pc:docMk/>
          <pc:sldMk cId="1234149653" sldId="285"/>
        </pc:sldMkLst>
        <pc:spChg chg="mod">
          <ac:chgData name="DE SOLERE Regis" userId="cb284313-d7c6-4343-9012-b96e426247d9" providerId="ADAL" clId="{C038DAE9-4350-438B-B767-C2873CE371C3}" dt="2024-09-13T07:06:07.230" v="1303" actId="255"/>
          <ac:spMkLst>
            <pc:docMk/>
            <pc:sldMk cId="1234149653" sldId="285"/>
            <ac:spMk id="2" creationId="{2172CEC6-12BD-8F47-B6B6-5D1C9657D520}"/>
          </ac:spMkLst>
        </pc:spChg>
        <pc:spChg chg="del mod">
          <ac:chgData name="DE SOLERE Regis" userId="cb284313-d7c6-4343-9012-b96e426247d9" providerId="ADAL" clId="{C038DAE9-4350-438B-B767-C2873CE371C3}" dt="2024-09-13T07:08:27.717" v="1309" actId="478"/>
          <ac:spMkLst>
            <pc:docMk/>
            <pc:sldMk cId="1234149653" sldId="285"/>
            <ac:spMk id="8" creationId="{64308DC8-DEF1-966B-1F02-1E01FFF47F0A}"/>
          </ac:spMkLst>
        </pc:spChg>
        <pc:spChg chg="del mod topLvl">
          <ac:chgData name="DE SOLERE Regis" userId="cb284313-d7c6-4343-9012-b96e426247d9" providerId="ADAL" clId="{C038DAE9-4350-438B-B767-C2873CE371C3}" dt="2024-09-13T07:08:34.166" v="1313" actId="478"/>
          <ac:spMkLst>
            <pc:docMk/>
            <pc:sldMk cId="1234149653" sldId="285"/>
            <ac:spMk id="10" creationId="{53CF9D60-1F88-B492-1AF5-ECBAF3ACC09F}"/>
          </ac:spMkLst>
        </pc:spChg>
        <pc:spChg chg="mod topLvl">
          <ac:chgData name="DE SOLERE Regis" userId="cb284313-d7c6-4343-9012-b96e426247d9" providerId="ADAL" clId="{C038DAE9-4350-438B-B767-C2873CE371C3}" dt="2024-09-13T07:08:34.166" v="1313" actId="478"/>
          <ac:spMkLst>
            <pc:docMk/>
            <pc:sldMk cId="1234149653" sldId="285"/>
            <ac:spMk id="12" creationId="{B27A94B2-0112-75C2-5AA0-52989F913E9F}"/>
          </ac:spMkLst>
        </pc:spChg>
        <pc:grpChg chg="add del mod">
          <ac:chgData name="DE SOLERE Regis" userId="cb284313-d7c6-4343-9012-b96e426247d9" providerId="ADAL" clId="{C038DAE9-4350-438B-B767-C2873CE371C3}" dt="2024-09-13T07:08:34.166" v="1313" actId="478"/>
          <ac:grpSpMkLst>
            <pc:docMk/>
            <pc:sldMk cId="1234149653" sldId="285"/>
            <ac:grpSpMk id="4" creationId="{0E95FAAF-0EC4-D211-2994-FD39CDFFF14D}"/>
          </ac:grpSpMkLst>
        </pc:grpChg>
        <pc:grpChg chg="del">
          <ac:chgData name="DE SOLERE Regis" userId="cb284313-d7c6-4343-9012-b96e426247d9" providerId="ADAL" clId="{C038DAE9-4350-438B-B767-C2873CE371C3}" dt="2024-09-13T07:05:37.810" v="1300" actId="478"/>
          <ac:grpSpMkLst>
            <pc:docMk/>
            <pc:sldMk cId="1234149653" sldId="285"/>
            <ac:grpSpMk id="11" creationId="{4CD950C6-EFC6-764E-87EC-13B909F06ABA}"/>
          </ac:grpSpMkLst>
        </pc:grpChg>
        <pc:picChg chg="del mod">
          <ac:chgData name="DE SOLERE Regis" userId="cb284313-d7c6-4343-9012-b96e426247d9" providerId="ADAL" clId="{C038DAE9-4350-438B-B767-C2873CE371C3}" dt="2024-09-13T07:08:32.855" v="1312" actId="478"/>
          <ac:picMkLst>
            <pc:docMk/>
            <pc:sldMk cId="1234149653" sldId="285"/>
            <ac:picMk id="13" creationId="{666CAA01-DAA2-97CE-3A10-A1FB92F09732}"/>
          </ac:picMkLst>
        </pc:picChg>
        <pc:extLst>
          <p:ext xmlns:p="http://schemas.openxmlformats.org/presentationml/2006/main" uri="{D6D511B9-2390-475A-947B-AFAB55BFBCF1}">
            <pc226:cmChg xmlns:pc226="http://schemas.microsoft.com/office/powerpoint/2022/06/main/command" chg="del">
              <pc226:chgData name="DE SOLERE Regis" userId="cb284313-d7c6-4343-9012-b96e426247d9" providerId="ADAL" clId="{C038DAE9-4350-438B-B767-C2873CE371C3}" dt="2024-09-13T07:01:51.397" v="1299"/>
              <pc2:cmMkLst xmlns:pc2="http://schemas.microsoft.com/office/powerpoint/2019/9/main/command">
                <pc:docMk/>
                <pc:sldMk cId="1234149653" sldId="285"/>
                <pc2:cmMk id="{FD604040-DCAD-44AE-A1BF-03FE1B7506C0}"/>
              </pc2:cmMkLst>
            </pc226:cmChg>
          </p:ext>
        </pc:extLst>
      </pc:sldChg>
      <pc:sldChg chg="del">
        <pc:chgData name="DE SOLERE Regis" userId="cb284313-d7c6-4343-9012-b96e426247d9" providerId="ADAL" clId="{C038DAE9-4350-438B-B767-C2873CE371C3}" dt="2024-09-13T07:06:35.345" v="1304" actId="47"/>
        <pc:sldMkLst>
          <pc:docMk/>
          <pc:sldMk cId="2377972201" sldId="286"/>
        </pc:sldMkLst>
      </pc:sldChg>
      <pc:sldChg chg="ord">
        <pc:chgData name="DE SOLERE Regis" userId="cb284313-d7c6-4343-9012-b96e426247d9" providerId="ADAL" clId="{C038DAE9-4350-438B-B767-C2873CE371C3}" dt="2024-09-13T07:15:07.094" v="1376"/>
        <pc:sldMkLst>
          <pc:docMk/>
          <pc:sldMk cId="923467827" sldId="957"/>
        </pc:sldMkLst>
      </pc:sldChg>
      <pc:sldChg chg="ord">
        <pc:chgData name="DE SOLERE Regis" userId="cb284313-d7c6-4343-9012-b96e426247d9" providerId="ADAL" clId="{C038DAE9-4350-438B-B767-C2873CE371C3}" dt="2024-09-13T07:22:44.367" v="1413"/>
        <pc:sldMkLst>
          <pc:docMk/>
          <pc:sldMk cId="97801837" sldId="959"/>
        </pc:sldMkLst>
      </pc:sldChg>
      <pc:sldChg chg="modSp add mod">
        <pc:chgData name="DE SOLERE Regis" userId="cb284313-d7c6-4343-9012-b96e426247d9" providerId="ADAL" clId="{C038DAE9-4350-438B-B767-C2873CE371C3}" dt="2024-09-13T07:24:02.850" v="1421" actId="255"/>
        <pc:sldMkLst>
          <pc:docMk/>
          <pc:sldMk cId="1133113848" sldId="960"/>
        </pc:sldMkLst>
        <pc:spChg chg="mod">
          <ac:chgData name="DE SOLERE Regis" userId="cb284313-d7c6-4343-9012-b96e426247d9" providerId="ADAL" clId="{C038DAE9-4350-438B-B767-C2873CE371C3}" dt="2024-09-13T07:24:02.850" v="1421" actId="255"/>
          <ac:spMkLst>
            <pc:docMk/>
            <pc:sldMk cId="1133113848" sldId="960"/>
            <ac:spMk id="10" creationId="{1295FB3B-7012-E898-6469-DC737E5471C4}"/>
          </ac:spMkLst>
        </pc:spChg>
      </pc:sldChg>
      <pc:sldChg chg="modSp add mod">
        <pc:chgData name="DE SOLERE Regis" userId="cb284313-d7c6-4343-9012-b96e426247d9" providerId="ADAL" clId="{C038DAE9-4350-438B-B767-C2873CE371C3}" dt="2024-09-13T07:24:10.494" v="1423" actId="255"/>
        <pc:sldMkLst>
          <pc:docMk/>
          <pc:sldMk cId="4253987276" sldId="961"/>
        </pc:sldMkLst>
        <pc:spChg chg="mod">
          <ac:chgData name="DE SOLERE Regis" userId="cb284313-d7c6-4343-9012-b96e426247d9" providerId="ADAL" clId="{C038DAE9-4350-438B-B767-C2873CE371C3}" dt="2024-09-13T07:24:10.494" v="1423" actId="255"/>
          <ac:spMkLst>
            <pc:docMk/>
            <pc:sldMk cId="4253987276" sldId="961"/>
            <ac:spMk id="10" creationId="{1295FB3B-7012-E898-6469-DC737E5471C4}"/>
          </ac:spMkLst>
        </pc:spChg>
      </pc:sldChg>
      <pc:sldChg chg="del">
        <pc:chgData name="DE SOLERE Regis" userId="cb284313-d7c6-4343-9012-b96e426247d9" providerId="ADAL" clId="{C038DAE9-4350-438B-B767-C2873CE371C3}" dt="2024-09-13T07:14:46.996" v="1373" actId="47"/>
        <pc:sldMkLst>
          <pc:docMk/>
          <pc:sldMk cId="112094203" sldId="962"/>
        </pc:sldMkLst>
      </pc:sldChg>
      <pc:sldChg chg="del">
        <pc:chgData name="DE SOLERE Regis" userId="cb284313-d7c6-4343-9012-b96e426247d9" providerId="ADAL" clId="{C038DAE9-4350-438B-B767-C2873CE371C3}" dt="2024-09-13T07:14:48.643" v="1374" actId="47"/>
        <pc:sldMkLst>
          <pc:docMk/>
          <pc:sldMk cId="1221392221" sldId="963"/>
        </pc:sldMkLst>
      </pc:sldChg>
      <pc:sldChg chg="ord">
        <pc:chgData name="DE SOLERE Regis" userId="cb284313-d7c6-4343-9012-b96e426247d9" providerId="ADAL" clId="{C038DAE9-4350-438B-B767-C2873CE371C3}" dt="2024-09-13T07:22:35.321" v="1411"/>
        <pc:sldMkLst>
          <pc:docMk/>
          <pc:sldMk cId="3767609161" sldId="982"/>
        </pc:sldMkLst>
      </pc:sldChg>
      <pc:sldChg chg="mod ord modShow">
        <pc:chgData name="DE SOLERE Regis" userId="cb284313-d7c6-4343-9012-b96e426247d9" providerId="ADAL" clId="{C038DAE9-4350-438B-B767-C2873CE371C3}" dt="2024-09-13T07:14:16.733" v="1370"/>
        <pc:sldMkLst>
          <pc:docMk/>
          <pc:sldMk cId="1651840337" sldId="983"/>
        </pc:sldMkLst>
      </pc:sldChg>
      <pc:sldChg chg="modSp mod ord">
        <pc:chgData name="DE SOLERE Regis" userId="cb284313-d7c6-4343-9012-b96e426247d9" providerId="ADAL" clId="{C038DAE9-4350-438B-B767-C2873CE371C3}" dt="2024-09-13T07:11:19.961" v="1360" actId="20577"/>
        <pc:sldMkLst>
          <pc:docMk/>
          <pc:sldMk cId="1427562872" sldId="1909"/>
        </pc:sldMkLst>
        <pc:spChg chg="mod">
          <ac:chgData name="DE SOLERE Regis" userId="cb284313-d7c6-4343-9012-b96e426247d9" providerId="ADAL" clId="{C038DAE9-4350-438B-B767-C2873CE371C3}" dt="2024-09-13T07:11:19.961" v="1360" actId="20577"/>
          <ac:spMkLst>
            <pc:docMk/>
            <pc:sldMk cId="1427562872" sldId="1909"/>
            <ac:spMk id="2" creationId="{DCD2812C-5AEE-45D6-9875-496A2E18AEB7}"/>
          </ac:spMkLst>
        </pc:spChg>
      </pc:sldChg>
      <pc:sldChg chg="addSp delSp modSp mod">
        <pc:chgData name="DE SOLERE Regis" userId="cb284313-d7c6-4343-9012-b96e426247d9" providerId="ADAL" clId="{C038DAE9-4350-438B-B767-C2873CE371C3}" dt="2024-09-13T10:21:42.077" v="1433" actId="14100"/>
        <pc:sldMkLst>
          <pc:docMk/>
          <pc:sldMk cId="4141179005" sldId="1912"/>
        </pc:sldMkLst>
        <pc:spChg chg="mod">
          <ac:chgData name="DE SOLERE Regis" userId="cb284313-d7c6-4343-9012-b96e426247d9" providerId="ADAL" clId="{C038DAE9-4350-438B-B767-C2873CE371C3}" dt="2024-09-13T10:21:31.894" v="1431" actId="1076"/>
          <ac:spMkLst>
            <pc:docMk/>
            <pc:sldMk cId="4141179005" sldId="1912"/>
            <ac:spMk id="3" creationId="{2D36DBA2-AC8C-0644-85CA-DAE50DACEF21}"/>
          </ac:spMkLst>
        </pc:spChg>
        <pc:picChg chg="del">
          <ac:chgData name="DE SOLERE Regis" userId="cb284313-d7c6-4343-9012-b96e426247d9" providerId="ADAL" clId="{C038DAE9-4350-438B-B767-C2873CE371C3}" dt="2024-09-13T10:21:00.625" v="1424" actId="478"/>
          <ac:picMkLst>
            <pc:docMk/>
            <pc:sldMk cId="4141179005" sldId="1912"/>
            <ac:picMk id="5" creationId="{0E482276-4A3A-1EFD-193A-6860D5C5EECB}"/>
          </ac:picMkLst>
        </pc:picChg>
        <pc:picChg chg="add mod">
          <ac:chgData name="DE SOLERE Regis" userId="cb284313-d7c6-4343-9012-b96e426247d9" providerId="ADAL" clId="{C038DAE9-4350-438B-B767-C2873CE371C3}" dt="2024-09-13T10:21:42.077" v="1433" actId="14100"/>
          <ac:picMkLst>
            <pc:docMk/>
            <pc:sldMk cId="4141179005" sldId="1912"/>
            <ac:picMk id="1026" creationId="{CB405051-157C-1E99-F607-8C7BB0ACF983}"/>
          </ac:picMkLst>
        </pc:picChg>
      </pc:sldChg>
      <pc:sldChg chg="ord">
        <pc:chgData name="DE SOLERE Regis" userId="cb284313-d7c6-4343-9012-b96e426247d9" providerId="ADAL" clId="{C038DAE9-4350-438B-B767-C2873CE371C3}" dt="2024-09-13T07:15:07.094" v="1376"/>
        <pc:sldMkLst>
          <pc:docMk/>
          <pc:sldMk cId="3342452988" sldId="1913"/>
        </pc:sldMkLst>
      </pc:sldChg>
      <pc:sldChg chg="del">
        <pc:chgData name="DE SOLERE Regis" userId="cb284313-d7c6-4343-9012-b96e426247d9" providerId="ADAL" clId="{C038DAE9-4350-438B-B767-C2873CE371C3}" dt="2024-09-09T15:39:05.474" v="271" actId="47"/>
        <pc:sldMkLst>
          <pc:docMk/>
          <pc:sldMk cId="4257371294" sldId="1917"/>
        </pc:sldMkLst>
      </pc:sldChg>
      <pc:sldChg chg="del">
        <pc:chgData name="DE SOLERE Regis" userId="cb284313-d7c6-4343-9012-b96e426247d9" providerId="ADAL" clId="{C038DAE9-4350-438B-B767-C2873CE371C3}" dt="2024-09-09T15:41:34.146" v="281" actId="47"/>
        <pc:sldMkLst>
          <pc:docMk/>
          <pc:sldMk cId="731825572" sldId="1922"/>
        </pc:sldMkLst>
      </pc:sldChg>
      <pc:sldChg chg="modSp mod">
        <pc:chgData name="DE SOLERE Regis" userId="cb284313-d7c6-4343-9012-b96e426247d9" providerId="ADAL" clId="{C038DAE9-4350-438B-B767-C2873CE371C3}" dt="2024-09-09T15:42:54.490" v="312" actId="20577"/>
        <pc:sldMkLst>
          <pc:docMk/>
          <pc:sldMk cId="3893600698" sldId="1923"/>
        </pc:sldMkLst>
        <pc:spChg chg="mod">
          <ac:chgData name="DE SOLERE Regis" userId="cb284313-d7c6-4343-9012-b96e426247d9" providerId="ADAL" clId="{C038DAE9-4350-438B-B767-C2873CE371C3}" dt="2024-09-09T15:42:54.490" v="312" actId="20577"/>
          <ac:spMkLst>
            <pc:docMk/>
            <pc:sldMk cId="3893600698" sldId="1923"/>
            <ac:spMk id="2" creationId="{F44EB726-8F63-4145-BACC-BF24386872E5}"/>
          </ac:spMkLst>
        </pc:spChg>
      </pc:sldChg>
      <pc:sldChg chg="addSp modSp mod">
        <pc:chgData name="DE SOLERE Regis" userId="cb284313-d7c6-4343-9012-b96e426247d9" providerId="ADAL" clId="{C038DAE9-4350-438B-B767-C2873CE371C3}" dt="2024-09-13T07:14:21.320" v="1372" actId="20577"/>
        <pc:sldMkLst>
          <pc:docMk/>
          <pc:sldMk cId="3628634462" sldId="1924"/>
        </pc:sldMkLst>
        <pc:spChg chg="mod">
          <ac:chgData name="DE SOLERE Regis" userId="cb284313-d7c6-4343-9012-b96e426247d9" providerId="ADAL" clId="{C038DAE9-4350-438B-B767-C2873CE371C3}" dt="2024-09-13T07:14:21.320" v="1372" actId="20577"/>
          <ac:spMkLst>
            <pc:docMk/>
            <pc:sldMk cId="3628634462" sldId="1924"/>
            <ac:spMk id="2" creationId="{2172CEC6-12BD-8F47-B6B6-5D1C9657D520}"/>
          </ac:spMkLst>
        </pc:spChg>
        <pc:picChg chg="add">
          <ac:chgData name="DE SOLERE Regis" userId="cb284313-d7c6-4343-9012-b96e426247d9" providerId="ADAL" clId="{C038DAE9-4350-438B-B767-C2873CE371C3}" dt="2024-09-09T15:46:22.184" v="355"/>
          <ac:picMkLst>
            <pc:docMk/>
            <pc:sldMk cId="3628634462" sldId="1924"/>
            <ac:picMk id="2050" creationId="{F18354BE-2DE5-92A3-DF17-A108E8A2B6D7}"/>
          </ac:picMkLst>
        </pc:picChg>
      </pc:sldChg>
      <pc:sldChg chg="del">
        <pc:chgData name="DE SOLERE Regis" userId="cb284313-d7c6-4343-9012-b96e426247d9" providerId="ADAL" clId="{C038DAE9-4350-438B-B767-C2873CE371C3}" dt="2024-09-09T15:40:34.162" v="280" actId="47"/>
        <pc:sldMkLst>
          <pc:docMk/>
          <pc:sldMk cId="1648808304" sldId="1925"/>
        </pc:sldMkLst>
      </pc:sldChg>
      <pc:sldChg chg="addSp modSp add mod">
        <pc:chgData name="DE SOLERE Regis" userId="cb284313-d7c6-4343-9012-b96e426247d9" providerId="ADAL" clId="{C038DAE9-4350-438B-B767-C2873CE371C3}" dt="2024-09-09T15:37:52.827" v="270" actId="14100"/>
        <pc:sldMkLst>
          <pc:docMk/>
          <pc:sldMk cId="341149977" sldId="1926"/>
        </pc:sldMkLst>
        <pc:spChg chg="mod">
          <ac:chgData name="DE SOLERE Regis" userId="cb284313-d7c6-4343-9012-b96e426247d9" providerId="ADAL" clId="{C038DAE9-4350-438B-B767-C2873CE371C3}" dt="2024-09-09T15:34:10.372" v="232" actId="948"/>
          <ac:spMkLst>
            <pc:docMk/>
            <pc:sldMk cId="341149977" sldId="1926"/>
            <ac:spMk id="3" creationId="{2D36DBA2-AC8C-0644-85CA-DAE50DACEF21}"/>
          </ac:spMkLst>
        </pc:spChg>
        <pc:spChg chg="add mod">
          <ac:chgData name="DE SOLERE Regis" userId="cb284313-d7c6-4343-9012-b96e426247d9" providerId="ADAL" clId="{C038DAE9-4350-438B-B767-C2873CE371C3}" dt="2024-09-09T15:37:52.827" v="270" actId="14100"/>
          <ac:spMkLst>
            <pc:docMk/>
            <pc:sldMk cId="341149977" sldId="1926"/>
            <ac:spMk id="4" creationId="{ED869745-AA0B-85B8-A0E8-5934DEFF7AA0}"/>
          </ac:spMkLst>
        </pc:spChg>
        <pc:picChg chg="add mod">
          <ac:chgData name="DE SOLERE Regis" userId="cb284313-d7c6-4343-9012-b96e426247d9" providerId="ADAL" clId="{C038DAE9-4350-438B-B767-C2873CE371C3}" dt="2024-09-09T15:34:27.746" v="236" actId="1076"/>
          <ac:picMkLst>
            <pc:docMk/>
            <pc:sldMk cId="341149977" sldId="1926"/>
            <ac:picMk id="1026" creationId="{BCF10BB0-E53D-D51D-2513-65EA5E6EC9C9}"/>
          </ac:picMkLst>
        </pc:picChg>
      </pc:sldChg>
      <pc:sldChg chg="addSp delSp modSp add del mod">
        <pc:chgData name="DE SOLERE Regis" userId="cb284313-d7c6-4343-9012-b96e426247d9" providerId="ADAL" clId="{C038DAE9-4350-438B-B767-C2873CE371C3}" dt="2024-09-09T15:31:21.709" v="219" actId="47"/>
        <pc:sldMkLst>
          <pc:docMk/>
          <pc:sldMk cId="546488089" sldId="1926"/>
        </pc:sldMkLst>
        <pc:spChg chg="mod">
          <ac:chgData name="DE SOLERE Regis" userId="cb284313-d7c6-4343-9012-b96e426247d9" providerId="ADAL" clId="{C038DAE9-4350-438B-B767-C2873CE371C3}" dt="2024-09-09T15:28:53.492" v="212" actId="20577"/>
          <ac:spMkLst>
            <pc:docMk/>
            <pc:sldMk cId="546488089" sldId="1926"/>
            <ac:spMk id="2" creationId="{2172CEC6-12BD-8F47-B6B6-5D1C9657D520}"/>
          </ac:spMkLst>
        </pc:spChg>
        <pc:spChg chg="add mod">
          <ac:chgData name="DE SOLERE Regis" userId="cb284313-d7c6-4343-9012-b96e426247d9" providerId="ADAL" clId="{C038DAE9-4350-438B-B767-C2873CE371C3}" dt="2024-09-09T15:28:58.597" v="214" actId="478"/>
          <ac:spMkLst>
            <pc:docMk/>
            <pc:sldMk cId="546488089" sldId="1926"/>
            <ac:spMk id="5" creationId="{E35C26C2-AD42-4A90-E3D9-050EA42CA8A9}"/>
          </ac:spMkLst>
        </pc:spChg>
        <pc:spChg chg="del">
          <ac:chgData name="DE SOLERE Regis" userId="cb284313-d7c6-4343-9012-b96e426247d9" providerId="ADAL" clId="{C038DAE9-4350-438B-B767-C2873CE371C3}" dt="2024-09-09T15:28:57.219" v="213" actId="478"/>
          <ac:spMkLst>
            <pc:docMk/>
            <pc:sldMk cId="546488089" sldId="1926"/>
            <ac:spMk id="8" creationId="{0BD8B855-9054-FA9C-5909-714A4B0F1FAD}"/>
          </ac:spMkLst>
        </pc:spChg>
        <pc:picChg chg="del">
          <ac:chgData name="DE SOLERE Regis" userId="cb284313-d7c6-4343-9012-b96e426247d9" providerId="ADAL" clId="{C038DAE9-4350-438B-B767-C2873CE371C3}" dt="2024-09-09T15:28:58.597" v="214" actId="478"/>
          <ac:picMkLst>
            <pc:docMk/>
            <pc:sldMk cId="546488089" sldId="1926"/>
            <ac:picMk id="4" creationId="{28CDFDDA-8E0C-EA69-241B-168032893E2A}"/>
          </ac:picMkLst>
        </pc:picChg>
      </pc:sldChg>
      <pc:sldChg chg="delSp modSp add mod addCm">
        <pc:chgData name="DE SOLERE Regis" userId="cb284313-d7c6-4343-9012-b96e426247d9" providerId="ADAL" clId="{C038DAE9-4350-438B-B767-C2873CE371C3}" dt="2024-09-13T07:12:33.289" v="1364"/>
        <pc:sldMkLst>
          <pc:docMk/>
          <pc:sldMk cId="2651472562" sldId="1927"/>
        </pc:sldMkLst>
        <pc:spChg chg="mod">
          <ac:chgData name="DE SOLERE Regis" userId="cb284313-d7c6-4343-9012-b96e426247d9" providerId="ADAL" clId="{C038DAE9-4350-438B-B767-C2873CE371C3}" dt="2024-09-09T15:46:37.274" v="380" actId="20577"/>
          <ac:spMkLst>
            <pc:docMk/>
            <pc:sldMk cId="2651472562" sldId="1927"/>
            <ac:spMk id="2" creationId="{2172CEC6-12BD-8F47-B6B6-5D1C9657D520}"/>
          </ac:spMkLst>
        </pc:spChg>
        <pc:spChg chg="mod">
          <ac:chgData name="DE SOLERE Regis" userId="cb284313-d7c6-4343-9012-b96e426247d9" providerId="ADAL" clId="{C038DAE9-4350-438B-B767-C2873CE371C3}" dt="2024-09-13T07:11:58.707" v="1363" actId="20577"/>
          <ac:spMkLst>
            <pc:docMk/>
            <pc:sldMk cId="2651472562" sldId="1927"/>
            <ac:spMk id="3" creationId="{2D36DBA2-AC8C-0644-85CA-DAE50DACEF21}"/>
          </ac:spMkLst>
        </pc:spChg>
        <pc:spChg chg="del">
          <ac:chgData name="DE SOLERE Regis" userId="cb284313-d7c6-4343-9012-b96e426247d9" providerId="ADAL" clId="{C038DAE9-4350-438B-B767-C2873CE371C3}" dt="2024-09-09T15:46:50.136" v="381" actId="478"/>
          <ac:spMkLst>
            <pc:docMk/>
            <pc:sldMk cId="2651472562" sldId="1927"/>
            <ac:spMk id="6" creationId="{14F9F8AB-8856-CFCC-5204-F47F9B515383}"/>
          </ac:spMkLst>
        </pc:spChg>
        <pc:spChg chg="del">
          <ac:chgData name="DE SOLERE Regis" userId="cb284313-d7c6-4343-9012-b96e426247d9" providerId="ADAL" clId="{C038DAE9-4350-438B-B767-C2873CE371C3}" dt="2024-09-09T15:46:50.136" v="381" actId="478"/>
          <ac:spMkLst>
            <pc:docMk/>
            <pc:sldMk cId="2651472562" sldId="1927"/>
            <ac:spMk id="8" creationId="{3702B9D7-D45A-1840-0200-340F34B29A86}"/>
          </ac:spMkLst>
        </pc:spChg>
        <pc:spChg chg="del">
          <ac:chgData name="DE SOLERE Regis" userId="cb284313-d7c6-4343-9012-b96e426247d9" providerId="ADAL" clId="{C038DAE9-4350-438B-B767-C2873CE371C3}" dt="2024-09-09T15:46:50.136" v="381" actId="478"/>
          <ac:spMkLst>
            <pc:docMk/>
            <pc:sldMk cId="2651472562" sldId="1927"/>
            <ac:spMk id="9" creationId="{E8D3CFD2-F06F-B088-5264-C3AB7EDF7198}"/>
          </ac:spMkLst>
        </pc:spChg>
        <pc:spChg chg="del">
          <ac:chgData name="DE SOLERE Regis" userId="cb284313-d7c6-4343-9012-b96e426247d9" providerId="ADAL" clId="{C038DAE9-4350-438B-B767-C2873CE371C3}" dt="2024-09-09T15:46:50.136" v="381" actId="478"/>
          <ac:spMkLst>
            <pc:docMk/>
            <pc:sldMk cId="2651472562" sldId="1927"/>
            <ac:spMk id="10" creationId="{ED6E72AD-223E-0B16-AFC9-647A377C07DB}"/>
          </ac:spMkLst>
        </pc:spChg>
        <pc:spChg chg="del">
          <ac:chgData name="DE SOLERE Regis" userId="cb284313-d7c6-4343-9012-b96e426247d9" providerId="ADAL" clId="{C038DAE9-4350-438B-B767-C2873CE371C3}" dt="2024-09-09T15:46:50.136" v="381" actId="478"/>
          <ac:spMkLst>
            <pc:docMk/>
            <pc:sldMk cId="2651472562" sldId="1927"/>
            <ac:spMk id="12" creationId="{0D947D06-29CC-6396-C974-9F1524E2C0E0}"/>
          </ac:spMkLst>
        </pc:spChg>
        <pc:graphicFrameChg chg="del">
          <ac:chgData name="DE SOLERE Regis" userId="cb284313-d7c6-4343-9012-b96e426247d9" providerId="ADAL" clId="{C038DAE9-4350-438B-B767-C2873CE371C3}" dt="2024-09-09T15:46:50.136" v="381" actId="478"/>
          <ac:graphicFrameMkLst>
            <pc:docMk/>
            <pc:sldMk cId="2651472562" sldId="1927"/>
            <ac:graphicFrameMk id="5" creationId="{0DCDEA77-4796-192D-3A95-200714BCF30D}"/>
          </ac:graphicFrameMkLst>
        </pc:graphicFrameChg>
        <pc:graphicFrameChg chg="del">
          <ac:chgData name="DE SOLERE Regis" userId="cb284313-d7c6-4343-9012-b96e426247d9" providerId="ADAL" clId="{C038DAE9-4350-438B-B767-C2873CE371C3}" dt="2024-09-09T15:46:50.136" v="381" actId="478"/>
          <ac:graphicFrameMkLst>
            <pc:docMk/>
            <pc:sldMk cId="2651472562" sldId="1927"/>
            <ac:graphicFrameMk id="11" creationId="{7050BFAE-FF2E-06EC-622E-7B7517B5415E}"/>
          </ac:graphicFrameMkLst>
        </pc:graphicFrameChg>
        <pc:extLst>
          <p:ext xmlns:p="http://schemas.openxmlformats.org/presentationml/2006/main" uri="{D6D511B9-2390-475A-947B-AFAB55BFBCF1}">
            <pc226:cmChg xmlns:pc226="http://schemas.microsoft.com/office/powerpoint/2022/06/main/command" chg="add">
              <pc226:chgData name="DE SOLERE Regis" userId="cb284313-d7c6-4343-9012-b96e426247d9" providerId="ADAL" clId="{C038DAE9-4350-438B-B767-C2873CE371C3}" dt="2024-09-13T07:12:33.289" v="1364"/>
              <pc2:cmMkLst xmlns:pc2="http://schemas.microsoft.com/office/powerpoint/2019/9/main/command">
                <pc:docMk/>
                <pc:sldMk cId="2651472562" sldId="1927"/>
                <pc2:cmMk id="{0E2974AD-FAEC-4121-9634-AEBF448FE6F0}"/>
              </pc2:cmMkLst>
            </pc226:cmChg>
          </p:ext>
        </pc:extLst>
      </pc:sldChg>
      <pc:sldChg chg="modSp add mod">
        <pc:chgData name="DE SOLERE Regis" userId="cb284313-d7c6-4343-9012-b96e426247d9" providerId="ADAL" clId="{C038DAE9-4350-438B-B767-C2873CE371C3}" dt="2024-09-13T06:45:09.505" v="604" actId="20577"/>
        <pc:sldMkLst>
          <pc:docMk/>
          <pc:sldMk cId="2288841880" sldId="1928"/>
        </pc:sldMkLst>
        <pc:spChg chg="mod">
          <ac:chgData name="DE SOLERE Regis" userId="cb284313-d7c6-4343-9012-b96e426247d9" providerId="ADAL" clId="{C038DAE9-4350-438B-B767-C2873CE371C3}" dt="2024-09-13T06:45:09.505" v="604" actId="20577"/>
          <ac:spMkLst>
            <pc:docMk/>
            <pc:sldMk cId="2288841880" sldId="1928"/>
            <ac:spMk id="2" creationId="{F44EB726-8F63-4145-BACC-BF24386872E5}"/>
          </ac:spMkLst>
        </pc:spChg>
      </pc:sldChg>
      <pc:sldChg chg="modSp add mod addCm">
        <pc:chgData name="DE SOLERE Regis" userId="cb284313-d7c6-4343-9012-b96e426247d9" providerId="ADAL" clId="{C038DAE9-4350-438B-B767-C2873CE371C3}" dt="2024-09-13T07:07:01.556" v="1305" actId="255"/>
        <pc:sldMkLst>
          <pc:docMk/>
          <pc:sldMk cId="2028965721" sldId="1929"/>
        </pc:sldMkLst>
        <pc:spChg chg="mod">
          <ac:chgData name="DE SOLERE Regis" userId="cb284313-d7c6-4343-9012-b96e426247d9" providerId="ADAL" clId="{C038DAE9-4350-438B-B767-C2873CE371C3}" dt="2024-09-13T06:47:24.894" v="706" actId="20577"/>
          <ac:spMkLst>
            <pc:docMk/>
            <pc:sldMk cId="2028965721" sldId="1929"/>
            <ac:spMk id="2" creationId="{2172CEC6-12BD-8F47-B6B6-5D1C9657D520}"/>
          </ac:spMkLst>
        </pc:spChg>
        <pc:spChg chg="mod">
          <ac:chgData name="DE SOLERE Regis" userId="cb284313-d7c6-4343-9012-b96e426247d9" providerId="ADAL" clId="{C038DAE9-4350-438B-B767-C2873CE371C3}" dt="2024-09-13T07:07:01.556" v="1305" actId="255"/>
          <ac:spMkLst>
            <pc:docMk/>
            <pc:sldMk cId="2028965721" sldId="1929"/>
            <ac:spMk id="3" creationId="{2D36DBA2-AC8C-0644-85CA-DAE50DACEF21}"/>
          </ac:spMkLst>
        </pc:spChg>
        <pc:extLst>
          <p:ext xmlns:p="http://schemas.openxmlformats.org/presentationml/2006/main" uri="{D6D511B9-2390-475A-947B-AFAB55BFBCF1}">
            <pc226:cmChg xmlns:pc226="http://schemas.microsoft.com/office/powerpoint/2022/06/main/command" chg="add">
              <pc226:chgData name="DE SOLERE Regis" userId="cb284313-d7c6-4343-9012-b96e426247d9" providerId="ADAL" clId="{C038DAE9-4350-438B-B767-C2873CE371C3}" dt="2024-09-13T06:53:15.147" v="1201"/>
              <pc2:cmMkLst xmlns:pc2="http://schemas.microsoft.com/office/powerpoint/2019/9/main/command">
                <pc:docMk/>
                <pc:sldMk cId="2028965721" sldId="1929"/>
                <pc2:cmMk id="{F956CB35-4A68-4914-AC4E-FA57CFC62AD8}"/>
              </pc2:cmMkLst>
            </pc226:cmChg>
          </p:ext>
        </pc:extLst>
      </pc:sldChg>
      <pc:sldChg chg="modSp add mod">
        <pc:chgData name="DE SOLERE Regis" userId="cb284313-d7c6-4343-9012-b96e426247d9" providerId="ADAL" clId="{C038DAE9-4350-438B-B767-C2873CE371C3}" dt="2024-09-13T07:23:13.270" v="1415" actId="255"/>
        <pc:sldMkLst>
          <pc:docMk/>
          <pc:sldMk cId="2673621303" sldId="1930"/>
        </pc:sldMkLst>
        <pc:spChg chg="mod">
          <ac:chgData name="DE SOLERE Regis" userId="cb284313-d7c6-4343-9012-b96e426247d9" providerId="ADAL" clId="{C038DAE9-4350-438B-B767-C2873CE371C3}" dt="2024-09-13T07:23:13.270" v="1415" actId="255"/>
          <ac:spMkLst>
            <pc:docMk/>
            <pc:sldMk cId="2673621303" sldId="1930"/>
            <ac:spMk id="10" creationId="{8F4F9B72-910F-44A1-9DF0-D4DBCFDF3B88}"/>
          </ac:spMkLst>
        </pc:spChg>
      </pc:sldChg>
      <pc:sldChg chg="modSp add mod">
        <pc:chgData name="DE SOLERE Regis" userId="cb284313-d7c6-4343-9012-b96e426247d9" providerId="ADAL" clId="{C038DAE9-4350-438B-B767-C2873CE371C3}" dt="2024-09-13T07:23:26.113" v="1417" actId="255"/>
        <pc:sldMkLst>
          <pc:docMk/>
          <pc:sldMk cId="3212687331" sldId="1931"/>
        </pc:sldMkLst>
        <pc:spChg chg="mod">
          <ac:chgData name="DE SOLERE Regis" userId="cb284313-d7c6-4343-9012-b96e426247d9" providerId="ADAL" clId="{C038DAE9-4350-438B-B767-C2873CE371C3}" dt="2024-09-13T07:23:26.113" v="1417" actId="255"/>
          <ac:spMkLst>
            <pc:docMk/>
            <pc:sldMk cId="3212687331" sldId="1931"/>
            <ac:spMk id="10" creationId="{8F4F9B72-910F-44A1-9DF0-D4DBCFDF3B88}"/>
          </ac:spMkLst>
        </pc:spChg>
      </pc:sldChg>
      <pc:sldChg chg="modSp add mod">
        <pc:chgData name="DE SOLERE Regis" userId="cb284313-d7c6-4343-9012-b96e426247d9" providerId="ADAL" clId="{C038DAE9-4350-438B-B767-C2873CE371C3}" dt="2024-09-13T07:23:39.111" v="1419" actId="255"/>
        <pc:sldMkLst>
          <pc:docMk/>
          <pc:sldMk cId="2025141298" sldId="1932"/>
        </pc:sldMkLst>
        <pc:spChg chg="mod">
          <ac:chgData name="DE SOLERE Regis" userId="cb284313-d7c6-4343-9012-b96e426247d9" providerId="ADAL" clId="{C038DAE9-4350-438B-B767-C2873CE371C3}" dt="2024-09-13T07:23:39.111" v="1419" actId="255"/>
          <ac:spMkLst>
            <pc:docMk/>
            <pc:sldMk cId="2025141298" sldId="1932"/>
            <ac:spMk id="2" creationId="{40C2FA59-DB77-3A53-DF52-33B12B892869}"/>
          </ac:spMkLst>
        </pc:spChg>
      </pc:sldChg>
    </pc:docChg>
  </pc:docChgLst>
  <pc:docChgLst>
    <pc:chgData name="DE SOLERE Regis" userId="cb284313-d7c6-4343-9012-b96e426247d9" providerId="ADAL" clId="{A04A88AD-B213-4EF1-B4E8-2F6E0D69BD0B}"/>
    <pc:docChg chg="undo redo custSel addSld delSld modSld sldOrd">
      <pc:chgData name="DE SOLERE Regis" userId="cb284313-d7c6-4343-9012-b96e426247d9" providerId="ADAL" clId="{A04A88AD-B213-4EF1-B4E8-2F6E0D69BD0B}" dt="2024-09-20T13:55:07.603" v="661" actId="255"/>
      <pc:docMkLst>
        <pc:docMk/>
      </pc:docMkLst>
      <pc:sldChg chg="modSp mod">
        <pc:chgData name="DE SOLERE Regis" userId="cb284313-d7c6-4343-9012-b96e426247d9" providerId="ADAL" clId="{A04A88AD-B213-4EF1-B4E8-2F6E0D69BD0B}" dt="2024-09-19T07:45:15.288" v="10" actId="20577"/>
        <pc:sldMkLst>
          <pc:docMk/>
          <pc:sldMk cId="3921050459" sldId="256"/>
        </pc:sldMkLst>
        <pc:spChg chg="mod">
          <ac:chgData name="DE SOLERE Regis" userId="cb284313-d7c6-4343-9012-b96e426247d9" providerId="ADAL" clId="{A04A88AD-B213-4EF1-B4E8-2F6E0D69BD0B}" dt="2024-09-19T07:44:50.231" v="1"/>
          <ac:spMkLst>
            <pc:docMk/>
            <pc:sldMk cId="3921050459" sldId="256"/>
            <ac:spMk id="2" creationId="{B3B71112-BD5C-074A-9D04-EE93486BFA40}"/>
          </ac:spMkLst>
        </pc:spChg>
        <pc:spChg chg="mod">
          <ac:chgData name="DE SOLERE Regis" userId="cb284313-d7c6-4343-9012-b96e426247d9" providerId="ADAL" clId="{A04A88AD-B213-4EF1-B4E8-2F6E0D69BD0B}" dt="2024-09-19T07:45:15.288" v="10" actId="20577"/>
          <ac:spMkLst>
            <pc:docMk/>
            <pc:sldMk cId="3921050459" sldId="256"/>
            <ac:spMk id="3" creationId="{B5B7D9E6-9010-0046-93F3-F3A8216213B0}"/>
          </ac:spMkLst>
        </pc:spChg>
      </pc:sldChg>
      <pc:sldChg chg="modSp mod">
        <pc:chgData name="DE SOLERE Regis" userId="cb284313-d7c6-4343-9012-b96e426247d9" providerId="ADAL" clId="{A04A88AD-B213-4EF1-B4E8-2F6E0D69BD0B}" dt="2024-09-20T13:40:44.044" v="461" actId="20577"/>
        <pc:sldMkLst>
          <pc:docMk/>
          <pc:sldMk cId="3122855331" sldId="260"/>
        </pc:sldMkLst>
        <pc:spChg chg="mod">
          <ac:chgData name="DE SOLERE Regis" userId="cb284313-d7c6-4343-9012-b96e426247d9" providerId="ADAL" clId="{A04A88AD-B213-4EF1-B4E8-2F6E0D69BD0B}" dt="2024-09-19T08:08:48.020" v="272"/>
          <ac:spMkLst>
            <pc:docMk/>
            <pc:sldMk cId="3122855331" sldId="260"/>
            <ac:spMk id="2" creationId="{2172CEC6-12BD-8F47-B6B6-5D1C9657D520}"/>
          </ac:spMkLst>
        </pc:spChg>
        <pc:spChg chg="mod">
          <ac:chgData name="DE SOLERE Regis" userId="cb284313-d7c6-4343-9012-b96e426247d9" providerId="ADAL" clId="{A04A88AD-B213-4EF1-B4E8-2F6E0D69BD0B}" dt="2024-09-20T13:39:04.110" v="429" actId="20577"/>
          <ac:spMkLst>
            <pc:docMk/>
            <pc:sldMk cId="3122855331" sldId="260"/>
            <ac:spMk id="3" creationId="{2D36DBA2-AC8C-0644-85CA-DAE50DACEF21}"/>
          </ac:spMkLst>
        </pc:spChg>
        <pc:spChg chg="mod">
          <ac:chgData name="DE SOLERE Regis" userId="cb284313-d7c6-4343-9012-b96e426247d9" providerId="ADAL" clId="{A04A88AD-B213-4EF1-B4E8-2F6E0D69BD0B}" dt="2024-09-20T13:39:14.699" v="433" actId="20577"/>
          <ac:spMkLst>
            <pc:docMk/>
            <pc:sldMk cId="3122855331" sldId="260"/>
            <ac:spMk id="6" creationId="{14F9F8AB-8856-CFCC-5204-F47F9B515383}"/>
          </ac:spMkLst>
        </pc:spChg>
        <pc:spChg chg="mod">
          <ac:chgData name="DE SOLERE Regis" userId="cb284313-d7c6-4343-9012-b96e426247d9" providerId="ADAL" clId="{A04A88AD-B213-4EF1-B4E8-2F6E0D69BD0B}" dt="2024-09-20T13:40:04.403" v="443" actId="20577"/>
          <ac:spMkLst>
            <pc:docMk/>
            <pc:sldMk cId="3122855331" sldId="260"/>
            <ac:spMk id="8" creationId="{3702B9D7-D45A-1840-0200-340F34B29A86}"/>
          </ac:spMkLst>
        </pc:spChg>
        <pc:spChg chg="mod">
          <ac:chgData name="DE SOLERE Regis" userId="cb284313-d7c6-4343-9012-b96e426247d9" providerId="ADAL" clId="{A04A88AD-B213-4EF1-B4E8-2F6E0D69BD0B}" dt="2024-09-20T13:40:17.491" v="445"/>
          <ac:spMkLst>
            <pc:docMk/>
            <pc:sldMk cId="3122855331" sldId="260"/>
            <ac:spMk id="9" creationId="{E8D3CFD2-F06F-B088-5264-C3AB7EDF7198}"/>
          </ac:spMkLst>
        </pc:spChg>
        <pc:spChg chg="mod">
          <ac:chgData name="DE SOLERE Regis" userId="cb284313-d7c6-4343-9012-b96e426247d9" providerId="ADAL" clId="{A04A88AD-B213-4EF1-B4E8-2F6E0D69BD0B}" dt="2024-09-20T13:40:44.044" v="461" actId="20577"/>
          <ac:spMkLst>
            <pc:docMk/>
            <pc:sldMk cId="3122855331" sldId="260"/>
            <ac:spMk id="10" creationId="{ED6E72AD-223E-0B16-AFC9-647A377C07DB}"/>
          </ac:spMkLst>
        </pc:spChg>
        <pc:spChg chg="mod">
          <ac:chgData name="DE SOLERE Regis" userId="cb284313-d7c6-4343-9012-b96e426247d9" providerId="ADAL" clId="{A04A88AD-B213-4EF1-B4E8-2F6E0D69BD0B}" dt="2024-09-19T08:09:29.666" v="281"/>
          <ac:spMkLst>
            <pc:docMk/>
            <pc:sldMk cId="3122855331" sldId="260"/>
            <ac:spMk id="12" creationId="{0D947D06-29CC-6396-C974-9F1524E2C0E0}"/>
          </ac:spMkLst>
        </pc:spChg>
        <pc:graphicFrameChg chg="mod modGraphic">
          <ac:chgData name="DE SOLERE Regis" userId="cb284313-d7c6-4343-9012-b96e426247d9" providerId="ADAL" clId="{A04A88AD-B213-4EF1-B4E8-2F6E0D69BD0B}" dt="2024-09-19T08:10:37.505" v="291" actId="20577"/>
          <ac:graphicFrameMkLst>
            <pc:docMk/>
            <pc:sldMk cId="3122855331" sldId="260"/>
            <ac:graphicFrameMk id="11" creationId="{7050BFAE-FF2E-06EC-622E-7B7517B5415E}"/>
          </ac:graphicFrameMkLst>
        </pc:graphicFrameChg>
      </pc:sldChg>
      <pc:sldChg chg="modSp mod">
        <pc:chgData name="DE SOLERE Regis" userId="cb284313-d7c6-4343-9012-b96e426247d9" providerId="ADAL" clId="{A04A88AD-B213-4EF1-B4E8-2F6E0D69BD0B}" dt="2024-09-19T07:46:46.706" v="56"/>
        <pc:sldMkLst>
          <pc:docMk/>
          <pc:sldMk cId="2304315793" sldId="263"/>
        </pc:sldMkLst>
        <pc:spChg chg="mod">
          <ac:chgData name="DE SOLERE Regis" userId="cb284313-d7c6-4343-9012-b96e426247d9" providerId="ADAL" clId="{A04A88AD-B213-4EF1-B4E8-2F6E0D69BD0B}" dt="2024-09-19T07:46:46.706" v="56"/>
          <ac:spMkLst>
            <pc:docMk/>
            <pc:sldMk cId="2304315793" sldId="263"/>
            <ac:spMk id="2" creationId="{F44EB726-8F63-4145-BACC-BF24386872E5}"/>
          </ac:spMkLst>
        </pc:spChg>
      </pc:sldChg>
      <pc:sldChg chg="modSp mod">
        <pc:chgData name="DE SOLERE Regis" userId="cb284313-d7c6-4343-9012-b96e426247d9" providerId="ADAL" clId="{A04A88AD-B213-4EF1-B4E8-2F6E0D69BD0B}" dt="2024-09-19T08:08:31.287" v="270" actId="20577"/>
        <pc:sldMkLst>
          <pc:docMk/>
          <pc:sldMk cId="297311437" sldId="267"/>
        </pc:sldMkLst>
        <pc:spChg chg="mod">
          <ac:chgData name="DE SOLERE Regis" userId="cb284313-d7c6-4343-9012-b96e426247d9" providerId="ADAL" clId="{A04A88AD-B213-4EF1-B4E8-2F6E0D69BD0B}" dt="2024-09-19T07:45:24.977" v="16" actId="20577"/>
          <ac:spMkLst>
            <pc:docMk/>
            <pc:sldMk cId="297311437" sldId="267"/>
            <ac:spMk id="2" creationId="{2172CEC6-12BD-8F47-B6B6-5D1C9657D520}"/>
          </ac:spMkLst>
        </pc:spChg>
        <pc:spChg chg="mod">
          <ac:chgData name="DE SOLERE Regis" userId="cb284313-d7c6-4343-9012-b96e426247d9" providerId="ADAL" clId="{A04A88AD-B213-4EF1-B4E8-2F6E0D69BD0B}" dt="2024-09-19T08:08:31.287" v="270" actId="20577"/>
          <ac:spMkLst>
            <pc:docMk/>
            <pc:sldMk cId="297311437" sldId="267"/>
            <ac:spMk id="3" creationId="{2D36DBA2-AC8C-0644-85CA-DAE50DACEF21}"/>
          </ac:spMkLst>
        </pc:spChg>
      </pc:sldChg>
      <pc:sldChg chg="modSp add mod">
        <pc:chgData name="DE SOLERE Regis" userId="cb284313-d7c6-4343-9012-b96e426247d9" providerId="ADAL" clId="{A04A88AD-B213-4EF1-B4E8-2F6E0D69BD0B}" dt="2024-09-20T13:49:37.736" v="597"/>
        <pc:sldMkLst>
          <pc:docMk/>
          <pc:sldMk cId="109683535" sldId="268"/>
        </pc:sldMkLst>
        <pc:spChg chg="mod">
          <ac:chgData name="DE SOLERE Regis" userId="cb284313-d7c6-4343-9012-b96e426247d9" providerId="ADAL" clId="{A04A88AD-B213-4EF1-B4E8-2F6E0D69BD0B}" dt="2024-09-20T13:46:27.412" v="518" actId="1076"/>
          <ac:spMkLst>
            <pc:docMk/>
            <pc:sldMk cId="109683535" sldId="268"/>
            <ac:spMk id="2" creationId="{00000000-0000-0000-0000-000000000000}"/>
          </ac:spMkLst>
        </pc:spChg>
        <pc:spChg chg="mod">
          <ac:chgData name="DE SOLERE Regis" userId="cb284313-d7c6-4343-9012-b96e426247d9" providerId="ADAL" clId="{A04A88AD-B213-4EF1-B4E8-2F6E0D69BD0B}" dt="2024-09-20T13:49:37.736" v="597"/>
          <ac:spMkLst>
            <pc:docMk/>
            <pc:sldMk cId="109683535" sldId="268"/>
            <ac:spMk id="3" creationId="{00000000-0000-0000-0000-000000000000}"/>
          </ac:spMkLst>
        </pc:spChg>
      </pc:sldChg>
      <pc:sldChg chg="modSp mod">
        <pc:chgData name="DE SOLERE Regis" userId="cb284313-d7c6-4343-9012-b96e426247d9" providerId="ADAL" clId="{A04A88AD-B213-4EF1-B4E8-2F6E0D69BD0B}" dt="2024-09-19T07:49:05.288" v="93"/>
        <pc:sldMkLst>
          <pc:docMk/>
          <pc:sldMk cId="2216016250" sldId="269"/>
        </pc:sldMkLst>
        <pc:spChg chg="mod">
          <ac:chgData name="DE SOLERE Regis" userId="cb284313-d7c6-4343-9012-b96e426247d9" providerId="ADAL" clId="{A04A88AD-B213-4EF1-B4E8-2F6E0D69BD0B}" dt="2024-09-19T07:47:17.214" v="63" actId="20577"/>
          <ac:spMkLst>
            <pc:docMk/>
            <pc:sldMk cId="2216016250" sldId="269"/>
            <ac:spMk id="2" creationId="{2172CEC6-12BD-8F47-B6B6-5D1C9657D520}"/>
          </ac:spMkLst>
        </pc:spChg>
        <pc:spChg chg="mod">
          <ac:chgData name="DE SOLERE Regis" userId="cb284313-d7c6-4343-9012-b96e426247d9" providerId="ADAL" clId="{A04A88AD-B213-4EF1-B4E8-2F6E0D69BD0B}" dt="2024-09-19T07:49:05.288" v="93"/>
          <ac:spMkLst>
            <pc:docMk/>
            <pc:sldMk cId="2216016250" sldId="269"/>
            <ac:spMk id="3" creationId="{2D36DBA2-AC8C-0644-85CA-DAE50DACEF21}"/>
          </ac:spMkLst>
        </pc:spChg>
      </pc:sldChg>
      <pc:sldChg chg="modSp mod">
        <pc:chgData name="DE SOLERE Regis" userId="cb284313-d7c6-4343-9012-b96e426247d9" providerId="ADAL" clId="{A04A88AD-B213-4EF1-B4E8-2F6E0D69BD0B}" dt="2024-09-19T07:53:22.432" v="155"/>
        <pc:sldMkLst>
          <pc:docMk/>
          <pc:sldMk cId="856813270" sldId="270"/>
        </pc:sldMkLst>
        <pc:spChg chg="mod">
          <ac:chgData name="DE SOLERE Regis" userId="cb284313-d7c6-4343-9012-b96e426247d9" providerId="ADAL" clId="{A04A88AD-B213-4EF1-B4E8-2F6E0D69BD0B}" dt="2024-09-19T07:51:32.734" v="114"/>
          <ac:spMkLst>
            <pc:docMk/>
            <pc:sldMk cId="856813270" sldId="270"/>
            <ac:spMk id="2" creationId="{2172CEC6-12BD-8F47-B6B6-5D1C9657D520}"/>
          </ac:spMkLst>
        </pc:spChg>
        <pc:spChg chg="mod">
          <ac:chgData name="DE SOLERE Regis" userId="cb284313-d7c6-4343-9012-b96e426247d9" providerId="ADAL" clId="{A04A88AD-B213-4EF1-B4E8-2F6E0D69BD0B}" dt="2024-09-19T07:52:10.729" v="149" actId="1035"/>
          <ac:spMkLst>
            <pc:docMk/>
            <pc:sldMk cId="856813270" sldId="270"/>
            <ac:spMk id="9" creationId="{5A8F4096-E9F1-745E-E12E-477EA5EF5C6A}"/>
          </ac:spMkLst>
        </pc:spChg>
        <pc:spChg chg="mod">
          <ac:chgData name="DE SOLERE Regis" userId="cb284313-d7c6-4343-9012-b96e426247d9" providerId="ADAL" clId="{A04A88AD-B213-4EF1-B4E8-2F6E0D69BD0B}" dt="2024-09-19T07:51:46.280" v="135" actId="20577"/>
          <ac:spMkLst>
            <pc:docMk/>
            <pc:sldMk cId="856813270" sldId="270"/>
            <ac:spMk id="11" creationId="{17E862F4-9989-38C6-B0CC-E82FDFC0862B}"/>
          </ac:spMkLst>
        </pc:spChg>
        <pc:graphicFrameChg chg="mod">
          <ac:chgData name="DE SOLERE Regis" userId="cb284313-d7c6-4343-9012-b96e426247d9" providerId="ADAL" clId="{A04A88AD-B213-4EF1-B4E8-2F6E0D69BD0B}" dt="2024-09-19T07:53:22.432" v="155"/>
          <ac:graphicFrameMkLst>
            <pc:docMk/>
            <pc:sldMk cId="856813270" sldId="270"/>
            <ac:graphicFrameMk id="6" creationId="{96293434-A7FE-47DA-215D-355F4450E248}"/>
          </ac:graphicFrameMkLst>
        </pc:graphicFrameChg>
      </pc:sldChg>
      <pc:sldChg chg="modSp mod">
        <pc:chgData name="DE SOLERE Regis" userId="cb284313-d7c6-4343-9012-b96e426247d9" providerId="ADAL" clId="{A04A88AD-B213-4EF1-B4E8-2F6E0D69BD0B}" dt="2024-09-19T07:54:53.379" v="168" actId="948"/>
        <pc:sldMkLst>
          <pc:docMk/>
          <pc:sldMk cId="936951861" sldId="271"/>
        </pc:sldMkLst>
        <pc:spChg chg="mod">
          <ac:chgData name="DE SOLERE Regis" userId="cb284313-d7c6-4343-9012-b96e426247d9" providerId="ADAL" clId="{A04A88AD-B213-4EF1-B4E8-2F6E0D69BD0B}" dt="2024-09-19T07:53:39.626" v="159" actId="20577"/>
          <ac:spMkLst>
            <pc:docMk/>
            <pc:sldMk cId="936951861" sldId="271"/>
            <ac:spMk id="2" creationId="{2172CEC6-12BD-8F47-B6B6-5D1C9657D520}"/>
          </ac:spMkLst>
        </pc:spChg>
        <pc:spChg chg="mod">
          <ac:chgData name="DE SOLERE Regis" userId="cb284313-d7c6-4343-9012-b96e426247d9" providerId="ADAL" clId="{A04A88AD-B213-4EF1-B4E8-2F6E0D69BD0B}" dt="2024-09-19T07:54:53.379" v="168" actId="948"/>
          <ac:spMkLst>
            <pc:docMk/>
            <pc:sldMk cId="936951861" sldId="271"/>
            <ac:spMk id="3" creationId="{2D36DBA2-AC8C-0644-85CA-DAE50DACEF21}"/>
          </ac:spMkLst>
        </pc:spChg>
      </pc:sldChg>
      <pc:sldChg chg="modSp mod">
        <pc:chgData name="DE SOLERE Regis" userId="cb284313-d7c6-4343-9012-b96e426247d9" providerId="ADAL" clId="{A04A88AD-B213-4EF1-B4E8-2F6E0D69BD0B}" dt="2024-09-19T07:51:17.332" v="112" actId="20577"/>
        <pc:sldMkLst>
          <pc:docMk/>
          <pc:sldMk cId="43575783" sldId="272"/>
        </pc:sldMkLst>
        <pc:spChg chg="mod">
          <ac:chgData name="DE SOLERE Regis" userId="cb284313-d7c6-4343-9012-b96e426247d9" providerId="ADAL" clId="{A04A88AD-B213-4EF1-B4E8-2F6E0D69BD0B}" dt="2024-09-19T07:51:17.332" v="112" actId="20577"/>
          <ac:spMkLst>
            <pc:docMk/>
            <pc:sldMk cId="43575783" sldId="272"/>
            <ac:spMk id="2" creationId="{2172CEC6-12BD-8F47-B6B6-5D1C9657D520}"/>
          </ac:spMkLst>
        </pc:spChg>
      </pc:sldChg>
      <pc:sldChg chg="modSp add mod">
        <pc:chgData name="DE SOLERE Regis" userId="cb284313-d7c6-4343-9012-b96e426247d9" providerId="ADAL" clId="{A04A88AD-B213-4EF1-B4E8-2F6E0D69BD0B}" dt="2024-09-19T14:50:19.261" v="404" actId="6549"/>
        <pc:sldMkLst>
          <pc:docMk/>
          <pc:sldMk cId="1774726648" sldId="273"/>
        </pc:sldMkLst>
        <pc:spChg chg="mod">
          <ac:chgData name="DE SOLERE Regis" userId="cb284313-d7c6-4343-9012-b96e426247d9" providerId="ADAL" clId="{A04A88AD-B213-4EF1-B4E8-2F6E0D69BD0B}" dt="2024-09-19T14:50:19.261" v="404" actId="6549"/>
          <ac:spMkLst>
            <pc:docMk/>
            <pc:sldMk cId="1774726648" sldId="273"/>
            <ac:spMk id="10" creationId="{EC43506D-03BB-4FD0-5F35-EDEE6F6E8477}"/>
          </ac:spMkLst>
        </pc:spChg>
      </pc:sldChg>
      <pc:sldChg chg="modSp mod">
        <pc:chgData name="DE SOLERE Regis" userId="cb284313-d7c6-4343-9012-b96e426247d9" providerId="ADAL" clId="{A04A88AD-B213-4EF1-B4E8-2F6E0D69BD0B}" dt="2024-09-19T07:57:15.779" v="186" actId="20577"/>
        <pc:sldMkLst>
          <pc:docMk/>
          <pc:sldMk cId="703829829" sldId="275"/>
        </pc:sldMkLst>
        <pc:spChg chg="mod">
          <ac:chgData name="DE SOLERE Regis" userId="cb284313-d7c6-4343-9012-b96e426247d9" providerId="ADAL" clId="{A04A88AD-B213-4EF1-B4E8-2F6E0D69BD0B}" dt="2024-09-19T07:56:36.157" v="179"/>
          <ac:spMkLst>
            <pc:docMk/>
            <pc:sldMk cId="703829829" sldId="275"/>
            <ac:spMk id="2" creationId="{2172CEC6-12BD-8F47-B6B6-5D1C9657D520}"/>
          </ac:spMkLst>
        </pc:spChg>
        <pc:spChg chg="mod">
          <ac:chgData name="DE SOLERE Regis" userId="cb284313-d7c6-4343-9012-b96e426247d9" providerId="ADAL" clId="{A04A88AD-B213-4EF1-B4E8-2F6E0D69BD0B}" dt="2024-09-19T07:57:15.779" v="186" actId="20577"/>
          <ac:spMkLst>
            <pc:docMk/>
            <pc:sldMk cId="703829829" sldId="275"/>
            <ac:spMk id="3" creationId="{A74F8D3D-AC8D-9FD3-2ADB-0E7A14DE7101}"/>
          </ac:spMkLst>
        </pc:spChg>
      </pc:sldChg>
      <pc:sldChg chg="modSp mod">
        <pc:chgData name="DE SOLERE Regis" userId="cb284313-d7c6-4343-9012-b96e426247d9" providerId="ADAL" clId="{A04A88AD-B213-4EF1-B4E8-2F6E0D69BD0B}" dt="2024-09-19T08:00:32.574" v="230" actId="207"/>
        <pc:sldMkLst>
          <pc:docMk/>
          <pc:sldMk cId="1872526302" sldId="277"/>
        </pc:sldMkLst>
        <pc:spChg chg="mod">
          <ac:chgData name="DE SOLERE Regis" userId="cb284313-d7c6-4343-9012-b96e426247d9" providerId="ADAL" clId="{A04A88AD-B213-4EF1-B4E8-2F6E0D69BD0B}" dt="2024-09-19T07:58:19.812" v="194"/>
          <ac:spMkLst>
            <pc:docMk/>
            <pc:sldMk cId="1872526302" sldId="277"/>
            <ac:spMk id="2" creationId="{2172CEC6-12BD-8F47-B6B6-5D1C9657D520}"/>
          </ac:spMkLst>
        </pc:spChg>
        <pc:spChg chg="mod">
          <ac:chgData name="DE SOLERE Regis" userId="cb284313-d7c6-4343-9012-b96e426247d9" providerId="ADAL" clId="{A04A88AD-B213-4EF1-B4E8-2F6E0D69BD0B}" dt="2024-09-19T08:00:32.574" v="230" actId="207"/>
          <ac:spMkLst>
            <pc:docMk/>
            <pc:sldMk cId="1872526302" sldId="277"/>
            <ac:spMk id="3" creationId="{2D36DBA2-AC8C-0644-85CA-DAE50DACEF21}"/>
          </ac:spMkLst>
        </pc:spChg>
      </pc:sldChg>
      <pc:sldChg chg="modSp mod">
        <pc:chgData name="DE SOLERE Regis" userId="cb284313-d7c6-4343-9012-b96e426247d9" providerId="ADAL" clId="{A04A88AD-B213-4EF1-B4E8-2F6E0D69BD0B}" dt="2024-09-19T07:56:24.604" v="177"/>
        <pc:sldMkLst>
          <pc:docMk/>
          <pc:sldMk cId="3367011923" sldId="281"/>
        </pc:sldMkLst>
        <pc:spChg chg="mod">
          <ac:chgData name="DE SOLERE Regis" userId="cb284313-d7c6-4343-9012-b96e426247d9" providerId="ADAL" clId="{A04A88AD-B213-4EF1-B4E8-2F6E0D69BD0B}" dt="2024-09-19T07:56:24.604" v="177"/>
          <ac:spMkLst>
            <pc:docMk/>
            <pc:sldMk cId="3367011923" sldId="281"/>
            <ac:spMk id="2" creationId="{F44EB726-8F63-4145-BACC-BF24386872E5}"/>
          </ac:spMkLst>
        </pc:spChg>
      </pc:sldChg>
      <pc:sldChg chg="modSp mod">
        <pc:chgData name="DE SOLERE Regis" userId="cb284313-d7c6-4343-9012-b96e426247d9" providerId="ADAL" clId="{A04A88AD-B213-4EF1-B4E8-2F6E0D69BD0B}" dt="2024-09-19T07:57:54.370" v="192" actId="113"/>
        <pc:sldMkLst>
          <pc:docMk/>
          <pc:sldMk cId="3808961909" sldId="283"/>
        </pc:sldMkLst>
        <pc:spChg chg="mod">
          <ac:chgData name="DE SOLERE Regis" userId="cb284313-d7c6-4343-9012-b96e426247d9" providerId="ADAL" clId="{A04A88AD-B213-4EF1-B4E8-2F6E0D69BD0B}" dt="2024-09-19T07:57:37.997" v="189" actId="20577"/>
          <ac:spMkLst>
            <pc:docMk/>
            <pc:sldMk cId="3808961909" sldId="283"/>
            <ac:spMk id="2" creationId="{2172CEC6-12BD-8F47-B6B6-5D1C9657D520}"/>
          </ac:spMkLst>
        </pc:spChg>
        <pc:spChg chg="mod">
          <ac:chgData name="DE SOLERE Regis" userId="cb284313-d7c6-4343-9012-b96e426247d9" providerId="ADAL" clId="{A04A88AD-B213-4EF1-B4E8-2F6E0D69BD0B}" dt="2024-09-19T07:57:54.370" v="192" actId="113"/>
          <ac:spMkLst>
            <pc:docMk/>
            <pc:sldMk cId="3808961909" sldId="283"/>
            <ac:spMk id="3" creationId="{2D36DBA2-AC8C-0644-85CA-DAE50DACEF21}"/>
          </ac:spMkLst>
        </pc:spChg>
      </pc:sldChg>
      <pc:sldChg chg="modSp mod">
        <pc:chgData name="DE SOLERE Regis" userId="cb284313-d7c6-4343-9012-b96e426247d9" providerId="ADAL" clId="{A04A88AD-B213-4EF1-B4E8-2F6E0D69BD0B}" dt="2024-09-19T08:01:36.174" v="243"/>
        <pc:sldMkLst>
          <pc:docMk/>
          <pc:sldMk cId="1234149653" sldId="285"/>
        </pc:sldMkLst>
        <pc:spChg chg="mod">
          <ac:chgData name="DE SOLERE Regis" userId="cb284313-d7c6-4343-9012-b96e426247d9" providerId="ADAL" clId="{A04A88AD-B213-4EF1-B4E8-2F6E0D69BD0B}" dt="2024-09-19T08:00:46.318" v="232"/>
          <ac:spMkLst>
            <pc:docMk/>
            <pc:sldMk cId="1234149653" sldId="285"/>
            <ac:spMk id="2" creationId="{2172CEC6-12BD-8F47-B6B6-5D1C9657D520}"/>
          </ac:spMkLst>
        </pc:spChg>
        <pc:spChg chg="mod">
          <ac:chgData name="DE SOLERE Regis" userId="cb284313-d7c6-4343-9012-b96e426247d9" providerId="ADAL" clId="{A04A88AD-B213-4EF1-B4E8-2F6E0D69BD0B}" dt="2024-09-19T08:01:36.174" v="243"/>
          <ac:spMkLst>
            <pc:docMk/>
            <pc:sldMk cId="1234149653" sldId="285"/>
            <ac:spMk id="3" creationId="{2D36DBA2-AC8C-0644-85CA-DAE50DACEF21}"/>
          </ac:spMkLst>
        </pc:spChg>
      </pc:sldChg>
      <pc:sldChg chg="ord">
        <pc:chgData name="DE SOLERE Regis" userId="cb284313-d7c6-4343-9012-b96e426247d9" providerId="ADAL" clId="{A04A88AD-B213-4EF1-B4E8-2F6E0D69BD0B}" dt="2024-09-20T13:44:00.386" v="486"/>
        <pc:sldMkLst>
          <pc:docMk/>
          <pc:sldMk cId="923467827" sldId="957"/>
        </pc:sldMkLst>
      </pc:sldChg>
      <pc:sldChg chg="modSp mod">
        <pc:chgData name="DE SOLERE Regis" userId="cb284313-d7c6-4343-9012-b96e426247d9" providerId="ADAL" clId="{A04A88AD-B213-4EF1-B4E8-2F6E0D69BD0B}" dt="2024-09-19T08:15:11.906" v="369" actId="20577"/>
        <pc:sldMkLst>
          <pc:docMk/>
          <pc:sldMk cId="1133113848" sldId="960"/>
        </pc:sldMkLst>
        <pc:spChg chg="mod">
          <ac:chgData name="DE SOLERE Regis" userId="cb284313-d7c6-4343-9012-b96e426247d9" providerId="ADAL" clId="{A04A88AD-B213-4EF1-B4E8-2F6E0D69BD0B}" dt="2024-09-19T08:15:11.906" v="369" actId="20577"/>
          <ac:spMkLst>
            <pc:docMk/>
            <pc:sldMk cId="1133113848" sldId="960"/>
            <ac:spMk id="3" creationId="{2D36DBA2-AC8C-0644-85CA-DAE50DACEF21}"/>
          </ac:spMkLst>
        </pc:spChg>
        <pc:spChg chg="mod">
          <ac:chgData name="DE SOLERE Regis" userId="cb284313-d7c6-4343-9012-b96e426247d9" providerId="ADAL" clId="{A04A88AD-B213-4EF1-B4E8-2F6E0D69BD0B}" dt="2024-09-19T08:14:40.351" v="364"/>
          <ac:spMkLst>
            <pc:docMk/>
            <pc:sldMk cId="1133113848" sldId="960"/>
            <ac:spMk id="10" creationId="{1295FB3B-7012-E898-6469-DC737E5471C4}"/>
          </ac:spMkLst>
        </pc:spChg>
      </pc:sldChg>
      <pc:sldChg chg="modSp mod">
        <pc:chgData name="DE SOLERE Regis" userId="cb284313-d7c6-4343-9012-b96e426247d9" providerId="ADAL" clId="{A04A88AD-B213-4EF1-B4E8-2F6E0D69BD0B}" dt="2024-09-19T08:15:52.884" v="374" actId="20577"/>
        <pc:sldMkLst>
          <pc:docMk/>
          <pc:sldMk cId="4253987276" sldId="961"/>
        </pc:sldMkLst>
        <pc:spChg chg="mod">
          <ac:chgData name="DE SOLERE Regis" userId="cb284313-d7c6-4343-9012-b96e426247d9" providerId="ADAL" clId="{A04A88AD-B213-4EF1-B4E8-2F6E0D69BD0B}" dt="2024-09-19T08:15:52.884" v="374" actId="20577"/>
          <ac:spMkLst>
            <pc:docMk/>
            <pc:sldMk cId="4253987276" sldId="961"/>
            <ac:spMk id="8" creationId="{CB207B7F-2D49-1484-6C7A-1A3E063769B3}"/>
          </ac:spMkLst>
        </pc:spChg>
        <pc:spChg chg="mod">
          <ac:chgData name="DE SOLERE Regis" userId="cb284313-d7c6-4343-9012-b96e426247d9" providerId="ADAL" clId="{A04A88AD-B213-4EF1-B4E8-2F6E0D69BD0B}" dt="2024-09-19T08:15:20.003" v="371"/>
          <ac:spMkLst>
            <pc:docMk/>
            <pc:sldMk cId="4253987276" sldId="961"/>
            <ac:spMk id="10" creationId="{1295FB3B-7012-E898-6469-DC737E5471C4}"/>
          </ac:spMkLst>
        </pc:spChg>
      </pc:sldChg>
      <pc:sldChg chg="modSp mod">
        <pc:chgData name="DE SOLERE Regis" userId="cb284313-d7c6-4343-9012-b96e426247d9" providerId="ADAL" clId="{A04A88AD-B213-4EF1-B4E8-2F6E0D69BD0B}" dt="2024-09-19T08:14:25.138" v="362" actId="20577"/>
        <pc:sldMkLst>
          <pc:docMk/>
          <pc:sldMk cId="1651840337" sldId="983"/>
        </pc:sldMkLst>
        <pc:spChg chg="mod">
          <ac:chgData name="DE SOLERE Regis" userId="cb284313-d7c6-4343-9012-b96e426247d9" providerId="ADAL" clId="{A04A88AD-B213-4EF1-B4E8-2F6E0D69BD0B}" dt="2024-09-19T08:14:00.626" v="357"/>
          <ac:spMkLst>
            <pc:docMk/>
            <pc:sldMk cId="1651840337" sldId="983"/>
            <ac:spMk id="2" creationId="{40C2FA59-DB77-3A53-DF52-33B12B892869}"/>
          </ac:spMkLst>
        </pc:spChg>
        <pc:spChg chg="mod">
          <ac:chgData name="DE SOLERE Regis" userId="cb284313-d7c6-4343-9012-b96e426247d9" providerId="ADAL" clId="{A04A88AD-B213-4EF1-B4E8-2F6E0D69BD0B}" dt="2024-09-19T08:14:15.795" v="361"/>
          <ac:spMkLst>
            <pc:docMk/>
            <pc:sldMk cId="1651840337" sldId="983"/>
            <ac:spMk id="3" creationId="{5CF1E37C-0E8D-37B6-93A4-2EB88DED8249}"/>
          </ac:spMkLst>
        </pc:spChg>
        <pc:spChg chg="mod">
          <ac:chgData name="DE SOLERE Regis" userId="cb284313-d7c6-4343-9012-b96e426247d9" providerId="ADAL" clId="{A04A88AD-B213-4EF1-B4E8-2F6E0D69BD0B}" dt="2024-09-19T08:14:08.780" v="359"/>
          <ac:spMkLst>
            <pc:docMk/>
            <pc:sldMk cId="1651840337" sldId="983"/>
            <ac:spMk id="5" creationId="{5B7C0997-9F72-0358-9106-7AFC593C0C85}"/>
          </ac:spMkLst>
        </pc:spChg>
        <pc:spChg chg="mod">
          <ac:chgData name="DE SOLERE Regis" userId="cb284313-d7c6-4343-9012-b96e426247d9" providerId="ADAL" clId="{A04A88AD-B213-4EF1-B4E8-2F6E0D69BD0B}" dt="2024-09-19T08:14:25.138" v="362" actId="20577"/>
          <ac:spMkLst>
            <pc:docMk/>
            <pc:sldMk cId="1651840337" sldId="983"/>
            <ac:spMk id="17" creationId="{6A2D295B-DC74-D8E6-83FD-C948461AAFF2}"/>
          </ac:spMkLst>
        </pc:spChg>
      </pc:sldChg>
      <pc:sldChg chg="modSp mod">
        <pc:chgData name="DE SOLERE Regis" userId="cb284313-d7c6-4343-9012-b96e426247d9" providerId="ADAL" clId="{A04A88AD-B213-4EF1-B4E8-2F6E0D69BD0B}" dt="2024-09-19T08:10:55.626" v="293"/>
        <pc:sldMkLst>
          <pc:docMk/>
          <pc:sldMk cId="1427562872" sldId="1909"/>
        </pc:sldMkLst>
        <pc:spChg chg="mod">
          <ac:chgData name="DE SOLERE Regis" userId="cb284313-d7c6-4343-9012-b96e426247d9" providerId="ADAL" clId="{A04A88AD-B213-4EF1-B4E8-2F6E0D69BD0B}" dt="2024-09-19T08:10:55.626" v="293"/>
          <ac:spMkLst>
            <pc:docMk/>
            <pc:sldMk cId="1427562872" sldId="1909"/>
            <ac:spMk id="2" creationId="{DCD2812C-5AEE-45D6-9875-496A2E18AEB7}"/>
          </ac:spMkLst>
        </pc:spChg>
      </pc:sldChg>
      <pc:sldChg chg="ord">
        <pc:chgData name="DE SOLERE Regis" userId="cb284313-d7c6-4343-9012-b96e426247d9" providerId="ADAL" clId="{A04A88AD-B213-4EF1-B4E8-2F6E0D69BD0B}" dt="2024-09-20T13:44:00.386" v="486"/>
        <pc:sldMkLst>
          <pc:docMk/>
          <pc:sldMk cId="3342452988" sldId="1913"/>
        </pc:sldMkLst>
      </pc:sldChg>
      <pc:sldChg chg="modSp mod">
        <pc:chgData name="DE SOLERE Regis" userId="cb284313-d7c6-4343-9012-b96e426247d9" providerId="ADAL" clId="{A04A88AD-B213-4EF1-B4E8-2F6E0D69BD0B}" dt="2024-09-19T08:08:25.846" v="269" actId="20577"/>
        <pc:sldMkLst>
          <pc:docMk/>
          <pc:sldMk cId="3893600698" sldId="1923"/>
        </pc:sldMkLst>
        <pc:spChg chg="mod">
          <ac:chgData name="DE SOLERE Regis" userId="cb284313-d7c6-4343-9012-b96e426247d9" providerId="ADAL" clId="{A04A88AD-B213-4EF1-B4E8-2F6E0D69BD0B}" dt="2024-09-19T08:08:25.846" v="269" actId="20577"/>
          <ac:spMkLst>
            <pc:docMk/>
            <pc:sldMk cId="3893600698" sldId="1923"/>
            <ac:spMk id="2" creationId="{F44EB726-8F63-4145-BACC-BF24386872E5}"/>
          </ac:spMkLst>
        </pc:spChg>
      </pc:sldChg>
      <pc:sldChg chg="del">
        <pc:chgData name="DE SOLERE Regis" userId="cb284313-d7c6-4343-9012-b96e426247d9" providerId="ADAL" clId="{A04A88AD-B213-4EF1-B4E8-2F6E0D69BD0B}" dt="2024-09-20T13:43:46.541" v="484" actId="47"/>
        <pc:sldMkLst>
          <pc:docMk/>
          <pc:sldMk cId="3628634462" sldId="1924"/>
        </pc:sldMkLst>
      </pc:sldChg>
      <pc:sldChg chg="modSp mod">
        <pc:chgData name="DE SOLERE Regis" userId="cb284313-d7c6-4343-9012-b96e426247d9" providerId="ADAL" clId="{A04A88AD-B213-4EF1-B4E8-2F6E0D69BD0B}" dt="2024-09-19T07:56:05.796" v="176" actId="207"/>
        <pc:sldMkLst>
          <pc:docMk/>
          <pc:sldMk cId="341149977" sldId="1926"/>
        </pc:sldMkLst>
        <pc:spChg chg="mod">
          <ac:chgData name="DE SOLERE Regis" userId="cb284313-d7c6-4343-9012-b96e426247d9" providerId="ADAL" clId="{A04A88AD-B213-4EF1-B4E8-2F6E0D69BD0B}" dt="2024-09-19T07:55:18.834" v="170"/>
          <ac:spMkLst>
            <pc:docMk/>
            <pc:sldMk cId="341149977" sldId="1926"/>
            <ac:spMk id="2" creationId="{2172CEC6-12BD-8F47-B6B6-5D1C9657D520}"/>
          </ac:spMkLst>
        </pc:spChg>
        <pc:spChg chg="mod">
          <ac:chgData name="DE SOLERE Regis" userId="cb284313-d7c6-4343-9012-b96e426247d9" providerId="ADAL" clId="{A04A88AD-B213-4EF1-B4E8-2F6E0D69BD0B}" dt="2024-09-19T07:56:05.796" v="176" actId="207"/>
          <ac:spMkLst>
            <pc:docMk/>
            <pc:sldMk cId="341149977" sldId="1926"/>
            <ac:spMk id="3" creationId="{2D36DBA2-AC8C-0644-85CA-DAE50DACEF21}"/>
          </ac:spMkLst>
        </pc:spChg>
      </pc:sldChg>
      <pc:sldChg chg="addSp modSp mod modCm">
        <pc:chgData name="DE SOLERE Regis" userId="cb284313-d7c6-4343-9012-b96e426247d9" providerId="ADAL" clId="{A04A88AD-B213-4EF1-B4E8-2F6E0D69BD0B}" dt="2024-09-20T13:41:32.890" v="464"/>
        <pc:sldMkLst>
          <pc:docMk/>
          <pc:sldMk cId="2651472562" sldId="1927"/>
        </pc:sldMkLst>
        <pc:spChg chg="mod">
          <ac:chgData name="DE SOLERE Regis" userId="cb284313-d7c6-4343-9012-b96e426247d9" providerId="ADAL" clId="{A04A88AD-B213-4EF1-B4E8-2F6E0D69BD0B}" dt="2024-09-19T08:11:22.451" v="306" actId="20577"/>
          <ac:spMkLst>
            <pc:docMk/>
            <pc:sldMk cId="2651472562" sldId="1927"/>
            <ac:spMk id="2" creationId="{2172CEC6-12BD-8F47-B6B6-5D1C9657D520}"/>
          </ac:spMkLst>
        </pc:spChg>
        <pc:spChg chg="mod">
          <ac:chgData name="DE SOLERE Regis" userId="cb284313-d7c6-4343-9012-b96e426247d9" providerId="ADAL" clId="{A04A88AD-B213-4EF1-B4E8-2F6E0D69BD0B}" dt="2024-09-20T13:41:32.890" v="464"/>
          <ac:spMkLst>
            <pc:docMk/>
            <pc:sldMk cId="2651472562" sldId="1927"/>
            <ac:spMk id="3" creationId="{2D36DBA2-AC8C-0644-85CA-DAE50DACEF21}"/>
          </ac:spMkLst>
        </pc:spChg>
        <pc:picChg chg="add mod">
          <ac:chgData name="DE SOLERE Regis" userId="cb284313-d7c6-4343-9012-b96e426247d9" providerId="ADAL" clId="{A04A88AD-B213-4EF1-B4E8-2F6E0D69BD0B}" dt="2024-09-19T14:48:20.028" v="375"/>
          <ac:picMkLst>
            <pc:docMk/>
            <pc:sldMk cId="2651472562" sldId="1927"/>
            <ac:picMk id="4" creationId="{6B26932F-2A2B-25DB-3673-BDCEEBA0486B}"/>
          </ac:picMkLst>
        </pc:picChg>
        <pc:picChg chg="add mod">
          <ac:chgData name="DE SOLERE Regis" userId="cb284313-d7c6-4343-9012-b96e426247d9" providerId="ADAL" clId="{A04A88AD-B213-4EF1-B4E8-2F6E0D69BD0B}" dt="2024-09-19T14:48:23.884" v="376"/>
          <ac:picMkLst>
            <pc:docMk/>
            <pc:sldMk cId="2651472562" sldId="1927"/>
            <ac:picMk id="5" creationId="{20D4CAE7-21F7-0721-11A1-EEA35508301F}"/>
          </ac:picMkLst>
        </pc:picChg>
        <pc:extLst>
          <p:ext xmlns:p="http://schemas.openxmlformats.org/presentationml/2006/main" uri="{D6D511B9-2390-475A-947B-AFAB55BFBCF1}">
            <pc226:cmChg xmlns:pc226="http://schemas.microsoft.com/office/powerpoint/2022/06/main/command" chg="mod">
              <pc226:chgData name="DE SOLERE Regis" userId="cb284313-d7c6-4343-9012-b96e426247d9" providerId="ADAL" clId="{A04A88AD-B213-4EF1-B4E8-2F6E0D69BD0B}" dt="2024-09-19T08:13:30.443" v="355" actId="20577"/>
              <pc2:cmMkLst xmlns:pc2="http://schemas.microsoft.com/office/powerpoint/2019/9/main/command">
                <pc:docMk/>
                <pc:sldMk cId="2651472562" sldId="1927"/>
                <pc2:cmMk id="{8D2B7F79-3613-48B9-A596-35F0460B7EBD}"/>
              </pc2:cmMkLst>
            </pc226:cmChg>
            <pc226:cmChg xmlns:pc226="http://schemas.microsoft.com/office/powerpoint/2022/06/main/command" chg="mod">
              <pc226:chgData name="DE SOLERE Regis" userId="cb284313-d7c6-4343-9012-b96e426247d9" providerId="ADAL" clId="{A04A88AD-B213-4EF1-B4E8-2F6E0D69BD0B}" dt="2024-09-19T08:13:09.486" v="352"/>
              <pc2:cmMkLst xmlns:pc2="http://schemas.microsoft.com/office/powerpoint/2019/9/main/command">
                <pc:docMk/>
                <pc:sldMk cId="2651472562" sldId="1927"/>
                <pc2:cmMk id="{0E2974AD-FAEC-4121-9634-AEBF448FE6F0}"/>
              </pc2:cmMkLst>
            </pc226:cmChg>
          </p:ext>
        </pc:extLst>
      </pc:sldChg>
      <pc:sldChg chg="modSp mod">
        <pc:chgData name="DE SOLERE Regis" userId="cb284313-d7c6-4343-9012-b96e426247d9" providerId="ADAL" clId="{A04A88AD-B213-4EF1-B4E8-2F6E0D69BD0B}" dt="2024-09-19T08:02:03.128" v="244"/>
        <pc:sldMkLst>
          <pc:docMk/>
          <pc:sldMk cId="2288841880" sldId="1928"/>
        </pc:sldMkLst>
        <pc:spChg chg="mod">
          <ac:chgData name="DE SOLERE Regis" userId="cb284313-d7c6-4343-9012-b96e426247d9" providerId="ADAL" clId="{A04A88AD-B213-4EF1-B4E8-2F6E0D69BD0B}" dt="2024-09-19T08:02:03.128" v="244"/>
          <ac:spMkLst>
            <pc:docMk/>
            <pc:sldMk cId="2288841880" sldId="1928"/>
            <ac:spMk id="2" creationId="{F44EB726-8F63-4145-BACC-BF24386872E5}"/>
          </ac:spMkLst>
        </pc:spChg>
      </pc:sldChg>
      <pc:sldChg chg="modSp mod">
        <pc:chgData name="DE SOLERE Regis" userId="cb284313-d7c6-4343-9012-b96e426247d9" providerId="ADAL" clId="{A04A88AD-B213-4EF1-B4E8-2F6E0D69BD0B}" dt="2024-09-19T07:50:52.445" v="109" actId="20577"/>
        <pc:sldMkLst>
          <pc:docMk/>
          <pc:sldMk cId="2028965721" sldId="1929"/>
        </pc:sldMkLst>
        <pc:spChg chg="mod">
          <ac:chgData name="DE SOLERE Regis" userId="cb284313-d7c6-4343-9012-b96e426247d9" providerId="ADAL" clId="{A04A88AD-B213-4EF1-B4E8-2F6E0D69BD0B}" dt="2024-09-19T07:49:27.263" v="94"/>
          <ac:spMkLst>
            <pc:docMk/>
            <pc:sldMk cId="2028965721" sldId="1929"/>
            <ac:spMk id="2" creationId="{2172CEC6-12BD-8F47-B6B6-5D1C9657D520}"/>
          </ac:spMkLst>
        </pc:spChg>
        <pc:spChg chg="mod">
          <ac:chgData name="DE SOLERE Regis" userId="cb284313-d7c6-4343-9012-b96e426247d9" providerId="ADAL" clId="{A04A88AD-B213-4EF1-B4E8-2F6E0D69BD0B}" dt="2024-09-19T07:50:52.445" v="109" actId="20577"/>
          <ac:spMkLst>
            <pc:docMk/>
            <pc:sldMk cId="2028965721" sldId="1929"/>
            <ac:spMk id="3" creationId="{2D36DBA2-AC8C-0644-85CA-DAE50DACEF21}"/>
          </ac:spMkLst>
        </pc:spChg>
      </pc:sldChg>
      <pc:sldChg chg="modSp mod">
        <pc:chgData name="DE SOLERE Regis" userId="cb284313-d7c6-4343-9012-b96e426247d9" providerId="ADAL" clId="{A04A88AD-B213-4EF1-B4E8-2F6E0D69BD0B}" dt="2024-09-19T08:03:02.479" v="256"/>
        <pc:sldMkLst>
          <pc:docMk/>
          <pc:sldMk cId="2673621303" sldId="1930"/>
        </pc:sldMkLst>
        <pc:spChg chg="mod">
          <ac:chgData name="DE SOLERE Regis" userId="cb284313-d7c6-4343-9012-b96e426247d9" providerId="ADAL" clId="{A04A88AD-B213-4EF1-B4E8-2F6E0D69BD0B}" dt="2024-09-19T08:02:13.706" v="246"/>
          <ac:spMkLst>
            <pc:docMk/>
            <pc:sldMk cId="2673621303" sldId="1930"/>
            <ac:spMk id="10" creationId="{8F4F9B72-910F-44A1-9DF0-D4DBCFDF3B88}"/>
          </ac:spMkLst>
        </pc:spChg>
        <pc:spChg chg="mod">
          <ac:chgData name="DE SOLERE Regis" userId="cb284313-d7c6-4343-9012-b96e426247d9" providerId="ADAL" clId="{A04A88AD-B213-4EF1-B4E8-2F6E0D69BD0B}" dt="2024-09-19T08:02:23.519" v="248"/>
          <ac:spMkLst>
            <pc:docMk/>
            <pc:sldMk cId="2673621303" sldId="1930"/>
            <ac:spMk id="13" creationId="{3B34E2A0-E465-2271-6EB4-54BA12DDB7DD}"/>
          </ac:spMkLst>
        </pc:spChg>
        <pc:spChg chg="mod">
          <ac:chgData name="DE SOLERE Regis" userId="cb284313-d7c6-4343-9012-b96e426247d9" providerId="ADAL" clId="{A04A88AD-B213-4EF1-B4E8-2F6E0D69BD0B}" dt="2024-09-19T08:02:33.608" v="250"/>
          <ac:spMkLst>
            <pc:docMk/>
            <pc:sldMk cId="2673621303" sldId="1930"/>
            <ac:spMk id="16" creationId="{A90A80C3-F56C-F674-167D-19C739030E59}"/>
          </ac:spMkLst>
        </pc:spChg>
        <pc:spChg chg="mod">
          <ac:chgData name="DE SOLERE Regis" userId="cb284313-d7c6-4343-9012-b96e426247d9" providerId="ADAL" clId="{A04A88AD-B213-4EF1-B4E8-2F6E0D69BD0B}" dt="2024-09-19T08:02:43.189" v="252"/>
          <ac:spMkLst>
            <pc:docMk/>
            <pc:sldMk cId="2673621303" sldId="1930"/>
            <ac:spMk id="17" creationId="{B4D7944B-A4B3-1E23-65C3-B2AC9E34B9EA}"/>
          </ac:spMkLst>
        </pc:spChg>
        <pc:spChg chg="mod">
          <ac:chgData name="DE SOLERE Regis" userId="cb284313-d7c6-4343-9012-b96e426247d9" providerId="ADAL" clId="{A04A88AD-B213-4EF1-B4E8-2F6E0D69BD0B}" dt="2024-09-19T08:02:52.656" v="254"/>
          <ac:spMkLst>
            <pc:docMk/>
            <pc:sldMk cId="2673621303" sldId="1930"/>
            <ac:spMk id="20" creationId="{AC144E0D-9068-FCCA-C114-6D9B29D8BA9F}"/>
          </ac:spMkLst>
        </pc:spChg>
        <pc:spChg chg="mod">
          <ac:chgData name="DE SOLERE Regis" userId="cb284313-d7c6-4343-9012-b96e426247d9" providerId="ADAL" clId="{A04A88AD-B213-4EF1-B4E8-2F6E0D69BD0B}" dt="2024-09-19T08:03:02.479" v="256"/>
          <ac:spMkLst>
            <pc:docMk/>
            <pc:sldMk cId="2673621303" sldId="1930"/>
            <ac:spMk id="21" creationId="{583751B4-FC72-D6AD-6C41-050980FAE71A}"/>
          </ac:spMkLst>
        </pc:spChg>
      </pc:sldChg>
      <pc:sldChg chg="modSp mod">
        <pc:chgData name="DE SOLERE Regis" userId="cb284313-d7c6-4343-9012-b96e426247d9" providerId="ADAL" clId="{A04A88AD-B213-4EF1-B4E8-2F6E0D69BD0B}" dt="2024-09-19T08:07:20.824" v="263" actId="20577"/>
        <pc:sldMkLst>
          <pc:docMk/>
          <pc:sldMk cId="3212687331" sldId="1931"/>
        </pc:sldMkLst>
        <pc:spChg chg="mod">
          <ac:chgData name="DE SOLERE Regis" userId="cb284313-d7c6-4343-9012-b96e426247d9" providerId="ADAL" clId="{A04A88AD-B213-4EF1-B4E8-2F6E0D69BD0B}" dt="2024-09-19T08:07:20.824" v="263" actId="20577"/>
          <ac:spMkLst>
            <pc:docMk/>
            <pc:sldMk cId="3212687331" sldId="1931"/>
            <ac:spMk id="10" creationId="{8F4F9B72-910F-44A1-9DF0-D4DBCFDF3B88}"/>
          </ac:spMkLst>
        </pc:spChg>
        <pc:spChg chg="mod">
          <ac:chgData name="DE SOLERE Regis" userId="cb284313-d7c6-4343-9012-b96e426247d9" providerId="ADAL" clId="{A04A88AD-B213-4EF1-B4E8-2F6E0D69BD0B}" dt="2024-09-19T08:03:26.424" v="260"/>
          <ac:spMkLst>
            <pc:docMk/>
            <pc:sldMk cId="3212687331" sldId="1931"/>
            <ac:spMk id="13" creationId="{5328AA0B-C3FF-709F-4676-A8081A9226A3}"/>
          </ac:spMkLst>
        </pc:spChg>
      </pc:sldChg>
      <pc:sldChg chg="modSp mod">
        <pc:chgData name="DE SOLERE Regis" userId="cb284313-d7c6-4343-9012-b96e426247d9" providerId="ADAL" clId="{A04A88AD-B213-4EF1-B4E8-2F6E0D69BD0B}" dt="2024-09-19T08:07:55.205" v="267"/>
        <pc:sldMkLst>
          <pc:docMk/>
          <pc:sldMk cId="2025141298" sldId="1932"/>
        </pc:sldMkLst>
        <pc:spChg chg="mod">
          <ac:chgData name="DE SOLERE Regis" userId="cb284313-d7c6-4343-9012-b96e426247d9" providerId="ADAL" clId="{A04A88AD-B213-4EF1-B4E8-2F6E0D69BD0B}" dt="2024-09-19T08:07:42.796" v="265"/>
          <ac:spMkLst>
            <pc:docMk/>
            <pc:sldMk cId="2025141298" sldId="1932"/>
            <ac:spMk id="2" creationId="{40C2FA59-DB77-3A53-DF52-33B12B892869}"/>
          </ac:spMkLst>
        </pc:spChg>
        <pc:spChg chg="mod">
          <ac:chgData name="DE SOLERE Regis" userId="cb284313-d7c6-4343-9012-b96e426247d9" providerId="ADAL" clId="{A04A88AD-B213-4EF1-B4E8-2F6E0D69BD0B}" dt="2024-09-19T08:07:55.205" v="267"/>
          <ac:spMkLst>
            <pc:docMk/>
            <pc:sldMk cId="2025141298" sldId="1932"/>
            <ac:spMk id="5" creationId="{5B7C0997-9F72-0358-9106-7AFC593C0C85}"/>
          </ac:spMkLst>
        </pc:spChg>
      </pc:sldChg>
      <pc:sldChg chg="modSp add mod">
        <pc:chgData name="DE SOLERE Regis" userId="cb284313-d7c6-4343-9012-b96e426247d9" providerId="ADAL" clId="{A04A88AD-B213-4EF1-B4E8-2F6E0D69BD0B}" dt="2024-09-20T13:37:55.236" v="412" actId="20577"/>
        <pc:sldMkLst>
          <pc:docMk/>
          <pc:sldMk cId="1600678709" sldId="1935"/>
        </pc:sldMkLst>
        <pc:spChg chg="mod">
          <ac:chgData name="DE SOLERE Regis" userId="cb284313-d7c6-4343-9012-b96e426247d9" providerId="ADAL" clId="{A04A88AD-B213-4EF1-B4E8-2F6E0D69BD0B}" dt="2024-09-20T13:36:49.186" v="407"/>
          <ac:spMkLst>
            <pc:docMk/>
            <pc:sldMk cId="1600678709" sldId="1935"/>
            <ac:spMk id="2" creationId="{2172CEC6-12BD-8F47-B6B6-5D1C9657D520}"/>
          </ac:spMkLst>
        </pc:spChg>
        <pc:spChg chg="mod">
          <ac:chgData name="DE SOLERE Regis" userId="cb284313-d7c6-4343-9012-b96e426247d9" providerId="ADAL" clId="{A04A88AD-B213-4EF1-B4E8-2F6E0D69BD0B}" dt="2024-09-20T13:37:55.236" v="412" actId="20577"/>
          <ac:spMkLst>
            <pc:docMk/>
            <pc:sldMk cId="1600678709" sldId="1935"/>
            <ac:spMk id="3" creationId="{2D36DBA2-AC8C-0644-85CA-DAE50DACEF21}"/>
          </ac:spMkLst>
        </pc:spChg>
      </pc:sldChg>
      <pc:sldChg chg="modSp add mod">
        <pc:chgData name="DE SOLERE Regis" userId="cb284313-d7c6-4343-9012-b96e426247d9" providerId="ADAL" clId="{A04A88AD-B213-4EF1-B4E8-2F6E0D69BD0B}" dt="2024-09-20T13:43:32.167" v="482" actId="20577"/>
        <pc:sldMkLst>
          <pc:docMk/>
          <pc:sldMk cId="3219364912" sldId="1936"/>
        </pc:sldMkLst>
        <pc:spChg chg="mod">
          <ac:chgData name="DE SOLERE Regis" userId="cb284313-d7c6-4343-9012-b96e426247d9" providerId="ADAL" clId="{A04A88AD-B213-4EF1-B4E8-2F6E0D69BD0B}" dt="2024-09-20T13:43:32.167" v="482" actId="20577"/>
          <ac:spMkLst>
            <pc:docMk/>
            <pc:sldMk cId="3219364912" sldId="1936"/>
            <ac:spMk id="2" creationId="{F44EB726-8F63-4145-BACC-BF24386872E5}"/>
          </ac:spMkLst>
        </pc:spChg>
      </pc:sldChg>
      <pc:sldChg chg="modSp add mod">
        <pc:chgData name="DE SOLERE Regis" userId="cb284313-d7c6-4343-9012-b96e426247d9" providerId="ADAL" clId="{A04A88AD-B213-4EF1-B4E8-2F6E0D69BD0B}" dt="2024-09-20T13:53:30.777" v="651" actId="255"/>
        <pc:sldMkLst>
          <pc:docMk/>
          <pc:sldMk cId="4213037524" sldId="1937"/>
        </pc:sldMkLst>
        <pc:spChg chg="mod">
          <ac:chgData name="DE SOLERE Regis" userId="cb284313-d7c6-4343-9012-b96e426247d9" providerId="ADAL" clId="{A04A88AD-B213-4EF1-B4E8-2F6E0D69BD0B}" dt="2024-09-20T13:50:46.572" v="599"/>
          <ac:spMkLst>
            <pc:docMk/>
            <pc:sldMk cId="4213037524" sldId="1937"/>
            <ac:spMk id="2" creationId="{2172CEC6-12BD-8F47-B6B6-5D1C9657D520}"/>
          </ac:spMkLst>
        </pc:spChg>
        <pc:spChg chg="mod">
          <ac:chgData name="DE SOLERE Regis" userId="cb284313-d7c6-4343-9012-b96e426247d9" providerId="ADAL" clId="{A04A88AD-B213-4EF1-B4E8-2F6E0D69BD0B}" dt="2024-09-20T13:53:30.777" v="651" actId="255"/>
          <ac:spMkLst>
            <pc:docMk/>
            <pc:sldMk cId="4213037524" sldId="1937"/>
            <ac:spMk id="3" creationId="{2D36DBA2-AC8C-0644-85CA-DAE50DACEF21}"/>
          </ac:spMkLst>
        </pc:spChg>
      </pc:sldChg>
      <pc:sldChg chg="modSp add mod">
        <pc:chgData name="DE SOLERE Regis" userId="cb284313-d7c6-4343-9012-b96e426247d9" providerId="ADAL" clId="{A04A88AD-B213-4EF1-B4E8-2F6E0D69BD0B}" dt="2024-09-20T13:55:07.603" v="661" actId="255"/>
        <pc:sldMkLst>
          <pc:docMk/>
          <pc:sldMk cId="2686728486" sldId="1938"/>
        </pc:sldMkLst>
        <pc:spChg chg="mod">
          <ac:chgData name="DE SOLERE Regis" userId="cb284313-d7c6-4343-9012-b96e426247d9" providerId="ADAL" clId="{A04A88AD-B213-4EF1-B4E8-2F6E0D69BD0B}" dt="2024-09-20T13:54:08.078" v="657" actId="1076"/>
          <ac:spMkLst>
            <pc:docMk/>
            <pc:sldMk cId="2686728486" sldId="1938"/>
            <ac:spMk id="2" creationId="{00000000-0000-0000-0000-000000000000}"/>
          </ac:spMkLst>
        </pc:spChg>
        <pc:spChg chg="mod">
          <ac:chgData name="DE SOLERE Regis" userId="cb284313-d7c6-4343-9012-b96e426247d9" providerId="ADAL" clId="{A04A88AD-B213-4EF1-B4E8-2F6E0D69BD0B}" dt="2024-09-20T13:55:07.603" v="661" actId="255"/>
          <ac:spMkLst>
            <pc:docMk/>
            <pc:sldMk cId="2686728486" sldId="1938"/>
            <ac:spMk id="5" creationId="{4CB2C1B3-95B8-FDBB-C7D4-69FC36229A12}"/>
          </ac:spMkLst>
        </pc:spChg>
        <pc:graphicFrameChg chg="mod">
          <ac:chgData name="DE SOLERE Regis" userId="cb284313-d7c6-4343-9012-b96e426247d9" providerId="ADAL" clId="{A04A88AD-B213-4EF1-B4E8-2F6E0D69BD0B}" dt="2024-09-20T13:54:03.102" v="656" actId="1076"/>
          <ac:graphicFrameMkLst>
            <pc:docMk/>
            <pc:sldMk cId="2686728486" sldId="1938"/>
            <ac:graphicFrameMk id="4" creationId="{448C3F77-5003-5AA9-E1DD-D0A469D708A7}"/>
          </ac:graphicFrameMkLst>
        </pc:graphicFrameChg>
      </pc:sldChg>
    </pc:docChg>
  </pc:docChgLst>
  <pc:docChgLst>
    <pc:chgData name="DE SOLERE Regis" userId="cb284313-d7c6-4343-9012-b96e426247d9" providerId="ADAL" clId="{5979BDC1-A409-4D17-AA44-78700CE4946D}"/>
    <pc:docChg chg="undo redo custSel addSld delSld modSld sldOrd">
      <pc:chgData name="DE SOLERE Regis" userId="cb284313-d7c6-4343-9012-b96e426247d9" providerId="ADAL" clId="{5979BDC1-A409-4D17-AA44-78700CE4946D}" dt="2024-03-12T09:11:35.050" v="4723" actId="20577"/>
      <pc:docMkLst>
        <pc:docMk/>
      </pc:docMkLst>
      <pc:sldChg chg="modSp mod">
        <pc:chgData name="DE SOLERE Regis" userId="cb284313-d7c6-4343-9012-b96e426247d9" providerId="ADAL" clId="{5979BDC1-A409-4D17-AA44-78700CE4946D}" dt="2024-03-06T13:58:16.087" v="445" actId="20577"/>
        <pc:sldMkLst>
          <pc:docMk/>
          <pc:sldMk cId="3921050459" sldId="256"/>
        </pc:sldMkLst>
        <pc:spChg chg="mod">
          <ac:chgData name="DE SOLERE Regis" userId="cb284313-d7c6-4343-9012-b96e426247d9" providerId="ADAL" clId="{5979BDC1-A409-4D17-AA44-78700CE4946D}" dt="2024-03-06T12:43:14.044" v="45" actId="27636"/>
          <ac:spMkLst>
            <pc:docMk/>
            <pc:sldMk cId="3921050459" sldId="256"/>
            <ac:spMk id="2" creationId="{B3B71112-BD5C-074A-9D04-EE93486BFA40}"/>
          </ac:spMkLst>
        </pc:spChg>
        <pc:spChg chg="mod">
          <ac:chgData name="DE SOLERE Regis" userId="cb284313-d7c6-4343-9012-b96e426247d9" providerId="ADAL" clId="{5979BDC1-A409-4D17-AA44-78700CE4946D}" dt="2024-03-06T13:58:16.087" v="445" actId="20577"/>
          <ac:spMkLst>
            <pc:docMk/>
            <pc:sldMk cId="3921050459" sldId="256"/>
            <ac:spMk id="3" creationId="{B5B7D9E6-9010-0046-93F3-F3A8216213B0}"/>
          </ac:spMkLst>
        </pc:spChg>
      </pc:sldChg>
      <pc:sldChg chg="addSp delSp modSp add mod">
        <pc:chgData name="DE SOLERE Regis" userId="cb284313-d7c6-4343-9012-b96e426247d9" providerId="ADAL" clId="{5979BDC1-A409-4D17-AA44-78700CE4946D}" dt="2024-03-06T15:09:30.963" v="2083" actId="478"/>
        <pc:sldMkLst>
          <pc:docMk/>
          <pc:sldMk cId="1261597761" sldId="257"/>
        </pc:sldMkLst>
        <pc:spChg chg="add del mod">
          <ac:chgData name="DE SOLERE Regis" userId="cb284313-d7c6-4343-9012-b96e426247d9" providerId="ADAL" clId="{5979BDC1-A409-4D17-AA44-78700CE4946D}" dt="2024-03-06T15:09:27.841" v="2081" actId="478"/>
          <ac:spMkLst>
            <pc:docMk/>
            <pc:sldMk cId="1261597761" sldId="257"/>
            <ac:spMk id="2" creationId="{DCD2812C-5AEE-45D6-9875-496A2E18AEB7}"/>
          </ac:spMkLst>
        </pc:spChg>
        <pc:spChg chg="mod">
          <ac:chgData name="DE SOLERE Regis" userId="cb284313-d7c6-4343-9012-b96e426247d9" providerId="ADAL" clId="{5979BDC1-A409-4D17-AA44-78700CE4946D}" dt="2024-03-06T15:07:37.762" v="2054" actId="1076"/>
          <ac:spMkLst>
            <pc:docMk/>
            <pc:sldMk cId="1261597761" sldId="257"/>
            <ac:spMk id="3" creationId="{00000000-0000-0000-0000-000000000000}"/>
          </ac:spMkLst>
        </pc:spChg>
        <pc:spChg chg="mod">
          <ac:chgData name="DE SOLERE Regis" userId="cb284313-d7c6-4343-9012-b96e426247d9" providerId="ADAL" clId="{5979BDC1-A409-4D17-AA44-78700CE4946D}" dt="2024-03-06T15:07:37.762" v="2054" actId="1076"/>
          <ac:spMkLst>
            <pc:docMk/>
            <pc:sldMk cId="1261597761" sldId="257"/>
            <ac:spMk id="7" creationId="{EC10C75C-21CE-42DD-AF89-918245F14B39}"/>
          </ac:spMkLst>
        </pc:spChg>
        <pc:spChg chg="add del mod">
          <ac:chgData name="DE SOLERE Regis" userId="cb284313-d7c6-4343-9012-b96e426247d9" providerId="ADAL" clId="{5979BDC1-A409-4D17-AA44-78700CE4946D}" dt="2024-03-06T15:08:51.260" v="2076" actId="478"/>
          <ac:spMkLst>
            <pc:docMk/>
            <pc:sldMk cId="1261597761" sldId="257"/>
            <ac:spMk id="9" creationId="{EE0600C2-3A5D-43B6-616C-AE1D471D492D}"/>
          </ac:spMkLst>
        </pc:spChg>
        <pc:spChg chg="mod">
          <ac:chgData name="DE SOLERE Regis" userId="cb284313-d7c6-4343-9012-b96e426247d9" providerId="ADAL" clId="{5979BDC1-A409-4D17-AA44-78700CE4946D}" dt="2024-03-06T15:07:37.762" v="2054" actId="1076"/>
          <ac:spMkLst>
            <pc:docMk/>
            <pc:sldMk cId="1261597761" sldId="257"/>
            <ac:spMk id="13" creationId="{00000000-0000-0000-0000-000000000000}"/>
          </ac:spMkLst>
        </pc:spChg>
        <pc:spChg chg="add mod">
          <ac:chgData name="DE SOLERE Regis" userId="cb284313-d7c6-4343-9012-b96e426247d9" providerId="ADAL" clId="{5979BDC1-A409-4D17-AA44-78700CE4946D}" dt="2024-03-06T15:09:25.196" v="2080" actId="14100"/>
          <ac:spMkLst>
            <pc:docMk/>
            <pc:sldMk cId="1261597761" sldId="257"/>
            <ac:spMk id="15" creationId="{9D1A29AF-2E36-37C8-883F-7EA3F9712473}"/>
          </ac:spMkLst>
        </pc:spChg>
        <pc:spChg chg="add del mod">
          <ac:chgData name="DE SOLERE Regis" userId="cb284313-d7c6-4343-9012-b96e426247d9" providerId="ADAL" clId="{5979BDC1-A409-4D17-AA44-78700CE4946D}" dt="2024-03-06T15:09:30.963" v="2083" actId="478"/>
          <ac:spMkLst>
            <pc:docMk/>
            <pc:sldMk cId="1261597761" sldId="257"/>
            <ac:spMk id="17" creationId="{193D268D-E48F-98BA-710B-AA9DE2589068}"/>
          </ac:spMkLst>
        </pc:spChg>
        <pc:graphicFrameChg chg="mod">
          <ac:chgData name="DE SOLERE Regis" userId="cb284313-d7c6-4343-9012-b96e426247d9" providerId="ADAL" clId="{5979BDC1-A409-4D17-AA44-78700CE4946D}" dt="2024-03-06T15:07:37.762" v="2054" actId="1076"/>
          <ac:graphicFrameMkLst>
            <pc:docMk/>
            <pc:sldMk cId="1261597761" sldId="257"/>
            <ac:graphicFrameMk id="12" creationId="{00000000-0000-0000-0000-000000000000}"/>
          </ac:graphicFrameMkLst>
        </pc:graphicFrameChg>
      </pc:sldChg>
      <pc:sldChg chg="del">
        <pc:chgData name="DE SOLERE Regis" userId="cb284313-d7c6-4343-9012-b96e426247d9" providerId="ADAL" clId="{5979BDC1-A409-4D17-AA44-78700CE4946D}" dt="2024-03-06T12:43:48.728" v="95" actId="47"/>
        <pc:sldMkLst>
          <pc:docMk/>
          <pc:sldMk cId="43531057" sldId="258"/>
        </pc:sldMkLst>
      </pc:sldChg>
      <pc:sldChg chg="del">
        <pc:chgData name="DE SOLERE Regis" userId="cb284313-d7c6-4343-9012-b96e426247d9" providerId="ADAL" clId="{5979BDC1-A409-4D17-AA44-78700CE4946D}" dt="2024-03-06T12:43:50.037" v="96" actId="47"/>
        <pc:sldMkLst>
          <pc:docMk/>
          <pc:sldMk cId="220698367" sldId="259"/>
        </pc:sldMkLst>
      </pc:sldChg>
      <pc:sldChg chg="addSp delSp modSp mod modNotesTx">
        <pc:chgData name="DE SOLERE Regis" userId="cb284313-d7c6-4343-9012-b96e426247d9" providerId="ADAL" clId="{5979BDC1-A409-4D17-AA44-78700CE4946D}" dt="2024-03-06T15:24:22.344" v="2420" actId="478"/>
        <pc:sldMkLst>
          <pc:docMk/>
          <pc:sldMk cId="3122855331" sldId="260"/>
        </pc:sldMkLst>
        <pc:spChg chg="mod">
          <ac:chgData name="DE SOLERE Regis" userId="cb284313-d7c6-4343-9012-b96e426247d9" providerId="ADAL" clId="{5979BDC1-A409-4D17-AA44-78700CE4946D}" dt="2024-03-06T14:54:11.972" v="1880" actId="313"/>
          <ac:spMkLst>
            <pc:docMk/>
            <pc:sldMk cId="3122855331" sldId="260"/>
            <ac:spMk id="2" creationId="{2172CEC6-12BD-8F47-B6B6-5D1C9657D520}"/>
          </ac:spMkLst>
        </pc:spChg>
        <pc:spChg chg="mod">
          <ac:chgData name="DE SOLERE Regis" userId="cb284313-d7c6-4343-9012-b96e426247d9" providerId="ADAL" clId="{5979BDC1-A409-4D17-AA44-78700CE4946D}" dt="2024-03-06T14:57:07.955" v="2003" actId="1076"/>
          <ac:spMkLst>
            <pc:docMk/>
            <pc:sldMk cId="3122855331" sldId="260"/>
            <ac:spMk id="3" creationId="{2D36DBA2-AC8C-0644-85CA-DAE50DACEF21}"/>
          </ac:spMkLst>
        </pc:spChg>
        <pc:spChg chg="del mod">
          <ac:chgData name="DE SOLERE Regis" userId="cb284313-d7c6-4343-9012-b96e426247d9" providerId="ADAL" clId="{5979BDC1-A409-4D17-AA44-78700CE4946D}" dt="2024-03-06T12:44:18.950" v="111" actId="478"/>
          <ac:spMkLst>
            <pc:docMk/>
            <pc:sldMk cId="3122855331" sldId="260"/>
            <ac:spMk id="5" creationId="{C87B3039-FE52-584B-9394-2BDC1D11F5D6}"/>
          </ac:spMkLst>
        </pc:spChg>
        <pc:spChg chg="add mod">
          <ac:chgData name="DE SOLERE Regis" userId="cb284313-d7c6-4343-9012-b96e426247d9" providerId="ADAL" clId="{5979BDC1-A409-4D17-AA44-78700CE4946D}" dt="2024-03-06T14:57:50.115" v="2009" actId="255"/>
          <ac:spMkLst>
            <pc:docMk/>
            <pc:sldMk cId="3122855331" sldId="260"/>
            <ac:spMk id="6" creationId="{14F9F8AB-8856-CFCC-5204-F47F9B515383}"/>
          </ac:spMkLst>
        </pc:spChg>
        <pc:spChg chg="del mod">
          <ac:chgData name="DE SOLERE Regis" userId="cb284313-d7c6-4343-9012-b96e426247d9" providerId="ADAL" clId="{5979BDC1-A409-4D17-AA44-78700CE4946D}" dt="2024-03-06T12:44:14" v="110" actId="478"/>
          <ac:spMkLst>
            <pc:docMk/>
            <pc:sldMk cId="3122855331" sldId="260"/>
            <ac:spMk id="6" creationId="{BBBF9E20-DF69-544C-9072-26B22D1EA689}"/>
          </ac:spMkLst>
        </pc:spChg>
        <pc:spChg chg="topLvl">
          <ac:chgData name="DE SOLERE Regis" userId="cb284313-d7c6-4343-9012-b96e426247d9" providerId="ADAL" clId="{5979BDC1-A409-4D17-AA44-78700CE4946D}" dt="2024-03-06T12:44:20.966" v="112" actId="478"/>
          <ac:spMkLst>
            <pc:docMk/>
            <pc:sldMk cId="3122855331" sldId="260"/>
            <ac:spMk id="7" creationId="{65C09C9B-3D2E-E844-83F1-605AFC58C701}"/>
          </ac:spMkLst>
        </pc:spChg>
        <pc:spChg chg="add mod">
          <ac:chgData name="DE SOLERE Regis" userId="cb284313-d7c6-4343-9012-b96e426247d9" providerId="ADAL" clId="{5979BDC1-A409-4D17-AA44-78700CE4946D}" dt="2024-03-06T14:56:00.582" v="1988" actId="1076"/>
          <ac:spMkLst>
            <pc:docMk/>
            <pc:sldMk cId="3122855331" sldId="260"/>
            <ac:spMk id="8" creationId="{3702B9D7-D45A-1840-0200-340F34B29A86}"/>
          </ac:spMkLst>
        </pc:spChg>
        <pc:spChg chg="add mod">
          <ac:chgData name="DE SOLERE Regis" userId="cb284313-d7c6-4343-9012-b96e426247d9" providerId="ADAL" clId="{5979BDC1-A409-4D17-AA44-78700CE4946D}" dt="2024-03-06T14:56:07.950" v="1991" actId="1076"/>
          <ac:spMkLst>
            <pc:docMk/>
            <pc:sldMk cId="3122855331" sldId="260"/>
            <ac:spMk id="9" creationId="{E8D3CFD2-F06F-B088-5264-C3AB7EDF7198}"/>
          </ac:spMkLst>
        </pc:spChg>
        <pc:spChg chg="add mod">
          <ac:chgData name="DE SOLERE Regis" userId="cb284313-d7c6-4343-9012-b96e426247d9" providerId="ADAL" clId="{5979BDC1-A409-4D17-AA44-78700CE4946D}" dt="2024-03-06T14:56:25.158" v="1995" actId="1076"/>
          <ac:spMkLst>
            <pc:docMk/>
            <pc:sldMk cId="3122855331" sldId="260"/>
            <ac:spMk id="10" creationId="{ED6E72AD-223E-0B16-AFC9-647A377C07DB}"/>
          </ac:spMkLst>
        </pc:spChg>
        <pc:spChg chg="add mod">
          <ac:chgData name="DE SOLERE Regis" userId="cb284313-d7c6-4343-9012-b96e426247d9" providerId="ADAL" clId="{5979BDC1-A409-4D17-AA44-78700CE4946D}" dt="2024-03-06T14:58:14.536" v="2014" actId="14100"/>
          <ac:spMkLst>
            <pc:docMk/>
            <pc:sldMk cId="3122855331" sldId="260"/>
            <ac:spMk id="12" creationId="{0D947D06-29CC-6396-C974-9F1524E2C0E0}"/>
          </ac:spMkLst>
        </pc:spChg>
        <pc:grpChg chg="del">
          <ac:chgData name="DE SOLERE Regis" userId="cb284313-d7c6-4343-9012-b96e426247d9" providerId="ADAL" clId="{5979BDC1-A409-4D17-AA44-78700CE4946D}" dt="2024-03-06T12:44:20.966" v="112" actId="478"/>
          <ac:grpSpMkLst>
            <pc:docMk/>
            <pc:sldMk cId="3122855331" sldId="260"/>
            <ac:grpSpMk id="11" creationId="{4CD950C6-EFC6-764E-87EC-13B909F06ABA}"/>
          </ac:grpSpMkLst>
        </pc:grpChg>
        <pc:graphicFrameChg chg="add mod">
          <ac:chgData name="DE SOLERE Regis" userId="cb284313-d7c6-4343-9012-b96e426247d9" providerId="ADAL" clId="{5979BDC1-A409-4D17-AA44-78700CE4946D}" dt="2024-03-06T14:55:52.739" v="1985" actId="1076"/>
          <ac:graphicFrameMkLst>
            <pc:docMk/>
            <pc:sldMk cId="3122855331" sldId="260"/>
            <ac:graphicFrameMk id="5" creationId="{0DCDEA77-4796-192D-3A95-200714BCF30D}"/>
          </ac:graphicFrameMkLst>
        </pc:graphicFrameChg>
        <pc:graphicFrameChg chg="add mod modGraphic">
          <ac:chgData name="DE SOLERE Regis" userId="cb284313-d7c6-4343-9012-b96e426247d9" providerId="ADAL" clId="{5979BDC1-A409-4D17-AA44-78700CE4946D}" dt="2024-03-06T14:58:07.023" v="2012" actId="1076"/>
          <ac:graphicFrameMkLst>
            <pc:docMk/>
            <pc:sldMk cId="3122855331" sldId="260"/>
            <ac:graphicFrameMk id="11" creationId="{7050BFAE-FF2E-06EC-622E-7B7517B5415E}"/>
          </ac:graphicFrameMkLst>
        </pc:graphicFrameChg>
        <pc:picChg chg="add del mod">
          <ac:chgData name="DE SOLERE Regis" userId="cb284313-d7c6-4343-9012-b96e426247d9" providerId="ADAL" clId="{5979BDC1-A409-4D17-AA44-78700CE4946D}" dt="2024-03-06T14:55:26.819" v="1983" actId="478"/>
          <ac:picMkLst>
            <pc:docMk/>
            <pc:sldMk cId="3122855331" sldId="260"/>
            <ac:picMk id="4" creationId="{60B7E5C1-4C88-EE99-6372-D8F1D25AC5F8}"/>
          </ac:picMkLst>
        </pc:picChg>
        <pc:picChg chg="del topLvl">
          <ac:chgData name="DE SOLERE Regis" userId="cb284313-d7c6-4343-9012-b96e426247d9" providerId="ADAL" clId="{5979BDC1-A409-4D17-AA44-78700CE4946D}" dt="2024-03-06T12:44:20.966" v="112" actId="478"/>
          <ac:picMkLst>
            <pc:docMk/>
            <pc:sldMk cId="3122855331" sldId="260"/>
            <ac:picMk id="9" creationId="{F98A13BC-FE75-374F-9FDC-436DFF1D0DF4}"/>
          </ac:picMkLst>
        </pc:picChg>
        <pc:picChg chg="add del mod">
          <ac:chgData name="DE SOLERE Regis" userId="cb284313-d7c6-4343-9012-b96e426247d9" providerId="ADAL" clId="{5979BDC1-A409-4D17-AA44-78700CE4946D}" dt="2024-03-06T15:24:22.344" v="2420" actId="478"/>
          <ac:picMkLst>
            <pc:docMk/>
            <pc:sldMk cId="3122855331" sldId="260"/>
            <ac:picMk id="13" creationId="{394F59FF-9842-7E35-06A8-0733FFB41757}"/>
          </ac:picMkLst>
        </pc:picChg>
      </pc:sldChg>
      <pc:sldChg chg="del">
        <pc:chgData name="DE SOLERE Regis" userId="cb284313-d7c6-4343-9012-b96e426247d9" providerId="ADAL" clId="{5979BDC1-A409-4D17-AA44-78700CE4946D}" dt="2024-03-06T14:01:08.028" v="715" actId="47"/>
        <pc:sldMkLst>
          <pc:docMk/>
          <pc:sldMk cId="1891489142" sldId="261"/>
        </pc:sldMkLst>
      </pc:sldChg>
      <pc:sldChg chg="del">
        <pc:chgData name="DE SOLERE Regis" userId="cb284313-d7c6-4343-9012-b96e426247d9" providerId="ADAL" clId="{5979BDC1-A409-4D17-AA44-78700CE4946D}" dt="2024-03-06T12:43:37.714" v="92" actId="47"/>
        <pc:sldMkLst>
          <pc:docMk/>
          <pc:sldMk cId="3142214643" sldId="262"/>
        </pc:sldMkLst>
      </pc:sldChg>
      <pc:sldChg chg="modSp mod">
        <pc:chgData name="DE SOLERE Regis" userId="cb284313-d7c6-4343-9012-b96e426247d9" providerId="ADAL" clId="{5979BDC1-A409-4D17-AA44-78700CE4946D}" dt="2024-03-06T14:01:48.900" v="775" actId="20577"/>
        <pc:sldMkLst>
          <pc:docMk/>
          <pc:sldMk cId="2304315793" sldId="263"/>
        </pc:sldMkLst>
        <pc:spChg chg="mod">
          <ac:chgData name="DE SOLERE Regis" userId="cb284313-d7c6-4343-9012-b96e426247d9" providerId="ADAL" clId="{5979BDC1-A409-4D17-AA44-78700CE4946D}" dt="2024-03-06T14:01:48.900" v="775" actId="20577"/>
          <ac:spMkLst>
            <pc:docMk/>
            <pc:sldMk cId="2304315793" sldId="263"/>
            <ac:spMk id="2" creationId="{F44EB726-8F63-4145-BACC-BF24386872E5}"/>
          </ac:spMkLst>
        </pc:spChg>
      </pc:sldChg>
      <pc:sldChg chg="del">
        <pc:chgData name="DE SOLERE Regis" userId="cb284313-d7c6-4343-9012-b96e426247d9" providerId="ADAL" clId="{5979BDC1-A409-4D17-AA44-78700CE4946D}" dt="2024-03-06T14:01:59.171" v="777" actId="47"/>
        <pc:sldMkLst>
          <pc:docMk/>
          <pc:sldMk cId="2179757575" sldId="264"/>
        </pc:sldMkLst>
      </pc:sldChg>
      <pc:sldChg chg="del">
        <pc:chgData name="DE SOLERE Regis" userId="cb284313-d7c6-4343-9012-b96e426247d9" providerId="ADAL" clId="{5979BDC1-A409-4D17-AA44-78700CE4946D}" dt="2024-03-06T12:43:38.534" v="93" actId="47"/>
        <pc:sldMkLst>
          <pc:docMk/>
          <pc:sldMk cId="81678644" sldId="265"/>
        </pc:sldMkLst>
      </pc:sldChg>
      <pc:sldChg chg="add del">
        <pc:chgData name="DE SOLERE Regis" userId="cb284313-d7c6-4343-9012-b96e426247d9" providerId="ADAL" clId="{5979BDC1-A409-4D17-AA44-78700CE4946D}" dt="2024-03-06T12:44:28.420" v="114" actId="47"/>
        <pc:sldMkLst>
          <pc:docMk/>
          <pc:sldMk cId="1245413403" sldId="265"/>
        </pc:sldMkLst>
      </pc:sldChg>
      <pc:sldChg chg="modSp add mod">
        <pc:chgData name="DE SOLERE Regis" userId="cb284313-d7c6-4343-9012-b96e426247d9" providerId="ADAL" clId="{5979BDC1-A409-4D17-AA44-78700CE4946D}" dt="2024-03-11T13:23:11.320" v="4517" actId="20577"/>
        <pc:sldMkLst>
          <pc:docMk/>
          <pc:sldMk cId="132692590" sldId="266"/>
        </pc:sldMkLst>
        <pc:spChg chg="mod">
          <ac:chgData name="DE SOLERE Regis" userId="cb284313-d7c6-4343-9012-b96e426247d9" providerId="ADAL" clId="{5979BDC1-A409-4D17-AA44-78700CE4946D}" dt="2024-03-11T13:21:51.892" v="4502" actId="20577"/>
          <ac:spMkLst>
            <pc:docMk/>
            <pc:sldMk cId="132692590" sldId="266"/>
            <ac:spMk id="2" creationId="{2172CEC6-12BD-8F47-B6B6-5D1C9657D520}"/>
          </ac:spMkLst>
        </pc:spChg>
        <pc:spChg chg="mod">
          <ac:chgData name="DE SOLERE Regis" userId="cb284313-d7c6-4343-9012-b96e426247d9" providerId="ADAL" clId="{5979BDC1-A409-4D17-AA44-78700CE4946D}" dt="2024-03-11T13:23:11.320" v="4517" actId="20577"/>
          <ac:spMkLst>
            <pc:docMk/>
            <pc:sldMk cId="132692590" sldId="266"/>
            <ac:spMk id="3" creationId="{2D36DBA2-AC8C-0644-85CA-DAE50DACEF21}"/>
          </ac:spMkLst>
        </pc:spChg>
      </pc:sldChg>
      <pc:sldChg chg="modSp add mod">
        <pc:chgData name="DE SOLERE Regis" userId="cb284313-d7c6-4343-9012-b96e426247d9" providerId="ADAL" clId="{5979BDC1-A409-4D17-AA44-78700CE4946D}" dt="2024-03-07T08:00:01.924" v="4293" actId="113"/>
        <pc:sldMkLst>
          <pc:docMk/>
          <pc:sldMk cId="297311437" sldId="267"/>
        </pc:sldMkLst>
        <pc:spChg chg="mod">
          <ac:chgData name="DE SOLERE Regis" userId="cb284313-d7c6-4343-9012-b96e426247d9" providerId="ADAL" clId="{5979BDC1-A409-4D17-AA44-78700CE4946D}" dt="2024-03-06T12:44:50.027" v="136" actId="20577"/>
          <ac:spMkLst>
            <pc:docMk/>
            <pc:sldMk cId="297311437" sldId="267"/>
            <ac:spMk id="2" creationId="{2172CEC6-12BD-8F47-B6B6-5D1C9657D520}"/>
          </ac:spMkLst>
        </pc:spChg>
        <pc:spChg chg="mod">
          <ac:chgData name="DE SOLERE Regis" userId="cb284313-d7c6-4343-9012-b96e426247d9" providerId="ADAL" clId="{5979BDC1-A409-4D17-AA44-78700CE4946D}" dt="2024-03-07T08:00:01.924" v="4293" actId="113"/>
          <ac:spMkLst>
            <pc:docMk/>
            <pc:sldMk cId="297311437" sldId="267"/>
            <ac:spMk id="3" creationId="{2D36DBA2-AC8C-0644-85CA-DAE50DACEF21}"/>
          </ac:spMkLst>
        </pc:spChg>
      </pc:sldChg>
      <pc:sldChg chg="modSp add mod">
        <pc:chgData name="DE SOLERE Regis" userId="cb284313-d7c6-4343-9012-b96e426247d9" providerId="ADAL" clId="{5979BDC1-A409-4D17-AA44-78700CE4946D}" dt="2024-03-06T14:45:19.697" v="1657" actId="20577"/>
        <pc:sldMkLst>
          <pc:docMk/>
          <pc:sldMk cId="1651413762" sldId="268"/>
        </pc:sldMkLst>
        <pc:spChg chg="mod">
          <ac:chgData name="DE SOLERE Regis" userId="cb284313-d7c6-4343-9012-b96e426247d9" providerId="ADAL" clId="{5979BDC1-A409-4D17-AA44-78700CE4946D}" dt="2024-03-06T14:45:19.697" v="1657" actId="20577"/>
          <ac:spMkLst>
            <pc:docMk/>
            <pc:sldMk cId="1651413762" sldId="268"/>
            <ac:spMk id="2" creationId="{F44EB726-8F63-4145-BACC-BF24386872E5}"/>
          </ac:spMkLst>
        </pc:spChg>
      </pc:sldChg>
      <pc:sldChg chg="addSp delSp modSp add mod">
        <pc:chgData name="DE SOLERE Regis" userId="cb284313-d7c6-4343-9012-b96e426247d9" providerId="ADAL" clId="{5979BDC1-A409-4D17-AA44-78700CE4946D}" dt="2024-03-12T09:11:35.050" v="4723" actId="20577"/>
        <pc:sldMkLst>
          <pc:docMk/>
          <pc:sldMk cId="2216016250" sldId="269"/>
        </pc:sldMkLst>
        <pc:spChg chg="mod">
          <ac:chgData name="DE SOLERE Regis" userId="cb284313-d7c6-4343-9012-b96e426247d9" providerId="ADAL" clId="{5979BDC1-A409-4D17-AA44-78700CE4946D}" dt="2024-03-06T14:02:29.545" v="779"/>
          <ac:spMkLst>
            <pc:docMk/>
            <pc:sldMk cId="2216016250" sldId="269"/>
            <ac:spMk id="2" creationId="{2172CEC6-12BD-8F47-B6B6-5D1C9657D520}"/>
          </ac:spMkLst>
        </pc:spChg>
        <pc:spChg chg="mod">
          <ac:chgData name="DE SOLERE Regis" userId="cb284313-d7c6-4343-9012-b96e426247d9" providerId="ADAL" clId="{5979BDC1-A409-4D17-AA44-78700CE4946D}" dt="2024-03-12T09:11:35.050" v="4723" actId="20577"/>
          <ac:spMkLst>
            <pc:docMk/>
            <pc:sldMk cId="2216016250" sldId="269"/>
            <ac:spMk id="3" creationId="{2D36DBA2-AC8C-0644-85CA-DAE50DACEF21}"/>
          </ac:spMkLst>
        </pc:spChg>
        <pc:spChg chg="add del">
          <ac:chgData name="DE SOLERE Regis" userId="cb284313-d7c6-4343-9012-b96e426247d9" providerId="ADAL" clId="{5979BDC1-A409-4D17-AA44-78700CE4946D}" dt="2024-03-06T14:03:37.156" v="793" actId="22"/>
          <ac:spMkLst>
            <pc:docMk/>
            <pc:sldMk cId="2216016250" sldId="269"/>
            <ac:spMk id="5" creationId="{8B3759C7-0C8E-A3C9-B40E-D5F36F22761C}"/>
          </ac:spMkLst>
        </pc:spChg>
      </pc:sldChg>
      <pc:sldChg chg="addSp delSp modSp add mod">
        <pc:chgData name="DE SOLERE Regis" userId="cb284313-d7c6-4343-9012-b96e426247d9" providerId="ADAL" clId="{5979BDC1-A409-4D17-AA44-78700CE4946D}" dt="2024-03-06T14:04:53.468" v="799" actId="1076"/>
        <pc:sldMkLst>
          <pc:docMk/>
          <pc:sldMk cId="856813270" sldId="270"/>
        </pc:sldMkLst>
        <pc:spChg chg="mod">
          <ac:chgData name="DE SOLERE Regis" userId="cb284313-d7c6-4343-9012-b96e426247d9" providerId="ADAL" clId="{5979BDC1-A409-4D17-AA44-78700CE4946D}" dt="2024-03-06T14:03:48.577" v="795"/>
          <ac:spMkLst>
            <pc:docMk/>
            <pc:sldMk cId="856813270" sldId="270"/>
            <ac:spMk id="2" creationId="{2172CEC6-12BD-8F47-B6B6-5D1C9657D520}"/>
          </ac:spMkLst>
        </pc:spChg>
        <pc:spChg chg="del">
          <ac:chgData name="DE SOLERE Regis" userId="cb284313-d7c6-4343-9012-b96e426247d9" providerId="ADAL" clId="{5979BDC1-A409-4D17-AA44-78700CE4946D}" dt="2024-03-06T14:04:37.776" v="796" actId="478"/>
          <ac:spMkLst>
            <pc:docMk/>
            <pc:sldMk cId="856813270" sldId="270"/>
            <ac:spMk id="3" creationId="{2D36DBA2-AC8C-0644-85CA-DAE50DACEF21}"/>
          </ac:spMkLst>
        </pc:spChg>
        <pc:spChg chg="add del mod">
          <ac:chgData name="DE SOLERE Regis" userId="cb284313-d7c6-4343-9012-b96e426247d9" providerId="ADAL" clId="{5979BDC1-A409-4D17-AA44-78700CE4946D}" dt="2024-03-06T14:04:40.515" v="797" actId="478"/>
          <ac:spMkLst>
            <pc:docMk/>
            <pc:sldMk cId="856813270" sldId="270"/>
            <ac:spMk id="5" creationId="{43DC6D78-6AC6-1891-BAA2-878C2C3700EA}"/>
          </ac:spMkLst>
        </pc:spChg>
        <pc:spChg chg="add mod">
          <ac:chgData name="DE SOLERE Regis" userId="cb284313-d7c6-4343-9012-b96e426247d9" providerId="ADAL" clId="{5979BDC1-A409-4D17-AA44-78700CE4946D}" dt="2024-03-06T14:04:53.468" v="799" actId="1076"/>
          <ac:spMkLst>
            <pc:docMk/>
            <pc:sldMk cId="856813270" sldId="270"/>
            <ac:spMk id="8" creationId="{E087DD75-D28D-64B0-DB68-86DED9C20CA1}"/>
          </ac:spMkLst>
        </pc:spChg>
        <pc:spChg chg="add mod">
          <ac:chgData name="DE SOLERE Regis" userId="cb284313-d7c6-4343-9012-b96e426247d9" providerId="ADAL" clId="{5979BDC1-A409-4D17-AA44-78700CE4946D}" dt="2024-03-06T14:04:53.468" v="799" actId="1076"/>
          <ac:spMkLst>
            <pc:docMk/>
            <pc:sldMk cId="856813270" sldId="270"/>
            <ac:spMk id="9" creationId="{5A8F4096-E9F1-745E-E12E-477EA5EF5C6A}"/>
          </ac:spMkLst>
        </pc:spChg>
        <pc:spChg chg="add mod">
          <ac:chgData name="DE SOLERE Regis" userId="cb284313-d7c6-4343-9012-b96e426247d9" providerId="ADAL" clId="{5979BDC1-A409-4D17-AA44-78700CE4946D}" dt="2024-03-06T14:04:53.468" v="799" actId="1076"/>
          <ac:spMkLst>
            <pc:docMk/>
            <pc:sldMk cId="856813270" sldId="270"/>
            <ac:spMk id="10" creationId="{C047595B-D4C7-C9B8-BE7C-493E2CD72003}"/>
          </ac:spMkLst>
        </pc:spChg>
        <pc:spChg chg="add mod">
          <ac:chgData name="DE SOLERE Regis" userId="cb284313-d7c6-4343-9012-b96e426247d9" providerId="ADAL" clId="{5979BDC1-A409-4D17-AA44-78700CE4946D}" dt="2024-03-06T14:04:53.468" v="799" actId="1076"/>
          <ac:spMkLst>
            <pc:docMk/>
            <pc:sldMk cId="856813270" sldId="270"/>
            <ac:spMk id="11" creationId="{17E862F4-9989-38C6-B0CC-E82FDFC0862B}"/>
          </ac:spMkLst>
        </pc:spChg>
        <pc:graphicFrameChg chg="add mod">
          <ac:chgData name="DE SOLERE Regis" userId="cb284313-d7c6-4343-9012-b96e426247d9" providerId="ADAL" clId="{5979BDC1-A409-4D17-AA44-78700CE4946D}" dt="2024-03-06T14:04:53.468" v="799" actId="1076"/>
          <ac:graphicFrameMkLst>
            <pc:docMk/>
            <pc:sldMk cId="856813270" sldId="270"/>
            <ac:graphicFrameMk id="6" creationId="{96293434-A7FE-47DA-215D-355F4450E248}"/>
          </ac:graphicFrameMkLst>
        </pc:graphicFrameChg>
      </pc:sldChg>
      <pc:sldChg chg="add">
        <pc:chgData name="DE SOLERE Regis" userId="cb284313-d7c6-4343-9012-b96e426247d9" providerId="ADAL" clId="{5979BDC1-A409-4D17-AA44-78700CE4946D}" dt="2024-03-06T14:05:49.838" v="800"/>
        <pc:sldMkLst>
          <pc:docMk/>
          <pc:sldMk cId="936951861" sldId="271"/>
        </pc:sldMkLst>
      </pc:sldChg>
      <pc:sldChg chg="add">
        <pc:chgData name="DE SOLERE Regis" userId="cb284313-d7c6-4343-9012-b96e426247d9" providerId="ADAL" clId="{5979BDC1-A409-4D17-AA44-78700CE4946D}" dt="2024-03-06T14:06:38.959" v="801"/>
        <pc:sldMkLst>
          <pc:docMk/>
          <pc:sldMk cId="43575783" sldId="272"/>
        </pc:sldMkLst>
      </pc:sldChg>
      <pc:sldChg chg="modSp add del mod">
        <pc:chgData name="DE SOLERE Regis" userId="cb284313-d7c6-4343-9012-b96e426247d9" providerId="ADAL" clId="{5979BDC1-A409-4D17-AA44-78700CE4946D}" dt="2024-03-06T14:23:36.357" v="955" actId="47"/>
        <pc:sldMkLst>
          <pc:docMk/>
          <pc:sldMk cId="1409295821" sldId="273"/>
        </pc:sldMkLst>
        <pc:spChg chg="mod">
          <ac:chgData name="DE SOLERE Regis" userId="cb284313-d7c6-4343-9012-b96e426247d9" providerId="ADAL" clId="{5979BDC1-A409-4D17-AA44-78700CE4946D}" dt="2024-03-06T14:14:52.231" v="812" actId="20577"/>
          <ac:spMkLst>
            <pc:docMk/>
            <pc:sldMk cId="1409295821" sldId="273"/>
            <ac:spMk id="2" creationId="{2172CEC6-12BD-8F47-B6B6-5D1C9657D520}"/>
          </ac:spMkLst>
        </pc:spChg>
        <pc:spChg chg="mod">
          <ac:chgData name="DE SOLERE Regis" userId="cb284313-d7c6-4343-9012-b96e426247d9" providerId="ADAL" clId="{5979BDC1-A409-4D17-AA44-78700CE4946D}" dt="2024-03-06T14:15:01.098" v="851" actId="20577"/>
          <ac:spMkLst>
            <pc:docMk/>
            <pc:sldMk cId="1409295821" sldId="273"/>
            <ac:spMk id="3" creationId="{2D36DBA2-AC8C-0644-85CA-DAE50DACEF21}"/>
          </ac:spMkLst>
        </pc:spChg>
      </pc:sldChg>
      <pc:sldChg chg="addSp modSp add mod ord">
        <pc:chgData name="DE SOLERE Regis" userId="cb284313-d7c6-4343-9012-b96e426247d9" providerId="ADAL" clId="{5979BDC1-A409-4D17-AA44-78700CE4946D}" dt="2024-03-06T14:48:45.277" v="1715" actId="14100"/>
        <pc:sldMkLst>
          <pc:docMk/>
          <pc:sldMk cId="437040033" sldId="274"/>
        </pc:sldMkLst>
        <pc:spChg chg="add mod">
          <ac:chgData name="DE SOLERE Regis" userId="cb284313-d7c6-4343-9012-b96e426247d9" providerId="ADAL" clId="{5979BDC1-A409-4D17-AA44-78700CE4946D}" dt="2024-03-06T14:48:45.277" v="1715" actId="14100"/>
          <ac:spMkLst>
            <pc:docMk/>
            <pc:sldMk cId="437040033" sldId="274"/>
            <ac:spMk id="3" creationId="{8E6DC4C3-7CB1-C164-EB02-DF479A449524}"/>
          </ac:spMkLst>
        </pc:spChg>
      </pc:sldChg>
      <pc:sldChg chg="addSp delSp modSp add mod ord">
        <pc:chgData name="DE SOLERE Regis" userId="cb284313-d7c6-4343-9012-b96e426247d9" providerId="ADAL" clId="{5979BDC1-A409-4D17-AA44-78700CE4946D}" dt="2024-03-06T14:42:11.935" v="1463" actId="1076"/>
        <pc:sldMkLst>
          <pc:docMk/>
          <pc:sldMk cId="703829829" sldId="275"/>
        </pc:sldMkLst>
        <pc:spChg chg="add mod">
          <ac:chgData name="DE SOLERE Regis" userId="cb284313-d7c6-4343-9012-b96e426247d9" providerId="ADAL" clId="{5979BDC1-A409-4D17-AA44-78700CE4946D}" dt="2024-03-06T14:42:11.935" v="1463" actId="1076"/>
          <ac:spMkLst>
            <pc:docMk/>
            <pc:sldMk cId="703829829" sldId="275"/>
            <ac:spMk id="3" creationId="{A74F8D3D-AC8D-9FD3-2ADB-0E7A14DE7101}"/>
          </ac:spMkLst>
        </pc:spChg>
        <pc:spChg chg="mod">
          <ac:chgData name="DE SOLERE Regis" userId="cb284313-d7c6-4343-9012-b96e426247d9" providerId="ADAL" clId="{5979BDC1-A409-4D17-AA44-78700CE4946D}" dt="2024-03-06T14:39:21.134" v="1269" actId="1076"/>
          <ac:spMkLst>
            <pc:docMk/>
            <pc:sldMk cId="703829829" sldId="275"/>
            <ac:spMk id="10" creationId="{689F8353-8E72-1F4B-0648-0F52AAA2B7F7}"/>
          </ac:spMkLst>
        </pc:spChg>
        <pc:spChg chg="mod">
          <ac:chgData name="DE SOLERE Regis" userId="cb284313-d7c6-4343-9012-b96e426247d9" providerId="ADAL" clId="{5979BDC1-A409-4D17-AA44-78700CE4946D}" dt="2024-03-06T14:39:21.134" v="1269" actId="1076"/>
          <ac:spMkLst>
            <pc:docMk/>
            <pc:sldMk cId="703829829" sldId="275"/>
            <ac:spMk id="12" creationId="{555D2420-8C2C-84FD-9BF4-480151654082}"/>
          </ac:spMkLst>
        </pc:spChg>
        <pc:spChg chg="mod">
          <ac:chgData name="DE SOLERE Regis" userId="cb284313-d7c6-4343-9012-b96e426247d9" providerId="ADAL" clId="{5979BDC1-A409-4D17-AA44-78700CE4946D}" dt="2024-03-06T14:39:21.134" v="1269" actId="1076"/>
          <ac:spMkLst>
            <pc:docMk/>
            <pc:sldMk cId="703829829" sldId="275"/>
            <ac:spMk id="13" creationId="{1BA6BFBB-206B-F46C-DAA0-5D71F4031BB5}"/>
          </ac:spMkLst>
        </pc:spChg>
        <pc:spChg chg="del">
          <ac:chgData name="DE SOLERE Regis" userId="cb284313-d7c6-4343-9012-b96e426247d9" providerId="ADAL" clId="{5979BDC1-A409-4D17-AA44-78700CE4946D}" dt="2024-03-06T14:39:01.669" v="1266" actId="478"/>
          <ac:spMkLst>
            <pc:docMk/>
            <pc:sldMk cId="703829829" sldId="275"/>
            <ac:spMk id="14" creationId="{D8B00E31-830D-963C-B5ED-EF59654589D0}"/>
          </ac:spMkLst>
        </pc:spChg>
        <pc:spChg chg="mod">
          <ac:chgData name="DE SOLERE Regis" userId="cb284313-d7c6-4343-9012-b96e426247d9" providerId="ADAL" clId="{5979BDC1-A409-4D17-AA44-78700CE4946D}" dt="2024-03-06T14:39:21.134" v="1269" actId="1076"/>
          <ac:spMkLst>
            <pc:docMk/>
            <pc:sldMk cId="703829829" sldId="275"/>
            <ac:spMk id="15" creationId="{A3EF9354-6828-880B-C5A6-44134E770748}"/>
          </ac:spMkLst>
        </pc:spChg>
        <pc:spChg chg="mod">
          <ac:chgData name="DE SOLERE Regis" userId="cb284313-d7c6-4343-9012-b96e426247d9" providerId="ADAL" clId="{5979BDC1-A409-4D17-AA44-78700CE4946D}" dt="2024-03-06T14:39:21.134" v="1269" actId="1076"/>
          <ac:spMkLst>
            <pc:docMk/>
            <pc:sldMk cId="703829829" sldId="275"/>
            <ac:spMk id="16" creationId="{BCEBA1A6-397E-0886-0F81-8E609588CDAE}"/>
          </ac:spMkLst>
        </pc:spChg>
        <pc:spChg chg="mod">
          <ac:chgData name="DE SOLERE Regis" userId="cb284313-d7c6-4343-9012-b96e426247d9" providerId="ADAL" clId="{5979BDC1-A409-4D17-AA44-78700CE4946D}" dt="2024-03-06T14:39:21.134" v="1269" actId="1076"/>
          <ac:spMkLst>
            <pc:docMk/>
            <pc:sldMk cId="703829829" sldId="275"/>
            <ac:spMk id="17" creationId="{DDDEC911-B9A9-6F52-E1A6-1A7E012B120F}"/>
          </ac:spMkLst>
        </pc:spChg>
        <pc:spChg chg="mod">
          <ac:chgData name="DE SOLERE Regis" userId="cb284313-d7c6-4343-9012-b96e426247d9" providerId="ADAL" clId="{5979BDC1-A409-4D17-AA44-78700CE4946D}" dt="2024-03-06T14:39:21.134" v="1269" actId="1076"/>
          <ac:spMkLst>
            <pc:docMk/>
            <pc:sldMk cId="703829829" sldId="275"/>
            <ac:spMk id="18" creationId="{5D24C426-C6DD-D174-3F2D-9C8B5FCA835A}"/>
          </ac:spMkLst>
        </pc:spChg>
        <pc:spChg chg="mod">
          <ac:chgData name="DE SOLERE Regis" userId="cb284313-d7c6-4343-9012-b96e426247d9" providerId="ADAL" clId="{5979BDC1-A409-4D17-AA44-78700CE4946D}" dt="2024-03-06T14:39:21.134" v="1269" actId="1076"/>
          <ac:spMkLst>
            <pc:docMk/>
            <pc:sldMk cId="703829829" sldId="275"/>
            <ac:spMk id="19" creationId="{6349D9BA-03FF-3189-AE7A-C16F14F5B09B}"/>
          </ac:spMkLst>
        </pc:spChg>
        <pc:spChg chg="mod">
          <ac:chgData name="DE SOLERE Regis" userId="cb284313-d7c6-4343-9012-b96e426247d9" providerId="ADAL" clId="{5979BDC1-A409-4D17-AA44-78700CE4946D}" dt="2024-03-06T14:39:21.134" v="1269" actId="1076"/>
          <ac:spMkLst>
            <pc:docMk/>
            <pc:sldMk cId="703829829" sldId="275"/>
            <ac:spMk id="20" creationId="{74832A4C-DF7E-CB5E-F2CF-A5422B9F6040}"/>
          </ac:spMkLst>
        </pc:spChg>
        <pc:spChg chg="mod">
          <ac:chgData name="DE SOLERE Regis" userId="cb284313-d7c6-4343-9012-b96e426247d9" providerId="ADAL" clId="{5979BDC1-A409-4D17-AA44-78700CE4946D}" dt="2024-03-06T14:39:21.134" v="1269" actId="1076"/>
          <ac:spMkLst>
            <pc:docMk/>
            <pc:sldMk cId="703829829" sldId="275"/>
            <ac:spMk id="21" creationId="{C34131D6-FDB0-E133-45A1-3729C55DD38D}"/>
          </ac:spMkLst>
        </pc:spChg>
        <pc:spChg chg="mod">
          <ac:chgData name="DE SOLERE Regis" userId="cb284313-d7c6-4343-9012-b96e426247d9" providerId="ADAL" clId="{5979BDC1-A409-4D17-AA44-78700CE4946D}" dt="2024-03-06T14:39:21.134" v="1269" actId="1076"/>
          <ac:spMkLst>
            <pc:docMk/>
            <pc:sldMk cId="703829829" sldId="275"/>
            <ac:spMk id="22" creationId="{0C1F1012-49AE-385C-D0EA-3E0E46B3FCB0}"/>
          </ac:spMkLst>
        </pc:spChg>
        <pc:spChg chg="mod">
          <ac:chgData name="DE SOLERE Regis" userId="cb284313-d7c6-4343-9012-b96e426247d9" providerId="ADAL" clId="{5979BDC1-A409-4D17-AA44-78700CE4946D}" dt="2024-03-06T14:39:21.134" v="1269" actId="1076"/>
          <ac:spMkLst>
            <pc:docMk/>
            <pc:sldMk cId="703829829" sldId="275"/>
            <ac:spMk id="23" creationId="{C47D18F3-306D-F0F8-EBD0-4551F85B9963}"/>
          </ac:spMkLst>
        </pc:spChg>
        <pc:spChg chg="mod">
          <ac:chgData name="DE SOLERE Regis" userId="cb284313-d7c6-4343-9012-b96e426247d9" providerId="ADAL" clId="{5979BDC1-A409-4D17-AA44-78700CE4946D}" dt="2024-03-06T14:39:21.134" v="1269" actId="1076"/>
          <ac:spMkLst>
            <pc:docMk/>
            <pc:sldMk cId="703829829" sldId="275"/>
            <ac:spMk id="24" creationId="{B5EC5CD0-156F-1C35-BA5F-649CC9E5515D}"/>
          </ac:spMkLst>
        </pc:spChg>
        <pc:spChg chg="mod">
          <ac:chgData name="DE SOLERE Regis" userId="cb284313-d7c6-4343-9012-b96e426247d9" providerId="ADAL" clId="{5979BDC1-A409-4D17-AA44-78700CE4946D}" dt="2024-03-06T14:39:21.134" v="1269" actId="1076"/>
          <ac:spMkLst>
            <pc:docMk/>
            <pc:sldMk cId="703829829" sldId="275"/>
            <ac:spMk id="25" creationId="{CCA90FB9-0322-8E53-8DFF-9D56EE47F5EA}"/>
          </ac:spMkLst>
        </pc:spChg>
        <pc:picChg chg="mod">
          <ac:chgData name="DE SOLERE Regis" userId="cb284313-d7c6-4343-9012-b96e426247d9" providerId="ADAL" clId="{5979BDC1-A409-4D17-AA44-78700CE4946D}" dt="2024-03-06T14:39:21.134" v="1269" actId="1076"/>
          <ac:picMkLst>
            <pc:docMk/>
            <pc:sldMk cId="703829829" sldId="275"/>
            <ac:picMk id="4" creationId="{6D408BB2-F9B0-F5D4-69FA-899CEC755249}"/>
          </ac:picMkLst>
        </pc:picChg>
        <pc:picChg chg="mod">
          <ac:chgData name="DE SOLERE Regis" userId="cb284313-d7c6-4343-9012-b96e426247d9" providerId="ADAL" clId="{5979BDC1-A409-4D17-AA44-78700CE4946D}" dt="2024-03-06T14:39:21.134" v="1269" actId="1076"/>
          <ac:picMkLst>
            <pc:docMk/>
            <pc:sldMk cId="703829829" sldId="275"/>
            <ac:picMk id="26" creationId="{F5599C43-CAB4-2751-F117-1BA425EEDCDA}"/>
          </ac:picMkLst>
        </pc:picChg>
        <pc:picChg chg="mod">
          <ac:chgData name="DE SOLERE Regis" userId="cb284313-d7c6-4343-9012-b96e426247d9" providerId="ADAL" clId="{5979BDC1-A409-4D17-AA44-78700CE4946D}" dt="2024-03-06T14:39:21.134" v="1269" actId="1076"/>
          <ac:picMkLst>
            <pc:docMk/>
            <pc:sldMk cId="703829829" sldId="275"/>
            <ac:picMk id="27" creationId="{F4A30F48-F418-9FD0-F6E3-F3607537848F}"/>
          </ac:picMkLst>
        </pc:picChg>
        <pc:picChg chg="mod">
          <ac:chgData name="DE SOLERE Regis" userId="cb284313-d7c6-4343-9012-b96e426247d9" providerId="ADAL" clId="{5979BDC1-A409-4D17-AA44-78700CE4946D}" dt="2024-03-06T14:39:21.134" v="1269" actId="1076"/>
          <ac:picMkLst>
            <pc:docMk/>
            <pc:sldMk cId="703829829" sldId="275"/>
            <ac:picMk id="28" creationId="{A1D74B80-94BA-2E96-781F-10EC77126565}"/>
          </ac:picMkLst>
        </pc:picChg>
        <pc:picChg chg="mod">
          <ac:chgData name="DE SOLERE Regis" userId="cb284313-d7c6-4343-9012-b96e426247d9" providerId="ADAL" clId="{5979BDC1-A409-4D17-AA44-78700CE4946D}" dt="2024-03-06T14:39:21.134" v="1269" actId="1076"/>
          <ac:picMkLst>
            <pc:docMk/>
            <pc:sldMk cId="703829829" sldId="275"/>
            <ac:picMk id="29" creationId="{9B99ADCD-19BA-7AC9-6AEE-5E92E75FD342}"/>
          </ac:picMkLst>
        </pc:picChg>
        <pc:picChg chg="mod">
          <ac:chgData name="DE SOLERE Regis" userId="cb284313-d7c6-4343-9012-b96e426247d9" providerId="ADAL" clId="{5979BDC1-A409-4D17-AA44-78700CE4946D}" dt="2024-03-06T14:39:21.134" v="1269" actId="1076"/>
          <ac:picMkLst>
            <pc:docMk/>
            <pc:sldMk cId="703829829" sldId="275"/>
            <ac:picMk id="30" creationId="{6C284E49-B7B2-8B16-6B2D-6D903F431AE2}"/>
          </ac:picMkLst>
        </pc:picChg>
      </pc:sldChg>
      <pc:sldChg chg="addSp delSp modSp add del mod ord">
        <pc:chgData name="DE SOLERE Regis" userId="cb284313-d7c6-4343-9012-b96e426247d9" providerId="ADAL" clId="{5979BDC1-A409-4D17-AA44-78700CE4946D}" dt="2024-03-06T14:38:19.473" v="1265" actId="47"/>
        <pc:sldMkLst>
          <pc:docMk/>
          <pc:sldMk cId="3197823100" sldId="276"/>
        </pc:sldMkLst>
        <pc:spChg chg="add del mod">
          <ac:chgData name="DE SOLERE Regis" userId="cb284313-d7c6-4343-9012-b96e426247d9" providerId="ADAL" clId="{5979BDC1-A409-4D17-AA44-78700CE4946D}" dt="2024-03-06T14:32:15.788" v="1074" actId="11529"/>
          <ac:spMkLst>
            <pc:docMk/>
            <pc:sldMk cId="3197823100" sldId="276"/>
            <ac:spMk id="3" creationId="{295307F9-AF53-52FF-276B-FD5D1A7B2E44}"/>
          </ac:spMkLst>
        </pc:spChg>
        <pc:picChg chg="add del mod">
          <ac:chgData name="DE SOLERE Regis" userId="cb284313-d7c6-4343-9012-b96e426247d9" providerId="ADAL" clId="{5979BDC1-A409-4D17-AA44-78700CE4946D}" dt="2024-03-06T14:34:00.251" v="1093" actId="21"/>
          <ac:picMkLst>
            <pc:docMk/>
            <pc:sldMk cId="3197823100" sldId="276"/>
            <ac:picMk id="5" creationId="{D5BA28C4-5B4A-39CD-A2C8-30AABDF3BDA9}"/>
          </ac:picMkLst>
        </pc:picChg>
        <pc:picChg chg="del mod modCrop">
          <ac:chgData name="DE SOLERE Regis" userId="cb284313-d7c6-4343-9012-b96e426247d9" providerId="ADAL" clId="{5979BDC1-A409-4D17-AA44-78700CE4946D}" dt="2024-03-06T14:33:41.339" v="1087" actId="478"/>
          <ac:picMkLst>
            <pc:docMk/>
            <pc:sldMk cId="3197823100" sldId="276"/>
            <ac:picMk id="8" creationId="{70B12DAD-9E7B-28F6-A956-18D769C4C0D1}"/>
          </ac:picMkLst>
        </pc:picChg>
      </pc:sldChg>
      <pc:sldChg chg="modSp add mod ord">
        <pc:chgData name="DE SOLERE Regis" userId="cb284313-d7c6-4343-9012-b96e426247d9" providerId="ADAL" clId="{5979BDC1-A409-4D17-AA44-78700CE4946D}" dt="2024-03-06T14:43:39.089" v="1566" actId="255"/>
        <pc:sldMkLst>
          <pc:docMk/>
          <pc:sldMk cId="1872526302" sldId="277"/>
        </pc:sldMkLst>
        <pc:spChg chg="mod">
          <ac:chgData name="DE SOLERE Regis" userId="cb284313-d7c6-4343-9012-b96e426247d9" providerId="ADAL" clId="{5979BDC1-A409-4D17-AA44-78700CE4946D}" dt="2024-03-06T14:43:34.680" v="1565" actId="20577"/>
          <ac:spMkLst>
            <pc:docMk/>
            <pc:sldMk cId="1872526302" sldId="277"/>
            <ac:spMk id="2" creationId="{2172CEC6-12BD-8F47-B6B6-5D1C9657D520}"/>
          </ac:spMkLst>
        </pc:spChg>
        <pc:spChg chg="mod">
          <ac:chgData name="DE SOLERE Regis" userId="cb284313-d7c6-4343-9012-b96e426247d9" providerId="ADAL" clId="{5979BDC1-A409-4D17-AA44-78700CE4946D}" dt="2024-03-06T14:43:39.089" v="1566" actId="255"/>
          <ac:spMkLst>
            <pc:docMk/>
            <pc:sldMk cId="1872526302" sldId="277"/>
            <ac:spMk id="3" creationId="{2D36DBA2-AC8C-0644-85CA-DAE50DACEF21}"/>
          </ac:spMkLst>
        </pc:spChg>
        <pc:spChg chg="mod">
          <ac:chgData name="DE SOLERE Regis" userId="cb284313-d7c6-4343-9012-b96e426247d9" providerId="ADAL" clId="{5979BDC1-A409-4D17-AA44-78700CE4946D}" dt="2024-03-06T14:43:21.314" v="1534" actId="1036"/>
          <ac:spMkLst>
            <pc:docMk/>
            <pc:sldMk cId="1872526302" sldId="277"/>
            <ac:spMk id="8" creationId="{87A7A171-95E7-B0C2-37AF-70C1FECA95E3}"/>
          </ac:spMkLst>
        </pc:spChg>
        <pc:spChg chg="mod">
          <ac:chgData name="DE SOLERE Regis" userId="cb284313-d7c6-4343-9012-b96e426247d9" providerId="ADAL" clId="{5979BDC1-A409-4D17-AA44-78700CE4946D}" dt="2024-03-06T14:43:21.314" v="1534" actId="1036"/>
          <ac:spMkLst>
            <pc:docMk/>
            <pc:sldMk cId="1872526302" sldId="277"/>
            <ac:spMk id="10" creationId="{1F07DA25-DF32-C12D-A48E-2C89DAADACE8}"/>
          </ac:spMkLst>
        </pc:spChg>
        <pc:spChg chg="mod">
          <ac:chgData name="DE SOLERE Regis" userId="cb284313-d7c6-4343-9012-b96e426247d9" providerId="ADAL" clId="{5979BDC1-A409-4D17-AA44-78700CE4946D}" dt="2024-03-06T14:43:21.314" v="1534" actId="1036"/>
          <ac:spMkLst>
            <pc:docMk/>
            <pc:sldMk cId="1872526302" sldId="277"/>
            <ac:spMk id="12" creationId="{31BF68CB-DF61-B299-5C30-FA248E339FD7}"/>
          </ac:spMkLst>
        </pc:spChg>
        <pc:spChg chg="mod">
          <ac:chgData name="DE SOLERE Regis" userId="cb284313-d7c6-4343-9012-b96e426247d9" providerId="ADAL" clId="{5979BDC1-A409-4D17-AA44-78700CE4946D}" dt="2024-03-06T14:43:21.314" v="1534" actId="1036"/>
          <ac:spMkLst>
            <pc:docMk/>
            <pc:sldMk cId="1872526302" sldId="277"/>
            <ac:spMk id="13" creationId="{682172E7-5CD1-7319-6708-D342A1F8E45F}"/>
          </ac:spMkLst>
        </pc:spChg>
      </pc:sldChg>
      <pc:sldChg chg="addSp modSp add mod">
        <pc:chgData name="DE SOLERE Regis" userId="cb284313-d7c6-4343-9012-b96e426247d9" providerId="ADAL" clId="{5979BDC1-A409-4D17-AA44-78700CE4946D}" dt="2024-03-06T15:40:12.634" v="2432" actId="20577"/>
        <pc:sldMkLst>
          <pc:docMk/>
          <pc:sldMk cId="3582426916" sldId="278"/>
        </pc:sldMkLst>
        <pc:spChg chg="mod">
          <ac:chgData name="DE SOLERE Regis" userId="cb284313-d7c6-4343-9012-b96e426247d9" providerId="ADAL" clId="{5979BDC1-A409-4D17-AA44-78700CE4946D}" dt="2024-03-06T15:40:12.634" v="2432" actId="20577"/>
          <ac:spMkLst>
            <pc:docMk/>
            <pc:sldMk cId="3582426916" sldId="278"/>
            <ac:spMk id="2" creationId="{2172CEC6-12BD-8F47-B6B6-5D1C9657D520}"/>
          </ac:spMkLst>
        </pc:spChg>
        <pc:spChg chg="mod">
          <ac:chgData name="DE SOLERE Regis" userId="cb284313-d7c6-4343-9012-b96e426247d9" providerId="ADAL" clId="{5979BDC1-A409-4D17-AA44-78700CE4946D}" dt="2024-03-06T14:17:22.175" v="883" actId="207"/>
          <ac:spMkLst>
            <pc:docMk/>
            <pc:sldMk cId="3582426916" sldId="278"/>
            <ac:spMk id="3" creationId="{2D36DBA2-AC8C-0644-85CA-DAE50DACEF21}"/>
          </ac:spMkLst>
        </pc:spChg>
        <pc:spChg chg="add mod">
          <ac:chgData name="DE SOLERE Regis" userId="cb284313-d7c6-4343-9012-b96e426247d9" providerId="ADAL" clId="{5979BDC1-A409-4D17-AA44-78700CE4946D}" dt="2024-03-06T14:18:35.773" v="923" actId="207"/>
          <ac:spMkLst>
            <pc:docMk/>
            <pc:sldMk cId="3582426916" sldId="278"/>
            <ac:spMk id="5" creationId="{D9B608DC-1275-B791-B42A-011D4907216B}"/>
          </ac:spMkLst>
        </pc:spChg>
        <pc:picChg chg="add mod">
          <ac:chgData name="DE SOLERE Regis" userId="cb284313-d7c6-4343-9012-b96e426247d9" providerId="ADAL" clId="{5979BDC1-A409-4D17-AA44-78700CE4946D}" dt="2024-03-06T14:17:43.010" v="889" actId="1076"/>
          <ac:picMkLst>
            <pc:docMk/>
            <pc:sldMk cId="3582426916" sldId="278"/>
            <ac:picMk id="4" creationId="{B644D5F8-6888-8A80-A9D4-BA951A85B183}"/>
          </ac:picMkLst>
        </pc:picChg>
      </pc:sldChg>
      <pc:sldChg chg="addSp delSp modSp add mod">
        <pc:chgData name="DE SOLERE Regis" userId="cb284313-d7c6-4343-9012-b96e426247d9" providerId="ADAL" clId="{5979BDC1-A409-4D17-AA44-78700CE4946D}" dt="2024-03-06T14:23:23.640" v="954" actId="207"/>
        <pc:sldMkLst>
          <pc:docMk/>
          <pc:sldMk cId="4286954857" sldId="279"/>
        </pc:sldMkLst>
        <pc:spChg chg="mod">
          <ac:chgData name="DE SOLERE Regis" userId="cb284313-d7c6-4343-9012-b96e426247d9" providerId="ADAL" clId="{5979BDC1-A409-4D17-AA44-78700CE4946D}" dt="2024-03-06T14:20:10.545" v="926" actId="14100"/>
          <ac:spMkLst>
            <pc:docMk/>
            <pc:sldMk cId="4286954857" sldId="279"/>
            <ac:spMk id="2" creationId="{2172CEC6-12BD-8F47-B6B6-5D1C9657D520}"/>
          </ac:spMkLst>
        </pc:spChg>
        <pc:spChg chg="del">
          <ac:chgData name="DE SOLERE Regis" userId="cb284313-d7c6-4343-9012-b96e426247d9" providerId="ADAL" clId="{5979BDC1-A409-4D17-AA44-78700CE4946D}" dt="2024-03-06T14:20:18.546" v="927" actId="478"/>
          <ac:spMkLst>
            <pc:docMk/>
            <pc:sldMk cId="4286954857" sldId="279"/>
            <ac:spMk id="3" creationId="{2D36DBA2-AC8C-0644-85CA-DAE50DACEF21}"/>
          </ac:spMkLst>
        </pc:spChg>
        <pc:spChg chg="add mod">
          <ac:chgData name="DE SOLERE Regis" userId="cb284313-d7c6-4343-9012-b96e426247d9" providerId="ADAL" clId="{5979BDC1-A409-4D17-AA44-78700CE4946D}" dt="2024-03-06T14:23:23.640" v="954" actId="207"/>
          <ac:spMkLst>
            <pc:docMk/>
            <pc:sldMk cId="4286954857" sldId="279"/>
            <ac:spMk id="5" creationId="{7D8530C2-1DB7-5A1E-1A1F-846A17E13B8D}"/>
          </ac:spMkLst>
        </pc:spChg>
      </pc:sldChg>
      <pc:sldChg chg="modSp add mod ord">
        <pc:chgData name="DE SOLERE Regis" userId="cb284313-d7c6-4343-9012-b96e426247d9" providerId="ADAL" clId="{5979BDC1-A409-4D17-AA44-78700CE4946D}" dt="2024-03-07T07:55:31.352" v="4070"/>
        <pc:sldMkLst>
          <pc:docMk/>
          <pc:sldMk cId="1767991945" sldId="280"/>
        </pc:sldMkLst>
        <pc:spChg chg="mod">
          <ac:chgData name="DE SOLERE Regis" userId="cb284313-d7c6-4343-9012-b96e426247d9" providerId="ADAL" clId="{5979BDC1-A409-4D17-AA44-78700CE4946D}" dt="2024-03-06T14:24:04.163" v="957"/>
          <ac:spMkLst>
            <pc:docMk/>
            <pc:sldMk cId="1767991945" sldId="280"/>
            <ac:spMk id="2" creationId="{2172CEC6-12BD-8F47-B6B6-5D1C9657D520}"/>
          </ac:spMkLst>
        </pc:spChg>
        <pc:spChg chg="mod">
          <ac:chgData name="DE SOLERE Regis" userId="cb284313-d7c6-4343-9012-b96e426247d9" providerId="ADAL" clId="{5979BDC1-A409-4D17-AA44-78700CE4946D}" dt="2024-03-06T14:25:40.188" v="990" actId="948"/>
          <ac:spMkLst>
            <pc:docMk/>
            <pc:sldMk cId="1767991945" sldId="280"/>
            <ac:spMk id="5" creationId="{7D8530C2-1DB7-5A1E-1A1F-846A17E13B8D}"/>
          </ac:spMkLst>
        </pc:spChg>
      </pc:sldChg>
      <pc:sldChg chg="modSp add mod">
        <pc:chgData name="DE SOLERE Regis" userId="cb284313-d7c6-4343-9012-b96e426247d9" providerId="ADAL" clId="{5979BDC1-A409-4D17-AA44-78700CE4946D}" dt="2024-03-06T14:44:46.841" v="1641" actId="20577"/>
        <pc:sldMkLst>
          <pc:docMk/>
          <pc:sldMk cId="3367011923" sldId="281"/>
        </pc:sldMkLst>
        <pc:spChg chg="mod">
          <ac:chgData name="DE SOLERE Regis" userId="cb284313-d7c6-4343-9012-b96e426247d9" providerId="ADAL" clId="{5979BDC1-A409-4D17-AA44-78700CE4946D}" dt="2024-03-06T14:44:46.841" v="1641" actId="20577"/>
          <ac:spMkLst>
            <pc:docMk/>
            <pc:sldMk cId="3367011923" sldId="281"/>
            <ac:spMk id="2" creationId="{F44EB726-8F63-4145-BACC-BF24386872E5}"/>
          </ac:spMkLst>
        </pc:spChg>
      </pc:sldChg>
      <pc:sldChg chg="modSp add mod">
        <pc:chgData name="DE SOLERE Regis" userId="cb284313-d7c6-4343-9012-b96e426247d9" providerId="ADAL" clId="{5979BDC1-A409-4D17-AA44-78700CE4946D}" dt="2024-03-06T14:27:51.487" v="1013" actId="20577"/>
        <pc:sldMkLst>
          <pc:docMk/>
          <pc:sldMk cId="3718247602" sldId="282"/>
        </pc:sldMkLst>
        <pc:spChg chg="mod">
          <ac:chgData name="DE SOLERE Regis" userId="cb284313-d7c6-4343-9012-b96e426247d9" providerId="ADAL" clId="{5979BDC1-A409-4D17-AA44-78700CE4946D}" dt="2024-03-06T14:27:51.487" v="1013" actId="20577"/>
          <ac:spMkLst>
            <pc:docMk/>
            <pc:sldMk cId="3718247602" sldId="282"/>
            <ac:spMk id="2" creationId="{F44EB726-8F63-4145-BACC-BF24386872E5}"/>
          </ac:spMkLst>
        </pc:spChg>
      </pc:sldChg>
      <pc:sldChg chg="addSp modSp add mod">
        <pc:chgData name="DE SOLERE Regis" userId="cb284313-d7c6-4343-9012-b96e426247d9" providerId="ADAL" clId="{5979BDC1-A409-4D17-AA44-78700CE4946D}" dt="2024-03-06T14:38:09.217" v="1264" actId="255"/>
        <pc:sldMkLst>
          <pc:docMk/>
          <pc:sldMk cId="3808961909" sldId="283"/>
        </pc:sldMkLst>
        <pc:spChg chg="mod">
          <ac:chgData name="DE SOLERE Regis" userId="cb284313-d7c6-4343-9012-b96e426247d9" providerId="ADAL" clId="{5979BDC1-A409-4D17-AA44-78700CE4946D}" dt="2024-03-06T14:35:44.401" v="1114" actId="14100"/>
          <ac:spMkLst>
            <pc:docMk/>
            <pc:sldMk cId="3808961909" sldId="283"/>
            <ac:spMk id="2" creationId="{2172CEC6-12BD-8F47-B6B6-5D1C9657D520}"/>
          </ac:spMkLst>
        </pc:spChg>
        <pc:spChg chg="mod ord">
          <ac:chgData name="DE SOLERE Regis" userId="cb284313-d7c6-4343-9012-b96e426247d9" providerId="ADAL" clId="{5979BDC1-A409-4D17-AA44-78700CE4946D}" dt="2024-03-06T14:38:09.217" v="1264" actId="255"/>
          <ac:spMkLst>
            <pc:docMk/>
            <pc:sldMk cId="3808961909" sldId="283"/>
            <ac:spMk id="3" creationId="{2D36DBA2-AC8C-0644-85CA-DAE50DACEF21}"/>
          </ac:spMkLst>
        </pc:spChg>
        <pc:spChg chg="add mod">
          <ac:chgData name="DE SOLERE Regis" userId="cb284313-d7c6-4343-9012-b96e426247d9" providerId="ADAL" clId="{5979BDC1-A409-4D17-AA44-78700CE4946D}" dt="2024-03-06T14:35:30.458" v="1112" actId="207"/>
          <ac:spMkLst>
            <pc:docMk/>
            <pc:sldMk cId="3808961909" sldId="283"/>
            <ac:spMk id="8" creationId="{1A948185-534F-000C-0627-4653F63C688B}"/>
          </ac:spMkLst>
        </pc:spChg>
        <pc:picChg chg="add mod">
          <ac:chgData name="DE SOLERE Regis" userId="cb284313-d7c6-4343-9012-b96e426247d9" providerId="ADAL" clId="{5979BDC1-A409-4D17-AA44-78700CE4946D}" dt="2024-03-06T14:34:29.274" v="1102" actId="1076"/>
          <ac:picMkLst>
            <pc:docMk/>
            <pc:sldMk cId="3808961909" sldId="283"/>
            <ac:picMk id="4" creationId="{1D1C145D-4C4C-488C-09FD-660CFA3CA576}"/>
          </ac:picMkLst>
        </pc:picChg>
        <pc:picChg chg="add mod">
          <ac:chgData name="DE SOLERE Regis" userId="cb284313-d7c6-4343-9012-b96e426247d9" providerId="ADAL" clId="{5979BDC1-A409-4D17-AA44-78700CE4946D}" dt="2024-03-06T14:35:36.819" v="1113" actId="1076"/>
          <ac:picMkLst>
            <pc:docMk/>
            <pc:sldMk cId="3808961909" sldId="283"/>
            <ac:picMk id="6" creationId="{5B5A74C9-7DB6-8E94-6071-4C26A668FDE9}"/>
          </ac:picMkLst>
        </pc:picChg>
      </pc:sldChg>
      <pc:sldChg chg="delSp modSp add mod">
        <pc:chgData name="DE SOLERE Regis" userId="cb284313-d7c6-4343-9012-b96e426247d9" providerId="ADAL" clId="{5979BDC1-A409-4D17-AA44-78700CE4946D}" dt="2024-03-06T15:39:13.011" v="2426" actId="20577"/>
        <pc:sldMkLst>
          <pc:docMk/>
          <pc:sldMk cId="3921487567" sldId="284"/>
        </pc:sldMkLst>
        <pc:spChg chg="mod">
          <ac:chgData name="DE SOLERE Regis" userId="cb284313-d7c6-4343-9012-b96e426247d9" providerId="ADAL" clId="{5979BDC1-A409-4D17-AA44-78700CE4946D}" dt="2024-03-06T14:44:31.099" v="1634" actId="20577"/>
          <ac:spMkLst>
            <pc:docMk/>
            <pc:sldMk cId="3921487567" sldId="284"/>
            <ac:spMk id="2" creationId="{2172CEC6-12BD-8F47-B6B6-5D1C9657D520}"/>
          </ac:spMkLst>
        </pc:spChg>
        <pc:spChg chg="mod">
          <ac:chgData name="DE SOLERE Regis" userId="cb284313-d7c6-4343-9012-b96e426247d9" providerId="ADAL" clId="{5979BDC1-A409-4D17-AA44-78700CE4946D}" dt="2024-03-06T15:39:13.011" v="2426" actId="20577"/>
          <ac:spMkLst>
            <pc:docMk/>
            <pc:sldMk cId="3921487567" sldId="284"/>
            <ac:spMk id="3" creationId="{2D36DBA2-AC8C-0644-85CA-DAE50DACEF21}"/>
          </ac:spMkLst>
        </pc:spChg>
        <pc:spChg chg="del">
          <ac:chgData name="DE SOLERE Regis" userId="cb284313-d7c6-4343-9012-b96e426247d9" providerId="ADAL" clId="{5979BDC1-A409-4D17-AA44-78700CE4946D}" dt="2024-03-06T14:44:08.872" v="1568" actId="478"/>
          <ac:spMkLst>
            <pc:docMk/>
            <pc:sldMk cId="3921487567" sldId="284"/>
            <ac:spMk id="8" creationId="{87A7A171-95E7-B0C2-37AF-70C1FECA95E3}"/>
          </ac:spMkLst>
        </pc:spChg>
        <pc:spChg chg="del">
          <ac:chgData name="DE SOLERE Regis" userId="cb284313-d7c6-4343-9012-b96e426247d9" providerId="ADAL" clId="{5979BDC1-A409-4D17-AA44-78700CE4946D}" dt="2024-03-06T14:44:08.872" v="1568" actId="478"/>
          <ac:spMkLst>
            <pc:docMk/>
            <pc:sldMk cId="3921487567" sldId="284"/>
            <ac:spMk id="10" creationId="{1F07DA25-DF32-C12D-A48E-2C89DAADACE8}"/>
          </ac:spMkLst>
        </pc:spChg>
        <pc:spChg chg="del">
          <ac:chgData name="DE SOLERE Regis" userId="cb284313-d7c6-4343-9012-b96e426247d9" providerId="ADAL" clId="{5979BDC1-A409-4D17-AA44-78700CE4946D}" dt="2024-03-06T14:44:08.872" v="1568" actId="478"/>
          <ac:spMkLst>
            <pc:docMk/>
            <pc:sldMk cId="3921487567" sldId="284"/>
            <ac:spMk id="12" creationId="{31BF68CB-DF61-B299-5C30-FA248E339FD7}"/>
          </ac:spMkLst>
        </pc:spChg>
        <pc:spChg chg="del">
          <ac:chgData name="DE SOLERE Regis" userId="cb284313-d7c6-4343-9012-b96e426247d9" providerId="ADAL" clId="{5979BDC1-A409-4D17-AA44-78700CE4946D}" dt="2024-03-06T14:44:08.872" v="1568" actId="478"/>
          <ac:spMkLst>
            <pc:docMk/>
            <pc:sldMk cId="3921487567" sldId="284"/>
            <ac:spMk id="13" creationId="{682172E7-5CD1-7319-6708-D342A1F8E45F}"/>
          </ac:spMkLst>
        </pc:spChg>
      </pc:sldChg>
      <pc:sldChg chg="add del">
        <pc:chgData name="DE SOLERE Regis" userId="cb284313-d7c6-4343-9012-b96e426247d9" providerId="ADAL" clId="{5979BDC1-A409-4D17-AA44-78700CE4946D}" dt="2024-03-06T14:46:33.053" v="1663" actId="47"/>
        <pc:sldMkLst>
          <pc:docMk/>
          <pc:sldMk cId="1234149653" sldId="285"/>
        </pc:sldMkLst>
      </pc:sldChg>
      <pc:sldChg chg="delSp modSp add mod modShow">
        <pc:chgData name="DE SOLERE Regis" userId="cb284313-d7c6-4343-9012-b96e426247d9" providerId="ADAL" clId="{5979BDC1-A409-4D17-AA44-78700CE4946D}" dt="2024-03-06T14:46:58.868" v="1669" actId="948"/>
        <pc:sldMkLst>
          <pc:docMk/>
          <pc:sldMk cId="2377972201" sldId="286"/>
        </pc:sldMkLst>
        <pc:spChg chg="mod">
          <ac:chgData name="DE SOLERE Regis" userId="cb284313-d7c6-4343-9012-b96e426247d9" providerId="ADAL" clId="{5979BDC1-A409-4D17-AA44-78700CE4946D}" dt="2024-03-06T14:46:09.537" v="1660"/>
          <ac:spMkLst>
            <pc:docMk/>
            <pc:sldMk cId="2377972201" sldId="286"/>
            <ac:spMk id="2" creationId="{2172CEC6-12BD-8F47-B6B6-5D1C9657D520}"/>
          </ac:spMkLst>
        </pc:spChg>
        <pc:spChg chg="mod">
          <ac:chgData name="DE SOLERE Regis" userId="cb284313-d7c6-4343-9012-b96e426247d9" providerId="ADAL" clId="{5979BDC1-A409-4D17-AA44-78700CE4946D}" dt="2024-03-06T14:46:58.868" v="1669" actId="948"/>
          <ac:spMkLst>
            <pc:docMk/>
            <pc:sldMk cId="2377972201" sldId="286"/>
            <ac:spMk id="3" creationId="{2D36DBA2-AC8C-0644-85CA-DAE50DACEF21}"/>
          </ac:spMkLst>
        </pc:spChg>
        <pc:spChg chg="del">
          <ac:chgData name="DE SOLERE Regis" userId="cb284313-d7c6-4343-9012-b96e426247d9" providerId="ADAL" clId="{5979BDC1-A409-4D17-AA44-78700CE4946D}" dt="2024-03-06T14:46:19.291" v="1661" actId="478"/>
          <ac:spMkLst>
            <pc:docMk/>
            <pc:sldMk cId="2377972201" sldId="286"/>
            <ac:spMk id="8" creationId="{87A7A171-95E7-B0C2-37AF-70C1FECA95E3}"/>
          </ac:spMkLst>
        </pc:spChg>
        <pc:spChg chg="del">
          <ac:chgData name="DE SOLERE Regis" userId="cb284313-d7c6-4343-9012-b96e426247d9" providerId="ADAL" clId="{5979BDC1-A409-4D17-AA44-78700CE4946D}" dt="2024-03-06T14:46:19.291" v="1661" actId="478"/>
          <ac:spMkLst>
            <pc:docMk/>
            <pc:sldMk cId="2377972201" sldId="286"/>
            <ac:spMk id="10" creationId="{1F07DA25-DF32-C12D-A48E-2C89DAADACE8}"/>
          </ac:spMkLst>
        </pc:spChg>
        <pc:spChg chg="del">
          <ac:chgData name="DE SOLERE Regis" userId="cb284313-d7c6-4343-9012-b96e426247d9" providerId="ADAL" clId="{5979BDC1-A409-4D17-AA44-78700CE4946D}" dt="2024-03-06T14:46:19.291" v="1661" actId="478"/>
          <ac:spMkLst>
            <pc:docMk/>
            <pc:sldMk cId="2377972201" sldId="286"/>
            <ac:spMk id="12" creationId="{31BF68CB-DF61-B299-5C30-FA248E339FD7}"/>
          </ac:spMkLst>
        </pc:spChg>
        <pc:spChg chg="del">
          <ac:chgData name="DE SOLERE Regis" userId="cb284313-d7c6-4343-9012-b96e426247d9" providerId="ADAL" clId="{5979BDC1-A409-4D17-AA44-78700CE4946D}" dt="2024-03-06T14:46:19.291" v="1661" actId="478"/>
          <ac:spMkLst>
            <pc:docMk/>
            <pc:sldMk cId="2377972201" sldId="286"/>
            <ac:spMk id="13" creationId="{682172E7-5CD1-7319-6708-D342A1F8E45F}"/>
          </ac:spMkLst>
        </pc:spChg>
      </pc:sldChg>
      <pc:sldChg chg="addSp modSp add mod">
        <pc:chgData name="DE SOLERE Regis" userId="cb284313-d7c6-4343-9012-b96e426247d9" providerId="ADAL" clId="{5979BDC1-A409-4D17-AA44-78700CE4946D}" dt="2024-03-06T15:14:50.058" v="2163" actId="20577"/>
        <pc:sldMkLst>
          <pc:docMk/>
          <pc:sldMk cId="923467827" sldId="957"/>
        </pc:sldMkLst>
        <pc:spChg chg="mod">
          <ac:chgData name="DE SOLERE Regis" userId="cb284313-d7c6-4343-9012-b96e426247d9" providerId="ADAL" clId="{5979BDC1-A409-4D17-AA44-78700CE4946D}" dt="2024-03-06T15:14:35.496" v="2162" actId="14100"/>
          <ac:spMkLst>
            <pc:docMk/>
            <pc:sldMk cId="923467827" sldId="957"/>
            <ac:spMk id="2" creationId="{1F59FE61-B347-2B7A-ECBB-D603A5DC93A6}"/>
          </ac:spMkLst>
        </pc:spChg>
        <pc:spChg chg="mod">
          <ac:chgData name="DE SOLERE Regis" userId="cb284313-d7c6-4343-9012-b96e426247d9" providerId="ADAL" clId="{5979BDC1-A409-4D17-AA44-78700CE4946D}" dt="2024-03-06T15:14:21.638" v="2159"/>
          <ac:spMkLst>
            <pc:docMk/>
            <pc:sldMk cId="923467827" sldId="957"/>
            <ac:spMk id="4" creationId="{D3FDDF94-967F-A044-1A62-B8917432E954}"/>
          </ac:spMkLst>
        </pc:spChg>
        <pc:spChg chg="mod">
          <ac:chgData name="DE SOLERE Regis" userId="cb284313-d7c6-4343-9012-b96e426247d9" providerId="ADAL" clId="{5979BDC1-A409-4D17-AA44-78700CE4946D}" dt="2024-03-06T15:14:21.638" v="2159"/>
          <ac:spMkLst>
            <pc:docMk/>
            <pc:sldMk cId="923467827" sldId="957"/>
            <ac:spMk id="5" creationId="{478116E1-8702-7456-17A4-584B59B156DE}"/>
          </ac:spMkLst>
        </pc:spChg>
        <pc:spChg chg="mod">
          <ac:chgData name="DE SOLERE Regis" userId="cb284313-d7c6-4343-9012-b96e426247d9" providerId="ADAL" clId="{5979BDC1-A409-4D17-AA44-78700CE4946D}" dt="2024-03-06T15:14:50.058" v="2163" actId="20577"/>
          <ac:spMkLst>
            <pc:docMk/>
            <pc:sldMk cId="923467827" sldId="957"/>
            <ac:spMk id="8" creationId="{006A1093-2B20-461A-697E-70DAAF9E2673}"/>
          </ac:spMkLst>
        </pc:spChg>
        <pc:grpChg chg="add mod">
          <ac:chgData name="DE SOLERE Regis" userId="cb284313-d7c6-4343-9012-b96e426247d9" providerId="ADAL" clId="{5979BDC1-A409-4D17-AA44-78700CE4946D}" dt="2024-03-06T15:14:21.638" v="2159"/>
          <ac:grpSpMkLst>
            <pc:docMk/>
            <pc:sldMk cId="923467827" sldId="957"/>
            <ac:grpSpMk id="3" creationId="{D003914B-C75B-2040-6D07-5EB16916F551}"/>
          </ac:grpSpMkLst>
        </pc:grpChg>
        <pc:graphicFrameChg chg="mod modGraphic">
          <ac:chgData name="DE SOLERE Regis" userId="cb284313-d7c6-4343-9012-b96e426247d9" providerId="ADAL" clId="{5979BDC1-A409-4D17-AA44-78700CE4946D}" dt="2024-03-06T15:14:05.424" v="2158" actId="1076"/>
          <ac:graphicFrameMkLst>
            <pc:docMk/>
            <pc:sldMk cId="923467827" sldId="957"/>
            <ac:graphicFrameMk id="6" creationId="{D6F09094-251E-0453-248C-2A42B90C5BE1}"/>
          </ac:graphicFrameMkLst>
        </pc:graphicFrameChg>
      </pc:sldChg>
      <pc:sldChg chg="modSp add mod ord modShow">
        <pc:chgData name="DE SOLERE Regis" userId="cb284313-d7c6-4343-9012-b96e426247d9" providerId="ADAL" clId="{5979BDC1-A409-4D17-AA44-78700CE4946D}" dt="2024-03-06T15:20:32.387" v="2191"/>
        <pc:sldMkLst>
          <pc:docMk/>
          <pc:sldMk cId="97801837" sldId="959"/>
        </pc:sldMkLst>
        <pc:spChg chg="mod">
          <ac:chgData name="DE SOLERE Regis" userId="cb284313-d7c6-4343-9012-b96e426247d9" providerId="ADAL" clId="{5979BDC1-A409-4D17-AA44-78700CE4946D}" dt="2024-03-06T15:19:17.876" v="2176" actId="255"/>
          <ac:spMkLst>
            <pc:docMk/>
            <pc:sldMk cId="97801837" sldId="959"/>
            <ac:spMk id="10" creationId="{8F4F9B72-910F-44A1-9DF0-D4DBCFDF3B88}"/>
          </ac:spMkLst>
        </pc:spChg>
      </pc:sldChg>
      <pc:sldChg chg="modSp add mod ord modShow">
        <pc:chgData name="DE SOLERE Regis" userId="cb284313-d7c6-4343-9012-b96e426247d9" providerId="ADAL" clId="{5979BDC1-A409-4D17-AA44-78700CE4946D}" dt="2024-03-06T15:20:32.387" v="2191"/>
        <pc:sldMkLst>
          <pc:docMk/>
          <pc:sldMk cId="112094203" sldId="962"/>
        </pc:sldMkLst>
        <pc:spChg chg="mod">
          <ac:chgData name="DE SOLERE Regis" userId="cb284313-d7c6-4343-9012-b96e426247d9" providerId="ADAL" clId="{5979BDC1-A409-4D17-AA44-78700CE4946D}" dt="2024-03-06T15:18:20.080" v="2171" actId="255"/>
          <ac:spMkLst>
            <pc:docMk/>
            <pc:sldMk cId="112094203" sldId="962"/>
            <ac:spMk id="10" creationId="{8F4F9B72-910F-44A1-9DF0-D4DBCFDF3B88}"/>
          </ac:spMkLst>
        </pc:spChg>
        <pc:spChg chg="mod">
          <ac:chgData name="DE SOLERE Regis" userId="cb284313-d7c6-4343-9012-b96e426247d9" providerId="ADAL" clId="{5979BDC1-A409-4D17-AA44-78700CE4946D}" dt="2024-03-06T15:18:25.979" v="2172" actId="1076"/>
          <ac:spMkLst>
            <pc:docMk/>
            <pc:sldMk cId="112094203" sldId="962"/>
            <ac:spMk id="13" creationId="{5328AA0B-C3FF-709F-4676-A8081A9226A3}"/>
          </ac:spMkLst>
        </pc:spChg>
      </pc:sldChg>
      <pc:sldChg chg="modSp add mod ord modShow">
        <pc:chgData name="DE SOLERE Regis" userId="cb284313-d7c6-4343-9012-b96e426247d9" providerId="ADAL" clId="{5979BDC1-A409-4D17-AA44-78700CE4946D}" dt="2024-03-06T15:20:32.387" v="2191"/>
        <pc:sldMkLst>
          <pc:docMk/>
          <pc:sldMk cId="1221392221" sldId="963"/>
        </pc:sldMkLst>
        <pc:spChg chg="mod">
          <ac:chgData name="DE SOLERE Regis" userId="cb284313-d7c6-4343-9012-b96e426247d9" providerId="ADAL" clId="{5979BDC1-A409-4D17-AA44-78700CE4946D}" dt="2024-03-06T15:18:13.703" v="2170" actId="255"/>
          <ac:spMkLst>
            <pc:docMk/>
            <pc:sldMk cId="1221392221" sldId="963"/>
            <ac:spMk id="2" creationId="{40C2FA59-DB77-3A53-DF52-33B12B892869}"/>
          </ac:spMkLst>
        </pc:spChg>
      </pc:sldChg>
      <pc:sldChg chg="modSp add mod ord modShow">
        <pc:chgData name="DE SOLERE Regis" userId="cb284313-d7c6-4343-9012-b96e426247d9" providerId="ADAL" clId="{5979BDC1-A409-4D17-AA44-78700CE4946D}" dt="2024-03-06T15:20:32.387" v="2191"/>
        <pc:sldMkLst>
          <pc:docMk/>
          <pc:sldMk cId="3767609161" sldId="982"/>
        </pc:sldMkLst>
        <pc:spChg chg="mod">
          <ac:chgData name="DE SOLERE Regis" userId="cb284313-d7c6-4343-9012-b96e426247d9" providerId="ADAL" clId="{5979BDC1-A409-4D17-AA44-78700CE4946D}" dt="2024-03-06T15:19:14.207" v="2175" actId="255"/>
          <ac:spMkLst>
            <pc:docMk/>
            <pc:sldMk cId="3767609161" sldId="982"/>
            <ac:spMk id="10" creationId="{8F4F9B72-910F-44A1-9DF0-D4DBCFDF3B88}"/>
          </ac:spMkLst>
        </pc:spChg>
      </pc:sldChg>
      <pc:sldChg chg="modSp add mod ord modShow">
        <pc:chgData name="DE SOLERE Regis" userId="cb284313-d7c6-4343-9012-b96e426247d9" providerId="ADAL" clId="{5979BDC1-A409-4D17-AA44-78700CE4946D}" dt="2024-03-07T08:05:10.403" v="4344"/>
        <pc:sldMkLst>
          <pc:docMk/>
          <pc:sldMk cId="1651840337" sldId="983"/>
        </pc:sldMkLst>
        <pc:spChg chg="mod">
          <ac:chgData name="DE SOLERE Regis" userId="cb284313-d7c6-4343-9012-b96e426247d9" providerId="ADAL" clId="{5979BDC1-A409-4D17-AA44-78700CE4946D}" dt="2024-03-06T15:18:05.921" v="2169" actId="255"/>
          <ac:spMkLst>
            <pc:docMk/>
            <pc:sldMk cId="1651840337" sldId="983"/>
            <ac:spMk id="2" creationId="{40C2FA59-DB77-3A53-DF52-33B12B892869}"/>
          </ac:spMkLst>
        </pc:spChg>
      </pc:sldChg>
      <pc:sldChg chg="add mod modShow">
        <pc:chgData name="DE SOLERE Regis" userId="cb284313-d7c6-4343-9012-b96e426247d9" providerId="ADAL" clId="{5979BDC1-A409-4D17-AA44-78700CE4946D}" dt="2024-03-06T14:49:59.772" v="1717" actId="729"/>
        <pc:sldMkLst>
          <pc:docMk/>
          <pc:sldMk cId="1427562872" sldId="1909"/>
        </pc:sldMkLst>
      </pc:sldChg>
      <pc:sldChg chg="modSp add mod">
        <pc:chgData name="DE SOLERE Regis" userId="cb284313-d7c6-4343-9012-b96e426247d9" providerId="ADAL" clId="{5979BDC1-A409-4D17-AA44-78700CE4946D}" dt="2024-03-11T13:27:59.995" v="4669" actId="20577"/>
        <pc:sldMkLst>
          <pc:docMk/>
          <pc:sldMk cId="502266883" sldId="1910"/>
        </pc:sldMkLst>
        <pc:spChg chg="mod">
          <ac:chgData name="DE SOLERE Regis" userId="cb284313-d7c6-4343-9012-b96e426247d9" providerId="ADAL" clId="{5979BDC1-A409-4D17-AA44-78700CE4946D}" dt="2024-03-06T14:50:41.870" v="1735" actId="20577"/>
          <ac:spMkLst>
            <pc:docMk/>
            <pc:sldMk cId="502266883" sldId="1910"/>
            <ac:spMk id="2" creationId="{2172CEC6-12BD-8F47-B6B6-5D1C9657D520}"/>
          </ac:spMkLst>
        </pc:spChg>
        <pc:spChg chg="mod">
          <ac:chgData name="DE SOLERE Regis" userId="cb284313-d7c6-4343-9012-b96e426247d9" providerId="ADAL" clId="{5979BDC1-A409-4D17-AA44-78700CE4946D}" dt="2024-03-11T13:27:59.995" v="4669" actId="20577"/>
          <ac:spMkLst>
            <pc:docMk/>
            <pc:sldMk cId="502266883" sldId="1910"/>
            <ac:spMk id="3" creationId="{2D36DBA2-AC8C-0644-85CA-DAE50DACEF21}"/>
          </ac:spMkLst>
        </pc:spChg>
      </pc:sldChg>
      <pc:sldChg chg="modSp add mod">
        <pc:chgData name="DE SOLERE Regis" userId="cb284313-d7c6-4343-9012-b96e426247d9" providerId="ADAL" clId="{5979BDC1-A409-4D17-AA44-78700CE4946D}" dt="2024-03-06T14:51:14.295" v="1777" actId="20577"/>
        <pc:sldMkLst>
          <pc:docMk/>
          <pc:sldMk cId="1812337192" sldId="1911"/>
        </pc:sldMkLst>
        <pc:spChg chg="mod">
          <ac:chgData name="DE SOLERE Regis" userId="cb284313-d7c6-4343-9012-b96e426247d9" providerId="ADAL" clId="{5979BDC1-A409-4D17-AA44-78700CE4946D}" dt="2024-03-06T14:51:14.295" v="1777" actId="20577"/>
          <ac:spMkLst>
            <pc:docMk/>
            <pc:sldMk cId="1812337192" sldId="1911"/>
            <ac:spMk id="2" creationId="{F44EB726-8F63-4145-BACC-BF24386872E5}"/>
          </ac:spMkLst>
        </pc:spChg>
      </pc:sldChg>
      <pc:sldChg chg="addSp delSp modSp add mod ord">
        <pc:chgData name="DE SOLERE Regis" userId="cb284313-d7c6-4343-9012-b96e426247d9" providerId="ADAL" clId="{5979BDC1-A409-4D17-AA44-78700CE4946D}" dt="2024-03-07T08:05:23.910" v="4378" actId="20577"/>
        <pc:sldMkLst>
          <pc:docMk/>
          <pc:sldMk cId="4141179005" sldId="1912"/>
        </pc:sldMkLst>
        <pc:spChg chg="mod">
          <ac:chgData name="DE SOLERE Regis" userId="cb284313-d7c6-4343-9012-b96e426247d9" providerId="ADAL" clId="{5979BDC1-A409-4D17-AA44-78700CE4946D}" dt="2024-03-06T15:04:39.562" v="2036" actId="20577"/>
          <ac:spMkLst>
            <pc:docMk/>
            <pc:sldMk cId="4141179005" sldId="1912"/>
            <ac:spMk id="2" creationId="{2172CEC6-12BD-8F47-B6B6-5D1C9657D520}"/>
          </ac:spMkLst>
        </pc:spChg>
        <pc:spChg chg="add del mod">
          <ac:chgData name="DE SOLERE Regis" userId="cb284313-d7c6-4343-9012-b96e426247d9" providerId="ADAL" clId="{5979BDC1-A409-4D17-AA44-78700CE4946D}" dt="2024-03-07T08:05:23.910" v="4378" actId="20577"/>
          <ac:spMkLst>
            <pc:docMk/>
            <pc:sldMk cId="4141179005" sldId="1912"/>
            <ac:spMk id="3" creationId="{2D36DBA2-AC8C-0644-85CA-DAE50DACEF21}"/>
          </ac:spMkLst>
        </pc:spChg>
        <pc:picChg chg="add del mod">
          <ac:chgData name="DE SOLERE Regis" userId="cb284313-d7c6-4343-9012-b96e426247d9" providerId="ADAL" clId="{5979BDC1-A409-4D17-AA44-78700CE4946D}" dt="2024-03-06T15:04:56.451" v="2043"/>
          <ac:picMkLst>
            <pc:docMk/>
            <pc:sldMk cId="4141179005" sldId="1912"/>
            <ac:picMk id="4" creationId="{CD66418B-3F14-B21B-B967-EF1839699021}"/>
          </ac:picMkLst>
        </pc:picChg>
        <pc:picChg chg="add mod">
          <ac:chgData name="DE SOLERE Regis" userId="cb284313-d7c6-4343-9012-b96e426247d9" providerId="ADAL" clId="{5979BDC1-A409-4D17-AA44-78700CE4946D}" dt="2024-03-06T15:05:12.920" v="2048" actId="1076"/>
          <ac:picMkLst>
            <pc:docMk/>
            <pc:sldMk cId="4141179005" sldId="1912"/>
            <ac:picMk id="5" creationId="{0E482276-4A3A-1EFD-193A-6860D5C5EECB}"/>
          </ac:picMkLst>
        </pc:picChg>
      </pc:sldChg>
      <pc:sldChg chg="addSp delSp modSp add mod addCm modCm">
        <pc:chgData name="DE SOLERE Regis" userId="cb284313-d7c6-4343-9012-b96e426247d9" providerId="ADAL" clId="{5979BDC1-A409-4D17-AA44-78700CE4946D}" dt="2024-03-07T08:14:28.320" v="4379"/>
        <pc:sldMkLst>
          <pc:docMk/>
          <pc:sldMk cId="3342452988" sldId="1913"/>
        </pc:sldMkLst>
        <pc:spChg chg="del">
          <ac:chgData name="DE SOLERE Regis" userId="cb284313-d7c6-4343-9012-b96e426247d9" providerId="ADAL" clId="{5979BDC1-A409-4D17-AA44-78700CE4946D}" dt="2024-03-06T15:12:21.761" v="2148" actId="478"/>
          <ac:spMkLst>
            <pc:docMk/>
            <pc:sldMk cId="3342452988" sldId="1913"/>
            <ac:spMk id="3" creationId="{00000000-0000-0000-0000-000000000000}"/>
          </ac:spMkLst>
        </pc:spChg>
        <pc:spChg chg="del">
          <ac:chgData name="DE SOLERE Regis" userId="cb284313-d7c6-4343-9012-b96e426247d9" providerId="ADAL" clId="{5979BDC1-A409-4D17-AA44-78700CE4946D}" dt="2024-03-06T15:12:23.476" v="2150" actId="478"/>
          <ac:spMkLst>
            <pc:docMk/>
            <pc:sldMk cId="3342452988" sldId="1913"/>
            <ac:spMk id="7" creationId="{EC10C75C-21CE-42DD-AF89-918245F14B39}"/>
          </ac:spMkLst>
        </pc:spChg>
        <pc:spChg chg="del">
          <ac:chgData name="DE SOLERE Regis" userId="cb284313-d7c6-4343-9012-b96e426247d9" providerId="ADAL" clId="{5979BDC1-A409-4D17-AA44-78700CE4946D}" dt="2024-03-06T15:12:22.554" v="2149" actId="478"/>
          <ac:spMkLst>
            <pc:docMk/>
            <pc:sldMk cId="3342452988" sldId="1913"/>
            <ac:spMk id="13" creationId="{00000000-0000-0000-0000-000000000000}"/>
          </ac:spMkLst>
        </pc:spChg>
        <pc:spChg chg="mod">
          <ac:chgData name="DE SOLERE Regis" userId="cb284313-d7c6-4343-9012-b96e426247d9" providerId="ADAL" clId="{5979BDC1-A409-4D17-AA44-78700CE4946D}" dt="2024-03-06T15:12:16.887" v="2146" actId="20577"/>
          <ac:spMkLst>
            <pc:docMk/>
            <pc:sldMk cId="3342452988" sldId="1913"/>
            <ac:spMk id="15" creationId="{9D1A29AF-2E36-37C8-883F-7EA3F9712473}"/>
          </ac:spMkLst>
        </pc:spChg>
        <pc:graphicFrameChg chg="add mod modGraphic">
          <ac:chgData name="DE SOLERE Regis" userId="cb284313-d7c6-4343-9012-b96e426247d9" providerId="ADAL" clId="{5979BDC1-A409-4D17-AA44-78700CE4946D}" dt="2024-03-06T15:12:47.666" v="2153" actId="1076"/>
          <ac:graphicFrameMkLst>
            <pc:docMk/>
            <pc:sldMk cId="3342452988" sldId="1913"/>
            <ac:graphicFrameMk id="2" creationId="{935E373D-2A9D-733A-B755-35ABB258DB45}"/>
          </ac:graphicFrameMkLst>
        </pc:graphicFrameChg>
        <pc:graphicFrameChg chg="del">
          <ac:chgData name="DE SOLERE Regis" userId="cb284313-d7c6-4343-9012-b96e426247d9" providerId="ADAL" clId="{5979BDC1-A409-4D17-AA44-78700CE4946D}" dt="2024-03-06T15:12:20.885" v="2147" actId="478"/>
          <ac:graphicFrameMkLst>
            <pc:docMk/>
            <pc:sldMk cId="3342452988" sldId="1913"/>
            <ac:graphicFrameMk id="12" creationId="{00000000-0000-0000-0000-000000000000}"/>
          </ac:graphicFrameMkLst>
        </pc:graphicFrameChg>
        <pc:extLst>
          <p:ext xmlns:p="http://schemas.openxmlformats.org/presentationml/2006/main" uri="{D6D511B9-2390-475A-947B-AFAB55BFBCF1}">
            <pc226:cmChg xmlns:pc226="http://schemas.microsoft.com/office/powerpoint/2022/06/main/command" chg="add mod">
              <pc226:chgData name="DE SOLERE Regis" userId="cb284313-d7c6-4343-9012-b96e426247d9" providerId="ADAL" clId="{5979BDC1-A409-4D17-AA44-78700CE4946D}" dt="2024-03-07T08:14:28.320" v="4379"/>
              <pc2:cmMkLst xmlns:pc2="http://schemas.microsoft.com/office/powerpoint/2019/9/main/command">
                <pc:docMk/>
                <pc:sldMk cId="3342452988" sldId="1913"/>
                <pc2:cmMk id="{6B8EBCEF-00C4-48BC-A84A-AAEDB7058284}"/>
              </pc2:cmMkLst>
            </pc226:cmChg>
          </p:ext>
        </pc:extLst>
      </pc:sldChg>
      <pc:sldChg chg="modSp add mod modShow">
        <pc:chgData name="DE SOLERE Regis" userId="cb284313-d7c6-4343-9012-b96e426247d9" providerId="ADAL" clId="{5979BDC1-A409-4D17-AA44-78700CE4946D}" dt="2024-03-06T15:20:14.895" v="2189" actId="729"/>
        <pc:sldMkLst>
          <pc:docMk/>
          <pc:sldMk cId="363370390" sldId="1914"/>
        </pc:sldMkLst>
        <pc:spChg chg="mod">
          <ac:chgData name="DE SOLERE Regis" userId="cb284313-d7c6-4343-9012-b96e426247d9" providerId="ADAL" clId="{5979BDC1-A409-4D17-AA44-78700CE4946D}" dt="2024-03-06T15:20:10.883" v="2188" actId="20577"/>
          <ac:spMkLst>
            <pc:docMk/>
            <pc:sldMk cId="363370390" sldId="1914"/>
            <ac:spMk id="2" creationId="{F44EB726-8F63-4145-BACC-BF24386872E5}"/>
          </ac:spMkLst>
        </pc:spChg>
      </pc:sldChg>
      <pc:sldChg chg="modSp add mod">
        <pc:chgData name="DE SOLERE Regis" userId="cb284313-d7c6-4343-9012-b96e426247d9" providerId="ADAL" clId="{5979BDC1-A409-4D17-AA44-78700CE4946D}" dt="2024-03-07T08:04:41.464" v="4342" actId="20577"/>
        <pc:sldMkLst>
          <pc:docMk/>
          <pc:sldMk cId="1320868996" sldId="1915"/>
        </pc:sldMkLst>
        <pc:spChg chg="mod">
          <ac:chgData name="DE SOLERE Regis" userId="cb284313-d7c6-4343-9012-b96e426247d9" providerId="ADAL" clId="{5979BDC1-A409-4D17-AA44-78700CE4946D}" dt="2024-03-07T08:04:41.464" v="4342" actId="20577"/>
          <ac:spMkLst>
            <pc:docMk/>
            <pc:sldMk cId="1320868996" sldId="1915"/>
            <ac:spMk id="2" creationId="{2172CEC6-12BD-8F47-B6B6-5D1C9657D520}"/>
          </ac:spMkLst>
        </pc:spChg>
        <pc:spChg chg="mod">
          <ac:chgData name="DE SOLERE Regis" userId="cb284313-d7c6-4343-9012-b96e426247d9" providerId="ADAL" clId="{5979BDC1-A409-4D17-AA44-78700CE4946D}" dt="2024-03-06T15:21:02.338" v="2209" actId="20577"/>
          <ac:spMkLst>
            <pc:docMk/>
            <pc:sldMk cId="1320868996" sldId="1915"/>
            <ac:spMk id="3" creationId="{2D36DBA2-AC8C-0644-85CA-DAE50DACEF21}"/>
          </ac:spMkLst>
        </pc:spChg>
      </pc:sldChg>
      <pc:sldChg chg="modSp add mod">
        <pc:chgData name="DE SOLERE Regis" userId="cb284313-d7c6-4343-9012-b96e426247d9" providerId="ADAL" clId="{5979BDC1-A409-4D17-AA44-78700CE4946D}" dt="2024-03-06T15:22:00.218" v="2293" actId="20577"/>
        <pc:sldMkLst>
          <pc:docMk/>
          <pc:sldMk cId="1918290405" sldId="1916"/>
        </pc:sldMkLst>
        <pc:spChg chg="mod">
          <ac:chgData name="DE SOLERE Regis" userId="cb284313-d7c6-4343-9012-b96e426247d9" providerId="ADAL" clId="{5979BDC1-A409-4D17-AA44-78700CE4946D}" dt="2024-03-06T15:22:00.218" v="2293" actId="20577"/>
          <ac:spMkLst>
            <pc:docMk/>
            <pc:sldMk cId="1918290405" sldId="1916"/>
            <ac:spMk id="2" creationId="{2172CEC6-12BD-8F47-B6B6-5D1C9657D520}"/>
          </ac:spMkLst>
        </pc:spChg>
        <pc:spChg chg="mod">
          <ac:chgData name="DE SOLERE Regis" userId="cb284313-d7c6-4343-9012-b96e426247d9" providerId="ADAL" clId="{5979BDC1-A409-4D17-AA44-78700CE4946D}" dt="2024-03-06T15:21:37.071" v="2231" actId="20577"/>
          <ac:spMkLst>
            <pc:docMk/>
            <pc:sldMk cId="1918290405" sldId="1916"/>
            <ac:spMk id="3" creationId="{2D36DBA2-AC8C-0644-85CA-DAE50DACEF21}"/>
          </ac:spMkLst>
        </pc:spChg>
      </pc:sldChg>
      <pc:sldChg chg="addSp delSp modSp add mod addCm">
        <pc:chgData name="DE SOLERE Regis" userId="cb284313-d7c6-4343-9012-b96e426247d9" providerId="ADAL" clId="{5979BDC1-A409-4D17-AA44-78700CE4946D}" dt="2024-03-06T15:47:19.449" v="2954"/>
        <pc:sldMkLst>
          <pc:docMk/>
          <pc:sldMk cId="4257371294" sldId="1917"/>
        </pc:sldMkLst>
        <pc:spChg chg="mod">
          <ac:chgData name="DE SOLERE Regis" userId="cb284313-d7c6-4343-9012-b96e426247d9" providerId="ADAL" clId="{5979BDC1-A409-4D17-AA44-78700CE4946D}" dt="2024-03-06T15:40:21.536" v="2435" actId="20577"/>
          <ac:spMkLst>
            <pc:docMk/>
            <pc:sldMk cId="4257371294" sldId="1917"/>
            <ac:spMk id="2" creationId="{2172CEC6-12BD-8F47-B6B6-5D1C9657D520}"/>
          </ac:spMkLst>
        </pc:spChg>
        <pc:spChg chg="mod">
          <ac:chgData name="DE SOLERE Regis" userId="cb284313-d7c6-4343-9012-b96e426247d9" providerId="ADAL" clId="{5979BDC1-A409-4D17-AA44-78700CE4946D}" dt="2024-03-06T15:44:51.643" v="2747" actId="1076"/>
          <ac:spMkLst>
            <pc:docMk/>
            <pc:sldMk cId="4257371294" sldId="1917"/>
            <ac:spMk id="3" creationId="{2D36DBA2-AC8C-0644-85CA-DAE50DACEF21}"/>
          </ac:spMkLst>
        </pc:spChg>
        <pc:spChg chg="del">
          <ac:chgData name="DE SOLERE Regis" userId="cb284313-d7c6-4343-9012-b96e426247d9" providerId="ADAL" clId="{5979BDC1-A409-4D17-AA44-78700CE4946D}" dt="2024-03-06T15:40:23.755" v="2436" actId="478"/>
          <ac:spMkLst>
            <pc:docMk/>
            <pc:sldMk cId="4257371294" sldId="1917"/>
            <ac:spMk id="5" creationId="{D9B608DC-1275-B791-B42A-011D4907216B}"/>
          </ac:spMkLst>
        </pc:spChg>
        <pc:spChg chg="add mod">
          <ac:chgData name="DE SOLERE Regis" userId="cb284313-d7c6-4343-9012-b96e426247d9" providerId="ADAL" clId="{5979BDC1-A409-4D17-AA44-78700CE4946D}" dt="2024-03-06T15:45:45.045" v="2848" actId="14100"/>
          <ac:spMkLst>
            <pc:docMk/>
            <pc:sldMk cId="4257371294" sldId="1917"/>
            <ac:spMk id="6" creationId="{18F046B5-21FA-715C-0ACF-98D293623CE3}"/>
          </ac:spMkLst>
        </pc:spChg>
        <pc:spChg chg="add mod">
          <ac:chgData name="DE SOLERE Regis" userId="cb284313-d7c6-4343-9012-b96e426247d9" providerId="ADAL" clId="{5979BDC1-A409-4D17-AA44-78700CE4946D}" dt="2024-03-06T15:44:51.643" v="2747" actId="1076"/>
          <ac:spMkLst>
            <pc:docMk/>
            <pc:sldMk cId="4257371294" sldId="1917"/>
            <ac:spMk id="8" creationId="{98D98836-5DFA-3D6C-F552-A895FF63B0C8}"/>
          </ac:spMkLst>
        </pc:spChg>
        <pc:spChg chg="add mod">
          <ac:chgData name="DE SOLERE Regis" userId="cb284313-d7c6-4343-9012-b96e426247d9" providerId="ADAL" clId="{5979BDC1-A409-4D17-AA44-78700CE4946D}" dt="2024-03-06T15:45:48.552" v="2850" actId="14100"/>
          <ac:spMkLst>
            <pc:docMk/>
            <pc:sldMk cId="4257371294" sldId="1917"/>
            <ac:spMk id="9" creationId="{07691040-3BFB-DBAB-C854-C6CCCA4F7CD9}"/>
          </ac:spMkLst>
        </pc:spChg>
        <pc:spChg chg="add mod">
          <ac:chgData name="DE SOLERE Regis" userId="cb284313-d7c6-4343-9012-b96e426247d9" providerId="ADAL" clId="{5979BDC1-A409-4D17-AA44-78700CE4946D}" dt="2024-03-06T15:44:51.643" v="2747" actId="1076"/>
          <ac:spMkLst>
            <pc:docMk/>
            <pc:sldMk cId="4257371294" sldId="1917"/>
            <ac:spMk id="10" creationId="{6D3AC427-27CE-1AD7-B0E6-208E9356EA9F}"/>
          </ac:spMkLst>
        </pc:spChg>
        <pc:spChg chg="add mod">
          <ac:chgData name="DE SOLERE Regis" userId="cb284313-d7c6-4343-9012-b96e426247d9" providerId="ADAL" clId="{5979BDC1-A409-4D17-AA44-78700CE4946D}" dt="2024-03-06T15:45:52.702" v="2852" actId="14100"/>
          <ac:spMkLst>
            <pc:docMk/>
            <pc:sldMk cId="4257371294" sldId="1917"/>
            <ac:spMk id="11" creationId="{7DAAEEE3-10B7-84AA-D891-D4E3C5BA1BB9}"/>
          </ac:spMkLst>
        </pc:spChg>
        <pc:spChg chg="add mod">
          <ac:chgData name="DE SOLERE Regis" userId="cb284313-d7c6-4343-9012-b96e426247d9" providerId="ADAL" clId="{5979BDC1-A409-4D17-AA44-78700CE4946D}" dt="2024-03-06T15:45:02.802" v="2760" actId="20577"/>
          <ac:spMkLst>
            <pc:docMk/>
            <pc:sldMk cId="4257371294" sldId="1917"/>
            <ac:spMk id="12" creationId="{3094AFB1-B7D4-F584-CAF3-C2D731101338}"/>
          </ac:spMkLst>
        </pc:spChg>
        <pc:spChg chg="add mod">
          <ac:chgData name="DE SOLERE Regis" userId="cb284313-d7c6-4343-9012-b96e426247d9" providerId="ADAL" clId="{5979BDC1-A409-4D17-AA44-78700CE4946D}" dt="2024-03-06T15:46:39.601" v="2953" actId="5793"/>
          <ac:spMkLst>
            <pc:docMk/>
            <pc:sldMk cId="4257371294" sldId="1917"/>
            <ac:spMk id="13" creationId="{45BAA564-E8E9-98A9-5613-FF23EFABB250}"/>
          </ac:spMkLst>
        </pc:spChg>
        <pc:picChg chg="del">
          <ac:chgData name="DE SOLERE Regis" userId="cb284313-d7c6-4343-9012-b96e426247d9" providerId="ADAL" clId="{5979BDC1-A409-4D17-AA44-78700CE4946D}" dt="2024-03-06T15:40:19.173" v="2434" actId="478"/>
          <ac:picMkLst>
            <pc:docMk/>
            <pc:sldMk cId="4257371294" sldId="1917"/>
            <ac:picMk id="4" creationId="{B644D5F8-6888-8A80-A9D4-BA951A85B183}"/>
          </ac:picMkLst>
        </pc:picChg>
        <pc:extLst>
          <p:ext xmlns:p="http://schemas.openxmlformats.org/presentationml/2006/main" uri="{D6D511B9-2390-475A-947B-AFAB55BFBCF1}">
            <pc226:cmChg xmlns:pc226="http://schemas.microsoft.com/office/powerpoint/2022/06/main/command" chg="add">
              <pc226:chgData name="DE SOLERE Regis" userId="cb284313-d7c6-4343-9012-b96e426247d9" providerId="ADAL" clId="{5979BDC1-A409-4D17-AA44-78700CE4946D}" dt="2024-03-06T15:47:19.449" v="2954"/>
              <pc2:cmMkLst xmlns:pc2="http://schemas.microsoft.com/office/powerpoint/2019/9/main/command">
                <pc:docMk/>
                <pc:sldMk cId="4257371294" sldId="1917"/>
                <pc2:cmMk id="{D2D7659D-A577-4965-BCF6-FC23B88703CA}"/>
              </pc2:cmMkLst>
            </pc226:cmChg>
          </p:ext>
        </pc:extLst>
      </pc:sldChg>
      <pc:sldChg chg="addSp delSp modSp add mod">
        <pc:chgData name="DE SOLERE Regis" userId="cb284313-d7c6-4343-9012-b96e426247d9" providerId="ADAL" clId="{5979BDC1-A409-4D17-AA44-78700CE4946D}" dt="2024-03-06T15:54:32.983" v="3040" actId="14100"/>
        <pc:sldMkLst>
          <pc:docMk/>
          <pc:sldMk cId="1737536780" sldId="1918"/>
        </pc:sldMkLst>
        <pc:spChg chg="mod">
          <ac:chgData name="DE SOLERE Regis" userId="cb284313-d7c6-4343-9012-b96e426247d9" providerId="ADAL" clId="{5979BDC1-A409-4D17-AA44-78700CE4946D}" dt="2024-03-06T15:52:31.743" v="3017" actId="14100"/>
          <ac:spMkLst>
            <pc:docMk/>
            <pc:sldMk cId="1737536780" sldId="1918"/>
            <ac:spMk id="2" creationId="{2172CEC6-12BD-8F47-B6B6-5D1C9657D520}"/>
          </ac:spMkLst>
        </pc:spChg>
        <pc:spChg chg="del">
          <ac:chgData name="DE SOLERE Regis" userId="cb284313-d7c6-4343-9012-b96e426247d9" providerId="ADAL" clId="{5979BDC1-A409-4D17-AA44-78700CE4946D}" dt="2024-03-06T15:51:42.772" v="2972" actId="478"/>
          <ac:spMkLst>
            <pc:docMk/>
            <pc:sldMk cId="1737536780" sldId="1918"/>
            <ac:spMk id="3" creationId="{2D36DBA2-AC8C-0644-85CA-DAE50DACEF21}"/>
          </ac:spMkLst>
        </pc:spChg>
        <pc:spChg chg="del">
          <ac:chgData name="DE SOLERE Regis" userId="cb284313-d7c6-4343-9012-b96e426247d9" providerId="ADAL" clId="{5979BDC1-A409-4D17-AA44-78700CE4946D}" dt="2024-03-06T15:51:50.565" v="2975" actId="478"/>
          <ac:spMkLst>
            <pc:docMk/>
            <pc:sldMk cId="1737536780" sldId="1918"/>
            <ac:spMk id="5" creationId="{D9B608DC-1275-B791-B42A-011D4907216B}"/>
          </ac:spMkLst>
        </pc:spChg>
        <pc:spChg chg="add mod">
          <ac:chgData name="DE SOLERE Regis" userId="cb284313-d7c6-4343-9012-b96e426247d9" providerId="ADAL" clId="{5979BDC1-A409-4D17-AA44-78700CE4946D}" dt="2024-03-06T15:54:32.983" v="3040" actId="14100"/>
          <ac:spMkLst>
            <pc:docMk/>
            <pc:sldMk cId="1737536780" sldId="1918"/>
            <ac:spMk id="8" creationId="{8F050C95-2190-D074-A363-4DDF89E95B60}"/>
          </ac:spMkLst>
        </pc:spChg>
        <pc:picChg chg="del">
          <ac:chgData name="DE SOLERE Regis" userId="cb284313-d7c6-4343-9012-b96e426247d9" providerId="ADAL" clId="{5979BDC1-A409-4D17-AA44-78700CE4946D}" dt="2024-03-06T15:51:49.292" v="2974" actId="478"/>
          <ac:picMkLst>
            <pc:docMk/>
            <pc:sldMk cId="1737536780" sldId="1918"/>
            <ac:picMk id="4" creationId="{B644D5F8-6888-8A80-A9D4-BA951A85B183}"/>
          </ac:picMkLst>
        </pc:picChg>
        <pc:picChg chg="add del mod">
          <ac:chgData name="DE SOLERE Regis" userId="cb284313-d7c6-4343-9012-b96e426247d9" providerId="ADAL" clId="{5979BDC1-A409-4D17-AA44-78700CE4946D}" dt="2024-03-06T15:53:12.189" v="3020" actId="478"/>
          <ac:picMkLst>
            <pc:docMk/>
            <pc:sldMk cId="1737536780" sldId="1918"/>
            <ac:picMk id="9" creationId="{CE245783-424A-965D-1775-7B26B7A34F3B}"/>
          </ac:picMkLst>
        </pc:picChg>
        <pc:picChg chg="add mod modCrop">
          <ac:chgData name="DE SOLERE Regis" userId="cb284313-d7c6-4343-9012-b96e426247d9" providerId="ADAL" clId="{5979BDC1-A409-4D17-AA44-78700CE4946D}" dt="2024-03-06T15:54:27.558" v="3039" actId="1076"/>
          <ac:picMkLst>
            <pc:docMk/>
            <pc:sldMk cId="1737536780" sldId="1918"/>
            <ac:picMk id="10" creationId="{579274B8-7ECB-9708-E237-08189E55F545}"/>
          </ac:picMkLst>
        </pc:picChg>
      </pc:sldChg>
      <pc:sldChg chg="modSp add mod">
        <pc:chgData name="DE SOLERE Regis" userId="cb284313-d7c6-4343-9012-b96e426247d9" providerId="ADAL" clId="{5979BDC1-A409-4D17-AA44-78700CE4946D}" dt="2024-03-07T07:54:06.059" v="4068" actId="20577"/>
        <pc:sldMkLst>
          <pc:docMk/>
          <pc:sldMk cId="2410559340" sldId="1919"/>
        </pc:sldMkLst>
        <pc:spChg chg="mod">
          <ac:chgData name="DE SOLERE Regis" userId="cb284313-d7c6-4343-9012-b96e426247d9" providerId="ADAL" clId="{5979BDC1-A409-4D17-AA44-78700CE4946D}" dt="2024-03-07T07:36:58.185" v="3068" actId="20577"/>
          <ac:spMkLst>
            <pc:docMk/>
            <pc:sldMk cId="2410559340" sldId="1919"/>
            <ac:spMk id="2" creationId="{2172CEC6-12BD-8F47-B6B6-5D1C9657D520}"/>
          </ac:spMkLst>
        </pc:spChg>
        <pc:spChg chg="mod">
          <ac:chgData name="DE SOLERE Regis" userId="cb284313-d7c6-4343-9012-b96e426247d9" providerId="ADAL" clId="{5979BDC1-A409-4D17-AA44-78700CE4946D}" dt="2024-03-07T07:54:06.059" v="4068" actId="20577"/>
          <ac:spMkLst>
            <pc:docMk/>
            <pc:sldMk cId="2410559340" sldId="1919"/>
            <ac:spMk id="3" creationId="{2D36DBA2-AC8C-0644-85CA-DAE50DACEF21}"/>
          </ac:spMkLst>
        </pc:spChg>
      </pc:sldChg>
      <pc:sldChg chg="delSp modSp add mod">
        <pc:chgData name="DE SOLERE Regis" userId="cb284313-d7c6-4343-9012-b96e426247d9" providerId="ADAL" clId="{5979BDC1-A409-4D17-AA44-78700CE4946D}" dt="2024-03-11T13:22:55.365" v="4507" actId="20577"/>
        <pc:sldMkLst>
          <pc:docMk/>
          <pc:sldMk cId="2549557232" sldId="1920"/>
        </pc:sldMkLst>
        <pc:spChg chg="mod">
          <ac:chgData name="DE SOLERE Regis" userId="cb284313-d7c6-4343-9012-b96e426247d9" providerId="ADAL" clId="{5979BDC1-A409-4D17-AA44-78700CE4946D}" dt="2024-03-11T13:22:55.365" v="4507" actId="20577"/>
          <ac:spMkLst>
            <pc:docMk/>
            <pc:sldMk cId="2549557232" sldId="1920"/>
            <ac:spMk id="3" creationId="{A74F8D3D-AC8D-9FD3-2ADB-0E7A14DE7101}"/>
          </ac:spMkLst>
        </pc:spChg>
        <pc:spChg chg="del">
          <ac:chgData name="DE SOLERE Regis" userId="cb284313-d7c6-4343-9012-b96e426247d9" providerId="ADAL" clId="{5979BDC1-A409-4D17-AA44-78700CE4946D}" dt="2024-03-11T13:13:10.499" v="4381" actId="478"/>
          <ac:spMkLst>
            <pc:docMk/>
            <pc:sldMk cId="2549557232" sldId="1920"/>
            <ac:spMk id="7" creationId="{65C09C9B-3D2E-E844-83F1-605AFC58C701}"/>
          </ac:spMkLst>
        </pc:spChg>
        <pc:spChg chg="del">
          <ac:chgData name="DE SOLERE Regis" userId="cb284313-d7c6-4343-9012-b96e426247d9" providerId="ADAL" clId="{5979BDC1-A409-4D17-AA44-78700CE4946D}" dt="2024-03-11T13:13:10.499" v="4381" actId="478"/>
          <ac:spMkLst>
            <pc:docMk/>
            <pc:sldMk cId="2549557232" sldId="1920"/>
            <ac:spMk id="10" creationId="{689F8353-8E72-1F4B-0648-0F52AAA2B7F7}"/>
          </ac:spMkLst>
        </pc:spChg>
        <pc:spChg chg="del">
          <ac:chgData name="DE SOLERE Regis" userId="cb284313-d7c6-4343-9012-b96e426247d9" providerId="ADAL" clId="{5979BDC1-A409-4D17-AA44-78700CE4946D}" dt="2024-03-11T13:13:10.499" v="4381" actId="478"/>
          <ac:spMkLst>
            <pc:docMk/>
            <pc:sldMk cId="2549557232" sldId="1920"/>
            <ac:spMk id="12" creationId="{555D2420-8C2C-84FD-9BF4-480151654082}"/>
          </ac:spMkLst>
        </pc:spChg>
        <pc:spChg chg="del">
          <ac:chgData name="DE SOLERE Regis" userId="cb284313-d7c6-4343-9012-b96e426247d9" providerId="ADAL" clId="{5979BDC1-A409-4D17-AA44-78700CE4946D}" dt="2024-03-11T13:13:10.499" v="4381" actId="478"/>
          <ac:spMkLst>
            <pc:docMk/>
            <pc:sldMk cId="2549557232" sldId="1920"/>
            <ac:spMk id="13" creationId="{1BA6BFBB-206B-F46C-DAA0-5D71F4031BB5}"/>
          </ac:spMkLst>
        </pc:spChg>
        <pc:spChg chg="del">
          <ac:chgData name="DE SOLERE Regis" userId="cb284313-d7c6-4343-9012-b96e426247d9" providerId="ADAL" clId="{5979BDC1-A409-4D17-AA44-78700CE4946D}" dt="2024-03-11T13:13:10.499" v="4381" actId="478"/>
          <ac:spMkLst>
            <pc:docMk/>
            <pc:sldMk cId="2549557232" sldId="1920"/>
            <ac:spMk id="15" creationId="{A3EF9354-6828-880B-C5A6-44134E770748}"/>
          </ac:spMkLst>
        </pc:spChg>
        <pc:spChg chg="del">
          <ac:chgData name="DE SOLERE Regis" userId="cb284313-d7c6-4343-9012-b96e426247d9" providerId="ADAL" clId="{5979BDC1-A409-4D17-AA44-78700CE4946D}" dt="2024-03-11T13:13:10.499" v="4381" actId="478"/>
          <ac:spMkLst>
            <pc:docMk/>
            <pc:sldMk cId="2549557232" sldId="1920"/>
            <ac:spMk id="16" creationId="{BCEBA1A6-397E-0886-0F81-8E609588CDAE}"/>
          </ac:spMkLst>
        </pc:spChg>
        <pc:spChg chg="del">
          <ac:chgData name="DE SOLERE Regis" userId="cb284313-d7c6-4343-9012-b96e426247d9" providerId="ADAL" clId="{5979BDC1-A409-4D17-AA44-78700CE4946D}" dt="2024-03-11T13:13:10.499" v="4381" actId="478"/>
          <ac:spMkLst>
            <pc:docMk/>
            <pc:sldMk cId="2549557232" sldId="1920"/>
            <ac:spMk id="17" creationId="{DDDEC911-B9A9-6F52-E1A6-1A7E012B120F}"/>
          </ac:spMkLst>
        </pc:spChg>
        <pc:spChg chg="del">
          <ac:chgData name="DE SOLERE Regis" userId="cb284313-d7c6-4343-9012-b96e426247d9" providerId="ADAL" clId="{5979BDC1-A409-4D17-AA44-78700CE4946D}" dt="2024-03-11T13:13:10.499" v="4381" actId="478"/>
          <ac:spMkLst>
            <pc:docMk/>
            <pc:sldMk cId="2549557232" sldId="1920"/>
            <ac:spMk id="18" creationId="{5D24C426-C6DD-D174-3F2D-9C8B5FCA835A}"/>
          </ac:spMkLst>
        </pc:spChg>
        <pc:spChg chg="del">
          <ac:chgData name="DE SOLERE Regis" userId="cb284313-d7c6-4343-9012-b96e426247d9" providerId="ADAL" clId="{5979BDC1-A409-4D17-AA44-78700CE4946D}" dt="2024-03-11T13:13:10.499" v="4381" actId="478"/>
          <ac:spMkLst>
            <pc:docMk/>
            <pc:sldMk cId="2549557232" sldId="1920"/>
            <ac:spMk id="19" creationId="{6349D9BA-03FF-3189-AE7A-C16F14F5B09B}"/>
          </ac:spMkLst>
        </pc:spChg>
        <pc:spChg chg="del">
          <ac:chgData name="DE SOLERE Regis" userId="cb284313-d7c6-4343-9012-b96e426247d9" providerId="ADAL" clId="{5979BDC1-A409-4D17-AA44-78700CE4946D}" dt="2024-03-11T13:13:10.499" v="4381" actId="478"/>
          <ac:spMkLst>
            <pc:docMk/>
            <pc:sldMk cId="2549557232" sldId="1920"/>
            <ac:spMk id="20" creationId="{74832A4C-DF7E-CB5E-F2CF-A5422B9F6040}"/>
          </ac:spMkLst>
        </pc:spChg>
        <pc:spChg chg="del">
          <ac:chgData name="DE SOLERE Regis" userId="cb284313-d7c6-4343-9012-b96e426247d9" providerId="ADAL" clId="{5979BDC1-A409-4D17-AA44-78700CE4946D}" dt="2024-03-11T13:13:10.499" v="4381" actId="478"/>
          <ac:spMkLst>
            <pc:docMk/>
            <pc:sldMk cId="2549557232" sldId="1920"/>
            <ac:spMk id="21" creationId="{C34131D6-FDB0-E133-45A1-3729C55DD38D}"/>
          </ac:spMkLst>
        </pc:spChg>
        <pc:spChg chg="del">
          <ac:chgData name="DE SOLERE Regis" userId="cb284313-d7c6-4343-9012-b96e426247d9" providerId="ADAL" clId="{5979BDC1-A409-4D17-AA44-78700CE4946D}" dt="2024-03-11T13:13:10.499" v="4381" actId="478"/>
          <ac:spMkLst>
            <pc:docMk/>
            <pc:sldMk cId="2549557232" sldId="1920"/>
            <ac:spMk id="22" creationId="{0C1F1012-49AE-385C-D0EA-3E0E46B3FCB0}"/>
          </ac:spMkLst>
        </pc:spChg>
        <pc:spChg chg="del">
          <ac:chgData name="DE SOLERE Regis" userId="cb284313-d7c6-4343-9012-b96e426247d9" providerId="ADAL" clId="{5979BDC1-A409-4D17-AA44-78700CE4946D}" dt="2024-03-11T13:13:10.499" v="4381" actId="478"/>
          <ac:spMkLst>
            <pc:docMk/>
            <pc:sldMk cId="2549557232" sldId="1920"/>
            <ac:spMk id="23" creationId="{C47D18F3-306D-F0F8-EBD0-4551F85B9963}"/>
          </ac:spMkLst>
        </pc:spChg>
        <pc:spChg chg="del">
          <ac:chgData name="DE SOLERE Regis" userId="cb284313-d7c6-4343-9012-b96e426247d9" providerId="ADAL" clId="{5979BDC1-A409-4D17-AA44-78700CE4946D}" dt="2024-03-11T13:13:10.499" v="4381" actId="478"/>
          <ac:spMkLst>
            <pc:docMk/>
            <pc:sldMk cId="2549557232" sldId="1920"/>
            <ac:spMk id="24" creationId="{B5EC5CD0-156F-1C35-BA5F-649CC9E5515D}"/>
          </ac:spMkLst>
        </pc:spChg>
        <pc:spChg chg="del">
          <ac:chgData name="DE SOLERE Regis" userId="cb284313-d7c6-4343-9012-b96e426247d9" providerId="ADAL" clId="{5979BDC1-A409-4D17-AA44-78700CE4946D}" dt="2024-03-11T13:13:10.499" v="4381" actId="478"/>
          <ac:spMkLst>
            <pc:docMk/>
            <pc:sldMk cId="2549557232" sldId="1920"/>
            <ac:spMk id="25" creationId="{CCA90FB9-0322-8E53-8DFF-9D56EE47F5EA}"/>
          </ac:spMkLst>
        </pc:spChg>
        <pc:picChg chg="del">
          <ac:chgData name="DE SOLERE Regis" userId="cb284313-d7c6-4343-9012-b96e426247d9" providerId="ADAL" clId="{5979BDC1-A409-4D17-AA44-78700CE4946D}" dt="2024-03-11T13:13:10.499" v="4381" actId="478"/>
          <ac:picMkLst>
            <pc:docMk/>
            <pc:sldMk cId="2549557232" sldId="1920"/>
            <ac:picMk id="4" creationId="{6D408BB2-F9B0-F5D4-69FA-899CEC755249}"/>
          </ac:picMkLst>
        </pc:picChg>
        <pc:picChg chg="del">
          <ac:chgData name="DE SOLERE Regis" userId="cb284313-d7c6-4343-9012-b96e426247d9" providerId="ADAL" clId="{5979BDC1-A409-4D17-AA44-78700CE4946D}" dt="2024-03-11T13:13:10.499" v="4381" actId="478"/>
          <ac:picMkLst>
            <pc:docMk/>
            <pc:sldMk cId="2549557232" sldId="1920"/>
            <ac:picMk id="26" creationId="{F5599C43-CAB4-2751-F117-1BA425EEDCDA}"/>
          </ac:picMkLst>
        </pc:picChg>
        <pc:picChg chg="del">
          <ac:chgData name="DE SOLERE Regis" userId="cb284313-d7c6-4343-9012-b96e426247d9" providerId="ADAL" clId="{5979BDC1-A409-4D17-AA44-78700CE4946D}" dt="2024-03-11T13:13:10.499" v="4381" actId="478"/>
          <ac:picMkLst>
            <pc:docMk/>
            <pc:sldMk cId="2549557232" sldId="1920"/>
            <ac:picMk id="27" creationId="{F4A30F48-F418-9FD0-F6E3-F3607537848F}"/>
          </ac:picMkLst>
        </pc:picChg>
        <pc:picChg chg="del">
          <ac:chgData name="DE SOLERE Regis" userId="cb284313-d7c6-4343-9012-b96e426247d9" providerId="ADAL" clId="{5979BDC1-A409-4D17-AA44-78700CE4946D}" dt="2024-03-11T13:13:10.499" v="4381" actId="478"/>
          <ac:picMkLst>
            <pc:docMk/>
            <pc:sldMk cId="2549557232" sldId="1920"/>
            <ac:picMk id="28" creationId="{A1D74B80-94BA-2E96-781F-10EC77126565}"/>
          </ac:picMkLst>
        </pc:picChg>
        <pc:picChg chg="del">
          <ac:chgData name="DE SOLERE Regis" userId="cb284313-d7c6-4343-9012-b96e426247d9" providerId="ADAL" clId="{5979BDC1-A409-4D17-AA44-78700CE4946D}" dt="2024-03-11T13:13:10.499" v="4381" actId="478"/>
          <ac:picMkLst>
            <pc:docMk/>
            <pc:sldMk cId="2549557232" sldId="1920"/>
            <ac:picMk id="29" creationId="{9B99ADCD-19BA-7AC9-6AEE-5E92E75FD342}"/>
          </ac:picMkLst>
        </pc:picChg>
        <pc:picChg chg="del">
          <ac:chgData name="DE SOLERE Regis" userId="cb284313-d7c6-4343-9012-b96e426247d9" providerId="ADAL" clId="{5979BDC1-A409-4D17-AA44-78700CE4946D}" dt="2024-03-11T13:13:10.499" v="4381" actId="478"/>
          <ac:picMkLst>
            <pc:docMk/>
            <pc:sldMk cId="2549557232" sldId="1920"/>
            <ac:picMk id="30" creationId="{6C284E49-B7B2-8B16-6B2D-6D903F431AE2}"/>
          </ac:picMkLst>
        </pc:picChg>
      </pc:sldChg>
      <pc:sldChg chg="modSp add mod">
        <pc:chgData name="DE SOLERE Regis" userId="cb284313-d7c6-4343-9012-b96e426247d9" providerId="ADAL" clId="{5979BDC1-A409-4D17-AA44-78700CE4946D}" dt="2024-03-11T13:32:38.480" v="4696" actId="20577"/>
        <pc:sldMkLst>
          <pc:docMk/>
          <pc:sldMk cId="3227852346" sldId="1921"/>
        </pc:sldMkLst>
        <pc:spChg chg="mod">
          <ac:chgData name="DE SOLERE Regis" userId="cb284313-d7c6-4343-9012-b96e426247d9" providerId="ADAL" clId="{5979BDC1-A409-4D17-AA44-78700CE4946D}" dt="2024-03-11T13:24:00.438" v="4549" actId="20577"/>
          <ac:spMkLst>
            <pc:docMk/>
            <pc:sldMk cId="3227852346" sldId="1921"/>
            <ac:spMk id="2" creationId="{2172CEC6-12BD-8F47-B6B6-5D1C9657D520}"/>
          </ac:spMkLst>
        </pc:spChg>
        <pc:spChg chg="mod">
          <ac:chgData name="DE SOLERE Regis" userId="cb284313-d7c6-4343-9012-b96e426247d9" providerId="ADAL" clId="{5979BDC1-A409-4D17-AA44-78700CE4946D}" dt="2024-03-11T13:32:38.480" v="4696" actId="20577"/>
          <ac:spMkLst>
            <pc:docMk/>
            <pc:sldMk cId="3227852346" sldId="1921"/>
            <ac:spMk id="3" creationId="{2D36DBA2-AC8C-0644-85CA-DAE50DACEF21}"/>
          </ac:spMkLst>
        </pc:spChg>
      </pc:sldChg>
    </pc:docChg>
  </pc:docChgLst>
  <pc:docChgLst>
    <pc:chgData name="DE SOLERE Regis" userId="cb284313-d7c6-4343-9012-b96e426247d9" providerId="ADAL" clId="{CD94B6E9-A92F-4C6D-933A-6B46C4A96758}"/>
    <pc:docChg chg="custSel delSld modSld sldOrd">
      <pc:chgData name="DE SOLERE Regis" userId="cb284313-d7c6-4343-9012-b96e426247d9" providerId="ADAL" clId="{CD94B6E9-A92F-4C6D-933A-6B46C4A96758}" dt="2024-05-22T14:56:54.231" v="156"/>
      <pc:docMkLst>
        <pc:docMk/>
      </pc:docMkLst>
      <pc:sldChg chg="modSp mod">
        <pc:chgData name="DE SOLERE Regis" userId="cb284313-d7c6-4343-9012-b96e426247d9" providerId="ADAL" clId="{CD94B6E9-A92F-4C6D-933A-6B46C4A96758}" dt="2024-05-22T14:40:18.844" v="1" actId="20577"/>
        <pc:sldMkLst>
          <pc:docMk/>
          <pc:sldMk cId="3921050459" sldId="256"/>
        </pc:sldMkLst>
        <pc:spChg chg="mod">
          <ac:chgData name="DE SOLERE Regis" userId="cb284313-d7c6-4343-9012-b96e426247d9" providerId="ADAL" clId="{CD94B6E9-A92F-4C6D-933A-6B46C4A96758}" dt="2024-05-22T14:40:18.844" v="1" actId="20577"/>
          <ac:spMkLst>
            <pc:docMk/>
            <pc:sldMk cId="3921050459" sldId="256"/>
            <ac:spMk id="3" creationId="{B5B7D9E6-9010-0046-93F3-F3A8216213B0}"/>
          </ac:spMkLst>
        </pc:spChg>
      </pc:sldChg>
      <pc:sldChg chg="modSp mod">
        <pc:chgData name="DE SOLERE Regis" userId="cb284313-d7c6-4343-9012-b96e426247d9" providerId="ADAL" clId="{CD94B6E9-A92F-4C6D-933A-6B46C4A96758}" dt="2024-05-22T14:54:22.048" v="141" actId="20577"/>
        <pc:sldMkLst>
          <pc:docMk/>
          <pc:sldMk cId="297311437" sldId="267"/>
        </pc:sldMkLst>
        <pc:spChg chg="mod">
          <ac:chgData name="DE SOLERE Regis" userId="cb284313-d7c6-4343-9012-b96e426247d9" providerId="ADAL" clId="{CD94B6E9-A92F-4C6D-933A-6B46C4A96758}" dt="2024-05-22T14:54:22.048" v="141" actId="20577"/>
          <ac:spMkLst>
            <pc:docMk/>
            <pc:sldMk cId="297311437" sldId="267"/>
            <ac:spMk id="3" creationId="{2D36DBA2-AC8C-0644-85CA-DAE50DACEF21}"/>
          </ac:spMkLst>
        </pc:spChg>
      </pc:sldChg>
      <pc:sldChg chg="ord">
        <pc:chgData name="DE SOLERE Regis" userId="cb284313-d7c6-4343-9012-b96e426247d9" providerId="ADAL" clId="{CD94B6E9-A92F-4C6D-933A-6B46C4A96758}" dt="2024-05-22T14:55:11.424" v="145"/>
        <pc:sldMkLst>
          <pc:docMk/>
          <pc:sldMk cId="437040033" sldId="274"/>
        </pc:sldMkLst>
      </pc:sldChg>
      <pc:sldChg chg="mod ord modShow">
        <pc:chgData name="DE SOLERE Regis" userId="cb284313-d7c6-4343-9012-b96e426247d9" providerId="ADAL" clId="{CD94B6E9-A92F-4C6D-933A-6B46C4A96758}" dt="2024-05-22T14:56:31.246" v="153" actId="729"/>
        <pc:sldMkLst>
          <pc:docMk/>
          <pc:sldMk cId="1767991945" sldId="280"/>
        </pc:sldMkLst>
      </pc:sldChg>
      <pc:sldChg chg="mod modShow">
        <pc:chgData name="DE SOLERE Regis" userId="cb284313-d7c6-4343-9012-b96e426247d9" providerId="ADAL" clId="{CD94B6E9-A92F-4C6D-933A-6B46C4A96758}" dt="2024-05-22T14:55:42.209" v="146" actId="729"/>
        <pc:sldMkLst>
          <pc:docMk/>
          <pc:sldMk cId="1427562872" sldId="1909"/>
        </pc:sldMkLst>
      </pc:sldChg>
      <pc:sldChg chg="mod ord modShow">
        <pc:chgData name="DE SOLERE Regis" userId="cb284313-d7c6-4343-9012-b96e426247d9" providerId="ADAL" clId="{CD94B6E9-A92F-4C6D-933A-6B46C4A96758}" dt="2024-05-22T14:56:54.231" v="156"/>
        <pc:sldMkLst>
          <pc:docMk/>
          <pc:sldMk cId="4141179005" sldId="1912"/>
        </pc:sldMkLst>
      </pc:sldChg>
      <pc:sldChg chg="del">
        <pc:chgData name="DE SOLERE Regis" userId="cb284313-d7c6-4343-9012-b96e426247d9" providerId="ADAL" clId="{CD94B6E9-A92F-4C6D-933A-6B46C4A96758}" dt="2024-05-22T14:42:48.155" v="101" actId="47"/>
        <pc:sldMkLst>
          <pc:docMk/>
          <pc:sldMk cId="1320868996" sldId="1915"/>
        </pc:sldMkLst>
      </pc:sldChg>
      <pc:sldChg chg="ord">
        <pc:chgData name="DE SOLERE Regis" userId="cb284313-d7c6-4343-9012-b96e426247d9" providerId="ADAL" clId="{CD94B6E9-A92F-4C6D-933A-6B46C4A96758}" dt="2024-05-22T14:56:07.854" v="150"/>
        <pc:sldMkLst>
          <pc:docMk/>
          <pc:sldMk cId="1737536780" sldId="1918"/>
        </pc:sldMkLst>
      </pc:sldChg>
      <pc:sldChg chg="ord">
        <pc:chgData name="DE SOLERE Regis" userId="cb284313-d7c6-4343-9012-b96e426247d9" providerId="ADAL" clId="{CD94B6E9-A92F-4C6D-933A-6B46C4A96758}" dt="2024-05-22T14:54:44.241" v="143"/>
        <pc:sldMkLst>
          <pc:docMk/>
          <pc:sldMk cId="2410559340" sldId="1919"/>
        </pc:sldMkLst>
      </pc:sldChg>
      <pc:sldChg chg="del">
        <pc:chgData name="DE SOLERE Regis" userId="cb284313-d7c6-4343-9012-b96e426247d9" providerId="ADAL" clId="{CD94B6E9-A92F-4C6D-933A-6B46C4A96758}" dt="2024-05-22T14:42:50.492" v="102" actId="47"/>
        <pc:sldMkLst>
          <pc:docMk/>
          <pc:sldMk cId="3227852346" sldId="1921"/>
        </pc:sldMkLst>
      </pc:sldChg>
      <pc:sldChg chg="modSp mod">
        <pc:chgData name="DE SOLERE Regis" userId="cb284313-d7c6-4343-9012-b96e426247d9" providerId="ADAL" clId="{CD94B6E9-A92F-4C6D-933A-6B46C4A96758}" dt="2024-05-22T14:42:58.299" v="118" actId="207"/>
        <pc:sldMkLst>
          <pc:docMk/>
          <pc:sldMk cId="1648808304" sldId="1925"/>
        </pc:sldMkLst>
        <pc:spChg chg="mod">
          <ac:chgData name="DE SOLERE Regis" userId="cb284313-d7c6-4343-9012-b96e426247d9" providerId="ADAL" clId="{CD94B6E9-A92F-4C6D-933A-6B46C4A96758}" dt="2024-05-22T14:42:58.299" v="118" actId="207"/>
          <ac:spMkLst>
            <pc:docMk/>
            <pc:sldMk cId="1648808304" sldId="1925"/>
            <ac:spMk id="2" creationId="{F44EB726-8F63-4145-BACC-BF24386872E5}"/>
          </ac:spMkLst>
        </pc:spChg>
      </pc:sldChg>
    </pc:docChg>
  </pc:docChgLst>
  <pc:docChgLst>
    <pc:chgData name="DE SOLERE Regis" userId="cb284313-d7c6-4343-9012-b96e426247d9" providerId="ADAL" clId="{1344EE79-F4B6-4AFC-8171-E4E4B9843F2D}"/>
    <pc:docChg chg="undo custSel addSld delSld modSld sldOrd">
      <pc:chgData name="DE SOLERE Regis" userId="cb284313-d7c6-4343-9012-b96e426247d9" providerId="ADAL" clId="{1344EE79-F4B6-4AFC-8171-E4E4B9843F2D}" dt="2024-10-18T06:41:23.793" v="360" actId="20577"/>
      <pc:docMkLst>
        <pc:docMk/>
      </pc:docMkLst>
      <pc:sldChg chg="modSp mod">
        <pc:chgData name="DE SOLERE Regis" userId="cb284313-d7c6-4343-9012-b96e426247d9" providerId="ADAL" clId="{1344EE79-F4B6-4AFC-8171-E4E4B9843F2D}" dt="2024-10-18T06:41:23.793" v="360" actId="20577"/>
        <pc:sldMkLst>
          <pc:docMk/>
          <pc:sldMk cId="3921050459" sldId="256"/>
        </pc:sldMkLst>
        <pc:spChg chg="mod">
          <ac:chgData name="DE SOLERE Regis" userId="cb284313-d7c6-4343-9012-b96e426247d9" providerId="ADAL" clId="{1344EE79-F4B6-4AFC-8171-E4E4B9843F2D}" dt="2024-10-18T06:41:23.793" v="360" actId="20577"/>
          <ac:spMkLst>
            <pc:docMk/>
            <pc:sldMk cId="3921050459" sldId="256"/>
            <ac:spMk id="2" creationId="{B3B71112-BD5C-074A-9D04-EE93486BFA40}"/>
          </ac:spMkLst>
        </pc:spChg>
        <pc:spChg chg="mod">
          <ac:chgData name="DE SOLERE Regis" userId="cb284313-d7c6-4343-9012-b96e426247d9" providerId="ADAL" clId="{1344EE79-F4B6-4AFC-8171-E4E4B9843F2D}" dt="2024-10-16T06:43:10.986" v="11" actId="20577"/>
          <ac:spMkLst>
            <pc:docMk/>
            <pc:sldMk cId="3921050459" sldId="256"/>
            <ac:spMk id="3" creationId="{B5B7D9E6-9010-0046-93F3-F3A8216213B0}"/>
          </ac:spMkLst>
        </pc:spChg>
      </pc:sldChg>
      <pc:sldChg chg="addSp modSp mod">
        <pc:chgData name="DE SOLERE Regis" userId="cb284313-d7c6-4343-9012-b96e426247d9" providerId="ADAL" clId="{1344EE79-F4B6-4AFC-8171-E4E4B9843F2D}" dt="2024-10-16T06:47:17.775" v="252" actId="14100"/>
        <pc:sldMkLst>
          <pc:docMk/>
          <pc:sldMk cId="297311437" sldId="267"/>
        </pc:sldMkLst>
        <pc:spChg chg="mod">
          <ac:chgData name="DE SOLERE Regis" userId="cb284313-d7c6-4343-9012-b96e426247d9" providerId="ADAL" clId="{1344EE79-F4B6-4AFC-8171-E4E4B9843F2D}" dt="2024-10-16T06:47:12.493" v="251" actId="1076"/>
          <ac:spMkLst>
            <pc:docMk/>
            <pc:sldMk cId="297311437" sldId="267"/>
            <ac:spMk id="3" creationId="{2D36DBA2-AC8C-0644-85CA-DAE50DACEF21}"/>
          </ac:spMkLst>
        </pc:spChg>
        <pc:spChg chg="add mod">
          <ac:chgData name="DE SOLERE Regis" userId="cb284313-d7c6-4343-9012-b96e426247d9" providerId="ADAL" clId="{1344EE79-F4B6-4AFC-8171-E4E4B9843F2D}" dt="2024-10-16T06:47:17.775" v="252" actId="14100"/>
          <ac:spMkLst>
            <pc:docMk/>
            <pc:sldMk cId="297311437" sldId="267"/>
            <ac:spMk id="4" creationId="{ABFBF4D6-A0FA-15AC-15FC-668948CB5607}"/>
          </ac:spMkLst>
        </pc:spChg>
      </pc:sldChg>
      <pc:sldChg chg="del">
        <pc:chgData name="DE SOLERE Regis" userId="cb284313-d7c6-4343-9012-b96e426247d9" providerId="ADAL" clId="{1344EE79-F4B6-4AFC-8171-E4E4B9843F2D}" dt="2024-10-16T06:58:36.319" v="286" actId="47"/>
        <pc:sldMkLst>
          <pc:docMk/>
          <pc:sldMk cId="109683535" sldId="268"/>
        </pc:sldMkLst>
      </pc:sldChg>
      <pc:sldChg chg="modSp mod">
        <pc:chgData name="DE SOLERE Regis" userId="cb284313-d7c6-4343-9012-b96e426247d9" providerId="ADAL" clId="{1344EE79-F4B6-4AFC-8171-E4E4B9843F2D}" dt="2024-10-16T06:49:22.006" v="264" actId="20577"/>
        <pc:sldMkLst>
          <pc:docMk/>
          <pc:sldMk cId="43575783" sldId="272"/>
        </pc:sldMkLst>
        <pc:spChg chg="mod">
          <ac:chgData name="DE SOLERE Regis" userId="cb284313-d7c6-4343-9012-b96e426247d9" providerId="ADAL" clId="{1344EE79-F4B6-4AFC-8171-E4E4B9843F2D}" dt="2024-10-16T06:49:22.006" v="264" actId="20577"/>
          <ac:spMkLst>
            <pc:docMk/>
            <pc:sldMk cId="43575783" sldId="272"/>
            <ac:spMk id="8" creationId="{0BD8B855-9054-FA9C-5909-714A4B0F1FAD}"/>
          </ac:spMkLst>
        </pc:spChg>
      </pc:sldChg>
      <pc:sldChg chg="modSp mod">
        <pc:chgData name="DE SOLERE Regis" userId="cb284313-d7c6-4343-9012-b96e426247d9" providerId="ADAL" clId="{1344EE79-F4B6-4AFC-8171-E4E4B9843F2D}" dt="2024-10-16T06:50:56.464" v="278" actId="113"/>
        <pc:sldMkLst>
          <pc:docMk/>
          <pc:sldMk cId="703829829" sldId="275"/>
        </pc:sldMkLst>
        <pc:spChg chg="mod">
          <ac:chgData name="DE SOLERE Regis" userId="cb284313-d7c6-4343-9012-b96e426247d9" providerId="ADAL" clId="{1344EE79-F4B6-4AFC-8171-E4E4B9843F2D}" dt="2024-10-16T06:50:56.464" v="278" actId="113"/>
          <ac:spMkLst>
            <pc:docMk/>
            <pc:sldMk cId="703829829" sldId="275"/>
            <ac:spMk id="3" creationId="{A74F8D3D-AC8D-9FD3-2ADB-0E7A14DE7101}"/>
          </ac:spMkLst>
        </pc:spChg>
      </pc:sldChg>
      <pc:sldChg chg="add mod modShow">
        <pc:chgData name="DE SOLERE Regis" userId="cb284313-d7c6-4343-9012-b96e426247d9" providerId="ADAL" clId="{1344EE79-F4B6-4AFC-8171-E4E4B9843F2D}" dt="2024-10-16T07:02:38.218" v="312" actId="729"/>
        <pc:sldMkLst>
          <pc:docMk/>
          <pc:sldMk cId="3582426916" sldId="278"/>
        </pc:sldMkLst>
      </pc:sldChg>
      <pc:sldChg chg="del">
        <pc:chgData name="DE SOLERE Regis" userId="cb284313-d7c6-4343-9012-b96e426247d9" providerId="ADAL" clId="{1344EE79-F4B6-4AFC-8171-E4E4B9843F2D}" dt="2024-10-16T06:58:57.006" v="293" actId="47"/>
        <pc:sldMkLst>
          <pc:docMk/>
          <pc:sldMk cId="1767991945" sldId="280"/>
        </pc:sldMkLst>
      </pc:sldChg>
      <pc:sldChg chg="del">
        <pc:chgData name="DE SOLERE Regis" userId="cb284313-d7c6-4343-9012-b96e426247d9" providerId="ADAL" clId="{1344EE79-F4B6-4AFC-8171-E4E4B9843F2D}" dt="2024-10-16T06:59:16.176" v="296" actId="47"/>
        <pc:sldMkLst>
          <pc:docMk/>
          <pc:sldMk cId="923467827" sldId="957"/>
        </pc:sldMkLst>
      </pc:sldChg>
      <pc:sldChg chg="ord">
        <pc:chgData name="DE SOLERE Regis" userId="cb284313-d7c6-4343-9012-b96e426247d9" providerId="ADAL" clId="{1344EE79-F4B6-4AFC-8171-E4E4B9843F2D}" dt="2024-10-16T07:41:06.884" v="358"/>
        <pc:sldMkLst>
          <pc:docMk/>
          <pc:sldMk cId="97801837" sldId="959"/>
        </pc:sldMkLst>
      </pc:sldChg>
      <pc:sldChg chg="modSp mod modShow">
        <pc:chgData name="DE SOLERE Regis" userId="cb284313-d7c6-4343-9012-b96e426247d9" providerId="ADAL" clId="{1344EE79-F4B6-4AFC-8171-E4E4B9843F2D}" dt="2024-10-16T07:16:18.955" v="355" actId="729"/>
        <pc:sldMkLst>
          <pc:docMk/>
          <pc:sldMk cId="3767609161" sldId="982"/>
        </pc:sldMkLst>
        <pc:spChg chg="mod">
          <ac:chgData name="DE SOLERE Regis" userId="cb284313-d7c6-4343-9012-b96e426247d9" providerId="ADAL" clId="{1344EE79-F4B6-4AFC-8171-E4E4B9843F2D}" dt="2024-10-16T07:14:42.295" v="347"/>
          <ac:spMkLst>
            <pc:docMk/>
            <pc:sldMk cId="3767609161" sldId="982"/>
            <ac:spMk id="10" creationId="{8F4F9B72-910F-44A1-9DF0-D4DBCFDF3B88}"/>
          </ac:spMkLst>
        </pc:spChg>
        <pc:spChg chg="mod">
          <ac:chgData name="DE SOLERE Regis" userId="cb284313-d7c6-4343-9012-b96e426247d9" providerId="ADAL" clId="{1344EE79-F4B6-4AFC-8171-E4E4B9843F2D}" dt="2024-10-16T07:15:52.907" v="354"/>
          <ac:spMkLst>
            <pc:docMk/>
            <pc:sldMk cId="3767609161" sldId="982"/>
            <ac:spMk id="13" creationId="{5328AA0B-C3FF-709F-4676-A8081A9226A3}"/>
          </ac:spMkLst>
        </pc:spChg>
      </pc:sldChg>
      <pc:sldChg chg="ord">
        <pc:chgData name="DE SOLERE Regis" userId="cb284313-d7c6-4343-9012-b96e426247d9" providerId="ADAL" clId="{1344EE79-F4B6-4AFC-8171-E4E4B9843F2D}" dt="2024-10-16T06:57:52.492" v="283"/>
        <pc:sldMkLst>
          <pc:docMk/>
          <pc:sldMk cId="1427562872" sldId="1909"/>
        </pc:sldMkLst>
      </pc:sldChg>
      <pc:sldChg chg="add del">
        <pc:chgData name="DE SOLERE Regis" userId="cb284313-d7c6-4343-9012-b96e426247d9" providerId="ADAL" clId="{1344EE79-F4B6-4AFC-8171-E4E4B9843F2D}" dt="2024-10-16T06:59:10.775" v="295" actId="47"/>
        <pc:sldMkLst>
          <pc:docMk/>
          <pc:sldMk cId="3342452988" sldId="1913"/>
        </pc:sldMkLst>
      </pc:sldChg>
      <pc:sldChg chg="add del">
        <pc:chgData name="DE SOLERE Regis" userId="cb284313-d7c6-4343-9012-b96e426247d9" providerId="ADAL" clId="{1344EE79-F4B6-4AFC-8171-E4E4B9843F2D}" dt="2024-10-16T06:58:50.644" v="292" actId="47"/>
        <pc:sldMkLst>
          <pc:docMk/>
          <pc:sldMk cId="363370390" sldId="1914"/>
        </pc:sldMkLst>
      </pc:sldChg>
      <pc:sldChg chg="add mod modShow">
        <pc:chgData name="DE SOLERE Regis" userId="cb284313-d7c6-4343-9012-b96e426247d9" providerId="ADAL" clId="{1344EE79-F4B6-4AFC-8171-E4E4B9843F2D}" dt="2024-10-16T07:02:41.509" v="313" actId="729"/>
        <pc:sldMkLst>
          <pc:docMk/>
          <pc:sldMk cId="4257371294" sldId="1917"/>
        </pc:sldMkLst>
      </pc:sldChg>
      <pc:sldChg chg="add del">
        <pc:chgData name="DE SOLERE Regis" userId="cb284313-d7c6-4343-9012-b96e426247d9" providerId="ADAL" clId="{1344EE79-F4B6-4AFC-8171-E4E4B9843F2D}" dt="2024-10-16T06:58:50.136" v="291" actId="47"/>
        <pc:sldMkLst>
          <pc:docMk/>
          <pc:sldMk cId="2410559340" sldId="1919"/>
        </pc:sldMkLst>
      </pc:sldChg>
      <pc:sldChg chg="modSp mod">
        <pc:chgData name="DE SOLERE Regis" userId="cb284313-d7c6-4343-9012-b96e426247d9" providerId="ADAL" clId="{1344EE79-F4B6-4AFC-8171-E4E4B9843F2D}" dt="2024-10-16T07:38:48.181" v="356" actId="1035"/>
        <pc:sldMkLst>
          <pc:docMk/>
          <pc:sldMk cId="341149977" sldId="1926"/>
        </pc:sldMkLst>
        <pc:spChg chg="mod">
          <ac:chgData name="DE SOLERE Regis" userId="cb284313-d7c6-4343-9012-b96e426247d9" providerId="ADAL" clId="{1344EE79-F4B6-4AFC-8171-E4E4B9843F2D}" dt="2024-10-16T07:38:48.181" v="356" actId="1035"/>
          <ac:spMkLst>
            <pc:docMk/>
            <pc:sldMk cId="341149977" sldId="1926"/>
            <ac:spMk id="4" creationId="{ED869745-AA0B-85B8-A0E8-5934DEFF7AA0}"/>
          </ac:spMkLst>
        </pc:spChg>
      </pc:sldChg>
      <pc:sldChg chg="modSp mod">
        <pc:chgData name="DE SOLERE Regis" userId="cb284313-d7c6-4343-9012-b96e426247d9" providerId="ADAL" clId="{1344EE79-F4B6-4AFC-8171-E4E4B9843F2D}" dt="2024-10-16T07:14:18.349" v="345" actId="20577"/>
        <pc:sldMkLst>
          <pc:docMk/>
          <pc:sldMk cId="2288841880" sldId="1928"/>
        </pc:sldMkLst>
        <pc:spChg chg="mod">
          <ac:chgData name="DE SOLERE Regis" userId="cb284313-d7c6-4343-9012-b96e426247d9" providerId="ADAL" clId="{1344EE79-F4B6-4AFC-8171-E4E4B9843F2D}" dt="2024-10-16T07:14:18.349" v="345" actId="20577"/>
          <ac:spMkLst>
            <pc:docMk/>
            <pc:sldMk cId="2288841880" sldId="1928"/>
            <ac:spMk id="2" creationId="{F44EB726-8F63-4145-BACC-BF24386872E5}"/>
          </ac:spMkLst>
        </pc:spChg>
      </pc:sldChg>
      <pc:sldChg chg="ord">
        <pc:chgData name="DE SOLERE Regis" userId="cb284313-d7c6-4343-9012-b96e426247d9" providerId="ADAL" clId="{1344EE79-F4B6-4AFC-8171-E4E4B9843F2D}" dt="2024-10-16T07:41:06.884" v="358"/>
        <pc:sldMkLst>
          <pc:docMk/>
          <pc:sldMk cId="2025141298" sldId="1932"/>
        </pc:sldMkLst>
      </pc:sldChg>
      <pc:sldChg chg="mod ord modShow">
        <pc:chgData name="DE SOLERE Regis" userId="cb284313-d7c6-4343-9012-b96e426247d9" providerId="ADAL" clId="{1344EE79-F4B6-4AFC-8171-E4E4B9843F2D}" dt="2024-10-16T07:08:20.020" v="315"/>
        <pc:sldMkLst>
          <pc:docMk/>
          <pc:sldMk cId="1600678709" sldId="1935"/>
        </pc:sldMkLst>
      </pc:sldChg>
      <pc:sldChg chg="modSp add mod">
        <pc:chgData name="DE SOLERE Regis" userId="cb284313-d7c6-4343-9012-b96e426247d9" providerId="ADAL" clId="{1344EE79-F4B6-4AFC-8171-E4E4B9843F2D}" dt="2024-10-16T07:10:02.251" v="344" actId="20577"/>
        <pc:sldMkLst>
          <pc:docMk/>
          <pc:sldMk cId="1284173242" sldId="1936"/>
        </pc:sldMkLst>
        <pc:spChg chg="mod">
          <ac:chgData name="DE SOLERE Regis" userId="cb284313-d7c6-4343-9012-b96e426247d9" providerId="ADAL" clId="{1344EE79-F4B6-4AFC-8171-E4E4B9843F2D}" dt="2024-10-16T07:10:02.251" v="344" actId="20577"/>
          <ac:spMkLst>
            <pc:docMk/>
            <pc:sldMk cId="1284173242" sldId="1936"/>
            <ac:spMk id="2" creationId="{F44EB726-8F63-4145-BACC-BF24386872E5}"/>
          </ac:spMkLst>
        </pc:spChg>
      </pc:sldChg>
      <pc:sldChg chg="del">
        <pc:chgData name="DE SOLERE Regis" userId="cb284313-d7c6-4343-9012-b96e426247d9" providerId="ADAL" clId="{1344EE79-F4B6-4AFC-8171-E4E4B9843F2D}" dt="2024-10-16T06:58:34.265" v="285" actId="47"/>
        <pc:sldMkLst>
          <pc:docMk/>
          <pc:sldMk cId="3219364912" sldId="1936"/>
        </pc:sldMkLst>
      </pc:sldChg>
      <pc:sldChg chg="del">
        <pc:chgData name="DE SOLERE Regis" userId="cb284313-d7c6-4343-9012-b96e426247d9" providerId="ADAL" clId="{1344EE79-F4B6-4AFC-8171-E4E4B9843F2D}" dt="2024-10-16T06:58:39.112" v="287" actId="47"/>
        <pc:sldMkLst>
          <pc:docMk/>
          <pc:sldMk cId="4213037524" sldId="1937"/>
        </pc:sldMkLst>
      </pc:sldChg>
      <pc:sldChg chg="del">
        <pc:chgData name="DE SOLERE Regis" userId="cb284313-d7c6-4343-9012-b96e426247d9" providerId="ADAL" clId="{1344EE79-F4B6-4AFC-8171-E4E4B9843F2D}" dt="2024-10-16T06:58:40.460" v="288" actId="47"/>
        <pc:sldMkLst>
          <pc:docMk/>
          <pc:sldMk cId="2686728486" sldId="1938"/>
        </pc:sldMkLst>
      </pc:sldChg>
      <pc:sldChg chg="modSp add del mod">
        <pc:chgData name="DE SOLERE Regis" userId="cb284313-d7c6-4343-9012-b96e426247d9" providerId="ADAL" clId="{1344EE79-F4B6-4AFC-8171-E4E4B9843F2D}" dt="2024-10-16T06:58:02.454" v="284" actId="47"/>
        <pc:sldMkLst>
          <pc:docMk/>
          <pc:sldMk cId="3723666234" sldId="1939"/>
        </pc:sldMkLst>
        <pc:spChg chg="mod">
          <ac:chgData name="DE SOLERE Regis" userId="cb284313-d7c6-4343-9012-b96e426247d9" providerId="ADAL" clId="{1344EE79-F4B6-4AFC-8171-E4E4B9843F2D}" dt="2024-10-16T06:52:04.863" v="281"/>
          <ac:spMkLst>
            <pc:docMk/>
            <pc:sldMk cId="3723666234" sldId="1939"/>
            <ac:spMk id="2" creationId="{DCD2812C-5AEE-45D6-9875-496A2E18AEB7}"/>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oleObject" Target="https://informatiquesytral.sharepoint.com/sites/dg/Transversalit/04_CONTRIBUTIONS_COLLECTIVES/01_NOTES_PPT/20240307-Financement_Acteurs_&#233;co/Graphiqu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21"/>
            <c:invertIfNegative val="0"/>
            <c:bubble3D val="0"/>
            <c:spPr>
              <a:solidFill>
                <a:schemeClr val="accent2">
                  <a:lumMod val="75000"/>
                </a:schemeClr>
              </a:solidFill>
              <a:ln>
                <a:noFill/>
              </a:ln>
              <a:effectLst/>
            </c:spPr>
            <c:extLst>
              <c:ext xmlns:c16="http://schemas.microsoft.com/office/drawing/2014/chart" uri="{C3380CC4-5D6E-409C-BE32-E72D297353CC}">
                <c16:uniqueId val="{00000001-3EEA-4D8A-89C7-EF95DFBADEF9}"/>
              </c:ext>
            </c:extLst>
          </c:dPt>
          <c:dPt>
            <c:idx val="22"/>
            <c:invertIfNegative val="0"/>
            <c:bubble3D val="0"/>
            <c:spPr>
              <a:solidFill>
                <a:schemeClr val="accent2">
                  <a:lumMod val="75000"/>
                </a:schemeClr>
              </a:solidFill>
              <a:ln>
                <a:noFill/>
              </a:ln>
              <a:effectLst/>
            </c:spPr>
            <c:extLst>
              <c:ext xmlns:c16="http://schemas.microsoft.com/office/drawing/2014/chart" uri="{C3380CC4-5D6E-409C-BE32-E72D297353CC}">
                <c16:uniqueId val="{00000003-3EEA-4D8A-89C7-EF95DFBADEF9}"/>
              </c:ext>
            </c:extLst>
          </c:dPt>
          <c:dPt>
            <c:idx val="23"/>
            <c:invertIfNegative val="0"/>
            <c:bubble3D val="0"/>
            <c:spPr>
              <a:solidFill>
                <a:schemeClr val="accent2">
                  <a:lumMod val="75000"/>
                </a:schemeClr>
              </a:solidFill>
              <a:ln>
                <a:noFill/>
              </a:ln>
              <a:effectLst/>
            </c:spPr>
            <c:extLst>
              <c:ext xmlns:c16="http://schemas.microsoft.com/office/drawing/2014/chart" uri="{C3380CC4-5D6E-409C-BE32-E72D297353CC}">
                <c16:uniqueId val="{00000005-3EEA-4D8A-89C7-EF95DFBADEF9}"/>
              </c:ext>
            </c:extLst>
          </c:dPt>
          <c:dPt>
            <c:idx val="24"/>
            <c:invertIfNegative val="0"/>
            <c:bubble3D val="0"/>
            <c:spPr>
              <a:solidFill>
                <a:schemeClr val="accent2">
                  <a:lumMod val="75000"/>
                </a:schemeClr>
              </a:solidFill>
              <a:ln>
                <a:noFill/>
              </a:ln>
              <a:effectLst/>
            </c:spPr>
            <c:extLst>
              <c:ext xmlns:c16="http://schemas.microsoft.com/office/drawing/2014/chart" uri="{C3380CC4-5D6E-409C-BE32-E72D297353CC}">
                <c16:uniqueId val="{00000007-3EEA-4D8A-89C7-EF95DFBADEF9}"/>
              </c:ext>
            </c:extLst>
          </c:dPt>
          <c:dPt>
            <c:idx val="25"/>
            <c:invertIfNegative val="0"/>
            <c:bubble3D val="0"/>
            <c:spPr>
              <a:solidFill>
                <a:schemeClr val="accent2">
                  <a:lumMod val="75000"/>
                </a:schemeClr>
              </a:solidFill>
              <a:ln>
                <a:noFill/>
              </a:ln>
              <a:effectLst/>
            </c:spPr>
            <c:extLst>
              <c:ext xmlns:c16="http://schemas.microsoft.com/office/drawing/2014/chart" uri="{C3380CC4-5D6E-409C-BE32-E72D297353CC}">
                <c16:uniqueId val="{00000009-3EEA-4D8A-89C7-EF95DFBADEF9}"/>
              </c:ext>
            </c:extLst>
          </c:dPt>
          <c:dPt>
            <c:idx val="26"/>
            <c:invertIfNegative val="0"/>
            <c:bubble3D val="0"/>
            <c:spPr>
              <a:solidFill>
                <a:schemeClr val="accent2">
                  <a:lumMod val="75000"/>
                </a:schemeClr>
              </a:solidFill>
              <a:ln>
                <a:noFill/>
              </a:ln>
              <a:effectLst/>
            </c:spPr>
            <c:extLst>
              <c:ext xmlns:c16="http://schemas.microsoft.com/office/drawing/2014/chart" uri="{C3380CC4-5D6E-409C-BE32-E72D297353CC}">
                <c16:uniqueId val="{0000000B-3EEA-4D8A-89C7-EF95DFBADEF9}"/>
              </c:ext>
            </c:extLst>
          </c:dPt>
          <c:dPt>
            <c:idx val="27"/>
            <c:invertIfNegative val="0"/>
            <c:bubble3D val="0"/>
            <c:spPr>
              <a:solidFill>
                <a:schemeClr val="accent6">
                  <a:lumMod val="75000"/>
                </a:schemeClr>
              </a:solidFill>
              <a:ln>
                <a:noFill/>
              </a:ln>
              <a:effectLst/>
            </c:spPr>
            <c:extLst>
              <c:ext xmlns:c16="http://schemas.microsoft.com/office/drawing/2014/chart" uri="{C3380CC4-5D6E-409C-BE32-E72D297353CC}">
                <c16:uniqueId val="{0000000D-3EEA-4D8A-89C7-EF95DFBADEF9}"/>
              </c:ext>
            </c:extLst>
          </c:dPt>
          <c:dPt>
            <c:idx val="28"/>
            <c:invertIfNegative val="0"/>
            <c:bubble3D val="0"/>
            <c:spPr>
              <a:solidFill>
                <a:schemeClr val="accent6">
                  <a:lumMod val="75000"/>
                </a:schemeClr>
              </a:solidFill>
              <a:ln>
                <a:noFill/>
              </a:ln>
              <a:effectLst/>
            </c:spPr>
            <c:extLst>
              <c:ext xmlns:c16="http://schemas.microsoft.com/office/drawing/2014/chart" uri="{C3380CC4-5D6E-409C-BE32-E72D297353CC}">
                <c16:uniqueId val="{0000000F-3EEA-4D8A-89C7-EF95DFBADEF9}"/>
              </c:ext>
            </c:extLst>
          </c:dPt>
          <c:dPt>
            <c:idx val="29"/>
            <c:invertIfNegative val="0"/>
            <c:bubble3D val="0"/>
            <c:spPr>
              <a:solidFill>
                <a:schemeClr val="accent6">
                  <a:lumMod val="75000"/>
                </a:schemeClr>
              </a:solidFill>
              <a:ln>
                <a:noFill/>
              </a:ln>
              <a:effectLst/>
            </c:spPr>
            <c:extLst>
              <c:ext xmlns:c16="http://schemas.microsoft.com/office/drawing/2014/chart" uri="{C3380CC4-5D6E-409C-BE32-E72D297353CC}">
                <c16:uniqueId val="{00000011-3EEA-4D8A-89C7-EF95DFBADEF9}"/>
              </c:ext>
            </c:extLst>
          </c:dPt>
          <c:dPt>
            <c:idx val="30"/>
            <c:invertIfNegative val="0"/>
            <c:bubble3D val="0"/>
            <c:spPr>
              <a:solidFill>
                <a:schemeClr val="accent6">
                  <a:lumMod val="75000"/>
                </a:schemeClr>
              </a:solidFill>
              <a:ln>
                <a:noFill/>
              </a:ln>
              <a:effectLst/>
            </c:spPr>
            <c:extLst>
              <c:ext xmlns:c16="http://schemas.microsoft.com/office/drawing/2014/chart" uri="{C3380CC4-5D6E-409C-BE32-E72D297353CC}">
                <c16:uniqueId val="{00000013-3EEA-4D8A-89C7-EF95DFBADEF9}"/>
              </c:ext>
            </c:extLst>
          </c:dPt>
          <c:dPt>
            <c:idx val="31"/>
            <c:invertIfNegative val="0"/>
            <c:bubble3D val="0"/>
            <c:spPr>
              <a:solidFill>
                <a:schemeClr val="accent6">
                  <a:lumMod val="75000"/>
                </a:schemeClr>
              </a:solidFill>
              <a:ln>
                <a:noFill/>
              </a:ln>
              <a:effectLst/>
            </c:spPr>
            <c:extLst>
              <c:ext xmlns:c16="http://schemas.microsoft.com/office/drawing/2014/chart" uri="{C3380CC4-5D6E-409C-BE32-E72D297353CC}">
                <c16:uniqueId val="{00000015-3EEA-4D8A-89C7-EF95DFBADEF9}"/>
              </c:ext>
            </c:extLst>
          </c:dPt>
          <c:dPt>
            <c:idx val="32"/>
            <c:invertIfNegative val="0"/>
            <c:bubble3D val="0"/>
            <c:spPr>
              <a:solidFill>
                <a:schemeClr val="accent6">
                  <a:lumMod val="75000"/>
                </a:schemeClr>
              </a:solidFill>
              <a:ln>
                <a:noFill/>
              </a:ln>
              <a:effectLst/>
            </c:spPr>
            <c:extLst>
              <c:ext xmlns:c16="http://schemas.microsoft.com/office/drawing/2014/chart" uri="{C3380CC4-5D6E-409C-BE32-E72D297353CC}">
                <c16:uniqueId val="{00000017-3EEA-4D8A-89C7-EF95DFBADEF9}"/>
              </c:ext>
            </c:extLst>
          </c:dPt>
          <c:dLbls>
            <c:delete val="1"/>
          </c:dLbls>
          <c:cat>
            <c:numRef>
              <c:f>Feuil1!$B$5:$AH$5</c:f>
              <c:numCache>
                <c:formatCode>General</c:formatCode>
                <c:ptCount val="33"/>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pt idx="30">
                  <c:v>2024</c:v>
                </c:pt>
                <c:pt idx="31">
                  <c:v>2025</c:v>
                </c:pt>
                <c:pt idx="32">
                  <c:v>2026</c:v>
                </c:pt>
              </c:numCache>
            </c:numRef>
          </c:cat>
          <c:val>
            <c:numRef>
              <c:f>Feuil1!$B$6:$AH$6</c:f>
              <c:numCache>
                <c:formatCode>_-* #\ ##0\ _€_-;\-* #\ ##0\ _€_-;_-* "-"??\ _€_-;_-@_-</c:formatCode>
                <c:ptCount val="33"/>
                <c:pt idx="0">
                  <c:v>77494580.547200501</c:v>
                </c:pt>
                <c:pt idx="1">
                  <c:v>92418506.30452913</c:v>
                </c:pt>
                <c:pt idx="2">
                  <c:v>99559386.732666925</c:v>
                </c:pt>
                <c:pt idx="3">
                  <c:v>97312032.90612036</c:v>
                </c:pt>
                <c:pt idx="4">
                  <c:v>76722276.911443904</c:v>
                </c:pt>
                <c:pt idx="5">
                  <c:v>213016919.28739232</c:v>
                </c:pt>
                <c:pt idx="6">
                  <c:v>264993538.56579015</c:v>
                </c:pt>
                <c:pt idx="7">
                  <c:v>124313722.64950295</c:v>
                </c:pt>
                <c:pt idx="8">
                  <c:v>104399675.65000001</c:v>
                </c:pt>
                <c:pt idx="9">
                  <c:v>103309627.55000001</c:v>
                </c:pt>
                <c:pt idx="10">
                  <c:v>109429825.03</c:v>
                </c:pt>
                <c:pt idx="11">
                  <c:v>191213618.70399997</c:v>
                </c:pt>
                <c:pt idx="12">
                  <c:v>249057715.24999997</c:v>
                </c:pt>
                <c:pt idx="13">
                  <c:v>147982452.88</c:v>
                </c:pt>
                <c:pt idx="14">
                  <c:v>182994740.94999999</c:v>
                </c:pt>
                <c:pt idx="15">
                  <c:v>153412280.63</c:v>
                </c:pt>
                <c:pt idx="16">
                  <c:v>161121708.25</c:v>
                </c:pt>
                <c:pt idx="17">
                  <c:v>211040834.97999999</c:v>
                </c:pt>
                <c:pt idx="18">
                  <c:v>189662496.71000001</c:v>
                </c:pt>
                <c:pt idx="19">
                  <c:v>199124837.21000001</c:v>
                </c:pt>
                <c:pt idx="20">
                  <c:v>100862602.02</c:v>
                </c:pt>
                <c:pt idx="21">
                  <c:v>113972291.97</c:v>
                </c:pt>
                <c:pt idx="22">
                  <c:v>147890388.40000001</c:v>
                </c:pt>
                <c:pt idx="23">
                  <c:v>202319824.11000001</c:v>
                </c:pt>
                <c:pt idx="24">
                  <c:v>256005997.83000001</c:v>
                </c:pt>
                <c:pt idx="25">
                  <c:v>300796189.81</c:v>
                </c:pt>
                <c:pt idx="26">
                  <c:v>232933692.49000001</c:v>
                </c:pt>
                <c:pt idx="27">
                  <c:v>310035771.46000004</c:v>
                </c:pt>
                <c:pt idx="28">
                  <c:v>326000000</c:v>
                </c:pt>
                <c:pt idx="29">
                  <c:v>492000000</c:v>
                </c:pt>
                <c:pt idx="30">
                  <c:v>817900000</c:v>
                </c:pt>
                <c:pt idx="31">
                  <c:v>825000000</c:v>
                </c:pt>
                <c:pt idx="32">
                  <c:v>586300000</c:v>
                </c:pt>
              </c:numCache>
            </c:numRef>
          </c:val>
          <c:extLst>
            <c:ext xmlns:c16="http://schemas.microsoft.com/office/drawing/2014/chart" uri="{C3380CC4-5D6E-409C-BE32-E72D297353CC}">
              <c16:uniqueId val="{00000018-3EEA-4D8A-89C7-EF95DFBADEF9}"/>
            </c:ext>
          </c:extLst>
        </c:ser>
        <c:dLbls>
          <c:dLblPos val="outEnd"/>
          <c:showLegendKey val="0"/>
          <c:showVal val="1"/>
          <c:showCatName val="0"/>
          <c:showSerName val="0"/>
          <c:showPercent val="0"/>
          <c:showBubbleSize val="0"/>
        </c:dLbls>
        <c:gapWidth val="219"/>
        <c:overlap val="-27"/>
        <c:axId val="861076368"/>
        <c:axId val="861070488"/>
      </c:barChart>
      <c:catAx>
        <c:axId val="861076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crossAx val="861070488"/>
        <c:crosses val="autoZero"/>
        <c:auto val="1"/>
        <c:lblAlgn val="ctr"/>
        <c:lblOffset val="100"/>
        <c:noMultiLvlLbl val="0"/>
      </c:catAx>
      <c:valAx>
        <c:axId val="861070488"/>
        <c:scaling>
          <c:orientation val="minMax"/>
        </c:scaling>
        <c:delete val="0"/>
        <c:axPos val="l"/>
        <c:majorGridlines>
          <c:spPr>
            <a:ln w="9525" cap="flat" cmpd="sng" algn="ctr">
              <a:solidFill>
                <a:schemeClr val="tx1">
                  <a:lumMod val="15000"/>
                  <a:lumOff val="85000"/>
                </a:schemeClr>
              </a:solidFill>
              <a:round/>
            </a:ln>
            <a:effectLst/>
          </c:spPr>
        </c:majorGridlines>
        <c:numFmt formatCode="_-* #\ ##0\ _€_-;\-* #\ ##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crossAx val="861076368"/>
        <c:crosses val="autoZero"/>
        <c:crossBetween val="between"/>
        <c:dispUnits>
          <c:builtInUnit val="millions"/>
          <c:dispUnitsLbl>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r-FR"/>
                    <a:t>Millions d’€</a:t>
                  </a:r>
                </a:p>
              </c:rich>
            </c:tx>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dispUnitsLbl>
        </c:dispUnits>
      </c:valAx>
      <c:spPr>
        <a:solidFill>
          <a:srgbClr val="FFFFFF"/>
        </a:solidFill>
        <a:ln>
          <a:noFill/>
        </a:ln>
        <a:effectLst/>
      </c:spPr>
    </c:plotArea>
    <c:plotVisOnly val="1"/>
    <c:dispBlanksAs val="gap"/>
    <c:showDLblsOverMax val="0"/>
  </c:chart>
  <c:spPr>
    <a:noFill/>
    <a:ln>
      <a:noFill/>
    </a:ln>
    <a:effectLst/>
  </c:spPr>
  <c:txPr>
    <a:bodyPr/>
    <a:lstStyle/>
    <a:p>
      <a:pPr>
        <a:defRPr sz="1000"/>
      </a:pPr>
      <a:endParaRPr lang="fr-FR"/>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3">
                  <a:lumMod val="75000"/>
                </a:schemeClr>
              </a:solidFill>
              <a:ln w="19050">
                <a:solidFill>
                  <a:schemeClr val="lt1"/>
                </a:solidFill>
              </a:ln>
              <a:effectLst/>
            </c:spPr>
            <c:extLst>
              <c:ext xmlns:c16="http://schemas.microsoft.com/office/drawing/2014/chart" uri="{C3380CC4-5D6E-409C-BE32-E72D297353CC}">
                <c16:uniqueId val="{00000001-2F95-4F55-AFDA-BC122F51509D}"/>
              </c:ext>
            </c:extLst>
          </c:dPt>
          <c:dPt>
            <c:idx val="1"/>
            <c:bubble3D val="0"/>
            <c:spPr>
              <a:solidFill>
                <a:schemeClr val="accent6"/>
              </a:solidFill>
              <a:ln w="19050">
                <a:solidFill>
                  <a:schemeClr val="lt1"/>
                </a:solidFill>
              </a:ln>
              <a:effectLst/>
            </c:spPr>
            <c:extLst>
              <c:ext xmlns:c16="http://schemas.microsoft.com/office/drawing/2014/chart" uri="{C3380CC4-5D6E-409C-BE32-E72D297353CC}">
                <c16:uniqueId val="{00000003-2F95-4F55-AFDA-BC122F51509D}"/>
              </c:ext>
            </c:extLst>
          </c:dPt>
          <c:dPt>
            <c:idx val="2"/>
            <c:bubble3D val="0"/>
            <c:spPr>
              <a:solidFill>
                <a:schemeClr val="accent6">
                  <a:lumMod val="40000"/>
                  <a:lumOff val="60000"/>
                </a:schemeClr>
              </a:solidFill>
              <a:ln w="19050">
                <a:solidFill>
                  <a:schemeClr val="lt1"/>
                </a:solidFill>
              </a:ln>
              <a:effectLst/>
            </c:spPr>
            <c:extLst>
              <c:ext xmlns:c16="http://schemas.microsoft.com/office/drawing/2014/chart" uri="{C3380CC4-5D6E-409C-BE32-E72D297353CC}">
                <c16:uniqueId val="{00000005-2F95-4F55-AFDA-BC122F51509D}"/>
              </c:ext>
            </c:extLst>
          </c:dPt>
          <c:cat>
            <c:strRef>
              <c:f>Répart_Recettes!$A$3:$A$5</c:f>
              <c:strCache>
                <c:ptCount val="3"/>
                <c:pt idx="0">
                  <c:v>Versement Mobilité</c:v>
                </c:pt>
                <c:pt idx="1">
                  <c:v>Billetterie</c:v>
                </c:pt>
                <c:pt idx="2">
                  <c:v>Contribution des membres</c:v>
                </c:pt>
              </c:strCache>
            </c:strRef>
          </c:cat>
          <c:val>
            <c:numRef>
              <c:f>Répart_Recettes!$B$3:$B$5</c:f>
              <c:numCache>
                <c:formatCode>General</c:formatCode>
                <c:ptCount val="3"/>
                <c:pt idx="0">
                  <c:v>481</c:v>
                </c:pt>
                <c:pt idx="1">
                  <c:v>265</c:v>
                </c:pt>
                <c:pt idx="2">
                  <c:v>201</c:v>
                </c:pt>
              </c:numCache>
            </c:numRef>
          </c:val>
          <c:extLst>
            <c:ext xmlns:c16="http://schemas.microsoft.com/office/drawing/2014/chart" uri="{C3380CC4-5D6E-409C-BE32-E72D297353CC}">
              <c16:uniqueId val="{00000006-2F95-4F55-AFDA-BC122F51509D}"/>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fr-F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748F0CFF-926E-7D4E-B41E-67370AA329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02B9155B-C224-E141-86E9-CC87FBAA825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C25D69B-901A-8741-B77F-9EB6662A6CEA}" type="datetimeFigureOut">
              <a:rPr lang="fr-FR" smtClean="0"/>
              <a:t>18/10/2024</a:t>
            </a:fld>
            <a:endParaRPr lang="fr-FR"/>
          </a:p>
        </p:txBody>
      </p:sp>
      <p:sp>
        <p:nvSpPr>
          <p:cNvPr id="4" name="Espace réservé du pied de page 3">
            <a:extLst>
              <a:ext uri="{FF2B5EF4-FFF2-40B4-BE49-F238E27FC236}">
                <a16:creationId xmlns:a16="http://schemas.microsoft.com/office/drawing/2014/main" id="{D7E264A6-D9E3-C244-927E-0D86C637AEE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8CAB5C00-97E2-A54E-B80C-6D8FC2E2BBD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0B0C04F-0223-5B43-8511-97CABCF6D63D}" type="slidenum">
              <a:rPr lang="fr-FR" smtClean="0"/>
              <a:t>‹N°›</a:t>
            </a:fld>
            <a:endParaRPr lang="fr-FR"/>
          </a:p>
        </p:txBody>
      </p:sp>
    </p:spTree>
    <p:extLst>
      <p:ext uri="{BB962C8B-B14F-4D97-AF65-F5344CB8AC3E}">
        <p14:creationId xmlns:p14="http://schemas.microsoft.com/office/powerpoint/2010/main" val="3135566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D3C467-BA09-A848-9D3B-3BAE6583C402}" type="datetimeFigureOut">
              <a:rPr lang="fr-FR" smtClean="0"/>
              <a:t>18/10/2024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8969D4-60E5-4C4B-8345-CFC5F6C1F719}" type="slidenum">
              <a:rPr lang="fr-FR" smtClean="0"/>
              <a:t>‹N°›</a:t>
            </a:fld>
            <a:endParaRPr lang="fr-FR"/>
          </a:p>
        </p:txBody>
      </p:sp>
    </p:spTree>
    <p:extLst>
      <p:ext uri="{BB962C8B-B14F-4D97-AF65-F5344CB8AC3E}">
        <p14:creationId xmlns:p14="http://schemas.microsoft.com/office/powerpoint/2010/main" val="3868170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e la date 3"/>
          <p:cNvSpPr>
            <a:spLocks noGrp="1"/>
          </p:cNvSpPr>
          <p:nvPr>
            <p:ph type="dt" idx="1"/>
          </p:nvPr>
        </p:nvSpPr>
        <p:spPr/>
        <p:txBody>
          <a:bodyPr/>
          <a:lstStyle/>
          <a:p>
            <a:fld id="{F8BCDEFC-C9D8-1241-96AD-CB447A427269}" type="datetime1">
              <a:rPr lang="fr-FR" smtClean="0"/>
              <a:t>18/10/2024</a:t>
            </a:fld>
            <a:endParaRPr lang="fr-FR"/>
          </a:p>
        </p:txBody>
      </p:sp>
    </p:spTree>
    <p:extLst>
      <p:ext uri="{BB962C8B-B14F-4D97-AF65-F5344CB8AC3E}">
        <p14:creationId xmlns:p14="http://schemas.microsoft.com/office/powerpoint/2010/main" val="766673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BP 2023 :</a:t>
            </a:r>
          </a:p>
          <a:p>
            <a:r>
              <a:rPr lang="fr-FR" dirty="0"/>
              <a:t>Exploitation : 628,6 M€ - 52%</a:t>
            </a:r>
          </a:p>
          <a:p>
            <a:r>
              <a:rPr lang="fr-FR" dirty="0"/>
              <a:t>Equipement : 474,8 M€ - 40%</a:t>
            </a:r>
          </a:p>
          <a:p>
            <a:r>
              <a:rPr lang="fr-FR" dirty="0"/>
              <a:t>Dette : 81,5 M€ - 7%</a:t>
            </a:r>
          </a:p>
          <a:p>
            <a:r>
              <a:rPr lang="fr-FR" dirty="0"/>
              <a:t>Charges de service : 14,2 M€ - 1,2%</a:t>
            </a:r>
          </a:p>
        </p:txBody>
      </p:sp>
      <p:sp>
        <p:nvSpPr>
          <p:cNvPr id="4" name="Espace réservé du numéro de diapositive 3"/>
          <p:cNvSpPr>
            <a:spLocks noGrp="1"/>
          </p:cNvSpPr>
          <p:nvPr>
            <p:ph type="sldNum" sz="quarter" idx="5"/>
          </p:nvPr>
        </p:nvSpPr>
        <p:spPr/>
        <p:txBody>
          <a:bodyPr/>
          <a:lstStyle/>
          <a:p>
            <a:fld id="{9E8969D4-60E5-4C4B-8345-CFC5F6C1F719}" type="slidenum">
              <a:rPr lang="fr-FR" smtClean="0"/>
              <a:t>23</a:t>
            </a:fld>
            <a:endParaRPr lang="fr-FR"/>
          </a:p>
        </p:txBody>
      </p:sp>
    </p:spTree>
    <p:extLst>
      <p:ext uri="{BB962C8B-B14F-4D97-AF65-F5344CB8AC3E}">
        <p14:creationId xmlns:p14="http://schemas.microsoft.com/office/powerpoint/2010/main" val="1255378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BP 2023 :</a:t>
            </a:r>
          </a:p>
          <a:p>
            <a:r>
              <a:rPr lang="fr-FR" dirty="0"/>
              <a:t>Exploitation : 628,6 M€ - 52%</a:t>
            </a:r>
          </a:p>
          <a:p>
            <a:r>
              <a:rPr lang="fr-FR" dirty="0"/>
              <a:t>Equipement : 474,8 M€ - 40%</a:t>
            </a:r>
          </a:p>
          <a:p>
            <a:r>
              <a:rPr lang="fr-FR" dirty="0"/>
              <a:t>Dette : 81,5 M€ - 7%</a:t>
            </a:r>
          </a:p>
          <a:p>
            <a:r>
              <a:rPr lang="fr-FR" dirty="0"/>
              <a:t>Charges de service : 14,2 M€ - 1,2%</a:t>
            </a:r>
          </a:p>
        </p:txBody>
      </p:sp>
      <p:sp>
        <p:nvSpPr>
          <p:cNvPr id="4" name="Espace réservé du numéro de diapositive 3"/>
          <p:cNvSpPr>
            <a:spLocks noGrp="1"/>
          </p:cNvSpPr>
          <p:nvPr>
            <p:ph type="sldNum" sz="quarter" idx="5"/>
          </p:nvPr>
        </p:nvSpPr>
        <p:spPr/>
        <p:txBody>
          <a:bodyPr/>
          <a:lstStyle/>
          <a:p>
            <a:fld id="{9E8969D4-60E5-4C4B-8345-CFC5F6C1F719}" type="slidenum">
              <a:rPr lang="fr-FR" smtClean="0"/>
              <a:t>24</a:t>
            </a:fld>
            <a:endParaRPr lang="fr-FR"/>
          </a:p>
        </p:txBody>
      </p:sp>
    </p:spTree>
    <p:extLst>
      <p:ext uri="{BB962C8B-B14F-4D97-AF65-F5344CB8AC3E}">
        <p14:creationId xmlns:p14="http://schemas.microsoft.com/office/powerpoint/2010/main" val="2991287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e la date 3"/>
          <p:cNvSpPr>
            <a:spLocks noGrp="1"/>
          </p:cNvSpPr>
          <p:nvPr>
            <p:ph type="dt" idx="1"/>
          </p:nvPr>
        </p:nvSpPr>
        <p:spPr/>
        <p:txBody>
          <a:bodyPr/>
          <a:lstStyle/>
          <a:p>
            <a:fld id="{F8BCDEFC-C9D8-1241-96AD-CB447A427269}" type="datetime1">
              <a:rPr lang="fr-FR" smtClean="0">
                <a:solidFill>
                  <a:prstClr val="black"/>
                </a:solidFill>
              </a:rPr>
              <a:pPr/>
              <a:t>18/10/2024</a:t>
            </a:fld>
            <a:endParaRPr lang="fr-FR">
              <a:solidFill>
                <a:prstClr val="black"/>
              </a:solidFill>
            </a:endParaRPr>
          </a:p>
        </p:txBody>
      </p:sp>
    </p:spTree>
    <p:extLst>
      <p:ext uri="{BB962C8B-B14F-4D97-AF65-F5344CB8AC3E}">
        <p14:creationId xmlns:p14="http://schemas.microsoft.com/office/powerpoint/2010/main" val="1871219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A28204-4E99-DE48-8F11-E6F1F0F152E3}"/>
              </a:ext>
            </a:extLst>
          </p:cNvPr>
          <p:cNvSpPr>
            <a:spLocks noGrp="1"/>
          </p:cNvSpPr>
          <p:nvPr>
            <p:ph type="ctrTitle"/>
          </p:nvPr>
        </p:nvSpPr>
        <p:spPr>
          <a:xfrm>
            <a:off x="1524000" y="1122363"/>
            <a:ext cx="9144000" cy="2387600"/>
          </a:xfrm>
        </p:spPr>
        <p:txBody>
          <a:bodyPr anchor="b"/>
          <a:lstStyle>
            <a:lvl1pPr algn="ctr">
              <a:defRPr sz="6000"/>
            </a:lvl1pPr>
          </a:lstStyle>
          <a:p>
            <a:r>
              <a:rPr lang="fr-FR" dirty="0"/>
              <a:t>Modifiez le style du titre</a:t>
            </a:r>
          </a:p>
        </p:txBody>
      </p:sp>
      <p:sp>
        <p:nvSpPr>
          <p:cNvPr id="3" name="Sous-titre 2">
            <a:extLst>
              <a:ext uri="{FF2B5EF4-FFF2-40B4-BE49-F238E27FC236}">
                <a16:creationId xmlns:a16="http://schemas.microsoft.com/office/drawing/2014/main" id="{E6B8C940-0C37-624A-B08E-96C6D25392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87C9DE9B-4D64-EB49-88F3-F82A6B4AC46E}"/>
              </a:ext>
            </a:extLst>
          </p:cNvPr>
          <p:cNvSpPr>
            <a:spLocks noGrp="1"/>
          </p:cNvSpPr>
          <p:nvPr>
            <p:ph type="dt" sz="half" idx="10"/>
          </p:nvPr>
        </p:nvSpPr>
        <p:spPr>
          <a:xfrm>
            <a:off x="838200" y="6346938"/>
            <a:ext cx="2743200" cy="363600"/>
          </a:xfrm>
          <a:prstGeom prst="rect">
            <a:avLst/>
          </a:prstGeom>
        </p:spPr>
        <p:txBody>
          <a:bodyPr/>
          <a:lstStyle/>
          <a:p>
            <a:fld id="{9C32E0DB-B660-4247-9C35-858DA7F1FA14}" type="datetimeFigureOut">
              <a:rPr lang="fr-FR" smtClean="0"/>
              <a:t>18/10/2024</a:t>
            </a:fld>
            <a:endParaRPr lang="fr-FR"/>
          </a:p>
        </p:txBody>
      </p:sp>
      <p:sp>
        <p:nvSpPr>
          <p:cNvPr id="5" name="Espace réservé du pied de page 4">
            <a:extLst>
              <a:ext uri="{FF2B5EF4-FFF2-40B4-BE49-F238E27FC236}">
                <a16:creationId xmlns:a16="http://schemas.microsoft.com/office/drawing/2014/main" id="{C40A5E35-ED89-1842-9B0D-BB08C4631ED8}"/>
              </a:ext>
            </a:extLst>
          </p:cNvPr>
          <p:cNvSpPr>
            <a:spLocks noGrp="1"/>
          </p:cNvSpPr>
          <p:nvPr>
            <p:ph type="ftr" sz="quarter" idx="11"/>
          </p:nvPr>
        </p:nvSpPr>
        <p:spPr>
          <a:xfrm>
            <a:off x="2987041" y="6346938"/>
            <a:ext cx="7049588" cy="363600"/>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05DF9455-B39F-ED44-A9C1-755568474DF9}"/>
              </a:ext>
            </a:extLst>
          </p:cNvPr>
          <p:cNvSpPr>
            <a:spLocks noGrp="1"/>
          </p:cNvSpPr>
          <p:nvPr>
            <p:ph type="sldNum" sz="quarter" idx="12"/>
          </p:nvPr>
        </p:nvSpPr>
        <p:spPr>
          <a:xfrm>
            <a:off x="-16329" y="6346938"/>
            <a:ext cx="794657" cy="363600"/>
          </a:xfrm>
          <a:prstGeom prst="rect">
            <a:avLst/>
          </a:prstGeom>
        </p:spPr>
        <p:txBody>
          <a:bodyPr/>
          <a:lstStyle/>
          <a:p>
            <a:fld id="{36EACB4F-30E1-D045-AF6D-0F3500058C7B}" type="slidenum">
              <a:rPr lang="fr-FR" smtClean="0"/>
              <a:t>‹N°›</a:t>
            </a:fld>
            <a:endParaRPr lang="fr-FR"/>
          </a:p>
        </p:txBody>
      </p:sp>
    </p:spTree>
    <p:extLst>
      <p:ext uri="{BB962C8B-B14F-4D97-AF65-F5344CB8AC3E}">
        <p14:creationId xmlns:p14="http://schemas.microsoft.com/office/powerpoint/2010/main" val="1404706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251BD9-2ED2-E84E-81F0-26E299C4E7D8}"/>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BA2A4B20-ACB6-3A46-B723-7B242CB42096}"/>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62B589B-0857-3D4B-BF83-4941FBA163B1}"/>
              </a:ext>
            </a:extLst>
          </p:cNvPr>
          <p:cNvSpPr>
            <a:spLocks noGrp="1"/>
          </p:cNvSpPr>
          <p:nvPr>
            <p:ph type="dt" sz="half" idx="10"/>
          </p:nvPr>
        </p:nvSpPr>
        <p:spPr>
          <a:xfrm>
            <a:off x="838200" y="6346938"/>
            <a:ext cx="2743200" cy="363600"/>
          </a:xfrm>
          <a:prstGeom prst="rect">
            <a:avLst/>
          </a:prstGeom>
        </p:spPr>
        <p:txBody>
          <a:bodyPr/>
          <a:lstStyle/>
          <a:p>
            <a:fld id="{9C32E0DB-B660-4247-9C35-858DA7F1FA14}" type="datetimeFigureOut">
              <a:rPr lang="fr-FR" smtClean="0"/>
              <a:t>18/10/2024</a:t>
            </a:fld>
            <a:endParaRPr lang="fr-FR"/>
          </a:p>
        </p:txBody>
      </p:sp>
      <p:sp>
        <p:nvSpPr>
          <p:cNvPr id="5" name="Espace réservé du pied de page 4">
            <a:extLst>
              <a:ext uri="{FF2B5EF4-FFF2-40B4-BE49-F238E27FC236}">
                <a16:creationId xmlns:a16="http://schemas.microsoft.com/office/drawing/2014/main" id="{35D1D4B7-448D-CF4B-A0D6-8AE4F9372BA4}"/>
              </a:ext>
            </a:extLst>
          </p:cNvPr>
          <p:cNvSpPr>
            <a:spLocks noGrp="1"/>
          </p:cNvSpPr>
          <p:nvPr>
            <p:ph type="ftr" sz="quarter" idx="11"/>
          </p:nvPr>
        </p:nvSpPr>
        <p:spPr>
          <a:xfrm>
            <a:off x="2987041" y="6346938"/>
            <a:ext cx="7049588" cy="363600"/>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DF990F57-AC39-FB48-A429-08940EBE9523}"/>
              </a:ext>
            </a:extLst>
          </p:cNvPr>
          <p:cNvSpPr>
            <a:spLocks noGrp="1"/>
          </p:cNvSpPr>
          <p:nvPr>
            <p:ph type="sldNum" sz="quarter" idx="12"/>
          </p:nvPr>
        </p:nvSpPr>
        <p:spPr>
          <a:xfrm>
            <a:off x="-16329" y="6346938"/>
            <a:ext cx="794657" cy="363600"/>
          </a:xfrm>
          <a:prstGeom prst="rect">
            <a:avLst/>
          </a:prstGeom>
        </p:spPr>
        <p:txBody>
          <a:bodyPr/>
          <a:lstStyle/>
          <a:p>
            <a:fld id="{36EACB4F-30E1-D045-AF6D-0F3500058C7B}" type="slidenum">
              <a:rPr lang="fr-FR" smtClean="0"/>
              <a:t>‹N°›</a:t>
            </a:fld>
            <a:endParaRPr lang="fr-FR"/>
          </a:p>
        </p:txBody>
      </p:sp>
    </p:spTree>
    <p:extLst>
      <p:ext uri="{BB962C8B-B14F-4D97-AF65-F5344CB8AC3E}">
        <p14:creationId xmlns:p14="http://schemas.microsoft.com/office/powerpoint/2010/main" val="3733805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8CDE91B1-7CC3-274D-ACC3-2A640A479294}"/>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9C4A3AD3-86A1-B043-B92F-AE74734DA77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1553DF-3481-4D43-834E-C3FC16F79177}"/>
              </a:ext>
            </a:extLst>
          </p:cNvPr>
          <p:cNvSpPr>
            <a:spLocks noGrp="1"/>
          </p:cNvSpPr>
          <p:nvPr>
            <p:ph type="dt" sz="half" idx="10"/>
          </p:nvPr>
        </p:nvSpPr>
        <p:spPr>
          <a:xfrm>
            <a:off x="838200" y="6346938"/>
            <a:ext cx="2743200" cy="363600"/>
          </a:xfrm>
          <a:prstGeom prst="rect">
            <a:avLst/>
          </a:prstGeom>
        </p:spPr>
        <p:txBody>
          <a:bodyPr/>
          <a:lstStyle/>
          <a:p>
            <a:fld id="{9C32E0DB-B660-4247-9C35-858DA7F1FA14}" type="datetimeFigureOut">
              <a:rPr lang="fr-FR" smtClean="0"/>
              <a:t>18/10/2024</a:t>
            </a:fld>
            <a:endParaRPr lang="fr-FR"/>
          </a:p>
        </p:txBody>
      </p:sp>
      <p:sp>
        <p:nvSpPr>
          <p:cNvPr id="5" name="Espace réservé du pied de page 4">
            <a:extLst>
              <a:ext uri="{FF2B5EF4-FFF2-40B4-BE49-F238E27FC236}">
                <a16:creationId xmlns:a16="http://schemas.microsoft.com/office/drawing/2014/main" id="{39D4F180-8A4C-2047-9553-088B9BEF7823}"/>
              </a:ext>
            </a:extLst>
          </p:cNvPr>
          <p:cNvSpPr>
            <a:spLocks noGrp="1"/>
          </p:cNvSpPr>
          <p:nvPr>
            <p:ph type="ftr" sz="quarter" idx="11"/>
          </p:nvPr>
        </p:nvSpPr>
        <p:spPr>
          <a:xfrm>
            <a:off x="2987041" y="6346938"/>
            <a:ext cx="7049588" cy="363600"/>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B04694F6-7069-8A4C-A411-16AE0743E9A4}"/>
              </a:ext>
            </a:extLst>
          </p:cNvPr>
          <p:cNvSpPr>
            <a:spLocks noGrp="1"/>
          </p:cNvSpPr>
          <p:nvPr>
            <p:ph type="sldNum" sz="quarter" idx="12"/>
          </p:nvPr>
        </p:nvSpPr>
        <p:spPr>
          <a:xfrm>
            <a:off x="-16329" y="6346938"/>
            <a:ext cx="794657" cy="363600"/>
          </a:xfrm>
          <a:prstGeom prst="rect">
            <a:avLst/>
          </a:prstGeom>
        </p:spPr>
        <p:txBody>
          <a:bodyPr/>
          <a:lstStyle/>
          <a:p>
            <a:fld id="{36EACB4F-30E1-D045-AF6D-0F3500058C7B}" type="slidenum">
              <a:rPr lang="fr-FR" smtClean="0"/>
              <a:t>‹N°›</a:t>
            </a:fld>
            <a:endParaRPr lang="fr-FR"/>
          </a:p>
        </p:txBody>
      </p:sp>
    </p:spTree>
    <p:extLst>
      <p:ext uri="{BB962C8B-B14F-4D97-AF65-F5344CB8AC3E}">
        <p14:creationId xmlns:p14="http://schemas.microsoft.com/office/powerpoint/2010/main" val="1767593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0A02EE-DC05-0C4E-81FD-57D1F1D3529A}"/>
              </a:ext>
            </a:extLst>
          </p:cNvPr>
          <p:cNvSpPr>
            <a:spLocks noGrp="1"/>
          </p:cNvSpPr>
          <p:nvPr>
            <p:ph type="title"/>
          </p:nvPr>
        </p:nvSpPr>
        <p:spPr/>
        <p:txBody>
          <a:bodyPr/>
          <a:lstStyle/>
          <a:p>
            <a:r>
              <a:rPr lang="fr-FR" dirty="0"/>
              <a:t>Modifiez le style du titre</a:t>
            </a:r>
          </a:p>
        </p:txBody>
      </p:sp>
      <p:sp>
        <p:nvSpPr>
          <p:cNvPr id="3" name="Espace réservé du contenu 2">
            <a:extLst>
              <a:ext uri="{FF2B5EF4-FFF2-40B4-BE49-F238E27FC236}">
                <a16:creationId xmlns:a16="http://schemas.microsoft.com/office/drawing/2014/main" id="{9C35DBF2-737B-0C48-A170-D441F5726DC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B45124C-986D-E946-AEF3-9CDAD4C90481}"/>
              </a:ext>
            </a:extLst>
          </p:cNvPr>
          <p:cNvSpPr>
            <a:spLocks noGrp="1"/>
          </p:cNvSpPr>
          <p:nvPr>
            <p:ph type="dt" sz="half" idx="10"/>
          </p:nvPr>
        </p:nvSpPr>
        <p:spPr>
          <a:xfrm>
            <a:off x="838200" y="6346938"/>
            <a:ext cx="2743200" cy="363600"/>
          </a:xfrm>
          <a:prstGeom prst="rect">
            <a:avLst/>
          </a:prstGeom>
        </p:spPr>
        <p:txBody>
          <a:bodyPr/>
          <a:lstStyle/>
          <a:p>
            <a:fld id="{9C32E0DB-B660-4247-9C35-858DA7F1FA14}" type="datetimeFigureOut">
              <a:rPr lang="fr-FR" smtClean="0"/>
              <a:t>18/10/2024</a:t>
            </a:fld>
            <a:endParaRPr lang="fr-FR"/>
          </a:p>
        </p:txBody>
      </p:sp>
      <p:sp>
        <p:nvSpPr>
          <p:cNvPr id="5" name="Espace réservé du pied de page 4">
            <a:extLst>
              <a:ext uri="{FF2B5EF4-FFF2-40B4-BE49-F238E27FC236}">
                <a16:creationId xmlns:a16="http://schemas.microsoft.com/office/drawing/2014/main" id="{A08C19B7-D0F7-D345-A66C-3D71C1E3E9DB}"/>
              </a:ext>
            </a:extLst>
          </p:cNvPr>
          <p:cNvSpPr>
            <a:spLocks noGrp="1"/>
          </p:cNvSpPr>
          <p:nvPr>
            <p:ph type="ftr" sz="quarter" idx="11"/>
          </p:nvPr>
        </p:nvSpPr>
        <p:spPr>
          <a:xfrm>
            <a:off x="2987041" y="6346938"/>
            <a:ext cx="7049588" cy="363600"/>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8C63D5D-E243-B54D-A2D4-E261D6C61259}"/>
              </a:ext>
            </a:extLst>
          </p:cNvPr>
          <p:cNvSpPr>
            <a:spLocks noGrp="1"/>
          </p:cNvSpPr>
          <p:nvPr>
            <p:ph type="sldNum" sz="quarter" idx="12"/>
          </p:nvPr>
        </p:nvSpPr>
        <p:spPr>
          <a:xfrm>
            <a:off x="-16329" y="6346938"/>
            <a:ext cx="794657" cy="363600"/>
          </a:xfrm>
          <a:prstGeom prst="rect">
            <a:avLst/>
          </a:prstGeom>
        </p:spPr>
        <p:txBody>
          <a:bodyPr/>
          <a:lstStyle/>
          <a:p>
            <a:fld id="{36EACB4F-30E1-D045-AF6D-0F3500058C7B}" type="slidenum">
              <a:rPr lang="fr-FR" smtClean="0"/>
              <a:t>‹N°›</a:t>
            </a:fld>
            <a:endParaRPr lang="fr-FR"/>
          </a:p>
        </p:txBody>
      </p:sp>
    </p:spTree>
    <p:extLst>
      <p:ext uri="{BB962C8B-B14F-4D97-AF65-F5344CB8AC3E}">
        <p14:creationId xmlns:p14="http://schemas.microsoft.com/office/powerpoint/2010/main" val="2611528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2EE565-FCE4-2A48-8EC3-A5492662FD5C}"/>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8BD1FD37-56B6-1F4E-845C-8564B957C4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04DD0B06-998A-7D46-89E4-E44D735CD82F}"/>
              </a:ext>
            </a:extLst>
          </p:cNvPr>
          <p:cNvSpPr>
            <a:spLocks noGrp="1"/>
          </p:cNvSpPr>
          <p:nvPr>
            <p:ph type="dt" sz="half" idx="10"/>
          </p:nvPr>
        </p:nvSpPr>
        <p:spPr>
          <a:xfrm>
            <a:off x="838200" y="6346938"/>
            <a:ext cx="2743200" cy="363600"/>
          </a:xfrm>
          <a:prstGeom prst="rect">
            <a:avLst/>
          </a:prstGeom>
        </p:spPr>
        <p:txBody>
          <a:bodyPr/>
          <a:lstStyle/>
          <a:p>
            <a:fld id="{9C32E0DB-B660-4247-9C35-858DA7F1FA14}" type="datetimeFigureOut">
              <a:rPr lang="fr-FR" smtClean="0"/>
              <a:t>18/10/2024</a:t>
            </a:fld>
            <a:endParaRPr lang="fr-FR"/>
          </a:p>
        </p:txBody>
      </p:sp>
      <p:sp>
        <p:nvSpPr>
          <p:cNvPr id="5" name="Espace réservé du pied de page 4">
            <a:extLst>
              <a:ext uri="{FF2B5EF4-FFF2-40B4-BE49-F238E27FC236}">
                <a16:creationId xmlns:a16="http://schemas.microsoft.com/office/drawing/2014/main" id="{4134AC38-3006-6448-A887-AEED39896864}"/>
              </a:ext>
            </a:extLst>
          </p:cNvPr>
          <p:cNvSpPr>
            <a:spLocks noGrp="1"/>
          </p:cNvSpPr>
          <p:nvPr>
            <p:ph type="ftr" sz="quarter" idx="11"/>
          </p:nvPr>
        </p:nvSpPr>
        <p:spPr>
          <a:xfrm>
            <a:off x="2987041" y="6346938"/>
            <a:ext cx="7049588" cy="363600"/>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54656A38-F925-8949-B943-3CEA7B642121}"/>
              </a:ext>
            </a:extLst>
          </p:cNvPr>
          <p:cNvSpPr>
            <a:spLocks noGrp="1"/>
          </p:cNvSpPr>
          <p:nvPr>
            <p:ph type="sldNum" sz="quarter" idx="12"/>
          </p:nvPr>
        </p:nvSpPr>
        <p:spPr>
          <a:xfrm>
            <a:off x="-16329" y="6346938"/>
            <a:ext cx="794657" cy="363600"/>
          </a:xfrm>
          <a:prstGeom prst="rect">
            <a:avLst/>
          </a:prstGeom>
        </p:spPr>
        <p:txBody>
          <a:bodyPr/>
          <a:lstStyle/>
          <a:p>
            <a:fld id="{36EACB4F-30E1-D045-AF6D-0F3500058C7B}" type="slidenum">
              <a:rPr lang="fr-FR" smtClean="0"/>
              <a:t>‹N°›</a:t>
            </a:fld>
            <a:endParaRPr lang="fr-FR"/>
          </a:p>
        </p:txBody>
      </p:sp>
    </p:spTree>
    <p:extLst>
      <p:ext uri="{BB962C8B-B14F-4D97-AF65-F5344CB8AC3E}">
        <p14:creationId xmlns:p14="http://schemas.microsoft.com/office/powerpoint/2010/main" val="13998886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A01F65-76A5-3942-AD6F-3F25E9E7E5A6}"/>
              </a:ext>
            </a:extLst>
          </p:cNvPr>
          <p:cNvSpPr>
            <a:spLocks noGrp="1"/>
          </p:cNvSpPr>
          <p:nvPr>
            <p:ph type="title"/>
          </p:nvPr>
        </p:nvSpPr>
        <p:spPr/>
        <p:txBody>
          <a:bodyPr>
            <a:normAutofit/>
          </a:bodyPr>
          <a:lstStyle>
            <a:lvl1pPr>
              <a:defRPr sz="2800"/>
            </a:lvl1pPr>
          </a:lstStyle>
          <a:p>
            <a:r>
              <a:rPr lang="fr-FR" dirty="0"/>
              <a:t>Modifiez le style du titre</a:t>
            </a:r>
          </a:p>
        </p:txBody>
      </p:sp>
      <p:sp>
        <p:nvSpPr>
          <p:cNvPr id="3" name="Espace réservé du contenu 2">
            <a:extLst>
              <a:ext uri="{FF2B5EF4-FFF2-40B4-BE49-F238E27FC236}">
                <a16:creationId xmlns:a16="http://schemas.microsoft.com/office/drawing/2014/main" id="{1DE5F38A-1731-CA4A-9465-1ACC2882E5BE}"/>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67E76708-BD60-1C4E-ABF4-06809119178B}"/>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B0D08823-A5EE-9847-9B64-A0F2019909F1}"/>
              </a:ext>
            </a:extLst>
          </p:cNvPr>
          <p:cNvSpPr>
            <a:spLocks noGrp="1"/>
          </p:cNvSpPr>
          <p:nvPr>
            <p:ph type="dt" sz="half" idx="10"/>
          </p:nvPr>
        </p:nvSpPr>
        <p:spPr>
          <a:xfrm>
            <a:off x="838200" y="6346938"/>
            <a:ext cx="2743200" cy="363600"/>
          </a:xfrm>
          <a:prstGeom prst="rect">
            <a:avLst/>
          </a:prstGeom>
        </p:spPr>
        <p:txBody>
          <a:bodyPr/>
          <a:lstStyle/>
          <a:p>
            <a:fld id="{9C32E0DB-B660-4247-9C35-858DA7F1FA14}" type="datetimeFigureOut">
              <a:rPr lang="fr-FR" smtClean="0"/>
              <a:t>18/10/2024</a:t>
            </a:fld>
            <a:endParaRPr lang="fr-FR"/>
          </a:p>
        </p:txBody>
      </p:sp>
      <p:sp>
        <p:nvSpPr>
          <p:cNvPr id="6" name="Espace réservé du pied de page 5">
            <a:extLst>
              <a:ext uri="{FF2B5EF4-FFF2-40B4-BE49-F238E27FC236}">
                <a16:creationId xmlns:a16="http://schemas.microsoft.com/office/drawing/2014/main" id="{91B6005D-12FC-6B41-8BBD-C6A295A321CA}"/>
              </a:ext>
            </a:extLst>
          </p:cNvPr>
          <p:cNvSpPr>
            <a:spLocks noGrp="1"/>
          </p:cNvSpPr>
          <p:nvPr>
            <p:ph type="ftr" sz="quarter" idx="11"/>
          </p:nvPr>
        </p:nvSpPr>
        <p:spPr>
          <a:xfrm>
            <a:off x="2987041" y="6346938"/>
            <a:ext cx="7049588" cy="363600"/>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584C7098-1C25-4746-973D-0E0530D870CB}"/>
              </a:ext>
            </a:extLst>
          </p:cNvPr>
          <p:cNvSpPr>
            <a:spLocks noGrp="1"/>
          </p:cNvSpPr>
          <p:nvPr>
            <p:ph type="sldNum" sz="quarter" idx="12"/>
          </p:nvPr>
        </p:nvSpPr>
        <p:spPr>
          <a:xfrm>
            <a:off x="-16329" y="6346938"/>
            <a:ext cx="794657" cy="363600"/>
          </a:xfrm>
          <a:prstGeom prst="rect">
            <a:avLst/>
          </a:prstGeom>
        </p:spPr>
        <p:txBody>
          <a:bodyPr/>
          <a:lstStyle/>
          <a:p>
            <a:fld id="{36EACB4F-30E1-D045-AF6D-0F3500058C7B}" type="slidenum">
              <a:rPr lang="fr-FR" smtClean="0"/>
              <a:t>‹N°›</a:t>
            </a:fld>
            <a:endParaRPr lang="fr-FR"/>
          </a:p>
        </p:txBody>
      </p:sp>
    </p:spTree>
    <p:extLst>
      <p:ext uri="{BB962C8B-B14F-4D97-AF65-F5344CB8AC3E}">
        <p14:creationId xmlns:p14="http://schemas.microsoft.com/office/powerpoint/2010/main" val="25413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EA5527-686A-D143-8B21-7B39326F6AA1}"/>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F2AD5856-1375-F047-93CE-BDD9B48460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4" name="Espace réservé du contenu 3">
            <a:extLst>
              <a:ext uri="{FF2B5EF4-FFF2-40B4-BE49-F238E27FC236}">
                <a16:creationId xmlns:a16="http://schemas.microsoft.com/office/drawing/2014/main" id="{6FC9BD61-4CAB-724E-9909-41639D695E58}"/>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B9FAB438-7C8F-FB4E-BDE3-348A20D589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4303E65-8FE2-CF4B-B7AD-1D2739F834C8}"/>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2B14D98F-453B-944C-91B8-51E7C6536D71}"/>
              </a:ext>
            </a:extLst>
          </p:cNvPr>
          <p:cNvSpPr>
            <a:spLocks noGrp="1"/>
          </p:cNvSpPr>
          <p:nvPr>
            <p:ph type="dt" sz="half" idx="10"/>
          </p:nvPr>
        </p:nvSpPr>
        <p:spPr>
          <a:xfrm>
            <a:off x="838200" y="6346938"/>
            <a:ext cx="2743200" cy="363600"/>
          </a:xfrm>
          <a:prstGeom prst="rect">
            <a:avLst/>
          </a:prstGeom>
        </p:spPr>
        <p:txBody>
          <a:bodyPr/>
          <a:lstStyle/>
          <a:p>
            <a:fld id="{9C32E0DB-B660-4247-9C35-858DA7F1FA14}" type="datetimeFigureOut">
              <a:rPr lang="fr-FR" smtClean="0"/>
              <a:t>18/10/2024</a:t>
            </a:fld>
            <a:endParaRPr lang="fr-FR"/>
          </a:p>
        </p:txBody>
      </p:sp>
      <p:sp>
        <p:nvSpPr>
          <p:cNvPr id="8" name="Espace réservé du pied de page 7">
            <a:extLst>
              <a:ext uri="{FF2B5EF4-FFF2-40B4-BE49-F238E27FC236}">
                <a16:creationId xmlns:a16="http://schemas.microsoft.com/office/drawing/2014/main" id="{AFC7C934-EB70-1C40-B72E-DEFF0E9E887D}"/>
              </a:ext>
            </a:extLst>
          </p:cNvPr>
          <p:cNvSpPr>
            <a:spLocks noGrp="1"/>
          </p:cNvSpPr>
          <p:nvPr>
            <p:ph type="ftr" sz="quarter" idx="11"/>
          </p:nvPr>
        </p:nvSpPr>
        <p:spPr>
          <a:xfrm>
            <a:off x="2987041" y="6346938"/>
            <a:ext cx="7049588" cy="363600"/>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C8FD32D2-C82B-1349-AB05-E72A75BE0784}"/>
              </a:ext>
            </a:extLst>
          </p:cNvPr>
          <p:cNvSpPr>
            <a:spLocks noGrp="1"/>
          </p:cNvSpPr>
          <p:nvPr>
            <p:ph type="sldNum" sz="quarter" idx="12"/>
          </p:nvPr>
        </p:nvSpPr>
        <p:spPr>
          <a:xfrm>
            <a:off x="-16329" y="6346938"/>
            <a:ext cx="794657" cy="363600"/>
          </a:xfrm>
          <a:prstGeom prst="rect">
            <a:avLst/>
          </a:prstGeom>
        </p:spPr>
        <p:txBody>
          <a:bodyPr/>
          <a:lstStyle/>
          <a:p>
            <a:fld id="{36EACB4F-30E1-D045-AF6D-0F3500058C7B}" type="slidenum">
              <a:rPr lang="fr-FR" smtClean="0"/>
              <a:t>‹N°›</a:t>
            </a:fld>
            <a:endParaRPr lang="fr-FR"/>
          </a:p>
        </p:txBody>
      </p:sp>
    </p:spTree>
    <p:extLst>
      <p:ext uri="{BB962C8B-B14F-4D97-AF65-F5344CB8AC3E}">
        <p14:creationId xmlns:p14="http://schemas.microsoft.com/office/powerpoint/2010/main" val="3142328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306D01-A3E0-FF42-8F09-FBB9B9780BD0}"/>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2B926F9-2283-BD4A-8EFE-B3651DB15D73}"/>
              </a:ext>
            </a:extLst>
          </p:cNvPr>
          <p:cNvSpPr>
            <a:spLocks noGrp="1"/>
          </p:cNvSpPr>
          <p:nvPr>
            <p:ph type="dt" sz="half" idx="10"/>
          </p:nvPr>
        </p:nvSpPr>
        <p:spPr>
          <a:xfrm>
            <a:off x="838200" y="6346938"/>
            <a:ext cx="2743200" cy="363600"/>
          </a:xfrm>
          <a:prstGeom prst="rect">
            <a:avLst/>
          </a:prstGeom>
        </p:spPr>
        <p:txBody>
          <a:bodyPr/>
          <a:lstStyle/>
          <a:p>
            <a:fld id="{9C32E0DB-B660-4247-9C35-858DA7F1FA14}" type="datetimeFigureOut">
              <a:rPr lang="fr-FR" smtClean="0"/>
              <a:t>18/10/2024</a:t>
            </a:fld>
            <a:endParaRPr lang="fr-FR"/>
          </a:p>
        </p:txBody>
      </p:sp>
      <p:sp>
        <p:nvSpPr>
          <p:cNvPr id="4" name="Espace réservé du pied de page 3">
            <a:extLst>
              <a:ext uri="{FF2B5EF4-FFF2-40B4-BE49-F238E27FC236}">
                <a16:creationId xmlns:a16="http://schemas.microsoft.com/office/drawing/2014/main" id="{BCBC2E7D-0B57-B647-88CE-156FC56AC39A}"/>
              </a:ext>
            </a:extLst>
          </p:cNvPr>
          <p:cNvSpPr>
            <a:spLocks noGrp="1"/>
          </p:cNvSpPr>
          <p:nvPr>
            <p:ph type="ftr" sz="quarter" idx="11"/>
          </p:nvPr>
        </p:nvSpPr>
        <p:spPr>
          <a:xfrm>
            <a:off x="2987041" y="6346938"/>
            <a:ext cx="7049588" cy="363600"/>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C4F5AD66-3A34-DC4A-833D-408BED8408AF}"/>
              </a:ext>
            </a:extLst>
          </p:cNvPr>
          <p:cNvSpPr>
            <a:spLocks noGrp="1"/>
          </p:cNvSpPr>
          <p:nvPr>
            <p:ph type="sldNum" sz="quarter" idx="12"/>
          </p:nvPr>
        </p:nvSpPr>
        <p:spPr>
          <a:xfrm>
            <a:off x="-16329" y="6346938"/>
            <a:ext cx="794657" cy="363600"/>
          </a:xfrm>
          <a:prstGeom prst="rect">
            <a:avLst/>
          </a:prstGeom>
        </p:spPr>
        <p:txBody>
          <a:bodyPr/>
          <a:lstStyle/>
          <a:p>
            <a:fld id="{36EACB4F-30E1-D045-AF6D-0F3500058C7B}" type="slidenum">
              <a:rPr lang="fr-FR" smtClean="0"/>
              <a:t>‹N°›</a:t>
            </a:fld>
            <a:endParaRPr lang="fr-FR"/>
          </a:p>
        </p:txBody>
      </p:sp>
    </p:spTree>
    <p:extLst>
      <p:ext uri="{BB962C8B-B14F-4D97-AF65-F5344CB8AC3E}">
        <p14:creationId xmlns:p14="http://schemas.microsoft.com/office/powerpoint/2010/main" val="214360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F37E634-786B-0E4C-8034-14280FEF1382}"/>
              </a:ext>
            </a:extLst>
          </p:cNvPr>
          <p:cNvSpPr>
            <a:spLocks noGrp="1"/>
          </p:cNvSpPr>
          <p:nvPr>
            <p:ph type="dt" sz="half" idx="10"/>
          </p:nvPr>
        </p:nvSpPr>
        <p:spPr>
          <a:xfrm>
            <a:off x="838200" y="6346938"/>
            <a:ext cx="2743200" cy="363600"/>
          </a:xfrm>
          <a:prstGeom prst="rect">
            <a:avLst/>
          </a:prstGeom>
        </p:spPr>
        <p:txBody>
          <a:bodyPr/>
          <a:lstStyle/>
          <a:p>
            <a:fld id="{9C32E0DB-B660-4247-9C35-858DA7F1FA14}" type="datetimeFigureOut">
              <a:rPr lang="fr-FR" smtClean="0"/>
              <a:t>18/10/2024</a:t>
            </a:fld>
            <a:endParaRPr lang="fr-FR"/>
          </a:p>
        </p:txBody>
      </p:sp>
      <p:sp>
        <p:nvSpPr>
          <p:cNvPr id="3" name="Espace réservé du pied de page 2">
            <a:extLst>
              <a:ext uri="{FF2B5EF4-FFF2-40B4-BE49-F238E27FC236}">
                <a16:creationId xmlns:a16="http://schemas.microsoft.com/office/drawing/2014/main" id="{C29904DD-15BE-FE4B-8613-5E93FF2850E1}"/>
              </a:ext>
            </a:extLst>
          </p:cNvPr>
          <p:cNvSpPr>
            <a:spLocks noGrp="1"/>
          </p:cNvSpPr>
          <p:nvPr>
            <p:ph type="ftr" sz="quarter" idx="11"/>
          </p:nvPr>
        </p:nvSpPr>
        <p:spPr>
          <a:xfrm>
            <a:off x="2987041" y="6346938"/>
            <a:ext cx="7049588" cy="363600"/>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436A3378-1689-AF47-A3B9-465F1DB095DC}"/>
              </a:ext>
            </a:extLst>
          </p:cNvPr>
          <p:cNvSpPr>
            <a:spLocks noGrp="1"/>
          </p:cNvSpPr>
          <p:nvPr>
            <p:ph type="sldNum" sz="quarter" idx="12"/>
          </p:nvPr>
        </p:nvSpPr>
        <p:spPr>
          <a:xfrm>
            <a:off x="-16329" y="6346938"/>
            <a:ext cx="794657" cy="363600"/>
          </a:xfrm>
          <a:prstGeom prst="rect">
            <a:avLst/>
          </a:prstGeom>
        </p:spPr>
        <p:txBody>
          <a:bodyPr/>
          <a:lstStyle/>
          <a:p>
            <a:fld id="{36EACB4F-30E1-D045-AF6D-0F3500058C7B}" type="slidenum">
              <a:rPr lang="fr-FR" smtClean="0"/>
              <a:t>‹N°›</a:t>
            </a:fld>
            <a:endParaRPr lang="fr-FR"/>
          </a:p>
        </p:txBody>
      </p:sp>
    </p:spTree>
    <p:extLst>
      <p:ext uri="{BB962C8B-B14F-4D97-AF65-F5344CB8AC3E}">
        <p14:creationId xmlns:p14="http://schemas.microsoft.com/office/powerpoint/2010/main" val="408076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393D57-7C2F-E449-82F5-D3D014828D7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7F6F5065-A42F-BF4C-A1AA-A295552F36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42D764AF-4F75-FD46-9921-CEFF2931D9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6F0DA9B-603E-A242-9744-8102B0E128AF}"/>
              </a:ext>
            </a:extLst>
          </p:cNvPr>
          <p:cNvSpPr>
            <a:spLocks noGrp="1"/>
          </p:cNvSpPr>
          <p:nvPr>
            <p:ph type="dt" sz="half" idx="10"/>
          </p:nvPr>
        </p:nvSpPr>
        <p:spPr>
          <a:xfrm>
            <a:off x="838200" y="6346938"/>
            <a:ext cx="2743200" cy="363600"/>
          </a:xfrm>
          <a:prstGeom prst="rect">
            <a:avLst/>
          </a:prstGeom>
        </p:spPr>
        <p:txBody>
          <a:bodyPr/>
          <a:lstStyle/>
          <a:p>
            <a:fld id="{9C32E0DB-B660-4247-9C35-858DA7F1FA14}" type="datetimeFigureOut">
              <a:rPr lang="fr-FR" smtClean="0"/>
              <a:t>18/10/2024</a:t>
            </a:fld>
            <a:endParaRPr lang="fr-FR"/>
          </a:p>
        </p:txBody>
      </p:sp>
      <p:sp>
        <p:nvSpPr>
          <p:cNvPr id="6" name="Espace réservé du pied de page 5">
            <a:extLst>
              <a:ext uri="{FF2B5EF4-FFF2-40B4-BE49-F238E27FC236}">
                <a16:creationId xmlns:a16="http://schemas.microsoft.com/office/drawing/2014/main" id="{5001B712-0E12-BE45-878C-2027B7B5D567}"/>
              </a:ext>
            </a:extLst>
          </p:cNvPr>
          <p:cNvSpPr>
            <a:spLocks noGrp="1"/>
          </p:cNvSpPr>
          <p:nvPr>
            <p:ph type="ftr" sz="quarter" idx="11"/>
          </p:nvPr>
        </p:nvSpPr>
        <p:spPr>
          <a:xfrm>
            <a:off x="2987041" y="6346938"/>
            <a:ext cx="7049588" cy="363600"/>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346BDAFF-A629-1B45-BD3B-3106B7F31CCF}"/>
              </a:ext>
            </a:extLst>
          </p:cNvPr>
          <p:cNvSpPr>
            <a:spLocks noGrp="1"/>
          </p:cNvSpPr>
          <p:nvPr>
            <p:ph type="sldNum" sz="quarter" idx="12"/>
          </p:nvPr>
        </p:nvSpPr>
        <p:spPr>
          <a:xfrm>
            <a:off x="-16329" y="6346938"/>
            <a:ext cx="794657" cy="363600"/>
          </a:xfrm>
          <a:prstGeom prst="rect">
            <a:avLst/>
          </a:prstGeom>
        </p:spPr>
        <p:txBody>
          <a:bodyPr/>
          <a:lstStyle/>
          <a:p>
            <a:fld id="{36EACB4F-30E1-D045-AF6D-0F3500058C7B}" type="slidenum">
              <a:rPr lang="fr-FR" smtClean="0"/>
              <a:t>‹N°›</a:t>
            </a:fld>
            <a:endParaRPr lang="fr-FR"/>
          </a:p>
        </p:txBody>
      </p:sp>
    </p:spTree>
    <p:extLst>
      <p:ext uri="{BB962C8B-B14F-4D97-AF65-F5344CB8AC3E}">
        <p14:creationId xmlns:p14="http://schemas.microsoft.com/office/powerpoint/2010/main" val="1447474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3FF6C62-975B-9B42-8B22-6C68A201CEF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FC581CF-560D-1549-84C1-1E446B2E4B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8BABD373-CF2E-0B48-AEBF-695D921B9C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A0C07DD-4501-4A45-B764-9907211864B4}"/>
              </a:ext>
            </a:extLst>
          </p:cNvPr>
          <p:cNvSpPr>
            <a:spLocks noGrp="1"/>
          </p:cNvSpPr>
          <p:nvPr>
            <p:ph type="dt" sz="half" idx="10"/>
          </p:nvPr>
        </p:nvSpPr>
        <p:spPr>
          <a:xfrm>
            <a:off x="838200" y="6346938"/>
            <a:ext cx="2743200" cy="363600"/>
          </a:xfrm>
          <a:prstGeom prst="rect">
            <a:avLst/>
          </a:prstGeom>
        </p:spPr>
        <p:txBody>
          <a:bodyPr/>
          <a:lstStyle/>
          <a:p>
            <a:fld id="{9C32E0DB-B660-4247-9C35-858DA7F1FA14}" type="datetimeFigureOut">
              <a:rPr lang="fr-FR" smtClean="0"/>
              <a:t>18/10/2024</a:t>
            </a:fld>
            <a:endParaRPr lang="fr-FR"/>
          </a:p>
        </p:txBody>
      </p:sp>
      <p:sp>
        <p:nvSpPr>
          <p:cNvPr id="6" name="Espace réservé du pied de page 5">
            <a:extLst>
              <a:ext uri="{FF2B5EF4-FFF2-40B4-BE49-F238E27FC236}">
                <a16:creationId xmlns:a16="http://schemas.microsoft.com/office/drawing/2014/main" id="{7AFEA2B4-88AE-BE46-9CFF-18FB0B0A1F36}"/>
              </a:ext>
            </a:extLst>
          </p:cNvPr>
          <p:cNvSpPr>
            <a:spLocks noGrp="1"/>
          </p:cNvSpPr>
          <p:nvPr>
            <p:ph type="ftr" sz="quarter" idx="11"/>
          </p:nvPr>
        </p:nvSpPr>
        <p:spPr>
          <a:xfrm>
            <a:off x="2987041" y="6346938"/>
            <a:ext cx="7049588" cy="363600"/>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0739265E-2DFB-9942-B9D4-3AE55ECC1AB3}"/>
              </a:ext>
            </a:extLst>
          </p:cNvPr>
          <p:cNvSpPr>
            <a:spLocks noGrp="1"/>
          </p:cNvSpPr>
          <p:nvPr>
            <p:ph type="sldNum" sz="quarter" idx="12"/>
          </p:nvPr>
        </p:nvSpPr>
        <p:spPr>
          <a:xfrm>
            <a:off x="-16329" y="6346938"/>
            <a:ext cx="794657" cy="363600"/>
          </a:xfrm>
          <a:prstGeom prst="rect">
            <a:avLst/>
          </a:prstGeom>
        </p:spPr>
        <p:txBody>
          <a:bodyPr/>
          <a:lstStyle/>
          <a:p>
            <a:fld id="{36EACB4F-30E1-D045-AF6D-0F3500058C7B}" type="slidenum">
              <a:rPr lang="fr-FR" smtClean="0"/>
              <a:t>‹N°›</a:t>
            </a:fld>
            <a:endParaRPr lang="fr-FR"/>
          </a:p>
        </p:txBody>
      </p:sp>
    </p:spTree>
    <p:extLst>
      <p:ext uri="{BB962C8B-B14F-4D97-AF65-F5344CB8AC3E}">
        <p14:creationId xmlns:p14="http://schemas.microsoft.com/office/powerpoint/2010/main" val="2918949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A58E1942-8452-7E46-B374-9173B7FCE7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2B1A58DD-80ED-1141-AF7A-DD72B177E9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pic>
        <p:nvPicPr>
          <p:cNvPr id="4" name="Image 3">
            <a:extLst>
              <a:ext uri="{FF2B5EF4-FFF2-40B4-BE49-F238E27FC236}">
                <a16:creationId xmlns:a16="http://schemas.microsoft.com/office/drawing/2014/main" id="{0FBC2E9C-3303-E545-9CEE-111D210D71D9}"/>
              </a:ext>
            </a:extLst>
          </p:cNvPr>
          <p:cNvPicPr>
            <a:picLocks noChangeAspect="1"/>
          </p:cNvPicPr>
          <p:nvPr userDrawn="1"/>
        </p:nvPicPr>
        <p:blipFill rotWithShape="1">
          <a:blip r:embed="rId13"/>
          <a:srcRect b="34666"/>
          <a:stretch/>
        </p:blipFill>
        <p:spPr>
          <a:xfrm>
            <a:off x="9660853" y="6177611"/>
            <a:ext cx="2540000" cy="680389"/>
          </a:xfrm>
          <a:prstGeom prst="rect">
            <a:avLst/>
          </a:prstGeom>
        </p:spPr>
      </p:pic>
      <p:pic>
        <p:nvPicPr>
          <p:cNvPr id="5" name="Image 4">
            <a:extLst>
              <a:ext uri="{FF2B5EF4-FFF2-40B4-BE49-F238E27FC236}">
                <a16:creationId xmlns:a16="http://schemas.microsoft.com/office/drawing/2014/main" id="{356DCF33-E087-6C46-9B08-5C20FF3DA050}"/>
              </a:ext>
            </a:extLst>
          </p:cNvPr>
          <p:cNvPicPr>
            <a:picLocks noChangeAspect="1"/>
          </p:cNvPicPr>
          <p:nvPr userDrawn="1"/>
        </p:nvPicPr>
        <p:blipFill>
          <a:blip r:embed="rId14"/>
          <a:srcRect/>
          <a:stretch/>
        </p:blipFill>
        <p:spPr>
          <a:xfrm>
            <a:off x="10867050" y="6401702"/>
            <a:ext cx="937187" cy="255643"/>
          </a:xfrm>
          <a:prstGeom prst="rect">
            <a:avLst/>
          </a:prstGeom>
        </p:spPr>
      </p:pic>
    </p:spTree>
    <p:extLst>
      <p:ext uri="{BB962C8B-B14F-4D97-AF65-F5344CB8AC3E}">
        <p14:creationId xmlns:p14="http://schemas.microsoft.com/office/powerpoint/2010/main" val="2381347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1" kern="1200">
          <a:solidFill>
            <a:srgbClr val="00446B"/>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u="none" kern="1200">
          <a:solidFill>
            <a:srgbClr val="004F9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rgbClr val="00446B"/>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49B17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535AABFC-E9A6-D048-8880-8771868CB63A}"/>
              </a:ext>
            </a:extLst>
          </p:cNvPr>
          <p:cNvPicPr>
            <a:picLocks noChangeAspect="1"/>
          </p:cNvPicPr>
          <p:nvPr/>
        </p:nvPicPr>
        <p:blipFill rotWithShape="1">
          <a:blip r:embed="rId2"/>
          <a:srcRect l="37944" r="413"/>
          <a:stretch/>
        </p:blipFill>
        <p:spPr>
          <a:xfrm>
            <a:off x="1" y="3026"/>
            <a:ext cx="6335624" cy="6844088"/>
          </a:xfrm>
          <a:prstGeom prst="rect">
            <a:avLst/>
          </a:prstGeom>
        </p:spPr>
      </p:pic>
      <p:pic>
        <p:nvPicPr>
          <p:cNvPr id="6" name="Image 5">
            <a:extLst>
              <a:ext uri="{FF2B5EF4-FFF2-40B4-BE49-F238E27FC236}">
                <a16:creationId xmlns:a16="http://schemas.microsoft.com/office/drawing/2014/main" id="{D50005FC-38A2-824C-99FA-7E8F2FB899FD}"/>
              </a:ext>
            </a:extLst>
          </p:cNvPr>
          <p:cNvPicPr>
            <a:picLocks noChangeAspect="1"/>
          </p:cNvPicPr>
          <p:nvPr/>
        </p:nvPicPr>
        <p:blipFill>
          <a:blip r:embed="rId3"/>
          <a:srcRect/>
          <a:stretch/>
        </p:blipFill>
        <p:spPr>
          <a:xfrm>
            <a:off x="2527469" y="-358"/>
            <a:ext cx="9675416" cy="6868510"/>
          </a:xfrm>
          <a:prstGeom prst="rect">
            <a:avLst/>
          </a:prstGeom>
        </p:spPr>
      </p:pic>
      <p:sp>
        <p:nvSpPr>
          <p:cNvPr id="2" name="Titre 1">
            <a:extLst>
              <a:ext uri="{FF2B5EF4-FFF2-40B4-BE49-F238E27FC236}">
                <a16:creationId xmlns:a16="http://schemas.microsoft.com/office/drawing/2014/main" id="{B3B71112-BD5C-074A-9D04-EE93486BFA40}"/>
              </a:ext>
            </a:extLst>
          </p:cNvPr>
          <p:cNvSpPr>
            <a:spLocks noGrp="1"/>
          </p:cNvSpPr>
          <p:nvPr>
            <p:ph type="ctrTitle"/>
          </p:nvPr>
        </p:nvSpPr>
        <p:spPr>
          <a:xfrm>
            <a:off x="5268409" y="949911"/>
            <a:ext cx="6003403" cy="3363686"/>
          </a:xfrm>
        </p:spPr>
        <p:txBody>
          <a:bodyPr>
            <a:normAutofit/>
          </a:bodyPr>
          <a:lstStyle/>
          <a:p>
            <a:pPr algn="l">
              <a:spcBef>
                <a:spcPts val="600"/>
              </a:spcBef>
            </a:pPr>
            <a:r>
              <a:rPr lang="fr-FR" sz="4800" dirty="0">
                <a:solidFill>
                  <a:schemeClr val="bg1"/>
                </a:solidFill>
              </a:rPr>
              <a:t>SYTRAL Mobilités</a:t>
            </a:r>
            <a:br>
              <a:rPr lang="fr-FR" sz="4800" dirty="0">
                <a:solidFill>
                  <a:schemeClr val="bg1"/>
                </a:solidFill>
              </a:rPr>
            </a:br>
            <a:r>
              <a:rPr lang="fr-FR" sz="2000" dirty="0">
                <a:solidFill>
                  <a:schemeClr val="bg1"/>
                </a:solidFill>
              </a:rPr>
              <a:t> </a:t>
            </a:r>
            <a:endParaRPr lang="fr-FR" sz="4800" dirty="0">
              <a:solidFill>
                <a:schemeClr val="bg1"/>
              </a:solidFill>
            </a:endParaRPr>
          </a:p>
        </p:txBody>
      </p:sp>
      <p:sp>
        <p:nvSpPr>
          <p:cNvPr id="3" name="Sous-titre 2">
            <a:extLst>
              <a:ext uri="{FF2B5EF4-FFF2-40B4-BE49-F238E27FC236}">
                <a16:creationId xmlns:a16="http://schemas.microsoft.com/office/drawing/2014/main" id="{B5B7D9E6-9010-0046-93F3-F3A8216213B0}"/>
              </a:ext>
            </a:extLst>
          </p:cNvPr>
          <p:cNvSpPr>
            <a:spLocks noGrp="1"/>
          </p:cNvSpPr>
          <p:nvPr>
            <p:ph type="subTitle" idx="1"/>
          </p:nvPr>
        </p:nvSpPr>
        <p:spPr>
          <a:xfrm>
            <a:off x="5268409" y="4614673"/>
            <a:ext cx="6003404" cy="1655762"/>
          </a:xfrm>
        </p:spPr>
        <p:txBody>
          <a:bodyPr/>
          <a:lstStyle/>
          <a:p>
            <a:pPr algn="l"/>
            <a:r>
              <a:rPr lang="fr-FR" dirty="0">
                <a:solidFill>
                  <a:srgbClr val="49B170"/>
                </a:solidFill>
              </a:rPr>
              <a:t>Ankara </a:t>
            </a:r>
            <a:r>
              <a:rPr lang="fr-FR" dirty="0" err="1">
                <a:solidFill>
                  <a:srgbClr val="49B170"/>
                </a:solidFill>
              </a:rPr>
              <a:t>delegation</a:t>
            </a:r>
            <a:endParaRPr lang="fr-FR" dirty="0">
              <a:solidFill>
                <a:srgbClr val="49B170"/>
              </a:solidFill>
            </a:endParaRPr>
          </a:p>
          <a:p>
            <a:pPr algn="l"/>
            <a:r>
              <a:rPr lang="fr-FR" dirty="0">
                <a:solidFill>
                  <a:srgbClr val="49B170"/>
                </a:solidFill>
              </a:rPr>
              <a:t>18/10/2024</a:t>
            </a:r>
          </a:p>
        </p:txBody>
      </p:sp>
      <p:pic>
        <p:nvPicPr>
          <p:cNvPr id="8" name="Image 7">
            <a:extLst>
              <a:ext uri="{FF2B5EF4-FFF2-40B4-BE49-F238E27FC236}">
                <a16:creationId xmlns:a16="http://schemas.microsoft.com/office/drawing/2014/main" id="{75CA5DEA-1187-8D48-BF8F-B592E3657B08}"/>
              </a:ext>
            </a:extLst>
          </p:cNvPr>
          <p:cNvPicPr>
            <a:picLocks noChangeAspect="1"/>
          </p:cNvPicPr>
          <p:nvPr/>
        </p:nvPicPr>
        <p:blipFill>
          <a:blip r:embed="rId4"/>
          <a:stretch>
            <a:fillRect/>
          </a:stretch>
        </p:blipFill>
        <p:spPr>
          <a:xfrm>
            <a:off x="-5443" y="6026407"/>
            <a:ext cx="12208328" cy="852265"/>
          </a:xfrm>
          <a:prstGeom prst="rect">
            <a:avLst/>
          </a:prstGeom>
        </p:spPr>
      </p:pic>
    </p:spTree>
    <p:extLst>
      <p:ext uri="{BB962C8B-B14F-4D97-AF65-F5344CB8AC3E}">
        <p14:creationId xmlns:p14="http://schemas.microsoft.com/office/powerpoint/2010/main" val="3921050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FC7C52C2-F5B8-5B4C-B4CC-B6E27DD99F5E}"/>
              </a:ext>
            </a:extLst>
          </p:cNvPr>
          <p:cNvPicPr>
            <a:picLocks noChangeAspect="1"/>
          </p:cNvPicPr>
          <p:nvPr/>
        </p:nvPicPr>
        <p:blipFill>
          <a:blip r:embed="rId2"/>
          <a:srcRect/>
          <a:stretch/>
        </p:blipFill>
        <p:spPr>
          <a:xfrm>
            <a:off x="2531391" y="0"/>
            <a:ext cx="9660608" cy="6857999"/>
          </a:xfrm>
          <a:prstGeom prst="rect">
            <a:avLst/>
          </a:prstGeom>
        </p:spPr>
      </p:pic>
      <p:sp>
        <p:nvSpPr>
          <p:cNvPr id="2" name="Titre 1">
            <a:extLst>
              <a:ext uri="{FF2B5EF4-FFF2-40B4-BE49-F238E27FC236}">
                <a16:creationId xmlns:a16="http://schemas.microsoft.com/office/drawing/2014/main" id="{F44EB726-8F63-4145-BACC-BF24386872E5}"/>
              </a:ext>
            </a:extLst>
          </p:cNvPr>
          <p:cNvSpPr>
            <a:spLocks noGrp="1"/>
          </p:cNvSpPr>
          <p:nvPr>
            <p:ph type="title"/>
          </p:nvPr>
        </p:nvSpPr>
        <p:spPr>
          <a:xfrm>
            <a:off x="5186362" y="1709738"/>
            <a:ext cx="6161087" cy="2852737"/>
          </a:xfrm>
        </p:spPr>
        <p:txBody>
          <a:bodyPr>
            <a:normAutofit/>
          </a:bodyPr>
          <a:lstStyle/>
          <a:p>
            <a:r>
              <a:rPr lang="fr-FR" sz="4800" dirty="0">
                <a:solidFill>
                  <a:schemeClr val="bg1"/>
                </a:solidFill>
              </a:rPr>
              <a:t>Our major challenges</a:t>
            </a:r>
          </a:p>
        </p:txBody>
      </p:sp>
      <p:sp>
        <p:nvSpPr>
          <p:cNvPr id="3" name="Espace réservé du texte 2">
            <a:extLst>
              <a:ext uri="{FF2B5EF4-FFF2-40B4-BE49-F238E27FC236}">
                <a16:creationId xmlns:a16="http://schemas.microsoft.com/office/drawing/2014/main" id="{190B225E-1AD4-9E4B-9D64-A533A35C4105}"/>
              </a:ext>
            </a:extLst>
          </p:cNvPr>
          <p:cNvSpPr>
            <a:spLocks noGrp="1"/>
          </p:cNvSpPr>
          <p:nvPr>
            <p:ph type="body" idx="1"/>
          </p:nvPr>
        </p:nvSpPr>
        <p:spPr>
          <a:xfrm>
            <a:off x="5286376" y="4757738"/>
            <a:ext cx="6061074" cy="1331912"/>
          </a:xfrm>
        </p:spPr>
        <p:txBody>
          <a:bodyPr/>
          <a:lstStyle/>
          <a:p>
            <a:endParaRPr lang="fr-FR" dirty="0">
              <a:solidFill>
                <a:schemeClr val="bg1"/>
              </a:solidFill>
            </a:endParaRPr>
          </a:p>
        </p:txBody>
      </p:sp>
    </p:spTree>
    <p:extLst>
      <p:ext uri="{BB962C8B-B14F-4D97-AF65-F5344CB8AC3E}">
        <p14:creationId xmlns:p14="http://schemas.microsoft.com/office/powerpoint/2010/main" val="3367011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en-US" dirty="0"/>
              <a:t>Towards a unified transport network</a:t>
            </a:r>
            <a:endParaRPr lang="fr-FR" dirty="0"/>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11</a:t>
            </a:fld>
            <a:endParaRPr lang="fr-FR" dirty="0">
              <a:solidFill>
                <a:srgbClr val="49B170"/>
              </a:solidFill>
            </a:endParaRPr>
          </a:p>
        </p:txBody>
      </p:sp>
      <p:pic>
        <p:nvPicPr>
          <p:cNvPr id="4" name="Image 3">
            <a:extLst>
              <a:ext uri="{FF2B5EF4-FFF2-40B4-BE49-F238E27FC236}">
                <a16:creationId xmlns:a16="http://schemas.microsoft.com/office/drawing/2014/main" id="{6D408BB2-F9B0-F5D4-69FA-899CEC75524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866" r="22369" b="2397"/>
          <a:stretch/>
        </p:blipFill>
        <p:spPr>
          <a:xfrm>
            <a:off x="2494926" y="1884619"/>
            <a:ext cx="3834426" cy="4698522"/>
          </a:xfrm>
          <a:prstGeom prst="rect">
            <a:avLst/>
          </a:prstGeom>
        </p:spPr>
      </p:pic>
      <p:sp>
        <p:nvSpPr>
          <p:cNvPr id="10" name="Arc 9">
            <a:extLst>
              <a:ext uri="{FF2B5EF4-FFF2-40B4-BE49-F238E27FC236}">
                <a16:creationId xmlns:a16="http://schemas.microsoft.com/office/drawing/2014/main" id="{689F8353-8E72-1F4B-0648-0F52AAA2B7F7}"/>
              </a:ext>
            </a:extLst>
          </p:cNvPr>
          <p:cNvSpPr/>
          <p:nvPr/>
        </p:nvSpPr>
        <p:spPr>
          <a:xfrm rot="2883513" flipH="1">
            <a:off x="1446299" y="3121128"/>
            <a:ext cx="1903671" cy="1588981"/>
          </a:xfrm>
          <a:prstGeom prst="arc">
            <a:avLst>
              <a:gd name="adj1" fmla="val 16419204"/>
              <a:gd name="adj2" fmla="val 97563"/>
            </a:avLst>
          </a:prstGeom>
          <a:ln w="31750">
            <a:solidFill>
              <a:srgbClr val="0099CC"/>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eaLnBrk="1" fontAlgn="auto" hangingPunct="1">
              <a:spcBef>
                <a:spcPts val="0"/>
              </a:spcBef>
              <a:spcAft>
                <a:spcPts val="0"/>
              </a:spcAft>
            </a:pPr>
            <a:endParaRPr lang="fr-FR" sz="900">
              <a:solidFill>
                <a:srgbClr val="000000"/>
              </a:solidFill>
              <a:latin typeface="Arial Rounded MT Bold" panose="020F0704030504030204" pitchFamily="34" charset="0"/>
            </a:endParaRPr>
          </a:p>
        </p:txBody>
      </p:sp>
      <p:sp>
        <p:nvSpPr>
          <p:cNvPr id="12" name="Rectangle 11">
            <a:extLst>
              <a:ext uri="{FF2B5EF4-FFF2-40B4-BE49-F238E27FC236}">
                <a16:creationId xmlns:a16="http://schemas.microsoft.com/office/drawing/2014/main" id="{555D2420-8C2C-84FD-9BF4-480151654082}"/>
              </a:ext>
            </a:extLst>
          </p:cNvPr>
          <p:cNvSpPr/>
          <p:nvPr/>
        </p:nvSpPr>
        <p:spPr>
          <a:xfrm>
            <a:off x="156912" y="3313104"/>
            <a:ext cx="1681259" cy="633004"/>
          </a:xfrm>
          <a:prstGeom prst="rect">
            <a:avLst/>
          </a:prstGeom>
          <a:solidFill>
            <a:srgbClr val="00B0F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fr-FR" sz="900">
              <a:solidFill>
                <a:srgbClr val="FFFFFF"/>
              </a:solidFill>
              <a:latin typeface="Arial Rounded MT Bold" panose="020F0704030504030204" pitchFamily="34" charset="0"/>
            </a:endParaRPr>
          </a:p>
        </p:txBody>
      </p:sp>
      <p:sp>
        <p:nvSpPr>
          <p:cNvPr id="13" name="Titre 1">
            <a:extLst>
              <a:ext uri="{FF2B5EF4-FFF2-40B4-BE49-F238E27FC236}">
                <a16:creationId xmlns:a16="http://schemas.microsoft.com/office/drawing/2014/main" id="{1BA6BFBB-206B-F46C-DAA0-5D71F4031BB5}"/>
              </a:ext>
            </a:extLst>
          </p:cNvPr>
          <p:cNvSpPr txBox="1">
            <a:spLocks/>
          </p:cNvSpPr>
          <p:nvPr/>
        </p:nvSpPr>
        <p:spPr>
          <a:xfrm>
            <a:off x="210461" y="3246410"/>
            <a:ext cx="1659134" cy="762731"/>
          </a:xfrm>
          <a:prstGeom prst="rect">
            <a:avLst/>
          </a:prstGeom>
          <a:noFill/>
        </p:spPr>
        <p:txBody>
          <a:bodyPr vert="horz" lIns="68580" tIns="34290" rIns="68580" bIns="34290" rtlCol="0" anchor="ctr">
            <a:noAutofit/>
          </a:bodyPr>
          <a:lstStyle>
            <a:lvl1pPr algn="l" defTabSz="914400" rtl="0" eaLnBrk="1" latinLnBrk="0" hangingPunct="1">
              <a:spcBef>
                <a:spcPct val="0"/>
              </a:spcBef>
              <a:buNone/>
              <a:defRPr sz="3500" b="1" kern="1200">
                <a:solidFill>
                  <a:srgbClr val="E2001A"/>
                </a:solidFill>
                <a:latin typeface="Tahoma" pitchFamily="34" charset="0"/>
                <a:ea typeface="Tahoma" pitchFamily="34" charset="0"/>
                <a:cs typeface="Tahoma" pitchFamily="34" charset="0"/>
              </a:defRPr>
            </a:lvl1pPr>
          </a:lstStyle>
          <a:p>
            <a:pPr defTabSz="685800" fontAlgn="auto">
              <a:spcAft>
                <a:spcPts val="0"/>
              </a:spcAft>
            </a:pPr>
            <a:r>
              <a:rPr lang="fr-FR" sz="900" dirty="0">
                <a:solidFill>
                  <a:srgbClr val="0099CC"/>
                </a:solidFill>
                <a:latin typeface="Arial Rounded MT Bold" panose="020F0704030504030204" pitchFamily="34" charset="0"/>
              </a:rPr>
              <a:t>Réseau de transport interurbain du Rhône</a:t>
            </a:r>
          </a:p>
          <a:p>
            <a:pPr defTabSz="685800" fontAlgn="auto">
              <a:spcAft>
                <a:spcPts val="0"/>
              </a:spcAft>
            </a:pPr>
            <a:r>
              <a:rPr lang="fr-FR" sz="900" dirty="0">
                <a:solidFill>
                  <a:srgbClr val="000000"/>
                </a:solidFill>
                <a:latin typeface="Arial Rounded MT Bold" panose="020F0704030504030204" pitchFamily="34" charset="0"/>
              </a:rPr>
              <a:t>338 000 </a:t>
            </a:r>
            <a:r>
              <a:rPr lang="fr-FR" sz="900" b="0" dirty="0">
                <a:solidFill>
                  <a:srgbClr val="000000">
                    <a:lumMod val="65000"/>
                    <a:lumOff val="35000"/>
                  </a:srgbClr>
                </a:solidFill>
                <a:latin typeface="Arial Rounded MT Bold" panose="020F0704030504030204" pitchFamily="34" charset="0"/>
              </a:rPr>
              <a:t>habitants</a:t>
            </a:r>
          </a:p>
          <a:p>
            <a:pPr defTabSz="685800" fontAlgn="auto">
              <a:spcAft>
                <a:spcPts val="0"/>
              </a:spcAft>
            </a:pPr>
            <a:r>
              <a:rPr lang="fr-FR" sz="900" dirty="0">
                <a:solidFill>
                  <a:srgbClr val="000000"/>
                </a:solidFill>
                <a:latin typeface="Arial Rounded MT Bold" panose="020F0704030504030204" pitchFamily="34" charset="0"/>
              </a:rPr>
              <a:t>5,2 millions </a:t>
            </a:r>
            <a:r>
              <a:rPr lang="fr-FR" sz="900" b="0" dirty="0">
                <a:solidFill>
                  <a:srgbClr val="000000">
                    <a:lumMod val="65000"/>
                    <a:lumOff val="35000"/>
                  </a:srgbClr>
                </a:solidFill>
                <a:latin typeface="Arial Rounded MT Bold" panose="020F0704030504030204" pitchFamily="34" charset="0"/>
              </a:rPr>
              <a:t>de voyages / an</a:t>
            </a:r>
          </a:p>
        </p:txBody>
      </p:sp>
      <p:sp>
        <p:nvSpPr>
          <p:cNvPr id="15" name="Titre 1">
            <a:extLst>
              <a:ext uri="{FF2B5EF4-FFF2-40B4-BE49-F238E27FC236}">
                <a16:creationId xmlns:a16="http://schemas.microsoft.com/office/drawing/2014/main" id="{A3EF9354-6828-880B-C5A6-44134E770748}"/>
              </a:ext>
            </a:extLst>
          </p:cNvPr>
          <p:cNvSpPr txBox="1">
            <a:spLocks/>
          </p:cNvSpPr>
          <p:nvPr/>
        </p:nvSpPr>
        <p:spPr>
          <a:xfrm>
            <a:off x="547920" y="5368113"/>
            <a:ext cx="2266495" cy="613330"/>
          </a:xfrm>
          <a:prstGeom prst="rect">
            <a:avLst/>
          </a:prstGeom>
          <a:noFill/>
        </p:spPr>
        <p:txBody>
          <a:bodyPr vert="horz" lIns="68580" tIns="34290" rIns="68580" bIns="34290" rtlCol="0" anchor="ctr">
            <a:noAutofit/>
          </a:bodyPr>
          <a:lstStyle>
            <a:lvl1pPr algn="l" defTabSz="914400" rtl="0" eaLnBrk="1" latinLnBrk="0" hangingPunct="1">
              <a:spcBef>
                <a:spcPct val="0"/>
              </a:spcBef>
              <a:buNone/>
              <a:defRPr sz="3500" b="1" kern="1200">
                <a:solidFill>
                  <a:srgbClr val="E2001A"/>
                </a:solidFill>
                <a:latin typeface="Tahoma" pitchFamily="34" charset="0"/>
                <a:ea typeface="Tahoma" pitchFamily="34" charset="0"/>
                <a:cs typeface="Tahoma" pitchFamily="34" charset="0"/>
              </a:defRPr>
            </a:lvl1pPr>
          </a:lstStyle>
          <a:p>
            <a:pPr defTabSz="685800" fontAlgn="auto">
              <a:spcAft>
                <a:spcPts val="0"/>
              </a:spcAft>
            </a:pPr>
            <a:r>
              <a:rPr lang="fr-FR" sz="900" dirty="0">
                <a:solidFill>
                  <a:srgbClr val="FF0000"/>
                </a:solidFill>
                <a:latin typeface="Arial Rounded MT Bold" panose="020F0704030504030204" pitchFamily="34" charset="0"/>
              </a:rPr>
              <a:t>Transport des personnes à mobilité réduite de l’agglomération lyonnaise</a:t>
            </a:r>
          </a:p>
          <a:p>
            <a:pPr defTabSz="685800" fontAlgn="auto">
              <a:spcAft>
                <a:spcPts val="0"/>
              </a:spcAft>
            </a:pPr>
            <a:r>
              <a:rPr lang="fr-FR" sz="900" dirty="0">
                <a:solidFill>
                  <a:srgbClr val="000000"/>
                </a:solidFill>
                <a:latin typeface="Arial Rounded MT Bold" panose="020F0704030504030204" pitchFamily="34" charset="0"/>
              </a:rPr>
              <a:t>89 700 </a:t>
            </a:r>
            <a:r>
              <a:rPr lang="fr-FR" sz="900" b="0" dirty="0">
                <a:solidFill>
                  <a:srgbClr val="000000">
                    <a:lumMod val="65000"/>
                    <a:lumOff val="35000"/>
                  </a:srgbClr>
                </a:solidFill>
                <a:latin typeface="Arial Rounded MT Bold" panose="020F0704030504030204" pitchFamily="34" charset="0"/>
              </a:rPr>
              <a:t>voyages / an</a:t>
            </a:r>
          </a:p>
        </p:txBody>
      </p:sp>
      <p:sp>
        <p:nvSpPr>
          <p:cNvPr id="16" name="Rectangle 15">
            <a:extLst>
              <a:ext uri="{FF2B5EF4-FFF2-40B4-BE49-F238E27FC236}">
                <a16:creationId xmlns:a16="http://schemas.microsoft.com/office/drawing/2014/main" id="{BCEBA1A6-397E-0886-0F81-8E609588CDAE}"/>
              </a:ext>
            </a:extLst>
          </p:cNvPr>
          <p:cNvSpPr/>
          <p:nvPr/>
        </p:nvSpPr>
        <p:spPr>
          <a:xfrm>
            <a:off x="532283" y="5422162"/>
            <a:ext cx="2159009" cy="540404"/>
          </a:xfrm>
          <a:prstGeom prst="rect">
            <a:avLst/>
          </a:prstGeom>
          <a:solidFill>
            <a:srgbClr val="C000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fr-FR" sz="900">
              <a:solidFill>
                <a:srgbClr val="FFFFFF"/>
              </a:solidFill>
              <a:latin typeface="Arial Rounded MT Bold" panose="020F0704030504030204" pitchFamily="34" charset="0"/>
            </a:endParaRPr>
          </a:p>
        </p:txBody>
      </p:sp>
      <p:sp>
        <p:nvSpPr>
          <p:cNvPr id="17" name="Arc 16">
            <a:extLst>
              <a:ext uri="{FF2B5EF4-FFF2-40B4-BE49-F238E27FC236}">
                <a16:creationId xmlns:a16="http://schemas.microsoft.com/office/drawing/2014/main" id="{DDDEC911-B9A9-6F52-E1A6-1A7E012B120F}"/>
              </a:ext>
            </a:extLst>
          </p:cNvPr>
          <p:cNvSpPr/>
          <p:nvPr/>
        </p:nvSpPr>
        <p:spPr>
          <a:xfrm rot="956530">
            <a:off x="5126320" y="5062613"/>
            <a:ext cx="1158737" cy="1224327"/>
          </a:xfrm>
          <a:prstGeom prst="arc">
            <a:avLst>
              <a:gd name="adj1" fmla="val 15874793"/>
              <a:gd name="adj2" fmla="val 19451981"/>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eaLnBrk="1" fontAlgn="auto" hangingPunct="1">
              <a:spcBef>
                <a:spcPts val="0"/>
              </a:spcBef>
              <a:spcAft>
                <a:spcPts val="0"/>
              </a:spcAft>
            </a:pPr>
            <a:endParaRPr lang="fr-FR" sz="900">
              <a:solidFill>
                <a:srgbClr val="000000"/>
              </a:solidFill>
              <a:latin typeface="Arial Rounded MT Bold" panose="020F0704030504030204" pitchFamily="34" charset="0"/>
            </a:endParaRPr>
          </a:p>
        </p:txBody>
      </p:sp>
      <p:sp>
        <p:nvSpPr>
          <p:cNvPr id="18" name="Rectangle 17">
            <a:extLst>
              <a:ext uri="{FF2B5EF4-FFF2-40B4-BE49-F238E27FC236}">
                <a16:creationId xmlns:a16="http://schemas.microsoft.com/office/drawing/2014/main" id="{5D24C426-C6DD-D174-3F2D-9C8B5FCA835A}"/>
              </a:ext>
            </a:extLst>
          </p:cNvPr>
          <p:cNvSpPr/>
          <p:nvPr/>
        </p:nvSpPr>
        <p:spPr>
          <a:xfrm>
            <a:off x="6146932" y="5756519"/>
            <a:ext cx="1665326" cy="723911"/>
          </a:xfrm>
          <a:prstGeom prst="rect">
            <a:avLst/>
          </a:prstGeom>
          <a:solidFill>
            <a:srgbClr val="C000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fr-FR" sz="900">
              <a:solidFill>
                <a:srgbClr val="FFFFFF"/>
              </a:solidFill>
              <a:latin typeface="Arial Rounded MT Bold" panose="020F0704030504030204" pitchFamily="34" charset="0"/>
            </a:endParaRPr>
          </a:p>
        </p:txBody>
      </p:sp>
      <p:sp>
        <p:nvSpPr>
          <p:cNvPr id="19" name="Titre 1">
            <a:extLst>
              <a:ext uri="{FF2B5EF4-FFF2-40B4-BE49-F238E27FC236}">
                <a16:creationId xmlns:a16="http://schemas.microsoft.com/office/drawing/2014/main" id="{6349D9BA-03FF-3189-AE7A-C16F14F5B09B}"/>
              </a:ext>
            </a:extLst>
          </p:cNvPr>
          <p:cNvSpPr txBox="1">
            <a:spLocks/>
          </p:cNvSpPr>
          <p:nvPr/>
        </p:nvSpPr>
        <p:spPr>
          <a:xfrm>
            <a:off x="6168515" y="5765033"/>
            <a:ext cx="1597631" cy="666371"/>
          </a:xfrm>
          <a:prstGeom prst="rect">
            <a:avLst/>
          </a:prstGeom>
          <a:noFill/>
        </p:spPr>
        <p:txBody>
          <a:bodyPr vert="horz" lIns="68580" tIns="34290" rIns="68580" bIns="34290" rtlCol="0" anchor="ctr">
            <a:noAutofit/>
          </a:bodyPr>
          <a:lstStyle>
            <a:lvl1pPr algn="l" defTabSz="914400" rtl="0" eaLnBrk="1" latinLnBrk="0" hangingPunct="1">
              <a:spcBef>
                <a:spcPct val="0"/>
              </a:spcBef>
              <a:buNone/>
              <a:defRPr sz="3500" b="1" kern="1200">
                <a:solidFill>
                  <a:srgbClr val="E2001A"/>
                </a:solidFill>
                <a:latin typeface="Tahoma" pitchFamily="34" charset="0"/>
                <a:ea typeface="Tahoma" pitchFamily="34" charset="0"/>
                <a:cs typeface="Tahoma" pitchFamily="34" charset="0"/>
              </a:defRPr>
            </a:lvl1pPr>
          </a:lstStyle>
          <a:p>
            <a:pPr defTabSz="685800" fontAlgn="auto">
              <a:spcAft>
                <a:spcPts val="0"/>
              </a:spcAft>
            </a:pPr>
            <a:r>
              <a:rPr lang="fr-FR" sz="900" dirty="0">
                <a:solidFill>
                  <a:srgbClr val="FF0000"/>
                </a:solidFill>
                <a:latin typeface="Arial Rounded MT Bold" panose="020F0704030504030204" pitchFamily="34" charset="0"/>
              </a:rPr>
              <a:t>Navette tram reliant Lyon à l’aéroport Saint-Exupéry</a:t>
            </a:r>
          </a:p>
          <a:p>
            <a:pPr defTabSz="685800" fontAlgn="auto">
              <a:spcAft>
                <a:spcPts val="0"/>
              </a:spcAft>
            </a:pPr>
            <a:r>
              <a:rPr lang="fr-FR" sz="900" dirty="0">
                <a:solidFill>
                  <a:srgbClr val="000000"/>
                </a:solidFill>
                <a:latin typeface="Arial Rounded MT Bold" panose="020F0704030504030204" pitchFamily="34" charset="0"/>
              </a:rPr>
              <a:t>1,18 million </a:t>
            </a:r>
            <a:r>
              <a:rPr lang="fr-FR" sz="900" b="0" dirty="0">
                <a:solidFill>
                  <a:srgbClr val="000000">
                    <a:lumMod val="65000"/>
                    <a:lumOff val="35000"/>
                  </a:srgbClr>
                </a:solidFill>
                <a:latin typeface="Arial Rounded MT Bold" panose="020F0704030504030204" pitchFamily="34" charset="0"/>
              </a:rPr>
              <a:t>voyages / an</a:t>
            </a:r>
          </a:p>
        </p:txBody>
      </p:sp>
      <p:sp>
        <p:nvSpPr>
          <p:cNvPr id="20" name="Rectangle 19">
            <a:extLst>
              <a:ext uri="{FF2B5EF4-FFF2-40B4-BE49-F238E27FC236}">
                <a16:creationId xmlns:a16="http://schemas.microsoft.com/office/drawing/2014/main" id="{74832A4C-DF7E-CB5E-F2CF-A5422B9F6040}"/>
              </a:ext>
            </a:extLst>
          </p:cNvPr>
          <p:cNvSpPr/>
          <p:nvPr/>
        </p:nvSpPr>
        <p:spPr>
          <a:xfrm>
            <a:off x="6599303" y="3846262"/>
            <a:ext cx="1665326" cy="1341725"/>
          </a:xfrm>
          <a:prstGeom prst="rect">
            <a:avLst/>
          </a:prstGeom>
          <a:solidFill>
            <a:srgbClr val="C000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fr-FR" sz="900">
              <a:solidFill>
                <a:srgbClr val="FFFFFF"/>
              </a:solidFill>
              <a:latin typeface="Arial Rounded MT Bold" panose="020F0704030504030204" pitchFamily="34" charset="0"/>
            </a:endParaRPr>
          </a:p>
        </p:txBody>
      </p:sp>
      <p:sp>
        <p:nvSpPr>
          <p:cNvPr id="21" name="Titre 1">
            <a:extLst>
              <a:ext uri="{FF2B5EF4-FFF2-40B4-BE49-F238E27FC236}">
                <a16:creationId xmlns:a16="http://schemas.microsoft.com/office/drawing/2014/main" id="{C34131D6-FDB0-E133-45A1-3729C55DD38D}"/>
              </a:ext>
            </a:extLst>
          </p:cNvPr>
          <p:cNvSpPr txBox="1">
            <a:spLocks/>
          </p:cNvSpPr>
          <p:nvPr/>
        </p:nvSpPr>
        <p:spPr>
          <a:xfrm>
            <a:off x="6576404" y="3846263"/>
            <a:ext cx="1688225" cy="1359616"/>
          </a:xfrm>
          <a:prstGeom prst="rect">
            <a:avLst/>
          </a:prstGeom>
          <a:noFill/>
        </p:spPr>
        <p:txBody>
          <a:bodyPr vert="horz" lIns="68580" tIns="34290" rIns="68580" bIns="34290" rtlCol="0" anchor="ctr">
            <a:noAutofit/>
          </a:bodyPr>
          <a:lstStyle>
            <a:lvl1pPr algn="l" defTabSz="914400" rtl="0" eaLnBrk="1" latinLnBrk="0" hangingPunct="1">
              <a:spcBef>
                <a:spcPct val="0"/>
              </a:spcBef>
              <a:buNone/>
              <a:defRPr sz="3500" b="1" kern="1200">
                <a:solidFill>
                  <a:srgbClr val="E2001A"/>
                </a:solidFill>
                <a:latin typeface="Tahoma" pitchFamily="34" charset="0"/>
                <a:ea typeface="Tahoma" pitchFamily="34" charset="0"/>
                <a:cs typeface="Tahoma" pitchFamily="34" charset="0"/>
              </a:defRPr>
            </a:lvl1pPr>
          </a:lstStyle>
          <a:p>
            <a:pPr defTabSz="685800" fontAlgn="auto">
              <a:spcAft>
                <a:spcPts val="0"/>
              </a:spcAft>
            </a:pPr>
            <a:r>
              <a:rPr lang="fr-FR" sz="900" dirty="0">
                <a:solidFill>
                  <a:srgbClr val="FF0000"/>
                </a:solidFill>
                <a:latin typeface="Arial Rounded MT Bold" panose="020F0704030504030204" pitchFamily="34" charset="0"/>
              </a:rPr>
              <a:t>Réseau de transport urbain</a:t>
            </a:r>
            <a:br>
              <a:rPr lang="fr-FR" sz="900" dirty="0">
                <a:solidFill>
                  <a:srgbClr val="FF0000"/>
                </a:solidFill>
                <a:latin typeface="Arial Rounded MT Bold" panose="020F0704030504030204" pitchFamily="34" charset="0"/>
              </a:rPr>
            </a:br>
            <a:r>
              <a:rPr lang="fr-FR" sz="900" dirty="0">
                <a:solidFill>
                  <a:srgbClr val="FF0000"/>
                </a:solidFill>
                <a:latin typeface="Arial Rounded MT Bold" panose="020F0704030504030204" pitchFamily="34" charset="0"/>
              </a:rPr>
              <a:t>de l’agglomération lyonnaise</a:t>
            </a:r>
          </a:p>
          <a:p>
            <a:pPr defTabSz="685800" fontAlgn="auto">
              <a:spcAft>
                <a:spcPts val="0"/>
              </a:spcAft>
            </a:pPr>
            <a:r>
              <a:rPr lang="fr-FR" sz="900" dirty="0">
                <a:solidFill>
                  <a:srgbClr val="000000"/>
                </a:solidFill>
                <a:latin typeface="Arial Rounded MT Bold" panose="020F0704030504030204" pitchFamily="34" charset="0"/>
              </a:rPr>
              <a:t>1,45 million </a:t>
            </a:r>
            <a:r>
              <a:rPr lang="fr-FR" sz="900" b="0" dirty="0">
                <a:solidFill>
                  <a:srgbClr val="000000">
                    <a:lumMod val="65000"/>
                    <a:lumOff val="35000"/>
                  </a:srgbClr>
                </a:solidFill>
                <a:latin typeface="Arial Rounded MT Bold" panose="020F0704030504030204" pitchFamily="34" charset="0"/>
              </a:rPr>
              <a:t>d’habitants</a:t>
            </a:r>
          </a:p>
          <a:p>
            <a:pPr defTabSz="685800" fontAlgn="auto">
              <a:spcAft>
                <a:spcPts val="0"/>
              </a:spcAft>
            </a:pPr>
            <a:r>
              <a:rPr lang="fr-FR" sz="900" dirty="0">
                <a:solidFill>
                  <a:srgbClr val="000000"/>
                </a:solidFill>
                <a:latin typeface="Arial Rounded MT Bold" panose="020F0704030504030204" pitchFamily="34" charset="0"/>
              </a:rPr>
              <a:t>1,8 million </a:t>
            </a:r>
            <a:r>
              <a:rPr lang="fr-FR" sz="900" b="0" dirty="0">
                <a:solidFill>
                  <a:srgbClr val="000000">
                    <a:lumMod val="65000"/>
                    <a:lumOff val="35000"/>
                  </a:srgbClr>
                </a:solidFill>
                <a:latin typeface="Arial Rounded MT Bold" panose="020F0704030504030204" pitchFamily="34" charset="0"/>
              </a:rPr>
              <a:t>de voyages / jour</a:t>
            </a:r>
          </a:p>
          <a:p>
            <a:pPr defTabSz="685800" fontAlgn="auto">
              <a:spcAft>
                <a:spcPts val="0"/>
              </a:spcAft>
            </a:pPr>
            <a:r>
              <a:rPr lang="fr-FR" sz="900" dirty="0">
                <a:solidFill>
                  <a:srgbClr val="000000"/>
                </a:solidFill>
                <a:latin typeface="Arial Rounded MT Bold" panose="020F0704030504030204" pitchFamily="34" charset="0"/>
              </a:rPr>
              <a:t>73</a:t>
            </a:r>
            <a:r>
              <a:rPr lang="fr-FR" sz="900" b="0" dirty="0">
                <a:solidFill>
                  <a:srgbClr val="000000"/>
                </a:solidFill>
                <a:latin typeface="Arial Rounded MT Bold" panose="020F0704030504030204" pitchFamily="34" charset="0"/>
              </a:rPr>
              <a:t> </a:t>
            </a:r>
            <a:r>
              <a:rPr lang="fr-FR" sz="900" b="0" dirty="0">
                <a:solidFill>
                  <a:srgbClr val="000000">
                    <a:lumMod val="65000"/>
                    <a:lumOff val="35000"/>
                  </a:srgbClr>
                </a:solidFill>
                <a:latin typeface="Arial Rounded MT Bold" panose="020F0704030504030204" pitchFamily="34" charset="0"/>
              </a:rPr>
              <a:t>communes </a:t>
            </a:r>
            <a:br>
              <a:rPr lang="fr-FR" sz="900" b="0" dirty="0">
                <a:solidFill>
                  <a:srgbClr val="000000">
                    <a:lumMod val="65000"/>
                    <a:lumOff val="35000"/>
                  </a:srgbClr>
                </a:solidFill>
                <a:latin typeface="Arial Rounded MT Bold" panose="020F0704030504030204" pitchFamily="34" charset="0"/>
              </a:rPr>
            </a:br>
            <a:r>
              <a:rPr lang="fr-FR" sz="900" b="0" dirty="0">
                <a:solidFill>
                  <a:srgbClr val="000000">
                    <a:lumMod val="65000"/>
                    <a:lumOff val="35000"/>
                  </a:srgbClr>
                </a:solidFill>
                <a:latin typeface="Arial Rounded MT Bold" panose="020F0704030504030204" pitchFamily="34" charset="0"/>
              </a:rPr>
              <a:t>(la Métropole + </a:t>
            </a:r>
            <a:r>
              <a:rPr lang="fr-FR" sz="900" dirty="0">
                <a:solidFill>
                  <a:srgbClr val="000000"/>
                </a:solidFill>
                <a:latin typeface="Arial Rounded MT Bold" panose="020F0704030504030204" pitchFamily="34" charset="0"/>
              </a:rPr>
              <a:t>6</a:t>
            </a:r>
            <a:r>
              <a:rPr lang="fr-FR" sz="900" b="0" dirty="0">
                <a:solidFill>
                  <a:srgbClr val="000000"/>
                </a:solidFill>
                <a:latin typeface="Arial Rounded MT Bold" panose="020F0704030504030204" pitchFamily="34" charset="0"/>
              </a:rPr>
              <a:t> </a:t>
            </a:r>
            <a:r>
              <a:rPr lang="fr-FR" sz="900" b="0" dirty="0">
                <a:solidFill>
                  <a:srgbClr val="000000">
                    <a:lumMod val="65000"/>
                    <a:lumOff val="35000"/>
                  </a:srgbClr>
                </a:solidFill>
                <a:latin typeface="Arial Rounded MT Bold" panose="020F0704030504030204" pitchFamily="34" charset="0"/>
              </a:rPr>
              <a:t>communes de l’Ouest lyonnais + la CCEL)</a:t>
            </a:r>
          </a:p>
        </p:txBody>
      </p:sp>
      <p:sp>
        <p:nvSpPr>
          <p:cNvPr id="22" name="Arc 21">
            <a:extLst>
              <a:ext uri="{FF2B5EF4-FFF2-40B4-BE49-F238E27FC236}">
                <a16:creationId xmlns:a16="http://schemas.microsoft.com/office/drawing/2014/main" id="{0C1F1012-49AE-385C-D0EA-3E0E46B3FCB0}"/>
              </a:ext>
            </a:extLst>
          </p:cNvPr>
          <p:cNvSpPr/>
          <p:nvPr/>
        </p:nvSpPr>
        <p:spPr>
          <a:xfrm rot="17408548">
            <a:off x="4876467" y="3985279"/>
            <a:ext cx="2129391" cy="2119167"/>
          </a:xfrm>
          <a:prstGeom prst="arc">
            <a:avLst>
              <a:gd name="adj1" fmla="val 16354275"/>
              <a:gd name="adj2" fmla="val 837524"/>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eaLnBrk="1" fontAlgn="auto" hangingPunct="1">
              <a:spcBef>
                <a:spcPts val="0"/>
              </a:spcBef>
              <a:spcAft>
                <a:spcPts val="0"/>
              </a:spcAft>
            </a:pPr>
            <a:endParaRPr lang="fr-FR" sz="900">
              <a:solidFill>
                <a:srgbClr val="000000"/>
              </a:solidFill>
              <a:latin typeface="Arial Rounded MT Bold" panose="020F0704030504030204" pitchFamily="34" charset="0"/>
            </a:endParaRPr>
          </a:p>
        </p:txBody>
      </p:sp>
      <p:sp>
        <p:nvSpPr>
          <p:cNvPr id="23" name="Arc 22">
            <a:extLst>
              <a:ext uri="{FF2B5EF4-FFF2-40B4-BE49-F238E27FC236}">
                <a16:creationId xmlns:a16="http://schemas.microsoft.com/office/drawing/2014/main" id="{C47D18F3-306D-F0F8-EBD0-4551F85B9963}"/>
              </a:ext>
            </a:extLst>
          </p:cNvPr>
          <p:cNvSpPr/>
          <p:nvPr/>
        </p:nvSpPr>
        <p:spPr>
          <a:xfrm rot="17408548">
            <a:off x="4312620" y="2474603"/>
            <a:ext cx="2134314" cy="2734505"/>
          </a:xfrm>
          <a:prstGeom prst="arc">
            <a:avLst>
              <a:gd name="adj1" fmla="val 15878853"/>
              <a:gd name="adj2" fmla="val 20444822"/>
            </a:avLst>
          </a:prstGeom>
          <a:ln w="31750">
            <a:solidFill>
              <a:srgbClr val="800080"/>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eaLnBrk="1" fontAlgn="auto" hangingPunct="1">
              <a:spcBef>
                <a:spcPts val="0"/>
              </a:spcBef>
              <a:spcAft>
                <a:spcPts val="0"/>
              </a:spcAft>
            </a:pPr>
            <a:endParaRPr lang="fr-FR" sz="900">
              <a:solidFill>
                <a:srgbClr val="000000"/>
              </a:solidFill>
              <a:latin typeface="Arial Rounded MT Bold" panose="020F0704030504030204" pitchFamily="34" charset="0"/>
            </a:endParaRPr>
          </a:p>
        </p:txBody>
      </p:sp>
      <p:sp>
        <p:nvSpPr>
          <p:cNvPr id="24" name="Rectangle 23">
            <a:extLst>
              <a:ext uri="{FF2B5EF4-FFF2-40B4-BE49-F238E27FC236}">
                <a16:creationId xmlns:a16="http://schemas.microsoft.com/office/drawing/2014/main" id="{B5EC5CD0-156F-1C35-BA5F-649CC9E5515D}"/>
              </a:ext>
            </a:extLst>
          </p:cNvPr>
          <p:cNvSpPr/>
          <p:nvPr/>
        </p:nvSpPr>
        <p:spPr>
          <a:xfrm>
            <a:off x="5474804" y="2228759"/>
            <a:ext cx="2183390" cy="854619"/>
          </a:xfrm>
          <a:prstGeom prst="rect">
            <a:avLst/>
          </a:prstGeom>
          <a:solidFill>
            <a:srgbClr val="CC3399">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fr-FR" sz="900">
              <a:solidFill>
                <a:srgbClr val="FFFFFF"/>
              </a:solidFill>
              <a:latin typeface="Arial Rounded MT Bold" panose="020F0704030504030204" pitchFamily="34" charset="0"/>
            </a:endParaRPr>
          </a:p>
        </p:txBody>
      </p:sp>
      <p:sp>
        <p:nvSpPr>
          <p:cNvPr id="25" name="Titre 1">
            <a:extLst>
              <a:ext uri="{FF2B5EF4-FFF2-40B4-BE49-F238E27FC236}">
                <a16:creationId xmlns:a16="http://schemas.microsoft.com/office/drawing/2014/main" id="{CCA90FB9-0322-8E53-8DFF-9D56EE47F5EA}"/>
              </a:ext>
            </a:extLst>
          </p:cNvPr>
          <p:cNvSpPr txBox="1">
            <a:spLocks/>
          </p:cNvSpPr>
          <p:nvPr/>
        </p:nvSpPr>
        <p:spPr>
          <a:xfrm>
            <a:off x="5480108" y="2293232"/>
            <a:ext cx="2106233" cy="697016"/>
          </a:xfrm>
          <a:prstGeom prst="rect">
            <a:avLst/>
          </a:prstGeom>
          <a:noFill/>
        </p:spPr>
        <p:txBody>
          <a:bodyPr vert="horz" lIns="68580" tIns="34290" rIns="68580" bIns="34290" rtlCol="0" anchor="ctr">
            <a:noAutofit/>
          </a:bodyPr>
          <a:lstStyle>
            <a:lvl1pPr algn="l" defTabSz="914400" rtl="0" eaLnBrk="1" latinLnBrk="0" hangingPunct="1">
              <a:spcBef>
                <a:spcPct val="0"/>
              </a:spcBef>
              <a:buNone/>
              <a:defRPr sz="3500" b="1" kern="1200">
                <a:solidFill>
                  <a:srgbClr val="E2001A"/>
                </a:solidFill>
                <a:latin typeface="Tahoma" pitchFamily="34" charset="0"/>
                <a:ea typeface="Tahoma" pitchFamily="34" charset="0"/>
                <a:cs typeface="Tahoma" pitchFamily="34" charset="0"/>
              </a:defRPr>
            </a:lvl1pPr>
          </a:lstStyle>
          <a:p>
            <a:pPr defTabSz="685800" fontAlgn="auto">
              <a:spcAft>
                <a:spcPts val="0"/>
              </a:spcAft>
            </a:pPr>
            <a:r>
              <a:rPr lang="fr-FR" sz="900" dirty="0">
                <a:solidFill>
                  <a:srgbClr val="800080"/>
                </a:solidFill>
                <a:latin typeface="Arial Rounded MT Bold" panose="020F0704030504030204" pitchFamily="34" charset="0"/>
              </a:rPr>
              <a:t>Réseau de transport de la Communauté d’agglomération de  Villefranche-Beaujolais-Saône</a:t>
            </a:r>
          </a:p>
          <a:p>
            <a:pPr defTabSz="685800" fontAlgn="auto">
              <a:spcAft>
                <a:spcPts val="0"/>
              </a:spcAft>
            </a:pPr>
            <a:r>
              <a:rPr lang="fr-FR" sz="900" dirty="0">
                <a:solidFill>
                  <a:srgbClr val="000000"/>
                </a:solidFill>
                <a:latin typeface="Arial Rounded MT Bold" panose="020F0704030504030204" pitchFamily="34" charset="0"/>
              </a:rPr>
              <a:t>78 000 </a:t>
            </a:r>
            <a:r>
              <a:rPr lang="fr-FR" sz="900" b="0" dirty="0">
                <a:solidFill>
                  <a:srgbClr val="000000">
                    <a:lumMod val="65000"/>
                    <a:lumOff val="35000"/>
                  </a:srgbClr>
                </a:solidFill>
                <a:latin typeface="Arial Rounded MT Bold" panose="020F0704030504030204" pitchFamily="34" charset="0"/>
              </a:rPr>
              <a:t>habitants</a:t>
            </a:r>
          </a:p>
          <a:p>
            <a:pPr defTabSz="685800" fontAlgn="auto">
              <a:spcAft>
                <a:spcPts val="0"/>
              </a:spcAft>
            </a:pPr>
            <a:r>
              <a:rPr lang="fr-FR" sz="900" dirty="0">
                <a:solidFill>
                  <a:srgbClr val="000000"/>
                </a:solidFill>
                <a:latin typeface="Arial Rounded MT Bold" panose="020F0704030504030204" pitchFamily="34" charset="0"/>
              </a:rPr>
              <a:t>3,8 millions </a:t>
            </a:r>
            <a:r>
              <a:rPr lang="fr-FR" sz="900" b="0" dirty="0">
                <a:solidFill>
                  <a:srgbClr val="000000">
                    <a:lumMod val="65000"/>
                    <a:lumOff val="35000"/>
                  </a:srgbClr>
                </a:solidFill>
                <a:latin typeface="Arial Rounded MT Bold" panose="020F0704030504030204" pitchFamily="34" charset="0"/>
              </a:rPr>
              <a:t>de voyages / an</a:t>
            </a:r>
          </a:p>
        </p:txBody>
      </p:sp>
      <p:pic>
        <p:nvPicPr>
          <p:cNvPr id="26" name="Image 25">
            <a:extLst>
              <a:ext uri="{FF2B5EF4-FFF2-40B4-BE49-F238E27FC236}">
                <a16:creationId xmlns:a16="http://schemas.microsoft.com/office/drawing/2014/main" id="{F5599C43-CAB4-2751-F117-1BA425EEDC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9869" y="2870075"/>
            <a:ext cx="1198872" cy="402843"/>
          </a:xfrm>
          <a:prstGeom prst="rect">
            <a:avLst/>
          </a:prstGeom>
        </p:spPr>
      </p:pic>
      <p:pic>
        <p:nvPicPr>
          <p:cNvPr id="27" name="Image 26">
            <a:extLst>
              <a:ext uri="{FF2B5EF4-FFF2-40B4-BE49-F238E27FC236}">
                <a16:creationId xmlns:a16="http://schemas.microsoft.com/office/drawing/2014/main" id="{F4A30F48-F418-9FD0-F6E3-F3607537848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040" y="4954137"/>
            <a:ext cx="901127" cy="416897"/>
          </a:xfrm>
          <a:prstGeom prst="rect">
            <a:avLst/>
          </a:prstGeom>
        </p:spPr>
      </p:pic>
      <p:pic>
        <p:nvPicPr>
          <p:cNvPr id="28" name="Image 27">
            <a:extLst>
              <a:ext uri="{FF2B5EF4-FFF2-40B4-BE49-F238E27FC236}">
                <a16:creationId xmlns:a16="http://schemas.microsoft.com/office/drawing/2014/main" id="{A1D74B80-94BA-2E96-781F-10EC7712656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18412" y="1690688"/>
            <a:ext cx="857534" cy="485838"/>
          </a:xfrm>
          <a:prstGeom prst="rect">
            <a:avLst/>
          </a:prstGeom>
        </p:spPr>
      </p:pic>
      <p:pic>
        <p:nvPicPr>
          <p:cNvPr id="29" name="Image 28">
            <a:extLst>
              <a:ext uri="{FF2B5EF4-FFF2-40B4-BE49-F238E27FC236}">
                <a16:creationId xmlns:a16="http://schemas.microsoft.com/office/drawing/2014/main" id="{9B99ADCD-19BA-7AC9-6AEE-5E92E75FD34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80205" y="3159292"/>
            <a:ext cx="652712" cy="640652"/>
          </a:xfrm>
          <a:prstGeom prst="rect">
            <a:avLst/>
          </a:prstGeom>
        </p:spPr>
      </p:pic>
      <p:pic>
        <p:nvPicPr>
          <p:cNvPr id="30" name="Image 29">
            <a:extLst>
              <a:ext uri="{FF2B5EF4-FFF2-40B4-BE49-F238E27FC236}">
                <a16:creationId xmlns:a16="http://schemas.microsoft.com/office/drawing/2014/main" id="{6C284E49-B7B2-8B16-6B2D-6D903F431AE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44988" y="5388631"/>
            <a:ext cx="1202890" cy="336220"/>
          </a:xfrm>
          <a:prstGeom prst="rect">
            <a:avLst/>
          </a:prstGeom>
        </p:spPr>
      </p:pic>
      <p:sp>
        <p:nvSpPr>
          <p:cNvPr id="3" name="Espace réservé du contenu 2">
            <a:extLst>
              <a:ext uri="{FF2B5EF4-FFF2-40B4-BE49-F238E27FC236}">
                <a16:creationId xmlns:a16="http://schemas.microsoft.com/office/drawing/2014/main" id="{A74F8D3D-AC8D-9FD3-2ADB-0E7A14DE7101}"/>
              </a:ext>
            </a:extLst>
          </p:cNvPr>
          <p:cNvSpPr>
            <a:spLocks noGrp="1"/>
          </p:cNvSpPr>
          <p:nvPr>
            <p:ph idx="1"/>
          </p:nvPr>
        </p:nvSpPr>
        <p:spPr>
          <a:xfrm>
            <a:off x="8828135" y="1768171"/>
            <a:ext cx="3153404" cy="4578767"/>
          </a:xfrm>
        </p:spPr>
        <p:txBody>
          <a:bodyPr>
            <a:normAutofit/>
          </a:bodyPr>
          <a:lstStyle/>
          <a:p>
            <a:pPr marL="0" indent="0">
              <a:lnSpc>
                <a:spcPct val="100000"/>
              </a:lnSpc>
              <a:buNone/>
            </a:pPr>
            <a:r>
              <a:rPr lang="en-US" sz="2000" b="1" dirty="0"/>
              <a:t>1 network – 1 brand</a:t>
            </a:r>
          </a:p>
          <a:p>
            <a:pPr marL="0" indent="0">
              <a:lnSpc>
                <a:spcPct val="100000"/>
              </a:lnSpc>
              <a:buNone/>
            </a:pPr>
            <a:r>
              <a:rPr lang="en-US" sz="2000" b="1" dirty="0"/>
              <a:t>1 information system</a:t>
            </a:r>
          </a:p>
          <a:p>
            <a:pPr marL="0" indent="0">
              <a:lnSpc>
                <a:spcPct val="100000"/>
              </a:lnSpc>
              <a:buNone/>
            </a:pPr>
            <a:r>
              <a:rPr lang="en-US" sz="2000" b="1" dirty="0"/>
              <a:t>1 price range</a:t>
            </a:r>
            <a:endParaRPr lang="fr-FR" sz="2000" b="1" dirty="0"/>
          </a:p>
          <a:p>
            <a:pPr marL="0" indent="0">
              <a:lnSpc>
                <a:spcPct val="100000"/>
              </a:lnSpc>
              <a:buNone/>
            </a:pPr>
            <a:endParaRPr lang="fr-FR" sz="2000" dirty="0"/>
          </a:p>
          <a:p>
            <a:pPr>
              <a:lnSpc>
                <a:spcPct val="100000"/>
              </a:lnSpc>
              <a:buFont typeface="Wingdings" panose="05000000000000000000" pitchFamily="2" charset="2"/>
              <a:buChar char="Ø"/>
            </a:pPr>
            <a:r>
              <a:rPr lang="en-US" sz="2000" dirty="0"/>
              <a:t>User relations at the heart of the missions</a:t>
            </a:r>
          </a:p>
          <a:p>
            <a:pPr>
              <a:lnSpc>
                <a:spcPct val="100000"/>
              </a:lnSpc>
              <a:buFont typeface="Wingdings" panose="05000000000000000000" pitchFamily="2" charset="2"/>
              <a:buChar char="Ø"/>
            </a:pPr>
            <a:r>
              <a:rPr lang="en-US" sz="2000" dirty="0"/>
              <a:t>New relationships with territories</a:t>
            </a:r>
          </a:p>
          <a:p>
            <a:pPr marL="0" indent="0">
              <a:lnSpc>
                <a:spcPct val="100000"/>
              </a:lnSpc>
              <a:buNone/>
            </a:pPr>
            <a:endParaRPr lang="fr-FR" sz="2000" dirty="0"/>
          </a:p>
          <a:p>
            <a:pPr marL="0" indent="0">
              <a:lnSpc>
                <a:spcPct val="100000"/>
              </a:lnSpc>
              <a:buNone/>
            </a:pPr>
            <a:r>
              <a:rPr lang="fr-FR" sz="2000" dirty="0"/>
              <a:t> </a:t>
            </a:r>
            <a:r>
              <a:rPr lang="fr-FR" sz="2000" b="1" dirty="0"/>
              <a:t>=&gt; </a:t>
            </a:r>
            <a:r>
              <a:rPr lang="fr-FR" sz="2000" b="1" dirty="0" err="1"/>
              <a:t>September</a:t>
            </a:r>
            <a:r>
              <a:rPr lang="fr-FR" sz="2000" b="1" dirty="0"/>
              <a:t> 2025</a:t>
            </a:r>
          </a:p>
        </p:txBody>
      </p:sp>
    </p:spTree>
    <p:extLst>
      <p:ext uri="{BB962C8B-B14F-4D97-AF65-F5344CB8AC3E}">
        <p14:creationId xmlns:p14="http://schemas.microsoft.com/office/powerpoint/2010/main" val="703829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a:xfrm>
            <a:off x="838200" y="1846"/>
            <a:ext cx="10515600" cy="1064922"/>
          </a:xfrm>
        </p:spPr>
        <p:txBody>
          <a:bodyPr/>
          <a:lstStyle/>
          <a:p>
            <a:r>
              <a:rPr lang="en-US" dirty="0"/>
              <a:t>A very ambitious mandate plan</a:t>
            </a:r>
            <a:endParaRPr lang="fr-FR" dirty="0"/>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12</a:t>
            </a:fld>
            <a:endParaRPr lang="fr-FR" dirty="0">
              <a:solidFill>
                <a:srgbClr val="49B170"/>
              </a:solidFill>
            </a:endParaRPr>
          </a:p>
        </p:txBody>
      </p:sp>
      <p:pic>
        <p:nvPicPr>
          <p:cNvPr id="4" name="Image 3">
            <a:extLst>
              <a:ext uri="{FF2B5EF4-FFF2-40B4-BE49-F238E27FC236}">
                <a16:creationId xmlns:a16="http://schemas.microsoft.com/office/drawing/2014/main" id="{1D1C145D-4C4C-488C-09FD-660CFA3CA576}"/>
              </a:ext>
            </a:extLst>
          </p:cNvPr>
          <p:cNvPicPr>
            <a:picLocks noChangeAspect="1"/>
          </p:cNvPicPr>
          <p:nvPr/>
        </p:nvPicPr>
        <p:blipFill>
          <a:blip r:embed="rId2"/>
          <a:stretch>
            <a:fillRect/>
          </a:stretch>
        </p:blipFill>
        <p:spPr>
          <a:xfrm>
            <a:off x="183272" y="1066769"/>
            <a:ext cx="9657830" cy="5643770"/>
          </a:xfrm>
          <a:prstGeom prst="rect">
            <a:avLst/>
          </a:prstGeom>
        </p:spPr>
      </p:pic>
      <p:sp>
        <p:nvSpPr>
          <p:cNvPr id="8" name="Rectangle 7">
            <a:extLst>
              <a:ext uri="{FF2B5EF4-FFF2-40B4-BE49-F238E27FC236}">
                <a16:creationId xmlns:a16="http://schemas.microsoft.com/office/drawing/2014/main" id="{1A948185-534F-000C-0627-4653F63C688B}"/>
              </a:ext>
            </a:extLst>
          </p:cNvPr>
          <p:cNvSpPr/>
          <p:nvPr/>
        </p:nvSpPr>
        <p:spPr>
          <a:xfrm>
            <a:off x="7546665" y="5724537"/>
            <a:ext cx="1455575" cy="98600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9957733" y="1744626"/>
            <a:ext cx="2234268" cy="2709927"/>
          </a:xfrm>
        </p:spPr>
        <p:txBody>
          <a:bodyPr>
            <a:normAutofit/>
          </a:bodyPr>
          <a:lstStyle/>
          <a:p>
            <a:pPr marL="0" indent="0">
              <a:buNone/>
            </a:pPr>
            <a:r>
              <a:rPr lang="en-US" sz="1600" b="1" dirty="0"/>
              <a:t>Focus on the Lyon metropolitan area</a:t>
            </a:r>
          </a:p>
          <a:p>
            <a:pPr marL="0" indent="0">
              <a:buNone/>
            </a:pPr>
            <a:r>
              <a:rPr lang="en-US" sz="1600" dirty="0"/>
              <a:t>A doubling of investments compared to the previous mandate (€2.5 billion)</a:t>
            </a:r>
          </a:p>
          <a:p>
            <a:pPr marL="0" indent="0">
              <a:buNone/>
            </a:pPr>
            <a:r>
              <a:rPr lang="en-US" sz="1600" dirty="0"/>
              <a:t>Challenges of renovating our metro lines</a:t>
            </a:r>
            <a:endParaRPr lang="fr-FR" sz="1600" dirty="0"/>
          </a:p>
        </p:txBody>
      </p:sp>
      <p:pic>
        <p:nvPicPr>
          <p:cNvPr id="6" name="Image 5">
            <a:extLst>
              <a:ext uri="{FF2B5EF4-FFF2-40B4-BE49-F238E27FC236}">
                <a16:creationId xmlns:a16="http://schemas.microsoft.com/office/drawing/2014/main" id="{5B5A74C9-7DB6-8E94-6071-4C26A668FDE9}"/>
              </a:ext>
            </a:extLst>
          </p:cNvPr>
          <p:cNvPicPr>
            <a:picLocks noChangeAspect="1"/>
          </p:cNvPicPr>
          <p:nvPr/>
        </p:nvPicPr>
        <p:blipFill>
          <a:blip r:embed="rId3"/>
          <a:stretch>
            <a:fillRect/>
          </a:stretch>
        </p:blipFill>
        <p:spPr>
          <a:xfrm>
            <a:off x="8856877" y="5113373"/>
            <a:ext cx="3057331" cy="1744627"/>
          </a:xfrm>
          <a:prstGeom prst="rect">
            <a:avLst/>
          </a:prstGeom>
        </p:spPr>
      </p:pic>
    </p:spTree>
    <p:extLst>
      <p:ext uri="{BB962C8B-B14F-4D97-AF65-F5344CB8AC3E}">
        <p14:creationId xmlns:p14="http://schemas.microsoft.com/office/powerpoint/2010/main" val="3808961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D2812C-5AEE-45D6-9875-496A2E18AEB7}"/>
              </a:ext>
            </a:extLst>
          </p:cNvPr>
          <p:cNvSpPr>
            <a:spLocks noGrp="1"/>
          </p:cNvSpPr>
          <p:nvPr>
            <p:ph type="title"/>
          </p:nvPr>
        </p:nvSpPr>
        <p:spPr>
          <a:xfrm>
            <a:off x="618262" y="194227"/>
            <a:ext cx="10678387" cy="890775"/>
          </a:xfrm>
        </p:spPr>
        <p:txBody>
          <a:bodyPr>
            <a:noAutofit/>
          </a:bodyPr>
          <a:lstStyle/>
          <a:p>
            <a:r>
              <a:rPr lang="fr-FR" sz="3200" dirty="0"/>
              <a:t>Evolution of </a:t>
            </a:r>
            <a:r>
              <a:rPr lang="fr-FR" sz="3200" dirty="0" err="1"/>
              <a:t>investment</a:t>
            </a:r>
            <a:r>
              <a:rPr lang="fr-FR" sz="3200" dirty="0"/>
              <a:t> </a:t>
            </a:r>
            <a:r>
              <a:rPr lang="fr-FR" sz="3200" dirty="0" err="1"/>
              <a:t>expenditure</a:t>
            </a:r>
            <a:endParaRPr lang="fr-FR" sz="3200" dirty="0"/>
          </a:p>
        </p:txBody>
      </p:sp>
      <p:sp>
        <p:nvSpPr>
          <p:cNvPr id="4" name="Espace réservé de la date 3">
            <a:extLst>
              <a:ext uri="{FF2B5EF4-FFF2-40B4-BE49-F238E27FC236}">
                <a16:creationId xmlns:a16="http://schemas.microsoft.com/office/drawing/2014/main" id="{5AA7CF64-5213-470A-B432-CD3790B77361}"/>
              </a:ext>
            </a:extLst>
          </p:cNvPr>
          <p:cNvSpPr>
            <a:spLocks noGrp="1"/>
          </p:cNvSpPr>
          <p:nvPr>
            <p:ph type="dt" sz="half" idx="4294967295"/>
          </p:nvPr>
        </p:nvSpPr>
        <p:spPr/>
        <p:txBody>
          <a:bodyPr/>
          <a:lstStyle/>
          <a:p>
            <a:fld id="{CFDDDDF3-01B5-4C69-9F1D-C0CDF1EDE3EC}" type="datetime1">
              <a:rPr lang="fr-FR" smtClean="0"/>
              <a:t>18/10/2024</a:t>
            </a:fld>
            <a:endParaRPr lang="fr-FR"/>
          </a:p>
        </p:txBody>
      </p:sp>
      <p:sp>
        <p:nvSpPr>
          <p:cNvPr id="5" name="Espace réservé du pied de page 4">
            <a:extLst>
              <a:ext uri="{FF2B5EF4-FFF2-40B4-BE49-F238E27FC236}">
                <a16:creationId xmlns:a16="http://schemas.microsoft.com/office/drawing/2014/main" id="{2E13C8FC-103B-4FAD-BEE3-61D4C4D02DF8}"/>
              </a:ext>
            </a:extLst>
          </p:cNvPr>
          <p:cNvSpPr>
            <a:spLocks noGrp="1"/>
          </p:cNvSpPr>
          <p:nvPr>
            <p:ph type="ftr" sz="quarter" idx="4294967295"/>
          </p:nvPr>
        </p:nvSpPr>
        <p:spPr/>
        <p:txBody>
          <a:bodyPr/>
          <a:lstStyle/>
          <a:p>
            <a:endParaRPr lang="fr-FR"/>
          </a:p>
        </p:txBody>
      </p:sp>
      <p:sp>
        <p:nvSpPr>
          <p:cNvPr id="8" name="Rectangle 7">
            <a:extLst>
              <a:ext uri="{FF2B5EF4-FFF2-40B4-BE49-F238E27FC236}">
                <a16:creationId xmlns:a16="http://schemas.microsoft.com/office/drawing/2014/main" id="{FA987789-8D4D-44EB-A3AE-987A77DB95F6}"/>
              </a:ext>
            </a:extLst>
          </p:cNvPr>
          <p:cNvSpPr/>
          <p:nvPr/>
        </p:nvSpPr>
        <p:spPr>
          <a:xfrm>
            <a:off x="0" y="29616"/>
            <a:ext cx="1236527" cy="22822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aphicFrame>
        <p:nvGraphicFramePr>
          <p:cNvPr id="9" name="Graphique 8"/>
          <p:cNvGraphicFramePr>
            <a:graphicFrameLocks/>
          </p:cNvGraphicFramePr>
          <p:nvPr/>
        </p:nvGraphicFramePr>
        <p:xfrm>
          <a:off x="756375" y="1372689"/>
          <a:ext cx="10239375" cy="4972050"/>
        </p:xfrm>
        <a:graphic>
          <a:graphicData uri="http://schemas.openxmlformats.org/drawingml/2006/chart">
            <c:chart xmlns:c="http://schemas.openxmlformats.org/drawingml/2006/chart" xmlns:r="http://schemas.openxmlformats.org/officeDocument/2006/relationships" r:id="rId3"/>
          </a:graphicData>
        </a:graphic>
      </p:graphicFrame>
      <p:sp>
        <p:nvSpPr>
          <p:cNvPr id="3" name="ZoneTexte 2"/>
          <p:cNvSpPr txBox="1"/>
          <p:nvPr/>
        </p:nvSpPr>
        <p:spPr>
          <a:xfrm>
            <a:off x="2615138" y="4063184"/>
            <a:ext cx="3993037" cy="369332"/>
          </a:xfrm>
          <a:prstGeom prst="rect">
            <a:avLst/>
          </a:prstGeom>
          <a:noFill/>
        </p:spPr>
        <p:txBody>
          <a:bodyPr wrap="square" rtlCol="0">
            <a:spAutoFit/>
          </a:bodyPr>
          <a:lstStyle/>
          <a:p>
            <a:r>
              <a:rPr lang="fr-FR" b="1">
                <a:solidFill>
                  <a:srgbClr val="5B9BD5"/>
                </a:solidFill>
              </a:rPr>
              <a:t>Moyenne 1994-2014 : 150 millions €/an</a:t>
            </a:r>
          </a:p>
        </p:txBody>
      </p:sp>
      <p:sp>
        <p:nvSpPr>
          <p:cNvPr id="10" name="ZoneTexte 9"/>
          <p:cNvSpPr txBox="1"/>
          <p:nvPr/>
        </p:nvSpPr>
        <p:spPr>
          <a:xfrm>
            <a:off x="7086758" y="3467089"/>
            <a:ext cx="2385199" cy="646331"/>
          </a:xfrm>
          <a:prstGeom prst="rect">
            <a:avLst/>
          </a:prstGeom>
          <a:noFill/>
        </p:spPr>
        <p:txBody>
          <a:bodyPr wrap="square" rtlCol="0">
            <a:spAutoFit/>
          </a:bodyPr>
          <a:lstStyle/>
          <a:p>
            <a:r>
              <a:rPr lang="fr-FR" b="1">
                <a:solidFill>
                  <a:srgbClr val="FF6600"/>
                </a:solidFill>
              </a:rPr>
              <a:t>Moyenne 2015-2020  </a:t>
            </a:r>
          </a:p>
          <a:p>
            <a:r>
              <a:rPr lang="fr-FR" b="1">
                <a:solidFill>
                  <a:srgbClr val="FF6600"/>
                </a:solidFill>
              </a:rPr>
              <a:t>210 millions €/an</a:t>
            </a:r>
          </a:p>
        </p:txBody>
      </p:sp>
      <p:sp>
        <p:nvSpPr>
          <p:cNvPr id="11" name="ZoneTexte 10"/>
          <p:cNvSpPr txBox="1"/>
          <p:nvPr/>
        </p:nvSpPr>
        <p:spPr>
          <a:xfrm>
            <a:off x="8911450" y="1193065"/>
            <a:ext cx="2385199" cy="646331"/>
          </a:xfrm>
          <a:prstGeom prst="rect">
            <a:avLst/>
          </a:prstGeom>
          <a:noFill/>
        </p:spPr>
        <p:txBody>
          <a:bodyPr wrap="square" rtlCol="0">
            <a:spAutoFit/>
          </a:bodyPr>
          <a:lstStyle/>
          <a:p>
            <a:r>
              <a:rPr lang="fr-FR" b="1">
                <a:solidFill>
                  <a:srgbClr val="548235"/>
                </a:solidFill>
              </a:rPr>
              <a:t>Moyenne 2021-2026  </a:t>
            </a:r>
          </a:p>
          <a:p>
            <a:r>
              <a:rPr lang="fr-FR" b="1">
                <a:solidFill>
                  <a:srgbClr val="548235"/>
                </a:solidFill>
              </a:rPr>
              <a:t>560 millions €/an</a:t>
            </a:r>
          </a:p>
        </p:txBody>
      </p:sp>
      <p:grpSp>
        <p:nvGrpSpPr>
          <p:cNvPr id="7" name="Groupe 6">
            <a:extLst>
              <a:ext uri="{FF2B5EF4-FFF2-40B4-BE49-F238E27FC236}">
                <a16:creationId xmlns:a16="http://schemas.microsoft.com/office/drawing/2014/main" id="{3AD4710D-E01D-D125-3C8E-B1E63FFF09E6}"/>
              </a:ext>
            </a:extLst>
          </p:cNvPr>
          <p:cNvGrpSpPr/>
          <p:nvPr/>
        </p:nvGrpSpPr>
        <p:grpSpPr>
          <a:xfrm>
            <a:off x="277792" y="6346938"/>
            <a:ext cx="9770412" cy="363600"/>
            <a:chOff x="277792" y="6346938"/>
            <a:chExt cx="9770412" cy="363600"/>
          </a:xfrm>
        </p:grpSpPr>
        <p:sp>
          <p:nvSpPr>
            <p:cNvPr id="13" name="Espace réservé du pied de page 4">
              <a:extLst>
                <a:ext uri="{FF2B5EF4-FFF2-40B4-BE49-F238E27FC236}">
                  <a16:creationId xmlns:a16="http://schemas.microsoft.com/office/drawing/2014/main" id="{004109DB-A846-EC0F-1F5D-AE5A1DCB81E3}"/>
                </a:ext>
              </a:extLst>
            </p:cNvPr>
            <p:cNvSpPr txBox="1">
              <a:spLocks/>
            </p:cNvSpPr>
            <p:nvPr/>
          </p:nvSpPr>
          <p:spPr>
            <a:xfrm>
              <a:off x="2998616" y="6346938"/>
              <a:ext cx="7049588"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a:p>
          </p:txBody>
        </p:sp>
        <p:sp>
          <p:nvSpPr>
            <p:cNvPr id="14" name="Espace réservé du numéro de diapositive 5">
              <a:extLst>
                <a:ext uri="{FF2B5EF4-FFF2-40B4-BE49-F238E27FC236}">
                  <a16:creationId xmlns:a16="http://schemas.microsoft.com/office/drawing/2014/main" id="{7106339A-696F-0E82-47A9-E92BFB2C301E}"/>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pPr algn="l"/>
                <a:t>13</a:t>
              </a:fld>
              <a:endParaRPr lang="fr-FR"/>
            </a:p>
          </p:txBody>
        </p:sp>
      </p:grpSp>
    </p:spTree>
    <p:extLst>
      <p:ext uri="{BB962C8B-B14F-4D97-AF65-F5344CB8AC3E}">
        <p14:creationId xmlns:p14="http://schemas.microsoft.com/office/powerpoint/2010/main" val="1427562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fr-FR" dirty="0"/>
              <a:t>The TCL network </a:t>
            </a:r>
            <a:r>
              <a:rPr lang="fr-FR" dirty="0" err="1"/>
              <a:t>allotment</a:t>
            </a:r>
            <a:endParaRPr lang="fr-FR" dirty="0"/>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838200" y="1690688"/>
            <a:ext cx="10515600" cy="4486275"/>
          </a:xfrm>
        </p:spPr>
        <p:txBody>
          <a:bodyPr/>
          <a:lstStyle/>
          <a:p>
            <a:pPr marL="0" indent="0">
              <a:buNone/>
            </a:pPr>
            <a:r>
              <a:rPr lang="en-US" sz="2200" b="1" dirty="0"/>
              <a:t>New management methods for the TCL network from January 1, 2025</a:t>
            </a:r>
            <a:endParaRPr lang="fr-FR" sz="2200" b="1" dirty="0"/>
          </a:p>
          <a:p>
            <a:pPr marL="0" indent="0">
              <a:buNone/>
            </a:pPr>
            <a:endParaRPr lang="fr-FR" dirty="0"/>
          </a:p>
          <a:p>
            <a:r>
              <a:rPr lang="en-US" dirty="0"/>
              <a:t>Skills managed within the framework of </a:t>
            </a:r>
            <a:r>
              <a:rPr lang="en-US" b="1" dirty="0">
                <a:solidFill>
                  <a:schemeClr val="accent1"/>
                </a:solidFill>
              </a:rPr>
              <a:t>two local public companies (SPL) </a:t>
            </a:r>
            <a:r>
              <a:rPr lang="en-US" dirty="0"/>
              <a:t>– Lyon public mobility operators, 100% public</a:t>
            </a:r>
            <a:endParaRPr lang="fr-FR" dirty="0"/>
          </a:p>
          <a:p>
            <a:pPr marL="0" indent="0">
              <a:buNone/>
            </a:pPr>
            <a:endParaRPr lang="fr-FR" dirty="0"/>
          </a:p>
          <a:p>
            <a:pPr marL="0" indent="0">
              <a:buNone/>
            </a:pPr>
            <a:endParaRPr lang="fr-FR" dirty="0"/>
          </a:p>
          <a:p>
            <a:pPr marL="0" indent="0">
              <a:buNone/>
            </a:pPr>
            <a:endParaRPr lang="fr-FR" dirty="0"/>
          </a:p>
          <a:p>
            <a:r>
              <a:rPr lang="en-US" dirty="0"/>
              <a:t>Three lots under </a:t>
            </a:r>
            <a:r>
              <a:rPr lang="en-US" b="1" dirty="0">
                <a:solidFill>
                  <a:schemeClr val="accent1"/>
                </a:solidFill>
              </a:rPr>
              <a:t>public service delegation </a:t>
            </a:r>
            <a:r>
              <a:rPr lang="en-US" dirty="0"/>
              <a:t>(DSP)</a:t>
            </a:r>
            <a:endParaRPr lang="fr-FR" dirty="0"/>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14</a:t>
            </a:fld>
            <a:endParaRPr lang="fr-FR" dirty="0">
              <a:solidFill>
                <a:srgbClr val="49B170"/>
              </a:solidFill>
            </a:endParaRPr>
          </a:p>
        </p:txBody>
      </p:sp>
      <p:sp>
        <p:nvSpPr>
          <p:cNvPr id="8" name="Rectangle : coins arrondis 7">
            <a:extLst>
              <a:ext uri="{FF2B5EF4-FFF2-40B4-BE49-F238E27FC236}">
                <a16:creationId xmlns:a16="http://schemas.microsoft.com/office/drawing/2014/main" id="{87A7A171-95E7-B0C2-37AF-70C1FECA95E3}"/>
              </a:ext>
            </a:extLst>
          </p:cNvPr>
          <p:cNvSpPr/>
          <p:nvPr/>
        </p:nvSpPr>
        <p:spPr>
          <a:xfrm>
            <a:off x="2998616" y="3186596"/>
            <a:ext cx="2444809" cy="511728"/>
          </a:xfrm>
          <a:prstGeom prst="roundRect">
            <a:avLst/>
          </a:prstGeom>
          <a:noFill/>
          <a:ln>
            <a:solidFill>
              <a:srgbClr val="00446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accent1"/>
                </a:solidFill>
              </a:rPr>
              <a:t>SPL Relation Usagers</a:t>
            </a:r>
          </a:p>
        </p:txBody>
      </p:sp>
      <p:sp>
        <p:nvSpPr>
          <p:cNvPr id="10" name="Rectangle : coins arrondis 9">
            <a:extLst>
              <a:ext uri="{FF2B5EF4-FFF2-40B4-BE49-F238E27FC236}">
                <a16:creationId xmlns:a16="http://schemas.microsoft.com/office/drawing/2014/main" id="{1F07DA25-DF32-C12D-A48E-2C89DAADACE8}"/>
              </a:ext>
            </a:extLst>
          </p:cNvPr>
          <p:cNvSpPr/>
          <p:nvPr/>
        </p:nvSpPr>
        <p:spPr>
          <a:xfrm>
            <a:off x="6322096" y="3183013"/>
            <a:ext cx="2444809" cy="511728"/>
          </a:xfrm>
          <a:prstGeom prst="roundRect">
            <a:avLst/>
          </a:prstGeom>
          <a:noFill/>
          <a:ln>
            <a:solidFill>
              <a:srgbClr val="00446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accent1"/>
                </a:solidFill>
              </a:rPr>
              <a:t>SPL Mobilités</a:t>
            </a:r>
          </a:p>
        </p:txBody>
      </p:sp>
      <p:sp>
        <p:nvSpPr>
          <p:cNvPr id="12" name="Rectangle : coins arrondis 11">
            <a:extLst>
              <a:ext uri="{FF2B5EF4-FFF2-40B4-BE49-F238E27FC236}">
                <a16:creationId xmlns:a16="http://schemas.microsoft.com/office/drawing/2014/main" id="{31BF68CB-DF61-B299-5C30-FA248E339FD7}"/>
              </a:ext>
            </a:extLst>
          </p:cNvPr>
          <p:cNvSpPr/>
          <p:nvPr/>
        </p:nvSpPr>
        <p:spPr>
          <a:xfrm>
            <a:off x="1365106" y="4791296"/>
            <a:ext cx="2444809" cy="511728"/>
          </a:xfrm>
          <a:prstGeom prst="roundRect">
            <a:avLst/>
          </a:prstGeom>
          <a:noFill/>
          <a:ln>
            <a:solidFill>
              <a:srgbClr val="00446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accent1"/>
                </a:solidFill>
              </a:rPr>
              <a:t>Lot « Modes lourds »</a:t>
            </a:r>
          </a:p>
        </p:txBody>
      </p:sp>
      <p:sp>
        <p:nvSpPr>
          <p:cNvPr id="13" name="Rectangle : coins arrondis 12">
            <a:extLst>
              <a:ext uri="{FF2B5EF4-FFF2-40B4-BE49-F238E27FC236}">
                <a16:creationId xmlns:a16="http://schemas.microsoft.com/office/drawing/2014/main" id="{682172E7-5CD1-7319-6708-D342A1F8E45F}"/>
              </a:ext>
            </a:extLst>
          </p:cNvPr>
          <p:cNvSpPr/>
          <p:nvPr/>
        </p:nvSpPr>
        <p:spPr>
          <a:xfrm>
            <a:off x="4560408" y="4791296"/>
            <a:ext cx="2444809" cy="511728"/>
          </a:xfrm>
          <a:prstGeom prst="roundRect">
            <a:avLst/>
          </a:prstGeom>
          <a:noFill/>
          <a:ln>
            <a:solidFill>
              <a:srgbClr val="00446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accent1"/>
                </a:solidFill>
              </a:rPr>
              <a:t>Lot « Bus »</a:t>
            </a:r>
          </a:p>
        </p:txBody>
      </p:sp>
      <p:sp>
        <p:nvSpPr>
          <p:cNvPr id="4" name="Rectangle : coins arrondis 3">
            <a:extLst>
              <a:ext uri="{FF2B5EF4-FFF2-40B4-BE49-F238E27FC236}">
                <a16:creationId xmlns:a16="http://schemas.microsoft.com/office/drawing/2014/main" id="{9DA1F409-F066-CAE7-5CCF-C39EB71CF93D}"/>
              </a:ext>
            </a:extLst>
          </p:cNvPr>
          <p:cNvSpPr/>
          <p:nvPr/>
        </p:nvSpPr>
        <p:spPr>
          <a:xfrm>
            <a:off x="7755710" y="4764440"/>
            <a:ext cx="2444809" cy="511728"/>
          </a:xfrm>
          <a:prstGeom prst="roundRect">
            <a:avLst/>
          </a:prstGeom>
          <a:noFill/>
          <a:ln>
            <a:solidFill>
              <a:srgbClr val="00446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accent1"/>
                </a:solidFill>
              </a:rPr>
              <a:t>Lot « Navette fluviales »</a:t>
            </a:r>
          </a:p>
        </p:txBody>
      </p:sp>
    </p:spTree>
    <p:extLst>
      <p:ext uri="{BB962C8B-B14F-4D97-AF65-F5344CB8AC3E}">
        <p14:creationId xmlns:p14="http://schemas.microsoft.com/office/powerpoint/2010/main" val="1872526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normAutofit/>
          </a:bodyPr>
          <a:lstStyle/>
          <a:p>
            <a:r>
              <a:rPr lang="en-US" dirty="0"/>
              <a:t>The objectives of the allotment</a:t>
            </a:r>
            <a:endParaRPr lang="fr-FR" dirty="0"/>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838200" y="1825625"/>
            <a:ext cx="10515600" cy="4135613"/>
          </a:xfrm>
        </p:spPr>
        <p:txBody>
          <a:bodyPr>
            <a:normAutofit/>
          </a:bodyPr>
          <a:lstStyle/>
          <a:p>
            <a:pPr algn="just" defTabSz="342900">
              <a:lnSpc>
                <a:spcPct val="100000"/>
              </a:lnSpc>
              <a:spcBef>
                <a:spcPts val="450"/>
              </a:spcBef>
              <a:buClr>
                <a:schemeClr val="tx2"/>
              </a:buClr>
              <a:buFont typeface="Wingdings" panose="05000000000000000000" pitchFamily="2" charset="2"/>
              <a:buChar char="Ø"/>
            </a:pPr>
            <a:r>
              <a:rPr lang="fr-FR" sz="2200" u="none" dirty="0">
                <a:solidFill>
                  <a:schemeClr val="tx2"/>
                </a:solidFill>
                <a:ea typeface="Arial"/>
                <a:sym typeface="Arial"/>
              </a:rPr>
              <a:t> </a:t>
            </a:r>
            <a:r>
              <a:rPr lang="en-US" sz="2200" u="none" dirty="0">
                <a:solidFill>
                  <a:schemeClr val="tx2"/>
                </a:solidFill>
                <a:ea typeface="Arial"/>
                <a:sym typeface="Arial"/>
              </a:rPr>
              <a:t>Leads to a significant change in </a:t>
            </a:r>
            <a:r>
              <a:rPr lang="en-US" sz="2200" u="none" dirty="0" err="1">
                <a:solidFill>
                  <a:schemeClr val="tx2"/>
                </a:solidFill>
                <a:ea typeface="Arial"/>
                <a:sym typeface="Arial"/>
              </a:rPr>
              <a:t>Sytral</a:t>
            </a:r>
            <a:r>
              <a:rPr lang="en-US" sz="2200" u="none" dirty="0">
                <a:solidFill>
                  <a:schemeClr val="tx2"/>
                </a:solidFill>
                <a:ea typeface="Arial"/>
                <a:sym typeface="Arial"/>
              </a:rPr>
              <a:t> administration and its relationship with operators</a:t>
            </a:r>
          </a:p>
          <a:p>
            <a:pPr algn="just" defTabSz="342900">
              <a:lnSpc>
                <a:spcPct val="100000"/>
              </a:lnSpc>
              <a:spcBef>
                <a:spcPts val="450"/>
              </a:spcBef>
              <a:buClr>
                <a:schemeClr val="tx2"/>
              </a:buClr>
              <a:buFont typeface="Wingdings" panose="05000000000000000000" pitchFamily="2" charset="2"/>
              <a:buChar char="Ø"/>
            </a:pPr>
            <a:endParaRPr lang="en-US" sz="2200" u="none" dirty="0">
              <a:solidFill>
                <a:schemeClr val="tx2"/>
              </a:solidFill>
              <a:ea typeface="Arial"/>
              <a:sym typeface="Arial"/>
            </a:endParaRPr>
          </a:p>
          <a:p>
            <a:pPr algn="just" defTabSz="342900">
              <a:lnSpc>
                <a:spcPct val="100000"/>
              </a:lnSpc>
              <a:spcBef>
                <a:spcPts val="450"/>
              </a:spcBef>
              <a:buClr>
                <a:schemeClr val="tx2"/>
              </a:buClr>
              <a:buFont typeface="Wingdings" panose="05000000000000000000" pitchFamily="2" charset="2"/>
              <a:buChar char="Ø"/>
            </a:pPr>
            <a:r>
              <a:rPr lang="fr-FR" sz="2200" u="none" dirty="0">
                <a:solidFill>
                  <a:schemeClr val="tx2"/>
                </a:solidFill>
                <a:ea typeface="Arial"/>
                <a:sym typeface="Arial"/>
              </a:rPr>
              <a:t> </a:t>
            </a:r>
            <a:r>
              <a:rPr lang="en-US" sz="2200" u="none" dirty="0">
                <a:solidFill>
                  <a:schemeClr val="tx2"/>
                </a:solidFill>
                <a:ea typeface="Arial"/>
                <a:sym typeface="Arial"/>
              </a:rPr>
              <a:t>For renewed competition for the benefit of users :</a:t>
            </a:r>
            <a:endParaRPr lang="fr-FR" sz="2200" u="none" dirty="0">
              <a:solidFill>
                <a:schemeClr val="tx2"/>
              </a:solidFill>
              <a:ea typeface="Arial"/>
              <a:sym typeface="Arial"/>
            </a:endParaRPr>
          </a:p>
          <a:p>
            <a:pPr lvl="1" algn="just" defTabSz="342900">
              <a:lnSpc>
                <a:spcPct val="100000"/>
              </a:lnSpc>
              <a:spcBef>
                <a:spcPts val="600"/>
              </a:spcBef>
              <a:buClr>
                <a:schemeClr val="tx2"/>
              </a:buClr>
            </a:pPr>
            <a:r>
              <a:rPr lang="en-US" sz="1800" b="0" u="none" dirty="0">
                <a:solidFill>
                  <a:schemeClr val="bg2">
                    <a:lumMod val="50000"/>
                  </a:schemeClr>
                </a:solidFill>
                <a:ea typeface="Arial"/>
                <a:sym typeface="Arial"/>
              </a:rPr>
              <a:t>Strengthen the quality of service</a:t>
            </a:r>
          </a:p>
          <a:p>
            <a:pPr lvl="1" algn="just" defTabSz="342900">
              <a:lnSpc>
                <a:spcPct val="100000"/>
              </a:lnSpc>
              <a:spcBef>
                <a:spcPts val="600"/>
              </a:spcBef>
              <a:buClr>
                <a:schemeClr val="tx2"/>
              </a:buClr>
            </a:pPr>
            <a:r>
              <a:rPr lang="en-US" sz="1800" b="0" u="none" dirty="0">
                <a:solidFill>
                  <a:schemeClr val="bg2">
                    <a:lumMod val="50000"/>
                  </a:schemeClr>
                </a:solidFill>
                <a:ea typeface="Arial"/>
                <a:sym typeface="Arial"/>
              </a:rPr>
              <a:t>Guarantee a unified service to the traveler</a:t>
            </a:r>
          </a:p>
          <a:p>
            <a:pPr lvl="1" algn="just" defTabSz="342900">
              <a:lnSpc>
                <a:spcPct val="100000"/>
              </a:lnSpc>
              <a:spcBef>
                <a:spcPts val="600"/>
              </a:spcBef>
              <a:buClr>
                <a:schemeClr val="tx2"/>
              </a:buClr>
            </a:pPr>
            <a:r>
              <a:rPr lang="en-US" sz="1800" b="0" u="none" dirty="0">
                <a:solidFill>
                  <a:schemeClr val="bg2">
                    <a:lumMod val="50000"/>
                  </a:schemeClr>
                </a:solidFill>
                <a:ea typeface="Arial"/>
                <a:sym typeface="Arial"/>
              </a:rPr>
              <a:t>Position SYTRAL </a:t>
            </a:r>
            <a:r>
              <a:rPr lang="en-US" sz="1800" b="0" u="none" dirty="0" err="1">
                <a:solidFill>
                  <a:schemeClr val="bg2">
                    <a:lumMod val="50000"/>
                  </a:schemeClr>
                </a:solidFill>
                <a:ea typeface="Arial"/>
                <a:sym typeface="Arial"/>
              </a:rPr>
              <a:t>Mobilités</a:t>
            </a:r>
            <a:r>
              <a:rPr lang="en-US" sz="1800" b="0" u="none" dirty="0">
                <a:solidFill>
                  <a:schemeClr val="bg2">
                    <a:lumMod val="50000"/>
                  </a:schemeClr>
                </a:solidFill>
                <a:ea typeface="Arial"/>
                <a:sym typeface="Arial"/>
              </a:rPr>
              <a:t> in a regulatory role</a:t>
            </a:r>
          </a:p>
          <a:p>
            <a:pPr lvl="1" algn="just" defTabSz="342900">
              <a:lnSpc>
                <a:spcPct val="100000"/>
              </a:lnSpc>
              <a:spcBef>
                <a:spcPts val="600"/>
              </a:spcBef>
              <a:buClr>
                <a:schemeClr val="tx2"/>
              </a:buClr>
            </a:pPr>
            <a:r>
              <a:rPr lang="en-US" sz="1800" b="0" u="none" dirty="0">
                <a:solidFill>
                  <a:schemeClr val="bg2">
                    <a:lumMod val="50000"/>
                  </a:schemeClr>
                </a:solidFill>
                <a:ea typeface="Arial"/>
                <a:sym typeface="Arial"/>
              </a:rPr>
              <a:t>Optimize performance</a:t>
            </a:r>
          </a:p>
          <a:p>
            <a:pPr lvl="1" algn="just" defTabSz="342900">
              <a:lnSpc>
                <a:spcPct val="100000"/>
              </a:lnSpc>
              <a:spcBef>
                <a:spcPts val="600"/>
              </a:spcBef>
              <a:buClr>
                <a:schemeClr val="tx2"/>
              </a:buClr>
            </a:pPr>
            <a:r>
              <a:rPr lang="en-US" sz="1800" b="0" u="none" dirty="0">
                <a:solidFill>
                  <a:schemeClr val="bg2">
                    <a:lumMod val="50000"/>
                  </a:schemeClr>
                </a:solidFill>
                <a:ea typeface="Arial"/>
                <a:sym typeface="Arial"/>
              </a:rPr>
              <a:t>Take into account the human heritage of the network and preserve skills</a:t>
            </a:r>
          </a:p>
          <a:p>
            <a:pPr lvl="1" algn="just" defTabSz="342900">
              <a:lnSpc>
                <a:spcPct val="100000"/>
              </a:lnSpc>
              <a:spcBef>
                <a:spcPts val="600"/>
              </a:spcBef>
              <a:buClr>
                <a:schemeClr val="tx2"/>
              </a:buClr>
            </a:pPr>
            <a:r>
              <a:rPr lang="en-US" sz="1800" b="0" u="none" dirty="0">
                <a:solidFill>
                  <a:schemeClr val="bg2">
                    <a:lumMod val="50000"/>
                  </a:schemeClr>
                </a:solidFill>
                <a:ea typeface="Arial"/>
                <a:sym typeface="Arial"/>
              </a:rPr>
              <a:t>Maintain SYTRAL </a:t>
            </a:r>
            <a:r>
              <a:rPr lang="en-US" sz="1800" b="0" u="none" dirty="0" err="1">
                <a:solidFill>
                  <a:schemeClr val="bg2">
                    <a:lumMod val="50000"/>
                  </a:schemeClr>
                </a:solidFill>
                <a:ea typeface="Arial"/>
                <a:sym typeface="Arial"/>
              </a:rPr>
              <a:t>Mobilités</a:t>
            </a:r>
            <a:r>
              <a:rPr lang="en-US" sz="1800" b="0" u="none" dirty="0">
                <a:solidFill>
                  <a:schemeClr val="bg2">
                    <a:lumMod val="50000"/>
                  </a:schemeClr>
                </a:solidFill>
                <a:ea typeface="Arial"/>
                <a:sym typeface="Arial"/>
              </a:rPr>
              <a:t>’ investment capacity</a:t>
            </a:r>
          </a:p>
          <a:p>
            <a:pPr lvl="1" algn="just" defTabSz="342900">
              <a:lnSpc>
                <a:spcPct val="100000"/>
              </a:lnSpc>
              <a:spcBef>
                <a:spcPts val="600"/>
              </a:spcBef>
              <a:buClr>
                <a:schemeClr val="tx2"/>
              </a:buClr>
            </a:pPr>
            <a:r>
              <a:rPr lang="en-US" sz="1800" b="0" u="none" dirty="0">
                <a:solidFill>
                  <a:schemeClr val="bg2">
                    <a:lumMod val="50000"/>
                  </a:schemeClr>
                </a:solidFill>
                <a:ea typeface="Arial"/>
                <a:sym typeface="Arial"/>
              </a:rPr>
              <a:t>Guarantee transparency on the conditions of execution and costs of the service</a:t>
            </a:r>
            <a:endParaRPr lang="fr-FR" sz="2000" b="0" u="none" dirty="0">
              <a:solidFill>
                <a:srgbClr val="6D6E71"/>
              </a:solidFill>
              <a:ea typeface="Arial"/>
              <a:sym typeface="Arial"/>
            </a:endParaRPr>
          </a:p>
        </p:txBody>
      </p:sp>
      <p:sp>
        <p:nvSpPr>
          <p:cNvPr id="12" name="Espace réservé du numéro de diapositive 5">
            <a:extLst>
              <a:ext uri="{FF2B5EF4-FFF2-40B4-BE49-F238E27FC236}">
                <a16:creationId xmlns:a16="http://schemas.microsoft.com/office/drawing/2014/main" id="{B27A94B2-0112-75C2-5AA0-52989F913E9F}"/>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15</a:t>
            </a:fld>
            <a:endParaRPr lang="fr-FR" dirty="0">
              <a:solidFill>
                <a:srgbClr val="49B170"/>
              </a:solidFill>
            </a:endParaRPr>
          </a:p>
        </p:txBody>
      </p:sp>
    </p:spTree>
    <p:extLst>
      <p:ext uri="{BB962C8B-B14F-4D97-AF65-F5344CB8AC3E}">
        <p14:creationId xmlns:p14="http://schemas.microsoft.com/office/powerpoint/2010/main" val="12341496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FC7C52C2-F5B8-5B4C-B4CC-B6E27DD99F5E}"/>
              </a:ext>
            </a:extLst>
          </p:cNvPr>
          <p:cNvPicPr>
            <a:picLocks noChangeAspect="1"/>
          </p:cNvPicPr>
          <p:nvPr/>
        </p:nvPicPr>
        <p:blipFill>
          <a:blip r:embed="rId2"/>
          <a:srcRect/>
          <a:stretch/>
        </p:blipFill>
        <p:spPr>
          <a:xfrm>
            <a:off x="2531391" y="0"/>
            <a:ext cx="9660608" cy="6857999"/>
          </a:xfrm>
          <a:prstGeom prst="rect">
            <a:avLst/>
          </a:prstGeom>
        </p:spPr>
      </p:pic>
      <p:sp>
        <p:nvSpPr>
          <p:cNvPr id="2" name="Titre 1">
            <a:extLst>
              <a:ext uri="{FF2B5EF4-FFF2-40B4-BE49-F238E27FC236}">
                <a16:creationId xmlns:a16="http://schemas.microsoft.com/office/drawing/2014/main" id="{F44EB726-8F63-4145-BACC-BF24386872E5}"/>
              </a:ext>
            </a:extLst>
          </p:cNvPr>
          <p:cNvSpPr>
            <a:spLocks noGrp="1"/>
          </p:cNvSpPr>
          <p:nvPr>
            <p:ph type="title"/>
          </p:nvPr>
        </p:nvSpPr>
        <p:spPr>
          <a:xfrm>
            <a:off x="5186362" y="1709738"/>
            <a:ext cx="6161087" cy="2852737"/>
          </a:xfrm>
        </p:spPr>
        <p:txBody>
          <a:bodyPr>
            <a:normAutofit/>
          </a:bodyPr>
          <a:lstStyle/>
          <a:p>
            <a:r>
              <a:rPr lang="fr-FR" sz="4800" dirty="0">
                <a:solidFill>
                  <a:schemeClr val="bg1"/>
                </a:solidFill>
              </a:rPr>
              <a:t>Our networks in figures</a:t>
            </a:r>
          </a:p>
        </p:txBody>
      </p:sp>
      <p:sp>
        <p:nvSpPr>
          <p:cNvPr id="3" name="Espace réservé du texte 2">
            <a:extLst>
              <a:ext uri="{FF2B5EF4-FFF2-40B4-BE49-F238E27FC236}">
                <a16:creationId xmlns:a16="http://schemas.microsoft.com/office/drawing/2014/main" id="{190B225E-1AD4-9E4B-9D64-A533A35C4105}"/>
              </a:ext>
            </a:extLst>
          </p:cNvPr>
          <p:cNvSpPr>
            <a:spLocks noGrp="1"/>
          </p:cNvSpPr>
          <p:nvPr>
            <p:ph type="body" idx="1"/>
          </p:nvPr>
        </p:nvSpPr>
        <p:spPr>
          <a:xfrm>
            <a:off x="5286376" y="4757738"/>
            <a:ext cx="6061074" cy="1331912"/>
          </a:xfrm>
        </p:spPr>
        <p:txBody>
          <a:bodyPr/>
          <a:lstStyle/>
          <a:p>
            <a:endParaRPr lang="fr-FR" dirty="0">
              <a:solidFill>
                <a:schemeClr val="bg1"/>
              </a:solidFill>
            </a:endParaRPr>
          </a:p>
        </p:txBody>
      </p:sp>
    </p:spTree>
    <p:extLst>
      <p:ext uri="{BB962C8B-B14F-4D97-AF65-F5344CB8AC3E}">
        <p14:creationId xmlns:p14="http://schemas.microsoft.com/office/powerpoint/2010/main" val="22888418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4CD950C6-EFC6-764E-87EC-13B909F06ABA}"/>
              </a:ext>
            </a:extLst>
          </p:cNvPr>
          <p:cNvGrpSpPr/>
          <p:nvPr/>
        </p:nvGrpSpPr>
        <p:grpSpPr>
          <a:xfrm>
            <a:off x="277792" y="6346938"/>
            <a:ext cx="9770412" cy="363600"/>
            <a:chOff x="277792" y="6346938"/>
            <a:chExt cx="9770412" cy="363600"/>
          </a:xfrm>
        </p:grpSpPr>
        <p:sp>
          <p:nvSpPr>
            <p:cNvPr id="6" name="Espace réservé du pied de page 4">
              <a:extLst>
                <a:ext uri="{FF2B5EF4-FFF2-40B4-BE49-F238E27FC236}">
                  <a16:creationId xmlns:a16="http://schemas.microsoft.com/office/drawing/2014/main" id="{BBBF9E20-DF69-544C-9072-26B22D1EA689}"/>
                </a:ext>
              </a:extLst>
            </p:cNvPr>
            <p:cNvSpPr txBox="1">
              <a:spLocks/>
            </p:cNvSpPr>
            <p:nvPr/>
          </p:nvSpPr>
          <p:spPr>
            <a:xfrm>
              <a:off x="2998616" y="6346938"/>
              <a:ext cx="7049588"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dirty="0" smtClean="0"/>
                <a:pPr algn="l"/>
                <a:t>17</a:t>
              </a:fld>
              <a:endParaRPr lang="fr-FR"/>
            </a:p>
          </p:txBody>
        </p:sp>
      </p:grpSp>
      <p:sp>
        <p:nvSpPr>
          <p:cNvPr id="10" name="Titre 1">
            <a:extLst>
              <a:ext uri="{FF2B5EF4-FFF2-40B4-BE49-F238E27FC236}">
                <a16:creationId xmlns:a16="http://schemas.microsoft.com/office/drawing/2014/main" id="{8F4F9B72-910F-44A1-9DF0-D4DBCFDF3B88}"/>
              </a:ext>
            </a:extLst>
          </p:cNvPr>
          <p:cNvSpPr>
            <a:spLocks noGrp="1"/>
          </p:cNvSpPr>
          <p:nvPr>
            <p:ph type="title"/>
          </p:nvPr>
        </p:nvSpPr>
        <p:spPr>
          <a:xfrm>
            <a:off x="838200" y="365125"/>
            <a:ext cx="10515600" cy="1325563"/>
          </a:xfrm>
        </p:spPr>
        <p:txBody>
          <a:bodyPr>
            <a:normAutofit/>
          </a:bodyPr>
          <a:lstStyle/>
          <a:p>
            <a:r>
              <a:rPr lang="fr-FR" dirty="0" err="1"/>
              <a:t>Some</a:t>
            </a:r>
            <a:r>
              <a:rPr lang="fr-FR" dirty="0"/>
              <a:t> key </a:t>
            </a:r>
            <a:r>
              <a:rPr lang="fr-FR" dirty="0" err="1"/>
              <a:t>annual</a:t>
            </a:r>
            <a:r>
              <a:rPr lang="fr-FR" dirty="0"/>
              <a:t> figures</a:t>
            </a:r>
          </a:p>
        </p:txBody>
      </p:sp>
      <p:sp>
        <p:nvSpPr>
          <p:cNvPr id="13" name="Rectangle 12">
            <a:extLst>
              <a:ext uri="{FF2B5EF4-FFF2-40B4-BE49-F238E27FC236}">
                <a16:creationId xmlns:a16="http://schemas.microsoft.com/office/drawing/2014/main" id="{3B34E2A0-E465-2271-6EB4-54BA12DDB7DD}"/>
              </a:ext>
            </a:extLst>
          </p:cNvPr>
          <p:cNvSpPr/>
          <p:nvPr/>
        </p:nvSpPr>
        <p:spPr>
          <a:xfrm>
            <a:off x="1224952" y="1595884"/>
            <a:ext cx="8911086" cy="720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508 million trips on our networks</a:t>
            </a:r>
            <a:endParaRPr lang="fr-FR" sz="2800" dirty="0"/>
          </a:p>
        </p:txBody>
      </p:sp>
      <p:sp>
        <p:nvSpPr>
          <p:cNvPr id="16" name="Rectangle 15">
            <a:extLst>
              <a:ext uri="{FF2B5EF4-FFF2-40B4-BE49-F238E27FC236}">
                <a16:creationId xmlns:a16="http://schemas.microsoft.com/office/drawing/2014/main" id="{A90A80C3-F56C-F674-167D-19C739030E59}"/>
              </a:ext>
            </a:extLst>
          </p:cNvPr>
          <p:cNvSpPr/>
          <p:nvPr/>
        </p:nvSpPr>
        <p:spPr>
          <a:xfrm>
            <a:off x="1224952" y="2614379"/>
            <a:ext cx="8911086"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73.4 million km offered on our networks</a:t>
            </a:r>
            <a:endParaRPr lang="fr-FR" sz="2800" dirty="0"/>
          </a:p>
        </p:txBody>
      </p:sp>
      <p:sp>
        <p:nvSpPr>
          <p:cNvPr id="17" name="Rectangle 16">
            <a:extLst>
              <a:ext uri="{FF2B5EF4-FFF2-40B4-BE49-F238E27FC236}">
                <a16:creationId xmlns:a16="http://schemas.microsoft.com/office/drawing/2014/main" id="{B4D7944B-A4B3-1E23-65C3-B2AC9E34B9EA}"/>
              </a:ext>
            </a:extLst>
          </p:cNvPr>
          <p:cNvSpPr/>
          <p:nvPr/>
        </p:nvSpPr>
        <p:spPr>
          <a:xfrm>
            <a:off x="1224952" y="3632874"/>
            <a:ext cx="8911086" cy="720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€265 million in ticketing revenue</a:t>
            </a:r>
            <a:endParaRPr lang="fr-FR" sz="2800" dirty="0"/>
          </a:p>
        </p:txBody>
      </p:sp>
      <p:sp>
        <p:nvSpPr>
          <p:cNvPr id="20" name="Rectangle 19">
            <a:extLst>
              <a:ext uri="{FF2B5EF4-FFF2-40B4-BE49-F238E27FC236}">
                <a16:creationId xmlns:a16="http://schemas.microsoft.com/office/drawing/2014/main" id="{AC144E0D-9068-FCCA-C114-6D9B29D8BA9F}"/>
              </a:ext>
            </a:extLst>
          </p:cNvPr>
          <p:cNvSpPr/>
          <p:nvPr/>
        </p:nvSpPr>
        <p:spPr>
          <a:xfrm>
            <a:off x="1224952" y="4651369"/>
            <a:ext cx="8911086"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€525 million cost of delegation contracts</a:t>
            </a:r>
            <a:endParaRPr lang="fr-FR" sz="2800" dirty="0"/>
          </a:p>
        </p:txBody>
      </p:sp>
      <p:sp>
        <p:nvSpPr>
          <p:cNvPr id="21" name="Rectangle 20">
            <a:extLst>
              <a:ext uri="{FF2B5EF4-FFF2-40B4-BE49-F238E27FC236}">
                <a16:creationId xmlns:a16="http://schemas.microsoft.com/office/drawing/2014/main" id="{583751B4-FC72-D6AD-6C41-050980FAE71A}"/>
              </a:ext>
            </a:extLst>
          </p:cNvPr>
          <p:cNvSpPr/>
          <p:nvPr/>
        </p:nvSpPr>
        <p:spPr>
          <a:xfrm>
            <a:off x="1224952" y="5669865"/>
            <a:ext cx="8911086" cy="720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€2.5 billion investment over the 2020-2026 mandate</a:t>
            </a:r>
            <a:endParaRPr lang="fr-FR" sz="2800" dirty="0"/>
          </a:p>
        </p:txBody>
      </p:sp>
    </p:spTree>
    <p:extLst>
      <p:ext uri="{BB962C8B-B14F-4D97-AF65-F5344CB8AC3E}">
        <p14:creationId xmlns:p14="http://schemas.microsoft.com/office/powerpoint/2010/main" val="26736213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4CD950C6-EFC6-764E-87EC-13B909F06ABA}"/>
              </a:ext>
            </a:extLst>
          </p:cNvPr>
          <p:cNvGrpSpPr/>
          <p:nvPr/>
        </p:nvGrpSpPr>
        <p:grpSpPr>
          <a:xfrm>
            <a:off x="277792" y="6346938"/>
            <a:ext cx="9770412" cy="363600"/>
            <a:chOff x="277792" y="6346938"/>
            <a:chExt cx="9770412" cy="363600"/>
          </a:xfrm>
        </p:grpSpPr>
        <p:sp>
          <p:nvSpPr>
            <p:cNvPr id="6" name="Espace réservé du pied de page 4">
              <a:extLst>
                <a:ext uri="{FF2B5EF4-FFF2-40B4-BE49-F238E27FC236}">
                  <a16:creationId xmlns:a16="http://schemas.microsoft.com/office/drawing/2014/main" id="{BBBF9E20-DF69-544C-9072-26B22D1EA689}"/>
                </a:ext>
              </a:extLst>
            </p:cNvPr>
            <p:cNvSpPr txBox="1">
              <a:spLocks/>
            </p:cNvSpPr>
            <p:nvPr/>
          </p:nvSpPr>
          <p:spPr>
            <a:xfrm>
              <a:off x="2998616" y="6346938"/>
              <a:ext cx="7049588"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dirty="0" smtClean="0"/>
                <a:pPr algn="l"/>
                <a:t>18</a:t>
              </a:fld>
              <a:endParaRPr lang="fr-FR"/>
            </a:p>
          </p:txBody>
        </p:sp>
      </p:grpSp>
      <p:sp>
        <p:nvSpPr>
          <p:cNvPr id="2" name="Titre 1">
            <a:extLst>
              <a:ext uri="{FF2B5EF4-FFF2-40B4-BE49-F238E27FC236}">
                <a16:creationId xmlns:a16="http://schemas.microsoft.com/office/drawing/2014/main" id="{40C2FA59-DB77-3A53-DF52-33B12B892869}"/>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2"/>
                </a:solidFill>
                <a:latin typeface="Arial" panose="020B0604020202020204" pitchFamily="34" charset="0"/>
                <a:ea typeface="+mj-ea"/>
                <a:cs typeface="Arial" panose="020B0604020202020204" pitchFamily="34" charset="0"/>
              </a:defRPr>
            </a:lvl1pPr>
          </a:lstStyle>
          <a:p>
            <a:r>
              <a:rPr lang="fr-FR" sz="3200" dirty="0"/>
              <a:t>Network </a:t>
            </a:r>
            <a:r>
              <a:rPr lang="fr-FR" sz="3200" dirty="0" err="1"/>
              <a:t>mileage</a:t>
            </a:r>
            <a:r>
              <a:rPr lang="fr-FR" sz="3200" dirty="0"/>
              <a:t> </a:t>
            </a:r>
            <a:r>
              <a:rPr lang="fr-FR" sz="3200" dirty="0" err="1"/>
              <a:t>offer</a:t>
            </a:r>
            <a:endParaRPr lang="fr-FR" sz="3200" dirty="0"/>
          </a:p>
        </p:txBody>
      </p:sp>
      <p:sp>
        <p:nvSpPr>
          <p:cNvPr id="5" name="Espace réservé du contenu 2">
            <a:extLst>
              <a:ext uri="{FF2B5EF4-FFF2-40B4-BE49-F238E27FC236}">
                <a16:creationId xmlns:a16="http://schemas.microsoft.com/office/drawing/2014/main" id="{5B7C0997-9F72-0358-9106-7AFC593C0C85}"/>
              </a:ext>
            </a:extLst>
          </p:cNvPr>
          <p:cNvSpPr txBox="1">
            <a:spLocks/>
          </p:cNvSpPr>
          <p:nvPr/>
        </p:nvSpPr>
        <p:spPr>
          <a:xfrm>
            <a:off x="2152091" y="1695633"/>
            <a:ext cx="4932285" cy="6391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u="sng" kern="1200">
                <a:solidFill>
                  <a:schemeClr val="accent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FR" sz="2200" u="none" dirty="0" err="1">
                <a:solidFill>
                  <a:schemeClr val="tx2"/>
                </a:solidFill>
              </a:rPr>
              <a:t>Annual</a:t>
            </a:r>
            <a:r>
              <a:rPr lang="fr-FR" sz="2200" u="none" dirty="0">
                <a:solidFill>
                  <a:schemeClr val="tx2"/>
                </a:solidFill>
              </a:rPr>
              <a:t> </a:t>
            </a:r>
            <a:r>
              <a:rPr lang="fr-FR" sz="2200" u="none" dirty="0" err="1">
                <a:solidFill>
                  <a:schemeClr val="tx2"/>
                </a:solidFill>
              </a:rPr>
              <a:t>mileage</a:t>
            </a:r>
            <a:r>
              <a:rPr lang="fr-FR" sz="2200" u="none" dirty="0">
                <a:solidFill>
                  <a:schemeClr val="tx2"/>
                </a:solidFill>
              </a:rPr>
              <a:t> </a:t>
            </a:r>
            <a:r>
              <a:rPr lang="fr-FR" sz="2200" u="none" dirty="0" err="1">
                <a:solidFill>
                  <a:schemeClr val="tx2"/>
                </a:solidFill>
              </a:rPr>
              <a:t>offer</a:t>
            </a:r>
            <a:r>
              <a:rPr lang="fr-FR" sz="2200" u="none" dirty="0">
                <a:solidFill>
                  <a:schemeClr val="tx2"/>
                </a:solidFill>
              </a:rPr>
              <a:t> 2023</a:t>
            </a:r>
            <a:endParaRPr lang="fr-FR" sz="1800" b="0" u="none" dirty="0">
              <a:solidFill>
                <a:srgbClr val="FF0000"/>
              </a:solidFill>
            </a:endParaRPr>
          </a:p>
        </p:txBody>
      </p:sp>
      <p:sp>
        <p:nvSpPr>
          <p:cNvPr id="8" name="Rectangle : coins arrondis 7">
            <a:extLst>
              <a:ext uri="{FF2B5EF4-FFF2-40B4-BE49-F238E27FC236}">
                <a16:creationId xmlns:a16="http://schemas.microsoft.com/office/drawing/2014/main" id="{4FEF7292-CB8A-A946-7DAF-46AF60DD2D04}"/>
              </a:ext>
            </a:extLst>
          </p:cNvPr>
          <p:cNvSpPr/>
          <p:nvPr/>
        </p:nvSpPr>
        <p:spPr>
          <a:xfrm>
            <a:off x="2152094" y="2505724"/>
            <a:ext cx="2030950" cy="548197"/>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TCL</a:t>
            </a:r>
          </a:p>
        </p:txBody>
      </p:sp>
      <p:sp>
        <p:nvSpPr>
          <p:cNvPr id="9" name="Rectangle : coins arrondis 8">
            <a:extLst>
              <a:ext uri="{FF2B5EF4-FFF2-40B4-BE49-F238E27FC236}">
                <a16:creationId xmlns:a16="http://schemas.microsoft.com/office/drawing/2014/main" id="{219D67FA-A3BD-CF3D-A1E8-DB67A9CFC012}"/>
              </a:ext>
            </a:extLst>
          </p:cNvPr>
          <p:cNvSpPr/>
          <p:nvPr/>
        </p:nvSpPr>
        <p:spPr>
          <a:xfrm>
            <a:off x="4829811" y="2505724"/>
            <a:ext cx="2254569" cy="54819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58 millions de km</a:t>
            </a:r>
          </a:p>
        </p:txBody>
      </p:sp>
      <p:sp>
        <p:nvSpPr>
          <p:cNvPr id="16" name="Rectangle : coins arrondis 15">
            <a:extLst>
              <a:ext uri="{FF2B5EF4-FFF2-40B4-BE49-F238E27FC236}">
                <a16:creationId xmlns:a16="http://schemas.microsoft.com/office/drawing/2014/main" id="{ECC81A3F-40FA-BA16-C088-71872A600FB9}"/>
              </a:ext>
            </a:extLst>
          </p:cNvPr>
          <p:cNvSpPr/>
          <p:nvPr/>
        </p:nvSpPr>
        <p:spPr>
          <a:xfrm>
            <a:off x="2152094" y="3366930"/>
            <a:ext cx="2030950" cy="548197"/>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Cars du Rhône</a:t>
            </a:r>
          </a:p>
        </p:txBody>
      </p:sp>
      <p:sp>
        <p:nvSpPr>
          <p:cNvPr id="18" name="Rectangle : coins arrondis 17">
            <a:extLst>
              <a:ext uri="{FF2B5EF4-FFF2-40B4-BE49-F238E27FC236}">
                <a16:creationId xmlns:a16="http://schemas.microsoft.com/office/drawing/2014/main" id="{8DABEE31-1915-A773-B3D9-328ADBD2D82F}"/>
              </a:ext>
            </a:extLst>
          </p:cNvPr>
          <p:cNvSpPr/>
          <p:nvPr/>
        </p:nvSpPr>
        <p:spPr>
          <a:xfrm>
            <a:off x="4829812" y="3366930"/>
            <a:ext cx="2254568" cy="548197"/>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10,6 millions de km</a:t>
            </a:r>
          </a:p>
        </p:txBody>
      </p:sp>
      <p:sp>
        <p:nvSpPr>
          <p:cNvPr id="19" name="Rectangle : coins arrondis 18">
            <a:extLst>
              <a:ext uri="{FF2B5EF4-FFF2-40B4-BE49-F238E27FC236}">
                <a16:creationId xmlns:a16="http://schemas.microsoft.com/office/drawing/2014/main" id="{3CADDFCF-29F8-3CFA-F8EA-FA3BE21D2F4C}"/>
              </a:ext>
            </a:extLst>
          </p:cNvPr>
          <p:cNvSpPr/>
          <p:nvPr/>
        </p:nvSpPr>
        <p:spPr>
          <a:xfrm>
            <a:off x="2152093" y="5089342"/>
            <a:ext cx="2030950" cy="548197"/>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Libellule</a:t>
            </a:r>
          </a:p>
        </p:txBody>
      </p:sp>
      <p:sp>
        <p:nvSpPr>
          <p:cNvPr id="20" name="Rectangle : coins arrondis 19">
            <a:extLst>
              <a:ext uri="{FF2B5EF4-FFF2-40B4-BE49-F238E27FC236}">
                <a16:creationId xmlns:a16="http://schemas.microsoft.com/office/drawing/2014/main" id="{B8C8596A-4267-1924-71C6-53BBA236FFCC}"/>
              </a:ext>
            </a:extLst>
          </p:cNvPr>
          <p:cNvSpPr/>
          <p:nvPr/>
        </p:nvSpPr>
        <p:spPr>
          <a:xfrm>
            <a:off x="4829810" y="5089342"/>
            <a:ext cx="2254567" cy="548197"/>
          </a:xfrm>
          <a:prstGeom prst="round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1,2 million de km</a:t>
            </a:r>
          </a:p>
        </p:txBody>
      </p:sp>
      <p:sp>
        <p:nvSpPr>
          <p:cNvPr id="21" name="Rectangle : coins arrondis 20">
            <a:extLst>
              <a:ext uri="{FF2B5EF4-FFF2-40B4-BE49-F238E27FC236}">
                <a16:creationId xmlns:a16="http://schemas.microsoft.com/office/drawing/2014/main" id="{605DCF91-777A-73AD-1FD9-932258DA610F}"/>
              </a:ext>
            </a:extLst>
          </p:cNvPr>
          <p:cNvSpPr/>
          <p:nvPr/>
        </p:nvSpPr>
        <p:spPr>
          <a:xfrm>
            <a:off x="2152092" y="4228136"/>
            <a:ext cx="2030950" cy="54819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TCL-EL</a:t>
            </a:r>
          </a:p>
        </p:txBody>
      </p:sp>
      <p:sp>
        <p:nvSpPr>
          <p:cNvPr id="22" name="Rectangle : coins arrondis 21">
            <a:extLst>
              <a:ext uri="{FF2B5EF4-FFF2-40B4-BE49-F238E27FC236}">
                <a16:creationId xmlns:a16="http://schemas.microsoft.com/office/drawing/2014/main" id="{781B43FC-0639-F6D1-0319-3C81EF041E28}"/>
              </a:ext>
            </a:extLst>
          </p:cNvPr>
          <p:cNvSpPr/>
          <p:nvPr/>
        </p:nvSpPr>
        <p:spPr>
          <a:xfrm>
            <a:off x="4829810" y="4228136"/>
            <a:ext cx="2254566" cy="548197"/>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2,5 millions de km</a:t>
            </a:r>
          </a:p>
        </p:txBody>
      </p:sp>
      <p:sp>
        <p:nvSpPr>
          <p:cNvPr id="23" name="Rectangle : coins arrondis 22">
            <a:extLst>
              <a:ext uri="{FF2B5EF4-FFF2-40B4-BE49-F238E27FC236}">
                <a16:creationId xmlns:a16="http://schemas.microsoft.com/office/drawing/2014/main" id="{93B7F144-8E31-0168-EED8-3DCBC7E46B75}"/>
              </a:ext>
            </a:extLst>
          </p:cNvPr>
          <p:cNvSpPr/>
          <p:nvPr/>
        </p:nvSpPr>
        <p:spPr>
          <a:xfrm>
            <a:off x="2152094" y="5950548"/>
            <a:ext cx="2030950" cy="54819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err="1">
                <a:solidFill>
                  <a:schemeClr val="tx1"/>
                </a:solidFill>
              </a:rPr>
              <a:t>Rhônexpress</a:t>
            </a:r>
            <a:endParaRPr lang="fr-FR" b="1">
              <a:solidFill>
                <a:schemeClr val="tx1"/>
              </a:solidFill>
            </a:endParaRPr>
          </a:p>
        </p:txBody>
      </p:sp>
      <p:sp>
        <p:nvSpPr>
          <p:cNvPr id="24" name="Rectangle : coins arrondis 23">
            <a:extLst>
              <a:ext uri="{FF2B5EF4-FFF2-40B4-BE49-F238E27FC236}">
                <a16:creationId xmlns:a16="http://schemas.microsoft.com/office/drawing/2014/main" id="{5F4526F3-7D57-8A24-10D7-03DA7B667FC3}"/>
              </a:ext>
            </a:extLst>
          </p:cNvPr>
          <p:cNvSpPr/>
          <p:nvPr/>
        </p:nvSpPr>
        <p:spPr>
          <a:xfrm>
            <a:off x="4829811" y="5950548"/>
            <a:ext cx="2254565" cy="548197"/>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1,1 million de km</a:t>
            </a:r>
          </a:p>
        </p:txBody>
      </p:sp>
      <p:sp>
        <p:nvSpPr>
          <p:cNvPr id="25" name="Rectangle : coins arrondis 24">
            <a:extLst>
              <a:ext uri="{FF2B5EF4-FFF2-40B4-BE49-F238E27FC236}">
                <a16:creationId xmlns:a16="http://schemas.microsoft.com/office/drawing/2014/main" id="{6B64A23A-0A0A-CE90-EAA9-F97D97FE4B3F}"/>
              </a:ext>
            </a:extLst>
          </p:cNvPr>
          <p:cNvSpPr/>
          <p:nvPr/>
        </p:nvSpPr>
        <p:spPr>
          <a:xfrm>
            <a:off x="7418753" y="2334826"/>
            <a:ext cx="4344158" cy="867357"/>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600"/>
              </a:spcBef>
            </a:pPr>
            <a:r>
              <a:rPr lang="fr-FR" sz="1400">
                <a:solidFill>
                  <a:schemeClr val="tx1"/>
                </a:solidFill>
              </a:rPr>
              <a:t>Bus : 45 millions de km</a:t>
            </a:r>
          </a:p>
          <a:p>
            <a:pPr>
              <a:spcBef>
                <a:spcPts val="600"/>
              </a:spcBef>
            </a:pPr>
            <a:r>
              <a:rPr lang="fr-FR" sz="1400">
                <a:solidFill>
                  <a:schemeClr val="tx1"/>
                </a:solidFill>
              </a:rPr>
              <a:t>Tramway : 6 millions de km</a:t>
            </a:r>
          </a:p>
          <a:p>
            <a:pPr>
              <a:spcBef>
                <a:spcPts val="600"/>
              </a:spcBef>
            </a:pPr>
            <a:r>
              <a:rPr lang="fr-FR" sz="1400">
                <a:solidFill>
                  <a:schemeClr val="tx1"/>
                </a:solidFill>
              </a:rPr>
              <a:t>Métro et funiculaire : 7 millions de km </a:t>
            </a:r>
          </a:p>
        </p:txBody>
      </p:sp>
    </p:spTree>
    <p:extLst>
      <p:ext uri="{BB962C8B-B14F-4D97-AF65-F5344CB8AC3E}">
        <p14:creationId xmlns:p14="http://schemas.microsoft.com/office/powerpoint/2010/main" val="20251412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4CD950C6-EFC6-764E-87EC-13B909F06ABA}"/>
              </a:ext>
            </a:extLst>
          </p:cNvPr>
          <p:cNvGrpSpPr/>
          <p:nvPr/>
        </p:nvGrpSpPr>
        <p:grpSpPr>
          <a:xfrm>
            <a:off x="277792" y="6346938"/>
            <a:ext cx="9770412" cy="363600"/>
            <a:chOff x="277792" y="6346938"/>
            <a:chExt cx="9770412" cy="363600"/>
          </a:xfrm>
        </p:grpSpPr>
        <p:sp>
          <p:nvSpPr>
            <p:cNvPr id="6" name="Espace réservé du pied de page 4">
              <a:extLst>
                <a:ext uri="{FF2B5EF4-FFF2-40B4-BE49-F238E27FC236}">
                  <a16:creationId xmlns:a16="http://schemas.microsoft.com/office/drawing/2014/main" id="{BBBF9E20-DF69-544C-9072-26B22D1EA689}"/>
                </a:ext>
              </a:extLst>
            </p:cNvPr>
            <p:cNvSpPr txBox="1">
              <a:spLocks/>
            </p:cNvSpPr>
            <p:nvPr/>
          </p:nvSpPr>
          <p:spPr>
            <a:xfrm>
              <a:off x="2998616" y="6346938"/>
              <a:ext cx="7049588"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dirty="0" smtClean="0"/>
                <a:pPr algn="l"/>
                <a:t>19</a:t>
              </a:fld>
              <a:endParaRPr lang="fr-FR"/>
            </a:p>
          </p:txBody>
        </p:sp>
      </p:grpSp>
      <p:sp>
        <p:nvSpPr>
          <p:cNvPr id="10" name="Titre 1">
            <a:extLst>
              <a:ext uri="{FF2B5EF4-FFF2-40B4-BE49-F238E27FC236}">
                <a16:creationId xmlns:a16="http://schemas.microsoft.com/office/drawing/2014/main" id="{8F4F9B72-910F-44A1-9DF0-D4DBCFDF3B88}"/>
              </a:ext>
            </a:extLst>
          </p:cNvPr>
          <p:cNvSpPr>
            <a:spLocks noGrp="1"/>
          </p:cNvSpPr>
          <p:nvPr>
            <p:ph type="title"/>
          </p:nvPr>
        </p:nvSpPr>
        <p:spPr>
          <a:xfrm>
            <a:off x="838199" y="365125"/>
            <a:ext cx="10487025" cy="1027245"/>
          </a:xfrm>
        </p:spPr>
        <p:txBody>
          <a:bodyPr>
            <a:normAutofit/>
          </a:bodyPr>
          <a:lstStyle/>
          <a:p>
            <a:r>
              <a:rPr lang="fr-FR" dirty="0"/>
              <a:t>Offre kilométrique des réseaux</a:t>
            </a:r>
          </a:p>
        </p:txBody>
      </p:sp>
      <p:sp>
        <p:nvSpPr>
          <p:cNvPr id="12" name="Espace réservé du contenu 2">
            <a:extLst>
              <a:ext uri="{FF2B5EF4-FFF2-40B4-BE49-F238E27FC236}">
                <a16:creationId xmlns:a16="http://schemas.microsoft.com/office/drawing/2014/main" id="{D56DC88D-938E-9D3A-BF69-FEBF69CC9C2B}"/>
              </a:ext>
            </a:extLst>
          </p:cNvPr>
          <p:cNvSpPr txBox="1">
            <a:spLocks/>
          </p:cNvSpPr>
          <p:nvPr/>
        </p:nvSpPr>
        <p:spPr>
          <a:xfrm>
            <a:off x="9917190" y="2823099"/>
            <a:ext cx="2189085" cy="16259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u="sng" kern="1200">
                <a:solidFill>
                  <a:schemeClr val="accent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sz="1200" b="0" u="none">
                <a:solidFill>
                  <a:schemeClr val="tx2"/>
                </a:solidFill>
              </a:rPr>
              <a:t>Les chiffres de fréquentation des réseaux TCL-EL et CdR sont donnés sur les années scolaires.</a:t>
            </a:r>
          </a:p>
          <a:p>
            <a:pPr marL="0" indent="0">
              <a:buFont typeface="Arial" panose="020B0604020202020204" pitchFamily="34" charset="0"/>
              <a:buNone/>
            </a:pPr>
            <a:r>
              <a:rPr lang="fr-FR" sz="1200" b="0" u="none">
                <a:solidFill>
                  <a:schemeClr val="tx2"/>
                </a:solidFill>
              </a:rPr>
              <a:t>Sur les graphiques, le chiffre « 2019 » correspond en fait à la fréquentation sur « 2018-2019 »</a:t>
            </a:r>
            <a:endParaRPr lang="fr-FR" sz="1200" b="0" u="none">
              <a:solidFill>
                <a:srgbClr val="FF0000"/>
              </a:solidFill>
            </a:endParaRPr>
          </a:p>
        </p:txBody>
      </p:sp>
      <p:sp>
        <p:nvSpPr>
          <p:cNvPr id="13" name="Espace réservé du contenu 2">
            <a:extLst>
              <a:ext uri="{FF2B5EF4-FFF2-40B4-BE49-F238E27FC236}">
                <a16:creationId xmlns:a16="http://schemas.microsoft.com/office/drawing/2014/main" id="{B0614F7E-C15F-97A6-CC36-C6A33F9938D0}"/>
              </a:ext>
            </a:extLst>
          </p:cNvPr>
          <p:cNvSpPr>
            <a:spLocks noGrp="1"/>
          </p:cNvSpPr>
          <p:nvPr>
            <p:ph idx="1"/>
          </p:nvPr>
        </p:nvSpPr>
        <p:spPr>
          <a:xfrm>
            <a:off x="533847" y="4701603"/>
            <a:ext cx="11658153" cy="2008935"/>
          </a:xfrm>
        </p:spPr>
        <p:txBody>
          <a:bodyPr>
            <a:normAutofit/>
          </a:bodyPr>
          <a:lstStyle/>
          <a:p>
            <a:r>
              <a:rPr lang="fr-FR" sz="2000" b="0" u="none">
                <a:solidFill>
                  <a:schemeClr val="tx2"/>
                </a:solidFill>
              </a:rPr>
              <a:t>En 2023, tous réseaux confondus, la production kilométrique dépasse celle de 2019 de près de 3%</a:t>
            </a:r>
          </a:p>
          <a:p>
            <a:r>
              <a:rPr lang="fr-FR" sz="2000" b="0" u="none">
                <a:solidFill>
                  <a:schemeClr val="tx2"/>
                </a:solidFill>
              </a:rPr>
              <a:t>A noter :</a:t>
            </a:r>
          </a:p>
          <a:p>
            <a:pPr lvl="1"/>
            <a:r>
              <a:rPr lang="fr-FR" sz="1600"/>
              <a:t>Libellule : +24% en 2022 : intégration des </a:t>
            </a:r>
            <a:r>
              <a:rPr lang="fr-FR" sz="1600" err="1"/>
              <a:t>CarLib</a:t>
            </a:r>
            <a:r>
              <a:rPr lang="fr-FR" sz="1600"/>
              <a:t> dans la DSP Libellule</a:t>
            </a:r>
          </a:p>
          <a:p>
            <a:pPr lvl="1"/>
            <a:r>
              <a:rPr lang="fr-FR" sz="1600" b="0" u="none"/>
              <a:t>RX : des ajustements d’offre significatifs au cours de la période Covid en lien avec l’activité de l’aéroport</a:t>
            </a:r>
          </a:p>
          <a:p>
            <a:pPr lvl="1"/>
            <a:r>
              <a:rPr lang="fr-FR" sz="1600"/>
              <a:t>TCL-EL : forte réduction sur 2021-2022 liée à la pénurie de conducteurs</a:t>
            </a:r>
          </a:p>
        </p:txBody>
      </p:sp>
      <p:grpSp>
        <p:nvGrpSpPr>
          <p:cNvPr id="20" name="Groupe 19">
            <a:extLst>
              <a:ext uri="{FF2B5EF4-FFF2-40B4-BE49-F238E27FC236}">
                <a16:creationId xmlns:a16="http://schemas.microsoft.com/office/drawing/2014/main" id="{CB051AED-1944-8782-D9F0-75B8A48F2ACF}"/>
              </a:ext>
            </a:extLst>
          </p:cNvPr>
          <p:cNvGrpSpPr/>
          <p:nvPr/>
        </p:nvGrpSpPr>
        <p:grpSpPr>
          <a:xfrm>
            <a:off x="370027" y="1437383"/>
            <a:ext cx="9547163" cy="3011685"/>
            <a:chOff x="370027" y="1437383"/>
            <a:chExt cx="9547163" cy="3011685"/>
          </a:xfrm>
        </p:grpSpPr>
        <p:pic>
          <p:nvPicPr>
            <p:cNvPr id="3" name="Image 2">
              <a:extLst>
                <a:ext uri="{FF2B5EF4-FFF2-40B4-BE49-F238E27FC236}">
                  <a16:creationId xmlns:a16="http://schemas.microsoft.com/office/drawing/2014/main" id="{7E93EA20-11FE-B57C-4D2A-B99AB75E250A}"/>
                </a:ext>
              </a:extLst>
            </p:cNvPr>
            <p:cNvPicPr>
              <a:picLocks noChangeAspect="1"/>
            </p:cNvPicPr>
            <p:nvPr/>
          </p:nvPicPr>
          <p:blipFill>
            <a:blip r:embed="rId2"/>
            <a:stretch>
              <a:fillRect/>
            </a:stretch>
          </p:blipFill>
          <p:spPr>
            <a:xfrm>
              <a:off x="370027" y="1437383"/>
              <a:ext cx="9547163" cy="3011685"/>
            </a:xfrm>
            <a:prstGeom prst="rect">
              <a:avLst/>
            </a:prstGeom>
          </p:spPr>
        </p:pic>
        <p:sp>
          <p:nvSpPr>
            <p:cNvPr id="4" name="Rectangle 3">
              <a:extLst>
                <a:ext uri="{FF2B5EF4-FFF2-40B4-BE49-F238E27FC236}">
                  <a16:creationId xmlns:a16="http://schemas.microsoft.com/office/drawing/2014/main" id="{56CCA332-F380-8510-E37A-952E7A029F39}"/>
                </a:ext>
              </a:extLst>
            </p:cNvPr>
            <p:cNvSpPr/>
            <p:nvPr/>
          </p:nvSpPr>
          <p:spPr>
            <a:xfrm>
              <a:off x="554707" y="2032987"/>
              <a:ext cx="566984" cy="2840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solidFill>
                    <a:schemeClr val="tx1"/>
                  </a:solidFill>
                </a:rPr>
                <a:t>56,3</a:t>
              </a:r>
            </a:p>
          </p:txBody>
        </p:sp>
        <p:sp>
          <p:nvSpPr>
            <p:cNvPr id="5" name="Rectangle 4">
              <a:extLst>
                <a:ext uri="{FF2B5EF4-FFF2-40B4-BE49-F238E27FC236}">
                  <a16:creationId xmlns:a16="http://schemas.microsoft.com/office/drawing/2014/main" id="{6DE75E03-36D6-BFFB-B87C-EF1AC9B09DC1}"/>
                </a:ext>
              </a:extLst>
            </p:cNvPr>
            <p:cNvSpPr/>
            <p:nvPr/>
          </p:nvSpPr>
          <p:spPr>
            <a:xfrm>
              <a:off x="1746441" y="1965692"/>
              <a:ext cx="566984" cy="2840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solidFill>
                    <a:schemeClr val="tx1"/>
                  </a:solidFill>
                </a:rPr>
                <a:t>58</a:t>
              </a:r>
            </a:p>
          </p:txBody>
        </p:sp>
        <p:sp>
          <p:nvSpPr>
            <p:cNvPr id="8" name="Rectangle 7">
              <a:extLst>
                <a:ext uri="{FF2B5EF4-FFF2-40B4-BE49-F238E27FC236}">
                  <a16:creationId xmlns:a16="http://schemas.microsoft.com/office/drawing/2014/main" id="{C1C0BC7C-485C-26C1-672A-80DC441D3271}"/>
                </a:ext>
              </a:extLst>
            </p:cNvPr>
            <p:cNvSpPr/>
            <p:nvPr/>
          </p:nvSpPr>
          <p:spPr>
            <a:xfrm>
              <a:off x="2651316" y="2823099"/>
              <a:ext cx="566984" cy="2840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solidFill>
                    <a:schemeClr val="tx1"/>
                  </a:solidFill>
                </a:rPr>
                <a:t>10,7</a:t>
              </a:r>
            </a:p>
          </p:txBody>
        </p:sp>
        <p:sp>
          <p:nvSpPr>
            <p:cNvPr id="9" name="Rectangle 8">
              <a:extLst>
                <a:ext uri="{FF2B5EF4-FFF2-40B4-BE49-F238E27FC236}">
                  <a16:creationId xmlns:a16="http://schemas.microsoft.com/office/drawing/2014/main" id="{9CE6ADCE-52E0-DF2B-0AD1-92231596D23C}"/>
                </a:ext>
              </a:extLst>
            </p:cNvPr>
            <p:cNvSpPr/>
            <p:nvPr/>
          </p:nvSpPr>
          <p:spPr>
            <a:xfrm>
              <a:off x="3620462" y="2823099"/>
              <a:ext cx="566984" cy="2840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solidFill>
                    <a:schemeClr val="tx1"/>
                  </a:solidFill>
                </a:rPr>
                <a:t>10,6</a:t>
              </a:r>
            </a:p>
          </p:txBody>
        </p:sp>
        <p:sp>
          <p:nvSpPr>
            <p:cNvPr id="14" name="Rectangle 13">
              <a:extLst>
                <a:ext uri="{FF2B5EF4-FFF2-40B4-BE49-F238E27FC236}">
                  <a16:creationId xmlns:a16="http://schemas.microsoft.com/office/drawing/2014/main" id="{C2C80446-A442-1FFF-4DDB-FDA494F9B9AC}"/>
                </a:ext>
              </a:extLst>
            </p:cNvPr>
            <p:cNvSpPr/>
            <p:nvPr/>
          </p:nvSpPr>
          <p:spPr>
            <a:xfrm>
              <a:off x="4454963" y="3351998"/>
              <a:ext cx="566984" cy="2840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solidFill>
                    <a:schemeClr val="tx1"/>
                  </a:solidFill>
                </a:rPr>
                <a:t>2,3</a:t>
              </a:r>
            </a:p>
          </p:txBody>
        </p:sp>
        <p:sp>
          <p:nvSpPr>
            <p:cNvPr id="15" name="Rectangle 14">
              <a:extLst>
                <a:ext uri="{FF2B5EF4-FFF2-40B4-BE49-F238E27FC236}">
                  <a16:creationId xmlns:a16="http://schemas.microsoft.com/office/drawing/2014/main" id="{5D7536B2-8DFA-50ED-AB39-1CEF230E9C9C}"/>
                </a:ext>
              </a:extLst>
            </p:cNvPr>
            <p:cNvSpPr/>
            <p:nvPr/>
          </p:nvSpPr>
          <p:spPr>
            <a:xfrm>
              <a:off x="5476402" y="3351998"/>
              <a:ext cx="566984" cy="2840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solidFill>
                    <a:schemeClr val="tx1"/>
                  </a:solidFill>
                </a:rPr>
                <a:t>2,5</a:t>
              </a:r>
            </a:p>
          </p:txBody>
        </p:sp>
        <p:sp>
          <p:nvSpPr>
            <p:cNvPr id="16" name="Rectangle 15">
              <a:extLst>
                <a:ext uri="{FF2B5EF4-FFF2-40B4-BE49-F238E27FC236}">
                  <a16:creationId xmlns:a16="http://schemas.microsoft.com/office/drawing/2014/main" id="{2EC6D821-4CDB-94F8-060C-E6AD1E33CD38}"/>
                </a:ext>
              </a:extLst>
            </p:cNvPr>
            <p:cNvSpPr/>
            <p:nvPr/>
          </p:nvSpPr>
          <p:spPr>
            <a:xfrm>
              <a:off x="6072212" y="3499156"/>
              <a:ext cx="566984" cy="2840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solidFill>
                    <a:schemeClr val="tx1"/>
                  </a:solidFill>
                </a:rPr>
                <a:t>0,85</a:t>
              </a:r>
            </a:p>
          </p:txBody>
        </p:sp>
        <p:sp>
          <p:nvSpPr>
            <p:cNvPr id="17" name="Rectangle 16">
              <a:extLst>
                <a:ext uri="{FF2B5EF4-FFF2-40B4-BE49-F238E27FC236}">
                  <a16:creationId xmlns:a16="http://schemas.microsoft.com/office/drawing/2014/main" id="{CE4545DF-F508-63CB-B9F1-76DD0F19B431}"/>
                </a:ext>
              </a:extLst>
            </p:cNvPr>
            <p:cNvSpPr/>
            <p:nvPr/>
          </p:nvSpPr>
          <p:spPr>
            <a:xfrm>
              <a:off x="7314939" y="3452808"/>
              <a:ext cx="566984" cy="2840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solidFill>
                    <a:schemeClr val="tx1"/>
                  </a:solidFill>
                </a:rPr>
                <a:t>1,2</a:t>
              </a:r>
            </a:p>
          </p:txBody>
        </p:sp>
        <p:sp>
          <p:nvSpPr>
            <p:cNvPr id="18" name="Rectangle 17">
              <a:extLst>
                <a:ext uri="{FF2B5EF4-FFF2-40B4-BE49-F238E27FC236}">
                  <a16:creationId xmlns:a16="http://schemas.microsoft.com/office/drawing/2014/main" id="{6F73FDC1-961B-F33D-02D6-A98C373E9B8F}"/>
                </a:ext>
              </a:extLst>
            </p:cNvPr>
            <p:cNvSpPr/>
            <p:nvPr/>
          </p:nvSpPr>
          <p:spPr>
            <a:xfrm>
              <a:off x="7910749" y="3476284"/>
              <a:ext cx="566984" cy="2840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solidFill>
                    <a:schemeClr val="tx1"/>
                  </a:solidFill>
                </a:rPr>
                <a:t>1,16</a:t>
              </a:r>
            </a:p>
          </p:txBody>
        </p:sp>
        <p:sp>
          <p:nvSpPr>
            <p:cNvPr id="19" name="Rectangle 18">
              <a:extLst>
                <a:ext uri="{FF2B5EF4-FFF2-40B4-BE49-F238E27FC236}">
                  <a16:creationId xmlns:a16="http://schemas.microsoft.com/office/drawing/2014/main" id="{77EE5C52-FB49-2823-6864-5BADB998726C}"/>
                </a:ext>
              </a:extLst>
            </p:cNvPr>
            <p:cNvSpPr/>
            <p:nvPr/>
          </p:nvSpPr>
          <p:spPr>
            <a:xfrm>
              <a:off x="9206124" y="3452808"/>
              <a:ext cx="566984" cy="2840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solidFill>
                    <a:schemeClr val="tx1"/>
                  </a:solidFill>
                </a:rPr>
                <a:t>1,15</a:t>
              </a:r>
            </a:p>
          </p:txBody>
        </p:sp>
      </p:grpSp>
    </p:spTree>
    <p:extLst>
      <p:ext uri="{BB962C8B-B14F-4D97-AF65-F5344CB8AC3E}">
        <p14:creationId xmlns:p14="http://schemas.microsoft.com/office/powerpoint/2010/main" val="97801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fr-FR" dirty="0"/>
              <a:t>Agenda</a:t>
            </a:r>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3211945" y="1690688"/>
            <a:ext cx="7357217" cy="4450053"/>
          </a:xfrm>
        </p:spPr>
        <p:txBody>
          <a:bodyPr>
            <a:normAutofit/>
          </a:bodyPr>
          <a:lstStyle/>
          <a:p>
            <a:pPr marL="0" indent="0">
              <a:lnSpc>
                <a:spcPct val="100000"/>
              </a:lnSpc>
              <a:spcBef>
                <a:spcPts val="2400"/>
              </a:spcBef>
              <a:buNone/>
            </a:pPr>
            <a:r>
              <a:rPr lang="fr-FR" sz="2600" dirty="0" err="1"/>
              <a:t>Institutional</a:t>
            </a:r>
            <a:r>
              <a:rPr lang="fr-FR" sz="2600" dirty="0"/>
              <a:t> </a:t>
            </a:r>
            <a:r>
              <a:rPr lang="fr-FR" sz="2600" dirty="0" err="1"/>
              <a:t>presentation</a:t>
            </a:r>
            <a:r>
              <a:rPr lang="fr-FR" sz="2600" dirty="0"/>
              <a:t> of SYTRAL Mobilités</a:t>
            </a:r>
          </a:p>
          <a:p>
            <a:pPr marL="0" indent="0">
              <a:lnSpc>
                <a:spcPct val="100000"/>
              </a:lnSpc>
              <a:spcBef>
                <a:spcPts val="2400"/>
              </a:spcBef>
              <a:buNone/>
            </a:pPr>
            <a:r>
              <a:rPr lang="fr-FR" sz="2600" dirty="0"/>
              <a:t>The </a:t>
            </a:r>
            <a:r>
              <a:rPr lang="fr-FR" sz="2600" dirty="0" err="1"/>
              <a:t>mobility</a:t>
            </a:r>
            <a:r>
              <a:rPr lang="fr-FR" sz="2600" dirty="0"/>
              <a:t> plan</a:t>
            </a:r>
          </a:p>
          <a:p>
            <a:pPr marL="0" indent="0">
              <a:lnSpc>
                <a:spcPct val="100000"/>
              </a:lnSpc>
              <a:spcBef>
                <a:spcPts val="2400"/>
              </a:spcBef>
              <a:buNone/>
            </a:pPr>
            <a:r>
              <a:rPr lang="fr-FR" sz="2600" dirty="0" err="1"/>
              <a:t>Accessibility</a:t>
            </a:r>
            <a:r>
              <a:rPr lang="fr-FR" sz="2600" dirty="0"/>
              <a:t> </a:t>
            </a:r>
            <a:r>
              <a:rPr lang="fr-FR" sz="2600" dirty="0" err="1"/>
              <a:t>policy</a:t>
            </a:r>
            <a:r>
              <a:rPr lang="fr-FR" sz="2600" dirty="0"/>
              <a:t> of SYTRAL Mobilités</a:t>
            </a:r>
          </a:p>
          <a:p>
            <a:pPr marL="0" indent="0">
              <a:lnSpc>
                <a:spcPct val="100000"/>
              </a:lnSpc>
              <a:spcBef>
                <a:spcPts val="2400"/>
              </a:spcBef>
              <a:buNone/>
            </a:pPr>
            <a:r>
              <a:rPr lang="fr-FR" sz="2600" dirty="0"/>
              <a:t>The </a:t>
            </a:r>
            <a:r>
              <a:rPr lang="fr-FR" sz="2600" dirty="0" err="1"/>
              <a:t>integration</a:t>
            </a:r>
            <a:r>
              <a:rPr lang="fr-FR" sz="2600" dirty="0"/>
              <a:t> of </a:t>
            </a:r>
            <a:r>
              <a:rPr lang="fr-FR" sz="2600" dirty="0" err="1"/>
              <a:t>cycling</a:t>
            </a:r>
            <a:r>
              <a:rPr lang="fr-FR" sz="2600" dirty="0"/>
              <a:t> et pedestrians </a:t>
            </a:r>
            <a:r>
              <a:rPr lang="fr-FR" sz="2600" dirty="0" err="1"/>
              <a:t>facilities</a:t>
            </a:r>
            <a:r>
              <a:rPr lang="fr-FR" sz="2600" dirty="0"/>
              <a:t> on a tram line</a:t>
            </a:r>
          </a:p>
          <a:p>
            <a:pPr marL="0" indent="0">
              <a:lnSpc>
                <a:spcPct val="100000"/>
              </a:lnSpc>
              <a:spcBef>
                <a:spcPts val="2400"/>
              </a:spcBef>
              <a:buNone/>
            </a:pPr>
            <a:endParaRPr lang="fr-FR" sz="2600" dirty="0"/>
          </a:p>
          <a:p>
            <a:pPr marL="0" indent="0">
              <a:lnSpc>
                <a:spcPct val="100000"/>
              </a:lnSpc>
              <a:spcBef>
                <a:spcPts val="2400"/>
              </a:spcBef>
              <a:buNone/>
            </a:pPr>
            <a:r>
              <a:rPr lang="fr-FR" sz="2600" dirty="0" err="1"/>
              <a:t>Visits</a:t>
            </a:r>
            <a:endParaRPr lang="fr-FR" sz="2600" dirty="0"/>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2</a:t>
            </a:fld>
            <a:endParaRPr lang="fr-FR" dirty="0">
              <a:solidFill>
                <a:srgbClr val="49B170"/>
              </a:solidFill>
            </a:endParaRPr>
          </a:p>
        </p:txBody>
      </p:sp>
      <p:sp>
        <p:nvSpPr>
          <p:cNvPr id="4" name="Espace réservé du contenu 2">
            <a:extLst>
              <a:ext uri="{FF2B5EF4-FFF2-40B4-BE49-F238E27FC236}">
                <a16:creationId xmlns:a16="http://schemas.microsoft.com/office/drawing/2014/main" id="{ABFBF4D6-A0FA-15AC-15FC-668948CB5607}"/>
              </a:ext>
            </a:extLst>
          </p:cNvPr>
          <p:cNvSpPr txBox="1">
            <a:spLocks/>
          </p:cNvSpPr>
          <p:nvPr/>
        </p:nvSpPr>
        <p:spPr>
          <a:xfrm>
            <a:off x="789903" y="1691121"/>
            <a:ext cx="2422042" cy="445005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b="0" u="none" kern="1200">
                <a:solidFill>
                  <a:srgbClr val="004F9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rgbClr val="00446B"/>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49B17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2400"/>
              </a:spcBef>
              <a:buFont typeface="Arial" panose="020B0604020202020204" pitchFamily="34" charset="0"/>
              <a:buNone/>
            </a:pPr>
            <a:r>
              <a:rPr lang="fr-FR" sz="2600" dirty="0"/>
              <a:t>9:30 </a:t>
            </a:r>
            <a:r>
              <a:rPr lang="fr-FR" sz="2600" dirty="0" err="1"/>
              <a:t>a.m</a:t>
            </a:r>
            <a:endParaRPr lang="fr-FR" sz="2600" dirty="0"/>
          </a:p>
          <a:p>
            <a:pPr marL="0" indent="0">
              <a:lnSpc>
                <a:spcPct val="100000"/>
              </a:lnSpc>
              <a:spcBef>
                <a:spcPts val="2400"/>
              </a:spcBef>
              <a:buFont typeface="Arial" panose="020B0604020202020204" pitchFamily="34" charset="0"/>
              <a:buNone/>
            </a:pPr>
            <a:r>
              <a:rPr lang="fr-FR" sz="2600" dirty="0"/>
              <a:t>10 </a:t>
            </a:r>
            <a:r>
              <a:rPr lang="fr-FR" sz="2600" dirty="0" err="1"/>
              <a:t>a.m</a:t>
            </a:r>
            <a:r>
              <a:rPr lang="fr-FR" sz="2600" dirty="0"/>
              <a:t>.</a:t>
            </a:r>
          </a:p>
          <a:p>
            <a:pPr marL="0" indent="0">
              <a:lnSpc>
                <a:spcPct val="100000"/>
              </a:lnSpc>
              <a:spcBef>
                <a:spcPts val="2400"/>
              </a:spcBef>
              <a:buFont typeface="Arial" panose="020B0604020202020204" pitchFamily="34" charset="0"/>
              <a:buNone/>
            </a:pPr>
            <a:r>
              <a:rPr lang="fr-FR" sz="2600" dirty="0"/>
              <a:t>10:45 </a:t>
            </a:r>
            <a:r>
              <a:rPr lang="fr-FR" sz="2600" dirty="0" err="1"/>
              <a:t>a.m</a:t>
            </a:r>
            <a:r>
              <a:rPr lang="fr-FR" sz="2600" dirty="0"/>
              <a:t>.</a:t>
            </a:r>
          </a:p>
          <a:p>
            <a:pPr marL="0" indent="0">
              <a:lnSpc>
                <a:spcPct val="100000"/>
              </a:lnSpc>
              <a:spcBef>
                <a:spcPts val="2400"/>
              </a:spcBef>
              <a:buFont typeface="Arial" panose="020B0604020202020204" pitchFamily="34" charset="0"/>
              <a:buNone/>
            </a:pPr>
            <a:r>
              <a:rPr lang="fr-FR" sz="2600" dirty="0"/>
              <a:t>11:20 </a:t>
            </a:r>
            <a:r>
              <a:rPr lang="fr-FR" sz="2600" dirty="0" err="1"/>
              <a:t>a.m</a:t>
            </a:r>
            <a:r>
              <a:rPr lang="fr-FR" sz="2600" dirty="0"/>
              <a:t>.</a:t>
            </a:r>
          </a:p>
          <a:p>
            <a:pPr marL="0" indent="0">
              <a:lnSpc>
                <a:spcPct val="100000"/>
              </a:lnSpc>
              <a:spcBef>
                <a:spcPts val="0"/>
              </a:spcBef>
              <a:buFont typeface="Arial" panose="020B0604020202020204" pitchFamily="34" charset="0"/>
              <a:buNone/>
            </a:pPr>
            <a:endParaRPr lang="fr-FR" sz="2600" dirty="0"/>
          </a:p>
          <a:p>
            <a:pPr marL="0" indent="0">
              <a:lnSpc>
                <a:spcPct val="100000"/>
              </a:lnSpc>
              <a:spcBef>
                <a:spcPts val="2400"/>
              </a:spcBef>
              <a:buFont typeface="Arial" panose="020B0604020202020204" pitchFamily="34" charset="0"/>
              <a:buNone/>
            </a:pPr>
            <a:endParaRPr lang="fr-FR" sz="2600" dirty="0"/>
          </a:p>
          <a:p>
            <a:pPr marL="0" indent="0">
              <a:lnSpc>
                <a:spcPct val="100000"/>
              </a:lnSpc>
              <a:spcBef>
                <a:spcPts val="2400"/>
              </a:spcBef>
              <a:buFont typeface="Arial" panose="020B0604020202020204" pitchFamily="34" charset="0"/>
              <a:buNone/>
            </a:pPr>
            <a:r>
              <a:rPr lang="fr-FR" sz="2600" dirty="0"/>
              <a:t>2:00 p.m.</a:t>
            </a:r>
          </a:p>
        </p:txBody>
      </p:sp>
    </p:spTree>
    <p:extLst>
      <p:ext uri="{BB962C8B-B14F-4D97-AF65-F5344CB8AC3E}">
        <p14:creationId xmlns:p14="http://schemas.microsoft.com/office/powerpoint/2010/main" val="2973114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4CD950C6-EFC6-764E-87EC-13B909F06ABA}"/>
              </a:ext>
            </a:extLst>
          </p:cNvPr>
          <p:cNvGrpSpPr/>
          <p:nvPr/>
        </p:nvGrpSpPr>
        <p:grpSpPr>
          <a:xfrm>
            <a:off x="277792" y="6346938"/>
            <a:ext cx="9770412" cy="363600"/>
            <a:chOff x="277792" y="6346938"/>
            <a:chExt cx="9770412" cy="363600"/>
          </a:xfrm>
        </p:grpSpPr>
        <p:sp>
          <p:nvSpPr>
            <p:cNvPr id="6" name="Espace réservé du pied de page 4">
              <a:extLst>
                <a:ext uri="{FF2B5EF4-FFF2-40B4-BE49-F238E27FC236}">
                  <a16:creationId xmlns:a16="http://schemas.microsoft.com/office/drawing/2014/main" id="{BBBF9E20-DF69-544C-9072-26B22D1EA689}"/>
                </a:ext>
              </a:extLst>
            </p:cNvPr>
            <p:cNvSpPr txBox="1">
              <a:spLocks/>
            </p:cNvSpPr>
            <p:nvPr/>
          </p:nvSpPr>
          <p:spPr>
            <a:xfrm>
              <a:off x="2998616" y="6346938"/>
              <a:ext cx="7049588"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dirty="0" smtClean="0"/>
                <a:pPr algn="l"/>
                <a:t>20</a:t>
              </a:fld>
              <a:endParaRPr lang="fr-FR"/>
            </a:p>
          </p:txBody>
        </p:sp>
      </p:grpSp>
      <p:sp>
        <p:nvSpPr>
          <p:cNvPr id="10" name="Titre 1">
            <a:extLst>
              <a:ext uri="{FF2B5EF4-FFF2-40B4-BE49-F238E27FC236}">
                <a16:creationId xmlns:a16="http://schemas.microsoft.com/office/drawing/2014/main" id="{8F4F9B72-910F-44A1-9DF0-D4DBCFDF3B88}"/>
              </a:ext>
            </a:extLst>
          </p:cNvPr>
          <p:cNvSpPr>
            <a:spLocks noGrp="1"/>
          </p:cNvSpPr>
          <p:nvPr>
            <p:ph type="title"/>
          </p:nvPr>
        </p:nvSpPr>
        <p:spPr>
          <a:xfrm>
            <a:off x="838200" y="365125"/>
            <a:ext cx="10515600" cy="1325563"/>
          </a:xfrm>
        </p:spPr>
        <p:txBody>
          <a:bodyPr>
            <a:normAutofit/>
          </a:bodyPr>
          <a:lstStyle/>
          <a:p>
            <a:r>
              <a:rPr lang="fr-FR" dirty="0"/>
              <a:t>Network use</a:t>
            </a:r>
          </a:p>
        </p:txBody>
      </p:sp>
      <p:sp>
        <p:nvSpPr>
          <p:cNvPr id="13" name="Espace réservé du contenu 2">
            <a:extLst>
              <a:ext uri="{FF2B5EF4-FFF2-40B4-BE49-F238E27FC236}">
                <a16:creationId xmlns:a16="http://schemas.microsoft.com/office/drawing/2014/main" id="{5328AA0B-C3FF-709F-4676-A8081A9226A3}"/>
              </a:ext>
            </a:extLst>
          </p:cNvPr>
          <p:cNvSpPr>
            <a:spLocks noGrp="1"/>
          </p:cNvSpPr>
          <p:nvPr>
            <p:ph idx="1"/>
          </p:nvPr>
        </p:nvSpPr>
        <p:spPr>
          <a:xfrm>
            <a:off x="838199" y="1677876"/>
            <a:ext cx="11013490" cy="639193"/>
          </a:xfrm>
        </p:spPr>
        <p:txBody>
          <a:bodyPr>
            <a:normAutofit/>
          </a:bodyPr>
          <a:lstStyle/>
          <a:p>
            <a:pPr marL="0" indent="0">
              <a:buNone/>
            </a:pPr>
            <a:r>
              <a:rPr lang="en-US" sz="2200" u="none" dirty="0">
                <a:solidFill>
                  <a:schemeClr val="tx2"/>
                </a:solidFill>
              </a:rPr>
              <a:t>1 million 900,000 trips every day across all of our networks</a:t>
            </a:r>
            <a:endParaRPr lang="fr-FR" sz="1800" b="0" u="none" dirty="0">
              <a:solidFill>
                <a:srgbClr val="FF0000"/>
              </a:solidFill>
            </a:endParaRPr>
          </a:p>
        </p:txBody>
      </p:sp>
      <p:sp>
        <p:nvSpPr>
          <p:cNvPr id="3" name="Rectangle : coins arrondis 2">
            <a:extLst>
              <a:ext uri="{FF2B5EF4-FFF2-40B4-BE49-F238E27FC236}">
                <a16:creationId xmlns:a16="http://schemas.microsoft.com/office/drawing/2014/main" id="{504E41AF-B4A9-A39F-AB95-16E55BAFD7FB}"/>
              </a:ext>
            </a:extLst>
          </p:cNvPr>
          <p:cNvSpPr/>
          <p:nvPr/>
        </p:nvSpPr>
        <p:spPr>
          <a:xfrm>
            <a:off x="2152094" y="2505724"/>
            <a:ext cx="2030950" cy="548197"/>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TCL</a:t>
            </a:r>
          </a:p>
        </p:txBody>
      </p:sp>
      <p:sp>
        <p:nvSpPr>
          <p:cNvPr id="4" name="Rectangle : coins arrondis 3">
            <a:extLst>
              <a:ext uri="{FF2B5EF4-FFF2-40B4-BE49-F238E27FC236}">
                <a16:creationId xmlns:a16="http://schemas.microsoft.com/office/drawing/2014/main" id="{0F74ED93-84C2-4176-D90D-5D45F579DD3D}"/>
              </a:ext>
            </a:extLst>
          </p:cNvPr>
          <p:cNvSpPr/>
          <p:nvPr/>
        </p:nvSpPr>
        <p:spPr>
          <a:xfrm>
            <a:off x="4829812" y="2505724"/>
            <a:ext cx="2465580" cy="54819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b="1">
                <a:solidFill>
                  <a:schemeClr val="tx1"/>
                </a:solidFill>
              </a:rPr>
              <a:t>1 840 000 </a:t>
            </a:r>
            <a:r>
              <a:rPr lang="fr-FR" b="1" err="1">
                <a:solidFill>
                  <a:schemeClr val="tx1"/>
                </a:solidFill>
              </a:rPr>
              <a:t>voy</a:t>
            </a:r>
            <a:r>
              <a:rPr lang="fr-FR" b="1">
                <a:solidFill>
                  <a:schemeClr val="tx1"/>
                </a:solidFill>
              </a:rPr>
              <a:t> / jour</a:t>
            </a:r>
          </a:p>
        </p:txBody>
      </p:sp>
      <p:sp>
        <p:nvSpPr>
          <p:cNvPr id="5" name="Rectangle : coins arrondis 4">
            <a:extLst>
              <a:ext uri="{FF2B5EF4-FFF2-40B4-BE49-F238E27FC236}">
                <a16:creationId xmlns:a16="http://schemas.microsoft.com/office/drawing/2014/main" id="{C8618844-6E66-8DF6-975C-098AF5E8A117}"/>
              </a:ext>
            </a:extLst>
          </p:cNvPr>
          <p:cNvSpPr/>
          <p:nvPr/>
        </p:nvSpPr>
        <p:spPr>
          <a:xfrm>
            <a:off x="2152094" y="3366930"/>
            <a:ext cx="2030950" cy="548197"/>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Cars du Rhône</a:t>
            </a:r>
          </a:p>
        </p:txBody>
      </p:sp>
      <p:sp>
        <p:nvSpPr>
          <p:cNvPr id="8" name="Rectangle : coins arrondis 7">
            <a:extLst>
              <a:ext uri="{FF2B5EF4-FFF2-40B4-BE49-F238E27FC236}">
                <a16:creationId xmlns:a16="http://schemas.microsoft.com/office/drawing/2014/main" id="{0A42F475-A850-6806-2D05-9AB6F27FD456}"/>
              </a:ext>
            </a:extLst>
          </p:cNvPr>
          <p:cNvSpPr/>
          <p:nvPr/>
        </p:nvSpPr>
        <p:spPr>
          <a:xfrm>
            <a:off x="4829812" y="3355721"/>
            <a:ext cx="2465580" cy="548197"/>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b="1">
                <a:solidFill>
                  <a:schemeClr val="tx1"/>
                </a:solidFill>
              </a:rPr>
              <a:t>26 000 </a:t>
            </a:r>
            <a:r>
              <a:rPr lang="fr-FR" b="1" err="1">
                <a:solidFill>
                  <a:schemeClr val="tx1"/>
                </a:solidFill>
              </a:rPr>
              <a:t>voy</a:t>
            </a:r>
            <a:r>
              <a:rPr lang="fr-FR" b="1">
                <a:solidFill>
                  <a:schemeClr val="tx1"/>
                </a:solidFill>
              </a:rPr>
              <a:t> / jour</a:t>
            </a:r>
          </a:p>
        </p:txBody>
      </p:sp>
      <p:sp>
        <p:nvSpPr>
          <p:cNvPr id="9" name="Rectangle : coins arrondis 8">
            <a:extLst>
              <a:ext uri="{FF2B5EF4-FFF2-40B4-BE49-F238E27FC236}">
                <a16:creationId xmlns:a16="http://schemas.microsoft.com/office/drawing/2014/main" id="{A45182E6-15F3-131E-EFCF-73571DFE647E}"/>
              </a:ext>
            </a:extLst>
          </p:cNvPr>
          <p:cNvSpPr/>
          <p:nvPr/>
        </p:nvSpPr>
        <p:spPr>
          <a:xfrm>
            <a:off x="2152094" y="5089342"/>
            <a:ext cx="2030950" cy="548197"/>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Libellule</a:t>
            </a:r>
          </a:p>
        </p:txBody>
      </p:sp>
      <p:sp>
        <p:nvSpPr>
          <p:cNvPr id="12" name="Rectangle : coins arrondis 11">
            <a:extLst>
              <a:ext uri="{FF2B5EF4-FFF2-40B4-BE49-F238E27FC236}">
                <a16:creationId xmlns:a16="http://schemas.microsoft.com/office/drawing/2014/main" id="{407967D3-3615-2F04-B818-5B7B1EA3CE10}"/>
              </a:ext>
            </a:extLst>
          </p:cNvPr>
          <p:cNvSpPr/>
          <p:nvPr/>
        </p:nvSpPr>
        <p:spPr>
          <a:xfrm>
            <a:off x="4829812" y="5089342"/>
            <a:ext cx="2465580" cy="548197"/>
          </a:xfrm>
          <a:prstGeom prst="round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b="1">
                <a:solidFill>
                  <a:schemeClr val="tx1"/>
                </a:solidFill>
              </a:rPr>
              <a:t>7 500 </a:t>
            </a:r>
            <a:r>
              <a:rPr lang="fr-FR" b="1" err="1">
                <a:solidFill>
                  <a:schemeClr val="tx1"/>
                </a:solidFill>
              </a:rPr>
              <a:t>voy</a:t>
            </a:r>
            <a:r>
              <a:rPr lang="fr-FR" b="1">
                <a:solidFill>
                  <a:schemeClr val="tx1"/>
                </a:solidFill>
              </a:rPr>
              <a:t> / jour</a:t>
            </a:r>
          </a:p>
        </p:txBody>
      </p:sp>
      <p:sp>
        <p:nvSpPr>
          <p:cNvPr id="14" name="Rectangle : coins arrondis 13">
            <a:extLst>
              <a:ext uri="{FF2B5EF4-FFF2-40B4-BE49-F238E27FC236}">
                <a16:creationId xmlns:a16="http://schemas.microsoft.com/office/drawing/2014/main" id="{A09608F9-14F2-69A2-DE59-C5299C14B3A9}"/>
              </a:ext>
            </a:extLst>
          </p:cNvPr>
          <p:cNvSpPr/>
          <p:nvPr/>
        </p:nvSpPr>
        <p:spPr>
          <a:xfrm>
            <a:off x="2152094" y="4228136"/>
            <a:ext cx="2030950" cy="54819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TCL-EL</a:t>
            </a:r>
          </a:p>
        </p:txBody>
      </p:sp>
      <p:sp>
        <p:nvSpPr>
          <p:cNvPr id="15" name="Rectangle : coins arrondis 14">
            <a:extLst>
              <a:ext uri="{FF2B5EF4-FFF2-40B4-BE49-F238E27FC236}">
                <a16:creationId xmlns:a16="http://schemas.microsoft.com/office/drawing/2014/main" id="{C71DBB6C-9DAE-F9AF-72F2-2993C50213FC}"/>
              </a:ext>
            </a:extLst>
          </p:cNvPr>
          <p:cNvSpPr/>
          <p:nvPr/>
        </p:nvSpPr>
        <p:spPr>
          <a:xfrm>
            <a:off x="4829812" y="4228136"/>
            <a:ext cx="2465580" cy="548197"/>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b="1">
                <a:solidFill>
                  <a:schemeClr val="tx1"/>
                </a:solidFill>
              </a:rPr>
              <a:t>4 700 </a:t>
            </a:r>
            <a:r>
              <a:rPr lang="fr-FR" b="1" err="1">
                <a:solidFill>
                  <a:schemeClr val="tx1"/>
                </a:solidFill>
              </a:rPr>
              <a:t>voy</a:t>
            </a:r>
            <a:r>
              <a:rPr lang="fr-FR" b="1">
                <a:solidFill>
                  <a:schemeClr val="tx1"/>
                </a:solidFill>
              </a:rPr>
              <a:t> / jour</a:t>
            </a:r>
          </a:p>
        </p:txBody>
      </p:sp>
      <p:sp>
        <p:nvSpPr>
          <p:cNvPr id="18" name="Rectangle : coins arrondis 17">
            <a:extLst>
              <a:ext uri="{FF2B5EF4-FFF2-40B4-BE49-F238E27FC236}">
                <a16:creationId xmlns:a16="http://schemas.microsoft.com/office/drawing/2014/main" id="{2F659AEC-C078-3B52-7955-C255CE24302C}"/>
              </a:ext>
            </a:extLst>
          </p:cNvPr>
          <p:cNvSpPr/>
          <p:nvPr/>
        </p:nvSpPr>
        <p:spPr>
          <a:xfrm>
            <a:off x="2152094" y="5950548"/>
            <a:ext cx="2030950" cy="54819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err="1">
                <a:solidFill>
                  <a:schemeClr val="tx1"/>
                </a:solidFill>
              </a:rPr>
              <a:t>Rhônexpress</a:t>
            </a:r>
            <a:endParaRPr lang="fr-FR" b="1">
              <a:solidFill>
                <a:schemeClr val="tx1"/>
              </a:solidFill>
            </a:endParaRPr>
          </a:p>
        </p:txBody>
      </p:sp>
      <p:sp>
        <p:nvSpPr>
          <p:cNvPr id="19" name="Rectangle : coins arrondis 18">
            <a:extLst>
              <a:ext uri="{FF2B5EF4-FFF2-40B4-BE49-F238E27FC236}">
                <a16:creationId xmlns:a16="http://schemas.microsoft.com/office/drawing/2014/main" id="{99046AC0-2DD7-430C-A7E5-FE23089FFA0C}"/>
              </a:ext>
            </a:extLst>
          </p:cNvPr>
          <p:cNvSpPr/>
          <p:nvPr/>
        </p:nvSpPr>
        <p:spPr>
          <a:xfrm>
            <a:off x="4829811" y="5950548"/>
            <a:ext cx="2465579" cy="548197"/>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b="1">
                <a:solidFill>
                  <a:schemeClr val="tx1"/>
                </a:solidFill>
              </a:rPr>
              <a:t>5 000 </a:t>
            </a:r>
            <a:r>
              <a:rPr lang="fr-FR" b="1" err="1">
                <a:solidFill>
                  <a:schemeClr val="tx1"/>
                </a:solidFill>
              </a:rPr>
              <a:t>voy</a:t>
            </a:r>
            <a:r>
              <a:rPr lang="fr-FR" b="1">
                <a:solidFill>
                  <a:schemeClr val="tx1"/>
                </a:solidFill>
              </a:rPr>
              <a:t> / jour</a:t>
            </a:r>
          </a:p>
        </p:txBody>
      </p:sp>
      <p:sp>
        <p:nvSpPr>
          <p:cNvPr id="21" name="Rectangle : coins arrondis 20">
            <a:extLst>
              <a:ext uri="{FF2B5EF4-FFF2-40B4-BE49-F238E27FC236}">
                <a16:creationId xmlns:a16="http://schemas.microsoft.com/office/drawing/2014/main" id="{9FD17191-59FF-706C-4A07-AD75DCF02544}"/>
              </a:ext>
            </a:extLst>
          </p:cNvPr>
          <p:cNvSpPr/>
          <p:nvPr/>
        </p:nvSpPr>
        <p:spPr>
          <a:xfrm>
            <a:off x="7617299" y="2082848"/>
            <a:ext cx="3915533" cy="1367307"/>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600"/>
              </a:spcBef>
            </a:pPr>
            <a:r>
              <a:rPr lang="fr-FR" sz="1400">
                <a:solidFill>
                  <a:schemeClr val="tx1"/>
                </a:solidFill>
              </a:rPr>
              <a:t>Bus : 625 000 </a:t>
            </a:r>
            <a:r>
              <a:rPr lang="fr-FR" sz="1400" err="1">
                <a:solidFill>
                  <a:schemeClr val="tx1"/>
                </a:solidFill>
              </a:rPr>
              <a:t>voy</a:t>
            </a:r>
            <a:r>
              <a:rPr lang="fr-FR" sz="1400">
                <a:solidFill>
                  <a:schemeClr val="tx1"/>
                </a:solidFill>
              </a:rPr>
              <a:t> / jour</a:t>
            </a:r>
          </a:p>
          <a:p>
            <a:pPr>
              <a:spcBef>
                <a:spcPts val="600"/>
              </a:spcBef>
            </a:pPr>
            <a:r>
              <a:rPr lang="fr-FR" sz="1400">
                <a:solidFill>
                  <a:schemeClr val="tx1"/>
                </a:solidFill>
              </a:rPr>
              <a:t>Tramway : 405 000 </a:t>
            </a:r>
            <a:r>
              <a:rPr lang="fr-FR" sz="1400" err="1">
                <a:solidFill>
                  <a:schemeClr val="tx1"/>
                </a:solidFill>
              </a:rPr>
              <a:t>voy</a:t>
            </a:r>
            <a:r>
              <a:rPr lang="fr-FR" sz="1400">
                <a:solidFill>
                  <a:schemeClr val="tx1"/>
                </a:solidFill>
              </a:rPr>
              <a:t> / jour</a:t>
            </a:r>
          </a:p>
          <a:p>
            <a:pPr>
              <a:spcBef>
                <a:spcPts val="600"/>
              </a:spcBef>
            </a:pPr>
            <a:r>
              <a:rPr lang="fr-FR" sz="1400">
                <a:solidFill>
                  <a:schemeClr val="tx1"/>
                </a:solidFill>
              </a:rPr>
              <a:t>Métro et funiculaire : 810 000 </a:t>
            </a:r>
            <a:r>
              <a:rPr lang="fr-FR" sz="1400" err="1">
                <a:solidFill>
                  <a:schemeClr val="tx1"/>
                </a:solidFill>
              </a:rPr>
              <a:t>voy</a:t>
            </a:r>
            <a:r>
              <a:rPr lang="fr-FR" sz="1400">
                <a:solidFill>
                  <a:schemeClr val="tx1"/>
                </a:solidFill>
              </a:rPr>
              <a:t> / jour</a:t>
            </a:r>
          </a:p>
          <a:p>
            <a:pPr>
              <a:spcBef>
                <a:spcPts val="600"/>
              </a:spcBef>
            </a:pPr>
            <a:r>
              <a:rPr lang="fr-FR" sz="1400">
                <a:solidFill>
                  <a:schemeClr val="tx1"/>
                </a:solidFill>
              </a:rPr>
              <a:t>+5,5 % par rapport à novembre 2022</a:t>
            </a:r>
          </a:p>
        </p:txBody>
      </p:sp>
    </p:spTree>
    <p:extLst>
      <p:ext uri="{BB962C8B-B14F-4D97-AF65-F5344CB8AC3E}">
        <p14:creationId xmlns:p14="http://schemas.microsoft.com/office/powerpoint/2010/main" val="32126873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4CD950C6-EFC6-764E-87EC-13B909F06ABA}"/>
              </a:ext>
            </a:extLst>
          </p:cNvPr>
          <p:cNvGrpSpPr/>
          <p:nvPr/>
        </p:nvGrpSpPr>
        <p:grpSpPr>
          <a:xfrm>
            <a:off x="277792" y="6346938"/>
            <a:ext cx="9770412" cy="363600"/>
            <a:chOff x="277792" y="6346938"/>
            <a:chExt cx="9770412" cy="363600"/>
          </a:xfrm>
        </p:grpSpPr>
        <p:sp>
          <p:nvSpPr>
            <p:cNvPr id="6" name="Espace réservé du pied de page 4">
              <a:extLst>
                <a:ext uri="{FF2B5EF4-FFF2-40B4-BE49-F238E27FC236}">
                  <a16:creationId xmlns:a16="http://schemas.microsoft.com/office/drawing/2014/main" id="{BBBF9E20-DF69-544C-9072-26B22D1EA689}"/>
                </a:ext>
              </a:extLst>
            </p:cNvPr>
            <p:cNvSpPr txBox="1">
              <a:spLocks/>
            </p:cNvSpPr>
            <p:nvPr/>
          </p:nvSpPr>
          <p:spPr>
            <a:xfrm>
              <a:off x="2998616" y="6346938"/>
              <a:ext cx="7049588"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dirty="0" smtClean="0"/>
                <a:pPr algn="l"/>
                <a:t>21</a:t>
              </a:fld>
              <a:endParaRPr lang="fr-FR"/>
            </a:p>
          </p:txBody>
        </p:sp>
      </p:grpSp>
      <p:sp>
        <p:nvSpPr>
          <p:cNvPr id="10" name="Titre 1">
            <a:extLst>
              <a:ext uri="{FF2B5EF4-FFF2-40B4-BE49-F238E27FC236}">
                <a16:creationId xmlns:a16="http://schemas.microsoft.com/office/drawing/2014/main" id="{8F4F9B72-910F-44A1-9DF0-D4DBCFDF3B88}"/>
              </a:ext>
            </a:extLst>
          </p:cNvPr>
          <p:cNvSpPr>
            <a:spLocks noGrp="1"/>
          </p:cNvSpPr>
          <p:nvPr>
            <p:ph type="title"/>
          </p:nvPr>
        </p:nvSpPr>
        <p:spPr>
          <a:xfrm>
            <a:off x="838200" y="365125"/>
            <a:ext cx="10515600" cy="1325563"/>
          </a:xfrm>
        </p:spPr>
        <p:txBody>
          <a:bodyPr>
            <a:normAutofit/>
          </a:bodyPr>
          <a:lstStyle/>
          <a:p>
            <a:r>
              <a:rPr lang="fr-FR" dirty="0"/>
              <a:t>Evolution of network </a:t>
            </a:r>
            <a:r>
              <a:rPr lang="fr-FR" dirty="0" err="1"/>
              <a:t>traffic</a:t>
            </a:r>
            <a:endParaRPr lang="fr-FR" dirty="0"/>
          </a:p>
        </p:txBody>
      </p:sp>
      <p:sp>
        <p:nvSpPr>
          <p:cNvPr id="13" name="Espace réservé du contenu 2">
            <a:extLst>
              <a:ext uri="{FF2B5EF4-FFF2-40B4-BE49-F238E27FC236}">
                <a16:creationId xmlns:a16="http://schemas.microsoft.com/office/drawing/2014/main" id="{5328AA0B-C3FF-709F-4676-A8081A9226A3}"/>
              </a:ext>
            </a:extLst>
          </p:cNvPr>
          <p:cNvSpPr>
            <a:spLocks noGrp="1"/>
          </p:cNvSpPr>
          <p:nvPr>
            <p:ph idx="1"/>
          </p:nvPr>
        </p:nvSpPr>
        <p:spPr>
          <a:xfrm>
            <a:off x="838200" y="4877136"/>
            <a:ext cx="10818181" cy="1505054"/>
          </a:xfrm>
        </p:spPr>
        <p:txBody>
          <a:bodyPr>
            <a:normAutofit fontScale="92500" lnSpcReduction="20000"/>
          </a:bodyPr>
          <a:lstStyle/>
          <a:p>
            <a:pPr marL="0" indent="0">
              <a:buNone/>
            </a:pPr>
            <a:r>
              <a:rPr lang="fr-FR" sz="1800" u="none" dirty="0" err="1">
                <a:solidFill>
                  <a:schemeClr val="tx2"/>
                </a:solidFill>
              </a:rPr>
              <a:t>Comments</a:t>
            </a:r>
            <a:r>
              <a:rPr lang="fr-FR" sz="1800" u="none" dirty="0">
                <a:solidFill>
                  <a:schemeClr val="tx2"/>
                </a:solidFill>
              </a:rPr>
              <a:t> :</a:t>
            </a:r>
          </a:p>
          <a:p>
            <a:r>
              <a:rPr lang="en-US" sz="1800" b="0" u="none" dirty="0">
                <a:solidFill>
                  <a:schemeClr val="tx2"/>
                </a:solidFill>
              </a:rPr>
              <a:t>The TCL and Cars du Rhône networks have almost returned in 2023 to the level of attendance of 2019 (pre-Covid)</a:t>
            </a:r>
            <a:endParaRPr lang="fr-FR" sz="1800" b="0" u="none" dirty="0">
              <a:solidFill>
                <a:schemeClr val="tx2"/>
              </a:solidFill>
            </a:endParaRPr>
          </a:p>
          <a:p>
            <a:r>
              <a:rPr lang="en-US" sz="1800" b="0" u="none" dirty="0">
                <a:solidFill>
                  <a:schemeClr val="tx2"/>
                </a:solidFill>
              </a:rPr>
              <a:t>The </a:t>
            </a:r>
            <a:r>
              <a:rPr lang="en-US" sz="1800" b="0" u="none" dirty="0" err="1">
                <a:solidFill>
                  <a:schemeClr val="tx2"/>
                </a:solidFill>
              </a:rPr>
              <a:t>Libellule</a:t>
            </a:r>
            <a:r>
              <a:rPr lang="en-US" sz="1800" b="0" u="none" dirty="0">
                <a:solidFill>
                  <a:schemeClr val="tx2"/>
                </a:solidFill>
              </a:rPr>
              <a:t>, </a:t>
            </a:r>
            <a:r>
              <a:rPr lang="en-US" sz="1800" b="0" u="none" dirty="0" err="1">
                <a:solidFill>
                  <a:schemeClr val="tx2"/>
                </a:solidFill>
              </a:rPr>
              <a:t>Rhônexpress</a:t>
            </a:r>
            <a:r>
              <a:rPr lang="en-US" sz="1800" b="0" u="none" dirty="0">
                <a:solidFill>
                  <a:schemeClr val="tx2"/>
                </a:solidFill>
              </a:rPr>
              <a:t> and TCL-EL networks have exceeded their pre-Covid attendance level</a:t>
            </a:r>
            <a:endParaRPr lang="fr-FR" sz="1800" b="0" u="none" dirty="0">
              <a:solidFill>
                <a:schemeClr val="tx2"/>
              </a:solidFill>
            </a:endParaRPr>
          </a:p>
          <a:p>
            <a:r>
              <a:rPr lang="en-US" sz="1800" b="0" u="none" dirty="0">
                <a:solidFill>
                  <a:schemeClr val="tx2"/>
                </a:solidFill>
              </a:rPr>
              <a:t>The increase in attendance was marked on the </a:t>
            </a:r>
            <a:r>
              <a:rPr lang="en-US" sz="1800" b="0" u="none" dirty="0" err="1">
                <a:solidFill>
                  <a:schemeClr val="tx2"/>
                </a:solidFill>
              </a:rPr>
              <a:t>Libellule</a:t>
            </a:r>
            <a:r>
              <a:rPr lang="en-US" sz="1800" b="0" u="none" dirty="0">
                <a:solidFill>
                  <a:schemeClr val="tx2"/>
                </a:solidFill>
              </a:rPr>
              <a:t> network</a:t>
            </a:r>
            <a:endParaRPr lang="fr-FR" sz="1800" b="0" u="none" dirty="0">
              <a:solidFill>
                <a:srgbClr val="FF0000"/>
              </a:solidFill>
            </a:endParaRPr>
          </a:p>
        </p:txBody>
      </p:sp>
      <p:sp>
        <p:nvSpPr>
          <p:cNvPr id="2" name="Espace réservé du contenu 2">
            <a:extLst>
              <a:ext uri="{FF2B5EF4-FFF2-40B4-BE49-F238E27FC236}">
                <a16:creationId xmlns:a16="http://schemas.microsoft.com/office/drawing/2014/main" id="{E3FA7964-0FAF-E38C-F88F-E84B8AA65BF0}"/>
              </a:ext>
            </a:extLst>
          </p:cNvPr>
          <p:cNvSpPr txBox="1">
            <a:spLocks/>
          </p:cNvSpPr>
          <p:nvPr/>
        </p:nvSpPr>
        <p:spPr>
          <a:xfrm>
            <a:off x="10325022" y="2634051"/>
            <a:ext cx="1740974" cy="20564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u="sng" kern="1200">
                <a:solidFill>
                  <a:schemeClr val="accent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sz="1200" b="0" u="none">
                <a:solidFill>
                  <a:schemeClr val="tx2"/>
                </a:solidFill>
              </a:rPr>
              <a:t>Les chiffres de fréquentation des réseaux TCL-EL et CdR sont donnés sur les années scolaires.</a:t>
            </a:r>
          </a:p>
          <a:p>
            <a:pPr marL="0" indent="0">
              <a:buFont typeface="Arial" panose="020B0604020202020204" pitchFamily="34" charset="0"/>
              <a:buNone/>
            </a:pPr>
            <a:r>
              <a:rPr lang="fr-FR" sz="1200" b="0" u="none">
                <a:solidFill>
                  <a:schemeClr val="tx2"/>
                </a:solidFill>
              </a:rPr>
              <a:t>Sur les graphiques, le chiffre « 2019 » correspond en fait à la fréquentation sur « 2018-2019 »</a:t>
            </a:r>
            <a:endParaRPr lang="fr-FR" sz="1200" b="0" u="none">
              <a:solidFill>
                <a:srgbClr val="FF0000"/>
              </a:solidFill>
            </a:endParaRPr>
          </a:p>
        </p:txBody>
      </p:sp>
      <p:pic>
        <p:nvPicPr>
          <p:cNvPr id="5" name="Image 4">
            <a:extLst>
              <a:ext uri="{FF2B5EF4-FFF2-40B4-BE49-F238E27FC236}">
                <a16:creationId xmlns:a16="http://schemas.microsoft.com/office/drawing/2014/main" id="{DA2E777D-4C38-6D33-DB12-C40CFA7932E3}"/>
              </a:ext>
            </a:extLst>
          </p:cNvPr>
          <p:cNvPicPr>
            <a:picLocks noChangeAspect="1"/>
          </p:cNvPicPr>
          <p:nvPr/>
        </p:nvPicPr>
        <p:blipFill>
          <a:blip r:embed="rId2"/>
          <a:stretch>
            <a:fillRect/>
          </a:stretch>
        </p:blipFill>
        <p:spPr>
          <a:xfrm>
            <a:off x="533847" y="1874343"/>
            <a:ext cx="9600978" cy="2816121"/>
          </a:xfrm>
          <a:prstGeom prst="rect">
            <a:avLst/>
          </a:prstGeom>
        </p:spPr>
      </p:pic>
    </p:spTree>
    <p:extLst>
      <p:ext uri="{BB962C8B-B14F-4D97-AF65-F5344CB8AC3E}">
        <p14:creationId xmlns:p14="http://schemas.microsoft.com/office/powerpoint/2010/main" val="37676091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FC7C52C2-F5B8-5B4C-B4CC-B6E27DD99F5E}"/>
              </a:ext>
            </a:extLst>
          </p:cNvPr>
          <p:cNvPicPr>
            <a:picLocks noChangeAspect="1"/>
          </p:cNvPicPr>
          <p:nvPr/>
        </p:nvPicPr>
        <p:blipFill>
          <a:blip r:embed="rId2"/>
          <a:srcRect/>
          <a:stretch/>
        </p:blipFill>
        <p:spPr>
          <a:xfrm>
            <a:off x="2531391" y="0"/>
            <a:ext cx="9660608" cy="6857999"/>
          </a:xfrm>
          <a:prstGeom prst="rect">
            <a:avLst/>
          </a:prstGeom>
        </p:spPr>
      </p:pic>
      <p:sp>
        <p:nvSpPr>
          <p:cNvPr id="2" name="Titre 1">
            <a:extLst>
              <a:ext uri="{FF2B5EF4-FFF2-40B4-BE49-F238E27FC236}">
                <a16:creationId xmlns:a16="http://schemas.microsoft.com/office/drawing/2014/main" id="{F44EB726-8F63-4145-BACC-BF24386872E5}"/>
              </a:ext>
            </a:extLst>
          </p:cNvPr>
          <p:cNvSpPr>
            <a:spLocks noGrp="1"/>
          </p:cNvSpPr>
          <p:nvPr>
            <p:ph type="title"/>
          </p:nvPr>
        </p:nvSpPr>
        <p:spPr>
          <a:xfrm>
            <a:off x="5186362" y="1709738"/>
            <a:ext cx="6161087" cy="2852737"/>
          </a:xfrm>
        </p:spPr>
        <p:txBody>
          <a:bodyPr>
            <a:normAutofit/>
          </a:bodyPr>
          <a:lstStyle/>
          <a:p>
            <a:r>
              <a:rPr lang="fr-FR" sz="4800" dirty="0" err="1">
                <a:solidFill>
                  <a:schemeClr val="bg1"/>
                </a:solidFill>
              </a:rPr>
              <a:t>Financing</a:t>
            </a:r>
            <a:endParaRPr lang="fr-FR" sz="4800" dirty="0">
              <a:solidFill>
                <a:schemeClr val="bg1"/>
              </a:solidFill>
            </a:endParaRPr>
          </a:p>
        </p:txBody>
      </p:sp>
      <p:sp>
        <p:nvSpPr>
          <p:cNvPr id="3" name="Espace réservé du texte 2">
            <a:extLst>
              <a:ext uri="{FF2B5EF4-FFF2-40B4-BE49-F238E27FC236}">
                <a16:creationId xmlns:a16="http://schemas.microsoft.com/office/drawing/2014/main" id="{190B225E-1AD4-9E4B-9D64-A533A35C4105}"/>
              </a:ext>
            </a:extLst>
          </p:cNvPr>
          <p:cNvSpPr>
            <a:spLocks noGrp="1"/>
          </p:cNvSpPr>
          <p:nvPr>
            <p:ph type="body" idx="1"/>
          </p:nvPr>
        </p:nvSpPr>
        <p:spPr>
          <a:xfrm>
            <a:off x="5286376" y="4757738"/>
            <a:ext cx="6061074" cy="1331912"/>
          </a:xfrm>
        </p:spPr>
        <p:txBody>
          <a:bodyPr/>
          <a:lstStyle/>
          <a:p>
            <a:endParaRPr lang="fr-FR" dirty="0">
              <a:solidFill>
                <a:schemeClr val="bg1"/>
              </a:solidFill>
            </a:endParaRPr>
          </a:p>
        </p:txBody>
      </p:sp>
    </p:spTree>
    <p:extLst>
      <p:ext uri="{BB962C8B-B14F-4D97-AF65-F5344CB8AC3E}">
        <p14:creationId xmlns:p14="http://schemas.microsoft.com/office/powerpoint/2010/main" val="3893600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en-US" dirty="0"/>
              <a:t>The finances of SYTRAL </a:t>
            </a:r>
            <a:r>
              <a:rPr lang="en-US" dirty="0" err="1"/>
              <a:t>Mobilités</a:t>
            </a:r>
            <a:endParaRPr lang="fr-FR" b="0" dirty="0"/>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1704363" y="1695806"/>
            <a:ext cx="8783273" cy="514903"/>
          </a:xfrm>
        </p:spPr>
        <p:txBody>
          <a:bodyPr>
            <a:noAutofit/>
          </a:bodyPr>
          <a:lstStyle/>
          <a:p>
            <a:pPr marL="0" indent="0" algn="ctr">
              <a:buNone/>
            </a:pPr>
            <a:r>
              <a:rPr lang="en-US" sz="2000" b="1" dirty="0">
                <a:solidFill>
                  <a:schemeClr val="accent1"/>
                </a:solidFill>
              </a:rPr>
              <a:t>An annual budget of €1.6 billion in 2024</a:t>
            </a:r>
            <a:endParaRPr lang="fr-FR" sz="2000" b="1" dirty="0">
              <a:solidFill>
                <a:schemeClr val="accent1"/>
              </a:solidFill>
            </a:endParaRP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23</a:t>
            </a:fld>
            <a:endParaRPr lang="fr-FR" dirty="0">
              <a:solidFill>
                <a:srgbClr val="49B170"/>
              </a:solidFill>
            </a:endParaRPr>
          </a:p>
        </p:txBody>
      </p:sp>
      <p:graphicFrame>
        <p:nvGraphicFramePr>
          <p:cNvPr id="5" name="Graphique 4">
            <a:extLst>
              <a:ext uri="{FF2B5EF4-FFF2-40B4-BE49-F238E27FC236}">
                <a16:creationId xmlns:a16="http://schemas.microsoft.com/office/drawing/2014/main" id="{0DCDEA77-4796-192D-3A95-200714BCF30D}"/>
              </a:ext>
            </a:extLst>
          </p:cNvPr>
          <p:cNvGraphicFramePr>
            <a:graphicFrameLocks/>
          </p:cNvGraphicFramePr>
          <p:nvPr>
            <p:extLst>
              <p:ext uri="{D42A27DB-BD31-4B8C-83A1-F6EECF244321}">
                <p14:modId xmlns:p14="http://schemas.microsoft.com/office/powerpoint/2010/main" val="735413886"/>
              </p:ext>
            </p:extLst>
          </p:nvPr>
        </p:nvGraphicFramePr>
        <p:xfrm>
          <a:off x="1252690" y="3662371"/>
          <a:ext cx="3474720" cy="2857500"/>
        </p:xfrm>
        <a:graphic>
          <a:graphicData uri="http://schemas.openxmlformats.org/drawingml/2006/chart">
            <c:chart xmlns:c="http://schemas.openxmlformats.org/drawingml/2006/chart" xmlns:r="http://schemas.openxmlformats.org/officeDocument/2006/relationships" r:id="rId3"/>
          </a:graphicData>
        </a:graphic>
      </p:graphicFrame>
      <p:sp>
        <p:nvSpPr>
          <p:cNvPr id="6" name="ZoneTexte 5">
            <a:extLst>
              <a:ext uri="{FF2B5EF4-FFF2-40B4-BE49-F238E27FC236}">
                <a16:creationId xmlns:a16="http://schemas.microsoft.com/office/drawing/2014/main" id="{14F9F8AB-8856-CFCC-5204-F47F9B515383}"/>
              </a:ext>
            </a:extLst>
          </p:cNvPr>
          <p:cNvSpPr txBox="1"/>
          <p:nvPr/>
        </p:nvSpPr>
        <p:spPr>
          <a:xfrm>
            <a:off x="708121" y="2715107"/>
            <a:ext cx="4937670" cy="634020"/>
          </a:xfrm>
          <a:prstGeom prst="rect">
            <a:avLst/>
          </a:prstGeom>
          <a:noFill/>
        </p:spPr>
        <p:txBody>
          <a:bodyPr wrap="square">
            <a:spAutoFit/>
          </a:bodyPr>
          <a:lstStyle/>
          <a:p>
            <a:pPr algn="ctr" rtl="0">
              <a:defRPr sz="1920" b="0" i="0" u="none" strike="noStrike" kern="1200" spc="0" baseline="0">
                <a:solidFill>
                  <a:srgbClr val="38BECF"/>
                </a:solidFill>
                <a:latin typeface="+mn-lt"/>
                <a:ea typeface="+mn-ea"/>
                <a:cs typeface="+mn-cs"/>
              </a:defRPr>
            </a:pPr>
            <a:r>
              <a:rPr lang="fr-FR" dirty="0">
                <a:solidFill>
                  <a:srgbClr val="004F9F"/>
                </a:solidFill>
                <a:latin typeface="Arial" panose="020B0604020202020204" pitchFamily="34" charset="0"/>
                <a:cs typeface="Arial" panose="020B0604020202020204" pitchFamily="34" charset="0"/>
              </a:rPr>
              <a:t>Main revenues (</a:t>
            </a:r>
            <a:r>
              <a:rPr lang="fr-FR" dirty="0" err="1">
                <a:solidFill>
                  <a:srgbClr val="004F9F"/>
                </a:solidFill>
                <a:latin typeface="Arial" panose="020B0604020202020204" pitchFamily="34" charset="0"/>
                <a:cs typeface="Arial" panose="020B0604020202020204" pitchFamily="34" charset="0"/>
              </a:rPr>
              <a:t>excluding</a:t>
            </a:r>
            <a:r>
              <a:rPr lang="fr-FR" dirty="0">
                <a:solidFill>
                  <a:srgbClr val="004F9F"/>
                </a:solidFill>
                <a:latin typeface="Arial" panose="020B0604020202020204" pitchFamily="34" charset="0"/>
                <a:cs typeface="Arial" panose="020B0604020202020204" pitchFamily="34" charset="0"/>
              </a:rPr>
              <a:t> </a:t>
            </a:r>
            <a:r>
              <a:rPr lang="fr-FR" dirty="0" err="1">
                <a:solidFill>
                  <a:srgbClr val="004F9F"/>
                </a:solidFill>
                <a:latin typeface="Arial" panose="020B0604020202020204" pitchFamily="34" charset="0"/>
                <a:cs typeface="Arial" panose="020B0604020202020204" pitchFamily="34" charset="0"/>
              </a:rPr>
              <a:t>borrowing</a:t>
            </a:r>
            <a:r>
              <a:rPr lang="fr-FR" dirty="0">
                <a:solidFill>
                  <a:srgbClr val="004F9F"/>
                </a:solidFill>
                <a:latin typeface="Arial" panose="020B0604020202020204" pitchFamily="34" charset="0"/>
                <a:cs typeface="Arial" panose="020B0604020202020204" pitchFamily="34" charset="0"/>
              </a:rPr>
              <a:t>)</a:t>
            </a:r>
          </a:p>
          <a:p>
            <a:pPr algn="ctr" rtl="0">
              <a:defRPr sz="1920" b="0" i="0" u="none" strike="noStrike" kern="1200" spc="0" baseline="0">
                <a:solidFill>
                  <a:srgbClr val="38BECF"/>
                </a:solidFill>
                <a:latin typeface="+mn-lt"/>
                <a:ea typeface="+mn-ea"/>
                <a:cs typeface="+mn-cs"/>
              </a:defRPr>
            </a:pPr>
            <a:r>
              <a:rPr lang="fr-FR" sz="1600" i="1" dirty="0">
                <a:solidFill>
                  <a:srgbClr val="004F9F"/>
                </a:solidFill>
                <a:latin typeface="Arial" panose="020B0604020202020204" pitchFamily="34" charset="0"/>
                <a:cs typeface="Arial" panose="020B0604020202020204" pitchFamily="34" charset="0"/>
              </a:rPr>
              <a:t>(2024)</a:t>
            </a:r>
          </a:p>
        </p:txBody>
      </p:sp>
      <p:sp>
        <p:nvSpPr>
          <p:cNvPr id="8" name="ZoneTexte 7">
            <a:extLst>
              <a:ext uri="{FF2B5EF4-FFF2-40B4-BE49-F238E27FC236}">
                <a16:creationId xmlns:a16="http://schemas.microsoft.com/office/drawing/2014/main" id="{3702B9D7-D45A-1840-0200-340F34B29A86}"/>
              </a:ext>
            </a:extLst>
          </p:cNvPr>
          <p:cNvSpPr txBox="1"/>
          <p:nvPr/>
        </p:nvSpPr>
        <p:spPr>
          <a:xfrm>
            <a:off x="470247" y="3689466"/>
            <a:ext cx="1493443" cy="830997"/>
          </a:xfrm>
          <a:prstGeom prst="rect">
            <a:avLst/>
          </a:prstGeom>
          <a:noFill/>
        </p:spPr>
        <p:txBody>
          <a:bodyPr wrap="square">
            <a:spAutoFit/>
          </a:bodyPr>
          <a:lstStyle/>
          <a:p>
            <a:r>
              <a:rPr lang="fr-FR" sz="1600" dirty="0" err="1">
                <a:solidFill>
                  <a:schemeClr val="accent6">
                    <a:lumMod val="50000"/>
                  </a:schemeClr>
                </a:solidFill>
                <a:latin typeface="Arial" panose="020B0604020202020204" pitchFamily="34" charset="0"/>
                <a:cs typeface="Arial" panose="020B0604020202020204" pitchFamily="34" charset="0"/>
              </a:rPr>
              <a:t>Members</a:t>
            </a:r>
            <a:r>
              <a:rPr lang="fr-FR" sz="1600" dirty="0">
                <a:solidFill>
                  <a:schemeClr val="accent6">
                    <a:lumMod val="50000"/>
                  </a:schemeClr>
                </a:solidFill>
                <a:latin typeface="Arial" panose="020B0604020202020204" pitchFamily="34" charset="0"/>
                <a:cs typeface="Arial" panose="020B0604020202020204" pitchFamily="34" charset="0"/>
              </a:rPr>
              <a:t> contribution</a:t>
            </a:r>
          </a:p>
          <a:p>
            <a:r>
              <a:rPr lang="fr-FR" sz="1600" dirty="0">
                <a:solidFill>
                  <a:schemeClr val="accent6">
                    <a:lumMod val="50000"/>
                  </a:schemeClr>
                </a:solidFill>
                <a:latin typeface="Arial" panose="020B0604020202020204" pitchFamily="34" charset="0"/>
                <a:cs typeface="Arial" panose="020B0604020202020204" pitchFamily="34" charset="0"/>
              </a:rPr>
              <a:t>214 M€</a:t>
            </a:r>
            <a:endParaRPr lang="fr-FR" sz="1600" dirty="0">
              <a:solidFill>
                <a:schemeClr val="accent6">
                  <a:lumMod val="50000"/>
                </a:schemeClr>
              </a:solidFill>
            </a:endParaRPr>
          </a:p>
        </p:txBody>
      </p:sp>
      <p:sp>
        <p:nvSpPr>
          <p:cNvPr id="9" name="ZoneTexte 8">
            <a:extLst>
              <a:ext uri="{FF2B5EF4-FFF2-40B4-BE49-F238E27FC236}">
                <a16:creationId xmlns:a16="http://schemas.microsoft.com/office/drawing/2014/main" id="{E8D3CFD2-F06F-B088-5264-C3AB7EDF7198}"/>
              </a:ext>
            </a:extLst>
          </p:cNvPr>
          <p:cNvSpPr txBox="1"/>
          <p:nvPr/>
        </p:nvSpPr>
        <p:spPr>
          <a:xfrm>
            <a:off x="641608" y="5411408"/>
            <a:ext cx="1222163" cy="584775"/>
          </a:xfrm>
          <a:prstGeom prst="rect">
            <a:avLst/>
          </a:prstGeom>
          <a:noFill/>
        </p:spPr>
        <p:txBody>
          <a:bodyPr wrap="square">
            <a:spAutoFit/>
          </a:bodyPr>
          <a:lstStyle/>
          <a:p>
            <a:r>
              <a:rPr lang="fr-FR" sz="1600" dirty="0" err="1">
                <a:solidFill>
                  <a:schemeClr val="accent6"/>
                </a:solidFill>
                <a:latin typeface="Arial" panose="020B0604020202020204" pitchFamily="34" charset="0"/>
                <a:cs typeface="Arial" panose="020B0604020202020204" pitchFamily="34" charset="0"/>
              </a:rPr>
              <a:t>Ticketing</a:t>
            </a:r>
            <a:endParaRPr lang="fr-FR" sz="1600" dirty="0">
              <a:solidFill>
                <a:schemeClr val="accent6"/>
              </a:solidFill>
              <a:latin typeface="Arial" panose="020B0604020202020204" pitchFamily="34" charset="0"/>
              <a:cs typeface="Arial" panose="020B0604020202020204" pitchFamily="34" charset="0"/>
            </a:endParaRPr>
          </a:p>
          <a:p>
            <a:r>
              <a:rPr lang="fr-FR" sz="1600" dirty="0">
                <a:solidFill>
                  <a:schemeClr val="accent6"/>
                </a:solidFill>
                <a:latin typeface="Arial" panose="020B0604020202020204" pitchFamily="34" charset="0"/>
                <a:cs typeface="Arial" panose="020B0604020202020204" pitchFamily="34" charset="0"/>
              </a:rPr>
              <a:t>290 M€</a:t>
            </a:r>
            <a:endParaRPr lang="fr-FR" sz="1600" dirty="0">
              <a:solidFill>
                <a:schemeClr val="accent6"/>
              </a:solidFill>
            </a:endParaRPr>
          </a:p>
        </p:txBody>
      </p:sp>
      <p:sp>
        <p:nvSpPr>
          <p:cNvPr id="10" name="ZoneTexte 9">
            <a:extLst>
              <a:ext uri="{FF2B5EF4-FFF2-40B4-BE49-F238E27FC236}">
                <a16:creationId xmlns:a16="http://schemas.microsoft.com/office/drawing/2014/main" id="{ED6E72AD-223E-0B16-AFC9-647A377C07DB}"/>
              </a:ext>
            </a:extLst>
          </p:cNvPr>
          <p:cNvSpPr txBox="1"/>
          <p:nvPr/>
        </p:nvSpPr>
        <p:spPr>
          <a:xfrm>
            <a:off x="3691156" y="3704453"/>
            <a:ext cx="1282222" cy="830997"/>
          </a:xfrm>
          <a:prstGeom prst="rect">
            <a:avLst/>
          </a:prstGeom>
          <a:noFill/>
        </p:spPr>
        <p:txBody>
          <a:bodyPr wrap="square">
            <a:spAutoFit/>
          </a:bodyPr>
          <a:lstStyle/>
          <a:p>
            <a:pPr algn="r"/>
            <a:r>
              <a:rPr lang="fr-FR" sz="1600" dirty="0" err="1">
                <a:solidFill>
                  <a:schemeClr val="accent3">
                    <a:lumMod val="75000"/>
                  </a:schemeClr>
                </a:solidFill>
                <a:latin typeface="Arial" panose="020B0604020202020204" pitchFamily="34" charset="0"/>
                <a:cs typeface="Arial" panose="020B0604020202020204" pitchFamily="34" charset="0"/>
              </a:rPr>
              <a:t>Mobility</a:t>
            </a:r>
            <a:r>
              <a:rPr lang="fr-FR" sz="1600" dirty="0">
                <a:solidFill>
                  <a:schemeClr val="accent3">
                    <a:lumMod val="75000"/>
                  </a:schemeClr>
                </a:solidFill>
                <a:latin typeface="Arial" panose="020B0604020202020204" pitchFamily="34" charset="0"/>
                <a:cs typeface="Arial" panose="020B0604020202020204" pitchFamily="34" charset="0"/>
              </a:rPr>
              <a:t> </a:t>
            </a:r>
            <a:r>
              <a:rPr lang="fr-FR" sz="1600" dirty="0" err="1">
                <a:solidFill>
                  <a:schemeClr val="accent3">
                    <a:lumMod val="75000"/>
                  </a:schemeClr>
                </a:solidFill>
                <a:latin typeface="Arial" panose="020B0604020202020204" pitchFamily="34" charset="0"/>
                <a:cs typeface="Arial" panose="020B0604020202020204" pitchFamily="34" charset="0"/>
              </a:rPr>
              <a:t>payment</a:t>
            </a:r>
            <a:endParaRPr lang="fr-FR" sz="1600" dirty="0">
              <a:solidFill>
                <a:schemeClr val="accent3">
                  <a:lumMod val="75000"/>
                </a:schemeClr>
              </a:solidFill>
              <a:latin typeface="Arial" panose="020B0604020202020204" pitchFamily="34" charset="0"/>
              <a:cs typeface="Arial" panose="020B0604020202020204" pitchFamily="34" charset="0"/>
            </a:endParaRPr>
          </a:p>
          <a:p>
            <a:pPr algn="r"/>
            <a:r>
              <a:rPr lang="fr-FR" sz="1600" dirty="0">
                <a:solidFill>
                  <a:schemeClr val="accent3">
                    <a:lumMod val="75000"/>
                  </a:schemeClr>
                </a:solidFill>
                <a:latin typeface="Arial" panose="020B0604020202020204" pitchFamily="34" charset="0"/>
                <a:cs typeface="Arial" panose="020B0604020202020204" pitchFamily="34" charset="0"/>
              </a:rPr>
              <a:t>500 M€</a:t>
            </a:r>
            <a:endParaRPr lang="fr-FR" sz="1600" dirty="0">
              <a:solidFill>
                <a:schemeClr val="accent3">
                  <a:lumMod val="75000"/>
                </a:schemeClr>
              </a:solidFill>
            </a:endParaRPr>
          </a:p>
        </p:txBody>
      </p:sp>
      <p:graphicFrame>
        <p:nvGraphicFramePr>
          <p:cNvPr id="11" name="Tableau 10">
            <a:extLst>
              <a:ext uri="{FF2B5EF4-FFF2-40B4-BE49-F238E27FC236}">
                <a16:creationId xmlns:a16="http://schemas.microsoft.com/office/drawing/2014/main" id="{7050BFAE-FF2E-06EC-622E-7B7517B5415E}"/>
              </a:ext>
            </a:extLst>
          </p:cNvPr>
          <p:cNvGraphicFramePr>
            <a:graphicFrameLocks noGrp="1"/>
          </p:cNvGraphicFramePr>
          <p:nvPr>
            <p:extLst>
              <p:ext uri="{D42A27DB-BD31-4B8C-83A1-F6EECF244321}">
                <p14:modId xmlns:p14="http://schemas.microsoft.com/office/powerpoint/2010/main" val="415505620"/>
              </p:ext>
            </p:extLst>
          </p:nvPr>
        </p:nvGraphicFramePr>
        <p:xfrm>
          <a:off x="6095999" y="3361438"/>
          <a:ext cx="5517138" cy="2819204"/>
        </p:xfrm>
        <a:graphic>
          <a:graphicData uri="http://schemas.openxmlformats.org/drawingml/2006/table">
            <a:tbl>
              <a:tblPr bandRow="1">
                <a:tableStyleId>{5FD0F851-EC5A-4D38-B0AD-8093EC10F338}</a:tableStyleId>
              </a:tblPr>
              <a:tblGrid>
                <a:gridCol w="4071203">
                  <a:extLst>
                    <a:ext uri="{9D8B030D-6E8A-4147-A177-3AD203B41FA5}">
                      <a16:colId xmlns:a16="http://schemas.microsoft.com/office/drawing/2014/main" val="20000"/>
                    </a:ext>
                  </a:extLst>
                </a:gridCol>
                <a:gridCol w="1445935">
                  <a:extLst>
                    <a:ext uri="{9D8B030D-6E8A-4147-A177-3AD203B41FA5}">
                      <a16:colId xmlns:a16="http://schemas.microsoft.com/office/drawing/2014/main" val="20001"/>
                    </a:ext>
                  </a:extLst>
                </a:gridCol>
              </a:tblGrid>
              <a:tr h="800002">
                <a:tc>
                  <a:txBody>
                    <a:bodyPr/>
                    <a:lstStyle/>
                    <a:p>
                      <a:r>
                        <a:rPr lang="fr-FR" sz="2000" b="1" dirty="0"/>
                        <a:t>Network operating </a:t>
                      </a:r>
                      <a:r>
                        <a:rPr lang="fr-FR" sz="2000" b="1" dirty="0" err="1"/>
                        <a:t>costs</a:t>
                      </a:r>
                      <a:endParaRPr lang="fr-FR" sz="2000" b="1" dirty="0"/>
                    </a:p>
                  </a:txBody>
                  <a:tcPr anchor="ctr"/>
                </a:tc>
                <a:tc>
                  <a:txBody>
                    <a:bodyPr/>
                    <a:lstStyle/>
                    <a:p>
                      <a:pPr algn="ctr"/>
                      <a:r>
                        <a:rPr lang="fr-FR" sz="2000" b="1"/>
                        <a:t>50 à 60 %</a:t>
                      </a:r>
                    </a:p>
                  </a:txBody>
                  <a:tcPr anchor="ctr"/>
                </a:tc>
                <a:extLst>
                  <a:ext uri="{0D108BD9-81ED-4DB2-BD59-A6C34878D82A}">
                    <a16:rowId xmlns:a16="http://schemas.microsoft.com/office/drawing/2014/main" val="10001"/>
                  </a:ext>
                </a:extLst>
              </a:tr>
              <a:tr h="800002">
                <a:tc>
                  <a:txBody>
                    <a:bodyPr/>
                    <a:lstStyle/>
                    <a:p>
                      <a:r>
                        <a:rPr lang="en-US" sz="2000" b="1" dirty="0"/>
                        <a:t>Capital expenditure for new projects</a:t>
                      </a:r>
                      <a:endParaRPr lang="fr-FR" sz="2000" b="1" dirty="0"/>
                    </a:p>
                  </a:txBody>
                  <a:tcPr anchor="ctr"/>
                </a:tc>
                <a:tc>
                  <a:txBody>
                    <a:bodyPr/>
                    <a:lstStyle/>
                    <a:p>
                      <a:pPr algn="ctr"/>
                      <a:r>
                        <a:rPr lang="fr-FR" sz="2000" b="1"/>
                        <a:t>20 à 25 %</a:t>
                      </a:r>
                    </a:p>
                  </a:txBody>
                  <a:tcPr anchor="ctr"/>
                </a:tc>
                <a:extLst>
                  <a:ext uri="{0D108BD9-81ED-4DB2-BD59-A6C34878D82A}">
                    <a16:rowId xmlns:a16="http://schemas.microsoft.com/office/drawing/2014/main" val="10002"/>
                  </a:ext>
                </a:extLst>
              </a:tr>
              <a:tr h="934868">
                <a:tc>
                  <a:txBody>
                    <a:bodyPr/>
                    <a:lstStyle/>
                    <a:p>
                      <a:r>
                        <a:rPr lang="fr-FR" sz="2000" b="1" dirty="0"/>
                        <a:t>Asset management </a:t>
                      </a:r>
                      <a:r>
                        <a:rPr lang="fr-FR" sz="2000" b="1" dirty="0" err="1"/>
                        <a:t>costs</a:t>
                      </a:r>
                      <a:r>
                        <a:rPr lang="fr-FR" sz="2000" b="1" dirty="0"/>
                        <a:t> </a:t>
                      </a:r>
                      <a:r>
                        <a:rPr lang="fr-FR" sz="1800" b="0" dirty="0"/>
                        <a:t>(</a:t>
                      </a:r>
                      <a:r>
                        <a:rPr lang="en-US" sz="1800" b="0" dirty="0"/>
                        <a:t>maintenance and upkeep of infrastructure and equipment) including equipment purchases</a:t>
                      </a:r>
                      <a:endParaRPr lang="fr-FR" sz="2000" b="0" dirty="0"/>
                    </a:p>
                  </a:txBody>
                  <a:tcPr anchor="ctr"/>
                </a:tc>
                <a:tc>
                  <a:txBody>
                    <a:bodyPr/>
                    <a:lstStyle/>
                    <a:p>
                      <a:pPr algn="ctr"/>
                      <a:r>
                        <a:rPr lang="fr-FR" sz="2000" b="1" dirty="0"/>
                        <a:t>15 à 20 %</a:t>
                      </a:r>
                    </a:p>
                  </a:txBody>
                  <a:tcPr anchor="ctr"/>
                </a:tc>
                <a:extLst>
                  <a:ext uri="{0D108BD9-81ED-4DB2-BD59-A6C34878D82A}">
                    <a16:rowId xmlns:a16="http://schemas.microsoft.com/office/drawing/2014/main" val="10003"/>
                  </a:ext>
                </a:extLst>
              </a:tr>
            </a:tbl>
          </a:graphicData>
        </a:graphic>
      </p:graphicFrame>
      <p:sp>
        <p:nvSpPr>
          <p:cNvPr id="12" name="ZoneTexte 11">
            <a:extLst>
              <a:ext uri="{FF2B5EF4-FFF2-40B4-BE49-F238E27FC236}">
                <a16:creationId xmlns:a16="http://schemas.microsoft.com/office/drawing/2014/main" id="{0D947D06-29CC-6396-C974-9F1524E2C0E0}"/>
              </a:ext>
            </a:extLst>
          </p:cNvPr>
          <p:cNvSpPr txBox="1"/>
          <p:nvPr/>
        </p:nvSpPr>
        <p:spPr>
          <a:xfrm>
            <a:off x="6095999" y="2715107"/>
            <a:ext cx="5517138" cy="400110"/>
          </a:xfrm>
          <a:prstGeom prst="rect">
            <a:avLst/>
          </a:prstGeom>
          <a:noFill/>
        </p:spPr>
        <p:txBody>
          <a:bodyPr wrap="square">
            <a:spAutoFit/>
          </a:bodyPr>
          <a:lstStyle/>
          <a:p>
            <a:pPr algn="ctr" rtl="0">
              <a:defRPr sz="1920" b="0" i="0" u="none" strike="noStrike" kern="1200" spc="0" baseline="0">
                <a:solidFill>
                  <a:srgbClr val="38BECF"/>
                </a:solidFill>
                <a:latin typeface="+mn-lt"/>
                <a:ea typeface="+mn-ea"/>
                <a:cs typeface="+mn-cs"/>
              </a:defRPr>
            </a:pPr>
            <a:r>
              <a:rPr lang="en-US" dirty="0">
                <a:solidFill>
                  <a:srgbClr val="004F9F"/>
                </a:solidFill>
                <a:latin typeface="Arial" panose="020B0604020202020204" pitchFamily="34" charset="0"/>
                <a:cs typeface="Arial" panose="020B0604020202020204" pitchFamily="34" charset="0"/>
              </a:rPr>
              <a:t>3 main categories of expenses</a:t>
            </a:r>
            <a:endParaRPr lang="fr-FR" dirty="0">
              <a:solidFill>
                <a:srgbClr val="004F9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28553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fr-FR" dirty="0"/>
              <a:t>The </a:t>
            </a:r>
            <a:r>
              <a:rPr lang="fr-FR" dirty="0" err="1"/>
              <a:t>Mobility</a:t>
            </a:r>
            <a:r>
              <a:rPr lang="fr-FR" dirty="0"/>
              <a:t> </a:t>
            </a:r>
            <a:r>
              <a:rPr lang="fr-FR" dirty="0" err="1"/>
              <a:t>Payment</a:t>
            </a:r>
            <a:r>
              <a:rPr lang="fr-FR" dirty="0"/>
              <a:t> (« Versement Mobilité »)</a:t>
            </a:r>
            <a:endParaRPr lang="fr-FR" b="0" dirty="0"/>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838200" y="1690688"/>
            <a:ext cx="10369492" cy="4340996"/>
          </a:xfrm>
        </p:spPr>
        <p:txBody>
          <a:bodyPr>
            <a:noAutofit/>
          </a:bodyPr>
          <a:lstStyle/>
          <a:p>
            <a:pPr marL="0" indent="0" algn="l" rtl="0" fontAlgn="base">
              <a:lnSpc>
                <a:spcPct val="100000"/>
              </a:lnSpc>
              <a:buNone/>
            </a:pPr>
            <a:r>
              <a:rPr lang="en-US" sz="2000" b="1" i="0" u="none" strike="noStrike" dirty="0">
                <a:solidFill>
                  <a:srgbClr val="003A57"/>
                </a:solidFill>
                <a:effectLst/>
                <a:latin typeface="Arial" panose="020B0604020202020204" pitchFamily="34" charset="0"/>
              </a:rPr>
              <a:t>Tax paid by private and public employers</a:t>
            </a:r>
            <a:r>
              <a:rPr lang="en-US" sz="2000" i="0" u="none" strike="noStrike" dirty="0">
                <a:solidFill>
                  <a:srgbClr val="003A57"/>
                </a:solidFill>
                <a:effectLst/>
                <a:latin typeface="Arial" panose="020B0604020202020204" pitchFamily="34" charset="0"/>
              </a:rPr>
              <a:t>, with more than 11 employees, located within the scope of a Mobility Organizing Authority</a:t>
            </a:r>
            <a:endParaRPr lang="en-US" sz="2000" i="0" dirty="0">
              <a:solidFill>
                <a:srgbClr val="000000"/>
              </a:solidFill>
              <a:effectLst/>
              <a:latin typeface="Arial" panose="020B0604020202020204" pitchFamily="34" charset="0"/>
            </a:endParaRPr>
          </a:p>
          <a:p>
            <a:pPr lvl="1" fontAlgn="base">
              <a:lnSpc>
                <a:spcPct val="100000"/>
              </a:lnSpc>
            </a:pPr>
            <a:r>
              <a:rPr lang="fr-FR" sz="1800" b="0" i="0" u="none" strike="noStrike" dirty="0">
                <a:solidFill>
                  <a:srgbClr val="003A57"/>
                </a:solidFill>
                <a:effectLst/>
                <a:latin typeface="Arial" panose="020B0604020202020204" pitchFamily="34" charset="0"/>
              </a:rPr>
              <a:t>80% </a:t>
            </a:r>
            <a:r>
              <a:rPr lang="fr-FR" sz="1800" b="0" i="0" u="none" strike="noStrike" dirty="0" err="1">
                <a:solidFill>
                  <a:srgbClr val="003A57"/>
                </a:solidFill>
                <a:effectLst/>
                <a:latin typeface="Arial" panose="020B0604020202020204" pitchFamily="34" charset="0"/>
              </a:rPr>
              <a:t>private</a:t>
            </a:r>
            <a:r>
              <a:rPr lang="fr-FR" sz="1800" b="0" i="0" u="none" strike="noStrike" dirty="0">
                <a:solidFill>
                  <a:srgbClr val="003A57"/>
                </a:solidFill>
                <a:effectLst/>
                <a:latin typeface="Arial" panose="020B0604020202020204" pitchFamily="34" charset="0"/>
              </a:rPr>
              <a:t> </a:t>
            </a:r>
            <a:r>
              <a:rPr lang="fr-FR" sz="1800" b="0" i="0" u="none" strike="noStrike" dirty="0" err="1">
                <a:solidFill>
                  <a:srgbClr val="003A57"/>
                </a:solidFill>
                <a:effectLst/>
                <a:latin typeface="Arial" panose="020B0604020202020204" pitchFamily="34" charset="0"/>
              </a:rPr>
              <a:t>employers</a:t>
            </a:r>
            <a:r>
              <a:rPr lang="en-US" sz="1800" b="0" i="0" dirty="0">
                <a:solidFill>
                  <a:srgbClr val="000000"/>
                </a:solidFill>
                <a:effectLst/>
                <a:latin typeface="Arial" panose="020B0604020202020204" pitchFamily="34" charset="0"/>
              </a:rPr>
              <a:t>​</a:t>
            </a:r>
          </a:p>
          <a:p>
            <a:pPr lvl="1" fontAlgn="base">
              <a:lnSpc>
                <a:spcPct val="100000"/>
              </a:lnSpc>
            </a:pPr>
            <a:r>
              <a:rPr lang="fr-FR" sz="1800" b="0" i="0" u="none" strike="noStrike" dirty="0">
                <a:solidFill>
                  <a:srgbClr val="003A57"/>
                </a:solidFill>
                <a:effectLst/>
                <a:latin typeface="Arial" panose="020B0604020202020204" pitchFamily="34" charset="0"/>
              </a:rPr>
              <a:t>20% public </a:t>
            </a:r>
            <a:r>
              <a:rPr lang="fr-FR" sz="1800" b="0" i="0" u="none" strike="noStrike" dirty="0" err="1">
                <a:solidFill>
                  <a:srgbClr val="003A57"/>
                </a:solidFill>
                <a:effectLst/>
                <a:latin typeface="Arial" panose="020B0604020202020204" pitchFamily="34" charset="0"/>
              </a:rPr>
              <a:t>employers</a:t>
            </a:r>
            <a:r>
              <a:rPr lang="fr-FR" sz="1800" b="0" i="0" dirty="0">
                <a:solidFill>
                  <a:srgbClr val="000000"/>
                </a:solidFill>
                <a:effectLst/>
                <a:latin typeface="Arial" panose="020B0604020202020204" pitchFamily="34" charset="0"/>
              </a:rPr>
              <a:t>​</a:t>
            </a:r>
          </a:p>
          <a:p>
            <a:pPr marL="0" indent="0" algn="l" rtl="0" fontAlgn="base">
              <a:lnSpc>
                <a:spcPct val="100000"/>
              </a:lnSpc>
              <a:buNone/>
            </a:pPr>
            <a:endParaRPr lang="fr-FR" sz="1800" b="0" i="0" u="none" strike="noStrike" dirty="0">
              <a:solidFill>
                <a:srgbClr val="003A57"/>
              </a:solidFill>
              <a:effectLst/>
              <a:latin typeface="Arial" panose="020B0604020202020204" pitchFamily="34" charset="0"/>
            </a:endParaRPr>
          </a:p>
          <a:p>
            <a:pPr algn="l" rtl="0" fontAlgn="base">
              <a:lnSpc>
                <a:spcPct val="100000"/>
              </a:lnSpc>
              <a:buFont typeface="Arial" panose="020B0604020202020204" pitchFamily="34" charset="0"/>
              <a:buChar char="•"/>
            </a:pPr>
            <a:r>
              <a:rPr lang="en-US" sz="1800" b="0" i="0" u="none" strike="noStrike" dirty="0">
                <a:solidFill>
                  <a:srgbClr val="003A57"/>
                </a:solidFill>
                <a:effectLst/>
                <a:latin typeface="Arial" panose="020B0604020202020204" pitchFamily="34" charset="0"/>
              </a:rPr>
              <a:t>Contributes to the financing of public transport</a:t>
            </a:r>
          </a:p>
          <a:p>
            <a:pPr algn="l" rtl="0" fontAlgn="base">
              <a:lnSpc>
                <a:spcPct val="100000"/>
              </a:lnSpc>
              <a:buFont typeface="Arial" panose="020B0604020202020204" pitchFamily="34" charset="0"/>
              <a:buChar char="•"/>
            </a:pPr>
            <a:r>
              <a:rPr lang="en-US" sz="1800" b="0" i="0" u="none" strike="noStrike" dirty="0">
                <a:solidFill>
                  <a:srgbClr val="003A57"/>
                </a:solidFill>
                <a:effectLst/>
                <a:latin typeface="Arial" panose="020B0604020202020204" pitchFamily="34" charset="0"/>
              </a:rPr>
              <a:t>Calculated from the company's payroll (legal maximum rate : 2%)</a:t>
            </a:r>
            <a:endParaRPr lang="fr-FR" sz="1800" b="0" i="0" u="none" strike="noStrike" dirty="0">
              <a:solidFill>
                <a:srgbClr val="003A57"/>
              </a:solidFill>
              <a:effectLst/>
              <a:latin typeface="Arial" panose="020B0604020202020204" pitchFamily="34" charset="0"/>
            </a:endParaRPr>
          </a:p>
          <a:p>
            <a:pPr marL="0" indent="0" algn="l" rtl="0" fontAlgn="base">
              <a:lnSpc>
                <a:spcPct val="100000"/>
              </a:lnSpc>
              <a:buNone/>
            </a:pPr>
            <a:endParaRPr lang="fr-FR" dirty="0">
              <a:solidFill>
                <a:srgbClr val="003A57"/>
              </a:solidFill>
            </a:endParaRPr>
          </a:p>
          <a:p>
            <a:pPr marL="0" indent="0" algn="l" rtl="0" fontAlgn="base">
              <a:lnSpc>
                <a:spcPct val="100000"/>
              </a:lnSpc>
              <a:buNone/>
            </a:pPr>
            <a:r>
              <a:rPr lang="en-US" dirty="0">
                <a:solidFill>
                  <a:srgbClr val="003A57"/>
                </a:solidFill>
              </a:rPr>
              <a:t>In the SYTRAL territory, the Mobility Payment rate varies from 0.65% to 2%, depending on the density of the transport offer. In addition, SYTRAL </a:t>
            </a:r>
            <a:r>
              <a:rPr lang="en-US" dirty="0" err="1">
                <a:solidFill>
                  <a:srgbClr val="003A57"/>
                </a:solidFill>
              </a:rPr>
              <a:t>Mobilités</a:t>
            </a:r>
            <a:r>
              <a:rPr lang="en-US" dirty="0">
                <a:solidFill>
                  <a:srgbClr val="003A57"/>
                </a:solidFill>
              </a:rPr>
              <a:t> pays a share of the VM proceeds to its members to enable them to finance their own mobility-related expenses.</a:t>
            </a: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24</a:t>
            </a:fld>
            <a:endParaRPr lang="fr-FR" dirty="0">
              <a:solidFill>
                <a:srgbClr val="49B170"/>
              </a:solidFill>
            </a:endParaRPr>
          </a:p>
        </p:txBody>
      </p:sp>
    </p:spTree>
    <p:extLst>
      <p:ext uri="{BB962C8B-B14F-4D97-AF65-F5344CB8AC3E}">
        <p14:creationId xmlns:p14="http://schemas.microsoft.com/office/powerpoint/2010/main" val="26514725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4CD950C6-EFC6-764E-87EC-13B909F06ABA}"/>
              </a:ext>
            </a:extLst>
          </p:cNvPr>
          <p:cNvGrpSpPr/>
          <p:nvPr/>
        </p:nvGrpSpPr>
        <p:grpSpPr>
          <a:xfrm>
            <a:off x="277792" y="6164262"/>
            <a:ext cx="9770412" cy="749300"/>
            <a:chOff x="277792" y="6164262"/>
            <a:chExt cx="9770412" cy="749300"/>
          </a:xfrm>
        </p:grpSpPr>
        <p:sp>
          <p:nvSpPr>
            <p:cNvPr id="5" name="Espace réservé de la date 3">
              <a:extLst>
                <a:ext uri="{FF2B5EF4-FFF2-40B4-BE49-F238E27FC236}">
                  <a16:creationId xmlns:a16="http://schemas.microsoft.com/office/drawing/2014/main" id="{C87B3039-FE52-584B-9394-2BDC1D11F5D6}"/>
                </a:ext>
              </a:extLst>
            </p:cNvPr>
            <p:cNvSpPr txBox="1">
              <a:spLocks/>
            </p:cNvSpPr>
            <p:nvPr/>
          </p:nvSpPr>
          <p:spPr>
            <a:xfrm>
              <a:off x="849774" y="6346938"/>
              <a:ext cx="7090229" cy="363600"/>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9C32E0DB-B660-4247-9C35-858DA7F1FA14}" type="datetimeFigureOut">
                <a:rPr lang="fr-FR" smtClean="0"/>
                <a:pPr algn="r"/>
                <a:t>18/10/2024</a:t>
              </a:fld>
              <a:endParaRPr lang="fr-FR" dirty="0"/>
            </a:p>
          </p:txBody>
        </p:sp>
        <p:sp>
          <p:nvSpPr>
            <p:cNvPr id="6" name="Espace réservé du pied de page 4">
              <a:extLst>
                <a:ext uri="{FF2B5EF4-FFF2-40B4-BE49-F238E27FC236}">
                  <a16:creationId xmlns:a16="http://schemas.microsoft.com/office/drawing/2014/main" id="{BBBF9E20-DF69-544C-9072-26B22D1EA689}"/>
                </a:ext>
              </a:extLst>
            </p:cNvPr>
            <p:cNvSpPr txBox="1">
              <a:spLocks/>
            </p:cNvSpPr>
            <p:nvPr/>
          </p:nvSpPr>
          <p:spPr>
            <a:xfrm>
              <a:off x="2998616" y="6346938"/>
              <a:ext cx="7049588"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000" dirty="0"/>
                <a:t>Présentation institutionnelle</a:t>
              </a: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pPr algn="l"/>
                <a:t>25</a:t>
              </a:fld>
              <a:endParaRPr lang="fr-FR" dirty="0"/>
            </a:p>
          </p:txBody>
        </p:sp>
        <p:pic>
          <p:nvPicPr>
            <p:cNvPr id="9" name="Image 8">
              <a:extLst>
                <a:ext uri="{FF2B5EF4-FFF2-40B4-BE49-F238E27FC236}">
                  <a16:creationId xmlns:a16="http://schemas.microsoft.com/office/drawing/2014/main" id="{F98A13BC-FE75-374F-9FDC-436DFF1D0DF4}"/>
                </a:ext>
              </a:extLst>
            </p:cNvPr>
            <p:cNvPicPr>
              <a:picLocks noChangeAspect="1"/>
            </p:cNvPicPr>
            <p:nvPr/>
          </p:nvPicPr>
          <p:blipFill>
            <a:blip r:embed="rId2"/>
            <a:stretch>
              <a:fillRect/>
            </a:stretch>
          </p:blipFill>
          <p:spPr>
            <a:xfrm>
              <a:off x="7940004" y="6164262"/>
              <a:ext cx="342900" cy="749300"/>
            </a:xfrm>
            <a:prstGeom prst="rect">
              <a:avLst/>
            </a:prstGeom>
          </p:spPr>
        </p:pic>
      </p:grpSp>
      <p:sp>
        <p:nvSpPr>
          <p:cNvPr id="12" name="Rectangle 11"/>
          <p:cNvSpPr/>
          <p:nvPr/>
        </p:nvSpPr>
        <p:spPr>
          <a:xfrm>
            <a:off x="8908026" y="5386009"/>
            <a:ext cx="2665132" cy="869591"/>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1026" name="Picture 2">
            <a:extLst>
              <a:ext uri="{FF2B5EF4-FFF2-40B4-BE49-F238E27FC236}">
                <a16:creationId xmlns:a16="http://schemas.microsoft.com/office/drawing/2014/main" id="{F7B1A842-73D8-B231-B0D7-0C5A7F7036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 y="0"/>
            <a:ext cx="1218565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 name="ZoneTexte 9">
            <a:extLst>
              <a:ext uri="{FF2B5EF4-FFF2-40B4-BE49-F238E27FC236}">
                <a16:creationId xmlns:a16="http://schemas.microsoft.com/office/drawing/2014/main" id="{EC43506D-03BB-4FD0-5F35-EDEE6F6E8477}"/>
              </a:ext>
            </a:extLst>
          </p:cNvPr>
          <p:cNvSpPr txBox="1"/>
          <p:nvPr/>
        </p:nvSpPr>
        <p:spPr>
          <a:xfrm>
            <a:off x="5209563" y="6154227"/>
            <a:ext cx="4482016" cy="584775"/>
          </a:xfrm>
          <a:prstGeom prst="rect">
            <a:avLst/>
          </a:prstGeom>
          <a:noFill/>
        </p:spPr>
        <p:txBody>
          <a:bodyPr wrap="square">
            <a:spAutoFit/>
          </a:bodyPr>
          <a:lstStyle/>
          <a:p>
            <a:pPr rtl="0">
              <a:defRPr sz="1920" b="0" i="0" u="none" strike="noStrike" kern="1200" spc="0" baseline="0">
                <a:solidFill>
                  <a:srgbClr val="38BECF"/>
                </a:solidFill>
                <a:latin typeface="+mn-lt"/>
                <a:ea typeface="+mn-ea"/>
                <a:cs typeface="+mn-cs"/>
              </a:defRPr>
            </a:pPr>
            <a:r>
              <a:rPr lang="en-US" sz="1600" dirty="0">
                <a:solidFill>
                  <a:srgbClr val="004F9F"/>
                </a:solidFill>
                <a:latin typeface="Arial" panose="020B0604020202020204" pitchFamily="34" charset="0"/>
                <a:cs typeface="Arial" panose="020B0604020202020204" pitchFamily="34" charset="0"/>
              </a:rPr>
              <a:t>Mobility payment revenue in zone 1 represents 96% of total Mobility payment revenue</a:t>
            </a:r>
            <a:endParaRPr lang="fr-FR" sz="1600" dirty="0">
              <a:solidFill>
                <a:srgbClr val="004F9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47266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4CD950C6-EFC6-764E-87EC-13B909F06ABA}"/>
              </a:ext>
            </a:extLst>
          </p:cNvPr>
          <p:cNvGrpSpPr/>
          <p:nvPr/>
        </p:nvGrpSpPr>
        <p:grpSpPr>
          <a:xfrm>
            <a:off x="277792" y="6346938"/>
            <a:ext cx="9770412" cy="363600"/>
            <a:chOff x="277792" y="6346938"/>
            <a:chExt cx="9770412" cy="363600"/>
          </a:xfrm>
        </p:grpSpPr>
        <p:sp>
          <p:nvSpPr>
            <p:cNvPr id="6" name="Espace réservé du pied de page 4">
              <a:extLst>
                <a:ext uri="{FF2B5EF4-FFF2-40B4-BE49-F238E27FC236}">
                  <a16:creationId xmlns:a16="http://schemas.microsoft.com/office/drawing/2014/main" id="{BBBF9E20-DF69-544C-9072-26B22D1EA689}"/>
                </a:ext>
              </a:extLst>
            </p:cNvPr>
            <p:cNvSpPr txBox="1">
              <a:spLocks/>
            </p:cNvSpPr>
            <p:nvPr/>
          </p:nvSpPr>
          <p:spPr>
            <a:xfrm>
              <a:off x="2998616" y="6346938"/>
              <a:ext cx="7049588"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dirty="0" smtClean="0"/>
                <a:pPr algn="l"/>
                <a:t>26</a:t>
              </a:fld>
              <a:endParaRPr lang="fr-FR"/>
            </a:p>
          </p:txBody>
        </p:sp>
      </p:grpSp>
      <p:sp>
        <p:nvSpPr>
          <p:cNvPr id="2" name="Titre 1">
            <a:extLst>
              <a:ext uri="{FF2B5EF4-FFF2-40B4-BE49-F238E27FC236}">
                <a16:creationId xmlns:a16="http://schemas.microsoft.com/office/drawing/2014/main" id="{40C2FA59-DB77-3A53-DF52-33B12B892869}"/>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2"/>
                </a:solidFill>
                <a:latin typeface="Arial" panose="020B0604020202020204" pitchFamily="34" charset="0"/>
                <a:ea typeface="+mj-ea"/>
                <a:cs typeface="Arial" panose="020B0604020202020204" pitchFamily="34" charset="0"/>
              </a:defRPr>
            </a:lvl1pPr>
          </a:lstStyle>
          <a:p>
            <a:r>
              <a:rPr lang="en-US" sz="3200" dirty="0"/>
              <a:t>Network costs and revenues - 2023</a:t>
            </a:r>
            <a:endParaRPr lang="fr-FR" sz="3200" dirty="0"/>
          </a:p>
        </p:txBody>
      </p:sp>
      <p:sp>
        <p:nvSpPr>
          <p:cNvPr id="5" name="Espace réservé du contenu 2">
            <a:extLst>
              <a:ext uri="{FF2B5EF4-FFF2-40B4-BE49-F238E27FC236}">
                <a16:creationId xmlns:a16="http://schemas.microsoft.com/office/drawing/2014/main" id="{5B7C0997-9F72-0358-9106-7AFC593C0C85}"/>
              </a:ext>
            </a:extLst>
          </p:cNvPr>
          <p:cNvSpPr txBox="1">
            <a:spLocks/>
          </p:cNvSpPr>
          <p:nvPr/>
        </p:nvSpPr>
        <p:spPr>
          <a:xfrm>
            <a:off x="2107505" y="1617954"/>
            <a:ext cx="2846546" cy="4815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u="sng" kern="1200">
                <a:solidFill>
                  <a:schemeClr val="accent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FR" sz="2200" u="none" dirty="0" err="1">
                <a:solidFill>
                  <a:schemeClr val="tx2"/>
                </a:solidFill>
              </a:rPr>
              <a:t>Contract</a:t>
            </a:r>
            <a:r>
              <a:rPr lang="fr-FR" sz="2200" u="none" dirty="0">
                <a:solidFill>
                  <a:schemeClr val="tx2"/>
                </a:solidFill>
              </a:rPr>
              <a:t> </a:t>
            </a:r>
            <a:r>
              <a:rPr lang="fr-FR" sz="2200" u="none" dirty="0" err="1">
                <a:solidFill>
                  <a:schemeClr val="tx2"/>
                </a:solidFill>
              </a:rPr>
              <a:t>costs</a:t>
            </a:r>
            <a:endParaRPr lang="fr-FR" sz="1800" b="0" u="none" dirty="0">
              <a:solidFill>
                <a:srgbClr val="FF0000"/>
              </a:solidFill>
            </a:endParaRPr>
          </a:p>
        </p:txBody>
      </p:sp>
      <p:sp>
        <p:nvSpPr>
          <p:cNvPr id="8" name="Rectangle : coins arrondis 7">
            <a:extLst>
              <a:ext uri="{FF2B5EF4-FFF2-40B4-BE49-F238E27FC236}">
                <a16:creationId xmlns:a16="http://schemas.microsoft.com/office/drawing/2014/main" id="{4FEF7292-CB8A-A946-7DAF-46AF60DD2D04}"/>
              </a:ext>
            </a:extLst>
          </p:cNvPr>
          <p:cNvSpPr/>
          <p:nvPr/>
        </p:nvSpPr>
        <p:spPr>
          <a:xfrm>
            <a:off x="194243" y="2353917"/>
            <a:ext cx="1652312" cy="548197"/>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TCL</a:t>
            </a:r>
          </a:p>
        </p:txBody>
      </p:sp>
      <p:sp>
        <p:nvSpPr>
          <p:cNvPr id="9" name="Rectangle : coins arrondis 8">
            <a:extLst>
              <a:ext uri="{FF2B5EF4-FFF2-40B4-BE49-F238E27FC236}">
                <a16:creationId xmlns:a16="http://schemas.microsoft.com/office/drawing/2014/main" id="{219D67FA-A3BD-CF3D-A1E8-DB67A9CFC012}"/>
              </a:ext>
            </a:extLst>
          </p:cNvPr>
          <p:cNvSpPr/>
          <p:nvPr/>
        </p:nvSpPr>
        <p:spPr>
          <a:xfrm>
            <a:off x="2533947" y="2353917"/>
            <a:ext cx="1993665" cy="54819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447 millions d’€</a:t>
            </a:r>
          </a:p>
        </p:txBody>
      </p:sp>
      <p:sp>
        <p:nvSpPr>
          <p:cNvPr id="16" name="Rectangle : coins arrondis 15">
            <a:extLst>
              <a:ext uri="{FF2B5EF4-FFF2-40B4-BE49-F238E27FC236}">
                <a16:creationId xmlns:a16="http://schemas.microsoft.com/office/drawing/2014/main" id="{ECC81A3F-40FA-BA16-C088-71872A600FB9}"/>
              </a:ext>
            </a:extLst>
          </p:cNvPr>
          <p:cNvSpPr/>
          <p:nvPr/>
        </p:nvSpPr>
        <p:spPr>
          <a:xfrm>
            <a:off x="194243" y="3215123"/>
            <a:ext cx="1652312" cy="548197"/>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Cars du Rhône</a:t>
            </a:r>
          </a:p>
        </p:txBody>
      </p:sp>
      <p:sp>
        <p:nvSpPr>
          <p:cNvPr id="18" name="Rectangle : coins arrondis 17">
            <a:extLst>
              <a:ext uri="{FF2B5EF4-FFF2-40B4-BE49-F238E27FC236}">
                <a16:creationId xmlns:a16="http://schemas.microsoft.com/office/drawing/2014/main" id="{8DABEE31-1915-A773-B3D9-328ADBD2D82F}"/>
              </a:ext>
            </a:extLst>
          </p:cNvPr>
          <p:cNvSpPr/>
          <p:nvPr/>
        </p:nvSpPr>
        <p:spPr>
          <a:xfrm>
            <a:off x="2533948" y="3215123"/>
            <a:ext cx="1993664" cy="548197"/>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45,7 millions d’€</a:t>
            </a:r>
          </a:p>
        </p:txBody>
      </p:sp>
      <p:sp>
        <p:nvSpPr>
          <p:cNvPr id="19" name="Rectangle : coins arrondis 18">
            <a:extLst>
              <a:ext uri="{FF2B5EF4-FFF2-40B4-BE49-F238E27FC236}">
                <a16:creationId xmlns:a16="http://schemas.microsoft.com/office/drawing/2014/main" id="{3CADDFCF-29F8-3CFA-F8EA-FA3BE21D2F4C}"/>
              </a:ext>
            </a:extLst>
          </p:cNvPr>
          <p:cNvSpPr/>
          <p:nvPr/>
        </p:nvSpPr>
        <p:spPr>
          <a:xfrm>
            <a:off x="194242" y="4937535"/>
            <a:ext cx="1652311" cy="548197"/>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Libellule</a:t>
            </a:r>
          </a:p>
        </p:txBody>
      </p:sp>
      <p:sp>
        <p:nvSpPr>
          <p:cNvPr id="20" name="Rectangle : coins arrondis 19">
            <a:extLst>
              <a:ext uri="{FF2B5EF4-FFF2-40B4-BE49-F238E27FC236}">
                <a16:creationId xmlns:a16="http://schemas.microsoft.com/office/drawing/2014/main" id="{B8C8596A-4267-1924-71C6-53BBA236FFCC}"/>
              </a:ext>
            </a:extLst>
          </p:cNvPr>
          <p:cNvSpPr/>
          <p:nvPr/>
        </p:nvSpPr>
        <p:spPr>
          <a:xfrm>
            <a:off x="2533947" y="4937535"/>
            <a:ext cx="1993664" cy="548197"/>
          </a:xfrm>
          <a:prstGeom prst="round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6,8 millions d’€</a:t>
            </a:r>
          </a:p>
        </p:txBody>
      </p:sp>
      <p:sp>
        <p:nvSpPr>
          <p:cNvPr id="21" name="Rectangle : coins arrondis 20">
            <a:extLst>
              <a:ext uri="{FF2B5EF4-FFF2-40B4-BE49-F238E27FC236}">
                <a16:creationId xmlns:a16="http://schemas.microsoft.com/office/drawing/2014/main" id="{605DCF91-777A-73AD-1FD9-932258DA610F}"/>
              </a:ext>
            </a:extLst>
          </p:cNvPr>
          <p:cNvSpPr/>
          <p:nvPr/>
        </p:nvSpPr>
        <p:spPr>
          <a:xfrm>
            <a:off x="194241" y="4076329"/>
            <a:ext cx="1652312" cy="54819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TCL-EL</a:t>
            </a:r>
          </a:p>
        </p:txBody>
      </p:sp>
      <p:sp>
        <p:nvSpPr>
          <p:cNvPr id="22" name="Rectangle : coins arrondis 21">
            <a:extLst>
              <a:ext uri="{FF2B5EF4-FFF2-40B4-BE49-F238E27FC236}">
                <a16:creationId xmlns:a16="http://schemas.microsoft.com/office/drawing/2014/main" id="{781B43FC-0639-F6D1-0319-3C81EF041E28}"/>
              </a:ext>
            </a:extLst>
          </p:cNvPr>
          <p:cNvSpPr/>
          <p:nvPr/>
        </p:nvSpPr>
        <p:spPr>
          <a:xfrm>
            <a:off x="2533946" y="4076329"/>
            <a:ext cx="1993664" cy="548197"/>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12,9 millions d’€</a:t>
            </a:r>
          </a:p>
        </p:txBody>
      </p:sp>
      <p:sp>
        <p:nvSpPr>
          <p:cNvPr id="23" name="Rectangle : coins arrondis 22">
            <a:extLst>
              <a:ext uri="{FF2B5EF4-FFF2-40B4-BE49-F238E27FC236}">
                <a16:creationId xmlns:a16="http://schemas.microsoft.com/office/drawing/2014/main" id="{93B7F144-8E31-0168-EED8-3DCBC7E46B75}"/>
              </a:ext>
            </a:extLst>
          </p:cNvPr>
          <p:cNvSpPr/>
          <p:nvPr/>
        </p:nvSpPr>
        <p:spPr>
          <a:xfrm>
            <a:off x="194243" y="5798741"/>
            <a:ext cx="1652310" cy="54819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err="1">
                <a:solidFill>
                  <a:schemeClr val="tx1"/>
                </a:solidFill>
              </a:rPr>
              <a:t>Rhônexpress</a:t>
            </a:r>
            <a:endParaRPr lang="fr-FR" b="1">
              <a:solidFill>
                <a:schemeClr val="tx1"/>
              </a:solidFill>
            </a:endParaRPr>
          </a:p>
        </p:txBody>
      </p:sp>
      <p:sp>
        <p:nvSpPr>
          <p:cNvPr id="24" name="Rectangle : coins arrondis 23">
            <a:extLst>
              <a:ext uri="{FF2B5EF4-FFF2-40B4-BE49-F238E27FC236}">
                <a16:creationId xmlns:a16="http://schemas.microsoft.com/office/drawing/2014/main" id="{5F4526F3-7D57-8A24-10D7-03DA7B667FC3}"/>
              </a:ext>
            </a:extLst>
          </p:cNvPr>
          <p:cNvSpPr/>
          <p:nvPr/>
        </p:nvSpPr>
        <p:spPr>
          <a:xfrm>
            <a:off x="2533947" y="5798741"/>
            <a:ext cx="1993663" cy="548197"/>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12,8 millions d’€</a:t>
            </a:r>
            <a:r>
              <a:rPr lang="fr-FR">
                <a:solidFill>
                  <a:schemeClr val="tx1"/>
                </a:solidFill>
              </a:rPr>
              <a:t> *</a:t>
            </a:r>
          </a:p>
        </p:txBody>
      </p:sp>
      <p:sp>
        <p:nvSpPr>
          <p:cNvPr id="3" name="Espace réservé du contenu 2">
            <a:extLst>
              <a:ext uri="{FF2B5EF4-FFF2-40B4-BE49-F238E27FC236}">
                <a16:creationId xmlns:a16="http://schemas.microsoft.com/office/drawing/2014/main" id="{5CF1E37C-0E8D-37B6-93A4-2EB88DED8249}"/>
              </a:ext>
            </a:extLst>
          </p:cNvPr>
          <p:cNvSpPr txBox="1">
            <a:spLocks/>
          </p:cNvSpPr>
          <p:nvPr/>
        </p:nvSpPr>
        <p:spPr>
          <a:xfrm>
            <a:off x="5374801" y="1617954"/>
            <a:ext cx="2819952" cy="4815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u="sng" kern="1200">
                <a:solidFill>
                  <a:schemeClr val="accent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FR" sz="2200" u="none" dirty="0" err="1">
                <a:solidFill>
                  <a:schemeClr val="tx2"/>
                </a:solidFill>
              </a:rPr>
              <a:t>Ticketing</a:t>
            </a:r>
            <a:r>
              <a:rPr lang="fr-FR" sz="2200" u="none" dirty="0">
                <a:solidFill>
                  <a:schemeClr val="tx2"/>
                </a:solidFill>
              </a:rPr>
              <a:t> revenue</a:t>
            </a:r>
            <a:endParaRPr lang="fr-FR" sz="1800" b="0" u="none" dirty="0">
              <a:solidFill>
                <a:srgbClr val="FF0000"/>
              </a:solidFill>
            </a:endParaRPr>
          </a:p>
        </p:txBody>
      </p:sp>
      <p:sp>
        <p:nvSpPr>
          <p:cNvPr id="4" name="Rectangle : coins arrondis 3">
            <a:extLst>
              <a:ext uri="{FF2B5EF4-FFF2-40B4-BE49-F238E27FC236}">
                <a16:creationId xmlns:a16="http://schemas.microsoft.com/office/drawing/2014/main" id="{66EB5E89-6CAC-A5AD-EE45-B51C3C0866E8}"/>
              </a:ext>
            </a:extLst>
          </p:cNvPr>
          <p:cNvSpPr/>
          <p:nvPr/>
        </p:nvSpPr>
        <p:spPr>
          <a:xfrm>
            <a:off x="5657494" y="2351432"/>
            <a:ext cx="2254569" cy="54819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241 millions d’€</a:t>
            </a:r>
          </a:p>
        </p:txBody>
      </p:sp>
      <p:sp>
        <p:nvSpPr>
          <p:cNvPr id="10" name="Rectangle : coins arrondis 9">
            <a:extLst>
              <a:ext uri="{FF2B5EF4-FFF2-40B4-BE49-F238E27FC236}">
                <a16:creationId xmlns:a16="http://schemas.microsoft.com/office/drawing/2014/main" id="{3C9CF5CF-A9CE-6EB1-D138-645E7DAA5044}"/>
              </a:ext>
            </a:extLst>
          </p:cNvPr>
          <p:cNvSpPr/>
          <p:nvPr/>
        </p:nvSpPr>
        <p:spPr>
          <a:xfrm>
            <a:off x="5657495" y="3212638"/>
            <a:ext cx="2254568" cy="548197"/>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4,8 millions d’€</a:t>
            </a:r>
          </a:p>
        </p:txBody>
      </p:sp>
      <p:sp>
        <p:nvSpPr>
          <p:cNvPr id="12" name="Rectangle : coins arrondis 11">
            <a:extLst>
              <a:ext uri="{FF2B5EF4-FFF2-40B4-BE49-F238E27FC236}">
                <a16:creationId xmlns:a16="http://schemas.microsoft.com/office/drawing/2014/main" id="{AD89B0C5-5D92-1659-5A27-82E92B7C3E60}"/>
              </a:ext>
            </a:extLst>
          </p:cNvPr>
          <p:cNvSpPr/>
          <p:nvPr/>
        </p:nvSpPr>
        <p:spPr>
          <a:xfrm>
            <a:off x="5657493" y="4935050"/>
            <a:ext cx="2254567" cy="548197"/>
          </a:xfrm>
          <a:prstGeom prst="round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1,1 million d’€</a:t>
            </a:r>
          </a:p>
        </p:txBody>
      </p:sp>
      <p:sp>
        <p:nvSpPr>
          <p:cNvPr id="13" name="Rectangle : coins arrondis 12">
            <a:extLst>
              <a:ext uri="{FF2B5EF4-FFF2-40B4-BE49-F238E27FC236}">
                <a16:creationId xmlns:a16="http://schemas.microsoft.com/office/drawing/2014/main" id="{34FD0408-2C23-95C7-6019-DD79B693953C}"/>
              </a:ext>
            </a:extLst>
          </p:cNvPr>
          <p:cNvSpPr/>
          <p:nvPr/>
        </p:nvSpPr>
        <p:spPr>
          <a:xfrm>
            <a:off x="5657493" y="4073844"/>
            <a:ext cx="2254566" cy="548197"/>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1,5 million d’€</a:t>
            </a:r>
          </a:p>
        </p:txBody>
      </p:sp>
      <p:sp>
        <p:nvSpPr>
          <p:cNvPr id="14" name="Rectangle : coins arrondis 13">
            <a:extLst>
              <a:ext uri="{FF2B5EF4-FFF2-40B4-BE49-F238E27FC236}">
                <a16:creationId xmlns:a16="http://schemas.microsoft.com/office/drawing/2014/main" id="{47A52AF2-1E6E-0D08-A9CB-8A961AC39923}"/>
              </a:ext>
            </a:extLst>
          </p:cNvPr>
          <p:cNvSpPr/>
          <p:nvPr/>
        </p:nvSpPr>
        <p:spPr>
          <a:xfrm>
            <a:off x="5657494" y="5796256"/>
            <a:ext cx="2254565" cy="548197"/>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16,4 millions d’€</a:t>
            </a:r>
          </a:p>
        </p:txBody>
      </p:sp>
      <p:sp>
        <p:nvSpPr>
          <p:cNvPr id="17" name="Espace réservé du contenu 2">
            <a:extLst>
              <a:ext uri="{FF2B5EF4-FFF2-40B4-BE49-F238E27FC236}">
                <a16:creationId xmlns:a16="http://schemas.microsoft.com/office/drawing/2014/main" id="{6A2D295B-DC74-D8E6-83FD-C948461AAFF2}"/>
              </a:ext>
            </a:extLst>
          </p:cNvPr>
          <p:cNvSpPr txBox="1">
            <a:spLocks/>
          </p:cNvSpPr>
          <p:nvPr/>
        </p:nvSpPr>
        <p:spPr>
          <a:xfrm>
            <a:off x="8615503" y="1620172"/>
            <a:ext cx="2254566" cy="4815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u="sng" kern="1200">
                <a:solidFill>
                  <a:schemeClr val="accent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FR" sz="2200" u="none" dirty="0">
                <a:solidFill>
                  <a:schemeClr val="tx2"/>
                </a:solidFill>
              </a:rPr>
              <a:t>Ratio R/C</a:t>
            </a:r>
          </a:p>
          <a:p>
            <a:endParaRPr lang="fr-FR" sz="1800" b="0" u="none" dirty="0">
              <a:solidFill>
                <a:srgbClr val="FF0000"/>
              </a:solidFill>
            </a:endParaRPr>
          </a:p>
        </p:txBody>
      </p:sp>
      <p:sp>
        <p:nvSpPr>
          <p:cNvPr id="25" name="Rectangle : coins arrondis 24">
            <a:extLst>
              <a:ext uri="{FF2B5EF4-FFF2-40B4-BE49-F238E27FC236}">
                <a16:creationId xmlns:a16="http://schemas.microsoft.com/office/drawing/2014/main" id="{4AE77508-2743-469E-1732-9C1058C96228}"/>
              </a:ext>
            </a:extLst>
          </p:cNvPr>
          <p:cNvSpPr/>
          <p:nvPr/>
        </p:nvSpPr>
        <p:spPr>
          <a:xfrm>
            <a:off x="8701911" y="2351432"/>
            <a:ext cx="2254569" cy="54819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54 %</a:t>
            </a:r>
          </a:p>
        </p:txBody>
      </p:sp>
      <p:sp>
        <p:nvSpPr>
          <p:cNvPr id="26" name="Rectangle : coins arrondis 25">
            <a:extLst>
              <a:ext uri="{FF2B5EF4-FFF2-40B4-BE49-F238E27FC236}">
                <a16:creationId xmlns:a16="http://schemas.microsoft.com/office/drawing/2014/main" id="{DC4D8A54-48A1-E3B2-2CA0-318469E82C3B}"/>
              </a:ext>
            </a:extLst>
          </p:cNvPr>
          <p:cNvSpPr/>
          <p:nvPr/>
        </p:nvSpPr>
        <p:spPr>
          <a:xfrm>
            <a:off x="8701912" y="3212638"/>
            <a:ext cx="2254568" cy="548197"/>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10,4 %</a:t>
            </a:r>
          </a:p>
        </p:txBody>
      </p:sp>
      <p:sp>
        <p:nvSpPr>
          <p:cNvPr id="27" name="Rectangle : coins arrondis 26">
            <a:extLst>
              <a:ext uri="{FF2B5EF4-FFF2-40B4-BE49-F238E27FC236}">
                <a16:creationId xmlns:a16="http://schemas.microsoft.com/office/drawing/2014/main" id="{B2FFF60F-74FE-7E4E-D034-6BA7A45E03DB}"/>
              </a:ext>
            </a:extLst>
          </p:cNvPr>
          <p:cNvSpPr/>
          <p:nvPr/>
        </p:nvSpPr>
        <p:spPr>
          <a:xfrm>
            <a:off x="8701910" y="4935050"/>
            <a:ext cx="2254567" cy="548197"/>
          </a:xfrm>
          <a:prstGeom prst="round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16,3 %</a:t>
            </a:r>
          </a:p>
        </p:txBody>
      </p:sp>
      <p:sp>
        <p:nvSpPr>
          <p:cNvPr id="28" name="Rectangle : coins arrondis 27">
            <a:extLst>
              <a:ext uri="{FF2B5EF4-FFF2-40B4-BE49-F238E27FC236}">
                <a16:creationId xmlns:a16="http://schemas.microsoft.com/office/drawing/2014/main" id="{5BD9CCC1-2F58-7226-298C-62035221390A}"/>
              </a:ext>
            </a:extLst>
          </p:cNvPr>
          <p:cNvSpPr/>
          <p:nvPr/>
        </p:nvSpPr>
        <p:spPr>
          <a:xfrm>
            <a:off x="8701910" y="4073844"/>
            <a:ext cx="2254566" cy="548197"/>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11,7 %</a:t>
            </a:r>
          </a:p>
        </p:txBody>
      </p:sp>
      <p:sp>
        <p:nvSpPr>
          <p:cNvPr id="29" name="Rectangle : coins arrondis 28">
            <a:extLst>
              <a:ext uri="{FF2B5EF4-FFF2-40B4-BE49-F238E27FC236}">
                <a16:creationId xmlns:a16="http://schemas.microsoft.com/office/drawing/2014/main" id="{E1A1D29D-E417-4BED-1B56-ED365867A03C}"/>
              </a:ext>
            </a:extLst>
          </p:cNvPr>
          <p:cNvSpPr/>
          <p:nvPr/>
        </p:nvSpPr>
        <p:spPr>
          <a:xfrm>
            <a:off x="8701911" y="5796256"/>
            <a:ext cx="2254565" cy="548197"/>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tx1"/>
                </a:solidFill>
              </a:rPr>
              <a:t>128 %</a:t>
            </a:r>
          </a:p>
        </p:txBody>
      </p:sp>
      <p:sp>
        <p:nvSpPr>
          <p:cNvPr id="15" name="Espace réservé du contenu 2">
            <a:extLst>
              <a:ext uri="{FF2B5EF4-FFF2-40B4-BE49-F238E27FC236}">
                <a16:creationId xmlns:a16="http://schemas.microsoft.com/office/drawing/2014/main" id="{02E3A5CE-0ED1-59FB-BBB0-7D5B947ECC52}"/>
              </a:ext>
            </a:extLst>
          </p:cNvPr>
          <p:cNvSpPr txBox="1">
            <a:spLocks/>
          </p:cNvSpPr>
          <p:nvPr/>
        </p:nvSpPr>
        <p:spPr>
          <a:xfrm>
            <a:off x="876321" y="6577964"/>
            <a:ext cx="9301472" cy="280036"/>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1" u="sng" kern="1200">
                <a:solidFill>
                  <a:schemeClr val="accent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sz="1200" b="0" u="none">
                <a:solidFill>
                  <a:schemeClr val="tx2"/>
                </a:solidFill>
              </a:rPr>
              <a:t>* 11,6 M€ pour le coût du contrat  +  1,2 M€ pour les charges d’infrastructures communes Part-Dieu &lt;&gt; Meyzieu et le poste de commandement tramway commun</a:t>
            </a:r>
            <a:endParaRPr lang="fr-FR" sz="1200" b="0" u="none">
              <a:solidFill>
                <a:srgbClr val="FF0000"/>
              </a:solidFill>
            </a:endParaRPr>
          </a:p>
        </p:txBody>
      </p:sp>
    </p:spTree>
    <p:extLst>
      <p:ext uri="{BB962C8B-B14F-4D97-AF65-F5344CB8AC3E}">
        <p14:creationId xmlns:p14="http://schemas.microsoft.com/office/powerpoint/2010/main" val="16518403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838200" y="4829452"/>
            <a:ext cx="10791825" cy="1325563"/>
          </a:xfrm>
        </p:spPr>
        <p:txBody>
          <a:bodyPr>
            <a:normAutofit/>
          </a:bodyPr>
          <a:lstStyle/>
          <a:p>
            <a:pPr>
              <a:lnSpc>
                <a:spcPct val="100000"/>
              </a:lnSpc>
              <a:spcBef>
                <a:spcPts val="600"/>
              </a:spcBef>
            </a:pPr>
            <a:r>
              <a:rPr lang="en-US" sz="1800" b="0" u="none" dirty="0">
                <a:solidFill>
                  <a:schemeClr val="tx2"/>
                </a:solidFill>
              </a:rPr>
              <a:t>Network loads are relatively stable between 2022 and 2023</a:t>
            </a:r>
          </a:p>
          <a:p>
            <a:pPr>
              <a:lnSpc>
                <a:spcPct val="100000"/>
              </a:lnSpc>
              <a:spcBef>
                <a:spcPts val="600"/>
              </a:spcBef>
            </a:pPr>
            <a:r>
              <a:rPr lang="en-US" sz="1800" b="0" u="none" dirty="0">
                <a:solidFill>
                  <a:schemeClr val="tx2"/>
                </a:solidFill>
              </a:rPr>
              <a:t>The cost increases observed between 2021 and 2022 are explained in particular by a renewal of contracts in an uncompetitive context</a:t>
            </a:r>
            <a:endParaRPr lang="fr-FR" sz="1800" b="0" u="none" dirty="0">
              <a:solidFill>
                <a:schemeClr val="tx2"/>
              </a:solidFill>
            </a:endParaRPr>
          </a:p>
        </p:txBody>
      </p:sp>
      <p:grpSp>
        <p:nvGrpSpPr>
          <p:cNvPr id="11" name="Groupe 10">
            <a:extLst>
              <a:ext uri="{FF2B5EF4-FFF2-40B4-BE49-F238E27FC236}">
                <a16:creationId xmlns:a16="http://schemas.microsoft.com/office/drawing/2014/main" id="{4CD950C6-EFC6-764E-87EC-13B909F06ABA}"/>
              </a:ext>
            </a:extLst>
          </p:cNvPr>
          <p:cNvGrpSpPr/>
          <p:nvPr/>
        </p:nvGrpSpPr>
        <p:grpSpPr>
          <a:xfrm>
            <a:off x="277792" y="6346938"/>
            <a:ext cx="9770412" cy="363600"/>
            <a:chOff x="277792" y="6346938"/>
            <a:chExt cx="9770412" cy="363600"/>
          </a:xfrm>
        </p:grpSpPr>
        <p:sp>
          <p:nvSpPr>
            <p:cNvPr id="6" name="Espace réservé du pied de page 4">
              <a:extLst>
                <a:ext uri="{FF2B5EF4-FFF2-40B4-BE49-F238E27FC236}">
                  <a16:creationId xmlns:a16="http://schemas.microsoft.com/office/drawing/2014/main" id="{BBBF9E20-DF69-544C-9072-26B22D1EA689}"/>
                </a:ext>
              </a:extLst>
            </p:cNvPr>
            <p:cNvSpPr txBox="1">
              <a:spLocks/>
            </p:cNvSpPr>
            <p:nvPr/>
          </p:nvSpPr>
          <p:spPr>
            <a:xfrm>
              <a:off x="2998616" y="6346938"/>
              <a:ext cx="7049588"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dirty="0" smtClean="0"/>
                <a:pPr algn="l"/>
                <a:t>27</a:t>
              </a:fld>
              <a:endParaRPr lang="fr-FR"/>
            </a:p>
          </p:txBody>
        </p:sp>
      </p:grpSp>
      <p:sp>
        <p:nvSpPr>
          <p:cNvPr id="10" name="Titre 1">
            <a:extLst>
              <a:ext uri="{FF2B5EF4-FFF2-40B4-BE49-F238E27FC236}">
                <a16:creationId xmlns:a16="http://schemas.microsoft.com/office/drawing/2014/main" id="{1295FB3B-7012-E898-6469-DC737E5471C4}"/>
              </a:ext>
            </a:extLst>
          </p:cNvPr>
          <p:cNvSpPr>
            <a:spLocks noGrp="1"/>
          </p:cNvSpPr>
          <p:nvPr>
            <p:ph type="title"/>
          </p:nvPr>
        </p:nvSpPr>
        <p:spPr>
          <a:xfrm>
            <a:off x="838200" y="365125"/>
            <a:ext cx="10515600" cy="1325563"/>
          </a:xfrm>
        </p:spPr>
        <p:txBody>
          <a:bodyPr>
            <a:normAutofit/>
          </a:bodyPr>
          <a:lstStyle/>
          <a:p>
            <a:r>
              <a:rPr lang="fr-FR" dirty="0" err="1"/>
              <a:t>Annual</a:t>
            </a:r>
            <a:r>
              <a:rPr lang="fr-FR" dirty="0"/>
              <a:t> </a:t>
            </a:r>
            <a:r>
              <a:rPr lang="fr-FR" dirty="0" err="1"/>
              <a:t>cost</a:t>
            </a:r>
            <a:r>
              <a:rPr lang="fr-FR" dirty="0"/>
              <a:t> of networks</a:t>
            </a:r>
          </a:p>
        </p:txBody>
      </p:sp>
      <p:pic>
        <p:nvPicPr>
          <p:cNvPr id="2" name="Image 1">
            <a:extLst>
              <a:ext uri="{FF2B5EF4-FFF2-40B4-BE49-F238E27FC236}">
                <a16:creationId xmlns:a16="http://schemas.microsoft.com/office/drawing/2014/main" id="{9BB60DA6-5F36-E349-4424-2477AB98A241}"/>
              </a:ext>
            </a:extLst>
          </p:cNvPr>
          <p:cNvPicPr>
            <a:picLocks noChangeAspect="1"/>
          </p:cNvPicPr>
          <p:nvPr/>
        </p:nvPicPr>
        <p:blipFill>
          <a:blip r:embed="rId2"/>
          <a:stretch>
            <a:fillRect/>
          </a:stretch>
        </p:blipFill>
        <p:spPr>
          <a:xfrm>
            <a:off x="1629109" y="1618854"/>
            <a:ext cx="9210006" cy="2971394"/>
          </a:xfrm>
          <a:prstGeom prst="rect">
            <a:avLst/>
          </a:prstGeom>
        </p:spPr>
      </p:pic>
    </p:spTree>
    <p:extLst>
      <p:ext uri="{BB962C8B-B14F-4D97-AF65-F5344CB8AC3E}">
        <p14:creationId xmlns:p14="http://schemas.microsoft.com/office/powerpoint/2010/main" val="11331138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4CD950C6-EFC6-764E-87EC-13B909F06ABA}"/>
              </a:ext>
            </a:extLst>
          </p:cNvPr>
          <p:cNvGrpSpPr/>
          <p:nvPr/>
        </p:nvGrpSpPr>
        <p:grpSpPr>
          <a:xfrm>
            <a:off x="277792" y="6346938"/>
            <a:ext cx="9770412" cy="363600"/>
            <a:chOff x="277792" y="6346938"/>
            <a:chExt cx="9770412" cy="363600"/>
          </a:xfrm>
        </p:grpSpPr>
        <p:sp>
          <p:nvSpPr>
            <p:cNvPr id="6" name="Espace réservé du pied de page 4">
              <a:extLst>
                <a:ext uri="{FF2B5EF4-FFF2-40B4-BE49-F238E27FC236}">
                  <a16:creationId xmlns:a16="http://schemas.microsoft.com/office/drawing/2014/main" id="{BBBF9E20-DF69-544C-9072-26B22D1EA689}"/>
                </a:ext>
              </a:extLst>
            </p:cNvPr>
            <p:cNvSpPr txBox="1">
              <a:spLocks/>
            </p:cNvSpPr>
            <p:nvPr/>
          </p:nvSpPr>
          <p:spPr>
            <a:xfrm>
              <a:off x="2998616" y="6346938"/>
              <a:ext cx="7049588"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dirty="0" smtClean="0"/>
                <a:pPr algn="l"/>
                <a:t>28</a:t>
              </a:fld>
              <a:endParaRPr lang="fr-FR"/>
            </a:p>
          </p:txBody>
        </p:sp>
      </p:grpSp>
      <p:sp>
        <p:nvSpPr>
          <p:cNvPr id="10" name="Titre 1">
            <a:extLst>
              <a:ext uri="{FF2B5EF4-FFF2-40B4-BE49-F238E27FC236}">
                <a16:creationId xmlns:a16="http://schemas.microsoft.com/office/drawing/2014/main" id="{1295FB3B-7012-E898-6469-DC737E5471C4}"/>
              </a:ext>
            </a:extLst>
          </p:cNvPr>
          <p:cNvSpPr>
            <a:spLocks noGrp="1"/>
          </p:cNvSpPr>
          <p:nvPr>
            <p:ph type="title"/>
          </p:nvPr>
        </p:nvSpPr>
        <p:spPr>
          <a:xfrm>
            <a:off x="838200" y="365125"/>
            <a:ext cx="10515600" cy="1325563"/>
          </a:xfrm>
        </p:spPr>
        <p:txBody>
          <a:bodyPr>
            <a:normAutofit/>
          </a:bodyPr>
          <a:lstStyle/>
          <a:p>
            <a:r>
              <a:rPr lang="fr-FR" dirty="0" err="1"/>
              <a:t>Ticketing</a:t>
            </a:r>
            <a:r>
              <a:rPr lang="fr-FR" dirty="0"/>
              <a:t> revenue</a:t>
            </a:r>
          </a:p>
        </p:txBody>
      </p:sp>
      <p:sp>
        <p:nvSpPr>
          <p:cNvPr id="8" name="Espace réservé du contenu 2">
            <a:extLst>
              <a:ext uri="{FF2B5EF4-FFF2-40B4-BE49-F238E27FC236}">
                <a16:creationId xmlns:a16="http://schemas.microsoft.com/office/drawing/2014/main" id="{CB207B7F-2D49-1484-6C7A-1A3E063769B3}"/>
              </a:ext>
            </a:extLst>
          </p:cNvPr>
          <p:cNvSpPr>
            <a:spLocks noGrp="1"/>
          </p:cNvSpPr>
          <p:nvPr>
            <p:ph idx="1"/>
          </p:nvPr>
        </p:nvSpPr>
        <p:spPr>
          <a:xfrm>
            <a:off x="838199" y="4413774"/>
            <a:ext cx="10515601" cy="2079101"/>
          </a:xfrm>
        </p:spPr>
        <p:txBody>
          <a:bodyPr>
            <a:normAutofit/>
          </a:bodyPr>
          <a:lstStyle/>
          <a:p>
            <a:r>
              <a:rPr lang="en-US" sz="1800" b="0" u="none" dirty="0">
                <a:solidFill>
                  <a:schemeClr val="tx2"/>
                </a:solidFill>
              </a:rPr>
              <a:t>Revenues are increasing markedly between 2021 and 2022, in line with the “post-Covid” recovery.</a:t>
            </a:r>
          </a:p>
          <a:p>
            <a:r>
              <a:rPr lang="en-US" sz="1800" b="0" u="none" dirty="0">
                <a:solidFill>
                  <a:schemeClr val="tx2"/>
                </a:solidFill>
              </a:rPr>
              <a:t>The increases in revenue for TCL and </a:t>
            </a:r>
            <a:r>
              <a:rPr lang="en-US" sz="1800" b="0" u="none" dirty="0" err="1">
                <a:solidFill>
                  <a:schemeClr val="tx2"/>
                </a:solidFill>
              </a:rPr>
              <a:t>Rhônexpress</a:t>
            </a:r>
            <a:r>
              <a:rPr lang="en-US" sz="1800" b="0" u="none" dirty="0">
                <a:solidFill>
                  <a:schemeClr val="tx2"/>
                </a:solidFill>
              </a:rPr>
              <a:t> are linked to the increase in attendance (and not to price changes)</a:t>
            </a:r>
            <a:endParaRPr lang="fr-FR" sz="1400" b="0" i="1" u="none" dirty="0">
              <a:solidFill>
                <a:schemeClr val="tx2"/>
              </a:solidFill>
            </a:endParaRPr>
          </a:p>
        </p:txBody>
      </p:sp>
      <p:grpSp>
        <p:nvGrpSpPr>
          <p:cNvPr id="5" name="Groupe 4">
            <a:extLst>
              <a:ext uri="{FF2B5EF4-FFF2-40B4-BE49-F238E27FC236}">
                <a16:creationId xmlns:a16="http://schemas.microsoft.com/office/drawing/2014/main" id="{D37CCAEE-6CF0-596E-8B67-2AC31B3EE7F8}"/>
              </a:ext>
            </a:extLst>
          </p:cNvPr>
          <p:cNvGrpSpPr/>
          <p:nvPr/>
        </p:nvGrpSpPr>
        <p:grpSpPr>
          <a:xfrm>
            <a:off x="1490073" y="1502168"/>
            <a:ext cx="9211854" cy="2755631"/>
            <a:chOff x="1490073" y="1502168"/>
            <a:chExt cx="9211854" cy="2755631"/>
          </a:xfrm>
        </p:grpSpPr>
        <p:pic>
          <p:nvPicPr>
            <p:cNvPr id="2" name="Image 1">
              <a:extLst>
                <a:ext uri="{FF2B5EF4-FFF2-40B4-BE49-F238E27FC236}">
                  <a16:creationId xmlns:a16="http://schemas.microsoft.com/office/drawing/2014/main" id="{581FCA8C-9148-0C75-F457-B0298D246B01}"/>
                </a:ext>
              </a:extLst>
            </p:cNvPr>
            <p:cNvPicPr>
              <a:picLocks noChangeAspect="1"/>
            </p:cNvPicPr>
            <p:nvPr/>
          </p:nvPicPr>
          <p:blipFill>
            <a:blip r:embed="rId2"/>
            <a:stretch>
              <a:fillRect/>
            </a:stretch>
          </p:blipFill>
          <p:spPr>
            <a:xfrm>
              <a:off x="1490073" y="1502168"/>
              <a:ext cx="9211854" cy="2755631"/>
            </a:xfrm>
            <a:prstGeom prst="rect">
              <a:avLst/>
            </a:prstGeom>
          </p:spPr>
        </p:pic>
        <p:sp>
          <p:nvSpPr>
            <p:cNvPr id="3" name="Rectangle 2">
              <a:extLst>
                <a:ext uri="{FF2B5EF4-FFF2-40B4-BE49-F238E27FC236}">
                  <a16:creationId xmlns:a16="http://schemas.microsoft.com/office/drawing/2014/main" id="{2F3A1A57-164C-8AE3-EB91-35D95AEC21D6}"/>
                </a:ext>
              </a:extLst>
            </p:cNvPr>
            <p:cNvSpPr/>
            <p:nvPr/>
          </p:nvSpPr>
          <p:spPr>
            <a:xfrm>
              <a:off x="3522808" y="3369057"/>
              <a:ext cx="566984" cy="2840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chemeClr val="tx1"/>
                </a:solidFill>
              </a:endParaRPr>
            </a:p>
          </p:txBody>
        </p:sp>
        <p:sp>
          <p:nvSpPr>
            <p:cNvPr id="4" name="Rectangle 3">
              <a:extLst>
                <a:ext uri="{FF2B5EF4-FFF2-40B4-BE49-F238E27FC236}">
                  <a16:creationId xmlns:a16="http://schemas.microsoft.com/office/drawing/2014/main" id="{8BD690D8-AD4F-D756-AB89-7A28F96A601E}"/>
                </a:ext>
              </a:extLst>
            </p:cNvPr>
            <p:cNvSpPr/>
            <p:nvPr/>
          </p:nvSpPr>
          <p:spPr>
            <a:xfrm>
              <a:off x="5298848" y="3362153"/>
              <a:ext cx="566984" cy="2840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chemeClr val="tx1"/>
                </a:solidFill>
              </a:endParaRPr>
            </a:p>
          </p:txBody>
        </p:sp>
      </p:grpSp>
    </p:spTree>
    <p:extLst>
      <p:ext uri="{BB962C8B-B14F-4D97-AF65-F5344CB8AC3E}">
        <p14:creationId xmlns:p14="http://schemas.microsoft.com/office/powerpoint/2010/main" val="42539872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FC7C52C2-F5B8-5B4C-B4CC-B6E27DD99F5E}"/>
              </a:ext>
            </a:extLst>
          </p:cNvPr>
          <p:cNvPicPr>
            <a:picLocks noChangeAspect="1"/>
          </p:cNvPicPr>
          <p:nvPr/>
        </p:nvPicPr>
        <p:blipFill>
          <a:blip r:embed="rId2"/>
          <a:srcRect/>
          <a:stretch/>
        </p:blipFill>
        <p:spPr>
          <a:xfrm>
            <a:off x="2531391" y="0"/>
            <a:ext cx="9660608" cy="6857999"/>
          </a:xfrm>
          <a:prstGeom prst="rect">
            <a:avLst/>
          </a:prstGeom>
        </p:spPr>
      </p:pic>
      <p:sp>
        <p:nvSpPr>
          <p:cNvPr id="2" name="Titre 1">
            <a:extLst>
              <a:ext uri="{FF2B5EF4-FFF2-40B4-BE49-F238E27FC236}">
                <a16:creationId xmlns:a16="http://schemas.microsoft.com/office/drawing/2014/main" id="{F44EB726-8F63-4145-BACC-BF24386872E5}"/>
              </a:ext>
            </a:extLst>
          </p:cNvPr>
          <p:cNvSpPr>
            <a:spLocks noGrp="1"/>
          </p:cNvSpPr>
          <p:nvPr>
            <p:ph type="title"/>
          </p:nvPr>
        </p:nvSpPr>
        <p:spPr>
          <a:xfrm>
            <a:off x="5186362" y="1709738"/>
            <a:ext cx="6161087" cy="2852737"/>
          </a:xfrm>
        </p:spPr>
        <p:txBody>
          <a:bodyPr>
            <a:normAutofit/>
          </a:bodyPr>
          <a:lstStyle/>
          <a:p>
            <a:r>
              <a:rPr lang="fr-FR" sz="4800" dirty="0" err="1">
                <a:solidFill>
                  <a:schemeClr val="bg1"/>
                </a:solidFill>
              </a:rPr>
              <a:t>Thank</a:t>
            </a:r>
            <a:r>
              <a:rPr lang="fr-FR" sz="4800" dirty="0">
                <a:solidFill>
                  <a:schemeClr val="bg1"/>
                </a:solidFill>
              </a:rPr>
              <a:t> </a:t>
            </a:r>
            <a:r>
              <a:rPr lang="fr-FR" sz="4800" dirty="0" err="1">
                <a:solidFill>
                  <a:schemeClr val="bg1"/>
                </a:solidFill>
              </a:rPr>
              <a:t>you</a:t>
            </a:r>
            <a:r>
              <a:rPr lang="fr-FR" sz="4800" dirty="0">
                <a:solidFill>
                  <a:schemeClr val="bg1"/>
                </a:solidFill>
              </a:rPr>
              <a:t> for </a:t>
            </a:r>
            <a:r>
              <a:rPr lang="fr-FR" sz="4800" dirty="0" err="1">
                <a:solidFill>
                  <a:schemeClr val="bg1"/>
                </a:solidFill>
              </a:rPr>
              <a:t>your</a:t>
            </a:r>
            <a:r>
              <a:rPr lang="fr-FR" sz="4800" dirty="0">
                <a:solidFill>
                  <a:schemeClr val="bg1"/>
                </a:solidFill>
              </a:rPr>
              <a:t> attention</a:t>
            </a:r>
          </a:p>
        </p:txBody>
      </p:sp>
      <p:sp>
        <p:nvSpPr>
          <p:cNvPr id="3" name="Espace réservé du texte 2">
            <a:extLst>
              <a:ext uri="{FF2B5EF4-FFF2-40B4-BE49-F238E27FC236}">
                <a16:creationId xmlns:a16="http://schemas.microsoft.com/office/drawing/2014/main" id="{190B225E-1AD4-9E4B-9D64-A533A35C4105}"/>
              </a:ext>
            </a:extLst>
          </p:cNvPr>
          <p:cNvSpPr>
            <a:spLocks noGrp="1"/>
          </p:cNvSpPr>
          <p:nvPr>
            <p:ph type="body" idx="1"/>
          </p:nvPr>
        </p:nvSpPr>
        <p:spPr>
          <a:xfrm>
            <a:off x="5286376" y="4757738"/>
            <a:ext cx="6061074" cy="1331912"/>
          </a:xfrm>
        </p:spPr>
        <p:txBody>
          <a:bodyPr/>
          <a:lstStyle/>
          <a:p>
            <a:endParaRPr lang="fr-FR" dirty="0">
              <a:solidFill>
                <a:schemeClr val="bg1"/>
              </a:solidFill>
            </a:endParaRPr>
          </a:p>
        </p:txBody>
      </p:sp>
    </p:spTree>
    <p:extLst>
      <p:ext uri="{BB962C8B-B14F-4D97-AF65-F5344CB8AC3E}">
        <p14:creationId xmlns:p14="http://schemas.microsoft.com/office/powerpoint/2010/main" val="1284173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FC7C52C2-F5B8-5B4C-B4CC-B6E27DD99F5E}"/>
              </a:ext>
            </a:extLst>
          </p:cNvPr>
          <p:cNvPicPr>
            <a:picLocks noChangeAspect="1"/>
          </p:cNvPicPr>
          <p:nvPr/>
        </p:nvPicPr>
        <p:blipFill>
          <a:blip r:embed="rId2"/>
          <a:srcRect/>
          <a:stretch/>
        </p:blipFill>
        <p:spPr>
          <a:xfrm>
            <a:off x="2531391" y="0"/>
            <a:ext cx="9660608" cy="6857999"/>
          </a:xfrm>
          <a:prstGeom prst="rect">
            <a:avLst/>
          </a:prstGeom>
        </p:spPr>
      </p:pic>
      <p:sp>
        <p:nvSpPr>
          <p:cNvPr id="2" name="Titre 1">
            <a:extLst>
              <a:ext uri="{FF2B5EF4-FFF2-40B4-BE49-F238E27FC236}">
                <a16:creationId xmlns:a16="http://schemas.microsoft.com/office/drawing/2014/main" id="{F44EB726-8F63-4145-BACC-BF24386872E5}"/>
              </a:ext>
            </a:extLst>
          </p:cNvPr>
          <p:cNvSpPr>
            <a:spLocks noGrp="1"/>
          </p:cNvSpPr>
          <p:nvPr>
            <p:ph type="title"/>
          </p:nvPr>
        </p:nvSpPr>
        <p:spPr>
          <a:xfrm>
            <a:off x="5186362" y="1709738"/>
            <a:ext cx="6161087" cy="2852737"/>
          </a:xfrm>
        </p:spPr>
        <p:txBody>
          <a:bodyPr>
            <a:normAutofit/>
          </a:bodyPr>
          <a:lstStyle/>
          <a:p>
            <a:r>
              <a:rPr lang="fr-FR" sz="4800" dirty="0" err="1">
                <a:solidFill>
                  <a:schemeClr val="bg1"/>
                </a:solidFill>
              </a:rPr>
              <a:t>Institutional</a:t>
            </a:r>
            <a:r>
              <a:rPr lang="fr-FR" sz="4800" dirty="0">
                <a:solidFill>
                  <a:schemeClr val="bg1"/>
                </a:solidFill>
              </a:rPr>
              <a:t> </a:t>
            </a:r>
            <a:r>
              <a:rPr lang="fr-FR" sz="4800" dirty="0" err="1">
                <a:solidFill>
                  <a:schemeClr val="bg1"/>
                </a:solidFill>
              </a:rPr>
              <a:t>presentation</a:t>
            </a:r>
            <a:r>
              <a:rPr lang="fr-FR" sz="4800" dirty="0">
                <a:solidFill>
                  <a:schemeClr val="bg1"/>
                </a:solidFill>
              </a:rPr>
              <a:t> </a:t>
            </a:r>
          </a:p>
        </p:txBody>
      </p:sp>
      <p:sp>
        <p:nvSpPr>
          <p:cNvPr id="3" name="Espace réservé du texte 2">
            <a:extLst>
              <a:ext uri="{FF2B5EF4-FFF2-40B4-BE49-F238E27FC236}">
                <a16:creationId xmlns:a16="http://schemas.microsoft.com/office/drawing/2014/main" id="{190B225E-1AD4-9E4B-9D64-A533A35C4105}"/>
              </a:ext>
            </a:extLst>
          </p:cNvPr>
          <p:cNvSpPr>
            <a:spLocks noGrp="1"/>
          </p:cNvSpPr>
          <p:nvPr>
            <p:ph type="body" idx="1"/>
          </p:nvPr>
        </p:nvSpPr>
        <p:spPr>
          <a:xfrm>
            <a:off x="5286376" y="4757738"/>
            <a:ext cx="6061074" cy="1331912"/>
          </a:xfrm>
        </p:spPr>
        <p:txBody>
          <a:bodyPr/>
          <a:lstStyle/>
          <a:p>
            <a:endParaRPr lang="fr-FR" dirty="0">
              <a:solidFill>
                <a:schemeClr val="bg1"/>
              </a:solidFill>
            </a:endParaRPr>
          </a:p>
        </p:txBody>
      </p:sp>
    </p:spTree>
    <p:extLst>
      <p:ext uri="{BB962C8B-B14F-4D97-AF65-F5344CB8AC3E}">
        <p14:creationId xmlns:p14="http://schemas.microsoft.com/office/powerpoint/2010/main" val="23043157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FC7C52C2-F5B8-5B4C-B4CC-B6E27DD99F5E}"/>
              </a:ext>
            </a:extLst>
          </p:cNvPr>
          <p:cNvPicPr>
            <a:picLocks noChangeAspect="1"/>
          </p:cNvPicPr>
          <p:nvPr/>
        </p:nvPicPr>
        <p:blipFill>
          <a:blip r:embed="rId2"/>
          <a:srcRect/>
          <a:stretch/>
        </p:blipFill>
        <p:spPr>
          <a:xfrm>
            <a:off x="2531391" y="0"/>
            <a:ext cx="9660608" cy="6857999"/>
          </a:xfrm>
          <a:prstGeom prst="rect">
            <a:avLst/>
          </a:prstGeom>
        </p:spPr>
      </p:pic>
      <p:sp>
        <p:nvSpPr>
          <p:cNvPr id="2" name="Titre 1">
            <a:extLst>
              <a:ext uri="{FF2B5EF4-FFF2-40B4-BE49-F238E27FC236}">
                <a16:creationId xmlns:a16="http://schemas.microsoft.com/office/drawing/2014/main" id="{F44EB726-8F63-4145-BACC-BF24386872E5}"/>
              </a:ext>
            </a:extLst>
          </p:cNvPr>
          <p:cNvSpPr>
            <a:spLocks noGrp="1"/>
          </p:cNvSpPr>
          <p:nvPr>
            <p:ph type="title"/>
          </p:nvPr>
        </p:nvSpPr>
        <p:spPr>
          <a:xfrm>
            <a:off x="5186362" y="1709738"/>
            <a:ext cx="6161087" cy="2852737"/>
          </a:xfrm>
        </p:spPr>
        <p:txBody>
          <a:bodyPr>
            <a:normAutofit/>
          </a:bodyPr>
          <a:lstStyle/>
          <a:p>
            <a:r>
              <a:rPr lang="fr-FR" sz="4800" dirty="0">
                <a:solidFill>
                  <a:schemeClr val="bg1"/>
                </a:solidFill>
              </a:rPr>
              <a:t>Annexes</a:t>
            </a:r>
          </a:p>
        </p:txBody>
      </p:sp>
      <p:sp>
        <p:nvSpPr>
          <p:cNvPr id="3" name="Espace réservé du texte 2">
            <a:extLst>
              <a:ext uri="{FF2B5EF4-FFF2-40B4-BE49-F238E27FC236}">
                <a16:creationId xmlns:a16="http://schemas.microsoft.com/office/drawing/2014/main" id="{190B225E-1AD4-9E4B-9D64-A533A35C4105}"/>
              </a:ext>
            </a:extLst>
          </p:cNvPr>
          <p:cNvSpPr>
            <a:spLocks noGrp="1"/>
          </p:cNvSpPr>
          <p:nvPr>
            <p:ph type="body" idx="1"/>
          </p:nvPr>
        </p:nvSpPr>
        <p:spPr>
          <a:xfrm>
            <a:off x="5286376" y="4757738"/>
            <a:ext cx="6061074" cy="1331912"/>
          </a:xfrm>
        </p:spPr>
        <p:txBody>
          <a:bodyPr/>
          <a:lstStyle/>
          <a:p>
            <a:endParaRPr lang="fr-FR" dirty="0">
              <a:solidFill>
                <a:schemeClr val="bg1"/>
              </a:solidFill>
            </a:endParaRPr>
          </a:p>
        </p:txBody>
      </p:sp>
    </p:spTree>
    <p:extLst>
      <p:ext uri="{BB962C8B-B14F-4D97-AF65-F5344CB8AC3E}">
        <p14:creationId xmlns:p14="http://schemas.microsoft.com/office/powerpoint/2010/main" val="3633703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fr-FR" dirty="0"/>
              <a:t>L’histoire du SYTRAL</a:t>
            </a:r>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838200" y="1690689"/>
            <a:ext cx="10515600" cy="4486274"/>
          </a:xfrm>
        </p:spPr>
        <p:txBody>
          <a:bodyPr/>
          <a:lstStyle/>
          <a:p>
            <a:pPr>
              <a:lnSpc>
                <a:spcPct val="100000"/>
              </a:lnSpc>
              <a:spcBef>
                <a:spcPts val="1200"/>
              </a:spcBef>
            </a:pPr>
            <a:r>
              <a:rPr lang="fr-FR" dirty="0"/>
              <a:t>Octobre 1985 : création du SYTRAL, regroupant la communauté urbaine de Lyon et le Conseil général du Rhône</a:t>
            </a:r>
          </a:p>
          <a:p>
            <a:pPr>
              <a:lnSpc>
                <a:spcPct val="100000"/>
              </a:lnSpc>
              <a:spcBef>
                <a:spcPts val="1200"/>
              </a:spcBef>
            </a:pPr>
            <a:r>
              <a:rPr lang="fr-FR" dirty="0"/>
              <a:t>Janvier 2007 : extension du périmètre aux communes de Givors et Grigny</a:t>
            </a:r>
          </a:p>
          <a:p>
            <a:pPr>
              <a:lnSpc>
                <a:spcPct val="100000"/>
              </a:lnSpc>
              <a:spcBef>
                <a:spcPts val="1200"/>
              </a:spcBef>
            </a:pPr>
            <a:r>
              <a:rPr lang="fr-FR" dirty="0"/>
              <a:t>Janvier 2011 : extension du périmètre à la commune de Lissieu</a:t>
            </a:r>
          </a:p>
          <a:p>
            <a:pPr>
              <a:lnSpc>
                <a:spcPct val="100000"/>
              </a:lnSpc>
              <a:spcBef>
                <a:spcPts val="1200"/>
              </a:spcBef>
            </a:pPr>
            <a:r>
              <a:rPr lang="fr-FR" dirty="0"/>
              <a:t>Janvier 2013 : adhésion de 6 nouvelles communes de l’ouest lyonnais</a:t>
            </a:r>
          </a:p>
          <a:p>
            <a:pPr>
              <a:lnSpc>
                <a:spcPct val="100000"/>
              </a:lnSpc>
              <a:spcBef>
                <a:spcPts val="1200"/>
              </a:spcBef>
            </a:pPr>
            <a:r>
              <a:rPr lang="fr-FR" dirty="0"/>
              <a:t>Janvier 2015 : adhésion de la communauté de communes de l’Est lyonnais (CCEL), de la communauté d’agglomération Villefranche Beaujolais Saône (CAVBS) et du Syndicat mixte des transports du Rhône (SMTR). Dissolution du SMTR</a:t>
            </a:r>
          </a:p>
          <a:p>
            <a:pPr>
              <a:lnSpc>
                <a:spcPct val="100000"/>
              </a:lnSpc>
              <a:spcBef>
                <a:spcPts val="1200"/>
              </a:spcBef>
              <a:buFont typeface="Wingdings" panose="05000000000000000000" pitchFamily="2" charset="2"/>
              <a:buChar char="Ø"/>
            </a:pPr>
            <a:r>
              <a:rPr lang="fr-FR" dirty="0"/>
              <a:t>A partir de cette date, le SYTRAL exerce la compétence d’organisation des transports sur la Métropole de Lyon et la totalité du département du Rhône</a:t>
            </a:r>
          </a:p>
          <a:p>
            <a:pPr>
              <a:lnSpc>
                <a:spcPct val="100000"/>
              </a:lnSpc>
              <a:spcBef>
                <a:spcPts val="1200"/>
              </a:spcBef>
            </a:pPr>
            <a:r>
              <a:rPr lang="fr-FR" dirty="0"/>
              <a:t>01/09/2017 : adhésion de la communauté d’agglomération de l’Ouest rhodanien et succession du département du Rhône par la Région Auvergne Rhône Alpes </a:t>
            </a:r>
          </a:p>
          <a:p>
            <a:endParaRPr lang="fr-FR" dirty="0"/>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31</a:t>
            </a:fld>
            <a:endParaRPr lang="fr-FR" dirty="0">
              <a:solidFill>
                <a:srgbClr val="49B170"/>
              </a:solidFill>
            </a:endParaRPr>
          </a:p>
        </p:txBody>
      </p:sp>
    </p:spTree>
    <p:extLst>
      <p:ext uri="{BB962C8B-B14F-4D97-AF65-F5344CB8AC3E}">
        <p14:creationId xmlns:p14="http://schemas.microsoft.com/office/powerpoint/2010/main" val="24105593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fr-FR" dirty="0"/>
              <a:t>Notre gouvernance (1/2)</a:t>
            </a:r>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838200" y="1741735"/>
            <a:ext cx="10515600" cy="1060188"/>
          </a:xfrm>
        </p:spPr>
        <p:txBody>
          <a:bodyPr>
            <a:normAutofit fontScale="92500"/>
          </a:bodyPr>
          <a:lstStyle/>
          <a:p>
            <a:pPr marL="0" indent="0">
              <a:buNone/>
            </a:pPr>
            <a:r>
              <a:rPr lang="fr-FR" dirty="0"/>
              <a:t>Le </a:t>
            </a:r>
            <a:r>
              <a:rPr lang="fr-FR" b="1" dirty="0">
                <a:solidFill>
                  <a:schemeClr val="accent1"/>
                </a:solidFill>
              </a:rPr>
              <a:t>Conseil d’administration </a:t>
            </a:r>
            <a:r>
              <a:rPr lang="fr-FR" dirty="0"/>
              <a:t>de SYTRAL Mobilités, présidé par Bruno Bernard, est composé de 38 élus.</a:t>
            </a:r>
          </a:p>
          <a:p>
            <a:pPr marL="0" indent="0">
              <a:buNone/>
            </a:pPr>
            <a:r>
              <a:rPr lang="fr-FR" dirty="0"/>
              <a:t>Le </a:t>
            </a:r>
            <a:r>
              <a:rPr lang="fr-FR" b="1" dirty="0">
                <a:solidFill>
                  <a:schemeClr val="accent1"/>
                </a:solidFill>
              </a:rPr>
              <a:t>Bureau exécutif </a:t>
            </a:r>
            <a:r>
              <a:rPr lang="fr-FR" dirty="0"/>
              <a:t>compte 20 membres : le président, les 8 vice-présidents et une représentation de chacun des 12 territoires membres.</a:t>
            </a: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32</a:t>
            </a:fld>
            <a:endParaRPr lang="fr-FR" dirty="0">
              <a:solidFill>
                <a:srgbClr val="49B170"/>
              </a:solidFill>
            </a:endParaRPr>
          </a:p>
        </p:txBody>
      </p:sp>
      <p:pic>
        <p:nvPicPr>
          <p:cNvPr id="4" name="Image 3">
            <a:extLst>
              <a:ext uri="{FF2B5EF4-FFF2-40B4-BE49-F238E27FC236}">
                <a16:creationId xmlns:a16="http://schemas.microsoft.com/office/drawing/2014/main" id="{B644D5F8-6888-8A80-A9D4-BA951A85B1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8024" y="3012630"/>
            <a:ext cx="7395951" cy="2607994"/>
          </a:xfrm>
          <a:prstGeom prst="rect">
            <a:avLst/>
          </a:prstGeom>
        </p:spPr>
      </p:pic>
      <p:sp>
        <p:nvSpPr>
          <p:cNvPr id="5" name="Espace réservé du contenu 2">
            <a:extLst>
              <a:ext uri="{FF2B5EF4-FFF2-40B4-BE49-F238E27FC236}">
                <a16:creationId xmlns:a16="http://schemas.microsoft.com/office/drawing/2014/main" id="{D9B608DC-1275-B791-B42A-011D4907216B}"/>
              </a:ext>
            </a:extLst>
          </p:cNvPr>
          <p:cNvSpPr txBox="1">
            <a:spLocks/>
          </p:cNvSpPr>
          <p:nvPr/>
        </p:nvSpPr>
        <p:spPr>
          <a:xfrm>
            <a:off x="2782097" y="5753071"/>
            <a:ext cx="2964362" cy="46317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b="0" u="none" kern="1200">
                <a:solidFill>
                  <a:srgbClr val="004F9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rgbClr val="00446B"/>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49B17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dirty="0">
                <a:solidFill>
                  <a:srgbClr val="FF0000"/>
                </a:solidFill>
              </a:rPr>
              <a:t>Corriger nombre d’agents</a:t>
            </a:r>
          </a:p>
        </p:txBody>
      </p:sp>
    </p:spTree>
    <p:extLst>
      <p:ext uri="{BB962C8B-B14F-4D97-AF65-F5344CB8AC3E}">
        <p14:creationId xmlns:p14="http://schemas.microsoft.com/office/powerpoint/2010/main" val="35824269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fr-FR" dirty="0"/>
              <a:t>Notre gouvernance (2/2)</a:t>
            </a:r>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838199" y="1710984"/>
            <a:ext cx="2216285" cy="904188"/>
          </a:xfrm>
          <a:noFill/>
          <a:ln w="19050">
            <a:solidFill>
              <a:srgbClr val="00446B"/>
            </a:solidFill>
          </a:ln>
        </p:spPr>
        <p:txBody>
          <a:bodyPr anchor="ctr" anchorCtr="0">
            <a:normAutofit/>
          </a:bodyPr>
          <a:lstStyle/>
          <a:p>
            <a:pPr marL="0" indent="0" algn="ctr">
              <a:buNone/>
            </a:pPr>
            <a:r>
              <a:rPr lang="fr-FR" b="1" dirty="0">
                <a:solidFill>
                  <a:schemeClr val="accent1"/>
                </a:solidFill>
              </a:rPr>
              <a:t>Les Comités des VP territoriaux</a:t>
            </a: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33</a:t>
            </a:fld>
            <a:endParaRPr lang="fr-FR" dirty="0">
              <a:solidFill>
                <a:srgbClr val="49B170"/>
              </a:solidFill>
            </a:endParaRPr>
          </a:p>
        </p:txBody>
      </p:sp>
      <p:sp>
        <p:nvSpPr>
          <p:cNvPr id="6" name="Espace réservé du contenu 2">
            <a:extLst>
              <a:ext uri="{FF2B5EF4-FFF2-40B4-BE49-F238E27FC236}">
                <a16:creationId xmlns:a16="http://schemas.microsoft.com/office/drawing/2014/main" id="{18F046B5-21FA-715C-0ACF-98D293623CE3}"/>
              </a:ext>
            </a:extLst>
          </p:cNvPr>
          <p:cNvSpPr txBox="1">
            <a:spLocks/>
          </p:cNvSpPr>
          <p:nvPr/>
        </p:nvSpPr>
        <p:spPr>
          <a:xfrm>
            <a:off x="3482502" y="1710984"/>
            <a:ext cx="7871298" cy="904188"/>
          </a:xfrm>
          <a:prstGeom prst="rect">
            <a:avLst/>
          </a:prstGeom>
          <a:ln>
            <a:solidFill>
              <a:srgbClr val="00446B"/>
            </a:solidFill>
          </a:ln>
        </p:spPr>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b="0" u="none" kern="1200">
                <a:solidFill>
                  <a:srgbClr val="004F9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rgbClr val="00446B"/>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49B17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dirty="0"/>
              <a:t>Lieu de débat et de préparation politique des instances</a:t>
            </a:r>
          </a:p>
          <a:p>
            <a:pPr marL="0" indent="0">
              <a:buFont typeface="Arial" panose="020B0604020202020204" pitchFamily="34" charset="0"/>
              <a:buNone/>
            </a:pPr>
            <a:r>
              <a:rPr lang="fr-FR" dirty="0"/>
              <a:t>Périmètre hors Métropole</a:t>
            </a:r>
          </a:p>
        </p:txBody>
      </p:sp>
      <p:sp>
        <p:nvSpPr>
          <p:cNvPr id="8" name="Espace réservé du contenu 2">
            <a:extLst>
              <a:ext uri="{FF2B5EF4-FFF2-40B4-BE49-F238E27FC236}">
                <a16:creationId xmlns:a16="http://schemas.microsoft.com/office/drawing/2014/main" id="{98D98836-5DFA-3D6C-F552-A895FF63B0C8}"/>
              </a:ext>
            </a:extLst>
          </p:cNvPr>
          <p:cNvSpPr txBox="1">
            <a:spLocks/>
          </p:cNvSpPr>
          <p:nvPr/>
        </p:nvSpPr>
        <p:spPr>
          <a:xfrm>
            <a:off x="838198" y="2879504"/>
            <a:ext cx="2216285" cy="904188"/>
          </a:xfrm>
          <a:prstGeom prst="rect">
            <a:avLst/>
          </a:prstGeom>
          <a:noFill/>
          <a:ln w="19050">
            <a:solidFill>
              <a:srgbClr val="00446B"/>
            </a:solidFill>
          </a:ln>
        </p:spPr>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b="0" u="none" kern="1200">
                <a:solidFill>
                  <a:srgbClr val="004F9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rgbClr val="00446B"/>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49B17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FR" b="1" dirty="0">
                <a:solidFill>
                  <a:schemeClr val="accent1"/>
                </a:solidFill>
              </a:rPr>
              <a:t>Les réunions de majorité</a:t>
            </a:r>
          </a:p>
        </p:txBody>
      </p:sp>
      <p:sp>
        <p:nvSpPr>
          <p:cNvPr id="9" name="Espace réservé du contenu 2">
            <a:extLst>
              <a:ext uri="{FF2B5EF4-FFF2-40B4-BE49-F238E27FC236}">
                <a16:creationId xmlns:a16="http://schemas.microsoft.com/office/drawing/2014/main" id="{07691040-3BFB-DBAB-C854-C6CCCA4F7CD9}"/>
              </a:ext>
            </a:extLst>
          </p:cNvPr>
          <p:cNvSpPr txBox="1">
            <a:spLocks/>
          </p:cNvSpPr>
          <p:nvPr/>
        </p:nvSpPr>
        <p:spPr>
          <a:xfrm>
            <a:off x="3482502" y="2879504"/>
            <a:ext cx="7871298" cy="904188"/>
          </a:xfrm>
          <a:prstGeom prst="rect">
            <a:avLst/>
          </a:prstGeom>
          <a:ln>
            <a:solidFill>
              <a:srgbClr val="00446B"/>
            </a:solidFill>
          </a:ln>
        </p:spPr>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b="0" u="none" kern="1200">
                <a:solidFill>
                  <a:srgbClr val="004F9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rgbClr val="00446B"/>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49B17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dirty="0"/>
              <a:t>Lieu de débat et de préparation politique des instances</a:t>
            </a:r>
          </a:p>
          <a:p>
            <a:pPr marL="0" indent="0">
              <a:buFont typeface="Arial" panose="020B0604020202020204" pitchFamily="34" charset="0"/>
              <a:buNone/>
            </a:pPr>
            <a:r>
              <a:rPr lang="fr-FR" dirty="0"/>
              <a:t>Périmètre Métropole</a:t>
            </a:r>
          </a:p>
        </p:txBody>
      </p:sp>
      <p:sp>
        <p:nvSpPr>
          <p:cNvPr id="10" name="Espace réservé du contenu 2">
            <a:extLst>
              <a:ext uri="{FF2B5EF4-FFF2-40B4-BE49-F238E27FC236}">
                <a16:creationId xmlns:a16="http://schemas.microsoft.com/office/drawing/2014/main" id="{6D3AC427-27CE-1AD7-B0E6-208E9356EA9F}"/>
              </a:ext>
            </a:extLst>
          </p:cNvPr>
          <p:cNvSpPr txBox="1">
            <a:spLocks/>
          </p:cNvSpPr>
          <p:nvPr/>
        </p:nvSpPr>
        <p:spPr>
          <a:xfrm>
            <a:off x="838199" y="4048025"/>
            <a:ext cx="2216285" cy="904188"/>
          </a:xfrm>
          <a:prstGeom prst="rect">
            <a:avLst/>
          </a:prstGeom>
          <a:noFill/>
          <a:ln w="19050">
            <a:solidFill>
              <a:srgbClr val="00446B"/>
            </a:solidFill>
          </a:ln>
        </p:spPr>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b="0" u="none" kern="1200">
                <a:solidFill>
                  <a:srgbClr val="004F9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rgbClr val="00446B"/>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49B17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FR" b="1" dirty="0">
                <a:solidFill>
                  <a:schemeClr val="accent1"/>
                </a:solidFill>
              </a:rPr>
              <a:t>Le Comité des partenaires</a:t>
            </a:r>
          </a:p>
        </p:txBody>
      </p:sp>
      <p:sp>
        <p:nvSpPr>
          <p:cNvPr id="11" name="Espace réservé du contenu 2">
            <a:extLst>
              <a:ext uri="{FF2B5EF4-FFF2-40B4-BE49-F238E27FC236}">
                <a16:creationId xmlns:a16="http://schemas.microsoft.com/office/drawing/2014/main" id="{7DAAEEE3-10B7-84AA-D891-D4E3C5BA1BB9}"/>
              </a:ext>
            </a:extLst>
          </p:cNvPr>
          <p:cNvSpPr txBox="1">
            <a:spLocks/>
          </p:cNvSpPr>
          <p:nvPr/>
        </p:nvSpPr>
        <p:spPr>
          <a:xfrm>
            <a:off x="3482502" y="4048025"/>
            <a:ext cx="7871298" cy="904188"/>
          </a:xfrm>
          <a:prstGeom prst="rect">
            <a:avLst/>
          </a:prstGeom>
          <a:ln>
            <a:solidFill>
              <a:srgbClr val="00446B"/>
            </a:solidFill>
          </a:ln>
        </p:spPr>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b="0" u="none" kern="1200">
                <a:solidFill>
                  <a:srgbClr val="004F9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rgbClr val="00446B"/>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49B17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dirty="0"/>
              <a:t>Lieu de coordination et de dialogue entre les acteurs de la mobilité</a:t>
            </a:r>
          </a:p>
          <a:p>
            <a:pPr marL="0" indent="0">
              <a:buFont typeface="Arial" panose="020B0604020202020204" pitchFamily="34" charset="0"/>
              <a:buNone/>
            </a:pPr>
            <a:r>
              <a:rPr lang="fr-FR" sz="1400" dirty="0"/>
              <a:t>Donne un avis avant toute évolution substantielle de l’offre, de la politique tarifaire ou de la qualité des services et de l’information</a:t>
            </a:r>
          </a:p>
        </p:txBody>
      </p:sp>
      <p:sp>
        <p:nvSpPr>
          <p:cNvPr id="12" name="Espace réservé du contenu 2">
            <a:extLst>
              <a:ext uri="{FF2B5EF4-FFF2-40B4-BE49-F238E27FC236}">
                <a16:creationId xmlns:a16="http://schemas.microsoft.com/office/drawing/2014/main" id="{3094AFB1-B7D4-F584-CAF3-C2D731101338}"/>
              </a:ext>
            </a:extLst>
          </p:cNvPr>
          <p:cNvSpPr txBox="1">
            <a:spLocks/>
          </p:cNvSpPr>
          <p:nvPr/>
        </p:nvSpPr>
        <p:spPr>
          <a:xfrm>
            <a:off x="838198" y="5216545"/>
            <a:ext cx="2216285" cy="904188"/>
          </a:xfrm>
          <a:prstGeom prst="rect">
            <a:avLst/>
          </a:prstGeom>
          <a:noFill/>
          <a:ln w="19050">
            <a:solidFill>
              <a:srgbClr val="00446B"/>
            </a:solidFill>
          </a:ln>
        </p:spPr>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b="0" u="none" kern="1200">
                <a:solidFill>
                  <a:srgbClr val="004F9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rgbClr val="00446B"/>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49B17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FR" b="1" dirty="0">
                <a:solidFill>
                  <a:schemeClr val="accent1"/>
                </a:solidFill>
              </a:rPr>
              <a:t>Les Comités des mobilités</a:t>
            </a:r>
          </a:p>
        </p:txBody>
      </p:sp>
      <p:sp>
        <p:nvSpPr>
          <p:cNvPr id="13" name="Espace réservé du contenu 2">
            <a:extLst>
              <a:ext uri="{FF2B5EF4-FFF2-40B4-BE49-F238E27FC236}">
                <a16:creationId xmlns:a16="http://schemas.microsoft.com/office/drawing/2014/main" id="{45BAA564-E8E9-98A9-5613-FF23EFABB250}"/>
              </a:ext>
            </a:extLst>
          </p:cNvPr>
          <p:cNvSpPr txBox="1">
            <a:spLocks/>
          </p:cNvSpPr>
          <p:nvPr/>
        </p:nvSpPr>
        <p:spPr>
          <a:xfrm>
            <a:off x="3482502" y="5216545"/>
            <a:ext cx="7871298" cy="904188"/>
          </a:xfrm>
          <a:prstGeom prst="rect">
            <a:avLst/>
          </a:prstGeom>
          <a:ln>
            <a:solidFill>
              <a:srgbClr val="00446B"/>
            </a:solidFill>
          </a:ln>
        </p:spPr>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b="0" u="none" kern="1200">
                <a:solidFill>
                  <a:srgbClr val="004F9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rgbClr val="00446B"/>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49B17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49B17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dirty="0"/>
              <a:t>Lieu de dialogue et de concertation avec les territoires</a:t>
            </a:r>
          </a:p>
          <a:p>
            <a:pPr marL="0" indent="0">
              <a:buFont typeface="Arial" panose="020B0604020202020204" pitchFamily="34" charset="0"/>
              <a:buNone/>
            </a:pPr>
            <a:r>
              <a:rPr lang="fr-FR" dirty="0"/>
              <a:t>Préparation de l’offre déployée, information sur les grands projets, …</a:t>
            </a:r>
          </a:p>
        </p:txBody>
      </p:sp>
    </p:spTree>
    <p:extLst>
      <p:ext uri="{BB962C8B-B14F-4D97-AF65-F5344CB8AC3E}">
        <p14:creationId xmlns:p14="http://schemas.microsoft.com/office/powerpoint/2010/main" val="42573712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fr-FR" dirty="0"/>
              <a:t>Organigramme</a:t>
            </a:r>
          </a:p>
        </p:txBody>
      </p:sp>
      <p:sp>
        <p:nvSpPr>
          <p:cNvPr id="4" name="Rectangle 3">
            <a:extLst>
              <a:ext uri="{FF2B5EF4-FFF2-40B4-BE49-F238E27FC236}">
                <a16:creationId xmlns:a16="http://schemas.microsoft.com/office/drawing/2014/main" id="{89FDA25D-7775-2663-B80C-241BA9136C26}"/>
              </a:ext>
            </a:extLst>
          </p:cNvPr>
          <p:cNvSpPr/>
          <p:nvPr/>
        </p:nvSpPr>
        <p:spPr>
          <a:xfrm>
            <a:off x="223855" y="3746364"/>
            <a:ext cx="1548000" cy="700252"/>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Frédérique SAHIN</a:t>
            </a:r>
          </a:p>
          <a:p>
            <a:pPr algn="ctr" defTabSz="577850">
              <a:spcBef>
                <a:spcPct val="0"/>
              </a:spcBef>
            </a:pPr>
            <a:r>
              <a:rPr lang="fr-FR" sz="1400" dirty="0">
                <a:solidFill>
                  <a:prstClr val="black"/>
                </a:solidFill>
                <a:latin typeface="Tw Cen MT Condensed" panose="020B0606020104020203"/>
              </a:rPr>
              <a:t>Service Commande publique et achat</a:t>
            </a:r>
          </a:p>
        </p:txBody>
      </p:sp>
      <p:sp>
        <p:nvSpPr>
          <p:cNvPr id="8" name="Rectangle 7">
            <a:extLst>
              <a:ext uri="{FF2B5EF4-FFF2-40B4-BE49-F238E27FC236}">
                <a16:creationId xmlns:a16="http://schemas.microsoft.com/office/drawing/2014/main" id="{7AC3A5C6-7725-D8B5-5847-2EF231E74BBA}"/>
              </a:ext>
            </a:extLst>
          </p:cNvPr>
          <p:cNvSpPr/>
          <p:nvPr/>
        </p:nvSpPr>
        <p:spPr>
          <a:xfrm>
            <a:off x="223855" y="5115629"/>
            <a:ext cx="1548000" cy="612000"/>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Violaine GATTIER</a:t>
            </a:r>
          </a:p>
          <a:p>
            <a:pPr algn="ctr" defTabSz="577850">
              <a:spcBef>
                <a:spcPct val="0"/>
              </a:spcBef>
            </a:pPr>
            <a:r>
              <a:rPr lang="fr-FR" sz="1400" dirty="0">
                <a:solidFill>
                  <a:prstClr val="black"/>
                </a:solidFill>
                <a:latin typeface="Tw Cen MT Condensed" panose="020B0606020104020203"/>
              </a:rPr>
              <a:t>Service Affaires générales, juridiques et foncières</a:t>
            </a:r>
          </a:p>
        </p:txBody>
      </p:sp>
      <p:sp>
        <p:nvSpPr>
          <p:cNvPr id="10" name="Rectangle 9">
            <a:extLst>
              <a:ext uri="{FF2B5EF4-FFF2-40B4-BE49-F238E27FC236}">
                <a16:creationId xmlns:a16="http://schemas.microsoft.com/office/drawing/2014/main" id="{B7F3D977-9AAF-9063-C107-668493CC1D31}"/>
              </a:ext>
            </a:extLst>
          </p:cNvPr>
          <p:cNvSpPr/>
          <p:nvPr/>
        </p:nvSpPr>
        <p:spPr>
          <a:xfrm>
            <a:off x="223855" y="4531735"/>
            <a:ext cx="1548000" cy="504000"/>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Jérôme SORET</a:t>
            </a:r>
          </a:p>
          <a:p>
            <a:pPr algn="ctr" defTabSz="577850">
              <a:spcBef>
                <a:spcPct val="0"/>
              </a:spcBef>
            </a:pPr>
            <a:r>
              <a:rPr lang="fr-FR" sz="1400" dirty="0">
                <a:solidFill>
                  <a:prstClr val="black"/>
                </a:solidFill>
                <a:latin typeface="Tw Cen MT Condensed" panose="020B0606020104020203"/>
              </a:rPr>
              <a:t>Service Finances</a:t>
            </a:r>
          </a:p>
        </p:txBody>
      </p:sp>
      <p:sp>
        <p:nvSpPr>
          <p:cNvPr id="12" name="Rectangle 11">
            <a:extLst>
              <a:ext uri="{FF2B5EF4-FFF2-40B4-BE49-F238E27FC236}">
                <a16:creationId xmlns:a16="http://schemas.microsoft.com/office/drawing/2014/main" id="{BAD5B5D2-2DCA-EB63-D79B-9D32F3902F98}"/>
              </a:ext>
            </a:extLst>
          </p:cNvPr>
          <p:cNvSpPr/>
          <p:nvPr/>
        </p:nvSpPr>
        <p:spPr>
          <a:xfrm>
            <a:off x="3614568" y="3746364"/>
            <a:ext cx="1548000" cy="693240"/>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err="1">
                <a:solidFill>
                  <a:prstClr val="black"/>
                </a:solidFill>
                <a:latin typeface="Tw Cen MT Condensed" panose="020B0606020104020203"/>
              </a:rPr>
              <a:t>Lorenza</a:t>
            </a:r>
            <a:r>
              <a:rPr lang="fr-FR" sz="1400" dirty="0">
                <a:solidFill>
                  <a:prstClr val="black"/>
                </a:solidFill>
                <a:latin typeface="Tw Cen MT Condensed" panose="020B0606020104020203"/>
              </a:rPr>
              <a:t> TOMAZONI</a:t>
            </a:r>
          </a:p>
          <a:p>
            <a:pPr algn="ctr" defTabSz="577850">
              <a:spcBef>
                <a:spcPct val="0"/>
              </a:spcBef>
            </a:pPr>
            <a:r>
              <a:rPr lang="fr-FR" sz="1400" dirty="0">
                <a:solidFill>
                  <a:prstClr val="black"/>
                </a:solidFill>
                <a:latin typeface="Tw Cen MT Condensed" panose="020B0606020104020203"/>
              </a:rPr>
              <a:t>Service Relations et services aux usagers</a:t>
            </a:r>
          </a:p>
        </p:txBody>
      </p:sp>
      <p:sp>
        <p:nvSpPr>
          <p:cNvPr id="13" name="Rectangle 12">
            <a:extLst>
              <a:ext uri="{FF2B5EF4-FFF2-40B4-BE49-F238E27FC236}">
                <a16:creationId xmlns:a16="http://schemas.microsoft.com/office/drawing/2014/main" id="{68ED3829-3789-A8E8-785F-98F48FCD2164}"/>
              </a:ext>
            </a:extLst>
          </p:cNvPr>
          <p:cNvSpPr/>
          <p:nvPr/>
        </p:nvSpPr>
        <p:spPr>
          <a:xfrm>
            <a:off x="3614568" y="4557372"/>
            <a:ext cx="1548000" cy="769962"/>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Lucie BALLEUX</a:t>
            </a:r>
          </a:p>
          <a:p>
            <a:pPr algn="ctr" defTabSz="577850">
              <a:spcBef>
                <a:spcPct val="0"/>
              </a:spcBef>
            </a:pPr>
            <a:r>
              <a:rPr lang="fr-FR" sz="1400" dirty="0">
                <a:solidFill>
                  <a:prstClr val="black"/>
                </a:solidFill>
                <a:latin typeface="Tw Cen MT Condensed" panose="020B0606020104020203"/>
              </a:rPr>
              <a:t>Service Offre de transport et interface espace public</a:t>
            </a:r>
          </a:p>
        </p:txBody>
      </p:sp>
      <p:sp>
        <p:nvSpPr>
          <p:cNvPr id="14" name="Rectangle 13">
            <a:extLst>
              <a:ext uri="{FF2B5EF4-FFF2-40B4-BE49-F238E27FC236}">
                <a16:creationId xmlns:a16="http://schemas.microsoft.com/office/drawing/2014/main" id="{7008A153-E272-4EC5-0721-C857EC84ADA9}"/>
              </a:ext>
            </a:extLst>
          </p:cNvPr>
          <p:cNvSpPr/>
          <p:nvPr/>
        </p:nvSpPr>
        <p:spPr>
          <a:xfrm>
            <a:off x="5322000" y="4692456"/>
            <a:ext cx="1548000" cy="1035018"/>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Christophe VAGINAY DARNETZ</a:t>
            </a:r>
          </a:p>
          <a:p>
            <a:pPr algn="ctr" defTabSz="577850">
              <a:spcBef>
                <a:spcPct val="0"/>
              </a:spcBef>
            </a:pPr>
            <a:r>
              <a:rPr lang="fr-FR" sz="1400" dirty="0">
                <a:solidFill>
                  <a:prstClr val="black"/>
                </a:solidFill>
                <a:latin typeface="Tw Cen MT Condensed" panose="020B0606020104020203"/>
              </a:rPr>
              <a:t>Service de la performance économique patrimoniale et sociale</a:t>
            </a:r>
          </a:p>
        </p:txBody>
      </p:sp>
      <p:sp>
        <p:nvSpPr>
          <p:cNvPr id="15" name="Rectangle 14">
            <a:extLst>
              <a:ext uri="{FF2B5EF4-FFF2-40B4-BE49-F238E27FC236}">
                <a16:creationId xmlns:a16="http://schemas.microsoft.com/office/drawing/2014/main" id="{F69C3378-2B01-AC9A-141C-D764B78E96AC}"/>
              </a:ext>
            </a:extLst>
          </p:cNvPr>
          <p:cNvSpPr/>
          <p:nvPr/>
        </p:nvSpPr>
        <p:spPr>
          <a:xfrm>
            <a:off x="5309375" y="3746364"/>
            <a:ext cx="1548000" cy="847667"/>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Jean ESPINASSE</a:t>
            </a:r>
          </a:p>
          <a:p>
            <a:pPr algn="ctr" defTabSz="577850">
              <a:spcBef>
                <a:spcPct val="0"/>
              </a:spcBef>
            </a:pPr>
            <a:r>
              <a:rPr lang="fr-FR" sz="1400" dirty="0">
                <a:solidFill>
                  <a:prstClr val="black"/>
                </a:solidFill>
                <a:latin typeface="Tw Cen MT Condensed" panose="020B0606020104020203"/>
              </a:rPr>
              <a:t>Service Performance de l’exploitation, qualité de service , Process Data</a:t>
            </a:r>
          </a:p>
        </p:txBody>
      </p:sp>
      <p:sp>
        <p:nvSpPr>
          <p:cNvPr id="16" name="Rectangle 15">
            <a:extLst>
              <a:ext uri="{FF2B5EF4-FFF2-40B4-BE49-F238E27FC236}">
                <a16:creationId xmlns:a16="http://schemas.microsoft.com/office/drawing/2014/main" id="{2B43082D-8027-BCDD-4A86-A34FB58FEA93}"/>
              </a:ext>
            </a:extLst>
          </p:cNvPr>
          <p:cNvSpPr/>
          <p:nvPr/>
        </p:nvSpPr>
        <p:spPr>
          <a:xfrm>
            <a:off x="7008835" y="3746364"/>
            <a:ext cx="1548000" cy="707620"/>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Nicolas BELMONTE</a:t>
            </a:r>
          </a:p>
          <a:p>
            <a:pPr algn="ctr" defTabSz="577850">
              <a:spcBef>
                <a:spcPct val="0"/>
              </a:spcBef>
            </a:pPr>
            <a:r>
              <a:rPr lang="fr-FR" sz="1400" dirty="0">
                <a:solidFill>
                  <a:prstClr val="black"/>
                </a:solidFill>
                <a:latin typeface="Tw Cen MT Condensed" panose="020B0606020104020203"/>
              </a:rPr>
              <a:t>Service  Analyse et planification</a:t>
            </a:r>
          </a:p>
        </p:txBody>
      </p:sp>
      <p:sp>
        <p:nvSpPr>
          <p:cNvPr id="17" name="Rectangle 16">
            <a:extLst>
              <a:ext uri="{FF2B5EF4-FFF2-40B4-BE49-F238E27FC236}">
                <a16:creationId xmlns:a16="http://schemas.microsoft.com/office/drawing/2014/main" id="{184F68F6-DB08-B36C-66F2-CFE3C20983F0}"/>
              </a:ext>
            </a:extLst>
          </p:cNvPr>
          <p:cNvSpPr/>
          <p:nvPr/>
        </p:nvSpPr>
        <p:spPr>
          <a:xfrm>
            <a:off x="7008835" y="4548829"/>
            <a:ext cx="1548000" cy="612000"/>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Laurence BARBERIA</a:t>
            </a:r>
          </a:p>
          <a:p>
            <a:pPr algn="ctr" defTabSz="577850">
              <a:spcBef>
                <a:spcPct val="0"/>
              </a:spcBef>
            </a:pPr>
            <a:r>
              <a:rPr lang="fr-FR" sz="1400" dirty="0">
                <a:solidFill>
                  <a:prstClr val="black"/>
                </a:solidFill>
                <a:latin typeface="Tw Cen MT Condensed" panose="020B0606020104020203"/>
              </a:rPr>
              <a:t>Service Appui aux territoires</a:t>
            </a:r>
          </a:p>
        </p:txBody>
      </p:sp>
      <p:sp>
        <p:nvSpPr>
          <p:cNvPr id="18" name="Rectangle 17">
            <a:extLst>
              <a:ext uri="{FF2B5EF4-FFF2-40B4-BE49-F238E27FC236}">
                <a16:creationId xmlns:a16="http://schemas.microsoft.com/office/drawing/2014/main" id="{529EB518-C01F-D75E-5591-B57CB315F184}"/>
              </a:ext>
            </a:extLst>
          </p:cNvPr>
          <p:cNvSpPr/>
          <p:nvPr/>
        </p:nvSpPr>
        <p:spPr>
          <a:xfrm>
            <a:off x="8705080" y="3746364"/>
            <a:ext cx="1548000" cy="612000"/>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Gautier ROUHET</a:t>
            </a:r>
          </a:p>
          <a:p>
            <a:pPr algn="ctr" defTabSz="577850">
              <a:spcBef>
                <a:spcPct val="0"/>
              </a:spcBef>
            </a:pPr>
            <a:r>
              <a:rPr lang="fr-FR" sz="1400" dirty="0">
                <a:solidFill>
                  <a:prstClr val="black"/>
                </a:solidFill>
                <a:latin typeface="Tw Cen MT Condensed" panose="020B0606020104020203"/>
              </a:rPr>
              <a:t>Service Pilotage des Projets</a:t>
            </a:r>
          </a:p>
        </p:txBody>
      </p:sp>
      <p:sp>
        <p:nvSpPr>
          <p:cNvPr id="19" name="Rectangle 18">
            <a:extLst>
              <a:ext uri="{FF2B5EF4-FFF2-40B4-BE49-F238E27FC236}">
                <a16:creationId xmlns:a16="http://schemas.microsoft.com/office/drawing/2014/main" id="{9AFA5C25-9C89-20D5-1F16-3419C941F94A}"/>
              </a:ext>
            </a:extLst>
          </p:cNvPr>
          <p:cNvSpPr/>
          <p:nvPr/>
        </p:nvSpPr>
        <p:spPr>
          <a:xfrm>
            <a:off x="8705080" y="5166903"/>
            <a:ext cx="1548000" cy="1035017"/>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Séverine LARDELLIER NESME</a:t>
            </a:r>
          </a:p>
          <a:p>
            <a:pPr algn="ctr" defTabSz="577850">
              <a:spcBef>
                <a:spcPct val="0"/>
              </a:spcBef>
            </a:pPr>
            <a:r>
              <a:rPr lang="fr-FR" sz="1400" dirty="0">
                <a:solidFill>
                  <a:prstClr val="black"/>
                </a:solidFill>
                <a:latin typeface="Tw Cen MT Condensed" panose="020B0606020104020203"/>
              </a:rPr>
              <a:t>Service Participation citoyenne et relations riverains</a:t>
            </a:r>
          </a:p>
        </p:txBody>
      </p:sp>
      <p:sp>
        <p:nvSpPr>
          <p:cNvPr id="20" name="Rectangle 19">
            <a:extLst>
              <a:ext uri="{FF2B5EF4-FFF2-40B4-BE49-F238E27FC236}">
                <a16:creationId xmlns:a16="http://schemas.microsoft.com/office/drawing/2014/main" id="{FFF20757-0AFD-CBF4-3546-B85AD1E80E5D}"/>
              </a:ext>
            </a:extLst>
          </p:cNvPr>
          <p:cNvSpPr/>
          <p:nvPr/>
        </p:nvSpPr>
        <p:spPr>
          <a:xfrm>
            <a:off x="8705080" y="4454821"/>
            <a:ext cx="1548000" cy="612000"/>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Geoffrey DUFOUR</a:t>
            </a:r>
          </a:p>
          <a:p>
            <a:pPr algn="ctr" defTabSz="577850">
              <a:spcBef>
                <a:spcPct val="0"/>
              </a:spcBef>
            </a:pPr>
            <a:r>
              <a:rPr lang="fr-FR" sz="1400" dirty="0">
                <a:solidFill>
                  <a:prstClr val="black"/>
                </a:solidFill>
                <a:latin typeface="Tw Cen MT Condensed" panose="020B0606020104020203"/>
              </a:rPr>
              <a:t>Service Ressources opérationnelles</a:t>
            </a:r>
          </a:p>
        </p:txBody>
      </p:sp>
      <p:sp>
        <p:nvSpPr>
          <p:cNvPr id="21" name="Rectangle 20">
            <a:extLst>
              <a:ext uri="{FF2B5EF4-FFF2-40B4-BE49-F238E27FC236}">
                <a16:creationId xmlns:a16="http://schemas.microsoft.com/office/drawing/2014/main" id="{1088DF9C-87F7-8ED9-6CD4-654FC5CF9CEE}"/>
              </a:ext>
            </a:extLst>
          </p:cNvPr>
          <p:cNvSpPr/>
          <p:nvPr/>
        </p:nvSpPr>
        <p:spPr>
          <a:xfrm>
            <a:off x="10401324" y="3746364"/>
            <a:ext cx="1548000" cy="612000"/>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Jean CHAUSSADE</a:t>
            </a:r>
          </a:p>
          <a:p>
            <a:pPr algn="ctr" defTabSz="577850">
              <a:spcBef>
                <a:spcPct val="0"/>
              </a:spcBef>
            </a:pPr>
            <a:r>
              <a:rPr lang="fr-FR" sz="1400" dirty="0">
                <a:solidFill>
                  <a:prstClr val="black"/>
                </a:solidFill>
                <a:latin typeface="Tw Cen MT Condensed" panose="020B0606020104020203"/>
              </a:rPr>
              <a:t>Service Systèmes transverses</a:t>
            </a:r>
          </a:p>
        </p:txBody>
      </p:sp>
      <p:sp>
        <p:nvSpPr>
          <p:cNvPr id="22" name="Rectangle 21">
            <a:extLst>
              <a:ext uri="{FF2B5EF4-FFF2-40B4-BE49-F238E27FC236}">
                <a16:creationId xmlns:a16="http://schemas.microsoft.com/office/drawing/2014/main" id="{2907773E-65D6-11F8-A440-30BBF43EA51F}"/>
              </a:ext>
            </a:extLst>
          </p:cNvPr>
          <p:cNvSpPr/>
          <p:nvPr/>
        </p:nvSpPr>
        <p:spPr>
          <a:xfrm>
            <a:off x="10401324" y="5158357"/>
            <a:ext cx="1548000" cy="663119"/>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Michel HILS</a:t>
            </a:r>
          </a:p>
          <a:p>
            <a:pPr algn="ctr" defTabSz="577850">
              <a:spcBef>
                <a:spcPct val="0"/>
              </a:spcBef>
            </a:pPr>
            <a:r>
              <a:rPr lang="fr-FR" sz="1400" dirty="0">
                <a:solidFill>
                  <a:prstClr val="black"/>
                </a:solidFill>
                <a:latin typeface="Tw Cen MT Condensed" panose="020B0606020104020203"/>
              </a:rPr>
              <a:t>Service Surface et installations fixes</a:t>
            </a:r>
          </a:p>
        </p:txBody>
      </p:sp>
      <p:sp>
        <p:nvSpPr>
          <p:cNvPr id="23" name="Rectangle 22">
            <a:extLst>
              <a:ext uri="{FF2B5EF4-FFF2-40B4-BE49-F238E27FC236}">
                <a16:creationId xmlns:a16="http://schemas.microsoft.com/office/drawing/2014/main" id="{267294C4-DC5B-9E98-0FC8-DC0B92BA8FEA}"/>
              </a:ext>
            </a:extLst>
          </p:cNvPr>
          <p:cNvSpPr/>
          <p:nvPr/>
        </p:nvSpPr>
        <p:spPr>
          <a:xfrm>
            <a:off x="10401324" y="4454827"/>
            <a:ext cx="1548000" cy="612000"/>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Pierre GENESTE</a:t>
            </a:r>
          </a:p>
          <a:p>
            <a:pPr algn="ctr" defTabSz="577850">
              <a:spcBef>
                <a:spcPct val="0"/>
              </a:spcBef>
            </a:pPr>
            <a:r>
              <a:rPr lang="fr-FR" sz="1400" dirty="0">
                <a:solidFill>
                  <a:prstClr val="black"/>
                </a:solidFill>
                <a:latin typeface="Tw Cen MT Condensed" panose="020B0606020104020203"/>
              </a:rPr>
              <a:t>Service Métro</a:t>
            </a:r>
          </a:p>
        </p:txBody>
      </p:sp>
      <p:sp>
        <p:nvSpPr>
          <p:cNvPr id="24" name="Rectangle 23">
            <a:extLst>
              <a:ext uri="{FF2B5EF4-FFF2-40B4-BE49-F238E27FC236}">
                <a16:creationId xmlns:a16="http://schemas.microsoft.com/office/drawing/2014/main" id="{A4A8467E-0803-6F58-5CDC-0BC34D86818F}"/>
              </a:ext>
            </a:extLst>
          </p:cNvPr>
          <p:cNvSpPr/>
          <p:nvPr/>
        </p:nvSpPr>
        <p:spPr>
          <a:xfrm>
            <a:off x="9631110" y="1711758"/>
            <a:ext cx="2318214" cy="648000"/>
          </a:xfrm>
          <a:prstGeom prst="rect">
            <a:avLst/>
          </a:prstGeom>
          <a:solidFill>
            <a:schemeClr val="accent5">
              <a:lumMod val="40000"/>
              <a:lumOff val="60000"/>
            </a:schemeClr>
          </a:solidFill>
          <a:ln>
            <a:noFill/>
          </a:ln>
          <a:effectLst/>
          <a:scene3d>
            <a:camera prst="orthographicFront"/>
            <a:lightRig rig="flat" dir="t"/>
          </a:scene3d>
          <a:sp3d prstMaterial="dkEdge"/>
        </p:spPr>
        <p:txBody>
          <a:bodyPr spcFirstLastPara="0" vert="horz" wrap="square" lIns="8255" tIns="8255" rIns="8255" bIns="8255" numCol="1" spcCol="1270" rtlCol="0" anchor="ctr" anchorCtr="0">
            <a:noAutofit/>
          </a:bodyPr>
          <a:lstStyle/>
          <a:p>
            <a:pPr algn="ctr" defTabSz="577850">
              <a:lnSpc>
                <a:spcPct val="90000"/>
              </a:lnSpc>
              <a:spcBef>
                <a:spcPct val="0"/>
              </a:spcBef>
              <a:spcAft>
                <a:spcPct val="35000"/>
              </a:spcAft>
            </a:pPr>
            <a:r>
              <a:rPr lang="fr-FR" sz="1400" kern="0" dirty="0">
                <a:solidFill>
                  <a:prstClr val="black"/>
                </a:solidFill>
                <a:latin typeface="Tw Cen MT Condensed" panose="020B0606020104020203"/>
              </a:rPr>
              <a:t>Sandra BERNARD</a:t>
            </a:r>
          </a:p>
          <a:p>
            <a:pPr algn="ctr" defTabSz="577850">
              <a:lnSpc>
                <a:spcPct val="90000"/>
              </a:lnSpc>
              <a:spcBef>
                <a:spcPct val="0"/>
              </a:spcBef>
              <a:spcAft>
                <a:spcPct val="35000"/>
              </a:spcAft>
            </a:pPr>
            <a:r>
              <a:rPr lang="fr-FR" sz="1400" kern="0" dirty="0">
                <a:solidFill>
                  <a:prstClr val="black"/>
                </a:solidFill>
                <a:latin typeface="Tw Cen MT Condensed" panose="020B0606020104020203"/>
              </a:rPr>
              <a:t>Mission Sécurité sûreté et prévention</a:t>
            </a:r>
          </a:p>
        </p:txBody>
      </p:sp>
      <p:sp>
        <p:nvSpPr>
          <p:cNvPr id="25" name="Rectangle 24">
            <a:extLst>
              <a:ext uri="{FF2B5EF4-FFF2-40B4-BE49-F238E27FC236}">
                <a16:creationId xmlns:a16="http://schemas.microsoft.com/office/drawing/2014/main" id="{9AA0466D-1D86-5D18-CEAD-79369EF433F1}"/>
              </a:ext>
            </a:extLst>
          </p:cNvPr>
          <p:cNvSpPr/>
          <p:nvPr/>
        </p:nvSpPr>
        <p:spPr>
          <a:xfrm>
            <a:off x="4320873" y="1711758"/>
            <a:ext cx="2521625" cy="648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strike="noStrike" kern="1200" cap="none" spc="0" normalizeH="0" baseline="0" noProof="0" dirty="0">
                <a:ln>
                  <a:noFill/>
                </a:ln>
                <a:solidFill>
                  <a:srgbClr val="FFFFFF"/>
                </a:solidFill>
                <a:effectLst/>
                <a:uLnTx/>
                <a:uFillTx/>
                <a:latin typeface="Calibri" panose="020F0502020204030204"/>
                <a:ea typeface="+mn-ea"/>
                <a:cs typeface="+mn-cs"/>
              </a:rPr>
              <a:t>Patricia VARNAISON REVOLLE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strike="noStrike" kern="1200" cap="none" spc="0" normalizeH="0" baseline="0" noProof="0" dirty="0">
                <a:ln>
                  <a:noFill/>
                </a:ln>
                <a:solidFill>
                  <a:srgbClr val="FFFFFF"/>
                </a:solidFill>
                <a:effectLst/>
                <a:uLnTx/>
                <a:uFillTx/>
                <a:latin typeface="Calibri" panose="020F0502020204030204"/>
                <a:ea typeface="+mn-ea"/>
                <a:cs typeface="+mn-cs"/>
              </a:rPr>
              <a:t>Directrice Générale</a:t>
            </a:r>
          </a:p>
        </p:txBody>
      </p:sp>
      <p:sp>
        <p:nvSpPr>
          <p:cNvPr id="26" name="Rectangle 25">
            <a:extLst>
              <a:ext uri="{FF2B5EF4-FFF2-40B4-BE49-F238E27FC236}">
                <a16:creationId xmlns:a16="http://schemas.microsoft.com/office/drawing/2014/main" id="{A4103B0B-ECC9-5B40-6594-1F4E0DDCCBB7}"/>
              </a:ext>
            </a:extLst>
          </p:cNvPr>
          <p:cNvSpPr/>
          <p:nvPr/>
        </p:nvSpPr>
        <p:spPr>
          <a:xfrm>
            <a:off x="6911866" y="1711758"/>
            <a:ext cx="2210554" cy="648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strike="noStrike" kern="1200" cap="none" spc="0" normalizeH="0" baseline="0" noProof="0" dirty="0">
                <a:ln>
                  <a:noFill/>
                </a:ln>
                <a:solidFill>
                  <a:srgbClr val="FFFFFF"/>
                </a:solidFill>
                <a:effectLst/>
                <a:uLnTx/>
                <a:uFillTx/>
                <a:latin typeface="Calibri" panose="020F0502020204030204"/>
                <a:ea typeface="+mn-ea"/>
                <a:cs typeface="+mn-cs"/>
              </a:rPr>
              <a:t>Nicolas MALLOT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strike="noStrike" kern="1200" cap="none" spc="0" normalizeH="0" baseline="0" noProof="0" dirty="0">
                <a:ln>
                  <a:noFill/>
                </a:ln>
                <a:solidFill>
                  <a:srgbClr val="FFFFFF"/>
                </a:solidFill>
                <a:effectLst/>
                <a:uLnTx/>
                <a:uFillTx/>
                <a:latin typeface="Calibri" panose="020F0502020204030204"/>
                <a:ea typeface="+mn-ea"/>
                <a:cs typeface="+mn-cs"/>
              </a:rPr>
              <a:t>Directeur</a:t>
            </a:r>
            <a:r>
              <a:rPr lang="fr-FR" sz="1400" dirty="0">
                <a:solidFill>
                  <a:srgbClr val="FFFFFF"/>
                </a:solidFill>
                <a:latin typeface="Calibri" panose="020F0502020204030204"/>
              </a:rPr>
              <a:t> </a:t>
            </a:r>
            <a:r>
              <a:rPr kumimoji="0" lang="fr-FR" sz="1400" strike="noStrike" kern="1200" cap="none" spc="0" normalizeH="0" baseline="0" noProof="0" dirty="0">
                <a:ln>
                  <a:noFill/>
                </a:ln>
                <a:solidFill>
                  <a:srgbClr val="FFFFFF"/>
                </a:solidFill>
                <a:effectLst/>
                <a:uLnTx/>
                <a:uFillTx/>
                <a:latin typeface="Calibri" panose="020F0502020204030204"/>
                <a:ea typeface="+mn-ea"/>
                <a:cs typeface="+mn-cs"/>
              </a:rPr>
              <a:t>Général Adjoint</a:t>
            </a:r>
          </a:p>
        </p:txBody>
      </p:sp>
      <p:sp>
        <p:nvSpPr>
          <p:cNvPr id="27" name="Rectangle 26">
            <a:extLst>
              <a:ext uri="{FF2B5EF4-FFF2-40B4-BE49-F238E27FC236}">
                <a16:creationId xmlns:a16="http://schemas.microsoft.com/office/drawing/2014/main" id="{48A3E4EA-9895-5531-EDA6-02506FC513A4}"/>
              </a:ext>
            </a:extLst>
          </p:cNvPr>
          <p:cNvSpPr/>
          <p:nvPr/>
        </p:nvSpPr>
        <p:spPr>
          <a:xfrm>
            <a:off x="223855" y="1711758"/>
            <a:ext cx="1859534" cy="648000"/>
          </a:xfrm>
          <a:prstGeom prst="rect">
            <a:avLst/>
          </a:prstGeom>
          <a:solidFill>
            <a:sysClr val="window" lastClr="FFFFFF">
              <a:lumMod val="95000"/>
            </a:sysClr>
          </a:solidFill>
          <a:ln>
            <a:noFill/>
          </a:ln>
          <a:effectLst/>
          <a:scene3d>
            <a:camera prst="orthographicFront"/>
            <a:lightRig rig="flat" dir="t"/>
          </a:scene3d>
          <a:sp3d prstMaterial="dkEdge"/>
        </p:spPr>
        <p:txBody>
          <a:bodyPr spcFirstLastPara="0" vert="horz" wrap="square" lIns="8255" tIns="8255" rIns="8255" bIns="8255" numCol="1" spcCol="1270" rtlCol="0" anchor="ctr" anchorCtr="0">
            <a:noAutofit/>
          </a:bodyPr>
          <a:lstStyle/>
          <a:p>
            <a:pPr algn="ctr" defTabSz="577850">
              <a:lnSpc>
                <a:spcPct val="90000"/>
              </a:lnSpc>
              <a:spcBef>
                <a:spcPct val="0"/>
              </a:spcBef>
              <a:spcAft>
                <a:spcPct val="35000"/>
              </a:spcAft>
            </a:pPr>
            <a:r>
              <a:rPr lang="fr-FR" sz="1400" kern="0" dirty="0">
                <a:solidFill>
                  <a:prstClr val="black"/>
                </a:solidFill>
                <a:latin typeface="Tw Cen MT Condensed" panose="020B0606020104020203"/>
              </a:rPr>
              <a:t>XXX</a:t>
            </a:r>
          </a:p>
          <a:p>
            <a:pPr algn="ctr" defTabSz="577850">
              <a:lnSpc>
                <a:spcPct val="90000"/>
              </a:lnSpc>
              <a:spcBef>
                <a:spcPct val="0"/>
              </a:spcBef>
              <a:spcAft>
                <a:spcPct val="35000"/>
              </a:spcAft>
            </a:pPr>
            <a:r>
              <a:rPr lang="fr-FR" sz="1400" kern="0" dirty="0">
                <a:solidFill>
                  <a:prstClr val="black"/>
                </a:solidFill>
                <a:latin typeface="Tw Cen MT Condensed" panose="020B0606020104020203"/>
              </a:rPr>
              <a:t>Chargé(e) de mission conformité et qualité interne</a:t>
            </a:r>
          </a:p>
        </p:txBody>
      </p:sp>
      <p:sp>
        <p:nvSpPr>
          <p:cNvPr id="28" name="Rectangle 27">
            <a:extLst>
              <a:ext uri="{FF2B5EF4-FFF2-40B4-BE49-F238E27FC236}">
                <a16:creationId xmlns:a16="http://schemas.microsoft.com/office/drawing/2014/main" id="{65048FBB-C277-461E-9382-347240DF7398}"/>
              </a:ext>
            </a:extLst>
          </p:cNvPr>
          <p:cNvSpPr/>
          <p:nvPr/>
        </p:nvSpPr>
        <p:spPr>
          <a:xfrm>
            <a:off x="2212484" y="1711758"/>
            <a:ext cx="1859534" cy="648000"/>
          </a:xfrm>
          <a:prstGeom prst="rect">
            <a:avLst/>
          </a:prstGeom>
          <a:solidFill>
            <a:sysClr val="window" lastClr="FFFFFF">
              <a:lumMod val="95000"/>
            </a:sysClr>
          </a:solidFill>
          <a:ln>
            <a:noFill/>
          </a:ln>
          <a:effectLst/>
          <a:scene3d>
            <a:camera prst="orthographicFront"/>
            <a:lightRig rig="flat" dir="t"/>
          </a:scene3d>
          <a:sp3d prstMaterial="dkEdge"/>
        </p:spPr>
        <p:txBody>
          <a:bodyPr spcFirstLastPara="0" vert="horz" wrap="square" lIns="8255" tIns="8255" rIns="8255" bIns="8255" numCol="1" spcCol="1270" rtlCol="0" anchor="ctr" anchorCtr="0">
            <a:noAutofit/>
          </a:bodyPr>
          <a:lstStyle/>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400" strike="noStrike" kern="0" cap="none" spc="0" normalizeH="0" baseline="0" noProof="0" dirty="0">
                <a:ln>
                  <a:noFill/>
                </a:ln>
                <a:solidFill>
                  <a:prstClr val="black"/>
                </a:solidFill>
                <a:effectLst/>
                <a:uLnTx/>
                <a:uFillTx/>
                <a:latin typeface="Tw Cen MT Condensed" panose="020B0606020104020203"/>
                <a:ea typeface="+mn-ea"/>
                <a:cs typeface="+mn-cs"/>
              </a:rPr>
              <a:t>Régis DE SOLERE</a:t>
            </a:r>
          </a:p>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400" strike="noStrike" kern="0" cap="none" spc="0" normalizeH="0" baseline="0" noProof="0" dirty="0">
                <a:ln>
                  <a:noFill/>
                </a:ln>
                <a:solidFill>
                  <a:prstClr val="black"/>
                </a:solidFill>
                <a:effectLst/>
                <a:uLnTx/>
                <a:uFillTx/>
                <a:latin typeface="Tw Cen MT Condensed" panose="020B0606020104020203"/>
                <a:ea typeface="+mn-ea"/>
                <a:cs typeface="+mn-cs"/>
              </a:rPr>
              <a:t>Chargé(e) de mission appui à la transversalité auprès de la DG</a:t>
            </a:r>
          </a:p>
        </p:txBody>
      </p:sp>
      <p:sp>
        <p:nvSpPr>
          <p:cNvPr id="29" name="Rectangle 28">
            <a:extLst>
              <a:ext uri="{FF2B5EF4-FFF2-40B4-BE49-F238E27FC236}">
                <a16:creationId xmlns:a16="http://schemas.microsoft.com/office/drawing/2014/main" id="{5E87E13C-92ED-D37B-EC65-BCD71B94FDEE}"/>
              </a:ext>
            </a:extLst>
          </p:cNvPr>
          <p:cNvSpPr/>
          <p:nvPr/>
        </p:nvSpPr>
        <p:spPr>
          <a:xfrm>
            <a:off x="223855" y="2586156"/>
            <a:ext cx="1548000" cy="989289"/>
          </a:xfrm>
          <a:prstGeom prst="rect">
            <a:avLst/>
          </a:prstGeom>
          <a:solidFill>
            <a:srgbClr val="378DA6">
              <a:lumMod val="60000"/>
              <a:lumOff val="40000"/>
            </a:srgbClr>
          </a:solidFill>
          <a:ln>
            <a:noFill/>
          </a:ln>
          <a:effectLst/>
          <a:scene3d>
            <a:camera prst="orthographicFront"/>
            <a:lightRig rig="flat" dir="t"/>
          </a:scene3d>
          <a:sp3d prstMaterial="dkEdge"/>
        </p:spPr>
        <p:txBody>
          <a:bodyPr spcFirstLastPara="0" vert="horz" wrap="square" lIns="8255" tIns="8255" rIns="8255" bIns="8255" numCol="1" spcCol="1270" rtlCol="0" anchor="ctr" anchorCtr="0">
            <a:noAutofit/>
          </a:bodyPr>
          <a:lstStyle/>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600" i="0" u="none" strike="noStrike" kern="0" cap="none" spc="0" normalizeH="0" baseline="0" noProof="0" dirty="0">
                <a:ln>
                  <a:noFill/>
                </a:ln>
                <a:solidFill>
                  <a:prstClr val="black"/>
                </a:solidFill>
                <a:effectLst/>
                <a:uLnTx/>
                <a:uFillTx/>
                <a:latin typeface="Tw Cen MT Condensed" panose="020B0606020104020203"/>
                <a:ea typeface="+mn-ea"/>
                <a:cs typeface="+mn-cs"/>
              </a:rPr>
              <a:t>Anne RIONDET</a:t>
            </a:r>
          </a:p>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400" i="0" u="none" strike="noStrike" kern="0" cap="none" spc="0" normalizeH="0" baseline="0" noProof="0" dirty="0">
                <a:ln>
                  <a:noFill/>
                </a:ln>
                <a:solidFill>
                  <a:prstClr val="black"/>
                </a:solidFill>
                <a:effectLst/>
                <a:uLnTx/>
                <a:uFillTx/>
                <a:latin typeface="Tw Cen MT Condensed" panose="020B0606020104020203"/>
                <a:ea typeface="+mn-ea"/>
                <a:cs typeface="+mn-cs"/>
              </a:rPr>
              <a:t>Direction </a:t>
            </a:r>
          </a:p>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400" i="0" u="none" strike="noStrike" kern="0" cap="none" spc="0" normalizeH="0" baseline="0" noProof="0" dirty="0">
                <a:ln>
                  <a:noFill/>
                </a:ln>
                <a:solidFill>
                  <a:prstClr val="black"/>
                </a:solidFill>
                <a:effectLst/>
                <a:uLnTx/>
                <a:uFillTx/>
                <a:latin typeface="Tw Cen MT Condensed" panose="020B0606020104020203"/>
                <a:ea typeface="+mn-ea"/>
                <a:cs typeface="+mn-cs"/>
              </a:rPr>
              <a:t>Ressources</a:t>
            </a:r>
          </a:p>
        </p:txBody>
      </p:sp>
      <p:sp>
        <p:nvSpPr>
          <p:cNvPr id="30" name="Rectangle 29">
            <a:extLst>
              <a:ext uri="{FF2B5EF4-FFF2-40B4-BE49-F238E27FC236}">
                <a16:creationId xmlns:a16="http://schemas.microsoft.com/office/drawing/2014/main" id="{9F13DB09-0574-9E4A-EBCA-A9F54259C355}"/>
              </a:ext>
            </a:extLst>
          </p:cNvPr>
          <p:cNvSpPr/>
          <p:nvPr/>
        </p:nvSpPr>
        <p:spPr>
          <a:xfrm>
            <a:off x="1920100" y="2586156"/>
            <a:ext cx="1548000" cy="989289"/>
          </a:xfrm>
          <a:prstGeom prst="rect">
            <a:avLst/>
          </a:prstGeom>
          <a:solidFill>
            <a:srgbClr val="378DA6">
              <a:lumMod val="60000"/>
              <a:lumOff val="40000"/>
            </a:srgbClr>
          </a:solidFill>
          <a:ln>
            <a:noFill/>
          </a:ln>
          <a:effectLst/>
          <a:scene3d>
            <a:camera prst="orthographicFront"/>
            <a:lightRig rig="flat" dir="t"/>
          </a:scene3d>
          <a:sp3d prstMaterial="dkEdge"/>
        </p:spPr>
        <p:txBody>
          <a:bodyPr spcFirstLastPara="0" vert="horz" wrap="square" lIns="8255" tIns="8255" rIns="8255" bIns="8255" numCol="1" spcCol="1270" rtlCol="0" anchor="ctr" anchorCtr="0">
            <a:noAutofit/>
          </a:bodyPr>
          <a:lstStyle/>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600" strike="noStrike" kern="0" cap="none" spc="0" normalizeH="0" baseline="0" noProof="0" dirty="0">
                <a:ln>
                  <a:noFill/>
                </a:ln>
                <a:solidFill>
                  <a:prstClr val="black"/>
                </a:solidFill>
                <a:effectLst/>
                <a:uLnTx/>
                <a:uFillTx/>
                <a:latin typeface="Tw Cen MT Condensed" panose="020B0606020104020203"/>
                <a:ea typeface="+mn-ea"/>
                <a:cs typeface="+mn-cs"/>
              </a:rPr>
              <a:t>Olivia VANSOEN</a:t>
            </a:r>
          </a:p>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400" strike="noStrike" kern="0" cap="none" spc="0" normalizeH="0" baseline="0" noProof="0" dirty="0">
                <a:ln>
                  <a:noFill/>
                </a:ln>
                <a:solidFill>
                  <a:prstClr val="black"/>
                </a:solidFill>
                <a:effectLst/>
                <a:uLnTx/>
                <a:uFillTx/>
                <a:latin typeface="Tw Cen MT Condensed" panose="020B0606020104020203"/>
                <a:ea typeface="+mn-ea"/>
                <a:cs typeface="+mn-cs"/>
              </a:rPr>
              <a:t>Direction de la Communication</a:t>
            </a:r>
          </a:p>
        </p:txBody>
      </p:sp>
      <p:sp>
        <p:nvSpPr>
          <p:cNvPr id="31" name="Rectangle 30">
            <a:extLst>
              <a:ext uri="{FF2B5EF4-FFF2-40B4-BE49-F238E27FC236}">
                <a16:creationId xmlns:a16="http://schemas.microsoft.com/office/drawing/2014/main" id="{137EC9E7-BB32-8CA8-3B7D-5A3A01162AF5}"/>
              </a:ext>
            </a:extLst>
          </p:cNvPr>
          <p:cNvSpPr/>
          <p:nvPr/>
        </p:nvSpPr>
        <p:spPr>
          <a:xfrm>
            <a:off x="3614568" y="2586156"/>
            <a:ext cx="1548000" cy="989289"/>
          </a:xfrm>
          <a:prstGeom prst="rect">
            <a:avLst/>
          </a:prstGeom>
          <a:solidFill>
            <a:srgbClr val="378DA6">
              <a:lumMod val="60000"/>
              <a:lumOff val="40000"/>
            </a:srgbClr>
          </a:solidFill>
          <a:ln>
            <a:noFill/>
          </a:ln>
          <a:effectLst/>
          <a:scene3d>
            <a:camera prst="orthographicFront"/>
            <a:lightRig rig="flat" dir="t"/>
          </a:scene3d>
          <a:sp3d prstMaterial="dkEdge"/>
        </p:spPr>
        <p:txBody>
          <a:bodyPr spcFirstLastPara="0" vert="horz" wrap="square" lIns="8255" tIns="8255" rIns="8255" bIns="8255" numCol="1" spcCol="1270" rtlCol="0" anchor="ctr" anchorCtr="0">
            <a:noAutofit/>
          </a:bodyPr>
          <a:lstStyle/>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600" strike="noStrike" kern="0" cap="none" spc="0" normalizeH="0" baseline="0" noProof="0" dirty="0">
                <a:ln>
                  <a:noFill/>
                </a:ln>
                <a:solidFill>
                  <a:prstClr val="black"/>
                </a:solidFill>
                <a:effectLst/>
                <a:uLnTx/>
                <a:uFillTx/>
                <a:latin typeface="Tw Cen MT Condensed" panose="020B0606020104020203"/>
                <a:ea typeface="+mn-ea"/>
                <a:cs typeface="+mn-cs"/>
              </a:rPr>
              <a:t>Anne BOISSEAUX</a:t>
            </a:r>
          </a:p>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400" strike="noStrike" kern="0" cap="none" spc="0" normalizeH="0" baseline="0" noProof="0" dirty="0">
                <a:ln>
                  <a:noFill/>
                </a:ln>
                <a:solidFill>
                  <a:prstClr val="black"/>
                </a:solidFill>
                <a:effectLst/>
                <a:uLnTx/>
                <a:uFillTx/>
                <a:latin typeface="Tw Cen MT Condensed" panose="020B0606020104020203"/>
                <a:ea typeface="+mn-ea"/>
                <a:cs typeface="+mn-cs"/>
              </a:rPr>
              <a:t>Direction des services aux usagers et de l’offre de mobilité</a:t>
            </a:r>
          </a:p>
        </p:txBody>
      </p:sp>
      <p:sp>
        <p:nvSpPr>
          <p:cNvPr id="32" name="Rectangle 31">
            <a:extLst>
              <a:ext uri="{FF2B5EF4-FFF2-40B4-BE49-F238E27FC236}">
                <a16:creationId xmlns:a16="http://schemas.microsoft.com/office/drawing/2014/main" id="{7F49DF6A-3AB5-98ED-F4BC-53E7AD1204A8}"/>
              </a:ext>
            </a:extLst>
          </p:cNvPr>
          <p:cNvSpPr/>
          <p:nvPr/>
        </p:nvSpPr>
        <p:spPr>
          <a:xfrm>
            <a:off x="5312590" y="2586156"/>
            <a:ext cx="1548000" cy="989289"/>
          </a:xfrm>
          <a:prstGeom prst="rect">
            <a:avLst/>
          </a:prstGeom>
          <a:solidFill>
            <a:srgbClr val="378DA6">
              <a:lumMod val="60000"/>
              <a:lumOff val="40000"/>
            </a:srgbClr>
          </a:solidFill>
          <a:ln>
            <a:noFill/>
          </a:ln>
          <a:effectLst/>
          <a:scene3d>
            <a:camera prst="orthographicFront"/>
            <a:lightRig rig="flat" dir="t"/>
          </a:scene3d>
          <a:sp3d prstMaterial="dkEdge"/>
        </p:spPr>
        <p:txBody>
          <a:bodyPr spcFirstLastPara="0" vert="horz" wrap="square" lIns="8255" tIns="8255" rIns="8255" bIns="8255" numCol="1" spcCol="1270" rtlCol="0" anchor="ctr" anchorCtr="0">
            <a:noAutofit/>
          </a:bodyPr>
          <a:lstStyle/>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600" strike="noStrike" kern="0" cap="none" spc="0" normalizeH="0" baseline="0" noProof="0" dirty="0">
                <a:ln>
                  <a:noFill/>
                </a:ln>
                <a:solidFill>
                  <a:prstClr val="black"/>
                </a:solidFill>
                <a:effectLst/>
                <a:uLnTx/>
                <a:uFillTx/>
                <a:latin typeface="Tw Cen MT Condensed" panose="020B0606020104020203"/>
                <a:ea typeface="+mn-ea"/>
                <a:cs typeface="+mn-cs"/>
              </a:rPr>
              <a:t>Philippe THIENNOT</a:t>
            </a:r>
          </a:p>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400" strike="noStrike" kern="0" cap="none" spc="0" normalizeH="0" baseline="0" noProof="0" dirty="0">
                <a:ln>
                  <a:noFill/>
                </a:ln>
                <a:solidFill>
                  <a:prstClr val="black"/>
                </a:solidFill>
                <a:effectLst/>
                <a:uLnTx/>
                <a:uFillTx/>
                <a:latin typeface="Tw Cen MT Condensed" panose="020B0606020104020203"/>
                <a:ea typeface="+mn-ea"/>
                <a:cs typeface="+mn-cs"/>
              </a:rPr>
              <a:t>Direction de la Performance et du Pilotage des Opérateurs </a:t>
            </a:r>
          </a:p>
        </p:txBody>
      </p:sp>
      <p:sp>
        <p:nvSpPr>
          <p:cNvPr id="33" name="Rectangle 32">
            <a:extLst>
              <a:ext uri="{FF2B5EF4-FFF2-40B4-BE49-F238E27FC236}">
                <a16:creationId xmlns:a16="http://schemas.microsoft.com/office/drawing/2014/main" id="{50B0E99D-BE4C-F18C-1411-91A7674EA77A}"/>
              </a:ext>
            </a:extLst>
          </p:cNvPr>
          <p:cNvSpPr/>
          <p:nvPr/>
        </p:nvSpPr>
        <p:spPr>
          <a:xfrm>
            <a:off x="7008835" y="2586156"/>
            <a:ext cx="1548000" cy="989289"/>
          </a:xfrm>
          <a:prstGeom prst="rect">
            <a:avLst/>
          </a:prstGeom>
          <a:solidFill>
            <a:srgbClr val="378DA6">
              <a:lumMod val="60000"/>
              <a:lumOff val="40000"/>
            </a:srgbClr>
          </a:solidFill>
          <a:ln>
            <a:noFill/>
          </a:ln>
          <a:effectLst/>
          <a:scene3d>
            <a:camera prst="orthographicFront"/>
            <a:lightRig rig="flat" dir="t"/>
          </a:scene3d>
          <a:sp3d prstMaterial="dkEdge"/>
        </p:spPr>
        <p:txBody>
          <a:bodyPr spcFirstLastPara="0" vert="horz" wrap="square" lIns="8255" tIns="8255" rIns="8255" bIns="8255" numCol="1" spcCol="1270" rtlCol="0" anchor="ctr" anchorCtr="0">
            <a:noAutofit/>
          </a:bodyPr>
          <a:lstStyle/>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600" strike="noStrike" kern="0" cap="none" spc="0" normalizeH="0" baseline="0" noProof="0" dirty="0">
                <a:ln>
                  <a:noFill/>
                </a:ln>
                <a:solidFill>
                  <a:prstClr val="black"/>
                </a:solidFill>
                <a:effectLst/>
                <a:uLnTx/>
                <a:uFillTx/>
                <a:latin typeface="Tw Cen MT Condensed" panose="020B0606020104020203"/>
                <a:ea typeface="+mn-ea"/>
                <a:cs typeface="+mn-cs"/>
              </a:rPr>
              <a:t>Bertrand DEPIGNY</a:t>
            </a:r>
          </a:p>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400" strike="noStrike" kern="0" cap="none" spc="0" normalizeH="0" baseline="0" noProof="0" dirty="0">
                <a:ln>
                  <a:noFill/>
                </a:ln>
                <a:solidFill>
                  <a:prstClr val="black"/>
                </a:solidFill>
                <a:effectLst/>
                <a:uLnTx/>
                <a:uFillTx/>
                <a:latin typeface="Tw Cen MT Condensed" panose="020B0606020104020203"/>
                <a:ea typeface="+mn-ea"/>
                <a:cs typeface="+mn-cs"/>
              </a:rPr>
              <a:t>Direction de la Stratégie territoriale</a:t>
            </a:r>
          </a:p>
        </p:txBody>
      </p:sp>
      <p:sp>
        <p:nvSpPr>
          <p:cNvPr id="34" name="Rectangle 33">
            <a:extLst>
              <a:ext uri="{FF2B5EF4-FFF2-40B4-BE49-F238E27FC236}">
                <a16:creationId xmlns:a16="http://schemas.microsoft.com/office/drawing/2014/main" id="{D773BA48-2FDE-BDCD-4288-072777314DCA}"/>
              </a:ext>
            </a:extLst>
          </p:cNvPr>
          <p:cNvSpPr/>
          <p:nvPr/>
        </p:nvSpPr>
        <p:spPr>
          <a:xfrm>
            <a:off x="8705080" y="2586156"/>
            <a:ext cx="1548000" cy="989289"/>
          </a:xfrm>
          <a:prstGeom prst="rect">
            <a:avLst/>
          </a:prstGeom>
          <a:solidFill>
            <a:srgbClr val="378DA6">
              <a:lumMod val="60000"/>
              <a:lumOff val="40000"/>
            </a:srgbClr>
          </a:solidFill>
          <a:ln>
            <a:noFill/>
          </a:ln>
          <a:effectLst/>
          <a:scene3d>
            <a:camera prst="orthographicFront"/>
            <a:lightRig rig="flat" dir="t"/>
          </a:scene3d>
          <a:sp3d prstMaterial="dkEdge"/>
        </p:spPr>
        <p:txBody>
          <a:bodyPr spcFirstLastPara="0" vert="horz" wrap="square" lIns="8255" tIns="8255" rIns="8255" bIns="8255" numCol="1" spcCol="1270" rtlCol="0" anchor="ctr" anchorCtr="0">
            <a:noAutofit/>
          </a:bodyPr>
          <a:lstStyle/>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600" strike="noStrike" kern="0" cap="none" spc="0" normalizeH="0" baseline="0" noProof="0" dirty="0">
                <a:ln>
                  <a:noFill/>
                </a:ln>
                <a:solidFill>
                  <a:prstClr val="black"/>
                </a:solidFill>
                <a:effectLst/>
                <a:uLnTx/>
                <a:uFillTx/>
                <a:latin typeface="Tw Cen MT Condensed" panose="020B0606020104020203"/>
                <a:ea typeface="+mn-ea"/>
                <a:cs typeface="+mn-cs"/>
              </a:rPr>
              <a:t>Caroline PROSPERO</a:t>
            </a:r>
          </a:p>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400" strike="noStrike" kern="0" cap="none" spc="0" normalizeH="0" baseline="0" noProof="0" dirty="0">
                <a:ln>
                  <a:noFill/>
                </a:ln>
                <a:solidFill>
                  <a:prstClr val="black"/>
                </a:solidFill>
                <a:effectLst/>
                <a:uLnTx/>
                <a:uFillTx/>
                <a:latin typeface="Tw Cen MT Condensed" panose="020B0606020104020203"/>
                <a:ea typeface="+mn-ea"/>
                <a:cs typeface="+mn-cs"/>
              </a:rPr>
              <a:t>Direction de la Maitrise d’ouvrage des projets de développement</a:t>
            </a:r>
          </a:p>
        </p:txBody>
      </p:sp>
      <p:sp>
        <p:nvSpPr>
          <p:cNvPr id="35" name="Rectangle 34">
            <a:extLst>
              <a:ext uri="{FF2B5EF4-FFF2-40B4-BE49-F238E27FC236}">
                <a16:creationId xmlns:a16="http://schemas.microsoft.com/office/drawing/2014/main" id="{6DEEA010-E0CD-45D9-07F1-EB8D5B4FC3A6}"/>
              </a:ext>
            </a:extLst>
          </p:cNvPr>
          <p:cNvSpPr/>
          <p:nvPr/>
        </p:nvSpPr>
        <p:spPr>
          <a:xfrm>
            <a:off x="10401324" y="2586156"/>
            <a:ext cx="1548000" cy="989289"/>
          </a:xfrm>
          <a:prstGeom prst="rect">
            <a:avLst/>
          </a:prstGeom>
          <a:solidFill>
            <a:srgbClr val="378DA6">
              <a:lumMod val="60000"/>
              <a:lumOff val="40000"/>
            </a:srgbClr>
          </a:solidFill>
          <a:ln>
            <a:noFill/>
          </a:ln>
          <a:effectLst/>
          <a:scene3d>
            <a:camera prst="orthographicFront"/>
            <a:lightRig rig="flat" dir="t"/>
          </a:scene3d>
          <a:sp3d prstMaterial="dkEdge"/>
        </p:spPr>
        <p:txBody>
          <a:bodyPr spcFirstLastPara="0" vert="horz" wrap="square" lIns="8255" tIns="8255" rIns="8255" bIns="8255" numCol="1" spcCol="1270" rtlCol="0" anchor="ctr" anchorCtr="0">
            <a:noAutofit/>
          </a:bodyPr>
          <a:lstStyle/>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600" strike="noStrike" kern="0" cap="none" spc="0" normalizeH="0" baseline="0" noProof="0" dirty="0">
                <a:ln>
                  <a:noFill/>
                </a:ln>
                <a:solidFill>
                  <a:prstClr val="black"/>
                </a:solidFill>
                <a:effectLst/>
                <a:uLnTx/>
                <a:uFillTx/>
                <a:latin typeface="Tw Cen MT Condensed" panose="020B0606020104020203"/>
                <a:ea typeface="+mn-ea"/>
                <a:cs typeface="+mn-cs"/>
              </a:rPr>
              <a:t>Edwige BESSE BARCI</a:t>
            </a:r>
          </a:p>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fr-FR" sz="1400" strike="noStrike" kern="0" cap="none" spc="0" normalizeH="0" baseline="0" noProof="0" dirty="0">
                <a:ln>
                  <a:noFill/>
                </a:ln>
                <a:solidFill>
                  <a:prstClr val="black"/>
                </a:solidFill>
                <a:effectLst/>
                <a:uLnTx/>
                <a:uFillTx/>
                <a:latin typeface="Tw Cen MT Condensed" panose="020B0606020104020203"/>
                <a:ea typeface="+mn-ea"/>
                <a:cs typeface="+mn-cs"/>
              </a:rPr>
              <a:t>Direction des Expertises Techniques et du Patrimoine</a:t>
            </a:r>
          </a:p>
        </p:txBody>
      </p:sp>
      <p:sp>
        <p:nvSpPr>
          <p:cNvPr id="36" name="Rectangle 35">
            <a:extLst>
              <a:ext uri="{FF2B5EF4-FFF2-40B4-BE49-F238E27FC236}">
                <a16:creationId xmlns:a16="http://schemas.microsoft.com/office/drawing/2014/main" id="{8D5D92FE-951B-5A15-F32E-0931667007E0}"/>
              </a:ext>
            </a:extLst>
          </p:cNvPr>
          <p:cNvSpPr/>
          <p:nvPr/>
        </p:nvSpPr>
        <p:spPr>
          <a:xfrm>
            <a:off x="223855" y="5804385"/>
            <a:ext cx="1548000" cy="702266"/>
          </a:xfrm>
          <a:prstGeom prst="rect">
            <a:avLst/>
          </a:prstGeom>
          <a:solidFill>
            <a:srgbClr val="92D050"/>
          </a:solidFill>
          <a:ln>
            <a:solidFill>
              <a:schemeClr val="accent1">
                <a:lumMod val="40000"/>
                <a:lumOff val="60000"/>
              </a:schemeClr>
            </a:solidFill>
          </a:ln>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rtlCol="0" anchor="ctr" anchorCtr="0">
            <a:noAutofit/>
          </a:bodyPr>
          <a:lstStyle/>
          <a:p>
            <a:pPr algn="ctr" defTabSz="577850">
              <a:spcBef>
                <a:spcPct val="0"/>
              </a:spcBef>
            </a:pPr>
            <a:r>
              <a:rPr lang="fr-FR" sz="1400" dirty="0">
                <a:solidFill>
                  <a:prstClr val="black"/>
                </a:solidFill>
                <a:latin typeface="Tw Cen MT Condensed" panose="020B0606020104020203"/>
              </a:rPr>
              <a:t>Sandrine GARREAU</a:t>
            </a:r>
          </a:p>
          <a:p>
            <a:pPr algn="ctr" defTabSz="577850">
              <a:spcBef>
                <a:spcPct val="0"/>
              </a:spcBef>
            </a:pPr>
            <a:r>
              <a:rPr lang="fr-FR" sz="1400" dirty="0">
                <a:solidFill>
                  <a:prstClr val="black"/>
                </a:solidFill>
                <a:latin typeface="Tw Cen MT Condensed" panose="020B0606020104020203"/>
              </a:rPr>
              <a:t>Service Ressources humaines</a:t>
            </a:r>
          </a:p>
        </p:txBody>
      </p:sp>
      <p:sp>
        <p:nvSpPr>
          <p:cNvPr id="3" name="Espace réservé du contenu 2">
            <a:extLst>
              <a:ext uri="{FF2B5EF4-FFF2-40B4-BE49-F238E27FC236}">
                <a16:creationId xmlns:a16="http://schemas.microsoft.com/office/drawing/2014/main" id="{8E6DC4C3-7CB1-C164-EB02-DF479A449524}"/>
              </a:ext>
            </a:extLst>
          </p:cNvPr>
          <p:cNvSpPr>
            <a:spLocks noGrp="1"/>
          </p:cNvSpPr>
          <p:nvPr>
            <p:ph idx="1"/>
          </p:nvPr>
        </p:nvSpPr>
        <p:spPr>
          <a:xfrm>
            <a:off x="3614568" y="6277840"/>
            <a:ext cx="4942267" cy="424105"/>
          </a:xfrm>
        </p:spPr>
        <p:txBody>
          <a:bodyPr>
            <a:normAutofit/>
          </a:bodyPr>
          <a:lstStyle/>
          <a:p>
            <a:pPr marL="0" indent="0" algn="ctr">
              <a:buNone/>
            </a:pPr>
            <a:r>
              <a:rPr lang="fr-FR" sz="1600" dirty="0"/>
              <a:t>de 150 à 270 ETP dans le mandat</a:t>
            </a:r>
          </a:p>
        </p:txBody>
      </p:sp>
    </p:spTree>
    <p:extLst>
      <p:ext uri="{BB962C8B-B14F-4D97-AF65-F5344CB8AC3E}">
        <p14:creationId xmlns:p14="http://schemas.microsoft.com/office/powerpoint/2010/main" val="4370400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a:xfrm>
            <a:off x="838200" y="259473"/>
            <a:ext cx="10515600" cy="791115"/>
          </a:xfrm>
        </p:spPr>
        <p:txBody>
          <a:bodyPr/>
          <a:lstStyle/>
          <a:p>
            <a:r>
              <a:rPr lang="fr-FR" dirty="0"/>
              <a:t>Nos EPCI membres</a:t>
            </a: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35</a:t>
            </a:fld>
            <a:endParaRPr lang="fr-FR" dirty="0">
              <a:solidFill>
                <a:srgbClr val="49B170"/>
              </a:solidFill>
            </a:endParaRPr>
          </a:p>
        </p:txBody>
      </p:sp>
      <p:pic>
        <p:nvPicPr>
          <p:cNvPr id="10" name="Image 9">
            <a:extLst>
              <a:ext uri="{FF2B5EF4-FFF2-40B4-BE49-F238E27FC236}">
                <a16:creationId xmlns:a16="http://schemas.microsoft.com/office/drawing/2014/main" id="{579274B8-7ECB-9708-E237-08189E55F545}"/>
              </a:ext>
            </a:extLst>
          </p:cNvPr>
          <p:cNvPicPr>
            <a:picLocks noChangeAspect="1"/>
          </p:cNvPicPr>
          <p:nvPr/>
        </p:nvPicPr>
        <p:blipFill rotWithShape="1">
          <a:blip r:embed="rId2">
            <a:extLst>
              <a:ext uri="{28A0092B-C50C-407E-A947-70E740481C1C}">
                <a14:useLocalDpi xmlns:a14="http://schemas.microsoft.com/office/drawing/2010/main" val="0"/>
              </a:ext>
            </a:extLst>
          </a:blip>
          <a:srcRect t="9903"/>
          <a:stretch/>
        </p:blipFill>
        <p:spPr>
          <a:xfrm>
            <a:off x="5190877" y="-1090"/>
            <a:ext cx="5421999" cy="6859090"/>
          </a:xfrm>
          <a:prstGeom prst="rect">
            <a:avLst/>
          </a:prstGeom>
        </p:spPr>
      </p:pic>
    </p:spTree>
    <p:extLst>
      <p:ext uri="{BB962C8B-B14F-4D97-AF65-F5344CB8AC3E}">
        <p14:creationId xmlns:p14="http://schemas.microsoft.com/office/powerpoint/2010/main" val="17375367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en-US" dirty="0"/>
              <a:t>Some notions of local public finances</a:t>
            </a:r>
            <a:endParaRPr lang="fr-FR" dirty="0"/>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p:txBody>
          <a:bodyPr/>
          <a:lstStyle/>
          <a:p>
            <a:pPr>
              <a:lnSpc>
                <a:spcPct val="100000"/>
              </a:lnSpc>
              <a:spcBef>
                <a:spcPts val="1200"/>
              </a:spcBef>
            </a:pPr>
            <a:r>
              <a:rPr lang="en-US" dirty="0"/>
              <a:t>The SYTRAL </a:t>
            </a:r>
            <a:r>
              <a:rPr lang="en-US" dirty="0" err="1"/>
              <a:t>Mobilités</a:t>
            </a:r>
            <a:r>
              <a:rPr lang="en-US" dirty="0"/>
              <a:t> budget is distinguished between a main budget (which isolates head office expenses) and a subsidiary budget which makes it possible to trace all expenses and revenues linked to the operation, development and maintenance of transport networks</a:t>
            </a:r>
          </a:p>
          <a:p>
            <a:pPr>
              <a:lnSpc>
                <a:spcPct val="100000"/>
              </a:lnSpc>
              <a:spcBef>
                <a:spcPts val="1200"/>
              </a:spcBef>
            </a:pPr>
            <a:endParaRPr lang="en-US" dirty="0"/>
          </a:p>
          <a:p>
            <a:pPr>
              <a:lnSpc>
                <a:spcPct val="100000"/>
              </a:lnSpc>
              <a:spcBef>
                <a:spcPts val="1200"/>
              </a:spcBef>
            </a:pPr>
            <a:r>
              <a:rPr lang="en-US" dirty="0"/>
              <a:t>The budget distinguishes an operating section (=operation) and an investment section</a:t>
            </a:r>
          </a:p>
          <a:p>
            <a:pPr>
              <a:lnSpc>
                <a:spcPct val="100000"/>
              </a:lnSpc>
              <a:spcBef>
                <a:spcPts val="1200"/>
              </a:spcBef>
            </a:pPr>
            <a:endParaRPr lang="en-US" dirty="0"/>
          </a:p>
          <a:p>
            <a:pPr>
              <a:lnSpc>
                <a:spcPct val="100000"/>
              </a:lnSpc>
              <a:spcBef>
                <a:spcPts val="1200"/>
              </a:spcBef>
            </a:pPr>
            <a:r>
              <a:rPr lang="en-US" dirty="0"/>
              <a:t>The budget must be balanced (expenditures=revenues) and only the investment section can be balanced by recourse to borrowing (“budgetary golden rule” imposed on local authorities)</a:t>
            </a:r>
            <a:endParaRPr lang="fr-FR" dirty="0"/>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36</a:t>
            </a:fld>
            <a:endParaRPr lang="fr-FR">
              <a:solidFill>
                <a:srgbClr val="49B170"/>
              </a:solidFill>
            </a:endParaRPr>
          </a:p>
        </p:txBody>
      </p:sp>
    </p:spTree>
    <p:extLst>
      <p:ext uri="{BB962C8B-B14F-4D97-AF65-F5344CB8AC3E}">
        <p14:creationId xmlns:p14="http://schemas.microsoft.com/office/powerpoint/2010/main" val="1600678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fr-FR" dirty="0"/>
              <a:t>Le Versement Mobilité</a:t>
            </a:r>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9311780" y="1406175"/>
            <a:ext cx="2746694" cy="4351338"/>
          </a:xfrm>
        </p:spPr>
        <p:txBody>
          <a:bodyPr/>
          <a:lstStyle/>
          <a:p>
            <a:pPr marL="0" indent="0">
              <a:lnSpc>
                <a:spcPct val="100000"/>
              </a:lnSpc>
              <a:buNone/>
            </a:pPr>
            <a:r>
              <a:rPr lang="fr-FR" dirty="0"/>
              <a:t>Le versement mobilité est une contribution due par les employeurs privés ou publics pour financer les transports et les services de mobilité.</a:t>
            </a:r>
          </a:p>
          <a:p>
            <a:pPr marL="0" indent="0">
              <a:lnSpc>
                <a:spcPct val="100000"/>
              </a:lnSpc>
              <a:buNone/>
            </a:pPr>
            <a:r>
              <a:rPr lang="fr-FR" dirty="0"/>
              <a:t>La contribution est due par l'employeur quelle que soit la nature de leur activité ou leur forme juridique, qui emploient au moins onze salariés dans une zone où est institué ce versement.</a:t>
            </a: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37</a:t>
            </a:fld>
            <a:endParaRPr lang="fr-FR" dirty="0">
              <a:solidFill>
                <a:srgbClr val="49B170"/>
              </a:solidFill>
            </a:endParaRPr>
          </a:p>
        </p:txBody>
      </p:sp>
      <p:pic>
        <p:nvPicPr>
          <p:cNvPr id="1026" name="Picture 2">
            <a:extLst>
              <a:ext uri="{FF2B5EF4-FFF2-40B4-BE49-F238E27FC236}">
                <a16:creationId xmlns:a16="http://schemas.microsoft.com/office/drawing/2014/main" id="{CB405051-157C-1E99-F607-8C7BB0ACF9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8008"/>
            <a:ext cx="9194334" cy="5174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1790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5AA7CF64-5213-470A-B432-CD3790B77361}"/>
              </a:ext>
            </a:extLst>
          </p:cNvPr>
          <p:cNvSpPr>
            <a:spLocks noGrp="1"/>
          </p:cNvSpPr>
          <p:nvPr>
            <p:ph type="dt" sz="half" idx="4294967295"/>
          </p:nvPr>
        </p:nvSpPr>
        <p:spPr/>
        <p:txBody>
          <a:bodyPr/>
          <a:lstStyle/>
          <a:p>
            <a:endParaRPr lang="fr-FR">
              <a:solidFill>
                <a:srgbClr val="31013E"/>
              </a:solidFill>
            </a:endParaRPr>
          </a:p>
        </p:txBody>
      </p:sp>
      <p:sp>
        <p:nvSpPr>
          <p:cNvPr id="5" name="Espace réservé du pied de page 4">
            <a:extLst>
              <a:ext uri="{FF2B5EF4-FFF2-40B4-BE49-F238E27FC236}">
                <a16:creationId xmlns:a16="http://schemas.microsoft.com/office/drawing/2014/main" id="{2E13C8FC-103B-4FAD-BEE3-61D4C4D02DF8}"/>
              </a:ext>
            </a:extLst>
          </p:cNvPr>
          <p:cNvSpPr>
            <a:spLocks noGrp="1"/>
          </p:cNvSpPr>
          <p:nvPr>
            <p:ph type="ftr" sz="quarter" idx="4294967295"/>
          </p:nvPr>
        </p:nvSpPr>
        <p:spPr/>
        <p:txBody>
          <a:bodyPr/>
          <a:lstStyle/>
          <a:p>
            <a:endParaRPr lang="fr-FR">
              <a:solidFill>
                <a:srgbClr val="31013E"/>
              </a:solidFill>
            </a:endParaRPr>
          </a:p>
        </p:txBody>
      </p:sp>
      <p:sp>
        <p:nvSpPr>
          <p:cNvPr id="8" name="Rectangle 7">
            <a:extLst>
              <a:ext uri="{FF2B5EF4-FFF2-40B4-BE49-F238E27FC236}">
                <a16:creationId xmlns:a16="http://schemas.microsoft.com/office/drawing/2014/main" id="{FA987789-8D4D-44EB-A3AE-987A77DB95F6}"/>
              </a:ext>
            </a:extLst>
          </p:cNvPr>
          <p:cNvSpPr/>
          <p:nvPr/>
        </p:nvSpPr>
        <p:spPr>
          <a:xfrm>
            <a:off x="0" y="1"/>
            <a:ext cx="1438183" cy="3636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solidFill>
                <a:srgbClr val="31013E"/>
              </a:solidFill>
            </a:endParaRPr>
          </a:p>
        </p:txBody>
      </p:sp>
      <p:grpSp>
        <p:nvGrpSpPr>
          <p:cNvPr id="10" name="Groupe 9">
            <a:extLst>
              <a:ext uri="{FF2B5EF4-FFF2-40B4-BE49-F238E27FC236}">
                <a16:creationId xmlns:a16="http://schemas.microsoft.com/office/drawing/2014/main" id="{A3BA1454-369E-75E3-972A-DB594C45840F}"/>
              </a:ext>
            </a:extLst>
          </p:cNvPr>
          <p:cNvGrpSpPr/>
          <p:nvPr/>
        </p:nvGrpSpPr>
        <p:grpSpPr>
          <a:xfrm>
            <a:off x="277792" y="6346938"/>
            <a:ext cx="9770412" cy="363600"/>
            <a:chOff x="277792" y="6346938"/>
            <a:chExt cx="9770412" cy="363600"/>
          </a:xfrm>
        </p:grpSpPr>
        <p:sp>
          <p:nvSpPr>
            <p:cNvPr id="11" name="Espace réservé du pied de page 4">
              <a:extLst>
                <a:ext uri="{FF2B5EF4-FFF2-40B4-BE49-F238E27FC236}">
                  <a16:creationId xmlns:a16="http://schemas.microsoft.com/office/drawing/2014/main" id="{70767647-0B69-8A1A-0391-87ABDDC8A3C7}"/>
                </a:ext>
              </a:extLst>
            </p:cNvPr>
            <p:cNvSpPr txBox="1">
              <a:spLocks/>
            </p:cNvSpPr>
            <p:nvPr/>
          </p:nvSpPr>
          <p:spPr>
            <a:xfrm>
              <a:off x="2998616" y="6346938"/>
              <a:ext cx="7049588"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a:p>
          </p:txBody>
        </p:sp>
        <p:sp>
          <p:nvSpPr>
            <p:cNvPr id="14" name="Espace réservé du numéro de diapositive 5">
              <a:extLst>
                <a:ext uri="{FF2B5EF4-FFF2-40B4-BE49-F238E27FC236}">
                  <a16:creationId xmlns:a16="http://schemas.microsoft.com/office/drawing/2014/main" id="{B03C05E7-0AA1-C666-1991-A68B6E25DB8B}"/>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pPr algn="l"/>
                <a:t>38</a:t>
              </a:fld>
              <a:endParaRPr lang="fr-FR"/>
            </a:p>
          </p:txBody>
        </p:sp>
      </p:grpSp>
      <p:sp>
        <p:nvSpPr>
          <p:cNvPr id="15" name="Titre 1">
            <a:extLst>
              <a:ext uri="{FF2B5EF4-FFF2-40B4-BE49-F238E27FC236}">
                <a16:creationId xmlns:a16="http://schemas.microsoft.com/office/drawing/2014/main" id="{9D1A29AF-2E36-37C8-883F-7EA3F9712473}"/>
              </a:ext>
            </a:extLst>
          </p:cNvPr>
          <p:cNvSpPr txBox="1">
            <a:spLocks/>
          </p:cNvSpPr>
          <p:nvPr/>
        </p:nvSpPr>
        <p:spPr>
          <a:xfrm>
            <a:off x="838200" y="176549"/>
            <a:ext cx="10515600" cy="151413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rgbClr val="00446B"/>
                </a:solidFill>
                <a:latin typeface="Arial" panose="020B0604020202020204" pitchFamily="34" charset="0"/>
                <a:ea typeface="+mj-ea"/>
                <a:cs typeface="Arial" panose="020B0604020202020204" pitchFamily="34" charset="0"/>
              </a:defRPr>
            </a:lvl1pPr>
          </a:lstStyle>
          <a:p>
            <a:r>
              <a:rPr lang="fr-FR" dirty="0"/>
              <a:t>Evolution des taux et produits du VM</a:t>
            </a:r>
            <a:endParaRPr lang="fr-FR" b="0" dirty="0"/>
          </a:p>
        </p:txBody>
      </p:sp>
      <p:graphicFrame>
        <p:nvGraphicFramePr>
          <p:cNvPr id="2" name="Tableau 1">
            <a:extLst>
              <a:ext uri="{FF2B5EF4-FFF2-40B4-BE49-F238E27FC236}">
                <a16:creationId xmlns:a16="http://schemas.microsoft.com/office/drawing/2014/main" id="{935E373D-2A9D-733A-B755-35ABB258DB45}"/>
              </a:ext>
            </a:extLst>
          </p:cNvPr>
          <p:cNvGraphicFramePr>
            <a:graphicFrameLocks noGrp="1"/>
          </p:cNvGraphicFramePr>
          <p:nvPr>
            <p:extLst>
              <p:ext uri="{D42A27DB-BD31-4B8C-83A1-F6EECF244321}">
                <p14:modId xmlns:p14="http://schemas.microsoft.com/office/powerpoint/2010/main" val="372147294"/>
              </p:ext>
            </p:extLst>
          </p:nvPr>
        </p:nvGraphicFramePr>
        <p:xfrm>
          <a:off x="916466" y="1370876"/>
          <a:ext cx="10359067" cy="5339662"/>
        </p:xfrm>
        <a:graphic>
          <a:graphicData uri="http://schemas.openxmlformats.org/drawingml/2006/table">
            <a:tbl>
              <a:tblPr/>
              <a:tblGrid>
                <a:gridCol w="2499426">
                  <a:extLst>
                    <a:ext uri="{9D8B030D-6E8A-4147-A177-3AD203B41FA5}">
                      <a16:colId xmlns:a16="http://schemas.microsoft.com/office/drawing/2014/main" val="2435445969"/>
                    </a:ext>
                  </a:extLst>
                </a:gridCol>
                <a:gridCol w="1084089">
                  <a:extLst>
                    <a:ext uri="{9D8B030D-6E8A-4147-A177-3AD203B41FA5}">
                      <a16:colId xmlns:a16="http://schemas.microsoft.com/office/drawing/2014/main" val="103307438"/>
                    </a:ext>
                  </a:extLst>
                </a:gridCol>
                <a:gridCol w="1099145">
                  <a:extLst>
                    <a:ext uri="{9D8B030D-6E8A-4147-A177-3AD203B41FA5}">
                      <a16:colId xmlns:a16="http://schemas.microsoft.com/office/drawing/2014/main" val="3473360311"/>
                    </a:ext>
                  </a:extLst>
                </a:gridCol>
                <a:gridCol w="1099145">
                  <a:extLst>
                    <a:ext uri="{9D8B030D-6E8A-4147-A177-3AD203B41FA5}">
                      <a16:colId xmlns:a16="http://schemas.microsoft.com/office/drawing/2014/main" val="658147132"/>
                    </a:ext>
                  </a:extLst>
                </a:gridCol>
                <a:gridCol w="1099145">
                  <a:extLst>
                    <a:ext uri="{9D8B030D-6E8A-4147-A177-3AD203B41FA5}">
                      <a16:colId xmlns:a16="http://schemas.microsoft.com/office/drawing/2014/main" val="1913912463"/>
                    </a:ext>
                  </a:extLst>
                </a:gridCol>
                <a:gridCol w="1099145">
                  <a:extLst>
                    <a:ext uri="{9D8B030D-6E8A-4147-A177-3AD203B41FA5}">
                      <a16:colId xmlns:a16="http://schemas.microsoft.com/office/drawing/2014/main" val="1167409446"/>
                    </a:ext>
                  </a:extLst>
                </a:gridCol>
                <a:gridCol w="1099145">
                  <a:extLst>
                    <a:ext uri="{9D8B030D-6E8A-4147-A177-3AD203B41FA5}">
                      <a16:colId xmlns:a16="http://schemas.microsoft.com/office/drawing/2014/main" val="1218249467"/>
                    </a:ext>
                  </a:extLst>
                </a:gridCol>
                <a:gridCol w="1279827">
                  <a:extLst>
                    <a:ext uri="{9D8B030D-6E8A-4147-A177-3AD203B41FA5}">
                      <a16:colId xmlns:a16="http://schemas.microsoft.com/office/drawing/2014/main" val="4181304639"/>
                    </a:ext>
                  </a:extLst>
                </a:gridCol>
              </a:tblGrid>
              <a:tr h="471470">
                <a:tc>
                  <a:txBody>
                    <a:bodyPr/>
                    <a:lstStyle/>
                    <a:p>
                      <a:pPr algn="ctr" fontAlgn="ctr"/>
                      <a:r>
                        <a:rPr lang="fr-FR" sz="1600" b="1" i="0" u="none" strike="noStrike">
                          <a:solidFill>
                            <a:srgbClr val="000000"/>
                          </a:solidFill>
                          <a:effectLst/>
                          <a:latin typeface="Calibri" panose="020F0502020204030204" pitchFamily="34" charset="0"/>
                          <a:ea typeface="Yu Gothic" panose="020B0400000000000000" pitchFamily="34" charset="-128"/>
                        </a:rPr>
                        <a:t>Membres </a:t>
                      </a:r>
                      <a:r>
                        <a:rPr lang="fr-FR" sz="1600" b="1" i="0" u="none" strike="noStrike" err="1">
                          <a:solidFill>
                            <a:srgbClr val="000000"/>
                          </a:solidFill>
                          <a:effectLst/>
                          <a:latin typeface="Calibri" panose="020F0502020204030204" pitchFamily="34" charset="0"/>
                          <a:ea typeface="Yu Gothic" panose="020B0400000000000000" pitchFamily="34" charset="-128"/>
                        </a:rPr>
                        <a:t>Sytral</a:t>
                      </a:r>
                      <a:r>
                        <a:rPr lang="fr-FR" sz="1600" b="1" i="0" u="none" strike="noStrike">
                          <a:solidFill>
                            <a:srgbClr val="000000"/>
                          </a:solidFill>
                          <a:effectLst/>
                          <a:latin typeface="Calibri" panose="020F0502020204030204" pitchFamily="34" charset="0"/>
                          <a:ea typeface="Yu Gothic" panose="020B0400000000000000" pitchFamily="34" charset="-128"/>
                        </a:rPr>
                        <a:t> Mobilités</a:t>
                      </a:r>
                    </a:p>
                  </a:txBody>
                  <a:tcPr marL="8586" marR="8586" marT="85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1600" b="1" i="0" u="none" strike="noStrike">
                          <a:solidFill>
                            <a:srgbClr val="000000"/>
                          </a:solidFill>
                          <a:effectLst/>
                          <a:latin typeface="Calibri" panose="020F0502020204030204" pitchFamily="34" charset="0"/>
                          <a:ea typeface="Yu Gothic" panose="020B0400000000000000" pitchFamily="34" charset="-128"/>
                        </a:rPr>
                        <a:t>Produit du VM 2021</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1600" b="1" i="0" u="none" strike="noStrike">
                          <a:solidFill>
                            <a:srgbClr val="000000"/>
                          </a:solidFill>
                          <a:effectLst/>
                          <a:latin typeface="Calibri" panose="020F0502020204030204" pitchFamily="34" charset="0"/>
                          <a:ea typeface="Yu Gothic" panose="020B0400000000000000" pitchFamily="34" charset="-128"/>
                        </a:rPr>
                        <a:t>Taux 01/01/21</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600" b="1" i="0" u="none" strike="noStrike">
                          <a:solidFill>
                            <a:srgbClr val="000000"/>
                          </a:solidFill>
                          <a:effectLst/>
                          <a:latin typeface="Calibri" panose="020F0502020204030204" pitchFamily="34" charset="0"/>
                          <a:ea typeface="Yu Gothic" panose="020B0400000000000000" pitchFamily="34" charset="-128"/>
                        </a:rPr>
                        <a:t>Produit du VM 2022</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1600" b="1" i="0" u="none" strike="noStrike">
                          <a:solidFill>
                            <a:srgbClr val="000000"/>
                          </a:solidFill>
                          <a:effectLst/>
                          <a:latin typeface="Calibri" panose="020F0502020204030204" pitchFamily="34" charset="0"/>
                          <a:ea typeface="Yu Gothic" panose="020B0400000000000000" pitchFamily="34" charset="-128"/>
                        </a:rPr>
                        <a:t>Taux 01/07/22</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1600" b="1" i="0" u="none" strike="noStrike">
                          <a:solidFill>
                            <a:srgbClr val="000000"/>
                          </a:solidFill>
                          <a:effectLst/>
                          <a:latin typeface="Calibri" panose="020F0502020204030204" pitchFamily="34" charset="0"/>
                          <a:ea typeface="Yu Gothic" panose="020B0400000000000000" pitchFamily="34" charset="-128"/>
                        </a:rPr>
                        <a:t>Produit du VM 2023</a:t>
                      </a:r>
                    </a:p>
                  </a:txBody>
                  <a:tcPr marL="8586" marR="8586" marT="85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1600" b="1" i="0" u="none" strike="noStrike">
                          <a:solidFill>
                            <a:srgbClr val="000000"/>
                          </a:solidFill>
                          <a:effectLst/>
                          <a:latin typeface="Calibri" panose="020F0502020204030204" pitchFamily="34" charset="0"/>
                          <a:ea typeface="Yu Gothic" panose="020B0400000000000000" pitchFamily="34" charset="-128"/>
                        </a:rPr>
                        <a:t>Taux 01/01/23</a:t>
                      </a:r>
                    </a:p>
                  </a:txBody>
                  <a:tcPr marL="8586" marR="8586" marT="85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1600" b="1" i="0" u="none" strike="noStrike">
                          <a:solidFill>
                            <a:srgbClr val="000000"/>
                          </a:solidFill>
                          <a:effectLst/>
                          <a:latin typeface="Calibri" panose="020F0502020204030204" pitchFamily="34" charset="0"/>
                          <a:ea typeface="Yu Gothic" panose="020B0400000000000000" pitchFamily="34" charset="-128"/>
                        </a:rPr>
                        <a:t>Part de chaque strate en 2023</a:t>
                      </a:r>
                    </a:p>
                  </a:txBody>
                  <a:tcPr marL="8586" marR="8586" marT="85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2294548"/>
                  </a:ext>
                </a:extLst>
              </a:tr>
              <a:tr h="353812">
                <a:tc>
                  <a:txBody>
                    <a:bodyPr/>
                    <a:lstStyle/>
                    <a:p>
                      <a:pPr algn="l" fontAlgn="ctr"/>
                      <a:r>
                        <a:rPr lang="fr-FR" sz="1400" b="0" i="0" u="none" strike="noStrike">
                          <a:solidFill>
                            <a:srgbClr val="FFFFFF"/>
                          </a:solidFill>
                          <a:effectLst/>
                          <a:latin typeface="Calibri" panose="020F0502020204030204" pitchFamily="34" charset="0"/>
                          <a:ea typeface="Yu Gothic" panose="020B0400000000000000" pitchFamily="34" charset="-128"/>
                        </a:rPr>
                        <a:t>Métropole de Lyon</a:t>
                      </a:r>
                    </a:p>
                  </a:txBody>
                  <a:tcPr marL="8586" marR="8586" marT="85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32F08"/>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356 306 376 €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1,85%</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0" i="0" u="none" strike="noStrike">
                          <a:solidFill>
                            <a:srgbClr val="FFFFFF"/>
                          </a:solidFill>
                          <a:effectLst/>
                          <a:latin typeface="Calibri" panose="020F0502020204030204" pitchFamily="34" charset="0"/>
                          <a:ea typeface="Yu Gothic" panose="020B0400000000000000" pitchFamily="34" charset="-128"/>
                        </a:rPr>
                        <a:t>   392 881 030 €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32F08"/>
                    </a:solidFill>
                  </a:tcPr>
                </a:tc>
                <a:tc rowSpan="2">
                  <a:txBody>
                    <a:bodyPr/>
                    <a:lstStyle/>
                    <a:p>
                      <a:pPr algn="ctr" fontAlgn="ctr"/>
                      <a:r>
                        <a:rPr lang="fr-FR" sz="1200" b="0" i="0" u="none" strike="noStrike">
                          <a:solidFill>
                            <a:srgbClr val="FFFFFF"/>
                          </a:solidFill>
                          <a:effectLst/>
                          <a:latin typeface="Calibri" panose="020F0502020204030204" pitchFamily="34" charset="0"/>
                          <a:ea typeface="Yu Gothic" panose="020B0400000000000000" pitchFamily="34" charset="-128"/>
                        </a:rPr>
                        <a:t>2,00%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32F08"/>
                    </a:solidFill>
                  </a:tcPr>
                </a:tc>
                <a:tc>
                  <a:txBody>
                    <a:bodyPr/>
                    <a:lstStyle/>
                    <a:p>
                      <a:pPr algn="l" fontAlgn="ctr"/>
                      <a:r>
                        <a:rPr lang="fr-FR" sz="1200" b="0" i="0" u="none" strike="noStrike">
                          <a:solidFill>
                            <a:srgbClr val="FFFFFF"/>
                          </a:solidFill>
                          <a:effectLst/>
                          <a:latin typeface="Calibri" panose="020F0502020204030204" pitchFamily="34" charset="0"/>
                          <a:ea typeface="Yu Gothic" panose="020B0400000000000000" pitchFamily="34" charset="-128"/>
                        </a:rPr>
                        <a:t>   444 375 304 €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32F08"/>
                    </a:solidFill>
                  </a:tcPr>
                </a:tc>
                <a:tc rowSpan="2">
                  <a:txBody>
                    <a:bodyPr/>
                    <a:lstStyle/>
                    <a:p>
                      <a:pPr algn="ctr" fontAlgn="ctr"/>
                      <a:r>
                        <a:rPr lang="fr-FR" sz="1200" b="0" i="0" u="none" strike="noStrike">
                          <a:solidFill>
                            <a:srgbClr val="FFFFFF"/>
                          </a:solidFill>
                          <a:effectLst/>
                          <a:latin typeface="Calibri" panose="020F0502020204030204" pitchFamily="34" charset="0"/>
                          <a:ea typeface="Yu Gothic" panose="020B0400000000000000" pitchFamily="34" charset="-128"/>
                        </a:rPr>
                        <a:t>2,00%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32F08"/>
                    </a:solidFill>
                  </a:tcPr>
                </a:tc>
                <a:tc rowSpan="2">
                  <a:txBody>
                    <a:bodyPr/>
                    <a:lstStyle/>
                    <a:p>
                      <a:pPr algn="ctr" fontAlgn="ctr"/>
                      <a:r>
                        <a:rPr lang="fr-FR" sz="1200" b="0" i="0" u="none" strike="noStrike">
                          <a:solidFill>
                            <a:srgbClr val="FFFFFF"/>
                          </a:solidFill>
                          <a:effectLst/>
                          <a:latin typeface="Calibri" panose="020F0502020204030204" pitchFamily="34" charset="0"/>
                          <a:ea typeface="Yu Gothic" panose="020B0400000000000000" pitchFamily="34" charset="-128"/>
                        </a:rPr>
                        <a:t>95,8%</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32F08"/>
                    </a:solidFill>
                  </a:tcPr>
                </a:tc>
                <a:extLst>
                  <a:ext uri="{0D108BD9-81ED-4DB2-BD59-A6C34878D82A}">
                    <a16:rowId xmlns:a16="http://schemas.microsoft.com/office/drawing/2014/main" val="1747985938"/>
                  </a:ext>
                </a:extLst>
              </a:tr>
              <a:tr h="353812">
                <a:tc>
                  <a:txBody>
                    <a:bodyPr/>
                    <a:lstStyle/>
                    <a:p>
                      <a:pPr algn="l" fontAlgn="ctr"/>
                      <a:r>
                        <a:rPr lang="fr-FR" sz="1400" b="0" i="0" u="none" strike="noStrike">
                          <a:solidFill>
                            <a:srgbClr val="FFFFFF"/>
                          </a:solidFill>
                          <a:effectLst/>
                          <a:latin typeface="Calibri" panose="020F0502020204030204" pitchFamily="34" charset="0"/>
                          <a:ea typeface="Yu Gothic" panose="020B0400000000000000" pitchFamily="34" charset="-128"/>
                        </a:rPr>
                        <a:t>CC Est Lyonnais</a:t>
                      </a:r>
                    </a:p>
                  </a:txBody>
                  <a:tcPr marL="8586" marR="8586" marT="85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32F08"/>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11 651 780 €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1,85%</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0" i="0" u="none" strike="noStrike">
                          <a:solidFill>
                            <a:srgbClr val="FFFFFF"/>
                          </a:solidFill>
                          <a:effectLst/>
                          <a:latin typeface="Calibri" panose="020F0502020204030204" pitchFamily="34" charset="0"/>
                          <a:ea typeface="Yu Gothic" panose="020B0400000000000000" pitchFamily="34" charset="-128"/>
                        </a:rPr>
                        <a:t>     13 716 689 €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32F08"/>
                    </a:solidFill>
                  </a:tcPr>
                </a:tc>
                <a:tc vMerge="1">
                  <a:txBody>
                    <a:bodyPr/>
                    <a:lstStyle/>
                    <a:p>
                      <a:endParaRPr lang="fr-FR"/>
                    </a:p>
                  </a:txBody>
                  <a:tcPr/>
                </a:tc>
                <a:tc>
                  <a:txBody>
                    <a:bodyPr/>
                    <a:lstStyle/>
                    <a:p>
                      <a:pPr algn="l" fontAlgn="ctr"/>
                      <a:r>
                        <a:rPr lang="fr-FR" sz="1200" b="0" i="0" u="none" strike="noStrike">
                          <a:solidFill>
                            <a:srgbClr val="FFFFFF"/>
                          </a:solidFill>
                          <a:effectLst/>
                          <a:latin typeface="Calibri" panose="020F0502020204030204" pitchFamily="34" charset="0"/>
                          <a:ea typeface="Yu Gothic" panose="020B0400000000000000" pitchFamily="34" charset="-128"/>
                        </a:rPr>
                        <a:t>     16 554 914 € </a:t>
                      </a:r>
                    </a:p>
                  </a:txBody>
                  <a:tcPr marL="8586" marR="8586" marT="85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32F08"/>
                    </a:solidFill>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2663037974"/>
                  </a:ext>
                </a:extLst>
              </a:tr>
              <a:tr h="353812">
                <a:tc>
                  <a:txBody>
                    <a:bodyPr/>
                    <a:lstStyle/>
                    <a:p>
                      <a:pPr algn="l" fontAlgn="ctr"/>
                      <a:r>
                        <a:rPr lang="fr-FR" sz="1400" b="0" i="0" u="none" strike="noStrike">
                          <a:solidFill>
                            <a:srgbClr val="FFFFFF"/>
                          </a:solidFill>
                          <a:effectLst/>
                          <a:latin typeface="Calibri" panose="020F0502020204030204" pitchFamily="34" charset="0"/>
                          <a:ea typeface="Yu Gothic" panose="020B0400000000000000" pitchFamily="34" charset="-128"/>
                        </a:rPr>
                        <a:t>CC Vallée du Garon</a:t>
                      </a:r>
                    </a:p>
                  </a:txBody>
                  <a:tcPr marL="8586" marR="8586" marT="85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77319"/>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2 880 702 €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0,80%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0" i="0" u="none" strike="noStrike">
                          <a:solidFill>
                            <a:srgbClr val="FFFFFF"/>
                          </a:solidFill>
                          <a:effectLst/>
                          <a:latin typeface="Calibri" panose="020F0502020204030204" pitchFamily="34" charset="0"/>
                          <a:ea typeface="Yu Gothic" panose="020B0400000000000000" pitchFamily="34" charset="-128"/>
                        </a:rPr>
                        <a:t>        3 118 315 €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77319"/>
                    </a:solidFill>
                  </a:tcPr>
                </a:tc>
                <a:tc>
                  <a:txBody>
                    <a:bodyPr/>
                    <a:lstStyle/>
                    <a:p>
                      <a:pPr algn="ctr" fontAlgn="ctr"/>
                      <a:r>
                        <a:rPr lang="fr-FR" sz="1200" b="0" i="0" u="none" strike="noStrike">
                          <a:solidFill>
                            <a:srgbClr val="FFFFFF"/>
                          </a:solidFill>
                          <a:effectLst/>
                          <a:latin typeface="Calibri" panose="020F0502020204030204" pitchFamily="34" charset="0"/>
                          <a:ea typeface="Yu Gothic" panose="020B0400000000000000" pitchFamily="34" charset="-128"/>
                        </a:rPr>
                        <a:t>0,80%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77319"/>
                    </a:solidFill>
                  </a:tcPr>
                </a:tc>
                <a:tc>
                  <a:txBody>
                    <a:bodyPr/>
                    <a:lstStyle/>
                    <a:p>
                      <a:pPr algn="l" fontAlgn="ctr"/>
                      <a:r>
                        <a:rPr lang="fr-FR" sz="1200" b="0" i="0" u="none" strike="noStrike">
                          <a:solidFill>
                            <a:srgbClr val="FFFFFF"/>
                          </a:solidFill>
                          <a:effectLst/>
                          <a:latin typeface="Calibri" panose="020F0502020204030204" pitchFamily="34" charset="0"/>
                          <a:ea typeface="Yu Gothic" panose="020B0400000000000000" pitchFamily="34" charset="-128"/>
                        </a:rPr>
                        <a:t>        3 853 142 €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77319"/>
                    </a:solidFill>
                  </a:tcPr>
                </a:tc>
                <a:tc>
                  <a:txBody>
                    <a:bodyPr/>
                    <a:lstStyle/>
                    <a:p>
                      <a:pPr algn="ctr" fontAlgn="ctr"/>
                      <a:r>
                        <a:rPr lang="fr-FR" sz="1200" b="0" i="0" u="none" strike="noStrike">
                          <a:solidFill>
                            <a:srgbClr val="FFFFFF"/>
                          </a:solidFill>
                          <a:effectLst/>
                          <a:latin typeface="Calibri" panose="020F0502020204030204" pitchFamily="34" charset="0"/>
                          <a:ea typeface="Yu Gothic" panose="020B0400000000000000" pitchFamily="34" charset="-128"/>
                        </a:rPr>
                        <a:t>1,00%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77319"/>
                    </a:solidFill>
                  </a:tcPr>
                </a:tc>
                <a:tc>
                  <a:txBody>
                    <a:bodyPr/>
                    <a:lstStyle/>
                    <a:p>
                      <a:pPr algn="ctr" fontAlgn="ctr"/>
                      <a:r>
                        <a:rPr lang="fr-FR" sz="1200" b="0" i="0" u="none" strike="noStrike">
                          <a:solidFill>
                            <a:srgbClr val="FFFFFF"/>
                          </a:solidFill>
                          <a:effectLst/>
                          <a:latin typeface="Calibri" panose="020F0502020204030204" pitchFamily="34" charset="0"/>
                          <a:ea typeface="Yu Gothic" panose="020B0400000000000000" pitchFamily="34" charset="-128"/>
                        </a:rPr>
                        <a:t>0,8%</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77319"/>
                    </a:solidFill>
                  </a:tcPr>
                </a:tc>
                <a:extLst>
                  <a:ext uri="{0D108BD9-81ED-4DB2-BD59-A6C34878D82A}">
                    <a16:rowId xmlns:a16="http://schemas.microsoft.com/office/drawing/2014/main" val="1831066642"/>
                  </a:ext>
                </a:extLst>
              </a:tr>
              <a:tr h="353812">
                <a:tc>
                  <a:txBody>
                    <a:bodyPr/>
                    <a:lstStyle/>
                    <a:p>
                      <a:pPr algn="l" fontAlgn="ctr"/>
                      <a:r>
                        <a:rPr lang="fr-FR" sz="1400" b="0" i="0" u="none" strike="noStrike">
                          <a:solidFill>
                            <a:srgbClr val="FFFFFF"/>
                          </a:solidFill>
                          <a:effectLst/>
                          <a:latin typeface="Calibri" panose="020F0502020204030204" pitchFamily="34" charset="0"/>
                          <a:ea typeface="Yu Gothic" panose="020B0400000000000000" pitchFamily="34" charset="-128"/>
                        </a:rPr>
                        <a:t>CA Villefranche-Beaujolais-Saône</a:t>
                      </a:r>
                    </a:p>
                  </a:txBody>
                  <a:tcPr marL="8586" marR="8586" marT="85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CB42C"/>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3 604 642 €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0,60%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0" i="0" u="none" strike="noStrike">
                          <a:solidFill>
                            <a:srgbClr val="FFFFFF"/>
                          </a:solidFill>
                          <a:effectLst/>
                          <a:latin typeface="Calibri" panose="020F0502020204030204" pitchFamily="34" charset="0"/>
                          <a:ea typeface="Yu Gothic" panose="020B0400000000000000" pitchFamily="34" charset="-128"/>
                        </a:rPr>
                        <a:t>        3 675 635 €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CB42C"/>
                    </a:solidFill>
                  </a:tcPr>
                </a:tc>
                <a:tc rowSpan="2">
                  <a:txBody>
                    <a:bodyPr/>
                    <a:lstStyle/>
                    <a:p>
                      <a:pPr algn="ctr" fontAlgn="ctr"/>
                      <a:r>
                        <a:rPr lang="fr-FR" sz="1200" b="0" i="0" u="none" strike="noStrike">
                          <a:solidFill>
                            <a:srgbClr val="FFFFFF"/>
                          </a:solidFill>
                          <a:effectLst/>
                          <a:latin typeface="Calibri" panose="020F0502020204030204" pitchFamily="34" charset="0"/>
                          <a:ea typeface="Yu Gothic" panose="020B0400000000000000" pitchFamily="34" charset="-128"/>
                        </a:rPr>
                        <a:t>0,60%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CB42C"/>
                    </a:solidFill>
                  </a:tcPr>
                </a:tc>
                <a:tc>
                  <a:txBody>
                    <a:bodyPr/>
                    <a:lstStyle/>
                    <a:p>
                      <a:pPr algn="l" fontAlgn="ctr"/>
                      <a:r>
                        <a:rPr lang="fr-FR" sz="1200" b="0" i="0" u="none" strike="noStrike">
                          <a:solidFill>
                            <a:srgbClr val="FFFFFF"/>
                          </a:solidFill>
                          <a:effectLst/>
                          <a:latin typeface="Calibri" panose="020F0502020204030204" pitchFamily="34" charset="0"/>
                          <a:ea typeface="Yu Gothic" panose="020B0400000000000000" pitchFamily="34" charset="-128"/>
                        </a:rPr>
                        <a:t>        5 394 721 €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CB42C"/>
                    </a:solidFill>
                  </a:tcPr>
                </a:tc>
                <a:tc rowSpan="2">
                  <a:txBody>
                    <a:bodyPr/>
                    <a:lstStyle/>
                    <a:p>
                      <a:pPr algn="ctr" fontAlgn="ctr"/>
                      <a:r>
                        <a:rPr lang="fr-FR" sz="1200" b="0" i="0" u="none" strike="noStrike">
                          <a:solidFill>
                            <a:srgbClr val="FFFFFF"/>
                          </a:solidFill>
                          <a:effectLst/>
                          <a:latin typeface="Calibri" panose="020F0502020204030204" pitchFamily="34" charset="0"/>
                          <a:ea typeface="Yu Gothic" panose="020B0400000000000000" pitchFamily="34" charset="-128"/>
                        </a:rPr>
                        <a:t>0,80%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CB42C"/>
                    </a:solidFill>
                  </a:tcPr>
                </a:tc>
                <a:tc rowSpan="2">
                  <a:txBody>
                    <a:bodyPr/>
                    <a:lstStyle/>
                    <a:p>
                      <a:pPr algn="ctr" fontAlgn="ctr"/>
                      <a:r>
                        <a:rPr lang="fr-FR" sz="1200" b="0" i="0" u="none" strike="noStrike">
                          <a:solidFill>
                            <a:srgbClr val="FFFFFF"/>
                          </a:solidFill>
                          <a:effectLst/>
                          <a:latin typeface="Calibri" panose="020F0502020204030204" pitchFamily="34" charset="0"/>
                          <a:ea typeface="Yu Gothic" panose="020B0400000000000000" pitchFamily="34" charset="-128"/>
                        </a:rPr>
                        <a:t>1,5%</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CB42C"/>
                    </a:solidFill>
                  </a:tcPr>
                </a:tc>
                <a:extLst>
                  <a:ext uri="{0D108BD9-81ED-4DB2-BD59-A6C34878D82A}">
                    <a16:rowId xmlns:a16="http://schemas.microsoft.com/office/drawing/2014/main" val="1507184455"/>
                  </a:ext>
                </a:extLst>
              </a:tr>
              <a:tr h="353812">
                <a:tc>
                  <a:txBody>
                    <a:bodyPr/>
                    <a:lstStyle/>
                    <a:p>
                      <a:pPr algn="l" fontAlgn="ctr"/>
                      <a:r>
                        <a:rPr lang="fr-FR" sz="1400" b="0" i="0" u="none" strike="noStrike">
                          <a:solidFill>
                            <a:srgbClr val="FFFFFF"/>
                          </a:solidFill>
                          <a:effectLst/>
                          <a:latin typeface="Calibri" panose="020F0502020204030204" pitchFamily="34" charset="0"/>
                          <a:ea typeface="Yu Gothic" panose="020B0400000000000000" pitchFamily="34" charset="-128"/>
                        </a:rPr>
                        <a:t>CC Pays de l'Ozon</a:t>
                      </a:r>
                    </a:p>
                  </a:txBody>
                  <a:tcPr marL="8586" marR="8586" marT="85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CB42C"/>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1 043 739 €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0,50%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0" i="0" u="none" strike="noStrike">
                          <a:solidFill>
                            <a:srgbClr val="FFFFFF"/>
                          </a:solidFill>
                          <a:effectLst/>
                          <a:latin typeface="Calibri" panose="020F0502020204030204" pitchFamily="34" charset="0"/>
                          <a:ea typeface="Yu Gothic" panose="020B0400000000000000" pitchFamily="34" charset="-128"/>
                        </a:rPr>
                        <a:t>        1 206 335 €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CB42C"/>
                    </a:solidFill>
                  </a:tcPr>
                </a:tc>
                <a:tc vMerge="1">
                  <a:txBody>
                    <a:bodyPr/>
                    <a:lstStyle/>
                    <a:p>
                      <a:endParaRPr lang="fr-FR"/>
                    </a:p>
                  </a:txBody>
                  <a:tcPr/>
                </a:tc>
                <a:tc>
                  <a:txBody>
                    <a:bodyPr/>
                    <a:lstStyle/>
                    <a:p>
                      <a:pPr algn="l" fontAlgn="ctr"/>
                      <a:r>
                        <a:rPr lang="fr-FR" sz="1200" b="0" i="0" u="none" strike="noStrike">
                          <a:solidFill>
                            <a:srgbClr val="FFFFFF"/>
                          </a:solidFill>
                          <a:effectLst/>
                          <a:latin typeface="Calibri" panose="020F0502020204030204" pitchFamily="34" charset="0"/>
                          <a:ea typeface="Yu Gothic" panose="020B0400000000000000" pitchFamily="34" charset="-128"/>
                        </a:rPr>
                        <a:t>        1 975 117 € </a:t>
                      </a:r>
                    </a:p>
                  </a:txBody>
                  <a:tcPr marL="8586" marR="8586" marT="85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CB42C"/>
                    </a:solidFill>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2227664138"/>
                  </a:ext>
                </a:extLst>
              </a:tr>
              <a:tr h="353812">
                <a:tc>
                  <a:txBody>
                    <a:bodyPr/>
                    <a:lstStyle/>
                    <a:p>
                      <a:pPr algn="l" fontAlgn="ctr"/>
                      <a:r>
                        <a:rPr lang="fr-FR" sz="1400" b="0" i="0" u="none" strike="noStrike">
                          <a:solidFill>
                            <a:srgbClr val="000000"/>
                          </a:solidFill>
                          <a:effectLst/>
                          <a:latin typeface="Calibri" panose="020F0502020204030204" pitchFamily="34" charset="0"/>
                          <a:ea typeface="Yu Gothic" panose="020B0400000000000000" pitchFamily="34" charset="-128"/>
                        </a:rPr>
                        <a:t>CC Beaujolais Pierres dorées</a:t>
                      </a:r>
                    </a:p>
                  </a:txBody>
                  <a:tcPr marL="8586" marR="8586" marT="85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857 333 €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0,50%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1 260 275 €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rowSpan="4">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0,55%</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1 319 790 €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rowSpan="4">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0,70%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rowSpan="4">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1,0%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extLst>
                  <a:ext uri="{0D108BD9-81ED-4DB2-BD59-A6C34878D82A}">
                    <a16:rowId xmlns:a16="http://schemas.microsoft.com/office/drawing/2014/main" val="1354887745"/>
                  </a:ext>
                </a:extLst>
              </a:tr>
              <a:tr h="353812">
                <a:tc>
                  <a:txBody>
                    <a:bodyPr/>
                    <a:lstStyle/>
                    <a:p>
                      <a:pPr algn="l" fontAlgn="ctr"/>
                      <a:r>
                        <a:rPr lang="fr-FR" sz="1400" b="0" i="0" u="none" strike="noStrike">
                          <a:solidFill>
                            <a:srgbClr val="000000"/>
                          </a:solidFill>
                          <a:effectLst/>
                          <a:latin typeface="Calibri" panose="020F0502020204030204" pitchFamily="34" charset="0"/>
                          <a:ea typeface="Yu Gothic" panose="020B0400000000000000" pitchFamily="34" charset="-128"/>
                        </a:rPr>
                        <a:t>CC Pays de l'Arbresle</a:t>
                      </a:r>
                    </a:p>
                  </a:txBody>
                  <a:tcPr marL="8586" marR="8586" marT="85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1 099 264 €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0,50%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1 510 040 €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vMerge="1">
                  <a:txBody>
                    <a:bodyPr/>
                    <a:lstStyle/>
                    <a:p>
                      <a:endParaRPr lang="fr-FR"/>
                    </a:p>
                  </a:txBody>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1 740 970 € </a:t>
                      </a:r>
                    </a:p>
                  </a:txBody>
                  <a:tcPr marL="8586" marR="8586" marT="85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2079545270"/>
                  </a:ext>
                </a:extLst>
              </a:tr>
              <a:tr h="353812">
                <a:tc>
                  <a:txBody>
                    <a:bodyPr/>
                    <a:lstStyle/>
                    <a:p>
                      <a:pPr algn="l" fontAlgn="ctr"/>
                      <a:r>
                        <a:rPr lang="fr-FR" sz="1400" b="0" i="0" u="none" strike="noStrike">
                          <a:solidFill>
                            <a:srgbClr val="000000"/>
                          </a:solidFill>
                          <a:effectLst/>
                          <a:latin typeface="Calibri" panose="020F0502020204030204" pitchFamily="34" charset="0"/>
                          <a:ea typeface="Yu Gothic" panose="020B0400000000000000" pitchFamily="34" charset="-128"/>
                        </a:rPr>
                        <a:t>CC Pays Mornantais</a:t>
                      </a:r>
                    </a:p>
                  </a:txBody>
                  <a:tcPr marL="8586" marR="8586" marT="85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449 489 €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0,50%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646 216 €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vMerge="1">
                  <a:txBody>
                    <a:bodyPr/>
                    <a:lstStyle/>
                    <a:p>
                      <a:endParaRPr lang="fr-FR"/>
                    </a:p>
                  </a:txBody>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696 293 € </a:t>
                      </a:r>
                    </a:p>
                  </a:txBody>
                  <a:tcPr marL="8586" marR="8586" marT="85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4152512879"/>
                  </a:ext>
                </a:extLst>
              </a:tr>
              <a:tr h="353812">
                <a:tc>
                  <a:txBody>
                    <a:bodyPr/>
                    <a:lstStyle/>
                    <a:p>
                      <a:pPr algn="l" fontAlgn="ctr"/>
                      <a:r>
                        <a:rPr lang="fr-FR" sz="1400" b="0" i="0" u="none" strike="noStrike">
                          <a:solidFill>
                            <a:srgbClr val="000000"/>
                          </a:solidFill>
                          <a:effectLst/>
                          <a:latin typeface="Calibri" panose="020F0502020204030204" pitchFamily="34" charset="0"/>
                          <a:ea typeface="Yu Gothic" panose="020B0400000000000000" pitchFamily="34" charset="-128"/>
                        </a:rPr>
                        <a:t>CC Vallons du Lyonnais</a:t>
                      </a:r>
                    </a:p>
                  </a:txBody>
                  <a:tcPr marL="8586" marR="8586" marT="85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2 086 172 €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1,50%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988 485 €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vMerge="1">
                  <a:txBody>
                    <a:bodyPr/>
                    <a:lstStyle/>
                    <a:p>
                      <a:endParaRPr lang="fr-FR"/>
                    </a:p>
                  </a:txBody>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969 989 € </a:t>
                      </a:r>
                    </a:p>
                  </a:txBody>
                  <a:tcPr marL="8586" marR="8586" marT="85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F582"/>
                    </a:solidFill>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1180746595"/>
                  </a:ext>
                </a:extLst>
              </a:tr>
              <a:tr h="353812">
                <a:tc>
                  <a:txBody>
                    <a:bodyPr/>
                    <a:lstStyle/>
                    <a:p>
                      <a:pPr algn="l" fontAlgn="ctr"/>
                      <a:r>
                        <a:rPr lang="fr-FR" sz="1400" b="0" i="0" u="none" strike="noStrike">
                          <a:solidFill>
                            <a:srgbClr val="000000"/>
                          </a:solidFill>
                          <a:effectLst/>
                          <a:latin typeface="Calibri" panose="020F0502020204030204" pitchFamily="34" charset="0"/>
                          <a:ea typeface="Yu Gothic" panose="020B0400000000000000" pitchFamily="34" charset="-128"/>
                        </a:rPr>
                        <a:t>CA Ouest Rhodanien</a:t>
                      </a:r>
                    </a:p>
                  </a:txBody>
                  <a:tcPr marL="8586" marR="8586" marT="85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FBC7"/>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1 648 446 €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0,50%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1 572 398 €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FBC7"/>
                    </a:solidFill>
                  </a:tcPr>
                </a:tc>
                <a:tc rowSpan="3">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0,50%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FBC7"/>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1 960 356 €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FBC7"/>
                    </a:solidFill>
                  </a:tcPr>
                </a:tc>
                <a:tc rowSpan="3">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0,60%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FBC7"/>
                    </a:solidFill>
                  </a:tcPr>
                </a:tc>
                <a:tc rowSpan="3">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0,9%</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BFBC7"/>
                    </a:solidFill>
                  </a:tcPr>
                </a:tc>
                <a:extLst>
                  <a:ext uri="{0D108BD9-81ED-4DB2-BD59-A6C34878D82A}">
                    <a16:rowId xmlns:a16="http://schemas.microsoft.com/office/drawing/2014/main" val="1997312050"/>
                  </a:ext>
                </a:extLst>
              </a:tr>
              <a:tr h="353812">
                <a:tc>
                  <a:txBody>
                    <a:bodyPr/>
                    <a:lstStyle/>
                    <a:p>
                      <a:pPr algn="l" fontAlgn="ctr"/>
                      <a:r>
                        <a:rPr lang="fr-FR" sz="1400" b="0" i="0" u="none" strike="noStrike">
                          <a:solidFill>
                            <a:srgbClr val="000000"/>
                          </a:solidFill>
                          <a:effectLst/>
                          <a:latin typeface="Calibri" panose="020F0502020204030204" pitchFamily="34" charset="0"/>
                          <a:ea typeface="Yu Gothic" panose="020B0400000000000000" pitchFamily="34" charset="-128"/>
                        </a:rPr>
                        <a:t>CC Monts du Lyonnais</a:t>
                      </a:r>
                    </a:p>
                  </a:txBody>
                  <a:tcPr marL="8586" marR="8586" marT="85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FBC7"/>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728 436 €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0,50%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756 423 €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FBC7"/>
                    </a:solidFill>
                  </a:tcPr>
                </a:tc>
                <a:tc vMerge="1">
                  <a:txBody>
                    <a:bodyPr/>
                    <a:lstStyle/>
                    <a:p>
                      <a:endParaRPr lang="fr-FR"/>
                    </a:p>
                  </a:txBody>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1 031 126 €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FBC7"/>
                    </a:solidFill>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4012516874"/>
                  </a:ext>
                </a:extLst>
              </a:tr>
              <a:tr h="353812">
                <a:tc>
                  <a:txBody>
                    <a:bodyPr/>
                    <a:lstStyle/>
                    <a:p>
                      <a:pPr algn="l" fontAlgn="ctr"/>
                      <a:r>
                        <a:rPr lang="fr-FR" sz="1400" b="0" i="0" u="none" strike="noStrike">
                          <a:solidFill>
                            <a:srgbClr val="000000"/>
                          </a:solidFill>
                          <a:effectLst/>
                          <a:latin typeface="Calibri" panose="020F0502020204030204" pitchFamily="34" charset="0"/>
                          <a:ea typeface="Yu Gothic" panose="020B0400000000000000" pitchFamily="34" charset="-128"/>
                        </a:rPr>
                        <a:t>CC Saône Beaujolais</a:t>
                      </a:r>
                    </a:p>
                  </a:txBody>
                  <a:tcPr marL="8586" marR="8586" marT="85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FBC7"/>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902 943 €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fr-FR" sz="1200" b="0" i="0" u="none" strike="noStrike">
                          <a:solidFill>
                            <a:srgbClr val="000000"/>
                          </a:solidFill>
                          <a:effectLst/>
                          <a:latin typeface="Calibri" panose="020F0502020204030204" pitchFamily="34" charset="0"/>
                          <a:ea typeface="Yu Gothic" panose="020B0400000000000000" pitchFamily="34" charset="-128"/>
                        </a:rPr>
                        <a:t>0,50%</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838 781 €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FBC7"/>
                    </a:solidFill>
                  </a:tcPr>
                </a:tc>
                <a:tc vMerge="1">
                  <a:txBody>
                    <a:bodyPr/>
                    <a:lstStyle/>
                    <a:p>
                      <a:endParaRPr lang="fr-FR"/>
                    </a:p>
                  </a:txBody>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1 201 792 €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BFBC7"/>
                    </a:solidFill>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203769052"/>
                  </a:ext>
                </a:extLst>
              </a:tr>
              <a:tr h="353812">
                <a:tc>
                  <a:txBody>
                    <a:bodyPr/>
                    <a:lstStyle/>
                    <a:p>
                      <a:pPr algn="l" fontAlgn="ctr"/>
                      <a:r>
                        <a:rPr lang="fr-FR" sz="1200" b="1" i="0" u="none" strike="noStrike">
                          <a:solidFill>
                            <a:srgbClr val="000000"/>
                          </a:solidFill>
                          <a:effectLst/>
                          <a:latin typeface="Calibri" panose="020F0502020204030204" pitchFamily="34" charset="0"/>
                          <a:ea typeface="Yu Gothic" panose="020B0400000000000000" pitchFamily="34" charset="-128"/>
                        </a:rPr>
                        <a:t>TOTAL</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1" i="0" u="none" strike="noStrike">
                          <a:solidFill>
                            <a:srgbClr val="000000"/>
                          </a:solidFill>
                          <a:effectLst/>
                          <a:latin typeface="Calibri" panose="020F0502020204030204" pitchFamily="34" charset="0"/>
                          <a:ea typeface="Yu Gothic" panose="020B0400000000000000" pitchFamily="34" charset="-128"/>
                        </a:rPr>
                        <a:t>   383 259 322 €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1" i="0" u="none" strike="noStrike">
                          <a:solidFill>
                            <a:srgbClr val="000000"/>
                          </a:solidFill>
                          <a:effectLst/>
                          <a:latin typeface="Calibri" panose="020F0502020204030204" pitchFamily="34" charset="0"/>
                          <a:ea typeface="Yu Gothic" panose="020B0400000000000000" pitchFamily="34" charset="-128"/>
                        </a:rPr>
                        <a:t>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ctr"/>
                      <a:r>
                        <a:rPr lang="fr-FR" sz="1200" b="1" i="0" u="none" strike="noStrike">
                          <a:solidFill>
                            <a:srgbClr val="000000"/>
                          </a:solidFill>
                          <a:effectLst/>
                          <a:latin typeface="Calibri" panose="020F0502020204030204" pitchFamily="34" charset="0"/>
                          <a:ea typeface="Yu Gothic" panose="020B0400000000000000" pitchFamily="34" charset="-128"/>
                        </a:rPr>
                        <a:t>   422 170 622 € </a:t>
                      </a:r>
                    </a:p>
                  </a:txBody>
                  <a:tcPr marL="8586" marR="8586" marT="85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ctr"/>
                      <a:r>
                        <a:rPr lang="fr-FR" sz="1200" b="0" i="0" u="none" strike="noStrike">
                          <a:solidFill>
                            <a:srgbClr val="000000"/>
                          </a:solidFill>
                          <a:effectLst/>
                          <a:latin typeface="Calibri" panose="020F0502020204030204" pitchFamily="34" charset="0"/>
                          <a:ea typeface="Yu Gothic" panose="020B0400000000000000" pitchFamily="34" charset="-128"/>
                        </a:rPr>
                        <a:t> </a:t>
                      </a:r>
                    </a:p>
                  </a:txBody>
                  <a:tcPr marL="8586" marR="8586" marT="8586"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ctr"/>
                      <a:r>
                        <a:rPr lang="fr-FR" sz="1200" b="1" i="0" u="none" strike="noStrike">
                          <a:solidFill>
                            <a:srgbClr val="000000"/>
                          </a:solidFill>
                          <a:effectLst/>
                          <a:latin typeface="Calibri" panose="020F0502020204030204" pitchFamily="34" charset="0"/>
                          <a:ea typeface="Yu Gothic" panose="020B0400000000000000" pitchFamily="34" charset="-128"/>
                        </a:rPr>
                        <a:t>   481 073 514 € </a:t>
                      </a:r>
                    </a:p>
                  </a:txBody>
                  <a:tcPr marL="8586" marR="8586" marT="85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a:txBody>
                    <a:bodyPr/>
                    <a:lstStyle/>
                    <a:p>
                      <a:pPr algn="l" fontAlgn="ctr"/>
                      <a:endParaRPr lang="fr-FR" sz="1200" b="0" i="0" u="none" strike="noStrike">
                        <a:solidFill>
                          <a:srgbClr val="000000"/>
                        </a:solidFill>
                        <a:effectLst/>
                        <a:latin typeface="Calibri" panose="020F0502020204030204" pitchFamily="34" charset="0"/>
                        <a:ea typeface="Yu Gothic" panose="020B0400000000000000" pitchFamily="34" charset="-128"/>
                      </a:endParaRPr>
                    </a:p>
                  </a:txBody>
                  <a:tcPr marL="8586" marR="8586" marT="8586"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fr-FR" sz="1200" b="0" i="0" u="none" strike="noStrike" dirty="0">
                        <a:solidFill>
                          <a:srgbClr val="000000"/>
                        </a:solidFill>
                        <a:effectLst/>
                        <a:latin typeface="Calibri" panose="020F0502020204030204" pitchFamily="34" charset="0"/>
                        <a:ea typeface="Yu Gothic" panose="020B0400000000000000" pitchFamily="34" charset="-128"/>
                      </a:endParaRPr>
                    </a:p>
                  </a:txBody>
                  <a:tcPr marL="8586" marR="8586" marT="8586"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962955024"/>
                  </a:ext>
                </a:extLst>
              </a:tr>
            </a:tbl>
          </a:graphicData>
        </a:graphic>
      </p:graphicFrame>
    </p:spTree>
    <p:extLst>
      <p:ext uri="{BB962C8B-B14F-4D97-AF65-F5344CB8AC3E}">
        <p14:creationId xmlns:p14="http://schemas.microsoft.com/office/powerpoint/2010/main" val="3342452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fr-FR" dirty="0"/>
              <a:t>SYTRAL Mobilités, </a:t>
            </a:r>
            <a:r>
              <a:rPr lang="en-US" dirty="0"/>
              <a:t>organizing authority for mobility in the Lyon area </a:t>
            </a:r>
            <a:r>
              <a:rPr lang="fr-FR" dirty="0"/>
              <a:t>(1/2)</a:t>
            </a:r>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838200" y="2097247"/>
            <a:ext cx="10515600" cy="4079715"/>
          </a:xfrm>
        </p:spPr>
        <p:txBody>
          <a:bodyPr/>
          <a:lstStyle/>
          <a:p>
            <a:pPr marL="0" indent="0">
              <a:lnSpc>
                <a:spcPct val="100000"/>
              </a:lnSpc>
              <a:buNone/>
            </a:pPr>
            <a:r>
              <a:rPr lang="en-US" dirty="0"/>
              <a:t>As part of the implementation of the mobility orientation law (LOM), SYTRAL </a:t>
            </a:r>
            <a:r>
              <a:rPr lang="en-US" dirty="0" err="1"/>
              <a:t>Mobilités</a:t>
            </a:r>
            <a:r>
              <a:rPr lang="en-US" dirty="0"/>
              <a:t> became on January 1, 2022 </a:t>
            </a:r>
            <a:r>
              <a:rPr lang="en-US" b="1" dirty="0">
                <a:solidFill>
                  <a:schemeClr val="accent1"/>
                </a:solidFill>
              </a:rPr>
              <a:t>a local public establishment </a:t>
            </a:r>
            <a:r>
              <a:rPr lang="en-US" dirty="0"/>
              <a:t>in place of the “</a:t>
            </a:r>
            <a:r>
              <a:rPr lang="en-US" dirty="0" err="1"/>
              <a:t>Syndicat</a:t>
            </a:r>
            <a:r>
              <a:rPr lang="en-US" dirty="0"/>
              <a:t> </a:t>
            </a:r>
            <a:r>
              <a:rPr lang="en-US" dirty="0" err="1"/>
              <a:t>mixte</a:t>
            </a:r>
            <a:r>
              <a:rPr lang="en-US" dirty="0"/>
              <a:t>”.</a:t>
            </a:r>
          </a:p>
          <a:p>
            <a:pPr marL="0" indent="0">
              <a:lnSpc>
                <a:spcPct val="100000"/>
              </a:lnSpc>
              <a:buNone/>
            </a:pPr>
            <a:endParaRPr lang="fr-FR" dirty="0"/>
          </a:p>
          <a:p>
            <a:pPr marL="0" indent="0">
              <a:lnSpc>
                <a:spcPct val="100000"/>
              </a:lnSpc>
              <a:buNone/>
            </a:pPr>
            <a:r>
              <a:rPr lang="en-US" dirty="0"/>
              <a:t>SYTRAL </a:t>
            </a:r>
            <a:r>
              <a:rPr lang="en-US" dirty="0" err="1"/>
              <a:t>Mobilités</a:t>
            </a:r>
            <a:r>
              <a:rPr lang="en-US" dirty="0"/>
              <a:t> retains its initial mission as the organizing authority for public transport and now carries out </a:t>
            </a:r>
            <a:r>
              <a:rPr lang="en-US" b="1" dirty="0">
                <a:solidFill>
                  <a:schemeClr val="accent1"/>
                </a:solidFill>
              </a:rPr>
              <a:t>new missions of coordination, multimodal information and planning of all mobility </a:t>
            </a:r>
            <a:r>
              <a:rPr lang="en-US" dirty="0"/>
              <a:t>on the scale of an expanded mobility area which includes 263 municipalities and 1.9 million inhabitants.</a:t>
            </a:r>
          </a:p>
          <a:p>
            <a:pPr marL="0" indent="0">
              <a:lnSpc>
                <a:spcPct val="100000"/>
              </a:lnSpc>
              <a:buNone/>
            </a:pPr>
            <a:endParaRPr lang="fr-FR" dirty="0"/>
          </a:p>
          <a:p>
            <a:pPr marL="0" indent="0">
              <a:lnSpc>
                <a:spcPct val="100000"/>
              </a:lnSpc>
              <a:buNone/>
            </a:pPr>
            <a:r>
              <a:rPr lang="en-US" dirty="0"/>
              <a:t>SYTRAL </a:t>
            </a:r>
            <a:r>
              <a:rPr lang="en-US" dirty="0" err="1"/>
              <a:t>Mobilités</a:t>
            </a:r>
            <a:r>
              <a:rPr lang="en-US" dirty="0"/>
              <a:t> develops, finances and manages all public transport networks, urban and interurban, in this new territory.</a:t>
            </a:r>
            <a:endParaRPr lang="fr-FR" dirty="0"/>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4</a:t>
            </a:fld>
            <a:endParaRPr lang="fr-FR" dirty="0">
              <a:solidFill>
                <a:srgbClr val="49B170"/>
              </a:solidFill>
            </a:endParaRPr>
          </a:p>
        </p:txBody>
      </p:sp>
    </p:spTree>
    <p:extLst>
      <p:ext uri="{BB962C8B-B14F-4D97-AF65-F5344CB8AC3E}">
        <p14:creationId xmlns:p14="http://schemas.microsoft.com/office/powerpoint/2010/main" val="2216016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fr-FR" dirty="0"/>
              <a:t>SYTRAL Mobilités, </a:t>
            </a:r>
            <a:r>
              <a:rPr lang="en-US" dirty="0"/>
              <a:t>organizing authority for mobility in the Lyon area </a:t>
            </a:r>
            <a:r>
              <a:rPr lang="fr-FR" dirty="0"/>
              <a:t>(2/2)</a:t>
            </a:r>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838200" y="2097247"/>
            <a:ext cx="10515600" cy="4079715"/>
          </a:xfrm>
        </p:spPr>
        <p:txBody>
          <a:bodyPr/>
          <a:lstStyle/>
          <a:p>
            <a:pPr marL="0" indent="0">
              <a:lnSpc>
                <a:spcPct val="100000"/>
              </a:lnSpc>
              <a:buNone/>
            </a:pPr>
            <a:r>
              <a:rPr lang="en-US" sz="2200" b="1" dirty="0">
                <a:solidFill>
                  <a:schemeClr val="accent1"/>
                </a:solidFill>
              </a:rPr>
              <a:t>A new status, unique in France</a:t>
            </a:r>
            <a:r>
              <a:rPr lang="en-US" sz="2200" dirty="0"/>
              <a:t>, which allows SYTRAL </a:t>
            </a:r>
            <a:r>
              <a:rPr lang="en-US" sz="2200" dirty="0" err="1"/>
              <a:t>Mobilités</a:t>
            </a:r>
            <a:r>
              <a:rPr lang="en-US" sz="2200" dirty="0"/>
              <a:t> :</a:t>
            </a:r>
            <a:endParaRPr lang="fr-FR" sz="2200" dirty="0"/>
          </a:p>
          <a:p>
            <a:pPr>
              <a:lnSpc>
                <a:spcPct val="100000"/>
              </a:lnSpc>
              <a:spcBef>
                <a:spcPts val="1800"/>
              </a:spcBef>
            </a:pPr>
            <a:r>
              <a:rPr lang="en-US" sz="2000" dirty="0"/>
              <a:t>To stabilize its governance and financing</a:t>
            </a:r>
            <a:endParaRPr lang="fr-FR" sz="2000" dirty="0"/>
          </a:p>
          <a:p>
            <a:pPr>
              <a:lnSpc>
                <a:spcPct val="100000"/>
              </a:lnSpc>
              <a:spcBef>
                <a:spcPts val="1800"/>
              </a:spcBef>
            </a:pPr>
            <a:r>
              <a:rPr lang="en-US" sz="2000" dirty="0"/>
              <a:t>To extend its action over a wide area, corresponding to the territory’s travel area, mixing urban, peri-urban and rural areas</a:t>
            </a:r>
            <a:endParaRPr lang="fr-FR" sz="2000" dirty="0"/>
          </a:p>
          <a:p>
            <a:pPr>
              <a:lnSpc>
                <a:spcPct val="100000"/>
              </a:lnSpc>
              <a:spcBef>
                <a:spcPts val="1800"/>
              </a:spcBef>
            </a:pPr>
            <a:r>
              <a:rPr lang="en-US" sz="2000" dirty="0"/>
              <a:t>And therefore, to develop the transport offer and meet the mobility needs of citizens</a:t>
            </a:r>
            <a:endParaRPr lang="fr-FR" dirty="0"/>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5</a:t>
            </a:fld>
            <a:endParaRPr lang="fr-FR" dirty="0">
              <a:solidFill>
                <a:srgbClr val="49B170"/>
              </a:solidFill>
            </a:endParaRPr>
          </a:p>
        </p:txBody>
      </p:sp>
    </p:spTree>
    <p:extLst>
      <p:ext uri="{BB962C8B-B14F-4D97-AF65-F5344CB8AC3E}">
        <p14:creationId xmlns:p14="http://schemas.microsoft.com/office/powerpoint/2010/main" val="2028965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en-US" dirty="0"/>
              <a:t>The scope of intervention of </a:t>
            </a:r>
            <a:r>
              <a:rPr lang="fr-FR" dirty="0"/>
              <a:t>SYTRAL Mobilités</a:t>
            </a:r>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6</a:t>
            </a:fld>
            <a:endParaRPr lang="fr-FR" dirty="0">
              <a:solidFill>
                <a:srgbClr val="49B170"/>
              </a:solidFill>
            </a:endParaRPr>
          </a:p>
        </p:txBody>
      </p:sp>
      <p:pic>
        <p:nvPicPr>
          <p:cNvPr id="4" name="Espace réservé du contenu 7">
            <a:extLst>
              <a:ext uri="{FF2B5EF4-FFF2-40B4-BE49-F238E27FC236}">
                <a16:creationId xmlns:a16="http://schemas.microsoft.com/office/drawing/2014/main" id="{28CDFDDA-8E0C-EA69-241B-168032893E2A}"/>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7360" b="2517"/>
          <a:stretch/>
        </p:blipFill>
        <p:spPr>
          <a:xfrm>
            <a:off x="1865357" y="1484851"/>
            <a:ext cx="4230643" cy="5083730"/>
          </a:xfrm>
        </p:spPr>
      </p:pic>
      <p:sp>
        <p:nvSpPr>
          <p:cNvPr id="8" name="Rectangle 7">
            <a:extLst>
              <a:ext uri="{FF2B5EF4-FFF2-40B4-BE49-F238E27FC236}">
                <a16:creationId xmlns:a16="http://schemas.microsoft.com/office/drawing/2014/main" id="{0BD8B855-9054-FA9C-5909-714A4B0F1FAD}"/>
              </a:ext>
            </a:extLst>
          </p:cNvPr>
          <p:cNvSpPr/>
          <p:nvPr/>
        </p:nvSpPr>
        <p:spPr>
          <a:xfrm flipH="1">
            <a:off x="6662644" y="2613392"/>
            <a:ext cx="3663999" cy="1631216"/>
          </a:xfrm>
          <a:prstGeom prst="rect">
            <a:avLst/>
          </a:prstGeom>
          <a:solidFill>
            <a:schemeClr val="accent1"/>
          </a:solidFill>
        </p:spPr>
        <p:txBody>
          <a:bodyPr wrap="square">
            <a:spAutoFit/>
          </a:bodyPr>
          <a:lstStyle/>
          <a:p>
            <a:pPr defTabSz="685800" eaLnBrk="1" fontAlgn="auto" hangingPunct="1">
              <a:spcBef>
                <a:spcPts val="0"/>
              </a:spcBef>
              <a:spcAft>
                <a:spcPts val="0"/>
              </a:spcAft>
            </a:pPr>
            <a:r>
              <a:rPr lang="fr-FR" sz="1600" b="1" kern="0" dirty="0">
                <a:solidFill>
                  <a:srgbClr val="FFFFFF"/>
                </a:solidFill>
                <a:latin typeface="Arial" panose="020B0604020202020204" pitchFamily="34" charset="0"/>
                <a:cs typeface="Arial" panose="020B0604020202020204" pitchFamily="34" charset="0"/>
              </a:rPr>
              <a:t>An </a:t>
            </a:r>
            <a:r>
              <a:rPr lang="fr-FR" sz="1600" b="1" kern="0" dirty="0" err="1">
                <a:solidFill>
                  <a:srgbClr val="FFFFFF"/>
                </a:solidFill>
                <a:latin typeface="Arial" panose="020B0604020202020204" pitchFamily="34" charset="0"/>
                <a:cs typeface="Arial" panose="020B0604020202020204" pitchFamily="34" charset="0"/>
              </a:rPr>
              <a:t>expanded</a:t>
            </a:r>
            <a:r>
              <a:rPr lang="fr-FR" sz="1600" b="1" kern="0" dirty="0">
                <a:solidFill>
                  <a:srgbClr val="FFFFFF"/>
                </a:solidFill>
                <a:latin typeface="Arial" panose="020B0604020202020204" pitchFamily="34" charset="0"/>
                <a:cs typeface="Arial" panose="020B0604020202020204" pitchFamily="34" charset="0"/>
              </a:rPr>
              <a:t> </a:t>
            </a:r>
            <a:r>
              <a:rPr lang="fr-FR" sz="1600" b="1" kern="0" dirty="0" err="1">
                <a:solidFill>
                  <a:srgbClr val="FFFFFF"/>
                </a:solidFill>
                <a:latin typeface="Arial" panose="020B0604020202020204" pitchFamily="34" charset="0"/>
                <a:cs typeface="Arial" panose="020B0604020202020204" pitchFamily="34" charset="0"/>
              </a:rPr>
              <a:t>territory</a:t>
            </a:r>
            <a:r>
              <a:rPr lang="fr-FR" sz="1600" b="1" kern="0" dirty="0">
                <a:solidFill>
                  <a:srgbClr val="FFFFFF"/>
                </a:solidFill>
                <a:latin typeface="Arial" panose="020B0604020202020204" pitchFamily="34" charset="0"/>
                <a:cs typeface="Arial" panose="020B0604020202020204" pitchFamily="34" charset="0"/>
              </a:rPr>
              <a:t>, </a:t>
            </a:r>
            <a:r>
              <a:rPr lang="fr-FR" sz="1600" b="1" kern="0" dirty="0" err="1">
                <a:solidFill>
                  <a:srgbClr val="FFFFFF"/>
                </a:solidFill>
                <a:latin typeface="Arial" panose="020B0604020202020204" pitchFamily="34" charset="0"/>
                <a:cs typeface="Arial" panose="020B0604020202020204" pitchFamily="34" charset="0"/>
              </a:rPr>
              <a:t>with</a:t>
            </a:r>
            <a:r>
              <a:rPr lang="fr-FR" sz="1600" b="1" kern="0" dirty="0">
                <a:solidFill>
                  <a:srgbClr val="FFFFFF"/>
                </a:solidFill>
                <a:latin typeface="Arial" panose="020B0604020202020204" pitchFamily="34" charset="0"/>
                <a:cs typeface="Arial" panose="020B0604020202020204" pitchFamily="34" charset="0"/>
              </a:rPr>
              <a:t> :</a:t>
            </a:r>
            <a:endParaRPr lang="fr-FR" sz="1600" kern="0" dirty="0">
              <a:solidFill>
                <a:srgbClr val="FFFFFF"/>
              </a:solidFill>
              <a:latin typeface="Arial" panose="020B0604020202020204" pitchFamily="34" charset="0"/>
              <a:cs typeface="Arial" panose="020B0604020202020204" pitchFamily="34" charset="0"/>
            </a:endParaRPr>
          </a:p>
          <a:p>
            <a:pPr marL="214313" indent="-214313" defTabSz="685800" eaLnBrk="1" fontAlgn="auto" hangingPunct="1">
              <a:spcBef>
                <a:spcPts val="600"/>
              </a:spcBef>
              <a:spcAft>
                <a:spcPts val="0"/>
              </a:spcAft>
              <a:buFont typeface="Arial" panose="020B0604020202020204" pitchFamily="34" charset="0"/>
              <a:buChar char="•"/>
            </a:pPr>
            <a:r>
              <a:rPr lang="fr-FR" sz="1600" dirty="0">
                <a:solidFill>
                  <a:srgbClr val="FFFFFF"/>
                </a:solidFill>
                <a:latin typeface="Arial" panose="020B0604020202020204" pitchFamily="34" charset="0"/>
                <a:ea typeface="Tahoma" pitchFamily="34" charset="0"/>
                <a:cs typeface="Arial" panose="020B0604020202020204" pitchFamily="34" charset="0"/>
              </a:rPr>
              <a:t>263 communes,</a:t>
            </a:r>
          </a:p>
          <a:p>
            <a:pPr marL="214313" indent="-214313" defTabSz="685800" eaLnBrk="1" fontAlgn="auto" hangingPunct="1">
              <a:spcBef>
                <a:spcPts val="600"/>
              </a:spcBef>
              <a:spcAft>
                <a:spcPts val="0"/>
              </a:spcAft>
              <a:buFont typeface="Arial" panose="020B0604020202020204" pitchFamily="34" charset="0"/>
              <a:buChar char="•"/>
            </a:pPr>
            <a:r>
              <a:rPr lang="fr-FR" sz="1600" dirty="0">
                <a:solidFill>
                  <a:srgbClr val="FFFFFF"/>
                </a:solidFill>
                <a:latin typeface="Arial" panose="020B0604020202020204" pitchFamily="34" charset="0"/>
                <a:ea typeface="Tahoma" pitchFamily="34" charset="0"/>
                <a:cs typeface="Arial" panose="020B0604020202020204" pitchFamily="34" charset="0"/>
              </a:rPr>
              <a:t>la Métropole de Lyon,</a:t>
            </a:r>
          </a:p>
          <a:p>
            <a:pPr marL="214313" indent="-214313" defTabSz="685800" eaLnBrk="1" fontAlgn="auto" hangingPunct="1">
              <a:spcBef>
                <a:spcPts val="600"/>
              </a:spcBef>
              <a:spcAft>
                <a:spcPts val="0"/>
              </a:spcAft>
              <a:buFont typeface="Arial" panose="020B0604020202020204" pitchFamily="34" charset="0"/>
              <a:buChar char="•"/>
            </a:pPr>
            <a:r>
              <a:rPr lang="fr-FR" sz="1600" dirty="0">
                <a:solidFill>
                  <a:srgbClr val="FFFFFF"/>
                </a:solidFill>
                <a:latin typeface="Arial" panose="020B0604020202020204" pitchFamily="34" charset="0"/>
                <a:ea typeface="Tahoma" pitchFamily="34" charset="0"/>
                <a:cs typeface="Arial" panose="020B0604020202020204" pitchFamily="34" charset="0"/>
              </a:rPr>
              <a:t>11 intercommunalités du Rhône, </a:t>
            </a:r>
          </a:p>
          <a:p>
            <a:pPr marL="214313" indent="-214313" defTabSz="685800" eaLnBrk="1" fontAlgn="auto" hangingPunct="1">
              <a:spcBef>
                <a:spcPts val="600"/>
              </a:spcBef>
              <a:spcAft>
                <a:spcPts val="0"/>
              </a:spcAft>
              <a:buFont typeface="Arial" panose="020B0604020202020204" pitchFamily="34" charset="0"/>
              <a:buChar char="•"/>
            </a:pPr>
            <a:r>
              <a:rPr lang="fr-FR" sz="1600" dirty="0">
                <a:solidFill>
                  <a:srgbClr val="FFFFFF"/>
                </a:solidFill>
                <a:latin typeface="Arial" panose="020B0604020202020204" pitchFamily="34" charset="0"/>
                <a:ea typeface="Tahoma" pitchFamily="34" charset="0"/>
                <a:cs typeface="Arial" panose="020B0604020202020204" pitchFamily="34" charset="0"/>
              </a:rPr>
              <a:t>la Région Auvergne Rhône-Alpes</a:t>
            </a:r>
            <a:endParaRPr lang="fr-FR" sz="16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575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en-US" dirty="0"/>
              <a:t>Skills of SYTRAL </a:t>
            </a:r>
            <a:r>
              <a:rPr lang="en-US" dirty="0" err="1"/>
              <a:t>Mobilités</a:t>
            </a:r>
            <a:r>
              <a:rPr lang="en-US" dirty="0"/>
              <a:t> and its members</a:t>
            </a:r>
            <a:endParaRPr lang="fr-FR" dirty="0"/>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7</a:t>
            </a:fld>
            <a:endParaRPr lang="fr-FR" dirty="0">
              <a:solidFill>
                <a:srgbClr val="49B170"/>
              </a:solidFill>
            </a:endParaRPr>
          </a:p>
        </p:txBody>
      </p:sp>
      <p:graphicFrame>
        <p:nvGraphicFramePr>
          <p:cNvPr id="6" name="Tableau 5">
            <a:extLst>
              <a:ext uri="{FF2B5EF4-FFF2-40B4-BE49-F238E27FC236}">
                <a16:creationId xmlns:a16="http://schemas.microsoft.com/office/drawing/2014/main" id="{96293434-A7FE-47DA-215D-355F4450E248}"/>
              </a:ext>
            </a:extLst>
          </p:cNvPr>
          <p:cNvGraphicFramePr>
            <a:graphicFrameLocks noGrp="1"/>
          </p:cNvGraphicFramePr>
          <p:nvPr>
            <p:extLst>
              <p:ext uri="{D42A27DB-BD31-4B8C-83A1-F6EECF244321}">
                <p14:modId xmlns:p14="http://schemas.microsoft.com/office/powerpoint/2010/main" val="3672642672"/>
              </p:ext>
            </p:extLst>
          </p:nvPr>
        </p:nvGraphicFramePr>
        <p:xfrm>
          <a:off x="3929146" y="2081593"/>
          <a:ext cx="5105494" cy="3366739"/>
        </p:xfrm>
        <a:graphic>
          <a:graphicData uri="http://schemas.openxmlformats.org/drawingml/2006/table">
            <a:tbl>
              <a:tblPr firstRow="1" bandRow="1">
                <a:tableStyleId>{E929F9F4-4A8F-4326-A1B4-22849713DDAB}</a:tableStyleId>
              </a:tblPr>
              <a:tblGrid>
                <a:gridCol w="5105494">
                  <a:extLst>
                    <a:ext uri="{9D8B030D-6E8A-4147-A177-3AD203B41FA5}">
                      <a16:colId xmlns:a16="http://schemas.microsoft.com/office/drawing/2014/main" val="20000"/>
                    </a:ext>
                  </a:extLst>
                </a:gridCol>
              </a:tblGrid>
              <a:tr h="404394">
                <a:tc>
                  <a:txBody>
                    <a:bodyPr/>
                    <a:lstStyle/>
                    <a:p>
                      <a:endParaRPr lang="fr-FR" sz="1000" dirty="0"/>
                    </a:p>
                  </a:txBody>
                  <a:tcPr marL="68580" marR="68580" marT="34290" marB="34290">
                    <a:solidFill>
                      <a:schemeClr val="bg1"/>
                    </a:solidFill>
                  </a:tcPr>
                </a:tc>
                <a:extLst>
                  <a:ext uri="{0D108BD9-81ED-4DB2-BD59-A6C34878D82A}">
                    <a16:rowId xmlns:a16="http://schemas.microsoft.com/office/drawing/2014/main" val="10000"/>
                  </a:ext>
                </a:extLst>
              </a:tr>
              <a:tr h="489449">
                <a:tc>
                  <a:txBody>
                    <a:bodyPr/>
                    <a:lstStyle/>
                    <a:p>
                      <a:pPr algn="ctr"/>
                      <a:r>
                        <a:rPr lang="fr-FR" sz="1600" dirty="0">
                          <a:latin typeface="Arial" panose="020B0604020202020204" pitchFamily="34" charset="0"/>
                          <a:cs typeface="Arial" panose="020B0604020202020204" pitchFamily="34" charset="0"/>
                        </a:rPr>
                        <a:t>Planning of all </a:t>
                      </a:r>
                      <a:r>
                        <a:rPr lang="fr-FR" sz="1600" dirty="0" err="1">
                          <a:latin typeface="Arial" panose="020B0604020202020204" pitchFamily="34" charset="0"/>
                          <a:cs typeface="Arial" panose="020B0604020202020204" pitchFamily="34" charset="0"/>
                        </a:rPr>
                        <a:t>mobility</a:t>
                      </a:r>
                      <a:endParaRPr lang="fr-FR" sz="1600" dirty="0">
                        <a:latin typeface="Arial" panose="020B0604020202020204" pitchFamily="34" charset="0"/>
                        <a:cs typeface="Arial" panose="020B0604020202020204" pitchFamily="34" charset="0"/>
                      </a:endParaRPr>
                    </a:p>
                  </a:txBody>
                  <a:tcPr marL="68580" marR="68580" marT="34290" marB="34290" anchor="ctr">
                    <a:solidFill>
                      <a:schemeClr val="tx2"/>
                    </a:solidFill>
                  </a:tcPr>
                </a:tc>
                <a:extLst>
                  <a:ext uri="{0D108BD9-81ED-4DB2-BD59-A6C34878D82A}">
                    <a16:rowId xmlns:a16="http://schemas.microsoft.com/office/drawing/2014/main" val="10001"/>
                  </a:ext>
                </a:extLst>
              </a:tr>
              <a:tr h="489449">
                <a:tc>
                  <a:txBody>
                    <a:bodyPr/>
                    <a:lstStyle/>
                    <a:p>
                      <a:pPr algn="ctr"/>
                      <a:r>
                        <a:rPr lang="fr-FR" sz="1600" dirty="0">
                          <a:latin typeface="Arial" panose="020B0604020202020204" pitchFamily="34" charset="0"/>
                          <a:cs typeface="Arial" panose="020B0604020202020204" pitchFamily="34" charset="0"/>
                        </a:rPr>
                        <a:t>Multimodal coordination and information</a:t>
                      </a:r>
                    </a:p>
                  </a:txBody>
                  <a:tcPr marL="68580" marR="68580" marT="34290" marB="34290" anchor="ctr">
                    <a:solidFill>
                      <a:schemeClr val="tx2"/>
                    </a:solidFill>
                  </a:tcPr>
                </a:tc>
                <a:extLst>
                  <a:ext uri="{0D108BD9-81ED-4DB2-BD59-A6C34878D82A}">
                    <a16:rowId xmlns:a16="http://schemas.microsoft.com/office/drawing/2014/main" val="10002"/>
                  </a:ext>
                </a:extLst>
              </a:tr>
              <a:tr h="5151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Regular, school and on-demand transportation</a:t>
                      </a:r>
                      <a:endParaRPr lang="fr-FR" sz="1600" dirty="0">
                        <a:latin typeface="Arial" panose="020B0604020202020204" pitchFamily="34" charset="0"/>
                        <a:cs typeface="Arial" panose="020B0604020202020204" pitchFamily="34" charset="0"/>
                      </a:endParaRPr>
                    </a:p>
                  </a:txBody>
                  <a:tcPr marL="68580" marR="68580" marT="34290" marB="34290" anchor="ctr">
                    <a:solidFill>
                      <a:schemeClr val="tx2"/>
                    </a:solidFill>
                  </a:tcPr>
                </a:tc>
                <a:extLst>
                  <a:ext uri="{0D108BD9-81ED-4DB2-BD59-A6C34878D82A}">
                    <a16:rowId xmlns:a16="http://schemas.microsoft.com/office/drawing/2014/main" val="10003"/>
                  </a:ext>
                </a:extLst>
              </a:tr>
              <a:tr h="489449">
                <a:tc>
                  <a:txBody>
                    <a:bodyPr/>
                    <a:lstStyle/>
                    <a:p>
                      <a:pPr algn="ctr"/>
                      <a:r>
                        <a:rPr lang="fr-FR" sz="1600" dirty="0">
                          <a:latin typeface="Arial" panose="020B0604020202020204" pitchFamily="34" charset="0"/>
                          <a:cs typeface="Arial" panose="020B0604020202020204" pitchFamily="34" charset="0"/>
                        </a:rPr>
                        <a:t>Active </a:t>
                      </a:r>
                      <a:r>
                        <a:rPr lang="fr-FR" sz="1600" dirty="0" err="1">
                          <a:latin typeface="Arial" panose="020B0604020202020204" pitchFamily="34" charset="0"/>
                          <a:cs typeface="Arial" panose="020B0604020202020204" pitchFamily="34" charset="0"/>
                        </a:rPr>
                        <a:t>mobility</a:t>
                      </a:r>
                      <a:endParaRPr lang="fr-FR" sz="1600" dirty="0">
                        <a:latin typeface="Arial" panose="020B0604020202020204" pitchFamily="34" charset="0"/>
                        <a:cs typeface="Arial" panose="020B0604020202020204" pitchFamily="34" charset="0"/>
                      </a:endParaRPr>
                    </a:p>
                  </a:txBody>
                  <a:tcPr marL="68580" marR="68580" marT="34290" marB="34290" anchor="ctr">
                    <a:solidFill>
                      <a:schemeClr val="accent1"/>
                    </a:solidFill>
                  </a:tcPr>
                </a:tc>
                <a:extLst>
                  <a:ext uri="{0D108BD9-81ED-4DB2-BD59-A6C34878D82A}">
                    <a16:rowId xmlns:a16="http://schemas.microsoft.com/office/drawing/2014/main" val="10004"/>
                  </a:ext>
                </a:extLst>
              </a:tr>
              <a:tr h="489449">
                <a:tc>
                  <a:txBody>
                    <a:bodyPr/>
                    <a:lstStyle/>
                    <a:p>
                      <a:pPr algn="ctr"/>
                      <a:r>
                        <a:rPr lang="fr-FR" sz="1600" dirty="0" err="1">
                          <a:latin typeface="Arial" panose="020B0604020202020204" pitchFamily="34" charset="0"/>
                          <a:cs typeface="Arial" panose="020B0604020202020204" pitchFamily="34" charset="0"/>
                        </a:rPr>
                        <a:t>Shared</a:t>
                      </a:r>
                      <a:r>
                        <a:rPr lang="fr-FR" sz="1600" dirty="0">
                          <a:latin typeface="Arial" panose="020B0604020202020204" pitchFamily="34" charset="0"/>
                          <a:cs typeface="Arial" panose="020B0604020202020204" pitchFamily="34" charset="0"/>
                        </a:rPr>
                        <a:t> </a:t>
                      </a:r>
                      <a:r>
                        <a:rPr lang="fr-FR" sz="1600" dirty="0" err="1">
                          <a:latin typeface="Arial" panose="020B0604020202020204" pitchFamily="34" charset="0"/>
                          <a:cs typeface="Arial" panose="020B0604020202020204" pitchFamily="34" charset="0"/>
                        </a:rPr>
                        <a:t>mobility</a:t>
                      </a:r>
                      <a:endParaRPr lang="fr-FR" sz="1600" dirty="0">
                        <a:latin typeface="Arial" panose="020B0604020202020204" pitchFamily="34" charset="0"/>
                        <a:cs typeface="Arial" panose="020B0604020202020204" pitchFamily="34" charset="0"/>
                      </a:endParaRPr>
                    </a:p>
                  </a:txBody>
                  <a:tcPr marL="68580" marR="68580" marT="34290" marB="34290" anchor="ctr">
                    <a:solidFill>
                      <a:schemeClr val="accent1"/>
                    </a:solidFill>
                  </a:tcPr>
                </a:tc>
                <a:extLst>
                  <a:ext uri="{0D108BD9-81ED-4DB2-BD59-A6C34878D82A}">
                    <a16:rowId xmlns:a16="http://schemas.microsoft.com/office/drawing/2014/main" val="10005"/>
                  </a:ext>
                </a:extLst>
              </a:tr>
              <a:tr h="489449">
                <a:tc>
                  <a:txBody>
                    <a:bodyPr/>
                    <a:lstStyle/>
                    <a:p>
                      <a:pPr algn="ctr"/>
                      <a:r>
                        <a:rPr lang="fr-FR" sz="1600" dirty="0" err="1">
                          <a:latin typeface="Arial" panose="020B0604020202020204" pitchFamily="34" charset="0"/>
                          <a:cs typeface="Arial" panose="020B0604020202020204" pitchFamily="34" charset="0"/>
                        </a:rPr>
                        <a:t>Solidarity</a:t>
                      </a:r>
                      <a:r>
                        <a:rPr lang="fr-FR" sz="1600" dirty="0">
                          <a:latin typeface="Arial" panose="020B0604020202020204" pitchFamily="34" charset="0"/>
                          <a:cs typeface="Arial" panose="020B0604020202020204" pitchFamily="34" charset="0"/>
                        </a:rPr>
                        <a:t> </a:t>
                      </a:r>
                      <a:r>
                        <a:rPr lang="fr-FR" sz="1600" dirty="0" err="1">
                          <a:latin typeface="Arial" panose="020B0604020202020204" pitchFamily="34" charset="0"/>
                          <a:cs typeface="Arial" panose="020B0604020202020204" pitchFamily="34" charset="0"/>
                        </a:rPr>
                        <a:t>mobility</a:t>
                      </a:r>
                      <a:endParaRPr lang="fr-FR" sz="1600" dirty="0">
                        <a:latin typeface="Arial" panose="020B0604020202020204" pitchFamily="34" charset="0"/>
                        <a:cs typeface="Arial" panose="020B0604020202020204" pitchFamily="34" charset="0"/>
                      </a:endParaRPr>
                    </a:p>
                  </a:txBody>
                  <a:tcPr marL="68580" marR="68580" marT="34290" marB="34290" anchor="ctr">
                    <a:solidFill>
                      <a:schemeClr val="accent1"/>
                    </a:solidFill>
                  </a:tcPr>
                </a:tc>
                <a:extLst>
                  <a:ext uri="{0D108BD9-81ED-4DB2-BD59-A6C34878D82A}">
                    <a16:rowId xmlns:a16="http://schemas.microsoft.com/office/drawing/2014/main" val="10006"/>
                  </a:ext>
                </a:extLst>
              </a:tr>
            </a:tbl>
          </a:graphicData>
        </a:graphic>
      </p:graphicFrame>
      <p:sp>
        <p:nvSpPr>
          <p:cNvPr id="8" name="Rectangle avec flèche vers la droite 11">
            <a:extLst>
              <a:ext uri="{FF2B5EF4-FFF2-40B4-BE49-F238E27FC236}">
                <a16:creationId xmlns:a16="http://schemas.microsoft.com/office/drawing/2014/main" id="{E087DD75-D28D-64B0-DB68-86DED9C20CA1}"/>
              </a:ext>
            </a:extLst>
          </p:cNvPr>
          <p:cNvSpPr/>
          <p:nvPr/>
        </p:nvSpPr>
        <p:spPr>
          <a:xfrm>
            <a:off x="536895" y="2901553"/>
            <a:ext cx="3219225" cy="692495"/>
          </a:xfrm>
          <a:prstGeom prst="rightArrowCallout">
            <a:avLst/>
          </a:prstGeom>
          <a:solidFill>
            <a:schemeClr val="bg1"/>
          </a:solidFill>
          <a:ln w="19050" cap="rnd">
            <a:solidFill>
              <a:srgbClr val="1C2241"/>
            </a:solidFill>
            <a:prstDash val="solid"/>
            <a:round/>
          </a:ln>
          <a:effectLst>
            <a:outerShdw blurRad="38100" dist="254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spAutoFit/>
          </a:bodyPr>
          <a:lstStyle/>
          <a:p>
            <a:pPr algn="ctr" defTabSz="342900" eaLnBrk="1" fontAlgn="auto">
              <a:spcBef>
                <a:spcPts val="0"/>
              </a:spcBef>
              <a:spcAft>
                <a:spcPts val="0"/>
              </a:spcAft>
            </a:pPr>
            <a:endParaRPr lang="fr-FR" sz="750">
              <a:solidFill>
                <a:srgbClr val="13AF9F"/>
              </a:solidFill>
              <a:latin typeface="Trebuchet MS"/>
              <a:ea typeface="Trebuchet MS"/>
              <a:cs typeface="Trebuchet MS"/>
              <a:sym typeface="Trebuchet MS"/>
            </a:endParaRPr>
          </a:p>
        </p:txBody>
      </p:sp>
      <p:sp>
        <p:nvSpPr>
          <p:cNvPr id="9" name="ZoneTexte 8">
            <a:extLst>
              <a:ext uri="{FF2B5EF4-FFF2-40B4-BE49-F238E27FC236}">
                <a16:creationId xmlns:a16="http://schemas.microsoft.com/office/drawing/2014/main" id="{5A8F4096-E9F1-745E-E12E-477EA5EF5C6A}"/>
              </a:ext>
            </a:extLst>
          </p:cNvPr>
          <p:cNvSpPr txBox="1"/>
          <p:nvPr/>
        </p:nvSpPr>
        <p:spPr>
          <a:xfrm>
            <a:off x="536895" y="3102889"/>
            <a:ext cx="2072081"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eaLnBrk="1" fontAlgn="auto">
              <a:spcBef>
                <a:spcPts val="0"/>
              </a:spcBef>
              <a:spcAft>
                <a:spcPts val="0"/>
              </a:spcAft>
            </a:pPr>
            <a:r>
              <a:rPr lang="fr-FR" sz="1350" dirty="0">
                <a:solidFill>
                  <a:srgbClr val="1C2241"/>
                </a:solidFill>
                <a:latin typeface="Arial" panose="020B0604020202020204" pitchFamily="34" charset="0"/>
                <a:ea typeface="Arial"/>
                <a:cs typeface="Arial" panose="020B0604020202020204" pitchFamily="34" charset="0"/>
                <a:sym typeface="Arial"/>
              </a:rPr>
              <a:t>SYTRAL Mobilités</a:t>
            </a:r>
          </a:p>
        </p:txBody>
      </p:sp>
      <p:sp>
        <p:nvSpPr>
          <p:cNvPr id="10" name="Rectangle avec flèche vers la droite 11">
            <a:extLst>
              <a:ext uri="{FF2B5EF4-FFF2-40B4-BE49-F238E27FC236}">
                <a16:creationId xmlns:a16="http://schemas.microsoft.com/office/drawing/2014/main" id="{C047595B-D4C7-C9B8-BE7C-493E2CD72003}"/>
              </a:ext>
            </a:extLst>
          </p:cNvPr>
          <p:cNvSpPr/>
          <p:nvPr/>
        </p:nvSpPr>
        <p:spPr>
          <a:xfrm>
            <a:off x="536895" y="4286809"/>
            <a:ext cx="3219225" cy="692495"/>
          </a:xfrm>
          <a:prstGeom prst="rightArrowCallout">
            <a:avLst/>
          </a:prstGeom>
          <a:solidFill>
            <a:schemeClr val="bg1"/>
          </a:solidFill>
          <a:ln w="19050" cap="rnd">
            <a:solidFill>
              <a:srgbClr val="1C2241"/>
            </a:solidFill>
            <a:prstDash val="solid"/>
            <a:round/>
          </a:ln>
          <a:effectLst>
            <a:outerShdw blurRad="38100" dist="254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spAutoFit/>
          </a:bodyPr>
          <a:lstStyle/>
          <a:p>
            <a:pPr algn="ctr" defTabSz="342900" eaLnBrk="1" fontAlgn="auto">
              <a:spcBef>
                <a:spcPts val="0"/>
              </a:spcBef>
              <a:spcAft>
                <a:spcPts val="0"/>
              </a:spcAft>
            </a:pPr>
            <a:endParaRPr lang="fr-FR" sz="750">
              <a:solidFill>
                <a:srgbClr val="13AF9F"/>
              </a:solidFill>
              <a:latin typeface="Trebuchet MS"/>
              <a:ea typeface="Trebuchet MS"/>
              <a:cs typeface="Trebuchet MS"/>
              <a:sym typeface="Trebuchet MS"/>
            </a:endParaRPr>
          </a:p>
        </p:txBody>
      </p:sp>
      <p:sp>
        <p:nvSpPr>
          <p:cNvPr id="11" name="ZoneTexte 10">
            <a:extLst>
              <a:ext uri="{FF2B5EF4-FFF2-40B4-BE49-F238E27FC236}">
                <a16:creationId xmlns:a16="http://schemas.microsoft.com/office/drawing/2014/main" id="{17E862F4-9989-38C6-B0CC-E82FDFC0862B}"/>
              </a:ext>
            </a:extLst>
          </p:cNvPr>
          <p:cNvSpPr txBox="1"/>
          <p:nvPr/>
        </p:nvSpPr>
        <p:spPr>
          <a:xfrm>
            <a:off x="536895" y="4494557"/>
            <a:ext cx="2072081"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eaLnBrk="1" fontAlgn="auto">
              <a:spcBef>
                <a:spcPts val="0"/>
              </a:spcBef>
              <a:spcAft>
                <a:spcPts val="0"/>
              </a:spcAft>
            </a:pPr>
            <a:r>
              <a:rPr lang="fr-FR" sz="1350" dirty="0">
                <a:solidFill>
                  <a:srgbClr val="1C2241"/>
                </a:solidFill>
                <a:latin typeface="Arial" panose="020B0604020202020204" pitchFamily="34" charset="0"/>
                <a:ea typeface="Arial"/>
                <a:cs typeface="Arial" panose="020B0604020202020204" pitchFamily="34" charset="0"/>
                <a:sym typeface="Arial"/>
              </a:rPr>
              <a:t>AOM </a:t>
            </a:r>
            <a:r>
              <a:rPr lang="fr-FR" sz="1350" dirty="0" err="1">
                <a:solidFill>
                  <a:srgbClr val="1C2241"/>
                </a:solidFill>
                <a:latin typeface="Arial" panose="020B0604020202020204" pitchFamily="34" charset="0"/>
                <a:ea typeface="Arial"/>
                <a:cs typeface="Arial" panose="020B0604020202020204" pitchFamily="34" charset="0"/>
                <a:sym typeface="Arial"/>
              </a:rPr>
              <a:t>members</a:t>
            </a:r>
            <a:endParaRPr lang="fr-FR" sz="1350" dirty="0">
              <a:solidFill>
                <a:srgbClr val="1C2241"/>
              </a:solidFill>
              <a:latin typeface="Arial" panose="020B0604020202020204" pitchFamily="34" charset="0"/>
              <a:ea typeface="Arial"/>
              <a:cs typeface="Arial" panose="020B0604020202020204" pitchFamily="34" charset="0"/>
              <a:sym typeface="Arial"/>
            </a:endParaRPr>
          </a:p>
        </p:txBody>
      </p:sp>
    </p:spTree>
    <p:extLst>
      <p:ext uri="{BB962C8B-B14F-4D97-AF65-F5344CB8AC3E}">
        <p14:creationId xmlns:p14="http://schemas.microsoft.com/office/powerpoint/2010/main" val="856813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fr-FR" dirty="0"/>
              <a:t>The main missions of SYTRAL Mobilités</a:t>
            </a:r>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838200" y="1741735"/>
            <a:ext cx="10515600" cy="4351338"/>
          </a:xfrm>
        </p:spPr>
        <p:txBody>
          <a:bodyPr/>
          <a:lstStyle/>
          <a:p>
            <a:pPr marL="0" indent="0">
              <a:lnSpc>
                <a:spcPct val="100000"/>
              </a:lnSpc>
              <a:buNone/>
            </a:pPr>
            <a:r>
              <a:rPr lang="en-US" b="1" dirty="0"/>
              <a:t>SYTRAL </a:t>
            </a:r>
            <a:r>
              <a:rPr lang="en-US" b="1" dirty="0" err="1"/>
              <a:t>Mobilités</a:t>
            </a:r>
            <a:r>
              <a:rPr lang="en-US" b="1" dirty="0"/>
              <a:t>:</a:t>
            </a:r>
          </a:p>
          <a:p>
            <a:pPr>
              <a:lnSpc>
                <a:spcPct val="100000"/>
              </a:lnSpc>
            </a:pPr>
            <a:r>
              <a:rPr lang="en-US" dirty="0"/>
              <a:t>Determines the transport offer,</a:t>
            </a:r>
          </a:p>
          <a:p>
            <a:pPr>
              <a:lnSpc>
                <a:spcPct val="100000"/>
              </a:lnSpc>
            </a:pPr>
            <a:r>
              <a:rPr lang="en-US" dirty="0"/>
              <a:t>Finances networks and their development,</a:t>
            </a:r>
          </a:p>
          <a:p>
            <a:pPr>
              <a:lnSpc>
                <a:spcPct val="100000"/>
              </a:lnSpc>
            </a:pPr>
            <a:r>
              <a:rPr lang="en-US" dirty="0"/>
              <a:t>Determines the appropriate and supportive pricing policy,</a:t>
            </a:r>
          </a:p>
          <a:p>
            <a:pPr>
              <a:lnSpc>
                <a:spcPct val="100000"/>
              </a:lnSpc>
            </a:pPr>
            <a:r>
              <a:rPr lang="en-US" dirty="0"/>
              <a:t>Develops the mobility plan,</a:t>
            </a:r>
          </a:p>
          <a:p>
            <a:pPr>
              <a:lnSpc>
                <a:spcPct val="100000"/>
              </a:lnSpc>
            </a:pPr>
            <a:r>
              <a:rPr lang="en-US" dirty="0"/>
              <a:t>Ensures project management and owns the infrastructure and equipment,</a:t>
            </a:r>
          </a:p>
          <a:p>
            <a:pPr>
              <a:lnSpc>
                <a:spcPct val="100000"/>
              </a:lnSpc>
            </a:pPr>
            <a:r>
              <a:rPr lang="en-US" dirty="0"/>
              <a:t>Provides technical assistance to its members and carries out a mobility advisory mission for employers,</a:t>
            </a:r>
          </a:p>
          <a:p>
            <a:pPr>
              <a:lnSpc>
                <a:spcPct val="100000"/>
              </a:lnSpc>
            </a:pPr>
            <a:r>
              <a:rPr lang="en-US" dirty="0"/>
              <a:t>Chooses and implements the mode of management of transport services,</a:t>
            </a:r>
          </a:p>
          <a:p>
            <a:pPr>
              <a:lnSpc>
                <a:spcPct val="100000"/>
              </a:lnSpc>
            </a:pPr>
            <a:r>
              <a:rPr lang="en-US" dirty="0"/>
              <a:t>Controls the execution of services entrusted to third parties and the quality of service standards: regularity, availability, cleanliness, security, fight against fraud, etc.</a:t>
            </a:r>
            <a:endParaRPr lang="fr-FR" dirty="0"/>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8</a:t>
            </a:fld>
            <a:endParaRPr lang="fr-FR" dirty="0">
              <a:solidFill>
                <a:srgbClr val="49B170"/>
              </a:solidFill>
            </a:endParaRPr>
          </a:p>
        </p:txBody>
      </p:sp>
    </p:spTree>
    <p:extLst>
      <p:ext uri="{BB962C8B-B14F-4D97-AF65-F5344CB8AC3E}">
        <p14:creationId xmlns:p14="http://schemas.microsoft.com/office/powerpoint/2010/main" val="936951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2CEC6-12BD-8F47-B6B6-5D1C9657D520}"/>
              </a:ext>
            </a:extLst>
          </p:cNvPr>
          <p:cNvSpPr>
            <a:spLocks noGrp="1"/>
          </p:cNvSpPr>
          <p:nvPr>
            <p:ph type="title"/>
          </p:nvPr>
        </p:nvSpPr>
        <p:spPr/>
        <p:txBody>
          <a:bodyPr/>
          <a:lstStyle/>
          <a:p>
            <a:r>
              <a:rPr lang="fr-FR" dirty="0"/>
              <a:t>The </a:t>
            </a:r>
            <a:r>
              <a:rPr lang="fr-FR" dirty="0" err="1"/>
              <a:t>governance</a:t>
            </a:r>
            <a:r>
              <a:rPr lang="fr-FR" dirty="0"/>
              <a:t> of SYTRAL Mobilités</a:t>
            </a:r>
          </a:p>
        </p:txBody>
      </p:sp>
      <p:sp>
        <p:nvSpPr>
          <p:cNvPr id="3" name="Espace réservé du contenu 2">
            <a:extLst>
              <a:ext uri="{FF2B5EF4-FFF2-40B4-BE49-F238E27FC236}">
                <a16:creationId xmlns:a16="http://schemas.microsoft.com/office/drawing/2014/main" id="{2D36DBA2-AC8C-0644-85CA-DAE50DACEF21}"/>
              </a:ext>
            </a:extLst>
          </p:cNvPr>
          <p:cNvSpPr>
            <a:spLocks noGrp="1"/>
          </p:cNvSpPr>
          <p:nvPr>
            <p:ph idx="1"/>
          </p:nvPr>
        </p:nvSpPr>
        <p:spPr>
          <a:xfrm>
            <a:off x="838200" y="1741735"/>
            <a:ext cx="10515600" cy="4351338"/>
          </a:xfrm>
        </p:spPr>
        <p:txBody>
          <a:bodyPr/>
          <a:lstStyle/>
          <a:p>
            <a:pPr marL="0" indent="0">
              <a:lnSpc>
                <a:spcPct val="100000"/>
              </a:lnSpc>
              <a:buNone/>
            </a:pPr>
            <a:r>
              <a:rPr lang="en-US" dirty="0"/>
              <a:t>The </a:t>
            </a:r>
            <a:r>
              <a:rPr lang="en-US" b="1" dirty="0">
                <a:solidFill>
                  <a:schemeClr val="accent1"/>
                </a:solidFill>
              </a:rPr>
              <a:t>Board of Directors </a:t>
            </a:r>
            <a:r>
              <a:rPr lang="en-US" dirty="0"/>
              <a:t>of SYTRAL </a:t>
            </a:r>
            <a:r>
              <a:rPr lang="en-US" dirty="0" err="1"/>
              <a:t>Mobilités</a:t>
            </a:r>
            <a:r>
              <a:rPr lang="en-US" dirty="0"/>
              <a:t>, chaired by Bruno Bernard, is made up of 38 elected officials. The </a:t>
            </a:r>
            <a:r>
              <a:rPr lang="en-US" b="1" dirty="0">
                <a:solidFill>
                  <a:schemeClr val="accent1"/>
                </a:solidFill>
              </a:rPr>
              <a:t>Executive Board </a:t>
            </a:r>
            <a:r>
              <a:rPr lang="en-US" dirty="0"/>
              <a:t>has 20 members: the president, the 8 vice-presidents and a representation from each of the 12 member territories.​</a:t>
            </a:r>
            <a:endParaRPr lang="fr-FR" dirty="0"/>
          </a:p>
        </p:txBody>
      </p:sp>
      <p:sp>
        <p:nvSpPr>
          <p:cNvPr id="7" name="Espace réservé du numéro de diapositive 5">
            <a:extLst>
              <a:ext uri="{FF2B5EF4-FFF2-40B4-BE49-F238E27FC236}">
                <a16:creationId xmlns:a16="http://schemas.microsoft.com/office/drawing/2014/main" id="{65C09C9B-3D2E-E844-83F1-605AFC58C701}"/>
              </a:ext>
            </a:extLst>
          </p:cNvPr>
          <p:cNvSpPr txBox="1">
            <a:spLocks/>
          </p:cNvSpPr>
          <p:nvPr/>
        </p:nvSpPr>
        <p:spPr>
          <a:xfrm>
            <a:off x="277792" y="6346938"/>
            <a:ext cx="512111" cy="3636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36EACB4F-30E1-D045-AF6D-0F3500058C7B}" type="slidenum">
              <a:rPr lang="fr-FR" smtClean="0">
                <a:solidFill>
                  <a:srgbClr val="49B170"/>
                </a:solidFill>
              </a:rPr>
              <a:pPr algn="l"/>
              <a:t>9</a:t>
            </a:fld>
            <a:endParaRPr lang="fr-FR" dirty="0">
              <a:solidFill>
                <a:srgbClr val="49B170"/>
              </a:solidFill>
            </a:endParaRPr>
          </a:p>
        </p:txBody>
      </p:sp>
      <p:pic>
        <p:nvPicPr>
          <p:cNvPr id="1026" name="Picture 2">
            <a:extLst>
              <a:ext uri="{FF2B5EF4-FFF2-40B4-BE49-F238E27FC236}">
                <a16:creationId xmlns:a16="http://schemas.microsoft.com/office/drawing/2014/main" id="{BCF10BB0-E53D-D51D-2513-65EA5E6EC9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4052" y="2961400"/>
            <a:ext cx="7826714" cy="2759891"/>
          </a:xfrm>
          <a:prstGeom prst="rect">
            <a:avLst/>
          </a:prstGeom>
          <a:noFill/>
          <a:extLst>
            <a:ext uri="{909E8E84-426E-40DD-AFC4-6F175D3DCCD1}">
              <a14:hiddenFill xmlns:a14="http://schemas.microsoft.com/office/drawing/2010/main">
                <a:solidFill>
                  <a:srgbClr val="FFFFFF"/>
                </a:solidFill>
              </a14:hiddenFill>
            </a:ext>
          </a:extLst>
        </p:spPr>
      </p:pic>
      <p:sp>
        <p:nvSpPr>
          <p:cNvPr id="4" name="Flèche : pentagone 3">
            <a:extLst>
              <a:ext uri="{FF2B5EF4-FFF2-40B4-BE49-F238E27FC236}">
                <a16:creationId xmlns:a16="http://schemas.microsoft.com/office/drawing/2014/main" id="{ED869745-AA0B-85B8-A0E8-5934DEFF7AA0}"/>
              </a:ext>
            </a:extLst>
          </p:cNvPr>
          <p:cNvSpPr/>
          <p:nvPr/>
        </p:nvSpPr>
        <p:spPr>
          <a:xfrm>
            <a:off x="4756558" y="5175849"/>
            <a:ext cx="822121" cy="520119"/>
          </a:xfrm>
          <a:prstGeom prst="homePlate">
            <a:avLst/>
          </a:prstGeom>
          <a:solidFill>
            <a:schemeClr val="bg1">
              <a:lumMod val="50000"/>
            </a:schemeClr>
          </a:solidFill>
          <a:ln w="2857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dirty="0"/>
              <a:t>235 AGENTS</a:t>
            </a:r>
          </a:p>
        </p:txBody>
      </p:sp>
    </p:spTree>
    <p:extLst>
      <p:ext uri="{BB962C8B-B14F-4D97-AF65-F5344CB8AC3E}">
        <p14:creationId xmlns:p14="http://schemas.microsoft.com/office/powerpoint/2010/main" val="341149977"/>
      </p:ext>
    </p:extLst>
  </p:cSld>
  <p:clrMapOvr>
    <a:masterClrMapping/>
  </p:clrMapOvr>
</p:sld>
</file>

<file path=ppt/theme/theme1.xml><?xml version="1.0" encoding="utf-8"?>
<a:theme xmlns:a="http://schemas.openxmlformats.org/drawingml/2006/main" name="Thème Office">
  <a:themeElements>
    <a:clrScheme name="Personnalisé 2">
      <a:dk1>
        <a:srgbClr val="000000"/>
      </a:dk1>
      <a:lt1>
        <a:srgbClr val="FFFFFF"/>
      </a:lt1>
      <a:dk2>
        <a:srgbClr val="003A57"/>
      </a:dk2>
      <a:lt2>
        <a:srgbClr val="E7E6E6"/>
      </a:lt2>
      <a:accent1>
        <a:srgbClr val="49DC6E"/>
      </a:accent1>
      <a:accent2>
        <a:srgbClr val="14002C"/>
      </a:accent2>
      <a:accent3>
        <a:srgbClr val="003CC8"/>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0fb846bb-49da-442d-ac44-1711760f675e">
      <UserInfo>
        <DisplayName/>
        <AccountId xsi:nil="true"/>
        <AccountType/>
      </UserInfo>
    </SharedWithUsers>
    <TaxCatchAll xmlns="0fb846bb-49da-442d-ac44-1711760f675e" xsi:nil="true"/>
    <lcf76f155ced4ddcb4097134ff3c332f xmlns="11876741-4e3d-41e4-924e-432c5fed92e0">
      <Terms xmlns="http://schemas.microsoft.com/office/infopath/2007/PartnerControls"/>
    </lcf76f155ced4ddcb4097134ff3c332f>
    <Test xmlns="11876741-4e3d-41e4-924e-432c5fed92e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7AE9AADD9055F48A76998BB8EEE9D03" ma:contentTypeVersion="18" ma:contentTypeDescription="Create a new document." ma:contentTypeScope="" ma:versionID="fe924b288742bb107aabec4170f24bbd">
  <xsd:schema xmlns:xsd="http://www.w3.org/2001/XMLSchema" xmlns:xs="http://www.w3.org/2001/XMLSchema" xmlns:p="http://schemas.microsoft.com/office/2006/metadata/properties" xmlns:ns2="11876741-4e3d-41e4-924e-432c5fed92e0" xmlns:ns3="0fb846bb-49da-442d-ac44-1711760f675e" targetNamespace="http://schemas.microsoft.com/office/2006/metadata/properties" ma:root="true" ma:fieldsID="f9b6c698fb5700b692770608b2497904" ns2:_="" ns3:_="">
    <xsd:import namespace="11876741-4e3d-41e4-924e-432c5fed92e0"/>
    <xsd:import namespace="0fb846bb-49da-442d-ac44-1711760f675e"/>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MediaServiceObjectDetectorVersions" minOccurs="0"/>
                <xsd:element ref="ns2:Test"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876741-4e3d-41e4-924e-432c5fed92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43e14187-b4d4-4fc9-8c4a-20dc3ccbfd5c"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Test" ma:index="21" nillable="true" ma:displayName="Test" ma:format="Dropdown" ma:internalName="Test">
      <xsd:simpleType>
        <xsd:restriction base="dms:Note">
          <xsd:maxLength value="255"/>
        </xsd:restriction>
      </xsd:simpleType>
    </xsd:element>
    <xsd:element name="MediaServiceLocation" ma:index="22" nillable="true" ma:displayName="Location" ma:indexed="true" ma:internalName="MediaServiceLocation"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fb846bb-49da-442d-ac44-1711760f675e"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5cadf01-7365-4aa7-ab17-dc142bd71c8a}" ma:internalName="TaxCatchAll" ma:showField="CatchAllData" ma:web="0fb846bb-49da-442d-ac44-1711760f675e">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B9E4442-1704-42C7-BC7B-68FF4736B9A3}">
  <ds:schemaRefs>
    <ds:schemaRef ds:uri="http://schemas.microsoft.com/sharepoint/v3/contenttype/forms"/>
  </ds:schemaRefs>
</ds:datastoreItem>
</file>

<file path=customXml/itemProps2.xml><?xml version="1.0" encoding="utf-8"?>
<ds:datastoreItem xmlns:ds="http://schemas.openxmlformats.org/officeDocument/2006/customXml" ds:itemID="{0A8CD877-E643-4567-8F85-787AAF787977}">
  <ds:schemaRefs>
    <ds:schemaRef ds:uri="http://schemas.microsoft.com/office/2006/metadata/properties"/>
    <ds:schemaRef ds:uri="http://schemas.microsoft.com/office/infopath/2007/PartnerControls"/>
    <ds:schemaRef ds:uri="b96a78af-183d-47a0-9610-6c8910f483c7"/>
    <ds:schemaRef ds:uri="1ca33c48-fd0f-40fd-84c2-8ee48ce63055"/>
    <ds:schemaRef ds:uri="814c8c5a-7b73-4640-a7a4-206f56df5d18"/>
    <ds:schemaRef ds:uri="ac2db131-221e-46b7-871e-730779644ae5"/>
    <ds:schemaRef ds:uri="8c6e7731-3699-45e6-952b-702258fd0f26"/>
  </ds:schemaRefs>
</ds:datastoreItem>
</file>

<file path=customXml/itemProps3.xml><?xml version="1.0" encoding="utf-8"?>
<ds:datastoreItem xmlns:ds="http://schemas.openxmlformats.org/officeDocument/2006/customXml" ds:itemID="{163A0EF1-5BC8-4AB3-A1F0-F820F7F6371B}"/>
</file>

<file path=docProps/app.xml><?xml version="1.0" encoding="utf-8"?>
<Properties xmlns="http://schemas.openxmlformats.org/officeDocument/2006/extended-properties" xmlns:vt="http://schemas.openxmlformats.org/officeDocument/2006/docPropsVTypes">
  <TotalTime>3587</TotalTime>
  <Words>2664</Words>
  <Application>Microsoft Office PowerPoint</Application>
  <PresentationFormat>Grand écran</PresentationFormat>
  <Paragraphs>470</Paragraphs>
  <Slides>38</Slides>
  <Notes>4</Notes>
  <HiddenSlides>10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38</vt:i4>
      </vt:variant>
    </vt:vector>
  </HeadingPairs>
  <TitlesOfParts>
    <vt:vector size="45" baseType="lpstr">
      <vt:lpstr>Arial</vt:lpstr>
      <vt:lpstr>Arial Rounded MT Bold</vt:lpstr>
      <vt:lpstr>Calibri</vt:lpstr>
      <vt:lpstr>Trebuchet MS</vt:lpstr>
      <vt:lpstr>Tw Cen MT Condensed</vt:lpstr>
      <vt:lpstr>Wingdings</vt:lpstr>
      <vt:lpstr>Thème Office</vt:lpstr>
      <vt:lpstr>SYTRAL Mobilités  </vt:lpstr>
      <vt:lpstr>Agenda</vt:lpstr>
      <vt:lpstr>Institutional presentation </vt:lpstr>
      <vt:lpstr>SYTRAL Mobilités, organizing authority for mobility in the Lyon area (1/2)</vt:lpstr>
      <vt:lpstr>SYTRAL Mobilités, organizing authority for mobility in the Lyon area (2/2)</vt:lpstr>
      <vt:lpstr>The scope of intervention of SYTRAL Mobilités</vt:lpstr>
      <vt:lpstr>Skills of SYTRAL Mobilités and its members</vt:lpstr>
      <vt:lpstr>The main missions of SYTRAL Mobilités</vt:lpstr>
      <vt:lpstr>The governance of SYTRAL Mobilités</vt:lpstr>
      <vt:lpstr>Our major challenges</vt:lpstr>
      <vt:lpstr>Towards a unified transport network</vt:lpstr>
      <vt:lpstr>A very ambitious mandate plan</vt:lpstr>
      <vt:lpstr>Evolution of investment expenditure</vt:lpstr>
      <vt:lpstr>The TCL network allotment</vt:lpstr>
      <vt:lpstr>The objectives of the allotment</vt:lpstr>
      <vt:lpstr>Our networks in figures</vt:lpstr>
      <vt:lpstr>Some key annual figures</vt:lpstr>
      <vt:lpstr>Présentation PowerPoint</vt:lpstr>
      <vt:lpstr>Offre kilométrique des réseaux</vt:lpstr>
      <vt:lpstr>Network use</vt:lpstr>
      <vt:lpstr>Evolution of network traffic</vt:lpstr>
      <vt:lpstr>Financing</vt:lpstr>
      <vt:lpstr>The finances of SYTRAL Mobilités</vt:lpstr>
      <vt:lpstr>The Mobility Payment (« Versement Mobilité »)</vt:lpstr>
      <vt:lpstr>Présentation PowerPoint</vt:lpstr>
      <vt:lpstr>Présentation PowerPoint</vt:lpstr>
      <vt:lpstr>Annual cost of networks</vt:lpstr>
      <vt:lpstr>Ticketing revenue</vt:lpstr>
      <vt:lpstr>Thank you for your attention</vt:lpstr>
      <vt:lpstr>Annexes</vt:lpstr>
      <vt:lpstr>L’histoire du SYTRAL</vt:lpstr>
      <vt:lpstr>Notre gouvernance (1/2)</vt:lpstr>
      <vt:lpstr>Notre gouvernance (2/2)</vt:lpstr>
      <vt:lpstr>Organigramme</vt:lpstr>
      <vt:lpstr>Nos EPCI membres</vt:lpstr>
      <vt:lpstr>Some notions of local public finances</vt:lpstr>
      <vt:lpstr>Le Versement Mobilité</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SARL TERRA PUBLICA</dc:creator>
  <cp:lastModifiedBy>DE SOLERE Regis</cp:lastModifiedBy>
  <cp:revision>18</cp:revision>
  <dcterms:created xsi:type="dcterms:W3CDTF">2022-03-31T14:14:03Z</dcterms:created>
  <dcterms:modified xsi:type="dcterms:W3CDTF">2024-10-18T06:41:32Z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0x01010007AE9AADD9055F48A76998BB8EEE9D03</vt:lpwstr>
  </property>
  <property fmtid="{D5CDD505-2E9C-101B-9397-08002B2CF9AE}" pid="3" name="TaxKeyword">
    <vt:lpwstr/>
  </property>
  <property fmtid="{D5CDD505-2E9C-101B-9397-08002B2CF9AE}" pid="4" name="MediaServiceImageTags">
    <vt:lpwstr/>
  </property>
  <property fmtid="{D5CDD505-2E9C-101B-9397-08002B2CF9AE}" pid="5" name="lcf76f155ced4ddcb4097134ff3c332f">
    <vt:lpwstr/>
  </property>
  <property fmtid="{D5CDD505-2E9C-101B-9397-08002B2CF9AE}" pid="6" name="Type de document">
    <vt:lpwstr>94;#Modèle|9f10865f-7271-4374-a6b3-0a0185560d27</vt:lpwstr>
  </property>
  <property fmtid="{D5CDD505-2E9C-101B-9397-08002B2CF9AE}" pid="7" name="Thématique">
    <vt:lpwstr>27;#Communication interne|31bf60c2-8a33-4d53-8085-7ddf76a5826c</vt:lpwstr>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xd_Signature">
    <vt:bool>false</vt:bool>
  </property>
</Properties>
</file>