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17"/>
  </p:notesMasterIdLst>
  <p:handoutMasterIdLst>
    <p:handoutMasterId r:id="rId18"/>
  </p:handoutMasterIdLst>
  <p:sldIdLst>
    <p:sldId id="268" r:id="rId5"/>
    <p:sldId id="4239" r:id="rId6"/>
    <p:sldId id="4259" r:id="rId7"/>
    <p:sldId id="4261" r:id="rId8"/>
    <p:sldId id="4263" r:id="rId9"/>
    <p:sldId id="4265" r:id="rId10"/>
    <p:sldId id="4264" r:id="rId11"/>
    <p:sldId id="4262" r:id="rId12"/>
    <p:sldId id="4266" r:id="rId13"/>
    <p:sldId id="4267" r:id="rId14"/>
    <p:sldId id="4260" r:id="rId15"/>
    <p:sldId id="4256" r:id="rId1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21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8602F65-6E7E-FBEC-641E-BA7BBA2CE737}" v="18" dt="2024-10-15T14:50:56.52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2" d="100"/>
          <a:sy n="102" d="100"/>
        </p:scale>
        <p:origin x="83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slide" Target="slides/slide4.xml" Id="rId8" /><Relationship Type="http://schemas.openxmlformats.org/officeDocument/2006/relationships/slide" Target="slides/slide9.xml" Id="rId13" /><Relationship Type="http://schemas.openxmlformats.org/officeDocument/2006/relationships/handoutMaster" Target="handoutMasters/handoutMaster1.xml" Id="rId18" /><Relationship Type="http://schemas.openxmlformats.org/officeDocument/2006/relationships/customXml" Target="../customXml/item3.xml" Id="rId3" /><Relationship Type="http://schemas.openxmlformats.org/officeDocument/2006/relationships/theme" Target="theme/theme1.xml" Id="rId21" /><Relationship Type="http://schemas.openxmlformats.org/officeDocument/2006/relationships/slide" Target="slides/slide3.xml" Id="rId7" /><Relationship Type="http://schemas.openxmlformats.org/officeDocument/2006/relationships/slide" Target="slides/slide8.xml" Id="rId12" /><Relationship Type="http://schemas.openxmlformats.org/officeDocument/2006/relationships/notesMaster" Target="notesMasters/notesMaster1.xml" Id="rId17" /><Relationship Type="http://schemas.openxmlformats.org/officeDocument/2006/relationships/customXml" Target="../customXml/item2.xml" Id="rId2" /><Relationship Type="http://schemas.openxmlformats.org/officeDocument/2006/relationships/slide" Target="slides/slide12.xml" Id="rId16" /><Relationship Type="http://schemas.openxmlformats.org/officeDocument/2006/relationships/viewProps" Target="viewProps.xml" Id="rId20" /><Relationship Type="http://schemas.openxmlformats.org/officeDocument/2006/relationships/customXml" Target="../customXml/item1.xml" Id="rId1" /><Relationship Type="http://schemas.openxmlformats.org/officeDocument/2006/relationships/slide" Target="slides/slide2.xml" Id="rId6" /><Relationship Type="http://schemas.openxmlformats.org/officeDocument/2006/relationships/slide" Target="slides/slide7.xml" Id="rId11" /><Relationship Type="http://schemas.microsoft.com/office/2015/10/relationships/revisionInfo" Target="revisionInfo.xml" Id="rId24" /><Relationship Type="http://schemas.openxmlformats.org/officeDocument/2006/relationships/slide" Target="slides/slide1.xml" Id="rId5" /><Relationship Type="http://schemas.openxmlformats.org/officeDocument/2006/relationships/slide" Target="slides/slide11.xml" Id="rId15" /><Relationship Type="http://schemas.openxmlformats.org/officeDocument/2006/relationships/slide" Target="slides/slide6.xml" Id="rId10" /><Relationship Type="http://schemas.openxmlformats.org/officeDocument/2006/relationships/presProps" Target="presProps.xml" Id="rId19" /><Relationship Type="http://schemas.openxmlformats.org/officeDocument/2006/relationships/slideMaster" Target="slideMasters/slideMaster1.xml" Id="rId4" /><Relationship Type="http://schemas.openxmlformats.org/officeDocument/2006/relationships/slide" Target="slides/slide5.xml" Id="rId9" /><Relationship Type="http://schemas.openxmlformats.org/officeDocument/2006/relationships/slide" Target="slides/slide10.xml" Id="rId14" /><Relationship Type="http://schemas.openxmlformats.org/officeDocument/2006/relationships/tableStyles" Target="tableStyles.xml" Id="rId22" 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A88234A-D42A-4107-8745-FF4D4F60F73F}" type="doc">
      <dgm:prSet loTypeId="urn:microsoft.com/office/officeart/2005/8/layout/process4" loCatId="process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fr-FR"/>
        </a:p>
      </dgm:t>
    </dgm:pt>
    <dgm:pt modelId="{A3129C73-BFA9-4AA6-8919-48663B907EBB}">
      <dgm:prSet phldrT="[Texte]"/>
      <dgm:spPr/>
      <dgm:t>
        <a:bodyPr/>
        <a:lstStyle/>
        <a:p>
          <a:r>
            <a:rPr lang="fr-FR" err="1"/>
            <a:t>Step</a:t>
          </a:r>
          <a:r>
            <a:rPr lang="fr-FR"/>
            <a:t> 1</a:t>
          </a:r>
        </a:p>
      </dgm:t>
    </dgm:pt>
    <dgm:pt modelId="{58BD7AC5-16A8-4C72-BC69-D0641EFF4216}" type="parTrans" cxnId="{FDCACCCF-EE35-455C-BEAC-DAF485E9BEFB}">
      <dgm:prSet/>
      <dgm:spPr/>
      <dgm:t>
        <a:bodyPr/>
        <a:lstStyle/>
        <a:p>
          <a:endParaRPr lang="fr-FR"/>
        </a:p>
      </dgm:t>
    </dgm:pt>
    <dgm:pt modelId="{4921C28D-9CBB-40E2-81A4-26F803EEE506}" type="sibTrans" cxnId="{FDCACCCF-EE35-455C-BEAC-DAF485E9BEFB}">
      <dgm:prSet/>
      <dgm:spPr/>
      <dgm:t>
        <a:bodyPr/>
        <a:lstStyle/>
        <a:p>
          <a:endParaRPr lang="fr-FR"/>
        </a:p>
      </dgm:t>
    </dgm:pt>
    <dgm:pt modelId="{738CD5F7-BFDF-46C7-A276-C46616C8894F}">
      <dgm:prSet phldrT="[Texte]"/>
      <dgm:spPr/>
      <dgm:t>
        <a:bodyPr/>
        <a:lstStyle/>
        <a:p>
          <a:r>
            <a:rPr lang="fr-FR" err="1"/>
            <a:t>Diagnosis</a:t>
          </a:r>
          <a:endParaRPr lang="fr-FR"/>
        </a:p>
      </dgm:t>
    </dgm:pt>
    <dgm:pt modelId="{5C1ECE3C-6EFB-4ACA-8E41-860BE6CCA51D}" type="parTrans" cxnId="{AFDB2BEF-2A0B-4C91-9428-EAFC346A508C}">
      <dgm:prSet/>
      <dgm:spPr/>
      <dgm:t>
        <a:bodyPr/>
        <a:lstStyle/>
        <a:p>
          <a:endParaRPr lang="fr-FR"/>
        </a:p>
      </dgm:t>
    </dgm:pt>
    <dgm:pt modelId="{ACEE8268-733B-457B-B3A2-530A6E8FE1C8}" type="sibTrans" cxnId="{AFDB2BEF-2A0B-4C91-9428-EAFC346A508C}">
      <dgm:prSet/>
      <dgm:spPr/>
      <dgm:t>
        <a:bodyPr/>
        <a:lstStyle/>
        <a:p>
          <a:endParaRPr lang="fr-FR"/>
        </a:p>
      </dgm:t>
    </dgm:pt>
    <dgm:pt modelId="{491ABC22-CCCC-4E21-8B9B-9EF4675F83FA}">
      <dgm:prSet phldrT="[Texte]"/>
      <dgm:spPr/>
      <dgm:t>
        <a:bodyPr/>
        <a:lstStyle/>
        <a:p>
          <a:r>
            <a:rPr lang="fr-FR" err="1"/>
            <a:t>Step</a:t>
          </a:r>
          <a:r>
            <a:rPr lang="fr-FR"/>
            <a:t> 2</a:t>
          </a:r>
        </a:p>
      </dgm:t>
    </dgm:pt>
    <dgm:pt modelId="{7E3B3313-0B92-427F-BB5A-E5101F5667CA}" type="parTrans" cxnId="{704519C9-332F-46B9-9D56-12152B4B7AA1}">
      <dgm:prSet/>
      <dgm:spPr/>
      <dgm:t>
        <a:bodyPr/>
        <a:lstStyle/>
        <a:p>
          <a:endParaRPr lang="fr-FR"/>
        </a:p>
      </dgm:t>
    </dgm:pt>
    <dgm:pt modelId="{19C45CF0-DED9-4362-ABB6-9A76509993CB}" type="sibTrans" cxnId="{704519C9-332F-46B9-9D56-12152B4B7AA1}">
      <dgm:prSet/>
      <dgm:spPr/>
      <dgm:t>
        <a:bodyPr/>
        <a:lstStyle/>
        <a:p>
          <a:endParaRPr lang="fr-FR"/>
        </a:p>
      </dgm:t>
    </dgm:pt>
    <dgm:pt modelId="{21373B3E-B2C1-495C-AE67-40D8E425C651}">
      <dgm:prSet phldrT="[Texte]"/>
      <dgm:spPr/>
      <dgm:t>
        <a:bodyPr/>
        <a:lstStyle/>
        <a:p>
          <a:r>
            <a:rPr lang="fr-FR"/>
            <a:t>Opportunity </a:t>
          </a:r>
          <a:r>
            <a:rPr lang="fr-FR" err="1"/>
            <a:t>study</a:t>
          </a:r>
          <a:endParaRPr lang="fr-FR"/>
        </a:p>
      </dgm:t>
    </dgm:pt>
    <dgm:pt modelId="{F9DC0A8C-5B56-47E5-A5C7-659569E3CE61}" type="parTrans" cxnId="{08C3E156-4685-4D69-A52B-28AA1D02DEC2}">
      <dgm:prSet/>
      <dgm:spPr/>
      <dgm:t>
        <a:bodyPr/>
        <a:lstStyle/>
        <a:p>
          <a:endParaRPr lang="fr-FR"/>
        </a:p>
      </dgm:t>
    </dgm:pt>
    <dgm:pt modelId="{783F02AA-93B6-4A9A-B7D2-66FB2DB0AD69}" type="sibTrans" cxnId="{08C3E156-4685-4D69-A52B-28AA1D02DEC2}">
      <dgm:prSet/>
      <dgm:spPr/>
      <dgm:t>
        <a:bodyPr/>
        <a:lstStyle/>
        <a:p>
          <a:endParaRPr lang="fr-FR"/>
        </a:p>
      </dgm:t>
    </dgm:pt>
    <dgm:pt modelId="{D0FFE17A-10C2-49B1-B041-5AC8E0E96F05}">
      <dgm:prSet phldrT="[Texte]"/>
      <dgm:spPr/>
      <dgm:t>
        <a:bodyPr/>
        <a:lstStyle/>
        <a:p>
          <a:r>
            <a:rPr lang="fr-FR" err="1"/>
            <a:t>Step</a:t>
          </a:r>
          <a:r>
            <a:rPr lang="fr-FR"/>
            <a:t> 3</a:t>
          </a:r>
        </a:p>
      </dgm:t>
    </dgm:pt>
    <dgm:pt modelId="{059EDEE1-FB7F-41FF-A52E-DD5C8F45838E}" type="parTrans" cxnId="{27330B4B-B27E-4DD1-BD43-E1E72B2EF725}">
      <dgm:prSet/>
      <dgm:spPr/>
      <dgm:t>
        <a:bodyPr/>
        <a:lstStyle/>
        <a:p>
          <a:endParaRPr lang="fr-FR"/>
        </a:p>
      </dgm:t>
    </dgm:pt>
    <dgm:pt modelId="{486CA533-0420-463E-A411-1F97586B39E0}" type="sibTrans" cxnId="{27330B4B-B27E-4DD1-BD43-E1E72B2EF725}">
      <dgm:prSet/>
      <dgm:spPr/>
      <dgm:t>
        <a:bodyPr/>
        <a:lstStyle/>
        <a:p>
          <a:endParaRPr lang="fr-FR"/>
        </a:p>
      </dgm:t>
    </dgm:pt>
    <dgm:pt modelId="{6A4C0C35-3CD2-499B-94FC-6E577EEB0F22}">
      <dgm:prSet phldrT="[Texte]"/>
      <dgm:spPr/>
      <dgm:t>
        <a:bodyPr/>
        <a:lstStyle/>
        <a:p>
          <a:r>
            <a:rPr lang="fr-FR" err="1"/>
            <a:t>Detailed</a:t>
          </a:r>
          <a:r>
            <a:rPr lang="fr-FR"/>
            <a:t> </a:t>
          </a:r>
          <a:r>
            <a:rPr lang="fr-FR" err="1"/>
            <a:t>feasibility</a:t>
          </a:r>
          <a:r>
            <a:rPr lang="fr-FR"/>
            <a:t> </a:t>
          </a:r>
          <a:r>
            <a:rPr lang="fr-FR" err="1"/>
            <a:t>study</a:t>
          </a:r>
          <a:endParaRPr lang="fr-FR"/>
        </a:p>
      </dgm:t>
    </dgm:pt>
    <dgm:pt modelId="{AC40ACC9-BD37-41A4-B629-D6EFDF03E204}" type="parTrans" cxnId="{9F36EEB2-72BE-4253-8980-94D8E9848070}">
      <dgm:prSet/>
      <dgm:spPr/>
      <dgm:t>
        <a:bodyPr/>
        <a:lstStyle/>
        <a:p>
          <a:endParaRPr lang="fr-FR"/>
        </a:p>
      </dgm:t>
    </dgm:pt>
    <dgm:pt modelId="{7242E264-9B04-4E2E-9D52-8E151FFCC47C}" type="sibTrans" cxnId="{9F36EEB2-72BE-4253-8980-94D8E9848070}">
      <dgm:prSet/>
      <dgm:spPr/>
      <dgm:t>
        <a:bodyPr/>
        <a:lstStyle/>
        <a:p>
          <a:endParaRPr lang="fr-FR"/>
        </a:p>
      </dgm:t>
    </dgm:pt>
    <dgm:pt modelId="{E7F244A6-3E38-4A10-8B83-2791A8970A57}">
      <dgm:prSet phldrT="[Texte]"/>
      <dgm:spPr/>
      <dgm:t>
        <a:bodyPr/>
        <a:lstStyle/>
        <a:p>
          <a:r>
            <a:rPr lang="fr-FR" err="1"/>
            <a:t>Step</a:t>
          </a:r>
          <a:r>
            <a:rPr lang="fr-FR"/>
            <a:t> 4</a:t>
          </a:r>
        </a:p>
      </dgm:t>
    </dgm:pt>
    <dgm:pt modelId="{8CB43A95-A0F3-4586-84C7-AE51D498C9E2}" type="parTrans" cxnId="{759996D3-6892-45FE-9DC4-C44F3540BD96}">
      <dgm:prSet/>
      <dgm:spPr/>
      <dgm:t>
        <a:bodyPr/>
        <a:lstStyle/>
        <a:p>
          <a:endParaRPr lang="fr-FR"/>
        </a:p>
      </dgm:t>
    </dgm:pt>
    <dgm:pt modelId="{AAB3EC3F-2B12-4641-A11E-650018FC1E1F}" type="sibTrans" cxnId="{759996D3-6892-45FE-9DC4-C44F3540BD96}">
      <dgm:prSet/>
      <dgm:spPr/>
      <dgm:t>
        <a:bodyPr/>
        <a:lstStyle/>
        <a:p>
          <a:endParaRPr lang="fr-FR"/>
        </a:p>
      </dgm:t>
    </dgm:pt>
    <dgm:pt modelId="{E22B2265-5972-4FAA-8E54-92B03A57CD84}">
      <dgm:prSet/>
      <dgm:spPr/>
      <dgm:t>
        <a:bodyPr/>
        <a:lstStyle/>
        <a:p>
          <a:r>
            <a:rPr lang="fr-FR" err="1"/>
            <a:t>Feasibility</a:t>
          </a:r>
          <a:r>
            <a:rPr lang="fr-FR"/>
            <a:t> </a:t>
          </a:r>
          <a:r>
            <a:rPr lang="fr-FR" err="1"/>
            <a:t>study</a:t>
          </a:r>
          <a:endParaRPr lang="fr-FR"/>
        </a:p>
      </dgm:t>
    </dgm:pt>
    <dgm:pt modelId="{905EB8C9-0C71-4889-944C-918A408265CD}" type="parTrans" cxnId="{3F6A2472-DA26-4295-8351-AD465212AC77}">
      <dgm:prSet/>
      <dgm:spPr/>
      <dgm:t>
        <a:bodyPr/>
        <a:lstStyle/>
        <a:p>
          <a:endParaRPr lang="fr-FR"/>
        </a:p>
      </dgm:t>
    </dgm:pt>
    <dgm:pt modelId="{AD753171-69C9-469C-9BB0-4583AB7E10A6}" type="sibTrans" cxnId="{3F6A2472-DA26-4295-8351-AD465212AC77}">
      <dgm:prSet/>
      <dgm:spPr/>
      <dgm:t>
        <a:bodyPr/>
        <a:lstStyle/>
        <a:p>
          <a:endParaRPr lang="fr-FR"/>
        </a:p>
      </dgm:t>
    </dgm:pt>
    <dgm:pt modelId="{916BB006-B561-4A90-9286-6B575DC2831D}" type="pres">
      <dgm:prSet presAssocID="{3A88234A-D42A-4107-8745-FF4D4F60F73F}" presName="Name0" presStyleCnt="0">
        <dgm:presLayoutVars>
          <dgm:dir/>
          <dgm:animLvl val="lvl"/>
          <dgm:resizeHandles val="exact"/>
        </dgm:presLayoutVars>
      </dgm:prSet>
      <dgm:spPr/>
    </dgm:pt>
    <dgm:pt modelId="{3E04F01B-A69C-4544-80EB-1CFA12644A81}" type="pres">
      <dgm:prSet presAssocID="{E7F244A6-3E38-4A10-8B83-2791A8970A57}" presName="boxAndChildren" presStyleCnt="0"/>
      <dgm:spPr/>
    </dgm:pt>
    <dgm:pt modelId="{1570038E-929C-4C7B-BC48-882CF7240ED1}" type="pres">
      <dgm:prSet presAssocID="{E7F244A6-3E38-4A10-8B83-2791A8970A57}" presName="parentTextBox" presStyleLbl="node1" presStyleIdx="0" presStyleCnt="4"/>
      <dgm:spPr/>
    </dgm:pt>
    <dgm:pt modelId="{8B1D20D3-53A2-4871-8AC2-11F6911D0A68}" type="pres">
      <dgm:prSet presAssocID="{E7F244A6-3E38-4A10-8B83-2791A8970A57}" presName="entireBox" presStyleLbl="node1" presStyleIdx="0" presStyleCnt="4"/>
      <dgm:spPr/>
    </dgm:pt>
    <dgm:pt modelId="{0FA7D37B-8AF0-40BC-B3B0-17FEBCF129B9}" type="pres">
      <dgm:prSet presAssocID="{E7F244A6-3E38-4A10-8B83-2791A8970A57}" presName="descendantBox" presStyleCnt="0"/>
      <dgm:spPr/>
    </dgm:pt>
    <dgm:pt modelId="{8F376D91-3D17-4D4E-B9CC-04F5E1629F5C}" type="pres">
      <dgm:prSet presAssocID="{6A4C0C35-3CD2-499B-94FC-6E577EEB0F22}" presName="childTextBox" presStyleLbl="fgAccFollowNode1" presStyleIdx="0" presStyleCnt="4" custLinFactNeighborY="7996">
        <dgm:presLayoutVars>
          <dgm:bulletEnabled val="1"/>
        </dgm:presLayoutVars>
      </dgm:prSet>
      <dgm:spPr/>
    </dgm:pt>
    <dgm:pt modelId="{7FA42A37-72DC-4158-9468-C8A14F46920B}" type="pres">
      <dgm:prSet presAssocID="{486CA533-0420-463E-A411-1F97586B39E0}" presName="sp" presStyleCnt="0"/>
      <dgm:spPr/>
    </dgm:pt>
    <dgm:pt modelId="{26942D26-7150-46A8-A20F-1E51818967AB}" type="pres">
      <dgm:prSet presAssocID="{D0FFE17A-10C2-49B1-B041-5AC8E0E96F05}" presName="arrowAndChildren" presStyleCnt="0"/>
      <dgm:spPr/>
    </dgm:pt>
    <dgm:pt modelId="{A634585D-46B7-4E41-B69C-C6B8140FF9E8}" type="pres">
      <dgm:prSet presAssocID="{D0FFE17A-10C2-49B1-B041-5AC8E0E96F05}" presName="parentTextArrow" presStyleLbl="node1" presStyleIdx="0" presStyleCnt="4"/>
      <dgm:spPr/>
    </dgm:pt>
    <dgm:pt modelId="{A79DC646-319F-47FF-B1FA-1DE4CF4A3EE5}" type="pres">
      <dgm:prSet presAssocID="{D0FFE17A-10C2-49B1-B041-5AC8E0E96F05}" presName="arrow" presStyleLbl="node1" presStyleIdx="1" presStyleCnt="4"/>
      <dgm:spPr/>
    </dgm:pt>
    <dgm:pt modelId="{CA35C1F9-D52B-45CC-AF86-FC2FB5E0A6A2}" type="pres">
      <dgm:prSet presAssocID="{D0FFE17A-10C2-49B1-B041-5AC8E0E96F05}" presName="descendantArrow" presStyleCnt="0"/>
      <dgm:spPr/>
    </dgm:pt>
    <dgm:pt modelId="{E013E708-C00C-4144-98C1-3D480BDE5160}" type="pres">
      <dgm:prSet presAssocID="{E22B2265-5972-4FAA-8E54-92B03A57CD84}" presName="childTextArrow" presStyleLbl="fgAccFollowNode1" presStyleIdx="1" presStyleCnt="4">
        <dgm:presLayoutVars>
          <dgm:bulletEnabled val="1"/>
        </dgm:presLayoutVars>
      </dgm:prSet>
      <dgm:spPr/>
    </dgm:pt>
    <dgm:pt modelId="{47E2D230-A6B3-4DA8-99FC-8AC9C5A0F6D7}" type="pres">
      <dgm:prSet presAssocID="{19C45CF0-DED9-4362-ABB6-9A76509993CB}" presName="sp" presStyleCnt="0"/>
      <dgm:spPr/>
    </dgm:pt>
    <dgm:pt modelId="{FBA84C05-4770-4D81-80D6-20D7AA384F22}" type="pres">
      <dgm:prSet presAssocID="{491ABC22-CCCC-4E21-8B9B-9EF4675F83FA}" presName="arrowAndChildren" presStyleCnt="0"/>
      <dgm:spPr/>
    </dgm:pt>
    <dgm:pt modelId="{0A212226-77E5-4708-833A-E55F378040F5}" type="pres">
      <dgm:prSet presAssocID="{491ABC22-CCCC-4E21-8B9B-9EF4675F83FA}" presName="parentTextArrow" presStyleLbl="node1" presStyleIdx="1" presStyleCnt="4"/>
      <dgm:spPr/>
    </dgm:pt>
    <dgm:pt modelId="{F441F1D1-7450-4CB2-920B-D57848DB2861}" type="pres">
      <dgm:prSet presAssocID="{491ABC22-CCCC-4E21-8B9B-9EF4675F83FA}" presName="arrow" presStyleLbl="node1" presStyleIdx="2" presStyleCnt="4"/>
      <dgm:spPr/>
    </dgm:pt>
    <dgm:pt modelId="{8A8BD904-5E9C-4027-944E-C8B7417EADA7}" type="pres">
      <dgm:prSet presAssocID="{491ABC22-CCCC-4E21-8B9B-9EF4675F83FA}" presName="descendantArrow" presStyleCnt="0"/>
      <dgm:spPr/>
    </dgm:pt>
    <dgm:pt modelId="{25C9494B-60D8-4343-88EA-837354CCADAC}" type="pres">
      <dgm:prSet presAssocID="{21373B3E-B2C1-495C-AE67-40D8E425C651}" presName="childTextArrow" presStyleLbl="fgAccFollowNode1" presStyleIdx="2" presStyleCnt="4">
        <dgm:presLayoutVars>
          <dgm:bulletEnabled val="1"/>
        </dgm:presLayoutVars>
      </dgm:prSet>
      <dgm:spPr/>
    </dgm:pt>
    <dgm:pt modelId="{198BDD29-9A40-4FCE-9DBD-2B71BD435658}" type="pres">
      <dgm:prSet presAssocID="{4921C28D-9CBB-40E2-81A4-26F803EEE506}" presName="sp" presStyleCnt="0"/>
      <dgm:spPr/>
    </dgm:pt>
    <dgm:pt modelId="{E56C8B1F-F46E-4427-B6EE-125965434134}" type="pres">
      <dgm:prSet presAssocID="{A3129C73-BFA9-4AA6-8919-48663B907EBB}" presName="arrowAndChildren" presStyleCnt="0"/>
      <dgm:spPr/>
    </dgm:pt>
    <dgm:pt modelId="{D39A17FC-A377-40E3-AA8B-35C3DEAA3064}" type="pres">
      <dgm:prSet presAssocID="{A3129C73-BFA9-4AA6-8919-48663B907EBB}" presName="parentTextArrow" presStyleLbl="node1" presStyleIdx="2" presStyleCnt="4"/>
      <dgm:spPr/>
    </dgm:pt>
    <dgm:pt modelId="{890E6484-19DE-4B5F-A022-26A765BF1AFF}" type="pres">
      <dgm:prSet presAssocID="{A3129C73-BFA9-4AA6-8919-48663B907EBB}" presName="arrow" presStyleLbl="node1" presStyleIdx="3" presStyleCnt="4" custLinFactNeighborY="2562"/>
      <dgm:spPr/>
    </dgm:pt>
    <dgm:pt modelId="{244AB75A-00F5-404E-8F2C-9FE80FBF9442}" type="pres">
      <dgm:prSet presAssocID="{A3129C73-BFA9-4AA6-8919-48663B907EBB}" presName="descendantArrow" presStyleCnt="0"/>
      <dgm:spPr/>
    </dgm:pt>
    <dgm:pt modelId="{3F81A63F-57B2-4454-B219-DA9FCF9C9AA0}" type="pres">
      <dgm:prSet presAssocID="{738CD5F7-BFDF-46C7-A276-C46616C8894F}" presName="childTextArrow" presStyleLbl="fgAccFollowNode1" presStyleIdx="3" presStyleCnt="4">
        <dgm:presLayoutVars>
          <dgm:bulletEnabled val="1"/>
        </dgm:presLayoutVars>
      </dgm:prSet>
      <dgm:spPr/>
    </dgm:pt>
  </dgm:ptLst>
  <dgm:cxnLst>
    <dgm:cxn modelId="{55BBC10A-A543-4153-A893-A77A54B1B3D6}" type="presOf" srcId="{738CD5F7-BFDF-46C7-A276-C46616C8894F}" destId="{3F81A63F-57B2-4454-B219-DA9FCF9C9AA0}" srcOrd="0" destOrd="0" presId="urn:microsoft.com/office/officeart/2005/8/layout/process4"/>
    <dgm:cxn modelId="{45353515-F16C-4A61-A42C-B8F38A92858A}" type="presOf" srcId="{A3129C73-BFA9-4AA6-8919-48663B907EBB}" destId="{D39A17FC-A377-40E3-AA8B-35C3DEAA3064}" srcOrd="0" destOrd="0" presId="urn:microsoft.com/office/officeart/2005/8/layout/process4"/>
    <dgm:cxn modelId="{558F081E-D09C-44E6-8D1B-5F46F6BD56B3}" type="presOf" srcId="{A3129C73-BFA9-4AA6-8919-48663B907EBB}" destId="{890E6484-19DE-4B5F-A022-26A765BF1AFF}" srcOrd="1" destOrd="0" presId="urn:microsoft.com/office/officeart/2005/8/layout/process4"/>
    <dgm:cxn modelId="{0F24D966-3B67-4F23-915D-847334ADBD12}" type="presOf" srcId="{D0FFE17A-10C2-49B1-B041-5AC8E0E96F05}" destId="{A79DC646-319F-47FF-B1FA-1DE4CF4A3EE5}" srcOrd="1" destOrd="0" presId="urn:microsoft.com/office/officeart/2005/8/layout/process4"/>
    <dgm:cxn modelId="{E3A55C69-512B-4DD8-82CA-024453A357A5}" type="presOf" srcId="{491ABC22-CCCC-4E21-8B9B-9EF4675F83FA}" destId="{0A212226-77E5-4708-833A-E55F378040F5}" srcOrd="0" destOrd="0" presId="urn:microsoft.com/office/officeart/2005/8/layout/process4"/>
    <dgm:cxn modelId="{27330B4B-B27E-4DD1-BD43-E1E72B2EF725}" srcId="{3A88234A-D42A-4107-8745-FF4D4F60F73F}" destId="{D0FFE17A-10C2-49B1-B041-5AC8E0E96F05}" srcOrd="2" destOrd="0" parTransId="{059EDEE1-FB7F-41FF-A52E-DD5C8F45838E}" sibTransId="{486CA533-0420-463E-A411-1F97586B39E0}"/>
    <dgm:cxn modelId="{3F6A2472-DA26-4295-8351-AD465212AC77}" srcId="{D0FFE17A-10C2-49B1-B041-5AC8E0E96F05}" destId="{E22B2265-5972-4FAA-8E54-92B03A57CD84}" srcOrd="0" destOrd="0" parTransId="{905EB8C9-0C71-4889-944C-918A408265CD}" sibTransId="{AD753171-69C9-469C-9BB0-4583AB7E10A6}"/>
    <dgm:cxn modelId="{B57F1655-F2DE-46B8-BBE8-01995A8960CE}" type="presOf" srcId="{6A4C0C35-3CD2-499B-94FC-6E577EEB0F22}" destId="{8F376D91-3D17-4D4E-B9CC-04F5E1629F5C}" srcOrd="0" destOrd="0" presId="urn:microsoft.com/office/officeart/2005/8/layout/process4"/>
    <dgm:cxn modelId="{08C3E156-4685-4D69-A52B-28AA1D02DEC2}" srcId="{491ABC22-CCCC-4E21-8B9B-9EF4675F83FA}" destId="{21373B3E-B2C1-495C-AE67-40D8E425C651}" srcOrd="0" destOrd="0" parTransId="{F9DC0A8C-5B56-47E5-A5C7-659569E3CE61}" sibTransId="{783F02AA-93B6-4A9A-B7D2-66FB2DB0AD69}"/>
    <dgm:cxn modelId="{67149C7D-A5DC-46FB-B904-3C176E3D01C1}" type="presOf" srcId="{E22B2265-5972-4FAA-8E54-92B03A57CD84}" destId="{E013E708-C00C-4144-98C1-3D480BDE5160}" srcOrd="0" destOrd="0" presId="urn:microsoft.com/office/officeart/2005/8/layout/process4"/>
    <dgm:cxn modelId="{C7A6FF89-4ED7-4885-B0BB-BC950E0DECBD}" type="presOf" srcId="{3A88234A-D42A-4107-8745-FF4D4F60F73F}" destId="{916BB006-B561-4A90-9286-6B575DC2831D}" srcOrd="0" destOrd="0" presId="urn:microsoft.com/office/officeart/2005/8/layout/process4"/>
    <dgm:cxn modelId="{F90F7D96-F05A-4010-9F04-EC94E0EFE01A}" type="presOf" srcId="{E7F244A6-3E38-4A10-8B83-2791A8970A57}" destId="{1570038E-929C-4C7B-BC48-882CF7240ED1}" srcOrd="0" destOrd="0" presId="urn:microsoft.com/office/officeart/2005/8/layout/process4"/>
    <dgm:cxn modelId="{3A93679A-AFB6-46E9-AB07-EB4F7B514629}" type="presOf" srcId="{E7F244A6-3E38-4A10-8B83-2791A8970A57}" destId="{8B1D20D3-53A2-4871-8AC2-11F6911D0A68}" srcOrd="1" destOrd="0" presId="urn:microsoft.com/office/officeart/2005/8/layout/process4"/>
    <dgm:cxn modelId="{2638CF9C-0DD2-4B36-9C5D-F852FB4695B6}" type="presOf" srcId="{491ABC22-CCCC-4E21-8B9B-9EF4675F83FA}" destId="{F441F1D1-7450-4CB2-920B-D57848DB2861}" srcOrd="1" destOrd="0" presId="urn:microsoft.com/office/officeart/2005/8/layout/process4"/>
    <dgm:cxn modelId="{9F36EEB2-72BE-4253-8980-94D8E9848070}" srcId="{E7F244A6-3E38-4A10-8B83-2791A8970A57}" destId="{6A4C0C35-3CD2-499B-94FC-6E577EEB0F22}" srcOrd="0" destOrd="0" parTransId="{AC40ACC9-BD37-41A4-B629-D6EFDF03E204}" sibTransId="{7242E264-9B04-4E2E-9D52-8E151FFCC47C}"/>
    <dgm:cxn modelId="{704519C9-332F-46B9-9D56-12152B4B7AA1}" srcId="{3A88234A-D42A-4107-8745-FF4D4F60F73F}" destId="{491ABC22-CCCC-4E21-8B9B-9EF4675F83FA}" srcOrd="1" destOrd="0" parTransId="{7E3B3313-0B92-427F-BB5A-E5101F5667CA}" sibTransId="{19C45CF0-DED9-4362-ABB6-9A76509993CB}"/>
    <dgm:cxn modelId="{FDCACCCF-EE35-455C-BEAC-DAF485E9BEFB}" srcId="{3A88234A-D42A-4107-8745-FF4D4F60F73F}" destId="{A3129C73-BFA9-4AA6-8919-48663B907EBB}" srcOrd="0" destOrd="0" parTransId="{58BD7AC5-16A8-4C72-BC69-D0641EFF4216}" sibTransId="{4921C28D-9CBB-40E2-81A4-26F803EEE506}"/>
    <dgm:cxn modelId="{759996D3-6892-45FE-9DC4-C44F3540BD96}" srcId="{3A88234A-D42A-4107-8745-FF4D4F60F73F}" destId="{E7F244A6-3E38-4A10-8B83-2791A8970A57}" srcOrd="3" destOrd="0" parTransId="{8CB43A95-A0F3-4586-84C7-AE51D498C9E2}" sibTransId="{AAB3EC3F-2B12-4641-A11E-650018FC1E1F}"/>
    <dgm:cxn modelId="{0B9C96DD-1CD0-480C-9EA5-0D14896E38FD}" type="presOf" srcId="{21373B3E-B2C1-495C-AE67-40D8E425C651}" destId="{25C9494B-60D8-4343-88EA-837354CCADAC}" srcOrd="0" destOrd="0" presId="urn:microsoft.com/office/officeart/2005/8/layout/process4"/>
    <dgm:cxn modelId="{841F65E8-0954-46CD-A74E-732758080CB8}" type="presOf" srcId="{D0FFE17A-10C2-49B1-B041-5AC8E0E96F05}" destId="{A634585D-46B7-4E41-B69C-C6B8140FF9E8}" srcOrd="0" destOrd="0" presId="urn:microsoft.com/office/officeart/2005/8/layout/process4"/>
    <dgm:cxn modelId="{AFDB2BEF-2A0B-4C91-9428-EAFC346A508C}" srcId="{A3129C73-BFA9-4AA6-8919-48663B907EBB}" destId="{738CD5F7-BFDF-46C7-A276-C46616C8894F}" srcOrd="0" destOrd="0" parTransId="{5C1ECE3C-6EFB-4ACA-8E41-860BE6CCA51D}" sibTransId="{ACEE8268-733B-457B-B3A2-530A6E8FE1C8}"/>
    <dgm:cxn modelId="{2697F14B-5A9C-42A8-9182-AFCFA7CA0206}" type="presParOf" srcId="{916BB006-B561-4A90-9286-6B575DC2831D}" destId="{3E04F01B-A69C-4544-80EB-1CFA12644A81}" srcOrd="0" destOrd="0" presId="urn:microsoft.com/office/officeart/2005/8/layout/process4"/>
    <dgm:cxn modelId="{819802D9-CBFD-4211-B7A5-2218EDCA29B1}" type="presParOf" srcId="{3E04F01B-A69C-4544-80EB-1CFA12644A81}" destId="{1570038E-929C-4C7B-BC48-882CF7240ED1}" srcOrd="0" destOrd="0" presId="urn:microsoft.com/office/officeart/2005/8/layout/process4"/>
    <dgm:cxn modelId="{9863B49C-7E7C-48F3-A5F8-2F5A0DB9A681}" type="presParOf" srcId="{3E04F01B-A69C-4544-80EB-1CFA12644A81}" destId="{8B1D20D3-53A2-4871-8AC2-11F6911D0A68}" srcOrd="1" destOrd="0" presId="urn:microsoft.com/office/officeart/2005/8/layout/process4"/>
    <dgm:cxn modelId="{75A73849-BF94-4790-A84E-C8DCE4C5EF9C}" type="presParOf" srcId="{3E04F01B-A69C-4544-80EB-1CFA12644A81}" destId="{0FA7D37B-8AF0-40BC-B3B0-17FEBCF129B9}" srcOrd="2" destOrd="0" presId="urn:microsoft.com/office/officeart/2005/8/layout/process4"/>
    <dgm:cxn modelId="{B9ABF6A3-F973-4751-BA94-1590A69CF18E}" type="presParOf" srcId="{0FA7D37B-8AF0-40BC-B3B0-17FEBCF129B9}" destId="{8F376D91-3D17-4D4E-B9CC-04F5E1629F5C}" srcOrd="0" destOrd="0" presId="urn:microsoft.com/office/officeart/2005/8/layout/process4"/>
    <dgm:cxn modelId="{DAE10548-0AE8-49A1-B0DF-7E0AD51242F3}" type="presParOf" srcId="{916BB006-B561-4A90-9286-6B575DC2831D}" destId="{7FA42A37-72DC-4158-9468-C8A14F46920B}" srcOrd="1" destOrd="0" presId="urn:microsoft.com/office/officeart/2005/8/layout/process4"/>
    <dgm:cxn modelId="{E4932BFA-3E04-4C07-8CD7-6D94303376B6}" type="presParOf" srcId="{916BB006-B561-4A90-9286-6B575DC2831D}" destId="{26942D26-7150-46A8-A20F-1E51818967AB}" srcOrd="2" destOrd="0" presId="urn:microsoft.com/office/officeart/2005/8/layout/process4"/>
    <dgm:cxn modelId="{588A834B-69FF-459E-9926-6D6B3140F03F}" type="presParOf" srcId="{26942D26-7150-46A8-A20F-1E51818967AB}" destId="{A634585D-46B7-4E41-B69C-C6B8140FF9E8}" srcOrd="0" destOrd="0" presId="urn:microsoft.com/office/officeart/2005/8/layout/process4"/>
    <dgm:cxn modelId="{3B909127-61C3-48EC-8E07-BCE53BC154E9}" type="presParOf" srcId="{26942D26-7150-46A8-A20F-1E51818967AB}" destId="{A79DC646-319F-47FF-B1FA-1DE4CF4A3EE5}" srcOrd="1" destOrd="0" presId="urn:microsoft.com/office/officeart/2005/8/layout/process4"/>
    <dgm:cxn modelId="{F9F6FC3F-6EA5-46FA-A7DC-15F59A5772F0}" type="presParOf" srcId="{26942D26-7150-46A8-A20F-1E51818967AB}" destId="{CA35C1F9-D52B-45CC-AF86-FC2FB5E0A6A2}" srcOrd="2" destOrd="0" presId="urn:microsoft.com/office/officeart/2005/8/layout/process4"/>
    <dgm:cxn modelId="{308ABA90-ABDC-45FD-A3BC-899D697E9F54}" type="presParOf" srcId="{CA35C1F9-D52B-45CC-AF86-FC2FB5E0A6A2}" destId="{E013E708-C00C-4144-98C1-3D480BDE5160}" srcOrd="0" destOrd="0" presId="urn:microsoft.com/office/officeart/2005/8/layout/process4"/>
    <dgm:cxn modelId="{DFA92C04-0EE2-46B6-A55B-90F6838FF330}" type="presParOf" srcId="{916BB006-B561-4A90-9286-6B575DC2831D}" destId="{47E2D230-A6B3-4DA8-99FC-8AC9C5A0F6D7}" srcOrd="3" destOrd="0" presId="urn:microsoft.com/office/officeart/2005/8/layout/process4"/>
    <dgm:cxn modelId="{92FAB4EE-C522-43A9-B5A4-034DD0B54052}" type="presParOf" srcId="{916BB006-B561-4A90-9286-6B575DC2831D}" destId="{FBA84C05-4770-4D81-80D6-20D7AA384F22}" srcOrd="4" destOrd="0" presId="urn:microsoft.com/office/officeart/2005/8/layout/process4"/>
    <dgm:cxn modelId="{3EDBC949-E322-4F97-A160-1C9952FF9390}" type="presParOf" srcId="{FBA84C05-4770-4D81-80D6-20D7AA384F22}" destId="{0A212226-77E5-4708-833A-E55F378040F5}" srcOrd="0" destOrd="0" presId="urn:microsoft.com/office/officeart/2005/8/layout/process4"/>
    <dgm:cxn modelId="{2CB9654F-D71B-43E1-A3DF-EBF00258EF18}" type="presParOf" srcId="{FBA84C05-4770-4D81-80D6-20D7AA384F22}" destId="{F441F1D1-7450-4CB2-920B-D57848DB2861}" srcOrd="1" destOrd="0" presId="urn:microsoft.com/office/officeart/2005/8/layout/process4"/>
    <dgm:cxn modelId="{76108010-2384-4059-BA97-DB0CF953A05C}" type="presParOf" srcId="{FBA84C05-4770-4D81-80D6-20D7AA384F22}" destId="{8A8BD904-5E9C-4027-944E-C8B7417EADA7}" srcOrd="2" destOrd="0" presId="urn:microsoft.com/office/officeart/2005/8/layout/process4"/>
    <dgm:cxn modelId="{3F92E144-E2E8-4148-8A72-0BE43EDFE835}" type="presParOf" srcId="{8A8BD904-5E9C-4027-944E-C8B7417EADA7}" destId="{25C9494B-60D8-4343-88EA-837354CCADAC}" srcOrd="0" destOrd="0" presId="urn:microsoft.com/office/officeart/2005/8/layout/process4"/>
    <dgm:cxn modelId="{E71697D6-E846-465C-BA63-58FBF42B70B0}" type="presParOf" srcId="{916BB006-B561-4A90-9286-6B575DC2831D}" destId="{198BDD29-9A40-4FCE-9DBD-2B71BD435658}" srcOrd="5" destOrd="0" presId="urn:microsoft.com/office/officeart/2005/8/layout/process4"/>
    <dgm:cxn modelId="{7AD8962A-04AC-4858-8DD9-EFF25407C285}" type="presParOf" srcId="{916BB006-B561-4A90-9286-6B575DC2831D}" destId="{E56C8B1F-F46E-4427-B6EE-125965434134}" srcOrd="6" destOrd="0" presId="urn:microsoft.com/office/officeart/2005/8/layout/process4"/>
    <dgm:cxn modelId="{FE221B4B-8106-4C6A-B152-4AE19887FB67}" type="presParOf" srcId="{E56C8B1F-F46E-4427-B6EE-125965434134}" destId="{D39A17FC-A377-40E3-AA8B-35C3DEAA3064}" srcOrd="0" destOrd="0" presId="urn:microsoft.com/office/officeart/2005/8/layout/process4"/>
    <dgm:cxn modelId="{5606030B-FDB3-4D1B-B6DB-4B86ADB41A32}" type="presParOf" srcId="{E56C8B1F-F46E-4427-B6EE-125965434134}" destId="{890E6484-19DE-4B5F-A022-26A765BF1AFF}" srcOrd="1" destOrd="0" presId="urn:microsoft.com/office/officeart/2005/8/layout/process4"/>
    <dgm:cxn modelId="{2DA233F4-ACC6-4144-BAF4-8F4B9825283F}" type="presParOf" srcId="{E56C8B1F-F46E-4427-B6EE-125965434134}" destId="{244AB75A-00F5-404E-8F2C-9FE80FBF9442}" srcOrd="2" destOrd="0" presId="urn:microsoft.com/office/officeart/2005/8/layout/process4"/>
    <dgm:cxn modelId="{778D2E4F-26AA-4C8A-A6F6-69A61CA5E1E5}" type="presParOf" srcId="{244AB75A-00F5-404E-8F2C-9FE80FBF9442}" destId="{3F81A63F-57B2-4454-B219-DA9FCF9C9AA0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3EB264B-9319-44D2-A9AD-D35444D9DC93}" type="doc">
      <dgm:prSet loTypeId="urn:microsoft.com/office/officeart/2009/layout/CircleArrowProcess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2CF9621F-0335-4645-B1C9-703413A4DA5D}">
      <dgm:prSet phldrT="[Texte]"/>
      <dgm:spPr/>
      <dgm:t>
        <a:bodyPr/>
        <a:lstStyle/>
        <a:p>
          <a:r>
            <a:rPr lang="fr-FR" err="1"/>
            <a:t>Elected</a:t>
          </a:r>
          <a:r>
            <a:rPr lang="fr-FR"/>
            <a:t> </a:t>
          </a:r>
          <a:r>
            <a:rPr lang="fr-FR" err="1"/>
            <a:t>representatives</a:t>
          </a:r>
          <a:r>
            <a:rPr lang="fr-FR"/>
            <a:t>' workshop</a:t>
          </a:r>
        </a:p>
      </dgm:t>
    </dgm:pt>
    <dgm:pt modelId="{C9B64686-4DA4-4EC2-8511-E60FB67AFF93}" type="parTrans" cxnId="{70F5820E-A2FA-44E2-81FC-CF64CB87E33F}">
      <dgm:prSet/>
      <dgm:spPr/>
      <dgm:t>
        <a:bodyPr/>
        <a:lstStyle/>
        <a:p>
          <a:endParaRPr lang="fr-FR"/>
        </a:p>
      </dgm:t>
    </dgm:pt>
    <dgm:pt modelId="{37E476E9-22A0-49B7-A46F-B362C2BE2C84}" type="sibTrans" cxnId="{70F5820E-A2FA-44E2-81FC-CF64CB87E33F}">
      <dgm:prSet/>
      <dgm:spPr/>
      <dgm:t>
        <a:bodyPr/>
        <a:lstStyle/>
        <a:p>
          <a:endParaRPr lang="fr-FR"/>
        </a:p>
      </dgm:t>
    </dgm:pt>
    <dgm:pt modelId="{278D722C-087F-46C2-A68F-8EF36ED8A0B4}">
      <dgm:prSet phldrT="[Texte]"/>
      <dgm:spPr/>
      <dgm:t>
        <a:bodyPr/>
        <a:lstStyle/>
        <a:p>
          <a:r>
            <a:rPr lang="fr-FR"/>
            <a:t>Adaptation and </a:t>
          </a:r>
          <a:r>
            <a:rPr lang="fr-FR" err="1"/>
            <a:t>technical</a:t>
          </a:r>
          <a:r>
            <a:rPr lang="fr-FR"/>
            <a:t> </a:t>
          </a:r>
          <a:r>
            <a:rPr lang="fr-FR" err="1"/>
            <a:t>thinking</a:t>
          </a:r>
          <a:endParaRPr lang="fr-FR"/>
        </a:p>
      </dgm:t>
    </dgm:pt>
    <dgm:pt modelId="{6C763FBB-8DDF-4505-8F48-7B3ADF61FC93}" type="parTrans" cxnId="{D98A6AB0-D3DA-4BE7-957F-5232BD7F7E9C}">
      <dgm:prSet/>
      <dgm:spPr/>
      <dgm:t>
        <a:bodyPr/>
        <a:lstStyle/>
        <a:p>
          <a:endParaRPr lang="fr-FR"/>
        </a:p>
      </dgm:t>
    </dgm:pt>
    <dgm:pt modelId="{83485DE5-8A58-4275-8E03-082B3C7A1EE7}" type="sibTrans" cxnId="{D98A6AB0-D3DA-4BE7-957F-5232BD7F7E9C}">
      <dgm:prSet/>
      <dgm:spPr/>
      <dgm:t>
        <a:bodyPr/>
        <a:lstStyle/>
        <a:p>
          <a:endParaRPr lang="fr-FR"/>
        </a:p>
      </dgm:t>
    </dgm:pt>
    <dgm:pt modelId="{06D09B2A-E9C1-408F-8D68-D879894EBF45}">
      <dgm:prSet phldrT="[Texte]"/>
      <dgm:spPr/>
      <dgm:t>
        <a:bodyPr/>
        <a:lstStyle/>
        <a:p>
          <a:r>
            <a:rPr lang="fr-FR" err="1"/>
            <a:t>Elected</a:t>
          </a:r>
          <a:r>
            <a:rPr lang="fr-FR"/>
            <a:t> </a:t>
          </a:r>
          <a:r>
            <a:rPr lang="fr-FR" err="1"/>
            <a:t>representatives</a:t>
          </a:r>
          <a:r>
            <a:rPr lang="fr-FR"/>
            <a:t>' workshop</a:t>
          </a:r>
        </a:p>
      </dgm:t>
    </dgm:pt>
    <dgm:pt modelId="{D3568168-5508-40D8-A627-EACC648C5925}" type="parTrans" cxnId="{C46C1B80-9197-4A2A-A0A3-106A15D70E16}">
      <dgm:prSet/>
      <dgm:spPr/>
      <dgm:t>
        <a:bodyPr/>
        <a:lstStyle/>
        <a:p>
          <a:endParaRPr lang="fr-FR"/>
        </a:p>
      </dgm:t>
    </dgm:pt>
    <dgm:pt modelId="{710D1A48-FEAA-4078-A7E8-A3463C3437BF}" type="sibTrans" cxnId="{C46C1B80-9197-4A2A-A0A3-106A15D70E16}">
      <dgm:prSet/>
      <dgm:spPr/>
      <dgm:t>
        <a:bodyPr/>
        <a:lstStyle/>
        <a:p>
          <a:endParaRPr lang="fr-FR"/>
        </a:p>
      </dgm:t>
    </dgm:pt>
    <dgm:pt modelId="{C72A282F-CD26-4FBA-ACBD-CF95E8A9688F}" type="pres">
      <dgm:prSet presAssocID="{73EB264B-9319-44D2-A9AD-D35444D9DC93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BA551A80-A179-4532-BD60-3CE93D85FA5E}" type="pres">
      <dgm:prSet presAssocID="{2CF9621F-0335-4645-B1C9-703413A4DA5D}" presName="Accent1" presStyleCnt="0"/>
      <dgm:spPr/>
    </dgm:pt>
    <dgm:pt modelId="{6520E76B-32C7-411A-A577-1A4FBE082FA2}" type="pres">
      <dgm:prSet presAssocID="{2CF9621F-0335-4645-B1C9-703413A4DA5D}" presName="Accent" presStyleLbl="node1" presStyleIdx="0" presStyleCnt="3"/>
      <dgm:spPr/>
    </dgm:pt>
    <dgm:pt modelId="{158699CC-C8D9-4E43-9BFB-86A75030083D}" type="pres">
      <dgm:prSet presAssocID="{2CF9621F-0335-4645-B1C9-703413A4DA5D}" presName="Parent1" presStyleLbl="revTx" presStyleIdx="0" presStyleCnt="3">
        <dgm:presLayoutVars>
          <dgm:chMax val="1"/>
          <dgm:chPref val="1"/>
          <dgm:bulletEnabled val="1"/>
        </dgm:presLayoutVars>
      </dgm:prSet>
      <dgm:spPr/>
    </dgm:pt>
    <dgm:pt modelId="{C26E461A-F6E3-4CAD-B61D-97933712EA98}" type="pres">
      <dgm:prSet presAssocID="{278D722C-087F-46C2-A68F-8EF36ED8A0B4}" presName="Accent2" presStyleCnt="0"/>
      <dgm:spPr/>
    </dgm:pt>
    <dgm:pt modelId="{6C1073AE-7F24-4DA9-A7F8-354195F20776}" type="pres">
      <dgm:prSet presAssocID="{278D722C-087F-46C2-A68F-8EF36ED8A0B4}" presName="Accent" presStyleLbl="node1" presStyleIdx="1" presStyleCnt="3"/>
      <dgm:spPr/>
    </dgm:pt>
    <dgm:pt modelId="{57995271-249B-44FC-B63D-A1E7082459DA}" type="pres">
      <dgm:prSet presAssocID="{278D722C-087F-46C2-A68F-8EF36ED8A0B4}" presName="Parent2" presStyleLbl="revTx" presStyleIdx="1" presStyleCnt="3">
        <dgm:presLayoutVars>
          <dgm:chMax val="1"/>
          <dgm:chPref val="1"/>
          <dgm:bulletEnabled val="1"/>
        </dgm:presLayoutVars>
      </dgm:prSet>
      <dgm:spPr/>
    </dgm:pt>
    <dgm:pt modelId="{EA9C7F38-7D82-4412-98F9-13CA64D984C9}" type="pres">
      <dgm:prSet presAssocID="{06D09B2A-E9C1-408F-8D68-D879894EBF45}" presName="Accent3" presStyleCnt="0"/>
      <dgm:spPr/>
    </dgm:pt>
    <dgm:pt modelId="{BAB7A788-33AD-4DBD-9154-88012F8AD26D}" type="pres">
      <dgm:prSet presAssocID="{06D09B2A-E9C1-408F-8D68-D879894EBF45}" presName="Accent" presStyleLbl="node1" presStyleIdx="2" presStyleCnt="3"/>
      <dgm:spPr/>
    </dgm:pt>
    <dgm:pt modelId="{B078ED15-E707-449C-9C75-09782F6CD373}" type="pres">
      <dgm:prSet presAssocID="{06D09B2A-E9C1-408F-8D68-D879894EBF45}" presName="Parent3" presStyleLbl="revTx" presStyleIdx="2" presStyleCnt="3">
        <dgm:presLayoutVars>
          <dgm:chMax val="1"/>
          <dgm:chPref val="1"/>
          <dgm:bulletEnabled val="1"/>
        </dgm:presLayoutVars>
      </dgm:prSet>
      <dgm:spPr/>
    </dgm:pt>
  </dgm:ptLst>
  <dgm:cxnLst>
    <dgm:cxn modelId="{70F5820E-A2FA-44E2-81FC-CF64CB87E33F}" srcId="{73EB264B-9319-44D2-A9AD-D35444D9DC93}" destId="{2CF9621F-0335-4645-B1C9-703413A4DA5D}" srcOrd="0" destOrd="0" parTransId="{C9B64686-4DA4-4EC2-8511-E60FB67AFF93}" sibTransId="{37E476E9-22A0-49B7-A46F-B362C2BE2C84}"/>
    <dgm:cxn modelId="{D22C2722-EA62-433A-88C9-F5A015DE426C}" type="presOf" srcId="{278D722C-087F-46C2-A68F-8EF36ED8A0B4}" destId="{57995271-249B-44FC-B63D-A1E7082459DA}" srcOrd="0" destOrd="0" presId="urn:microsoft.com/office/officeart/2009/layout/CircleArrowProcess"/>
    <dgm:cxn modelId="{C46C1B80-9197-4A2A-A0A3-106A15D70E16}" srcId="{73EB264B-9319-44D2-A9AD-D35444D9DC93}" destId="{06D09B2A-E9C1-408F-8D68-D879894EBF45}" srcOrd="2" destOrd="0" parTransId="{D3568168-5508-40D8-A627-EACC648C5925}" sibTransId="{710D1A48-FEAA-4078-A7E8-A3463C3437BF}"/>
    <dgm:cxn modelId="{74FA50AD-E266-4109-B766-85D8D22F1220}" type="presOf" srcId="{2CF9621F-0335-4645-B1C9-703413A4DA5D}" destId="{158699CC-C8D9-4E43-9BFB-86A75030083D}" srcOrd="0" destOrd="0" presId="urn:microsoft.com/office/officeart/2009/layout/CircleArrowProcess"/>
    <dgm:cxn modelId="{D98A6AB0-D3DA-4BE7-957F-5232BD7F7E9C}" srcId="{73EB264B-9319-44D2-A9AD-D35444D9DC93}" destId="{278D722C-087F-46C2-A68F-8EF36ED8A0B4}" srcOrd="1" destOrd="0" parTransId="{6C763FBB-8DDF-4505-8F48-7B3ADF61FC93}" sibTransId="{83485DE5-8A58-4275-8E03-082B3C7A1EE7}"/>
    <dgm:cxn modelId="{583F6EDD-75D5-4899-BB2B-4B4273B5CC23}" type="presOf" srcId="{06D09B2A-E9C1-408F-8D68-D879894EBF45}" destId="{B078ED15-E707-449C-9C75-09782F6CD373}" srcOrd="0" destOrd="0" presId="urn:microsoft.com/office/officeart/2009/layout/CircleArrowProcess"/>
    <dgm:cxn modelId="{536B9BF6-1A2D-4BE5-A0B3-D5C0A29E9B8F}" type="presOf" srcId="{73EB264B-9319-44D2-A9AD-D35444D9DC93}" destId="{C72A282F-CD26-4FBA-ACBD-CF95E8A9688F}" srcOrd="0" destOrd="0" presId="urn:microsoft.com/office/officeart/2009/layout/CircleArrowProcess"/>
    <dgm:cxn modelId="{0F5FE76F-B510-4DAC-9744-412BEBAE48CA}" type="presParOf" srcId="{C72A282F-CD26-4FBA-ACBD-CF95E8A9688F}" destId="{BA551A80-A179-4532-BD60-3CE93D85FA5E}" srcOrd="0" destOrd="0" presId="urn:microsoft.com/office/officeart/2009/layout/CircleArrowProcess"/>
    <dgm:cxn modelId="{09B769FB-6CB4-40F8-8AD0-315041CEE051}" type="presParOf" srcId="{BA551A80-A179-4532-BD60-3CE93D85FA5E}" destId="{6520E76B-32C7-411A-A577-1A4FBE082FA2}" srcOrd="0" destOrd="0" presId="urn:microsoft.com/office/officeart/2009/layout/CircleArrowProcess"/>
    <dgm:cxn modelId="{834F7430-6578-4919-A3BD-801C3DF80F03}" type="presParOf" srcId="{C72A282F-CD26-4FBA-ACBD-CF95E8A9688F}" destId="{158699CC-C8D9-4E43-9BFB-86A75030083D}" srcOrd="1" destOrd="0" presId="urn:microsoft.com/office/officeart/2009/layout/CircleArrowProcess"/>
    <dgm:cxn modelId="{CC35E1EB-4A10-4525-B39B-CF4740B270C8}" type="presParOf" srcId="{C72A282F-CD26-4FBA-ACBD-CF95E8A9688F}" destId="{C26E461A-F6E3-4CAD-B61D-97933712EA98}" srcOrd="2" destOrd="0" presId="urn:microsoft.com/office/officeart/2009/layout/CircleArrowProcess"/>
    <dgm:cxn modelId="{BF37AACC-BE16-4EE6-A1BE-BFB42B46CA58}" type="presParOf" srcId="{C26E461A-F6E3-4CAD-B61D-97933712EA98}" destId="{6C1073AE-7F24-4DA9-A7F8-354195F20776}" srcOrd="0" destOrd="0" presId="urn:microsoft.com/office/officeart/2009/layout/CircleArrowProcess"/>
    <dgm:cxn modelId="{916ECD3D-0339-4F63-B6B0-0B2AFA8D1E8F}" type="presParOf" srcId="{C72A282F-CD26-4FBA-ACBD-CF95E8A9688F}" destId="{57995271-249B-44FC-B63D-A1E7082459DA}" srcOrd="3" destOrd="0" presId="urn:microsoft.com/office/officeart/2009/layout/CircleArrowProcess"/>
    <dgm:cxn modelId="{733F0E01-96E6-4F81-A590-3BA7CC898A45}" type="presParOf" srcId="{C72A282F-CD26-4FBA-ACBD-CF95E8A9688F}" destId="{EA9C7F38-7D82-4412-98F9-13CA64D984C9}" srcOrd="4" destOrd="0" presId="urn:microsoft.com/office/officeart/2009/layout/CircleArrowProcess"/>
    <dgm:cxn modelId="{B4C9E81F-D6D2-46C6-810C-16345DCC6E17}" type="presParOf" srcId="{EA9C7F38-7D82-4412-98F9-13CA64D984C9}" destId="{BAB7A788-33AD-4DBD-9154-88012F8AD26D}" srcOrd="0" destOrd="0" presId="urn:microsoft.com/office/officeart/2009/layout/CircleArrowProcess"/>
    <dgm:cxn modelId="{4D628B50-28B0-476E-8715-76A4057FF92D}" type="presParOf" srcId="{C72A282F-CD26-4FBA-ACBD-CF95E8A9688F}" destId="{B078ED15-E707-449C-9C75-09782F6CD373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1D20D3-53A2-4871-8AC2-11F6911D0A68}">
      <dsp:nvSpPr>
        <dsp:cNvPr id="0" name=""/>
        <dsp:cNvSpPr/>
      </dsp:nvSpPr>
      <dsp:spPr>
        <a:xfrm>
          <a:off x="0" y="3423832"/>
          <a:ext cx="2598823" cy="749050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400" kern="1200" err="1"/>
            <a:t>Step</a:t>
          </a:r>
          <a:r>
            <a:rPr lang="fr-FR" sz="1400" kern="1200"/>
            <a:t> 4</a:t>
          </a:r>
        </a:p>
      </dsp:txBody>
      <dsp:txXfrm>
        <a:off x="0" y="3423832"/>
        <a:ext cx="2598823" cy="404487"/>
      </dsp:txXfrm>
    </dsp:sp>
    <dsp:sp modelId="{8F376D91-3D17-4D4E-B9CC-04F5E1629F5C}">
      <dsp:nvSpPr>
        <dsp:cNvPr id="0" name=""/>
        <dsp:cNvSpPr/>
      </dsp:nvSpPr>
      <dsp:spPr>
        <a:xfrm>
          <a:off x="0" y="3829739"/>
          <a:ext cx="2598823" cy="344563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21590" rIns="120904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700" kern="1200" err="1"/>
            <a:t>Detailed</a:t>
          </a:r>
          <a:r>
            <a:rPr lang="fr-FR" sz="1700" kern="1200"/>
            <a:t> </a:t>
          </a:r>
          <a:r>
            <a:rPr lang="fr-FR" sz="1700" kern="1200" err="1"/>
            <a:t>feasibility</a:t>
          </a:r>
          <a:r>
            <a:rPr lang="fr-FR" sz="1700" kern="1200"/>
            <a:t> </a:t>
          </a:r>
          <a:r>
            <a:rPr lang="fr-FR" sz="1700" kern="1200" err="1"/>
            <a:t>study</a:t>
          </a:r>
          <a:endParaRPr lang="fr-FR" sz="1700" kern="1200"/>
        </a:p>
      </dsp:txBody>
      <dsp:txXfrm>
        <a:off x="0" y="3829739"/>
        <a:ext cx="2598823" cy="344563"/>
      </dsp:txXfrm>
    </dsp:sp>
    <dsp:sp modelId="{A79DC646-319F-47FF-B1FA-1DE4CF4A3EE5}">
      <dsp:nvSpPr>
        <dsp:cNvPr id="0" name=""/>
        <dsp:cNvSpPr/>
      </dsp:nvSpPr>
      <dsp:spPr>
        <a:xfrm rot="10800000">
          <a:off x="0" y="2283028"/>
          <a:ext cx="2598823" cy="1152040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400" kern="1200" err="1"/>
            <a:t>Step</a:t>
          </a:r>
          <a:r>
            <a:rPr lang="fr-FR" sz="1400" kern="1200"/>
            <a:t> 3</a:t>
          </a:r>
        </a:p>
      </dsp:txBody>
      <dsp:txXfrm rot="-10800000">
        <a:off x="0" y="2283028"/>
        <a:ext cx="2598823" cy="404366"/>
      </dsp:txXfrm>
    </dsp:sp>
    <dsp:sp modelId="{E013E708-C00C-4144-98C1-3D480BDE5160}">
      <dsp:nvSpPr>
        <dsp:cNvPr id="0" name=""/>
        <dsp:cNvSpPr/>
      </dsp:nvSpPr>
      <dsp:spPr>
        <a:xfrm>
          <a:off x="0" y="2687394"/>
          <a:ext cx="2598823" cy="344460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21590" rIns="120904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700" kern="1200" err="1"/>
            <a:t>Feasibility</a:t>
          </a:r>
          <a:r>
            <a:rPr lang="fr-FR" sz="1700" kern="1200"/>
            <a:t> </a:t>
          </a:r>
          <a:r>
            <a:rPr lang="fr-FR" sz="1700" kern="1200" err="1"/>
            <a:t>study</a:t>
          </a:r>
          <a:endParaRPr lang="fr-FR" sz="1700" kern="1200"/>
        </a:p>
      </dsp:txBody>
      <dsp:txXfrm>
        <a:off x="0" y="2687394"/>
        <a:ext cx="2598823" cy="344460"/>
      </dsp:txXfrm>
    </dsp:sp>
    <dsp:sp modelId="{F441F1D1-7450-4CB2-920B-D57848DB2861}">
      <dsp:nvSpPr>
        <dsp:cNvPr id="0" name=""/>
        <dsp:cNvSpPr/>
      </dsp:nvSpPr>
      <dsp:spPr>
        <a:xfrm rot="10800000">
          <a:off x="0" y="1142223"/>
          <a:ext cx="2598823" cy="1152040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400" kern="1200" err="1"/>
            <a:t>Step</a:t>
          </a:r>
          <a:r>
            <a:rPr lang="fr-FR" sz="1400" kern="1200"/>
            <a:t> 2</a:t>
          </a:r>
        </a:p>
      </dsp:txBody>
      <dsp:txXfrm rot="-10800000">
        <a:off x="0" y="1142223"/>
        <a:ext cx="2598823" cy="404366"/>
      </dsp:txXfrm>
    </dsp:sp>
    <dsp:sp modelId="{25C9494B-60D8-4343-88EA-837354CCADAC}">
      <dsp:nvSpPr>
        <dsp:cNvPr id="0" name=""/>
        <dsp:cNvSpPr/>
      </dsp:nvSpPr>
      <dsp:spPr>
        <a:xfrm>
          <a:off x="0" y="1546589"/>
          <a:ext cx="2598823" cy="344460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21590" rIns="120904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700" kern="1200"/>
            <a:t>Opportunity </a:t>
          </a:r>
          <a:r>
            <a:rPr lang="fr-FR" sz="1700" kern="1200" err="1"/>
            <a:t>study</a:t>
          </a:r>
          <a:endParaRPr lang="fr-FR" sz="1700" kern="1200"/>
        </a:p>
      </dsp:txBody>
      <dsp:txXfrm>
        <a:off x="0" y="1546589"/>
        <a:ext cx="2598823" cy="344460"/>
      </dsp:txXfrm>
    </dsp:sp>
    <dsp:sp modelId="{890E6484-19DE-4B5F-A022-26A765BF1AFF}">
      <dsp:nvSpPr>
        <dsp:cNvPr id="0" name=""/>
        <dsp:cNvSpPr/>
      </dsp:nvSpPr>
      <dsp:spPr>
        <a:xfrm rot="10800000">
          <a:off x="0" y="30934"/>
          <a:ext cx="2598823" cy="1152040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400" kern="1200" err="1"/>
            <a:t>Step</a:t>
          </a:r>
          <a:r>
            <a:rPr lang="fr-FR" sz="1400" kern="1200"/>
            <a:t> 1</a:t>
          </a:r>
        </a:p>
      </dsp:txBody>
      <dsp:txXfrm rot="-10800000">
        <a:off x="0" y="30934"/>
        <a:ext cx="2598823" cy="404366"/>
      </dsp:txXfrm>
    </dsp:sp>
    <dsp:sp modelId="{3F81A63F-57B2-4454-B219-DA9FCF9C9AA0}">
      <dsp:nvSpPr>
        <dsp:cNvPr id="0" name=""/>
        <dsp:cNvSpPr/>
      </dsp:nvSpPr>
      <dsp:spPr>
        <a:xfrm>
          <a:off x="0" y="405785"/>
          <a:ext cx="2598823" cy="344460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21590" rIns="120904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700" kern="1200" err="1"/>
            <a:t>Diagnosis</a:t>
          </a:r>
          <a:endParaRPr lang="fr-FR" sz="1700" kern="1200"/>
        </a:p>
      </dsp:txBody>
      <dsp:txXfrm>
        <a:off x="0" y="405785"/>
        <a:ext cx="2598823" cy="34446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20E76B-32C7-411A-A577-1A4FBE082FA2}">
      <dsp:nvSpPr>
        <dsp:cNvPr id="0" name=""/>
        <dsp:cNvSpPr/>
      </dsp:nvSpPr>
      <dsp:spPr>
        <a:xfrm>
          <a:off x="3247799" y="0"/>
          <a:ext cx="2260149" cy="2260493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58699CC-C8D9-4E43-9BFB-86A75030083D}">
      <dsp:nvSpPr>
        <dsp:cNvPr id="0" name=""/>
        <dsp:cNvSpPr/>
      </dsp:nvSpPr>
      <dsp:spPr>
        <a:xfrm>
          <a:off x="3747366" y="816106"/>
          <a:ext cx="1255921" cy="6278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300" kern="1200" err="1"/>
            <a:t>Elected</a:t>
          </a:r>
          <a:r>
            <a:rPr lang="fr-FR" sz="1300" kern="1200"/>
            <a:t> </a:t>
          </a:r>
          <a:r>
            <a:rPr lang="fr-FR" sz="1300" kern="1200" err="1"/>
            <a:t>representatives</a:t>
          </a:r>
          <a:r>
            <a:rPr lang="fr-FR" sz="1300" kern="1200"/>
            <a:t>' workshop</a:t>
          </a:r>
        </a:p>
      </dsp:txBody>
      <dsp:txXfrm>
        <a:off x="3747366" y="816106"/>
        <a:ext cx="1255921" cy="627810"/>
      </dsp:txXfrm>
    </dsp:sp>
    <dsp:sp modelId="{6C1073AE-7F24-4DA9-A7F8-354195F20776}">
      <dsp:nvSpPr>
        <dsp:cNvPr id="0" name=""/>
        <dsp:cNvSpPr/>
      </dsp:nvSpPr>
      <dsp:spPr>
        <a:xfrm>
          <a:off x="2620051" y="1298820"/>
          <a:ext cx="2260149" cy="2260493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7995271-249B-44FC-B63D-A1E7082459DA}">
      <dsp:nvSpPr>
        <dsp:cNvPr id="0" name=""/>
        <dsp:cNvSpPr/>
      </dsp:nvSpPr>
      <dsp:spPr>
        <a:xfrm>
          <a:off x="3122165" y="2122440"/>
          <a:ext cx="1255921" cy="6278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300" kern="1200"/>
            <a:t>Adaptation and </a:t>
          </a:r>
          <a:r>
            <a:rPr lang="fr-FR" sz="1300" kern="1200" err="1"/>
            <a:t>technical</a:t>
          </a:r>
          <a:r>
            <a:rPr lang="fr-FR" sz="1300" kern="1200"/>
            <a:t> </a:t>
          </a:r>
          <a:r>
            <a:rPr lang="fr-FR" sz="1300" kern="1200" err="1"/>
            <a:t>thinking</a:t>
          </a:r>
          <a:endParaRPr lang="fr-FR" sz="1300" kern="1200"/>
        </a:p>
      </dsp:txBody>
      <dsp:txXfrm>
        <a:off x="3122165" y="2122440"/>
        <a:ext cx="1255921" cy="627810"/>
      </dsp:txXfrm>
    </dsp:sp>
    <dsp:sp modelId="{BAB7A788-33AD-4DBD-9154-88012F8AD26D}">
      <dsp:nvSpPr>
        <dsp:cNvPr id="0" name=""/>
        <dsp:cNvSpPr/>
      </dsp:nvSpPr>
      <dsp:spPr>
        <a:xfrm>
          <a:off x="3408662" y="2753068"/>
          <a:ext cx="1941818" cy="1942596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078ED15-E707-449C-9C75-09782F6CD373}">
      <dsp:nvSpPr>
        <dsp:cNvPr id="0" name=""/>
        <dsp:cNvSpPr/>
      </dsp:nvSpPr>
      <dsp:spPr>
        <a:xfrm>
          <a:off x="3750337" y="3430652"/>
          <a:ext cx="1255921" cy="6278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300" kern="1200" err="1"/>
            <a:t>Elected</a:t>
          </a:r>
          <a:r>
            <a:rPr lang="fr-FR" sz="1300" kern="1200"/>
            <a:t> </a:t>
          </a:r>
          <a:r>
            <a:rPr lang="fr-FR" sz="1300" kern="1200" err="1"/>
            <a:t>representatives</a:t>
          </a:r>
          <a:r>
            <a:rPr lang="fr-FR" sz="1300" kern="1200"/>
            <a:t>' workshop</a:t>
          </a:r>
        </a:p>
      </dsp:txBody>
      <dsp:txXfrm>
        <a:off x="3750337" y="3430652"/>
        <a:ext cx="1255921" cy="6278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748F0CFF-926E-7D4E-B41E-67370AA329B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2B9155B-C224-E141-86E9-CC87FBAA825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25D69B-901A-8741-B77F-9EB6662A6CEA}" type="datetimeFigureOut">
              <a:rPr lang="fr-FR" smtClean="0"/>
              <a:t>15/10/2024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7E264A6-D9E3-C244-927E-0D86C637AEE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CAB5C00-97E2-A54E-B80C-6D8FC2E2BBD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B0C04F-0223-5B43-8511-97CABCF6D63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35566099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D3C467-BA09-A848-9D3B-3BAE6583C402}" type="datetimeFigureOut">
              <a:rPr lang="fr-FR" smtClean="0"/>
              <a:t>15/10/2024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8969D4-60E5-4C4B-8345-CFC5F6C1F71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68170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_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535AABFC-E9A6-D048-8880-8771868CB6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7944" r="413"/>
          <a:stretch/>
        </p:blipFill>
        <p:spPr>
          <a:xfrm>
            <a:off x="1" y="3026"/>
            <a:ext cx="6335624" cy="6844088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D50005FC-38A2-824C-99FA-7E8F2FB899F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527469" y="-358"/>
            <a:ext cx="9675416" cy="6868511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75CA5DEA-1187-8D48-BF8F-B592E3657B0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5443" y="6026407"/>
            <a:ext cx="12208328" cy="852265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E5A28204-4E99-DE48-8F11-E6F1F0F152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5998" y="2248966"/>
            <a:ext cx="5760000" cy="2160000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6B8C940-0C37-624A-B08E-96C6D25392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0" y="4500668"/>
            <a:ext cx="5759998" cy="720000"/>
          </a:xfrm>
        </p:spPr>
        <p:txBody>
          <a:bodyPr anchor="b"/>
          <a:lstStyle>
            <a:lvl1pPr marL="0" indent="0" algn="l">
              <a:buNone/>
              <a:defRPr sz="2400" u="none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7C9DE9B-4D64-EB49-88F3-F82A6B4AC46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96000" y="5312370"/>
            <a:ext cx="2743200" cy="363600"/>
          </a:xfrm>
          <a:prstGeom prst="rect">
            <a:avLst/>
          </a:prstGeom>
        </p:spPr>
        <p:txBody>
          <a:bodyPr/>
          <a:lstStyle>
            <a:lvl1pPr>
              <a:defRPr sz="2400" b="1" u="none">
                <a:solidFill>
                  <a:schemeClr val="accent1"/>
                </a:solidFill>
              </a:defRPr>
            </a:lvl1pPr>
          </a:lstStyle>
          <a:p>
            <a:r>
              <a:rPr lang="fr-FR"/>
              <a:t>18/10/2024</a:t>
            </a:r>
          </a:p>
        </p:txBody>
      </p:sp>
    </p:spTree>
    <p:extLst>
      <p:ext uri="{BB962C8B-B14F-4D97-AF65-F5344CB8AC3E}">
        <p14:creationId xmlns:p14="http://schemas.microsoft.com/office/powerpoint/2010/main" val="1404706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0A02EE-DC05-0C4E-81FD-57D1F1D352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0000"/>
          </a:xfrm>
        </p:spPr>
        <p:txBody>
          <a:bodyPr>
            <a:normAutofit/>
          </a:bodyPr>
          <a:lstStyle>
            <a:lvl1pPr>
              <a:defRPr sz="38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12" name="Espace réservé de la date 3">
            <a:extLst>
              <a:ext uri="{FF2B5EF4-FFF2-40B4-BE49-F238E27FC236}">
                <a16:creationId xmlns:a16="http://schemas.microsoft.com/office/drawing/2014/main" id="{DB45124C-986D-E946-AEF3-9CDAD4C904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291600" y="6346938"/>
            <a:ext cx="1080000" cy="360000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18/10/2024</a:t>
            </a:r>
          </a:p>
        </p:txBody>
      </p:sp>
      <p:sp>
        <p:nvSpPr>
          <p:cNvPr id="13" name="Espace réservé du pied de page 4">
            <a:extLst>
              <a:ext uri="{FF2B5EF4-FFF2-40B4-BE49-F238E27FC236}">
                <a16:creationId xmlns:a16="http://schemas.microsoft.com/office/drawing/2014/main" id="{A08C19B7-D0F7-D345-A66C-3D71C1E3E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11600" y="6346938"/>
            <a:ext cx="6480000" cy="360000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Accueil Délégation Turque</a:t>
            </a:r>
          </a:p>
        </p:txBody>
      </p:sp>
      <p:sp>
        <p:nvSpPr>
          <p:cNvPr id="14" name="Espace réservé du numéro de diapositive 5">
            <a:extLst>
              <a:ext uri="{FF2B5EF4-FFF2-40B4-BE49-F238E27FC236}">
                <a16:creationId xmlns:a16="http://schemas.microsoft.com/office/drawing/2014/main" id="{54656A38-F925-8949-B943-3CEA7B6421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68120" y="6346938"/>
            <a:ext cx="720000" cy="3600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accent1"/>
                </a:solidFill>
              </a:defRPr>
            </a:lvl1pPr>
          </a:lstStyle>
          <a:p>
            <a:fld id="{36EACB4F-30E1-D045-AF6D-0F3500058C7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83434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3FF6C62-975B-9B42-8B22-6C68A201CE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>
            <a:normAutofit/>
          </a:bodyPr>
          <a:lstStyle>
            <a:lvl1pPr>
              <a:defRPr sz="38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AFC581CF-560D-1549-84C1-1E446B2E4B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BABD373-CF2E-0B48-AEBF-695D921B9C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2000" u="none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Espace réservé de la date 3">
            <a:extLst>
              <a:ext uri="{FF2B5EF4-FFF2-40B4-BE49-F238E27FC236}">
                <a16:creationId xmlns:a16="http://schemas.microsoft.com/office/drawing/2014/main" id="{DB45124C-986D-E946-AEF3-9CDAD4C904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291600" y="6346938"/>
            <a:ext cx="1080000" cy="360000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18/10/2024</a:t>
            </a:r>
          </a:p>
        </p:txBody>
      </p:sp>
      <p:sp>
        <p:nvSpPr>
          <p:cNvPr id="13" name="Espace réservé du pied de page 4">
            <a:extLst>
              <a:ext uri="{FF2B5EF4-FFF2-40B4-BE49-F238E27FC236}">
                <a16:creationId xmlns:a16="http://schemas.microsoft.com/office/drawing/2014/main" id="{A08C19B7-D0F7-D345-A66C-3D71C1E3E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11600" y="6346938"/>
            <a:ext cx="6480000" cy="360000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Accueil Délégation Turque</a:t>
            </a:r>
          </a:p>
        </p:txBody>
      </p:sp>
      <p:sp>
        <p:nvSpPr>
          <p:cNvPr id="14" name="Espace réservé du numéro de diapositive 5">
            <a:extLst>
              <a:ext uri="{FF2B5EF4-FFF2-40B4-BE49-F238E27FC236}">
                <a16:creationId xmlns:a16="http://schemas.microsoft.com/office/drawing/2014/main" id="{54656A38-F925-8949-B943-3CEA7B6421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68120" y="6346938"/>
            <a:ext cx="720000" cy="3600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accent1"/>
                </a:solidFill>
              </a:defRPr>
            </a:lvl1pPr>
          </a:lstStyle>
          <a:p>
            <a:fld id="{36EACB4F-30E1-D045-AF6D-0F3500058C7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89496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s seu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777800" cy="720000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18/10/2024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Accueil Délégation Turque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E910E-89F3-4D44-A5CB-19CB9D5BACDE}" type="slidenum">
              <a:rPr lang="fr-FR" smtClean="0"/>
              <a:t>‹N°›</a:t>
            </a:fld>
            <a:endParaRPr lang="fr-FR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/>
          </p:nvPr>
        </p:nvSpPr>
        <p:spPr>
          <a:xfrm>
            <a:off x="838200" y="1212651"/>
            <a:ext cx="10778067" cy="468000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6540433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DE5F38A-1731-CA4A-9465-1ACC2882E5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35360" y="1052736"/>
            <a:ext cx="5684440" cy="5256584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67E76708-BD60-1C4E-ABF4-0680911917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052736"/>
            <a:ext cx="5684320" cy="52565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e la date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18/10/2024</a:t>
            </a:r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Accueil Délégation Turque</a:t>
            </a:r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9B6B4-90E1-4577-9A3E-35658A1B9F7A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59892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C35DBF2-737B-0C48-A170-D441F5726D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18/10/2024</a:t>
            </a:r>
          </a:p>
        </p:txBody>
      </p:sp>
      <p:sp>
        <p:nvSpPr>
          <p:cNvPr id="11" name="Espace réservé du pied de page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Accueil Délégation Turque</a:t>
            </a:r>
          </a:p>
        </p:txBody>
      </p:sp>
      <p:sp>
        <p:nvSpPr>
          <p:cNvPr id="12" name="Espace réservé du numéro de diapositive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9B6B4-90E1-4577-9A3E-35658A1B9F7A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3" name="Titr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895401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_Monogram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CB8DFEB2-E093-9B45-B313-E128145B35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204915" cy="685799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75CA5DEA-1187-8D48-BF8F-B592E3657B0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5443" y="6026407"/>
            <a:ext cx="12208328" cy="852265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E5A28204-4E99-DE48-8F11-E6F1F0F152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6000" y="2248966"/>
            <a:ext cx="5760000" cy="2160000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6B8C940-0C37-624A-B08E-96C6D25392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0" y="4500668"/>
            <a:ext cx="5760000" cy="720000"/>
          </a:xfrm>
        </p:spPr>
        <p:txBody>
          <a:bodyPr anchor="b"/>
          <a:lstStyle>
            <a:lvl1pPr marL="0" indent="0" algn="l">
              <a:buNone/>
              <a:defRPr sz="2400" u="none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7C9DE9B-4D64-EB49-88F3-F82A6B4AC46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96000" y="5312370"/>
            <a:ext cx="2743200" cy="363600"/>
          </a:xfrm>
          <a:prstGeom prst="rect">
            <a:avLst/>
          </a:prstGeom>
        </p:spPr>
        <p:txBody>
          <a:bodyPr/>
          <a:lstStyle>
            <a:lvl1pPr>
              <a:defRPr sz="2400" b="1" u="none">
                <a:solidFill>
                  <a:schemeClr val="accent1"/>
                </a:solidFill>
              </a:defRPr>
            </a:lvl1pPr>
          </a:lstStyle>
          <a:p>
            <a:r>
              <a:rPr lang="fr-FR"/>
              <a:t>18/10/2024</a:t>
            </a:r>
          </a:p>
        </p:txBody>
      </p:sp>
    </p:spTree>
    <p:extLst>
      <p:ext uri="{BB962C8B-B14F-4D97-AF65-F5344CB8AC3E}">
        <p14:creationId xmlns:p14="http://schemas.microsoft.com/office/powerpoint/2010/main" val="27442633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_bl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FC7C52C2-F5B8-5B4C-B4CC-B6E27DD99F5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31390" y="0"/>
            <a:ext cx="9660610" cy="68580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F42EE565-FCE4-2A48-8EC3-A5492662FD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7450" y="2287662"/>
            <a:ext cx="5760000" cy="2160000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BD1FD37-56B6-1F4E-845C-8564B957C4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67450" y="4589463"/>
            <a:ext cx="5760000" cy="720000"/>
          </a:xfrm>
        </p:spPr>
        <p:txBody>
          <a:bodyPr/>
          <a:lstStyle>
            <a:lvl1pPr marL="0" indent="0">
              <a:buNone/>
              <a:defRPr sz="2400" u="none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9" name="Espace réservé du pied de page 4">
            <a:extLst>
              <a:ext uri="{FF2B5EF4-FFF2-40B4-BE49-F238E27FC236}">
                <a16:creationId xmlns:a16="http://schemas.microsoft.com/office/drawing/2014/main" id="{4134AC38-3006-6448-A887-AEED398968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10060" y="6346938"/>
            <a:ext cx="6480000" cy="360000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fr-FR"/>
              <a:t>Accueil Délégation Turque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54656A38-F925-8949-B943-3CEA7B6421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68120" y="6346938"/>
            <a:ext cx="720000" cy="3600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accent1"/>
                </a:solidFill>
              </a:defRPr>
            </a:lvl1pPr>
          </a:lstStyle>
          <a:p>
            <a:fld id="{36EACB4F-30E1-D045-AF6D-0F3500058C7B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Espace réservé de la date 3">
            <a:extLst>
              <a:ext uri="{FF2B5EF4-FFF2-40B4-BE49-F238E27FC236}">
                <a16:creationId xmlns:a16="http://schemas.microsoft.com/office/drawing/2014/main" id="{04DD0B06-998A-7D46-89E4-E44D735CD82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290060" y="6346938"/>
            <a:ext cx="1080000" cy="360000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fr-FR"/>
              <a:t>18/10/2024</a:t>
            </a:r>
          </a:p>
        </p:txBody>
      </p:sp>
    </p:spTree>
    <p:extLst>
      <p:ext uri="{BB962C8B-B14F-4D97-AF65-F5344CB8AC3E}">
        <p14:creationId xmlns:p14="http://schemas.microsoft.com/office/powerpoint/2010/main" val="2724228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_v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FC7C52C2-F5B8-5B4C-B4CC-B6E27DD99F5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531390" y="0"/>
            <a:ext cx="9660610" cy="6857999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F42EE565-FCE4-2A48-8EC3-A5492662FD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7450" y="2287662"/>
            <a:ext cx="5760000" cy="2160000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BD1FD37-56B6-1F4E-845C-8564B957C4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67450" y="4589463"/>
            <a:ext cx="5760000" cy="720000"/>
          </a:xfrm>
        </p:spPr>
        <p:txBody>
          <a:bodyPr/>
          <a:lstStyle>
            <a:lvl1pPr marL="0" indent="0">
              <a:buNone/>
              <a:defRPr sz="2400" u="none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numéro de diapositive 5">
            <a:extLst>
              <a:ext uri="{FF2B5EF4-FFF2-40B4-BE49-F238E27FC236}">
                <a16:creationId xmlns:a16="http://schemas.microsoft.com/office/drawing/2014/main" id="{54656A38-F925-8949-B943-3CEA7B6421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68120" y="6346938"/>
            <a:ext cx="720000" cy="3600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accent1"/>
                </a:solidFill>
              </a:defRPr>
            </a:lvl1pPr>
          </a:lstStyle>
          <a:p>
            <a:fld id="{36EACB4F-30E1-D045-AF6D-0F3500058C7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687352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_pétro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FC7C52C2-F5B8-5B4C-B4CC-B6E27DD99F5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531392" y="1"/>
            <a:ext cx="9660608" cy="6857999"/>
          </a:xfrm>
          <a:prstGeom prst="rect">
            <a:avLst/>
          </a:prstGeom>
        </p:spPr>
      </p:pic>
      <p:sp>
        <p:nvSpPr>
          <p:cNvPr id="8" name="Titre 1">
            <a:extLst>
              <a:ext uri="{FF2B5EF4-FFF2-40B4-BE49-F238E27FC236}">
                <a16:creationId xmlns:a16="http://schemas.microsoft.com/office/drawing/2014/main" id="{F42EE565-FCE4-2A48-8EC3-A5492662FD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7450" y="2287662"/>
            <a:ext cx="5760000" cy="2160000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9" name="Espace réservé du texte 2">
            <a:extLst>
              <a:ext uri="{FF2B5EF4-FFF2-40B4-BE49-F238E27FC236}">
                <a16:creationId xmlns:a16="http://schemas.microsoft.com/office/drawing/2014/main" id="{8BD1FD37-56B6-1F4E-845C-8564B957C4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67450" y="4589463"/>
            <a:ext cx="5760000" cy="720000"/>
          </a:xfrm>
        </p:spPr>
        <p:txBody>
          <a:bodyPr/>
          <a:lstStyle>
            <a:lvl1pPr marL="0" indent="0">
              <a:buNone/>
              <a:defRPr sz="2400" u="none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5" name="Espace réservé du numéro de diapositive 5">
            <a:extLst>
              <a:ext uri="{FF2B5EF4-FFF2-40B4-BE49-F238E27FC236}">
                <a16:creationId xmlns:a16="http://schemas.microsoft.com/office/drawing/2014/main" id="{54656A38-F925-8949-B943-3CEA7B6421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68120" y="6346938"/>
            <a:ext cx="720000" cy="3600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accent1"/>
                </a:solidFill>
              </a:defRPr>
            </a:lvl1pPr>
          </a:lstStyle>
          <a:p>
            <a:fld id="{36EACB4F-30E1-D045-AF6D-0F3500058C7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98886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un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0A02EE-DC05-0C4E-81FD-57D1F1D352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0000"/>
          </a:xfrm>
        </p:spPr>
        <p:txBody>
          <a:bodyPr>
            <a:normAutofit/>
          </a:bodyPr>
          <a:lstStyle>
            <a:lvl1pPr>
              <a:defRPr sz="38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C35DBF2-737B-0C48-A170-D441F5726DC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258530"/>
            <a:ext cx="10515600" cy="4918434"/>
          </a:xfrm>
        </p:spPr>
        <p:txBody>
          <a:bodyPr/>
          <a:lstStyle>
            <a:lvl1pPr>
              <a:defRPr sz="2400" u="none"/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sp>
        <p:nvSpPr>
          <p:cNvPr id="10" name="Espace réservé de la date 3">
            <a:extLst>
              <a:ext uri="{FF2B5EF4-FFF2-40B4-BE49-F238E27FC236}">
                <a16:creationId xmlns:a16="http://schemas.microsoft.com/office/drawing/2014/main" id="{DB45124C-986D-E946-AEF3-9CDAD4C904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291600" y="6346938"/>
            <a:ext cx="1080000" cy="360000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18/10/2024</a:t>
            </a:r>
          </a:p>
        </p:txBody>
      </p:sp>
      <p:sp>
        <p:nvSpPr>
          <p:cNvPr id="11" name="Espace réservé du pied de page 4">
            <a:extLst>
              <a:ext uri="{FF2B5EF4-FFF2-40B4-BE49-F238E27FC236}">
                <a16:creationId xmlns:a16="http://schemas.microsoft.com/office/drawing/2014/main" id="{A08C19B7-D0F7-D345-A66C-3D71C1E3E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11600" y="6346938"/>
            <a:ext cx="6480000" cy="360000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Accueil Délégation Turque</a:t>
            </a:r>
          </a:p>
        </p:txBody>
      </p:sp>
      <p:sp>
        <p:nvSpPr>
          <p:cNvPr id="12" name="Espace réservé du numéro de diapositive 5">
            <a:extLst>
              <a:ext uri="{FF2B5EF4-FFF2-40B4-BE49-F238E27FC236}">
                <a16:creationId xmlns:a16="http://schemas.microsoft.com/office/drawing/2014/main" id="{54656A38-F925-8949-B943-3CEA7B6421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68120" y="6346938"/>
            <a:ext cx="720000" cy="3600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accent1"/>
                </a:solidFill>
              </a:defRPr>
            </a:lvl1pPr>
          </a:lstStyle>
          <a:p>
            <a:fld id="{36EACB4F-30E1-D045-AF6D-0F3500058C7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15288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DE5F38A-1731-CA4A-9465-1ACC2882E5BE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255100"/>
            <a:ext cx="5181600" cy="4921863"/>
          </a:xfrm>
        </p:spPr>
        <p:txBody>
          <a:bodyPr>
            <a:normAutofit/>
          </a:bodyPr>
          <a:lstStyle>
            <a:lvl1pPr>
              <a:defRPr sz="2400" u="none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67E76708-BD60-1C4E-ABF4-06809119178B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1255100"/>
            <a:ext cx="5181600" cy="4921863"/>
          </a:xfrm>
        </p:spPr>
        <p:txBody>
          <a:bodyPr>
            <a:normAutofit/>
          </a:bodyPr>
          <a:lstStyle>
            <a:lvl1pPr>
              <a:defRPr sz="2400" u="none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790A02EE-DC05-0C4E-81FD-57D1F1D352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0000"/>
          </a:xfrm>
        </p:spPr>
        <p:txBody>
          <a:bodyPr>
            <a:normAutofit/>
          </a:bodyPr>
          <a:lstStyle>
            <a:lvl1pPr>
              <a:defRPr sz="38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13" name="Espace réservé de la date 3">
            <a:extLst>
              <a:ext uri="{FF2B5EF4-FFF2-40B4-BE49-F238E27FC236}">
                <a16:creationId xmlns:a16="http://schemas.microsoft.com/office/drawing/2014/main" id="{DB45124C-986D-E946-AEF3-9CDAD4C904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291600" y="6346938"/>
            <a:ext cx="1080000" cy="360000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18/10/2024</a:t>
            </a:r>
          </a:p>
        </p:txBody>
      </p:sp>
      <p:sp>
        <p:nvSpPr>
          <p:cNvPr id="15" name="Espace réservé du pied de page 4">
            <a:extLst>
              <a:ext uri="{FF2B5EF4-FFF2-40B4-BE49-F238E27FC236}">
                <a16:creationId xmlns:a16="http://schemas.microsoft.com/office/drawing/2014/main" id="{A08C19B7-D0F7-D345-A66C-3D71C1E3E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11600" y="6346938"/>
            <a:ext cx="6480000" cy="360000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Accueil Délégation Turque</a:t>
            </a:r>
          </a:p>
        </p:txBody>
      </p:sp>
      <p:sp>
        <p:nvSpPr>
          <p:cNvPr id="16" name="Espace réservé du numéro de diapositive 5">
            <a:extLst>
              <a:ext uri="{FF2B5EF4-FFF2-40B4-BE49-F238E27FC236}">
                <a16:creationId xmlns:a16="http://schemas.microsoft.com/office/drawing/2014/main" id="{54656A38-F925-8949-B943-3CEA7B6421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68120" y="6346938"/>
            <a:ext cx="720000" cy="3600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accent1"/>
                </a:solidFill>
              </a:defRPr>
            </a:lvl1pPr>
          </a:lstStyle>
          <a:p>
            <a:fld id="{36EACB4F-30E1-D045-AF6D-0F3500058C7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4135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, sous-titre et un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0A02EE-DC05-0C4E-81FD-57D1F1D352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0000"/>
          </a:xfrm>
        </p:spPr>
        <p:txBody>
          <a:bodyPr>
            <a:normAutofit/>
          </a:bodyPr>
          <a:lstStyle>
            <a:lvl1pPr>
              <a:defRPr sz="38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C35DBF2-737B-0C48-A170-D441F5726DC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831100"/>
            <a:ext cx="10515600" cy="4345864"/>
          </a:xfrm>
        </p:spPr>
        <p:txBody>
          <a:bodyPr/>
          <a:lstStyle>
            <a:lvl1pPr>
              <a:defRPr sz="2400" u="none"/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sp>
        <p:nvSpPr>
          <p:cNvPr id="13" name="Espace réservé du texte 12"/>
          <p:cNvSpPr>
            <a:spLocks noGrp="1"/>
          </p:cNvSpPr>
          <p:nvPr>
            <p:ph type="body" sz="quarter" idx="13"/>
          </p:nvPr>
        </p:nvSpPr>
        <p:spPr>
          <a:xfrm>
            <a:off x="838200" y="1170112"/>
            <a:ext cx="10504200" cy="576000"/>
          </a:xfrm>
        </p:spPr>
        <p:txBody>
          <a:bodyPr/>
          <a:lstStyle>
            <a:lvl1pPr marL="0" indent="0">
              <a:buNone/>
              <a:defRPr u="none">
                <a:solidFill>
                  <a:schemeClr val="accent1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e la date 3">
            <a:extLst>
              <a:ext uri="{FF2B5EF4-FFF2-40B4-BE49-F238E27FC236}">
                <a16:creationId xmlns:a16="http://schemas.microsoft.com/office/drawing/2014/main" id="{DB45124C-986D-E946-AEF3-9CDAD4C904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291600" y="6346938"/>
            <a:ext cx="1080000" cy="360000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18/10/2024</a:t>
            </a:r>
          </a:p>
        </p:txBody>
      </p:sp>
      <p:sp>
        <p:nvSpPr>
          <p:cNvPr id="16" name="Espace réservé du pied de page 4">
            <a:extLst>
              <a:ext uri="{FF2B5EF4-FFF2-40B4-BE49-F238E27FC236}">
                <a16:creationId xmlns:a16="http://schemas.microsoft.com/office/drawing/2014/main" id="{A08C19B7-D0F7-D345-A66C-3D71C1E3E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11600" y="6346938"/>
            <a:ext cx="6480000" cy="360000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Accueil Délégation Turque</a:t>
            </a:r>
          </a:p>
        </p:txBody>
      </p:sp>
      <p:sp>
        <p:nvSpPr>
          <p:cNvPr id="17" name="Espace réservé du numéro de diapositive 5">
            <a:extLst>
              <a:ext uri="{FF2B5EF4-FFF2-40B4-BE49-F238E27FC236}">
                <a16:creationId xmlns:a16="http://schemas.microsoft.com/office/drawing/2014/main" id="{54656A38-F925-8949-B943-3CEA7B6421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68120" y="6346938"/>
            <a:ext cx="720000" cy="3600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accent1"/>
                </a:solidFill>
              </a:defRPr>
            </a:lvl1pPr>
          </a:lstStyle>
          <a:p>
            <a:fld id="{36EACB4F-30E1-D045-AF6D-0F3500058C7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53883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, sous-titre et 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DE5F38A-1731-CA4A-9465-1ACC2882E5BE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>
            <a:normAutofit/>
          </a:bodyPr>
          <a:lstStyle>
            <a:lvl1pPr>
              <a:defRPr sz="2400" u="none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67E76708-BD60-1C4E-ABF4-06809119178B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lstStyle>
            <a:lvl1pPr>
              <a:defRPr sz="2400" u="none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790A02EE-DC05-0C4E-81FD-57D1F1D352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0000"/>
          </a:xfrm>
        </p:spPr>
        <p:txBody>
          <a:bodyPr>
            <a:normAutofit/>
          </a:bodyPr>
          <a:lstStyle>
            <a:lvl1pPr>
              <a:defRPr sz="38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13" name="Espace réservé du texte 12"/>
          <p:cNvSpPr>
            <a:spLocks noGrp="1"/>
          </p:cNvSpPr>
          <p:nvPr>
            <p:ph type="body" sz="quarter" idx="13"/>
          </p:nvPr>
        </p:nvSpPr>
        <p:spPr>
          <a:xfrm>
            <a:off x="838200" y="1170112"/>
            <a:ext cx="10504200" cy="576000"/>
          </a:xfrm>
        </p:spPr>
        <p:txBody>
          <a:bodyPr/>
          <a:lstStyle>
            <a:lvl1pPr marL="0" indent="0">
              <a:buNone/>
              <a:defRPr u="none">
                <a:solidFill>
                  <a:schemeClr val="accent1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0" name="Espace réservé de la date 3">
            <a:extLst>
              <a:ext uri="{FF2B5EF4-FFF2-40B4-BE49-F238E27FC236}">
                <a16:creationId xmlns:a16="http://schemas.microsoft.com/office/drawing/2014/main" id="{DB45124C-986D-E946-AEF3-9CDAD4C904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291600" y="6346938"/>
            <a:ext cx="1080000" cy="360000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18/10/2024</a:t>
            </a:r>
          </a:p>
        </p:txBody>
      </p:sp>
      <p:sp>
        <p:nvSpPr>
          <p:cNvPr id="21" name="Espace réservé du pied de page 4">
            <a:extLst>
              <a:ext uri="{FF2B5EF4-FFF2-40B4-BE49-F238E27FC236}">
                <a16:creationId xmlns:a16="http://schemas.microsoft.com/office/drawing/2014/main" id="{A08C19B7-D0F7-D345-A66C-3D71C1E3E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11600" y="6346938"/>
            <a:ext cx="6480000" cy="360000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Accueil Délégation Turque</a:t>
            </a:r>
          </a:p>
        </p:txBody>
      </p:sp>
      <p:sp>
        <p:nvSpPr>
          <p:cNvPr id="22" name="Espace réservé du numéro de diapositive 5">
            <a:extLst>
              <a:ext uri="{FF2B5EF4-FFF2-40B4-BE49-F238E27FC236}">
                <a16:creationId xmlns:a16="http://schemas.microsoft.com/office/drawing/2014/main" id="{54656A38-F925-8949-B943-3CEA7B6421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68120" y="6346938"/>
            <a:ext cx="720000" cy="3600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accent1"/>
                </a:solidFill>
              </a:defRPr>
            </a:lvl1pPr>
          </a:lstStyle>
          <a:p>
            <a:fld id="{36EACB4F-30E1-D045-AF6D-0F3500058C7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621870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A58E1942-8452-7E46-B374-9173B7FCE7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B1A58DD-80ED-1141-AF7A-DD72B177E9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FBC2E9C-3303-E545-9CEE-111D210D71D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/>
          <a:srcRect b="34666"/>
          <a:stretch/>
        </p:blipFill>
        <p:spPr>
          <a:xfrm>
            <a:off x="9660853" y="6177611"/>
            <a:ext cx="2540000" cy="680389"/>
          </a:xfrm>
          <a:prstGeom prst="rect">
            <a:avLst/>
          </a:prstGeom>
        </p:spPr>
      </p:pic>
      <p:pic>
        <p:nvPicPr>
          <p:cNvPr id="5" name="Image 4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id="{356DCF33-E087-6C46-9B08-5C20FF3DA050}"/>
              </a:ext>
            </a:extLst>
          </p:cNvPr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10866539" y="6401702"/>
            <a:ext cx="938210" cy="255643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F98A13BC-FE75-374F-9FDC-436DFF1D0DF4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9120150" y="6164262"/>
            <a:ext cx="342900" cy="74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347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2" r:id="rId3"/>
    <p:sldLayoutId id="2147483663" r:id="rId4"/>
    <p:sldLayoutId id="2147483651" r:id="rId5"/>
    <p:sldLayoutId id="2147483650" r:id="rId6"/>
    <p:sldLayoutId id="2147483652" r:id="rId7"/>
    <p:sldLayoutId id="2147483664" r:id="rId8"/>
    <p:sldLayoutId id="2147483666" r:id="rId9"/>
    <p:sldLayoutId id="2147483665" r:id="rId10"/>
    <p:sldLayoutId id="2147483657" r:id="rId11"/>
    <p:sldLayoutId id="2147483674" r:id="rId12"/>
    <p:sldLayoutId id="2147483675" r:id="rId13"/>
    <p:sldLayoutId id="2147483676" r:id="rId14"/>
  </p:sldLayoutIdLst>
  <p:hf sldNum="0"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u="sng" kern="1200">
          <a:solidFill>
            <a:schemeClr val="accent3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diagramLayout" Target="../diagrams/layout2.xml"/><Relationship Id="rId7" Type="http://schemas.openxmlformats.org/officeDocument/2006/relationships/image" Target="../media/image12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2.xml"/><Relationship Id="rId11" Type="http://schemas.openxmlformats.org/officeDocument/2006/relationships/image" Target="../media/image16.emf"/><Relationship Id="rId5" Type="http://schemas.openxmlformats.org/officeDocument/2006/relationships/diagramColors" Target="../diagrams/colors2.xml"/><Relationship Id="rId10" Type="http://schemas.openxmlformats.org/officeDocument/2006/relationships/image" Target="../media/image15.emf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14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/>
              <a:t>Tramway T10</a:t>
            </a:r>
          </a:p>
        </p:txBody>
      </p:sp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ADCDF6E0-335E-4ECF-17B4-FEA94D9C8E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/>
              <a:t>Muriel ROCHE</a:t>
            </a:r>
          </a:p>
        </p:txBody>
      </p:sp>
    </p:spTree>
    <p:extLst>
      <p:ext uri="{BB962C8B-B14F-4D97-AF65-F5344CB8AC3E}">
        <p14:creationId xmlns:p14="http://schemas.microsoft.com/office/powerpoint/2010/main" val="20525079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8B31195-354F-C1C4-968A-494D046914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Pedestrian and cycle management during the construction phase</a:t>
            </a:r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FDF0944-D280-2158-D3AD-478D9D1CF5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fontAlgn="base">
              <a:lnSpc>
                <a:spcPct val="100000"/>
              </a:lnSpc>
              <a:spcAft>
                <a:spcPct val="0"/>
              </a:spcAft>
            </a:pPr>
            <a:r>
              <a:rPr lang="fr-FR" err="1"/>
              <a:t>Maintaining</a:t>
            </a:r>
            <a:r>
              <a:rPr lang="fr-FR"/>
              <a:t> </a:t>
            </a:r>
            <a:r>
              <a:rPr lang="fr-FR" err="1"/>
              <a:t>paths</a:t>
            </a:r>
            <a:r>
              <a:rPr lang="fr-FR"/>
              <a:t> or </a:t>
            </a:r>
            <a:r>
              <a:rPr lang="fr-FR" err="1"/>
              <a:t>deviations</a:t>
            </a:r>
            <a:endParaRPr lang="fr-FR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081CAFA-D4FC-3F9C-0925-D05543A7BA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18/10/2024</a:t>
            </a: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A3F3A0F-0587-B38A-569E-C4C3777954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Accueil Délégation Turque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27780212-479A-B279-EFA5-86EDD11B1A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321" y="1790994"/>
            <a:ext cx="2972215" cy="1648055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91D1D80-46F7-DA4B-5D2E-BE06CBE39A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1979" y="1752889"/>
            <a:ext cx="2981741" cy="168616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37502767-8BC6-8EC8-AAD8-0E8E5780C6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3926" y="1792994"/>
            <a:ext cx="3058868" cy="1686160"/>
          </a:xfrm>
          <a:prstGeom prst="rect">
            <a:avLst/>
          </a:prstGeom>
        </p:spPr>
      </p:pic>
      <p:pic>
        <p:nvPicPr>
          <p:cNvPr id="3" name="Image 2" descr="Une image contenant texte, plein air, bâtiment, scène&#10;&#10;Description générée automatiquement">
            <a:extLst>
              <a:ext uri="{FF2B5EF4-FFF2-40B4-BE49-F238E27FC236}">
                <a16:creationId xmlns:a16="http://schemas.microsoft.com/office/drawing/2014/main" id="{B455FB36-75A2-2935-5E53-640AA782734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896" r="1"/>
          <a:stretch/>
        </p:blipFill>
        <p:spPr>
          <a:xfrm>
            <a:off x="249321" y="3630696"/>
            <a:ext cx="1732649" cy="3089611"/>
          </a:xfrm>
          <a:prstGeom prst="rect">
            <a:avLst/>
          </a:prstGeom>
        </p:spPr>
      </p:pic>
      <p:pic>
        <p:nvPicPr>
          <p:cNvPr id="7" name="Image 6" descr="Une image contenant plein air, texte, voiture, bâtiment&#10;&#10;Description générée automatiquement">
            <a:extLst>
              <a:ext uri="{FF2B5EF4-FFF2-40B4-BE49-F238E27FC236}">
                <a16:creationId xmlns:a16="http://schemas.microsoft.com/office/drawing/2014/main" id="{447FCD16-EC53-D125-DF39-913603437850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3615" r="1"/>
          <a:stretch/>
        </p:blipFill>
        <p:spPr>
          <a:xfrm>
            <a:off x="2202916" y="3604042"/>
            <a:ext cx="1698958" cy="3088107"/>
          </a:xfrm>
          <a:prstGeom prst="rect">
            <a:avLst/>
          </a:prstGeom>
        </p:spPr>
      </p:pic>
      <p:pic>
        <p:nvPicPr>
          <p:cNvPr id="8" name="Image 7" descr="Une image contenant plein air, Bitume, sol, route&#10;&#10;Description générée automatiquement">
            <a:extLst>
              <a:ext uri="{FF2B5EF4-FFF2-40B4-BE49-F238E27FC236}">
                <a16:creationId xmlns:a16="http://schemas.microsoft.com/office/drawing/2014/main" id="{DDD297C6-B178-DF14-B809-D6308267F2D7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2441"/>
          <a:stretch/>
        </p:blipFill>
        <p:spPr>
          <a:xfrm>
            <a:off x="4069347" y="3613068"/>
            <a:ext cx="1498861" cy="309244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C0B3950E-7EA2-3E4E-E518-1564F70FC5D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55469" y="3630695"/>
            <a:ext cx="2319872" cy="3088190"/>
          </a:xfrm>
          <a:prstGeom prst="rect">
            <a:avLst/>
          </a:prstGeom>
        </p:spPr>
      </p:pic>
      <p:pic>
        <p:nvPicPr>
          <p:cNvPr id="9" name="Image 8" descr="Une image contenant plein air, arbre, texte, sol&#10;&#10;Description générée automatiquement">
            <a:extLst>
              <a:ext uri="{FF2B5EF4-FFF2-40B4-BE49-F238E27FC236}">
                <a16:creationId xmlns:a16="http://schemas.microsoft.com/office/drawing/2014/main" id="{DE8E643A-8CD4-341A-A217-C4EAFFD40AF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10198886" y="1056105"/>
            <a:ext cx="1767072" cy="3101475"/>
          </a:xfrm>
          <a:prstGeom prst="rect">
            <a:avLst/>
          </a:prstGeom>
        </p:spPr>
      </p:pic>
      <p:pic>
        <p:nvPicPr>
          <p:cNvPr id="13" name="Image 12" descr="Une image contenant plein air, bâtiment, trottoir, Bitume&#10;&#10;Description générée automatiquement">
            <a:extLst>
              <a:ext uri="{FF2B5EF4-FFF2-40B4-BE49-F238E27FC236}">
                <a16:creationId xmlns:a16="http://schemas.microsoft.com/office/drawing/2014/main" id="{1483A46C-A566-F727-A4AC-C6FDB47BE9B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208210" y="4220012"/>
            <a:ext cx="3983790" cy="1920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8232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8B31195-354F-C1C4-968A-494D046914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Pedestrian and cycle management during the construction phase</a:t>
            </a:r>
            <a:endParaRPr lang="fr-FR"/>
          </a:p>
        </p:txBody>
      </p:sp>
      <p:pic>
        <p:nvPicPr>
          <p:cNvPr id="9" name="Espace réservé du contenu 8">
            <a:extLst>
              <a:ext uri="{FF2B5EF4-FFF2-40B4-BE49-F238E27FC236}">
                <a16:creationId xmlns:a16="http://schemas.microsoft.com/office/drawing/2014/main" id="{D429E93A-07BD-89C0-5D87-37200D4681F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39711" y="1831099"/>
            <a:ext cx="3511994" cy="4346575"/>
          </a:xfrm>
          <a:prstGeom prst="rect">
            <a:avLst/>
          </a:prstGeom>
        </p:spPr>
      </p:pic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FDF0944-D280-2158-D3AD-478D9D1CF5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fontAlgn="base">
              <a:lnSpc>
                <a:spcPct val="100000"/>
              </a:lnSpc>
              <a:spcAft>
                <a:spcPct val="0"/>
              </a:spcAft>
            </a:pPr>
            <a:r>
              <a:rPr lang="fr-FR"/>
              <a:t>Construction site charter and communication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081CAFA-D4FC-3F9C-0925-D05543A7BA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18/10/2024</a:t>
            </a: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A3F3A0F-0587-B38A-569E-C4C3777954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Accueil Délégation Turque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B5561DD-2F75-6561-FE0B-7D28B9CBE8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3935" y="5142084"/>
            <a:ext cx="1949005" cy="942862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962D639C-06FA-A1B3-4F60-0D631BA47C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69028" y="2066526"/>
            <a:ext cx="1883261" cy="28135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8576953-B6DE-E961-546D-5D4F140CFEB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49" t="1520"/>
          <a:stretch/>
        </p:blipFill>
        <p:spPr>
          <a:xfrm>
            <a:off x="4281934" y="2551971"/>
            <a:ext cx="5246680" cy="3029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9140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407E440E-4FFF-4119-DB43-D7645B24CC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/>
              <a:t>Merci de votre attention</a:t>
            </a:r>
          </a:p>
        </p:txBody>
      </p:sp>
      <p:sp>
        <p:nvSpPr>
          <p:cNvPr id="9" name="Sous-titre 8">
            <a:extLst>
              <a:ext uri="{FF2B5EF4-FFF2-40B4-BE49-F238E27FC236}">
                <a16:creationId xmlns:a16="http://schemas.microsoft.com/office/drawing/2014/main" id="{634DFE25-F26E-AA68-9DE4-3A98E7DE7B5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8F6F8B2-CEC2-E027-BDD7-C4F7F3274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18/10/2024</a:t>
            </a:r>
          </a:p>
        </p:txBody>
      </p:sp>
    </p:spTree>
    <p:extLst>
      <p:ext uri="{BB962C8B-B14F-4D97-AF65-F5344CB8AC3E}">
        <p14:creationId xmlns:p14="http://schemas.microsoft.com/office/powerpoint/2010/main" val="22193048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3971196-8755-51C0-2927-78CC1E7C45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err="1"/>
              <a:t>Creation</a:t>
            </a:r>
            <a:r>
              <a:rPr lang="fr-FR"/>
              <a:t> of the tramway ligne T10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50E4CA0-F14A-DD03-B62C-1C08A551D4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18/10/2024</a:t>
            </a: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BEC886D-1D4A-0654-9665-3A56A793D4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Accueil Délégation Turque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F08F8D73-B9A5-348A-47DD-49756810B4F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199" y="1037467"/>
            <a:ext cx="8276787" cy="5309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27258166-E7CD-745E-EF13-A716BEEBDDB0}"/>
              </a:ext>
            </a:extLst>
          </p:cNvPr>
          <p:cNvSpPr txBox="1"/>
          <p:nvPr/>
        </p:nvSpPr>
        <p:spPr>
          <a:xfrm>
            <a:off x="8586362" y="1183404"/>
            <a:ext cx="316796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/>
              <a:t>Approx. </a:t>
            </a:r>
            <a:r>
              <a:rPr lang="fr-FR" b="1"/>
              <a:t>8 km</a:t>
            </a:r>
          </a:p>
          <a:p>
            <a:pPr algn="just"/>
            <a:endParaRPr lang="fr-FR"/>
          </a:p>
          <a:p>
            <a:pPr algn="just"/>
            <a:r>
              <a:rPr lang="en-US"/>
              <a:t>Peak Hour frequency at start of operation: </a:t>
            </a:r>
            <a:r>
              <a:rPr lang="en-US" b="1"/>
              <a:t>10 minute </a:t>
            </a:r>
            <a:endParaRPr lang="en-US"/>
          </a:p>
          <a:p>
            <a:pPr algn="just"/>
            <a:endParaRPr lang="en-US"/>
          </a:p>
          <a:p>
            <a:pPr algn="just"/>
            <a:r>
              <a:rPr lang="en-US" b="1"/>
              <a:t>14 stations</a:t>
            </a:r>
            <a:r>
              <a:rPr lang="en-US"/>
              <a:t> including 1 reconfigured station (Gare de Vénissieux)</a:t>
            </a:r>
          </a:p>
          <a:p>
            <a:endParaRPr lang="en-US"/>
          </a:p>
          <a:p>
            <a:r>
              <a:rPr lang="en-US"/>
              <a:t>More than </a:t>
            </a:r>
            <a:r>
              <a:rPr lang="en-US" b="1"/>
              <a:t>22 000 passengers </a:t>
            </a:r>
            <a:r>
              <a:rPr lang="en-US"/>
              <a:t>a day in 2030</a:t>
            </a:r>
          </a:p>
          <a:p>
            <a:endParaRPr lang="fr-FR"/>
          </a:p>
          <a:p>
            <a:r>
              <a:rPr lang="fr-FR"/>
              <a:t>Start of </a:t>
            </a:r>
            <a:r>
              <a:rPr lang="fr-FR" err="1"/>
              <a:t>operation</a:t>
            </a:r>
            <a:r>
              <a:rPr lang="fr-FR"/>
              <a:t>: </a:t>
            </a:r>
            <a:r>
              <a:rPr lang="fr-FR" b="1"/>
              <a:t>2026 </a:t>
            </a:r>
          </a:p>
          <a:p>
            <a:endParaRPr lang="fr-FR"/>
          </a:p>
          <a:p>
            <a:r>
              <a:rPr lang="fr-FR" err="1"/>
              <a:t>Overall</a:t>
            </a:r>
            <a:r>
              <a:rPr lang="fr-FR"/>
              <a:t> </a:t>
            </a:r>
            <a:r>
              <a:rPr lang="fr-FR" err="1"/>
              <a:t>operation</a:t>
            </a:r>
            <a:r>
              <a:rPr lang="fr-FR"/>
              <a:t> budget : </a:t>
            </a:r>
            <a:r>
              <a:rPr lang="fr-FR" b="1"/>
              <a:t>295 M€</a:t>
            </a:r>
          </a:p>
        </p:txBody>
      </p:sp>
    </p:spTree>
    <p:extLst>
      <p:ext uri="{BB962C8B-B14F-4D97-AF65-F5344CB8AC3E}">
        <p14:creationId xmlns:p14="http://schemas.microsoft.com/office/powerpoint/2010/main" val="12834812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8B31195-354F-C1C4-968A-494D046914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Integrating pedestrian and cycling facilities into project design</a:t>
            </a:r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FDF0944-D280-2158-D3AD-478D9D1CF5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/>
          </a:bodyPr>
          <a:lstStyle/>
          <a:p>
            <a:r>
              <a:rPr lang="en-US"/>
              <a:t>A step-by-step approach to the emergence of the reference route</a:t>
            </a:r>
            <a:endParaRPr lang="fr-FR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081CAFA-D4FC-3F9C-0925-D05543A7BA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18/10/2024</a:t>
            </a: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A3F3A0F-0587-B38A-569E-C4C3777954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Accueil Délégation Turque</a:t>
            </a:r>
          </a:p>
        </p:txBody>
      </p:sp>
      <p:graphicFrame>
        <p:nvGraphicFramePr>
          <p:cNvPr id="12" name="Diagramme 11">
            <a:extLst>
              <a:ext uri="{FF2B5EF4-FFF2-40B4-BE49-F238E27FC236}">
                <a16:creationId xmlns:a16="http://schemas.microsoft.com/office/drawing/2014/main" id="{6F5BE1DA-A355-BF76-C444-0A0565AA96A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65954864"/>
              </p:ext>
            </p:extLst>
          </p:nvPr>
        </p:nvGraphicFramePr>
        <p:xfrm>
          <a:off x="1177618" y="2168032"/>
          <a:ext cx="2598823" cy="41743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3" name="Image 12">
            <a:extLst>
              <a:ext uri="{FF2B5EF4-FFF2-40B4-BE49-F238E27FC236}">
                <a16:creationId xmlns:a16="http://schemas.microsoft.com/office/drawing/2014/main" id="{961FA1FC-C241-0D12-B338-5D8053C1304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00648" y="1889252"/>
            <a:ext cx="6363146" cy="4526944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2B25391-FE95-223B-F09E-8366060D8F69}"/>
              </a:ext>
            </a:extLst>
          </p:cNvPr>
          <p:cNvSpPr/>
          <p:nvPr/>
        </p:nvSpPr>
        <p:spPr>
          <a:xfrm>
            <a:off x="1010348" y="1551819"/>
            <a:ext cx="3000267" cy="415917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>
                <a:solidFill>
                  <a:schemeClr val="tx1">
                    <a:lumMod val="50000"/>
                    <a:lumOff val="50000"/>
                  </a:schemeClr>
                </a:solidFill>
              </a:rPr>
              <a:t>4 </a:t>
            </a:r>
            <a:r>
              <a:rPr lang="fr-FR" sz="2000" b="1" err="1">
                <a:solidFill>
                  <a:schemeClr val="tx1">
                    <a:lumMod val="50000"/>
                    <a:lumOff val="50000"/>
                  </a:schemeClr>
                </a:solidFill>
              </a:rPr>
              <a:t>step</a:t>
            </a:r>
            <a:endParaRPr lang="fr-FR" sz="2000" b="1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09E9274-4B38-FAAD-FF69-0E1AD96E8BFC}"/>
              </a:ext>
            </a:extLst>
          </p:cNvPr>
          <p:cNvSpPr/>
          <p:nvPr/>
        </p:nvSpPr>
        <p:spPr>
          <a:xfrm>
            <a:off x="4400648" y="1551819"/>
            <a:ext cx="6612933" cy="415917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>
                <a:solidFill>
                  <a:schemeClr val="tx1">
                    <a:lumMod val="50000"/>
                    <a:lumOff val="50000"/>
                  </a:schemeClr>
                </a:solidFill>
              </a:rPr>
              <a:t>10 benchmarking </a:t>
            </a:r>
            <a:r>
              <a:rPr lang="fr-FR" sz="2000" b="1" err="1">
                <a:solidFill>
                  <a:schemeClr val="tx1">
                    <a:lumMod val="50000"/>
                    <a:lumOff val="50000"/>
                  </a:schemeClr>
                </a:solidFill>
              </a:rPr>
              <a:t>criteria</a:t>
            </a:r>
            <a:endParaRPr lang="fr-FR" sz="2000" b="1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E27A811A-1C2F-B9F4-0ABA-3DFD8A034413}"/>
              </a:ext>
            </a:extLst>
          </p:cNvPr>
          <p:cNvCxnSpPr/>
          <p:nvPr/>
        </p:nvCxnSpPr>
        <p:spPr>
          <a:xfrm>
            <a:off x="4222489" y="1551819"/>
            <a:ext cx="0" cy="48643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A86C3C14-EFB7-78E6-C81A-7D8CB542F772}"/>
              </a:ext>
            </a:extLst>
          </p:cNvPr>
          <p:cNvSpPr/>
          <p:nvPr/>
        </p:nvSpPr>
        <p:spPr>
          <a:xfrm>
            <a:off x="4841714" y="5619331"/>
            <a:ext cx="2786742" cy="725306"/>
          </a:xfrm>
          <a:prstGeom prst="rect">
            <a:avLst/>
          </a:prstGeom>
          <a:noFill/>
          <a:ln w="76200"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124545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8B31195-354F-C1C4-968A-494D046914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Integrating pedestrian and cycling facilities into project design</a:t>
            </a:r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FDF0944-D280-2158-D3AD-478D9D1CF5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/>
              <a:t>Defining the insertion of the tramway : process</a:t>
            </a:r>
            <a:endParaRPr lang="fr-FR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081CAFA-D4FC-3F9C-0925-D05543A7BA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18/10/2024</a:t>
            </a: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A3F3A0F-0587-B38A-569E-C4C3777954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Accueil Délégation Turque</a:t>
            </a:r>
          </a:p>
        </p:txBody>
      </p:sp>
      <p:graphicFrame>
        <p:nvGraphicFramePr>
          <p:cNvPr id="7" name="Diagramme 6">
            <a:extLst>
              <a:ext uri="{FF2B5EF4-FFF2-40B4-BE49-F238E27FC236}">
                <a16:creationId xmlns:a16="http://schemas.microsoft.com/office/drawing/2014/main" id="{1D583EEE-C380-E4B6-C4EB-7DABADD9D31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98851238"/>
              </p:ext>
            </p:extLst>
          </p:nvPr>
        </p:nvGraphicFramePr>
        <p:xfrm>
          <a:off x="1192741" y="1510108"/>
          <a:ext cx="8128000" cy="46956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8" name="Groupe 7">
            <a:extLst>
              <a:ext uri="{FF2B5EF4-FFF2-40B4-BE49-F238E27FC236}">
                <a16:creationId xmlns:a16="http://schemas.microsoft.com/office/drawing/2014/main" id="{A5D641F1-2E31-219D-C8A0-0C80883AB9B0}"/>
              </a:ext>
            </a:extLst>
          </p:cNvPr>
          <p:cNvGrpSpPr/>
          <p:nvPr/>
        </p:nvGrpSpPr>
        <p:grpSpPr>
          <a:xfrm>
            <a:off x="530559" y="2974470"/>
            <a:ext cx="3221162" cy="1546225"/>
            <a:chOff x="1607474" y="1798562"/>
            <a:chExt cx="9395763" cy="4510163"/>
          </a:xfrm>
        </p:grpSpPr>
        <p:pic>
          <p:nvPicPr>
            <p:cNvPr id="9" name="Espace réservé du contenu 9">
              <a:extLst>
                <a:ext uri="{FF2B5EF4-FFF2-40B4-BE49-F238E27FC236}">
                  <a16:creationId xmlns:a16="http://schemas.microsoft.com/office/drawing/2014/main" id="{8E8EF8BA-3755-8D5A-48F2-761352114EE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84244" t="21764" r="14532" b="74134"/>
            <a:stretch/>
          </p:blipFill>
          <p:spPr>
            <a:xfrm>
              <a:off x="9489992" y="4386420"/>
              <a:ext cx="497666" cy="548239"/>
            </a:xfrm>
            <a:prstGeom prst="rect">
              <a:avLst/>
            </a:prstGeom>
          </p:spPr>
        </p:pic>
        <p:pic>
          <p:nvPicPr>
            <p:cNvPr id="10" name="Espace réservé du contenu 9">
              <a:extLst>
                <a:ext uri="{FF2B5EF4-FFF2-40B4-BE49-F238E27FC236}">
                  <a16:creationId xmlns:a16="http://schemas.microsoft.com/office/drawing/2014/main" id="{5CC2A7DD-E13C-56A9-3435-94B7A90B4DD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84244" t="21764" r="14532" b="74134"/>
            <a:stretch/>
          </p:blipFill>
          <p:spPr>
            <a:xfrm>
              <a:off x="2424823" y="4368436"/>
              <a:ext cx="497666" cy="548239"/>
            </a:xfrm>
            <a:prstGeom prst="rect">
              <a:avLst/>
            </a:prstGeom>
          </p:spPr>
        </p:pic>
        <p:pic>
          <p:nvPicPr>
            <p:cNvPr id="11" name="Espace réservé du contenu 9">
              <a:extLst>
                <a:ext uri="{FF2B5EF4-FFF2-40B4-BE49-F238E27FC236}">
                  <a16:creationId xmlns:a16="http://schemas.microsoft.com/office/drawing/2014/main" id="{1A0E766C-6EF8-4A89-835B-7BECB4B653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66320" t="21293" r="31734" b="74897"/>
            <a:stretch/>
          </p:blipFill>
          <p:spPr>
            <a:xfrm>
              <a:off x="7551733" y="4296251"/>
              <a:ext cx="1021233" cy="656844"/>
            </a:xfrm>
            <a:prstGeom prst="rect">
              <a:avLst/>
            </a:prstGeom>
          </p:spPr>
        </p:pic>
        <p:pic>
          <p:nvPicPr>
            <p:cNvPr id="12" name="Espace réservé du contenu 9">
              <a:extLst>
                <a:ext uri="{FF2B5EF4-FFF2-40B4-BE49-F238E27FC236}">
                  <a16:creationId xmlns:a16="http://schemas.microsoft.com/office/drawing/2014/main" id="{C2C81ADF-68DA-CFBF-8D76-F2B2D25C9EB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grayscl/>
            </a:blip>
            <a:srcRect l="64337" t="21293" r="33680" b="74897"/>
            <a:stretch/>
          </p:blipFill>
          <p:spPr>
            <a:xfrm>
              <a:off x="3497708" y="4296251"/>
              <a:ext cx="1040242" cy="656844"/>
            </a:xfrm>
            <a:prstGeom prst="rect">
              <a:avLst/>
            </a:prstGeom>
          </p:spPr>
        </p:pic>
        <p:pic>
          <p:nvPicPr>
            <p:cNvPr id="13" name="Espace réservé du contenu 9">
              <a:extLst>
                <a:ext uri="{FF2B5EF4-FFF2-40B4-BE49-F238E27FC236}">
                  <a16:creationId xmlns:a16="http://schemas.microsoft.com/office/drawing/2014/main" id="{E78BE295-F87F-1AB4-B11B-46D6C4BAD5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75436" t="13380" r="23575" b="82615"/>
            <a:stretch/>
          </p:blipFill>
          <p:spPr>
            <a:xfrm>
              <a:off x="3232994" y="4368436"/>
              <a:ext cx="429443" cy="571489"/>
            </a:xfrm>
            <a:prstGeom prst="rect">
              <a:avLst/>
            </a:prstGeom>
          </p:spPr>
        </p:pic>
        <p:pic>
          <p:nvPicPr>
            <p:cNvPr id="14" name="Espace réservé du contenu 9">
              <a:extLst>
                <a:ext uri="{FF2B5EF4-FFF2-40B4-BE49-F238E27FC236}">
                  <a16:creationId xmlns:a16="http://schemas.microsoft.com/office/drawing/2014/main" id="{5E380077-76F2-7270-4D5E-5E9EA9DC215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75436" t="13380" r="23575" b="82615"/>
            <a:stretch/>
          </p:blipFill>
          <p:spPr>
            <a:xfrm>
              <a:off x="8440740" y="4371219"/>
              <a:ext cx="429443" cy="571489"/>
            </a:xfrm>
            <a:prstGeom prst="rect">
              <a:avLst/>
            </a:prstGeom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D6F2CDB7-8B32-37AF-DFD2-C5E7688D105C}"/>
                </a:ext>
              </a:extLst>
            </p:cNvPr>
            <p:cNvSpPr/>
            <p:nvPr/>
          </p:nvSpPr>
          <p:spPr>
            <a:xfrm>
              <a:off x="8906731" y="4878840"/>
              <a:ext cx="285914" cy="332180"/>
            </a:xfrm>
            <a:prstGeom prst="rect">
              <a:avLst/>
            </a:prstGeom>
            <a:solidFill>
              <a:srgbClr val="CDE3E8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6D2EAAC6-E395-D5FC-4E77-01E09E002EF4}"/>
                </a:ext>
              </a:extLst>
            </p:cNvPr>
            <p:cNvSpPr/>
            <p:nvPr/>
          </p:nvSpPr>
          <p:spPr>
            <a:xfrm>
              <a:off x="2925183" y="4870366"/>
              <a:ext cx="285914" cy="332180"/>
            </a:xfrm>
            <a:prstGeom prst="rect">
              <a:avLst/>
            </a:prstGeom>
            <a:solidFill>
              <a:srgbClr val="CDE3E8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D0219D21-C2CD-272D-5193-DCADDF0CF08F}"/>
                </a:ext>
              </a:extLst>
            </p:cNvPr>
            <p:cNvSpPr/>
            <p:nvPr/>
          </p:nvSpPr>
          <p:spPr>
            <a:xfrm>
              <a:off x="6763319" y="4831122"/>
              <a:ext cx="1031258" cy="694095"/>
            </a:xfrm>
            <a:prstGeom prst="rect">
              <a:avLst/>
            </a:prstGeom>
            <a:solidFill>
              <a:srgbClr val="CDE3E8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0CAF6F59-2C09-FFD1-741B-6258A36F2A6F}"/>
                </a:ext>
              </a:extLst>
            </p:cNvPr>
            <p:cNvSpPr/>
            <p:nvPr/>
          </p:nvSpPr>
          <p:spPr>
            <a:xfrm>
              <a:off x="4276122" y="4840702"/>
              <a:ext cx="1053968" cy="694095"/>
            </a:xfrm>
            <a:prstGeom prst="rect">
              <a:avLst/>
            </a:prstGeom>
            <a:solidFill>
              <a:srgbClr val="CDE3E8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6AF1146-949F-2EE2-1137-D35C84FCE73A}"/>
                </a:ext>
              </a:extLst>
            </p:cNvPr>
            <p:cNvSpPr/>
            <p:nvPr/>
          </p:nvSpPr>
          <p:spPr>
            <a:xfrm>
              <a:off x="5357798" y="4920536"/>
              <a:ext cx="1394872" cy="1388189"/>
            </a:xfrm>
            <a:prstGeom prst="rect">
              <a:avLst/>
            </a:prstGeom>
            <a:solidFill>
              <a:srgbClr val="CDE3E8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20" name="Espace réservé du contenu 9">
              <a:extLst>
                <a:ext uri="{FF2B5EF4-FFF2-40B4-BE49-F238E27FC236}">
                  <a16:creationId xmlns:a16="http://schemas.microsoft.com/office/drawing/2014/main" id="{F9E46C18-FB03-1C35-A32A-98514A5741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57823" t="14696" r="38099" b="74719"/>
            <a:stretch/>
          </p:blipFill>
          <p:spPr>
            <a:xfrm>
              <a:off x="5270594" y="3585953"/>
              <a:ext cx="1564500" cy="1334863"/>
            </a:xfrm>
            <a:prstGeom prst="rect">
              <a:avLst/>
            </a:prstGeom>
          </p:spPr>
        </p:pic>
        <p:grpSp>
          <p:nvGrpSpPr>
            <p:cNvPr id="21" name="Groupe 20">
              <a:extLst>
                <a:ext uri="{FF2B5EF4-FFF2-40B4-BE49-F238E27FC236}">
                  <a16:creationId xmlns:a16="http://schemas.microsoft.com/office/drawing/2014/main" id="{E6EF83FC-611A-87A1-E35F-16E9CC28E848}"/>
                </a:ext>
              </a:extLst>
            </p:cNvPr>
            <p:cNvGrpSpPr/>
            <p:nvPr/>
          </p:nvGrpSpPr>
          <p:grpSpPr>
            <a:xfrm>
              <a:off x="3659377" y="1811458"/>
              <a:ext cx="2028970" cy="3072640"/>
              <a:chOff x="3659377" y="1811458"/>
              <a:chExt cx="2028970" cy="3072640"/>
            </a:xfrm>
          </p:grpSpPr>
          <p:sp>
            <p:nvSpPr>
              <p:cNvPr id="101" name="Forme libre 99">
                <a:extLst>
                  <a:ext uri="{FF2B5EF4-FFF2-40B4-BE49-F238E27FC236}">
                    <a16:creationId xmlns:a16="http://schemas.microsoft.com/office/drawing/2014/main" id="{85D276BE-D493-B406-8C60-3C0B60750109}"/>
                  </a:ext>
                </a:extLst>
              </p:cNvPr>
              <p:cNvSpPr/>
              <p:nvPr/>
            </p:nvSpPr>
            <p:spPr>
              <a:xfrm>
                <a:off x="3659377" y="1811458"/>
                <a:ext cx="2028970" cy="1899638"/>
              </a:xfrm>
              <a:custGeom>
                <a:avLst/>
                <a:gdLst>
                  <a:gd name="connsiteX0" fmla="*/ 878312 w 2028970"/>
                  <a:gd name="connsiteY0" fmla="*/ 1792802 h 1899638"/>
                  <a:gd name="connsiteX1" fmla="*/ 535412 w 2028970"/>
                  <a:gd name="connsiteY1" fmla="*/ 1884242 h 1899638"/>
                  <a:gd name="connsiteX2" fmla="*/ 299192 w 2028970"/>
                  <a:gd name="connsiteY2" fmla="*/ 1510862 h 1899638"/>
                  <a:gd name="connsiteX3" fmla="*/ 9632 w 2028970"/>
                  <a:gd name="connsiteY3" fmla="*/ 1190822 h 1899638"/>
                  <a:gd name="connsiteX4" fmla="*/ 70592 w 2028970"/>
                  <a:gd name="connsiteY4" fmla="*/ 886022 h 1899638"/>
                  <a:gd name="connsiteX5" fmla="*/ 85832 w 2028970"/>
                  <a:gd name="connsiteY5" fmla="*/ 611702 h 1899638"/>
                  <a:gd name="connsiteX6" fmla="*/ 497312 w 2028970"/>
                  <a:gd name="connsiteY6" fmla="*/ 383102 h 1899638"/>
                  <a:gd name="connsiteX7" fmla="*/ 885932 w 2028970"/>
                  <a:gd name="connsiteY7" fmla="*/ 9722 h 1899638"/>
                  <a:gd name="connsiteX8" fmla="*/ 1251692 w 2028970"/>
                  <a:gd name="connsiteY8" fmla="*/ 116402 h 1899638"/>
                  <a:gd name="connsiteX9" fmla="*/ 1731752 w 2028970"/>
                  <a:gd name="connsiteY9" fmla="*/ 192602 h 1899638"/>
                  <a:gd name="connsiteX10" fmla="*/ 1853672 w 2028970"/>
                  <a:gd name="connsiteY10" fmla="*/ 535502 h 1899638"/>
                  <a:gd name="connsiteX11" fmla="*/ 2028932 w 2028970"/>
                  <a:gd name="connsiteY11" fmla="*/ 908882 h 1899638"/>
                  <a:gd name="connsiteX12" fmla="*/ 1868912 w 2028970"/>
                  <a:gd name="connsiteY12" fmla="*/ 1099382 h 1899638"/>
                  <a:gd name="connsiteX13" fmla="*/ 1792712 w 2028970"/>
                  <a:gd name="connsiteY13" fmla="*/ 1564202 h 1899638"/>
                  <a:gd name="connsiteX14" fmla="*/ 1434572 w 2028970"/>
                  <a:gd name="connsiteY14" fmla="*/ 1747082 h 1899638"/>
                  <a:gd name="connsiteX15" fmla="*/ 1289792 w 2028970"/>
                  <a:gd name="connsiteY15" fmla="*/ 1891862 h 1899638"/>
                  <a:gd name="connsiteX0" fmla="*/ 878312 w 2028970"/>
                  <a:gd name="connsiteY0" fmla="*/ 1792802 h 1899638"/>
                  <a:gd name="connsiteX1" fmla="*/ 535412 w 2028970"/>
                  <a:gd name="connsiteY1" fmla="*/ 1884242 h 1899638"/>
                  <a:gd name="connsiteX2" fmla="*/ 299192 w 2028970"/>
                  <a:gd name="connsiteY2" fmla="*/ 1510862 h 1899638"/>
                  <a:gd name="connsiteX3" fmla="*/ 9632 w 2028970"/>
                  <a:gd name="connsiteY3" fmla="*/ 1190822 h 1899638"/>
                  <a:gd name="connsiteX4" fmla="*/ 70592 w 2028970"/>
                  <a:gd name="connsiteY4" fmla="*/ 886022 h 1899638"/>
                  <a:gd name="connsiteX5" fmla="*/ 85832 w 2028970"/>
                  <a:gd name="connsiteY5" fmla="*/ 611702 h 1899638"/>
                  <a:gd name="connsiteX6" fmla="*/ 497312 w 2028970"/>
                  <a:gd name="connsiteY6" fmla="*/ 383102 h 1899638"/>
                  <a:gd name="connsiteX7" fmla="*/ 885932 w 2028970"/>
                  <a:gd name="connsiteY7" fmla="*/ 9722 h 1899638"/>
                  <a:gd name="connsiteX8" fmla="*/ 1251692 w 2028970"/>
                  <a:gd name="connsiteY8" fmla="*/ 116402 h 1899638"/>
                  <a:gd name="connsiteX9" fmla="*/ 1731752 w 2028970"/>
                  <a:gd name="connsiteY9" fmla="*/ 192602 h 1899638"/>
                  <a:gd name="connsiteX10" fmla="*/ 1853672 w 2028970"/>
                  <a:gd name="connsiteY10" fmla="*/ 535502 h 1899638"/>
                  <a:gd name="connsiteX11" fmla="*/ 2028932 w 2028970"/>
                  <a:gd name="connsiteY11" fmla="*/ 908882 h 1899638"/>
                  <a:gd name="connsiteX12" fmla="*/ 1868912 w 2028970"/>
                  <a:gd name="connsiteY12" fmla="*/ 1099382 h 1899638"/>
                  <a:gd name="connsiteX13" fmla="*/ 1792712 w 2028970"/>
                  <a:gd name="connsiteY13" fmla="*/ 1564202 h 1899638"/>
                  <a:gd name="connsiteX14" fmla="*/ 1434572 w 2028970"/>
                  <a:gd name="connsiteY14" fmla="*/ 1747082 h 1899638"/>
                  <a:gd name="connsiteX15" fmla="*/ 1191367 w 2028970"/>
                  <a:gd name="connsiteY15" fmla="*/ 1869637 h 1899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028970" h="1899638">
                    <a:moveTo>
                      <a:pt x="878312" y="1792802"/>
                    </a:moveTo>
                    <a:cubicBezTo>
                      <a:pt x="755122" y="1862017"/>
                      <a:pt x="631932" y="1931232"/>
                      <a:pt x="535412" y="1884242"/>
                    </a:cubicBezTo>
                    <a:cubicBezTo>
                      <a:pt x="438892" y="1837252"/>
                      <a:pt x="386822" y="1626432"/>
                      <a:pt x="299192" y="1510862"/>
                    </a:cubicBezTo>
                    <a:cubicBezTo>
                      <a:pt x="211562" y="1395292"/>
                      <a:pt x="47732" y="1294962"/>
                      <a:pt x="9632" y="1190822"/>
                    </a:cubicBezTo>
                    <a:cubicBezTo>
                      <a:pt x="-28468" y="1086682"/>
                      <a:pt x="57892" y="982542"/>
                      <a:pt x="70592" y="886022"/>
                    </a:cubicBezTo>
                    <a:cubicBezTo>
                      <a:pt x="83292" y="789502"/>
                      <a:pt x="14712" y="695522"/>
                      <a:pt x="85832" y="611702"/>
                    </a:cubicBezTo>
                    <a:cubicBezTo>
                      <a:pt x="156952" y="527882"/>
                      <a:pt x="363962" y="483432"/>
                      <a:pt x="497312" y="383102"/>
                    </a:cubicBezTo>
                    <a:cubicBezTo>
                      <a:pt x="630662" y="282772"/>
                      <a:pt x="760202" y="54172"/>
                      <a:pt x="885932" y="9722"/>
                    </a:cubicBezTo>
                    <a:cubicBezTo>
                      <a:pt x="1011662" y="-34728"/>
                      <a:pt x="1110722" y="85922"/>
                      <a:pt x="1251692" y="116402"/>
                    </a:cubicBezTo>
                    <a:cubicBezTo>
                      <a:pt x="1392662" y="146882"/>
                      <a:pt x="1631422" y="122752"/>
                      <a:pt x="1731752" y="192602"/>
                    </a:cubicBezTo>
                    <a:cubicBezTo>
                      <a:pt x="1832082" y="262452"/>
                      <a:pt x="1804142" y="416122"/>
                      <a:pt x="1853672" y="535502"/>
                    </a:cubicBezTo>
                    <a:cubicBezTo>
                      <a:pt x="1903202" y="654882"/>
                      <a:pt x="2026392" y="814902"/>
                      <a:pt x="2028932" y="908882"/>
                    </a:cubicBezTo>
                    <a:cubicBezTo>
                      <a:pt x="2031472" y="1002862"/>
                      <a:pt x="1908282" y="990162"/>
                      <a:pt x="1868912" y="1099382"/>
                    </a:cubicBezTo>
                    <a:cubicBezTo>
                      <a:pt x="1829542" y="1208602"/>
                      <a:pt x="1865102" y="1456252"/>
                      <a:pt x="1792712" y="1564202"/>
                    </a:cubicBezTo>
                    <a:cubicBezTo>
                      <a:pt x="1720322" y="1672152"/>
                      <a:pt x="1534796" y="1696176"/>
                      <a:pt x="1434572" y="1747082"/>
                    </a:cubicBezTo>
                    <a:cubicBezTo>
                      <a:pt x="1334348" y="1797988"/>
                      <a:pt x="1221847" y="1824552"/>
                      <a:pt x="1191367" y="1869637"/>
                    </a:cubicBezTo>
                  </a:path>
                </a:pathLst>
              </a:custGeom>
              <a:solidFill>
                <a:srgbClr val="92D050"/>
              </a:solidFill>
              <a:ln w="381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2" name="Forme libre 100">
                <a:extLst>
                  <a:ext uri="{FF2B5EF4-FFF2-40B4-BE49-F238E27FC236}">
                    <a16:creationId xmlns:a16="http://schemas.microsoft.com/office/drawing/2014/main" id="{CF043918-B0F4-6335-1C47-2E50AACB9ECF}"/>
                  </a:ext>
                </a:extLst>
              </p:cNvPr>
              <p:cNvSpPr/>
              <p:nvPr/>
            </p:nvSpPr>
            <p:spPr>
              <a:xfrm rot="168146">
                <a:off x="4460567" y="3489353"/>
                <a:ext cx="466725" cy="1394745"/>
              </a:xfrm>
              <a:custGeom>
                <a:avLst/>
                <a:gdLst>
                  <a:gd name="connsiteX0" fmla="*/ 0 w 466725"/>
                  <a:gd name="connsiteY0" fmla="*/ 0 h 1509943"/>
                  <a:gd name="connsiteX1" fmla="*/ 152400 w 466725"/>
                  <a:gd name="connsiteY1" fmla="*/ 428625 h 1509943"/>
                  <a:gd name="connsiteX2" fmla="*/ 200025 w 466725"/>
                  <a:gd name="connsiteY2" fmla="*/ 1381125 h 1509943"/>
                  <a:gd name="connsiteX3" fmla="*/ 342900 w 466725"/>
                  <a:gd name="connsiteY3" fmla="*/ 1390650 h 1509943"/>
                  <a:gd name="connsiteX4" fmla="*/ 314325 w 466725"/>
                  <a:gd name="connsiteY4" fmla="*/ 361950 h 1509943"/>
                  <a:gd name="connsiteX5" fmla="*/ 466725 w 466725"/>
                  <a:gd name="connsiteY5" fmla="*/ 9525 h 1509943"/>
                  <a:gd name="connsiteX0" fmla="*/ 0 w 466725"/>
                  <a:gd name="connsiteY0" fmla="*/ 0 h 1463000"/>
                  <a:gd name="connsiteX1" fmla="*/ 152400 w 466725"/>
                  <a:gd name="connsiteY1" fmla="*/ 428625 h 1463000"/>
                  <a:gd name="connsiteX2" fmla="*/ 200025 w 466725"/>
                  <a:gd name="connsiteY2" fmla="*/ 1381125 h 1463000"/>
                  <a:gd name="connsiteX3" fmla="*/ 342900 w 466725"/>
                  <a:gd name="connsiteY3" fmla="*/ 1390650 h 1463000"/>
                  <a:gd name="connsiteX4" fmla="*/ 314325 w 466725"/>
                  <a:gd name="connsiteY4" fmla="*/ 361950 h 1463000"/>
                  <a:gd name="connsiteX5" fmla="*/ 466725 w 466725"/>
                  <a:gd name="connsiteY5" fmla="*/ 9525 h 1463000"/>
                  <a:gd name="connsiteX0" fmla="*/ 0 w 466725"/>
                  <a:gd name="connsiteY0" fmla="*/ 0 h 1410227"/>
                  <a:gd name="connsiteX1" fmla="*/ 152400 w 466725"/>
                  <a:gd name="connsiteY1" fmla="*/ 428625 h 1410227"/>
                  <a:gd name="connsiteX2" fmla="*/ 200025 w 466725"/>
                  <a:gd name="connsiteY2" fmla="*/ 1381125 h 1410227"/>
                  <a:gd name="connsiteX3" fmla="*/ 342900 w 466725"/>
                  <a:gd name="connsiteY3" fmla="*/ 1390650 h 1410227"/>
                  <a:gd name="connsiteX4" fmla="*/ 314325 w 466725"/>
                  <a:gd name="connsiteY4" fmla="*/ 361950 h 1410227"/>
                  <a:gd name="connsiteX5" fmla="*/ 466725 w 466725"/>
                  <a:gd name="connsiteY5" fmla="*/ 9525 h 1410227"/>
                  <a:gd name="connsiteX0" fmla="*/ 0 w 466725"/>
                  <a:gd name="connsiteY0" fmla="*/ 0 h 1402555"/>
                  <a:gd name="connsiteX1" fmla="*/ 152400 w 466725"/>
                  <a:gd name="connsiteY1" fmla="*/ 428625 h 1402555"/>
                  <a:gd name="connsiteX2" fmla="*/ 200025 w 466725"/>
                  <a:gd name="connsiteY2" fmla="*/ 1381125 h 1402555"/>
                  <a:gd name="connsiteX3" fmla="*/ 342900 w 466725"/>
                  <a:gd name="connsiteY3" fmla="*/ 1390650 h 1402555"/>
                  <a:gd name="connsiteX4" fmla="*/ 314325 w 466725"/>
                  <a:gd name="connsiteY4" fmla="*/ 361950 h 1402555"/>
                  <a:gd name="connsiteX5" fmla="*/ 466725 w 466725"/>
                  <a:gd name="connsiteY5" fmla="*/ 9525 h 1402555"/>
                  <a:gd name="connsiteX0" fmla="*/ 0 w 466725"/>
                  <a:gd name="connsiteY0" fmla="*/ 0 h 1397206"/>
                  <a:gd name="connsiteX1" fmla="*/ 152400 w 466725"/>
                  <a:gd name="connsiteY1" fmla="*/ 428625 h 1397206"/>
                  <a:gd name="connsiteX2" fmla="*/ 200025 w 466725"/>
                  <a:gd name="connsiteY2" fmla="*/ 1381125 h 1397206"/>
                  <a:gd name="connsiteX3" fmla="*/ 342900 w 466725"/>
                  <a:gd name="connsiteY3" fmla="*/ 1390650 h 1397206"/>
                  <a:gd name="connsiteX4" fmla="*/ 314325 w 466725"/>
                  <a:gd name="connsiteY4" fmla="*/ 361950 h 1397206"/>
                  <a:gd name="connsiteX5" fmla="*/ 466725 w 466725"/>
                  <a:gd name="connsiteY5" fmla="*/ 9525 h 1397206"/>
                  <a:gd name="connsiteX0" fmla="*/ 0 w 466725"/>
                  <a:gd name="connsiteY0" fmla="*/ 0 h 1453756"/>
                  <a:gd name="connsiteX1" fmla="*/ 152400 w 466725"/>
                  <a:gd name="connsiteY1" fmla="*/ 428625 h 1453756"/>
                  <a:gd name="connsiteX2" fmla="*/ 200025 w 466725"/>
                  <a:gd name="connsiteY2" fmla="*/ 1381125 h 1453756"/>
                  <a:gd name="connsiteX3" fmla="*/ 342900 w 466725"/>
                  <a:gd name="connsiteY3" fmla="*/ 1378743 h 1453756"/>
                  <a:gd name="connsiteX4" fmla="*/ 314325 w 466725"/>
                  <a:gd name="connsiteY4" fmla="*/ 361950 h 1453756"/>
                  <a:gd name="connsiteX5" fmla="*/ 466725 w 466725"/>
                  <a:gd name="connsiteY5" fmla="*/ 9525 h 1453756"/>
                  <a:gd name="connsiteX0" fmla="*/ 0 w 466725"/>
                  <a:gd name="connsiteY0" fmla="*/ 0 h 1394745"/>
                  <a:gd name="connsiteX1" fmla="*/ 152400 w 466725"/>
                  <a:gd name="connsiteY1" fmla="*/ 428625 h 1394745"/>
                  <a:gd name="connsiteX2" fmla="*/ 200025 w 466725"/>
                  <a:gd name="connsiteY2" fmla="*/ 1381125 h 1394745"/>
                  <a:gd name="connsiteX3" fmla="*/ 342900 w 466725"/>
                  <a:gd name="connsiteY3" fmla="*/ 1378743 h 1394745"/>
                  <a:gd name="connsiteX4" fmla="*/ 314325 w 466725"/>
                  <a:gd name="connsiteY4" fmla="*/ 361950 h 1394745"/>
                  <a:gd name="connsiteX5" fmla="*/ 466725 w 466725"/>
                  <a:gd name="connsiteY5" fmla="*/ 9525 h 1394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6725" h="1394745">
                    <a:moveTo>
                      <a:pt x="0" y="0"/>
                    </a:moveTo>
                    <a:cubicBezTo>
                      <a:pt x="59531" y="99219"/>
                      <a:pt x="119063" y="198438"/>
                      <a:pt x="152400" y="428625"/>
                    </a:cubicBezTo>
                    <a:cubicBezTo>
                      <a:pt x="185738" y="658813"/>
                      <a:pt x="208756" y="1356122"/>
                      <a:pt x="200025" y="1381125"/>
                    </a:cubicBezTo>
                    <a:cubicBezTo>
                      <a:pt x="191294" y="1406128"/>
                      <a:pt x="347662" y="1391442"/>
                      <a:pt x="342900" y="1378743"/>
                    </a:cubicBezTo>
                    <a:cubicBezTo>
                      <a:pt x="338138" y="1366044"/>
                      <a:pt x="293688" y="590153"/>
                      <a:pt x="314325" y="361950"/>
                    </a:cubicBezTo>
                    <a:cubicBezTo>
                      <a:pt x="334962" y="133747"/>
                      <a:pt x="400843" y="70644"/>
                      <a:pt x="466725" y="9525"/>
                    </a:cubicBezTo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381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22" name="Groupe 21">
              <a:extLst>
                <a:ext uri="{FF2B5EF4-FFF2-40B4-BE49-F238E27FC236}">
                  <a16:creationId xmlns:a16="http://schemas.microsoft.com/office/drawing/2014/main" id="{936C2E08-84D0-5CF8-8911-E5DFFF44A999}"/>
                </a:ext>
              </a:extLst>
            </p:cNvPr>
            <p:cNvGrpSpPr/>
            <p:nvPr/>
          </p:nvGrpSpPr>
          <p:grpSpPr>
            <a:xfrm>
              <a:off x="6394077" y="1798562"/>
              <a:ext cx="2028970" cy="3093206"/>
              <a:chOff x="6394077" y="1798562"/>
              <a:chExt cx="2028970" cy="3093206"/>
            </a:xfrm>
          </p:grpSpPr>
          <p:sp>
            <p:nvSpPr>
              <p:cNvPr id="99" name="Forme libre 97">
                <a:extLst>
                  <a:ext uri="{FF2B5EF4-FFF2-40B4-BE49-F238E27FC236}">
                    <a16:creationId xmlns:a16="http://schemas.microsoft.com/office/drawing/2014/main" id="{2B09920A-3F65-D82B-5AD3-29C97B8EC892}"/>
                  </a:ext>
                </a:extLst>
              </p:cNvPr>
              <p:cNvSpPr/>
              <p:nvPr/>
            </p:nvSpPr>
            <p:spPr>
              <a:xfrm>
                <a:off x="6394077" y="1798562"/>
                <a:ext cx="2028970" cy="1899638"/>
              </a:xfrm>
              <a:custGeom>
                <a:avLst/>
                <a:gdLst>
                  <a:gd name="connsiteX0" fmla="*/ 878312 w 2028970"/>
                  <a:gd name="connsiteY0" fmla="*/ 1792802 h 1899638"/>
                  <a:gd name="connsiteX1" fmla="*/ 535412 w 2028970"/>
                  <a:gd name="connsiteY1" fmla="*/ 1884242 h 1899638"/>
                  <a:gd name="connsiteX2" fmla="*/ 299192 w 2028970"/>
                  <a:gd name="connsiteY2" fmla="*/ 1510862 h 1899638"/>
                  <a:gd name="connsiteX3" fmla="*/ 9632 w 2028970"/>
                  <a:gd name="connsiteY3" fmla="*/ 1190822 h 1899638"/>
                  <a:gd name="connsiteX4" fmla="*/ 70592 w 2028970"/>
                  <a:gd name="connsiteY4" fmla="*/ 886022 h 1899638"/>
                  <a:gd name="connsiteX5" fmla="*/ 85832 w 2028970"/>
                  <a:gd name="connsiteY5" fmla="*/ 611702 h 1899638"/>
                  <a:gd name="connsiteX6" fmla="*/ 497312 w 2028970"/>
                  <a:gd name="connsiteY6" fmla="*/ 383102 h 1899638"/>
                  <a:gd name="connsiteX7" fmla="*/ 885932 w 2028970"/>
                  <a:gd name="connsiteY7" fmla="*/ 9722 h 1899638"/>
                  <a:gd name="connsiteX8" fmla="*/ 1251692 w 2028970"/>
                  <a:gd name="connsiteY8" fmla="*/ 116402 h 1899638"/>
                  <a:gd name="connsiteX9" fmla="*/ 1731752 w 2028970"/>
                  <a:gd name="connsiteY9" fmla="*/ 192602 h 1899638"/>
                  <a:gd name="connsiteX10" fmla="*/ 1853672 w 2028970"/>
                  <a:gd name="connsiteY10" fmla="*/ 535502 h 1899638"/>
                  <a:gd name="connsiteX11" fmla="*/ 2028932 w 2028970"/>
                  <a:gd name="connsiteY11" fmla="*/ 908882 h 1899638"/>
                  <a:gd name="connsiteX12" fmla="*/ 1868912 w 2028970"/>
                  <a:gd name="connsiteY12" fmla="*/ 1099382 h 1899638"/>
                  <a:gd name="connsiteX13" fmla="*/ 1792712 w 2028970"/>
                  <a:gd name="connsiteY13" fmla="*/ 1564202 h 1899638"/>
                  <a:gd name="connsiteX14" fmla="*/ 1434572 w 2028970"/>
                  <a:gd name="connsiteY14" fmla="*/ 1747082 h 1899638"/>
                  <a:gd name="connsiteX15" fmla="*/ 1289792 w 2028970"/>
                  <a:gd name="connsiteY15" fmla="*/ 1891862 h 1899638"/>
                  <a:gd name="connsiteX0" fmla="*/ 878312 w 2028970"/>
                  <a:gd name="connsiteY0" fmla="*/ 1792802 h 1899638"/>
                  <a:gd name="connsiteX1" fmla="*/ 535412 w 2028970"/>
                  <a:gd name="connsiteY1" fmla="*/ 1884242 h 1899638"/>
                  <a:gd name="connsiteX2" fmla="*/ 299192 w 2028970"/>
                  <a:gd name="connsiteY2" fmla="*/ 1510862 h 1899638"/>
                  <a:gd name="connsiteX3" fmla="*/ 9632 w 2028970"/>
                  <a:gd name="connsiteY3" fmla="*/ 1190822 h 1899638"/>
                  <a:gd name="connsiteX4" fmla="*/ 70592 w 2028970"/>
                  <a:gd name="connsiteY4" fmla="*/ 886022 h 1899638"/>
                  <a:gd name="connsiteX5" fmla="*/ 85832 w 2028970"/>
                  <a:gd name="connsiteY5" fmla="*/ 611702 h 1899638"/>
                  <a:gd name="connsiteX6" fmla="*/ 497312 w 2028970"/>
                  <a:gd name="connsiteY6" fmla="*/ 383102 h 1899638"/>
                  <a:gd name="connsiteX7" fmla="*/ 885932 w 2028970"/>
                  <a:gd name="connsiteY7" fmla="*/ 9722 h 1899638"/>
                  <a:gd name="connsiteX8" fmla="*/ 1251692 w 2028970"/>
                  <a:gd name="connsiteY8" fmla="*/ 116402 h 1899638"/>
                  <a:gd name="connsiteX9" fmla="*/ 1731752 w 2028970"/>
                  <a:gd name="connsiteY9" fmla="*/ 192602 h 1899638"/>
                  <a:gd name="connsiteX10" fmla="*/ 1853672 w 2028970"/>
                  <a:gd name="connsiteY10" fmla="*/ 535502 h 1899638"/>
                  <a:gd name="connsiteX11" fmla="*/ 2028932 w 2028970"/>
                  <a:gd name="connsiteY11" fmla="*/ 908882 h 1899638"/>
                  <a:gd name="connsiteX12" fmla="*/ 1868912 w 2028970"/>
                  <a:gd name="connsiteY12" fmla="*/ 1099382 h 1899638"/>
                  <a:gd name="connsiteX13" fmla="*/ 1792712 w 2028970"/>
                  <a:gd name="connsiteY13" fmla="*/ 1564202 h 1899638"/>
                  <a:gd name="connsiteX14" fmla="*/ 1434572 w 2028970"/>
                  <a:gd name="connsiteY14" fmla="*/ 1747082 h 1899638"/>
                  <a:gd name="connsiteX15" fmla="*/ 1191367 w 2028970"/>
                  <a:gd name="connsiteY15" fmla="*/ 1869637 h 1899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028970" h="1899638">
                    <a:moveTo>
                      <a:pt x="878312" y="1792802"/>
                    </a:moveTo>
                    <a:cubicBezTo>
                      <a:pt x="755122" y="1862017"/>
                      <a:pt x="631932" y="1931232"/>
                      <a:pt x="535412" y="1884242"/>
                    </a:cubicBezTo>
                    <a:cubicBezTo>
                      <a:pt x="438892" y="1837252"/>
                      <a:pt x="386822" y="1626432"/>
                      <a:pt x="299192" y="1510862"/>
                    </a:cubicBezTo>
                    <a:cubicBezTo>
                      <a:pt x="211562" y="1395292"/>
                      <a:pt x="47732" y="1294962"/>
                      <a:pt x="9632" y="1190822"/>
                    </a:cubicBezTo>
                    <a:cubicBezTo>
                      <a:pt x="-28468" y="1086682"/>
                      <a:pt x="57892" y="982542"/>
                      <a:pt x="70592" y="886022"/>
                    </a:cubicBezTo>
                    <a:cubicBezTo>
                      <a:pt x="83292" y="789502"/>
                      <a:pt x="14712" y="695522"/>
                      <a:pt x="85832" y="611702"/>
                    </a:cubicBezTo>
                    <a:cubicBezTo>
                      <a:pt x="156952" y="527882"/>
                      <a:pt x="363962" y="483432"/>
                      <a:pt x="497312" y="383102"/>
                    </a:cubicBezTo>
                    <a:cubicBezTo>
                      <a:pt x="630662" y="282772"/>
                      <a:pt x="760202" y="54172"/>
                      <a:pt x="885932" y="9722"/>
                    </a:cubicBezTo>
                    <a:cubicBezTo>
                      <a:pt x="1011662" y="-34728"/>
                      <a:pt x="1110722" y="85922"/>
                      <a:pt x="1251692" y="116402"/>
                    </a:cubicBezTo>
                    <a:cubicBezTo>
                      <a:pt x="1392662" y="146882"/>
                      <a:pt x="1631422" y="122752"/>
                      <a:pt x="1731752" y="192602"/>
                    </a:cubicBezTo>
                    <a:cubicBezTo>
                      <a:pt x="1832082" y="262452"/>
                      <a:pt x="1804142" y="416122"/>
                      <a:pt x="1853672" y="535502"/>
                    </a:cubicBezTo>
                    <a:cubicBezTo>
                      <a:pt x="1903202" y="654882"/>
                      <a:pt x="2026392" y="814902"/>
                      <a:pt x="2028932" y="908882"/>
                    </a:cubicBezTo>
                    <a:cubicBezTo>
                      <a:pt x="2031472" y="1002862"/>
                      <a:pt x="1908282" y="990162"/>
                      <a:pt x="1868912" y="1099382"/>
                    </a:cubicBezTo>
                    <a:cubicBezTo>
                      <a:pt x="1829542" y="1208602"/>
                      <a:pt x="1865102" y="1456252"/>
                      <a:pt x="1792712" y="1564202"/>
                    </a:cubicBezTo>
                    <a:cubicBezTo>
                      <a:pt x="1720322" y="1672152"/>
                      <a:pt x="1534796" y="1696176"/>
                      <a:pt x="1434572" y="1747082"/>
                    </a:cubicBezTo>
                    <a:cubicBezTo>
                      <a:pt x="1334348" y="1797988"/>
                      <a:pt x="1221847" y="1824552"/>
                      <a:pt x="1191367" y="1869637"/>
                    </a:cubicBezTo>
                  </a:path>
                </a:pathLst>
              </a:custGeom>
              <a:solidFill>
                <a:srgbClr val="92D050"/>
              </a:solidFill>
              <a:ln w="381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0" name="Forme libre 98">
                <a:extLst>
                  <a:ext uri="{FF2B5EF4-FFF2-40B4-BE49-F238E27FC236}">
                    <a16:creationId xmlns:a16="http://schemas.microsoft.com/office/drawing/2014/main" id="{76314D9E-0444-0909-D59C-34D56DBB401A}"/>
                  </a:ext>
                </a:extLst>
              </p:cNvPr>
              <p:cNvSpPr/>
              <p:nvPr/>
            </p:nvSpPr>
            <p:spPr>
              <a:xfrm rot="168146">
                <a:off x="7180349" y="3497023"/>
                <a:ext cx="466725" cy="1394745"/>
              </a:xfrm>
              <a:custGeom>
                <a:avLst/>
                <a:gdLst>
                  <a:gd name="connsiteX0" fmla="*/ 0 w 466725"/>
                  <a:gd name="connsiteY0" fmla="*/ 0 h 1509943"/>
                  <a:gd name="connsiteX1" fmla="*/ 152400 w 466725"/>
                  <a:gd name="connsiteY1" fmla="*/ 428625 h 1509943"/>
                  <a:gd name="connsiteX2" fmla="*/ 200025 w 466725"/>
                  <a:gd name="connsiteY2" fmla="*/ 1381125 h 1509943"/>
                  <a:gd name="connsiteX3" fmla="*/ 342900 w 466725"/>
                  <a:gd name="connsiteY3" fmla="*/ 1390650 h 1509943"/>
                  <a:gd name="connsiteX4" fmla="*/ 314325 w 466725"/>
                  <a:gd name="connsiteY4" fmla="*/ 361950 h 1509943"/>
                  <a:gd name="connsiteX5" fmla="*/ 466725 w 466725"/>
                  <a:gd name="connsiteY5" fmla="*/ 9525 h 1509943"/>
                  <a:gd name="connsiteX0" fmla="*/ 0 w 466725"/>
                  <a:gd name="connsiteY0" fmla="*/ 0 h 1463000"/>
                  <a:gd name="connsiteX1" fmla="*/ 152400 w 466725"/>
                  <a:gd name="connsiteY1" fmla="*/ 428625 h 1463000"/>
                  <a:gd name="connsiteX2" fmla="*/ 200025 w 466725"/>
                  <a:gd name="connsiteY2" fmla="*/ 1381125 h 1463000"/>
                  <a:gd name="connsiteX3" fmla="*/ 342900 w 466725"/>
                  <a:gd name="connsiteY3" fmla="*/ 1390650 h 1463000"/>
                  <a:gd name="connsiteX4" fmla="*/ 314325 w 466725"/>
                  <a:gd name="connsiteY4" fmla="*/ 361950 h 1463000"/>
                  <a:gd name="connsiteX5" fmla="*/ 466725 w 466725"/>
                  <a:gd name="connsiteY5" fmla="*/ 9525 h 1463000"/>
                  <a:gd name="connsiteX0" fmla="*/ 0 w 466725"/>
                  <a:gd name="connsiteY0" fmla="*/ 0 h 1410227"/>
                  <a:gd name="connsiteX1" fmla="*/ 152400 w 466725"/>
                  <a:gd name="connsiteY1" fmla="*/ 428625 h 1410227"/>
                  <a:gd name="connsiteX2" fmla="*/ 200025 w 466725"/>
                  <a:gd name="connsiteY2" fmla="*/ 1381125 h 1410227"/>
                  <a:gd name="connsiteX3" fmla="*/ 342900 w 466725"/>
                  <a:gd name="connsiteY3" fmla="*/ 1390650 h 1410227"/>
                  <a:gd name="connsiteX4" fmla="*/ 314325 w 466725"/>
                  <a:gd name="connsiteY4" fmla="*/ 361950 h 1410227"/>
                  <a:gd name="connsiteX5" fmla="*/ 466725 w 466725"/>
                  <a:gd name="connsiteY5" fmla="*/ 9525 h 1410227"/>
                  <a:gd name="connsiteX0" fmla="*/ 0 w 466725"/>
                  <a:gd name="connsiteY0" fmla="*/ 0 h 1402555"/>
                  <a:gd name="connsiteX1" fmla="*/ 152400 w 466725"/>
                  <a:gd name="connsiteY1" fmla="*/ 428625 h 1402555"/>
                  <a:gd name="connsiteX2" fmla="*/ 200025 w 466725"/>
                  <a:gd name="connsiteY2" fmla="*/ 1381125 h 1402555"/>
                  <a:gd name="connsiteX3" fmla="*/ 342900 w 466725"/>
                  <a:gd name="connsiteY3" fmla="*/ 1390650 h 1402555"/>
                  <a:gd name="connsiteX4" fmla="*/ 314325 w 466725"/>
                  <a:gd name="connsiteY4" fmla="*/ 361950 h 1402555"/>
                  <a:gd name="connsiteX5" fmla="*/ 466725 w 466725"/>
                  <a:gd name="connsiteY5" fmla="*/ 9525 h 1402555"/>
                  <a:gd name="connsiteX0" fmla="*/ 0 w 466725"/>
                  <a:gd name="connsiteY0" fmla="*/ 0 h 1397206"/>
                  <a:gd name="connsiteX1" fmla="*/ 152400 w 466725"/>
                  <a:gd name="connsiteY1" fmla="*/ 428625 h 1397206"/>
                  <a:gd name="connsiteX2" fmla="*/ 200025 w 466725"/>
                  <a:gd name="connsiteY2" fmla="*/ 1381125 h 1397206"/>
                  <a:gd name="connsiteX3" fmla="*/ 342900 w 466725"/>
                  <a:gd name="connsiteY3" fmla="*/ 1390650 h 1397206"/>
                  <a:gd name="connsiteX4" fmla="*/ 314325 w 466725"/>
                  <a:gd name="connsiteY4" fmla="*/ 361950 h 1397206"/>
                  <a:gd name="connsiteX5" fmla="*/ 466725 w 466725"/>
                  <a:gd name="connsiteY5" fmla="*/ 9525 h 1397206"/>
                  <a:gd name="connsiteX0" fmla="*/ 0 w 466725"/>
                  <a:gd name="connsiteY0" fmla="*/ 0 h 1453756"/>
                  <a:gd name="connsiteX1" fmla="*/ 152400 w 466725"/>
                  <a:gd name="connsiteY1" fmla="*/ 428625 h 1453756"/>
                  <a:gd name="connsiteX2" fmla="*/ 200025 w 466725"/>
                  <a:gd name="connsiteY2" fmla="*/ 1381125 h 1453756"/>
                  <a:gd name="connsiteX3" fmla="*/ 342900 w 466725"/>
                  <a:gd name="connsiteY3" fmla="*/ 1378743 h 1453756"/>
                  <a:gd name="connsiteX4" fmla="*/ 314325 w 466725"/>
                  <a:gd name="connsiteY4" fmla="*/ 361950 h 1453756"/>
                  <a:gd name="connsiteX5" fmla="*/ 466725 w 466725"/>
                  <a:gd name="connsiteY5" fmla="*/ 9525 h 1453756"/>
                  <a:gd name="connsiteX0" fmla="*/ 0 w 466725"/>
                  <a:gd name="connsiteY0" fmla="*/ 0 h 1394745"/>
                  <a:gd name="connsiteX1" fmla="*/ 152400 w 466725"/>
                  <a:gd name="connsiteY1" fmla="*/ 428625 h 1394745"/>
                  <a:gd name="connsiteX2" fmla="*/ 200025 w 466725"/>
                  <a:gd name="connsiteY2" fmla="*/ 1381125 h 1394745"/>
                  <a:gd name="connsiteX3" fmla="*/ 342900 w 466725"/>
                  <a:gd name="connsiteY3" fmla="*/ 1378743 h 1394745"/>
                  <a:gd name="connsiteX4" fmla="*/ 314325 w 466725"/>
                  <a:gd name="connsiteY4" fmla="*/ 361950 h 1394745"/>
                  <a:gd name="connsiteX5" fmla="*/ 466725 w 466725"/>
                  <a:gd name="connsiteY5" fmla="*/ 9525 h 1394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6725" h="1394745">
                    <a:moveTo>
                      <a:pt x="0" y="0"/>
                    </a:moveTo>
                    <a:cubicBezTo>
                      <a:pt x="59531" y="99219"/>
                      <a:pt x="119063" y="198438"/>
                      <a:pt x="152400" y="428625"/>
                    </a:cubicBezTo>
                    <a:cubicBezTo>
                      <a:pt x="185738" y="658813"/>
                      <a:pt x="208756" y="1356122"/>
                      <a:pt x="200025" y="1381125"/>
                    </a:cubicBezTo>
                    <a:cubicBezTo>
                      <a:pt x="191294" y="1406128"/>
                      <a:pt x="347662" y="1391442"/>
                      <a:pt x="342900" y="1378743"/>
                    </a:cubicBezTo>
                    <a:cubicBezTo>
                      <a:pt x="338138" y="1366044"/>
                      <a:pt x="293688" y="590153"/>
                      <a:pt x="314325" y="361950"/>
                    </a:cubicBezTo>
                    <a:cubicBezTo>
                      <a:pt x="334962" y="133747"/>
                      <a:pt x="400843" y="70644"/>
                      <a:pt x="466725" y="9525"/>
                    </a:cubicBezTo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381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D38F7348-7056-34DF-24E9-D255FCE44491}"/>
                </a:ext>
              </a:extLst>
            </p:cNvPr>
            <p:cNvSpPr/>
            <p:nvPr/>
          </p:nvSpPr>
          <p:spPr>
            <a:xfrm>
              <a:off x="1607474" y="2986494"/>
              <a:ext cx="737437" cy="188179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41B94121-2D2C-4E16-E25B-AE87FE0DF19E}"/>
                </a:ext>
              </a:extLst>
            </p:cNvPr>
            <p:cNvSpPr/>
            <p:nvPr/>
          </p:nvSpPr>
          <p:spPr>
            <a:xfrm>
              <a:off x="10285006" y="3005544"/>
              <a:ext cx="718231" cy="188179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5" name="Ellipse 24">
              <a:extLst>
                <a:ext uri="{FF2B5EF4-FFF2-40B4-BE49-F238E27FC236}">
                  <a16:creationId xmlns:a16="http://schemas.microsoft.com/office/drawing/2014/main" id="{DD4CAB9E-E952-21F1-4BEA-52BB402E57A3}"/>
                </a:ext>
              </a:extLst>
            </p:cNvPr>
            <p:cNvSpPr/>
            <p:nvPr/>
          </p:nvSpPr>
          <p:spPr>
            <a:xfrm>
              <a:off x="2371724" y="4991101"/>
              <a:ext cx="72000" cy="71438"/>
            </a:xfrm>
            <a:prstGeom prst="ellipse">
              <a:avLst/>
            </a:prstGeom>
            <a:noFill/>
            <a:ln w="127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Ellipse 25">
              <a:extLst>
                <a:ext uri="{FF2B5EF4-FFF2-40B4-BE49-F238E27FC236}">
                  <a16:creationId xmlns:a16="http://schemas.microsoft.com/office/drawing/2014/main" id="{C03EBCBD-B34A-78CF-2AB8-BBE29D237B46}"/>
                </a:ext>
              </a:extLst>
            </p:cNvPr>
            <p:cNvSpPr/>
            <p:nvPr/>
          </p:nvSpPr>
          <p:spPr>
            <a:xfrm>
              <a:off x="2590799" y="5010151"/>
              <a:ext cx="72000" cy="71438"/>
            </a:xfrm>
            <a:prstGeom prst="ellipse">
              <a:avLst/>
            </a:prstGeom>
            <a:noFill/>
            <a:ln w="127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7" name="Ellipse 26">
              <a:extLst>
                <a:ext uri="{FF2B5EF4-FFF2-40B4-BE49-F238E27FC236}">
                  <a16:creationId xmlns:a16="http://schemas.microsoft.com/office/drawing/2014/main" id="{8EAFAE20-3564-6CDF-F233-6F6D42EA1EB0}"/>
                </a:ext>
              </a:extLst>
            </p:cNvPr>
            <p:cNvSpPr/>
            <p:nvPr/>
          </p:nvSpPr>
          <p:spPr>
            <a:xfrm>
              <a:off x="2702717" y="5103020"/>
              <a:ext cx="108000" cy="108000"/>
            </a:xfrm>
            <a:prstGeom prst="ellipse">
              <a:avLst/>
            </a:prstGeom>
            <a:noFill/>
            <a:ln w="127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8" name="Ellipse 27">
              <a:extLst>
                <a:ext uri="{FF2B5EF4-FFF2-40B4-BE49-F238E27FC236}">
                  <a16:creationId xmlns:a16="http://schemas.microsoft.com/office/drawing/2014/main" id="{C1529E6C-0067-3695-3447-BEC8DC0207B0}"/>
                </a:ext>
              </a:extLst>
            </p:cNvPr>
            <p:cNvSpPr/>
            <p:nvPr/>
          </p:nvSpPr>
          <p:spPr>
            <a:xfrm>
              <a:off x="2847974" y="5003852"/>
              <a:ext cx="72000" cy="71438"/>
            </a:xfrm>
            <a:prstGeom prst="ellipse">
              <a:avLst/>
            </a:prstGeom>
            <a:noFill/>
            <a:ln w="127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9" name="Ellipse 28">
              <a:extLst>
                <a:ext uri="{FF2B5EF4-FFF2-40B4-BE49-F238E27FC236}">
                  <a16:creationId xmlns:a16="http://schemas.microsoft.com/office/drawing/2014/main" id="{EA41BC86-804C-CB27-4A18-BFCA7B5EC4FE}"/>
                </a:ext>
              </a:extLst>
            </p:cNvPr>
            <p:cNvSpPr/>
            <p:nvPr/>
          </p:nvSpPr>
          <p:spPr>
            <a:xfrm>
              <a:off x="3391049" y="5007078"/>
              <a:ext cx="72000" cy="71438"/>
            </a:xfrm>
            <a:prstGeom prst="ellipse">
              <a:avLst/>
            </a:prstGeom>
            <a:noFill/>
            <a:ln w="127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0" name="Ellipse 29">
              <a:extLst>
                <a:ext uri="{FF2B5EF4-FFF2-40B4-BE49-F238E27FC236}">
                  <a16:creationId xmlns:a16="http://schemas.microsoft.com/office/drawing/2014/main" id="{0EFE1A48-62BF-BBC7-60B5-4F5B3A340D36}"/>
                </a:ext>
              </a:extLst>
            </p:cNvPr>
            <p:cNvSpPr/>
            <p:nvPr/>
          </p:nvSpPr>
          <p:spPr>
            <a:xfrm>
              <a:off x="3841105" y="5504759"/>
              <a:ext cx="72000" cy="71438"/>
            </a:xfrm>
            <a:prstGeom prst="ellipse">
              <a:avLst/>
            </a:prstGeom>
            <a:noFill/>
            <a:ln w="1270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1" name="Ellipse 30">
              <a:extLst>
                <a:ext uri="{FF2B5EF4-FFF2-40B4-BE49-F238E27FC236}">
                  <a16:creationId xmlns:a16="http://schemas.microsoft.com/office/drawing/2014/main" id="{924970DF-CEAB-8699-17E8-C43B3E317DED}"/>
                </a:ext>
              </a:extLst>
            </p:cNvPr>
            <p:cNvSpPr/>
            <p:nvPr/>
          </p:nvSpPr>
          <p:spPr>
            <a:xfrm>
              <a:off x="4019698" y="5211020"/>
              <a:ext cx="296050" cy="293739"/>
            </a:xfrm>
            <a:prstGeom prst="ellipse">
              <a:avLst/>
            </a:prstGeom>
            <a:noFill/>
            <a:ln w="127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2" name="Ellipse 31">
              <a:extLst>
                <a:ext uri="{FF2B5EF4-FFF2-40B4-BE49-F238E27FC236}">
                  <a16:creationId xmlns:a16="http://schemas.microsoft.com/office/drawing/2014/main" id="{9564BC54-B263-4676-51EE-8FC04931454B}"/>
                </a:ext>
              </a:extLst>
            </p:cNvPr>
            <p:cNvSpPr/>
            <p:nvPr/>
          </p:nvSpPr>
          <p:spPr>
            <a:xfrm>
              <a:off x="4762648" y="5157020"/>
              <a:ext cx="72000" cy="72000"/>
            </a:xfrm>
            <a:prstGeom prst="ellipse">
              <a:avLst/>
            </a:prstGeom>
            <a:noFill/>
            <a:ln w="127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3" name="Ellipse 32">
              <a:extLst>
                <a:ext uri="{FF2B5EF4-FFF2-40B4-BE49-F238E27FC236}">
                  <a16:creationId xmlns:a16="http://schemas.microsoft.com/office/drawing/2014/main" id="{25EB6C17-77AB-0DD2-4613-2249F9A010D5}"/>
                </a:ext>
              </a:extLst>
            </p:cNvPr>
            <p:cNvSpPr/>
            <p:nvPr/>
          </p:nvSpPr>
          <p:spPr>
            <a:xfrm>
              <a:off x="5999458" y="5297421"/>
              <a:ext cx="192220" cy="192220"/>
            </a:xfrm>
            <a:prstGeom prst="ellipse">
              <a:avLst/>
            </a:prstGeom>
            <a:noFill/>
            <a:ln w="127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4" name="Ellipse 33">
              <a:extLst>
                <a:ext uri="{FF2B5EF4-FFF2-40B4-BE49-F238E27FC236}">
                  <a16:creationId xmlns:a16="http://schemas.microsoft.com/office/drawing/2014/main" id="{F0EA2AD2-2D87-A6ED-BFCA-2C4EC2327681}"/>
                </a:ext>
              </a:extLst>
            </p:cNvPr>
            <p:cNvSpPr/>
            <p:nvPr/>
          </p:nvSpPr>
          <p:spPr>
            <a:xfrm>
              <a:off x="5915819" y="5083689"/>
              <a:ext cx="36000" cy="36000"/>
            </a:xfrm>
            <a:prstGeom prst="ellipse">
              <a:avLst/>
            </a:prstGeom>
            <a:noFill/>
            <a:ln w="127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5" name="Ellipse 34">
              <a:extLst>
                <a:ext uri="{FF2B5EF4-FFF2-40B4-BE49-F238E27FC236}">
                  <a16:creationId xmlns:a16="http://schemas.microsoft.com/office/drawing/2014/main" id="{2B619F64-E678-DAC3-DEB8-AD6370F09ABE}"/>
                </a:ext>
              </a:extLst>
            </p:cNvPr>
            <p:cNvSpPr/>
            <p:nvPr/>
          </p:nvSpPr>
          <p:spPr>
            <a:xfrm>
              <a:off x="6425407" y="5142170"/>
              <a:ext cx="36000" cy="36000"/>
            </a:xfrm>
            <a:prstGeom prst="ellipse">
              <a:avLst/>
            </a:prstGeom>
            <a:noFill/>
            <a:ln w="127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6" name="Ellipse 35">
              <a:extLst>
                <a:ext uri="{FF2B5EF4-FFF2-40B4-BE49-F238E27FC236}">
                  <a16:creationId xmlns:a16="http://schemas.microsoft.com/office/drawing/2014/main" id="{8838CA85-CC3E-098F-7098-BB4D2A9DF045}"/>
                </a:ext>
              </a:extLst>
            </p:cNvPr>
            <p:cNvSpPr/>
            <p:nvPr/>
          </p:nvSpPr>
          <p:spPr>
            <a:xfrm>
              <a:off x="6267679" y="5250170"/>
              <a:ext cx="36000" cy="36000"/>
            </a:xfrm>
            <a:prstGeom prst="ellipse">
              <a:avLst/>
            </a:prstGeom>
            <a:noFill/>
            <a:ln w="127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7" name="Ellipse 36">
              <a:extLst>
                <a:ext uri="{FF2B5EF4-FFF2-40B4-BE49-F238E27FC236}">
                  <a16:creationId xmlns:a16="http://schemas.microsoft.com/office/drawing/2014/main" id="{89E49965-A01B-7FDE-6010-C1A71506276F}"/>
                </a:ext>
              </a:extLst>
            </p:cNvPr>
            <p:cNvSpPr/>
            <p:nvPr/>
          </p:nvSpPr>
          <p:spPr>
            <a:xfrm>
              <a:off x="6596292" y="5145960"/>
              <a:ext cx="72000" cy="72000"/>
            </a:xfrm>
            <a:prstGeom prst="ellipse">
              <a:avLst/>
            </a:prstGeom>
            <a:noFill/>
            <a:ln w="127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8" name="Ellipse 37">
              <a:extLst>
                <a:ext uri="{FF2B5EF4-FFF2-40B4-BE49-F238E27FC236}">
                  <a16:creationId xmlns:a16="http://schemas.microsoft.com/office/drawing/2014/main" id="{F3815A09-B6C1-447A-01EB-E0924B63253A}"/>
                </a:ext>
              </a:extLst>
            </p:cNvPr>
            <p:cNvSpPr/>
            <p:nvPr/>
          </p:nvSpPr>
          <p:spPr>
            <a:xfrm>
              <a:off x="6877279" y="4989002"/>
              <a:ext cx="72000" cy="72000"/>
            </a:xfrm>
            <a:prstGeom prst="ellipse">
              <a:avLst/>
            </a:prstGeom>
            <a:noFill/>
            <a:ln w="127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9" name="Ellipse 38">
              <a:extLst>
                <a:ext uri="{FF2B5EF4-FFF2-40B4-BE49-F238E27FC236}">
                  <a16:creationId xmlns:a16="http://schemas.microsoft.com/office/drawing/2014/main" id="{51B35C04-8A7B-666B-1B86-E74FBB7244F6}"/>
                </a:ext>
              </a:extLst>
            </p:cNvPr>
            <p:cNvSpPr/>
            <p:nvPr/>
          </p:nvSpPr>
          <p:spPr>
            <a:xfrm>
              <a:off x="7024072" y="5100075"/>
              <a:ext cx="36000" cy="36000"/>
            </a:xfrm>
            <a:prstGeom prst="ellipse">
              <a:avLst/>
            </a:prstGeom>
            <a:noFill/>
            <a:ln w="127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Ellipse 39">
              <a:extLst>
                <a:ext uri="{FF2B5EF4-FFF2-40B4-BE49-F238E27FC236}">
                  <a16:creationId xmlns:a16="http://schemas.microsoft.com/office/drawing/2014/main" id="{B8C602BB-FE53-FBDC-5DD6-17C4A7D6F32C}"/>
                </a:ext>
              </a:extLst>
            </p:cNvPr>
            <p:cNvSpPr/>
            <p:nvPr/>
          </p:nvSpPr>
          <p:spPr>
            <a:xfrm>
              <a:off x="7170173" y="5253038"/>
              <a:ext cx="166687" cy="166687"/>
            </a:xfrm>
            <a:prstGeom prst="ellipse">
              <a:avLst/>
            </a:prstGeom>
            <a:noFill/>
            <a:ln w="127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1" name="Ellipse 40">
              <a:extLst>
                <a:ext uri="{FF2B5EF4-FFF2-40B4-BE49-F238E27FC236}">
                  <a16:creationId xmlns:a16="http://schemas.microsoft.com/office/drawing/2014/main" id="{493107C2-B050-6969-E1BA-38C27C5D24E6}"/>
                </a:ext>
              </a:extLst>
            </p:cNvPr>
            <p:cNvSpPr/>
            <p:nvPr/>
          </p:nvSpPr>
          <p:spPr>
            <a:xfrm>
              <a:off x="7477685" y="5133696"/>
              <a:ext cx="101344" cy="101344"/>
            </a:xfrm>
            <a:prstGeom prst="ellipse">
              <a:avLst/>
            </a:prstGeom>
            <a:noFill/>
            <a:ln w="127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2" name="Ellipse 41">
              <a:extLst>
                <a:ext uri="{FF2B5EF4-FFF2-40B4-BE49-F238E27FC236}">
                  <a16:creationId xmlns:a16="http://schemas.microsoft.com/office/drawing/2014/main" id="{DC34A1AB-4854-C25D-D4D9-C81804E4E6AA}"/>
                </a:ext>
              </a:extLst>
            </p:cNvPr>
            <p:cNvSpPr/>
            <p:nvPr/>
          </p:nvSpPr>
          <p:spPr>
            <a:xfrm>
              <a:off x="7835153" y="5033301"/>
              <a:ext cx="83977" cy="83977"/>
            </a:xfrm>
            <a:prstGeom prst="ellipse">
              <a:avLst/>
            </a:prstGeom>
            <a:noFill/>
            <a:ln w="127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3" name="Ellipse 42">
              <a:extLst>
                <a:ext uri="{FF2B5EF4-FFF2-40B4-BE49-F238E27FC236}">
                  <a16:creationId xmlns:a16="http://schemas.microsoft.com/office/drawing/2014/main" id="{D5177C44-6008-8BDD-6EDC-373E9F971785}"/>
                </a:ext>
              </a:extLst>
            </p:cNvPr>
            <p:cNvSpPr/>
            <p:nvPr/>
          </p:nvSpPr>
          <p:spPr>
            <a:xfrm>
              <a:off x="7951016" y="5038036"/>
              <a:ext cx="51132" cy="51132"/>
            </a:xfrm>
            <a:prstGeom prst="ellipse">
              <a:avLst/>
            </a:prstGeom>
            <a:noFill/>
            <a:ln w="127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4" name="Ellipse 43">
              <a:extLst>
                <a:ext uri="{FF2B5EF4-FFF2-40B4-BE49-F238E27FC236}">
                  <a16:creationId xmlns:a16="http://schemas.microsoft.com/office/drawing/2014/main" id="{870D86AE-FC90-96E1-E8DB-12092246F934}"/>
                </a:ext>
              </a:extLst>
            </p:cNvPr>
            <p:cNvSpPr/>
            <p:nvPr/>
          </p:nvSpPr>
          <p:spPr>
            <a:xfrm>
              <a:off x="8034034" y="5037858"/>
              <a:ext cx="51132" cy="51132"/>
            </a:xfrm>
            <a:prstGeom prst="ellipse">
              <a:avLst/>
            </a:prstGeom>
            <a:noFill/>
            <a:ln w="127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5" name="Ellipse 44">
              <a:extLst>
                <a:ext uri="{FF2B5EF4-FFF2-40B4-BE49-F238E27FC236}">
                  <a16:creationId xmlns:a16="http://schemas.microsoft.com/office/drawing/2014/main" id="{87BDEE1A-9D14-4CC1-F529-3BB12F2E75E8}"/>
                </a:ext>
              </a:extLst>
            </p:cNvPr>
            <p:cNvSpPr/>
            <p:nvPr/>
          </p:nvSpPr>
          <p:spPr>
            <a:xfrm>
              <a:off x="7788579" y="5193020"/>
              <a:ext cx="36000" cy="36000"/>
            </a:xfrm>
            <a:prstGeom prst="ellipse">
              <a:avLst/>
            </a:prstGeom>
            <a:noFill/>
            <a:ln w="127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6" name="Ellipse 45">
              <a:extLst>
                <a:ext uri="{FF2B5EF4-FFF2-40B4-BE49-F238E27FC236}">
                  <a16:creationId xmlns:a16="http://schemas.microsoft.com/office/drawing/2014/main" id="{10ECF668-AD0F-71B4-B10B-80AD8193B72D}"/>
                </a:ext>
              </a:extLst>
            </p:cNvPr>
            <p:cNvSpPr/>
            <p:nvPr/>
          </p:nvSpPr>
          <p:spPr>
            <a:xfrm>
              <a:off x="7976582" y="5193020"/>
              <a:ext cx="36000" cy="36000"/>
            </a:xfrm>
            <a:prstGeom prst="ellipse">
              <a:avLst/>
            </a:prstGeom>
            <a:noFill/>
            <a:ln w="127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7" name="Ellipse 46">
              <a:extLst>
                <a:ext uri="{FF2B5EF4-FFF2-40B4-BE49-F238E27FC236}">
                  <a16:creationId xmlns:a16="http://schemas.microsoft.com/office/drawing/2014/main" id="{0F94F417-E0DC-AB37-F411-E26CDBA72D9D}"/>
                </a:ext>
              </a:extLst>
            </p:cNvPr>
            <p:cNvSpPr/>
            <p:nvPr/>
          </p:nvSpPr>
          <p:spPr>
            <a:xfrm>
              <a:off x="8193735" y="5042797"/>
              <a:ext cx="36000" cy="36000"/>
            </a:xfrm>
            <a:prstGeom prst="ellipse">
              <a:avLst/>
            </a:prstGeom>
            <a:noFill/>
            <a:ln w="127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8" name="Ellipse 47">
              <a:extLst>
                <a:ext uri="{FF2B5EF4-FFF2-40B4-BE49-F238E27FC236}">
                  <a16:creationId xmlns:a16="http://schemas.microsoft.com/office/drawing/2014/main" id="{E6CBA7E0-344A-F8B8-F2D0-67E48CA7605D}"/>
                </a:ext>
              </a:extLst>
            </p:cNvPr>
            <p:cNvSpPr/>
            <p:nvPr/>
          </p:nvSpPr>
          <p:spPr>
            <a:xfrm>
              <a:off x="8314567" y="5042797"/>
              <a:ext cx="36000" cy="36000"/>
            </a:xfrm>
            <a:prstGeom prst="ellipse">
              <a:avLst/>
            </a:prstGeom>
            <a:noFill/>
            <a:ln w="127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9" name="Ellipse 48">
              <a:extLst>
                <a:ext uri="{FF2B5EF4-FFF2-40B4-BE49-F238E27FC236}">
                  <a16:creationId xmlns:a16="http://schemas.microsoft.com/office/drawing/2014/main" id="{D809455A-6155-221F-3EF3-D8626E5A4C0E}"/>
                </a:ext>
              </a:extLst>
            </p:cNvPr>
            <p:cNvSpPr/>
            <p:nvPr/>
          </p:nvSpPr>
          <p:spPr>
            <a:xfrm>
              <a:off x="8249767" y="5106810"/>
              <a:ext cx="36000" cy="36000"/>
            </a:xfrm>
            <a:prstGeom prst="ellipse">
              <a:avLst/>
            </a:prstGeom>
            <a:noFill/>
            <a:ln w="127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0" name="Ellipse 49">
              <a:extLst>
                <a:ext uri="{FF2B5EF4-FFF2-40B4-BE49-F238E27FC236}">
                  <a16:creationId xmlns:a16="http://schemas.microsoft.com/office/drawing/2014/main" id="{A5FE1FB7-CFC2-D198-B038-B9389F9772DB}"/>
                </a:ext>
              </a:extLst>
            </p:cNvPr>
            <p:cNvSpPr/>
            <p:nvPr/>
          </p:nvSpPr>
          <p:spPr>
            <a:xfrm>
              <a:off x="8514086" y="5412581"/>
              <a:ext cx="72000" cy="72000"/>
            </a:xfrm>
            <a:prstGeom prst="ellipse">
              <a:avLst/>
            </a:prstGeom>
            <a:noFill/>
            <a:ln w="127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1" name="Ellipse 50">
              <a:extLst>
                <a:ext uri="{FF2B5EF4-FFF2-40B4-BE49-F238E27FC236}">
                  <a16:creationId xmlns:a16="http://schemas.microsoft.com/office/drawing/2014/main" id="{BACBFDDD-6AD7-1EF5-30BA-112E558AE5F0}"/>
                </a:ext>
              </a:extLst>
            </p:cNvPr>
            <p:cNvSpPr/>
            <p:nvPr/>
          </p:nvSpPr>
          <p:spPr>
            <a:xfrm>
              <a:off x="8652404" y="5099278"/>
              <a:ext cx="36000" cy="36000"/>
            </a:xfrm>
            <a:prstGeom prst="ellipse">
              <a:avLst/>
            </a:prstGeom>
            <a:noFill/>
            <a:ln w="127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2" name="Ellipse 51">
              <a:extLst>
                <a:ext uri="{FF2B5EF4-FFF2-40B4-BE49-F238E27FC236}">
                  <a16:creationId xmlns:a16="http://schemas.microsoft.com/office/drawing/2014/main" id="{C7A5C467-91BD-F09B-E956-D82050A67236}"/>
                </a:ext>
              </a:extLst>
            </p:cNvPr>
            <p:cNvSpPr/>
            <p:nvPr/>
          </p:nvSpPr>
          <p:spPr>
            <a:xfrm>
              <a:off x="8890478" y="5135278"/>
              <a:ext cx="36000" cy="36000"/>
            </a:xfrm>
            <a:prstGeom prst="ellipse">
              <a:avLst/>
            </a:prstGeom>
            <a:noFill/>
            <a:ln w="127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3" name="Ellipse 52">
              <a:extLst>
                <a:ext uri="{FF2B5EF4-FFF2-40B4-BE49-F238E27FC236}">
                  <a16:creationId xmlns:a16="http://schemas.microsoft.com/office/drawing/2014/main" id="{8D8E489F-F743-6B1D-43B9-5EAABA0DD4DF}"/>
                </a:ext>
              </a:extLst>
            </p:cNvPr>
            <p:cNvSpPr/>
            <p:nvPr/>
          </p:nvSpPr>
          <p:spPr>
            <a:xfrm>
              <a:off x="9165935" y="5124810"/>
              <a:ext cx="36000" cy="36000"/>
            </a:xfrm>
            <a:prstGeom prst="ellipse">
              <a:avLst/>
            </a:prstGeom>
            <a:noFill/>
            <a:ln w="127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4" name="Ellipse 53">
              <a:extLst>
                <a:ext uri="{FF2B5EF4-FFF2-40B4-BE49-F238E27FC236}">
                  <a16:creationId xmlns:a16="http://schemas.microsoft.com/office/drawing/2014/main" id="{DC061296-13FC-48B1-5484-2C4DBD56E916}"/>
                </a:ext>
              </a:extLst>
            </p:cNvPr>
            <p:cNvSpPr/>
            <p:nvPr/>
          </p:nvSpPr>
          <p:spPr>
            <a:xfrm>
              <a:off x="9227890" y="5124810"/>
              <a:ext cx="36000" cy="36000"/>
            </a:xfrm>
            <a:prstGeom prst="ellipse">
              <a:avLst/>
            </a:prstGeom>
            <a:noFill/>
            <a:ln w="127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5" name="Ellipse 54">
              <a:extLst>
                <a:ext uri="{FF2B5EF4-FFF2-40B4-BE49-F238E27FC236}">
                  <a16:creationId xmlns:a16="http://schemas.microsoft.com/office/drawing/2014/main" id="{5A2A740F-E666-B89D-67BE-ECA0F14380B4}"/>
                </a:ext>
              </a:extLst>
            </p:cNvPr>
            <p:cNvSpPr/>
            <p:nvPr/>
          </p:nvSpPr>
          <p:spPr>
            <a:xfrm>
              <a:off x="9149209" y="5026539"/>
              <a:ext cx="36000" cy="36000"/>
            </a:xfrm>
            <a:prstGeom prst="ellipse">
              <a:avLst/>
            </a:prstGeom>
            <a:noFill/>
            <a:ln w="127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6" name="Ellipse 55">
              <a:extLst>
                <a:ext uri="{FF2B5EF4-FFF2-40B4-BE49-F238E27FC236}">
                  <a16:creationId xmlns:a16="http://schemas.microsoft.com/office/drawing/2014/main" id="{53153ADF-A3D7-F77A-EDC9-CA67C9AF6080}"/>
                </a:ext>
              </a:extLst>
            </p:cNvPr>
            <p:cNvSpPr/>
            <p:nvPr/>
          </p:nvSpPr>
          <p:spPr>
            <a:xfrm>
              <a:off x="9411327" y="5124426"/>
              <a:ext cx="36000" cy="36000"/>
            </a:xfrm>
            <a:prstGeom prst="ellipse">
              <a:avLst/>
            </a:prstGeom>
            <a:noFill/>
            <a:ln w="127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7" name="Ellipse 56">
              <a:extLst>
                <a:ext uri="{FF2B5EF4-FFF2-40B4-BE49-F238E27FC236}">
                  <a16:creationId xmlns:a16="http://schemas.microsoft.com/office/drawing/2014/main" id="{A5E21D72-A916-4805-981E-42E0628CB6B9}"/>
                </a:ext>
              </a:extLst>
            </p:cNvPr>
            <p:cNvSpPr/>
            <p:nvPr/>
          </p:nvSpPr>
          <p:spPr>
            <a:xfrm>
              <a:off x="9532572" y="5124426"/>
              <a:ext cx="36000" cy="36000"/>
            </a:xfrm>
            <a:prstGeom prst="ellipse">
              <a:avLst/>
            </a:prstGeom>
            <a:noFill/>
            <a:ln w="127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8" name="Ellipse 57">
              <a:extLst>
                <a:ext uri="{FF2B5EF4-FFF2-40B4-BE49-F238E27FC236}">
                  <a16:creationId xmlns:a16="http://schemas.microsoft.com/office/drawing/2014/main" id="{DEFF122A-059E-D4F9-511F-2B7981F319E5}"/>
                </a:ext>
              </a:extLst>
            </p:cNvPr>
            <p:cNvSpPr/>
            <p:nvPr/>
          </p:nvSpPr>
          <p:spPr>
            <a:xfrm>
              <a:off x="9594527" y="5106426"/>
              <a:ext cx="36000" cy="36000"/>
            </a:xfrm>
            <a:prstGeom prst="ellipse">
              <a:avLst/>
            </a:prstGeom>
            <a:noFill/>
            <a:ln w="127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9" name="Ellipse 58">
              <a:extLst>
                <a:ext uri="{FF2B5EF4-FFF2-40B4-BE49-F238E27FC236}">
                  <a16:creationId xmlns:a16="http://schemas.microsoft.com/office/drawing/2014/main" id="{A6FCB2DC-48DC-B613-3360-46873A94AC72}"/>
                </a:ext>
              </a:extLst>
            </p:cNvPr>
            <p:cNvSpPr/>
            <p:nvPr/>
          </p:nvSpPr>
          <p:spPr>
            <a:xfrm>
              <a:off x="9713564" y="5117278"/>
              <a:ext cx="36000" cy="36000"/>
            </a:xfrm>
            <a:prstGeom prst="ellipse">
              <a:avLst/>
            </a:prstGeom>
            <a:noFill/>
            <a:ln w="127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0" name="Ellipse 59">
              <a:extLst>
                <a:ext uri="{FF2B5EF4-FFF2-40B4-BE49-F238E27FC236}">
                  <a16:creationId xmlns:a16="http://schemas.microsoft.com/office/drawing/2014/main" id="{E7427406-B186-4C52-33C9-8C000287616F}"/>
                </a:ext>
              </a:extLst>
            </p:cNvPr>
            <p:cNvSpPr/>
            <p:nvPr/>
          </p:nvSpPr>
          <p:spPr>
            <a:xfrm>
              <a:off x="9892158" y="5015301"/>
              <a:ext cx="36000" cy="36000"/>
            </a:xfrm>
            <a:prstGeom prst="ellipse">
              <a:avLst/>
            </a:prstGeom>
            <a:noFill/>
            <a:ln w="127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1" name="Ellipse 60">
              <a:extLst>
                <a:ext uri="{FF2B5EF4-FFF2-40B4-BE49-F238E27FC236}">
                  <a16:creationId xmlns:a16="http://schemas.microsoft.com/office/drawing/2014/main" id="{9709DE32-A529-556F-110F-907914BBA6D5}"/>
                </a:ext>
              </a:extLst>
            </p:cNvPr>
            <p:cNvSpPr/>
            <p:nvPr/>
          </p:nvSpPr>
          <p:spPr>
            <a:xfrm>
              <a:off x="9149480" y="4955101"/>
              <a:ext cx="36000" cy="36000"/>
            </a:xfrm>
            <a:prstGeom prst="ellipse">
              <a:avLst/>
            </a:prstGeom>
            <a:noFill/>
            <a:ln w="127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2" name="Ellipse 61">
              <a:extLst>
                <a:ext uri="{FF2B5EF4-FFF2-40B4-BE49-F238E27FC236}">
                  <a16:creationId xmlns:a16="http://schemas.microsoft.com/office/drawing/2014/main" id="{02A002A9-854A-BB39-2453-9C6DA045177A}"/>
                </a:ext>
              </a:extLst>
            </p:cNvPr>
            <p:cNvSpPr/>
            <p:nvPr/>
          </p:nvSpPr>
          <p:spPr>
            <a:xfrm>
              <a:off x="9149209" y="4909650"/>
              <a:ext cx="36000" cy="36000"/>
            </a:xfrm>
            <a:prstGeom prst="ellipse">
              <a:avLst/>
            </a:prstGeom>
            <a:noFill/>
            <a:ln w="127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3" name="Ellipse 62">
              <a:extLst>
                <a:ext uri="{FF2B5EF4-FFF2-40B4-BE49-F238E27FC236}">
                  <a16:creationId xmlns:a16="http://schemas.microsoft.com/office/drawing/2014/main" id="{AD87C5FE-52B4-7A09-F152-A3544BDBA551}"/>
                </a:ext>
              </a:extLst>
            </p:cNvPr>
            <p:cNvSpPr/>
            <p:nvPr/>
          </p:nvSpPr>
          <p:spPr>
            <a:xfrm>
              <a:off x="6778625" y="5597628"/>
              <a:ext cx="365125" cy="501547"/>
            </a:xfrm>
            <a:prstGeom prst="ellipse">
              <a:avLst/>
            </a:prstGeom>
            <a:noFill/>
            <a:ln w="3810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4" name="Ellipse 63">
              <a:extLst>
                <a:ext uri="{FF2B5EF4-FFF2-40B4-BE49-F238E27FC236}">
                  <a16:creationId xmlns:a16="http://schemas.microsoft.com/office/drawing/2014/main" id="{D4D06F5E-244E-8E73-0302-E81765920D96}"/>
                </a:ext>
              </a:extLst>
            </p:cNvPr>
            <p:cNvSpPr/>
            <p:nvPr/>
          </p:nvSpPr>
          <p:spPr>
            <a:xfrm>
              <a:off x="3327800" y="5046541"/>
              <a:ext cx="36000" cy="36000"/>
            </a:xfrm>
            <a:prstGeom prst="ellipse">
              <a:avLst/>
            </a:prstGeom>
            <a:noFill/>
            <a:ln w="127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5" name="Ellipse 64">
              <a:extLst>
                <a:ext uri="{FF2B5EF4-FFF2-40B4-BE49-F238E27FC236}">
                  <a16:creationId xmlns:a16="http://schemas.microsoft.com/office/drawing/2014/main" id="{24CEECBE-CEA0-4D02-D973-988C06CB1F13}"/>
                </a:ext>
              </a:extLst>
            </p:cNvPr>
            <p:cNvSpPr/>
            <p:nvPr/>
          </p:nvSpPr>
          <p:spPr>
            <a:xfrm>
              <a:off x="3327529" y="5001090"/>
              <a:ext cx="36000" cy="36000"/>
            </a:xfrm>
            <a:prstGeom prst="ellipse">
              <a:avLst/>
            </a:prstGeom>
            <a:noFill/>
            <a:ln w="127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6" name="Forme libre 64">
              <a:extLst>
                <a:ext uri="{FF2B5EF4-FFF2-40B4-BE49-F238E27FC236}">
                  <a16:creationId xmlns:a16="http://schemas.microsoft.com/office/drawing/2014/main" id="{23F8E39C-421C-2B67-D548-7C323FF1B92D}"/>
                </a:ext>
              </a:extLst>
            </p:cNvPr>
            <p:cNvSpPr/>
            <p:nvPr/>
          </p:nvSpPr>
          <p:spPr>
            <a:xfrm>
              <a:off x="7694297" y="4869181"/>
              <a:ext cx="2592704" cy="69532"/>
            </a:xfrm>
            <a:custGeom>
              <a:avLst/>
              <a:gdLst>
                <a:gd name="connsiteX0" fmla="*/ 0 w 7940040"/>
                <a:gd name="connsiteY0" fmla="*/ 30480 h 144780"/>
                <a:gd name="connsiteX1" fmla="*/ 914400 w 7940040"/>
                <a:gd name="connsiteY1" fmla="*/ 30480 h 144780"/>
                <a:gd name="connsiteX2" fmla="*/ 906780 w 7940040"/>
                <a:gd name="connsiteY2" fmla="*/ 114300 h 144780"/>
                <a:gd name="connsiteX3" fmla="*/ 2766060 w 7940040"/>
                <a:gd name="connsiteY3" fmla="*/ 106680 h 144780"/>
                <a:gd name="connsiteX4" fmla="*/ 2766060 w 7940040"/>
                <a:gd name="connsiteY4" fmla="*/ 0 h 144780"/>
                <a:gd name="connsiteX5" fmla="*/ 4632960 w 7940040"/>
                <a:gd name="connsiteY5" fmla="*/ 0 h 144780"/>
                <a:gd name="connsiteX6" fmla="*/ 4640580 w 7940040"/>
                <a:gd name="connsiteY6" fmla="*/ 83820 h 144780"/>
                <a:gd name="connsiteX7" fmla="*/ 6606540 w 7940040"/>
                <a:gd name="connsiteY7" fmla="*/ 144780 h 144780"/>
                <a:gd name="connsiteX8" fmla="*/ 6621780 w 7940040"/>
                <a:gd name="connsiteY8" fmla="*/ 53340 h 144780"/>
                <a:gd name="connsiteX9" fmla="*/ 7940040 w 7940040"/>
                <a:gd name="connsiteY9" fmla="*/ 53340 h 144780"/>
                <a:gd name="connsiteX0" fmla="*/ 0 w 7940040"/>
                <a:gd name="connsiteY0" fmla="*/ 30480 h 144780"/>
                <a:gd name="connsiteX1" fmla="*/ 914400 w 7940040"/>
                <a:gd name="connsiteY1" fmla="*/ 30480 h 144780"/>
                <a:gd name="connsiteX2" fmla="*/ 918686 w 7940040"/>
                <a:gd name="connsiteY2" fmla="*/ 114300 h 144780"/>
                <a:gd name="connsiteX3" fmla="*/ 2766060 w 7940040"/>
                <a:gd name="connsiteY3" fmla="*/ 106680 h 144780"/>
                <a:gd name="connsiteX4" fmla="*/ 2766060 w 7940040"/>
                <a:gd name="connsiteY4" fmla="*/ 0 h 144780"/>
                <a:gd name="connsiteX5" fmla="*/ 4632960 w 7940040"/>
                <a:gd name="connsiteY5" fmla="*/ 0 h 144780"/>
                <a:gd name="connsiteX6" fmla="*/ 4640580 w 7940040"/>
                <a:gd name="connsiteY6" fmla="*/ 83820 h 144780"/>
                <a:gd name="connsiteX7" fmla="*/ 6606540 w 7940040"/>
                <a:gd name="connsiteY7" fmla="*/ 144780 h 144780"/>
                <a:gd name="connsiteX8" fmla="*/ 6621780 w 7940040"/>
                <a:gd name="connsiteY8" fmla="*/ 53340 h 144780"/>
                <a:gd name="connsiteX9" fmla="*/ 7940040 w 7940040"/>
                <a:gd name="connsiteY9" fmla="*/ 53340 h 144780"/>
                <a:gd name="connsiteX0" fmla="*/ 0 w 7940040"/>
                <a:gd name="connsiteY0" fmla="*/ 30480 h 144780"/>
                <a:gd name="connsiteX1" fmla="*/ 914400 w 7940040"/>
                <a:gd name="connsiteY1" fmla="*/ 30480 h 144780"/>
                <a:gd name="connsiteX2" fmla="*/ 913924 w 7940040"/>
                <a:gd name="connsiteY2" fmla="*/ 116682 h 144780"/>
                <a:gd name="connsiteX3" fmla="*/ 2766060 w 7940040"/>
                <a:gd name="connsiteY3" fmla="*/ 106680 h 144780"/>
                <a:gd name="connsiteX4" fmla="*/ 2766060 w 7940040"/>
                <a:gd name="connsiteY4" fmla="*/ 0 h 144780"/>
                <a:gd name="connsiteX5" fmla="*/ 4632960 w 7940040"/>
                <a:gd name="connsiteY5" fmla="*/ 0 h 144780"/>
                <a:gd name="connsiteX6" fmla="*/ 4640580 w 7940040"/>
                <a:gd name="connsiteY6" fmla="*/ 83820 h 144780"/>
                <a:gd name="connsiteX7" fmla="*/ 6606540 w 7940040"/>
                <a:gd name="connsiteY7" fmla="*/ 144780 h 144780"/>
                <a:gd name="connsiteX8" fmla="*/ 6621780 w 7940040"/>
                <a:gd name="connsiteY8" fmla="*/ 53340 h 144780"/>
                <a:gd name="connsiteX9" fmla="*/ 7940040 w 7940040"/>
                <a:gd name="connsiteY9" fmla="*/ 53340 h 144780"/>
                <a:gd name="connsiteX0" fmla="*/ 0 w 7940040"/>
                <a:gd name="connsiteY0" fmla="*/ 30480 h 144780"/>
                <a:gd name="connsiteX1" fmla="*/ 914400 w 7940040"/>
                <a:gd name="connsiteY1" fmla="*/ 30480 h 144780"/>
                <a:gd name="connsiteX2" fmla="*/ 913924 w 7940040"/>
                <a:gd name="connsiteY2" fmla="*/ 116682 h 144780"/>
                <a:gd name="connsiteX3" fmla="*/ 2766060 w 7940040"/>
                <a:gd name="connsiteY3" fmla="*/ 106680 h 144780"/>
                <a:gd name="connsiteX4" fmla="*/ 2766060 w 7940040"/>
                <a:gd name="connsiteY4" fmla="*/ 0 h 144780"/>
                <a:gd name="connsiteX5" fmla="*/ 4632960 w 7940040"/>
                <a:gd name="connsiteY5" fmla="*/ 0 h 144780"/>
                <a:gd name="connsiteX6" fmla="*/ 4635817 w 7940040"/>
                <a:gd name="connsiteY6" fmla="*/ 83820 h 144780"/>
                <a:gd name="connsiteX7" fmla="*/ 6606540 w 7940040"/>
                <a:gd name="connsiteY7" fmla="*/ 144780 h 144780"/>
                <a:gd name="connsiteX8" fmla="*/ 6621780 w 7940040"/>
                <a:gd name="connsiteY8" fmla="*/ 53340 h 144780"/>
                <a:gd name="connsiteX9" fmla="*/ 7940040 w 7940040"/>
                <a:gd name="connsiteY9" fmla="*/ 53340 h 144780"/>
                <a:gd name="connsiteX0" fmla="*/ 0 w 7940040"/>
                <a:gd name="connsiteY0" fmla="*/ 30480 h 147162"/>
                <a:gd name="connsiteX1" fmla="*/ 914400 w 7940040"/>
                <a:gd name="connsiteY1" fmla="*/ 30480 h 147162"/>
                <a:gd name="connsiteX2" fmla="*/ 913924 w 7940040"/>
                <a:gd name="connsiteY2" fmla="*/ 116682 h 147162"/>
                <a:gd name="connsiteX3" fmla="*/ 2766060 w 7940040"/>
                <a:gd name="connsiteY3" fmla="*/ 106680 h 147162"/>
                <a:gd name="connsiteX4" fmla="*/ 2766060 w 7940040"/>
                <a:gd name="connsiteY4" fmla="*/ 0 h 147162"/>
                <a:gd name="connsiteX5" fmla="*/ 4632960 w 7940040"/>
                <a:gd name="connsiteY5" fmla="*/ 0 h 147162"/>
                <a:gd name="connsiteX6" fmla="*/ 4635817 w 7940040"/>
                <a:gd name="connsiteY6" fmla="*/ 83820 h 147162"/>
                <a:gd name="connsiteX7" fmla="*/ 6620827 w 7940040"/>
                <a:gd name="connsiteY7" fmla="*/ 147162 h 147162"/>
                <a:gd name="connsiteX8" fmla="*/ 6621780 w 7940040"/>
                <a:gd name="connsiteY8" fmla="*/ 53340 h 147162"/>
                <a:gd name="connsiteX9" fmla="*/ 7940040 w 7940040"/>
                <a:gd name="connsiteY9" fmla="*/ 53340 h 147162"/>
                <a:gd name="connsiteX0" fmla="*/ 0 w 7940040"/>
                <a:gd name="connsiteY0" fmla="*/ 30480 h 147162"/>
                <a:gd name="connsiteX1" fmla="*/ 914400 w 7940040"/>
                <a:gd name="connsiteY1" fmla="*/ 30480 h 147162"/>
                <a:gd name="connsiteX2" fmla="*/ 913924 w 7940040"/>
                <a:gd name="connsiteY2" fmla="*/ 116682 h 147162"/>
                <a:gd name="connsiteX3" fmla="*/ 2766060 w 7940040"/>
                <a:gd name="connsiteY3" fmla="*/ 106680 h 147162"/>
                <a:gd name="connsiteX4" fmla="*/ 4632960 w 7940040"/>
                <a:gd name="connsiteY4" fmla="*/ 0 h 147162"/>
                <a:gd name="connsiteX5" fmla="*/ 4635817 w 7940040"/>
                <a:gd name="connsiteY5" fmla="*/ 83820 h 147162"/>
                <a:gd name="connsiteX6" fmla="*/ 6620827 w 7940040"/>
                <a:gd name="connsiteY6" fmla="*/ 147162 h 147162"/>
                <a:gd name="connsiteX7" fmla="*/ 6621780 w 7940040"/>
                <a:gd name="connsiteY7" fmla="*/ 53340 h 147162"/>
                <a:gd name="connsiteX8" fmla="*/ 7940040 w 7940040"/>
                <a:gd name="connsiteY8" fmla="*/ 53340 h 147162"/>
                <a:gd name="connsiteX0" fmla="*/ 0 w 7940040"/>
                <a:gd name="connsiteY0" fmla="*/ 0 h 116682"/>
                <a:gd name="connsiteX1" fmla="*/ 914400 w 7940040"/>
                <a:gd name="connsiteY1" fmla="*/ 0 h 116682"/>
                <a:gd name="connsiteX2" fmla="*/ 913924 w 7940040"/>
                <a:gd name="connsiteY2" fmla="*/ 86202 h 116682"/>
                <a:gd name="connsiteX3" fmla="*/ 2766060 w 7940040"/>
                <a:gd name="connsiteY3" fmla="*/ 76200 h 116682"/>
                <a:gd name="connsiteX4" fmla="*/ 4635817 w 7940040"/>
                <a:gd name="connsiteY4" fmla="*/ 53340 h 116682"/>
                <a:gd name="connsiteX5" fmla="*/ 6620827 w 7940040"/>
                <a:gd name="connsiteY5" fmla="*/ 116682 h 116682"/>
                <a:gd name="connsiteX6" fmla="*/ 6621780 w 7940040"/>
                <a:gd name="connsiteY6" fmla="*/ 22860 h 116682"/>
                <a:gd name="connsiteX7" fmla="*/ 7940040 w 7940040"/>
                <a:gd name="connsiteY7" fmla="*/ 22860 h 116682"/>
                <a:gd name="connsiteX0" fmla="*/ 0 w 7940040"/>
                <a:gd name="connsiteY0" fmla="*/ 0 h 116682"/>
                <a:gd name="connsiteX1" fmla="*/ 914400 w 7940040"/>
                <a:gd name="connsiteY1" fmla="*/ 0 h 116682"/>
                <a:gd name="connsiteX2" fmla="*/ 913924 w 7940040"/>
                <a:gd name="connsiteY2" fmla="*/ 86202 h 116682"/>
                <a:gd name="connsiteX3" fmla="*/ 2766060 w 7940040"/>
                <a:gd name="connsiteY3" fmla="*/ 76200 h 116682"/>
                <a:gd name="connsiteX4" fmla="*/ 6620827 w 7940040"/>
                <a:gd name="connsiteY4" fmla="*/ 116682 h 116682"/>
                <a:gd name="connsiteX5" fmla="*/ 6621780 w 7940040"/>
                <a:gd name="connsiteY5" fmla="*/ 22860 h 116682"/>
                <a:gd name="connsiteX6" fmla="*/ 7940040 w 7940040"/>
                <a:gd name="connsiteY6" fmla="*/ 22860 h 116682"/>
                <a:gd name="connsiteX0" fmla="*/ 0 w 7940040"/>
                <a:gd name="connsiteY0" fmla="*/ 0 h 116682"/>
                <a:gd name="connsiteX1" fmla="*/ 914400 w 7940040"/>
                <a:gd name="connsiteY1" fmla="*/ 0 h 116682"/>
                <a:gd name="connsiteX2" fmla="*/ 913924 w 7940040"/>
                <a:gd name="connsiteY2" fmla="*/ 86202 h 116682"/>
                <a:gd name="connsiteX3" fmla="*/ 3709035 w 7940040"/>
                <a:gd name="connsiteY3" fmla="*/ 0 h 116682"/>
                <a:gd name="connsiteX4" fmla="*/ 6620827 w 7940040"/>
                <a:gd name="connsiteY4" fmla="*/ 116682 h 116682"/>
                <a:gd name="connsiteX5" fmla="*/ 6621780 w 7940040"/>
                <a:gd name="connsiteY5" fmla="*/ 22860 h 116682"/>
                <a:gd name="connsiteX6" fmla="*/ 7940040 w 7940040"/>
                <a:gd name="connsiteY6" fmla="*/ 22860 h 116682"/>
                <a:gd name="connsiteX0" fmla="*/ 0 w 7940040"/>
                <a:gd name="connsiteY0" fmla="*/ 0 h 116682"/>
                <a:gd name="connsiteX1" fmla="*/ 914400 w 7940040"/>
                <a:gd name="connsiteY1" fmla="*/ 0 h 116682"/>
                <a:gd name="connsiteX2" fmla="*/ 1137762 w 7940040"/>
                <a:gd name="connsiteY2" fmla="*/ 86202 h 116682"/>
                <a:gd name="connsiteX3" fmla="*/ 3709035 w 7940040"/>
                <a:gd name="connsiteY3" fmla="*/ 0 h 116682"/>
                <a:gd name="connsiteX4" fmla="*/ 6620827 w 7940040"/>
                <a:gd name="connsiteY4" fmla="*/ 116682 h 116682"/>
                <a:gd name="connsiteX5" fmla="*/ 6621780 w 7940040"/>
                <a:gd name="connsiteY5" fmla="*/ 22860 h 116682"/>
                <a:gd name="connsiteX6" fmla="*/ 7940040 w 7940040"/>
                <a:gd name="connsiteY6" fmla="*/ 22860 h 116682"/>
                <a:gd name="connsiteX0" fmla="*/ 0 w 7940040"/>
                <a:gd name="connsiteY0" fmla="*/ 4763 h 121445"/>
                <a:gd name="connsiteX1" fmla="*/ 1143000 w 7940040"/>
                <a:gd name="connsiteY1" fmla="*/ 0 h 121445"/>
                <a:gd name="connsiteX2" fmla="*/ 1137762 w 7940040"/>
                <a:gd name="connsiteY2" fmla="*/ 90965 h 121445"/>
                <a:gd name="connsiteX3" fmla="*/ 3709035 w 7940040"/>
                <a:gd name="connsiteY3" fmla="*/ 4763 h 121445"/>
                <a:gd name="connsiteX4" fmla="*/ 6620827 w 7940040"/>
                <a:gd name="connsiteY4" fmla="*/ 121445 h 121445"/>
                <a:gd name="connsiteX5" fmla="*/ 6621780 w 7940040"/>
                <a:gd name="connsiteY5" fmla="*/ 27623 h 121445"/>
                <a:gd name="connsiteX6" fmla="*/ 7940040 w 7940040"/>
                <a:gd name="connsiteY6" fmla="*/ 27623 h 121445"/>
                <a:gd name="connsiteX0" fmla="*/ 0 w 7940040"/>
                <a:gd name="connsiteY0" fmla="*/ 1 h 116683"/>
                <a:gd name="connsiteX1" fmla="*/ 1133475 w 7940040"/>
                <a:gd name="connsiteY1" fmla="*/ 0 h 116683"/>
                <a:gd name="connsiteX2" fmla="*/ 1137762 w 7940040"/>
                <a:gd name="connsiteY2" fmla="*/ 86203 h 116683"/>
                <a:gd name="connsiteX3" fmla="*/ 3709035 w 7940040"/>
                <a:gd name="connsiteY3" fmla="*/ 1 h 116683"/>
                <a:gd name="connsiteX4" fmla="*/ 6620827 w 7940040"/>
                <a:gd name="connsiteY4" fmla="*/ 116683 h 116683"/>
                <a:gd name="connsiteX5" fmla="*/ 6621780 w 7940040"/>
                <a:gd name="connsiteY5" fmla="*/ 22861 h 116683"/>
                <a:gd name="connsiteX6" fmla="*/ 7940040 w 7940040"/>
                <a:gd name="connsiteY6" fmla="*/ 22861 h 116683"/>
                <a:gd name="connsiteX0" fmla="*/ 5 w 6806570"/>
                <a:gd name="connsiteY0" fmla="*/ 0 h 116683"/>
                <a:gd name="connsiteX1" fmla="*/ 4292 w 6806570"/>
                <a:gd name="connsiteY1" fmla="*/ 86203 h 116683"/>
                <a:gd name="connsiteX2" fmla="*/ 2575565 w 6806570"/>
                <a:gd name="connsiteY2" fmla="*/ 1 h 116683"/>
                <a:gd name="connsiteX3" fmla="*/ 5487357 w 6806570"/>
                <a:gd name="connsiteY3" fmla="*/ 116683 h 116683"/>
                <a:gd name="connsiteX4" fmla="*/ 5488310 w 6806570"/>
                <a:gd name="connsiteY4" fmla="*/ 22861 h 116683"/>
                <a:gd name="connsiteX5" fmla="*/ 6806570 w 6806570"/>
                <a:gd name="connsiteY5" fmla="*/ 22861 h 116683"/>
                <a:gd name="connsiteX0" fmla="*/ 0 w 6802278"/>
                <a:gd name="connsiteY0" fmla="*/ 86202 h 116682"/>
                <a:gd name="connsiteX1" fmla="*/ 2571273 w 6802278"/>
                <a:gd name="connsiteY1" fmla="*/ 0 h 116682"/>
                <a:gd name="connsiteX2" fmla="*/ 5483065 w 6802278"/>
                <a:gd name="connsiteY2" fmla="*/ 116682 h 116682"/>
                <a:gd name="connsiteX3" fmla="*/ 5484018 w 6802278"/>
                <a:gd name="connsiteY3" fmla="*/ 22860 h 116682"/>
                <a:gd name="connsiteX4" fmla="*/ 6802278 w 6802278"/>
                <a:gd name="connsiteY4" fmla="*/ 22860 h 116682"/>
                <a:gd name="connsiteX0" fmla="*/ 0 w 4231005"/>
                <a:gd name="connsiteY0" fmla="*/ 0 h 116682"/>
                <a:gd name="connsiteX1" fmla="*/ 2911792 w 4231005"/>
                <a:gd name="connsiteY1" fmla="*/ 116682 h 116682"/>
                <a:gd name="connsiteX2" fmla="*/ 2912745 w 4231005"/>
                <a:gd name="connsiteY2" fmla="*/ 22860 h 116682"/>
                <a:gd name="connsiteX3" fmla="*/ 4231005 w 4231005"/>
                <a:gd name="connsiteY3" fmla="*/ 22860 h 116682"/>
                <a:gd name="connsiteX0" fmla="*/ 0 w 2564130"/>
                <a:gd name="connsiteY0" fmla="*/ 48577 h 93822"/>
                <a:gd name="connsiteX1" fmla="*/ 1244917 w 2564130"/>
                <a:gd name="connsiteY1" fmla="*/ 93822 h 93822"/>
                <a:gd name="connsiteX2" fmla="*/ 1245870 w 2564130"/>
                <a:gd name="connsiteY2" fmla="*/ 0 h 93822"/>
                <a:gd name="connsiteX3" fmla="*/ 2564130 w 2564130"/>
                <a:gd name="connsiteY3" fmla="*/ 0 h 93822"/>
                <a:gd name="connsiteX0" fmla="*/ 0 w 2564130"/>
                <a:gd name="connsiteY0" fmla="*/ 48577 h 93822"/>
                <a:gd name="connsiteX1" fmla="*/ 1244917 w 2564130"/>
                <a:gd name="connsiteY1" fmla="*/ 93822 h 93822"/>
                <a:gd name="connsiteX2" fmla="*/ 1133951 w 2564130"/>
                <a:gd name="connsiteY2" fmla="*/ 0 h 93822"/>
                <a:gd name="connsiteX3" fmla="*/ 2564130 w 2564130"/>
                <a:gd name="connsiteY3" fmla="*/ 0 h 93822"/>
                <a:gd name="connsiteX0" fmla="*/ 0 w 2564130"/>
                <a:gd name="connsiteY0" fmla="*/ 48577 h 48577"/>
                <a:gd name="connsiteX1" fmla="*/ 1132998 w 2564130"/>
                <a:gd name="connsiteY1" fmla="*/ 43816 h 48577"/>
                <a:gd name="connsiteX2" fmla="*/ 1133951 w 2564130"/>
                <a:gd name="connsiteY2" fmla="*/ 0 h 48577"/>
                <a:gd name="connsiteX3" fmla="*/ 2564130 w 2564130"/>
                <a:gd name="connsiteY3" fmla="*/ 0 h 48577"/>
                <a:gd name="connsiteX0" fmla="*/ 0 w 1823561"/>
                <a:gd name="connsiteY0" fmla="*/ 70008 h 70008"/>
                <a:gd name="connsiteX1" fmla="*/ 392429 w 1823561"/>
                <a:gd name="connsiteY1" fmla="*/ 43816 h 70008"/>
                <a:gd name="connsiteX2" fmla="*/ 393382 w 1823561"/>
                <a:gd name="connsiteY2" fmla="*/ 0 h 70008"/>
                <a:gd name="connsiteX3" fmla="*/ 1823561 w 1823561"/>
                <a:gd name="connsiteY3" fmla="*/ 0 h 70008"/>
                <a:gd name="connsiteX0" fmla="*/ 0 w 1823561"/>
                <a:gd name="connsiteY0" fmla="*/ 70008 h 70008"/>
                <a:gd name="connsiteX1" fmla="*/ 4285 w 1823561"/>
                <a:gd name="connsiteY1" fmla="*/ 67151 h 70008"/>
                <a:gd name="connsiteX2" fmla="*/ 392429 w 1823561"/>
                <a:gd name="connsiteY2" fmla="*/ 43816 h 70008"/>
                <a:gd name="connsiteX3" fmla="*/ 393382 w 1823561"/>
                <a:gd name="connsiteY3" fmla="*/ 0 h 70008"/>
                <a:gd name="connsiteX4" fmla="*/ 1823561 w 1823561"/>
                <a:gd name="connsiteY4" fmla="*/ 0 h 70008"/>
                <a:gd name="connsiteX0" fmla="*/ 326709 w 2150270"/>
                <a:gd name="connsiteY0" fmla="*/ 102870 h 102870"/>
                <a:gd name="connsiteX1" fmla="*/ 0 w 2150270"/>
                <a:gd name="connsiteY1" fmla="*/ 0 h 102870"/>
                <a:gd name="connsiteX2" fmla="*/ 719138 w 2150270"/>
                <a:gd name="connsiteY2" fmla="*/ 76678 h 102870"/>
                <a:gd name="connsiteX3" fmla="*/ 720091 w 2150270"/>
                <a:gd name="connsiteY3" fmla="*/ 32862 h 102870"/>
                <a:gd name="connsiteX4" fmla="*/ 2150270 w 2150270"/>
                <a:gd name="connsiteY4" fmla="*/ 32862 h 102870"/>
                <a:gd name="connsiteX0" fmla="*/ 0 w 2366486"/>
                <a:gd name="connsiteY0" fmla="*/ 74295 h 76678"/>
                <a:gd name="connsiteX1" fmla="*/ 216216 w 2366486"/>
                <a:gd name="connsiteY1" fmla="*/ 0 h 76678"/>
                <a:gd name="connsiteX2" fmla="*/ 935354 w 2366486"/>
                <a:gd name="connsiteY2" fmla="*/ 76678 h 76678"/>
                <a:gd name="connsiteX3" fmla="*/ 936307 w 2366486"/>
                <a:gd name="connsiteY3" fmla="*/ 32862 h 76678"/>
                <a:gd name="connsiteX4" fmla="*/ 2366486 w 2366486"/>
                <a:gd name="connsiteY4" fmla="*/ 32862 h 76678"/>
                <a:gd name="connsiteX0" fmla="*/ 0 w 2366486"/>
                <a:gd name="connsiteY0" fmla="*/ 41433 h 60007"/>
                <a:gd name="connsiteX1" fmla="*/ 549591 w 2366486"/>
                <a:gd name="connsiteY1" fmla="*/ 60007 h 60007"/>
                <a:gd name="connsiteX2" fmla="*/ 935354 w 2366486"/>
                <a:gd name="connsiteY2" fmla="*/ 43816 h 60007"/>
                <a:gd name="connsiteX3" fmla="*/ 936307 w 2366486"/>
                <a:gd name="connsiteY3" fmla="*/ 0 h 60007"/>
                <a:gd name="connsiteX4" fmla="*/ 2366486 w 2366486"/>
                <a:gd name="connsiteY4" fmla="*/ 0 h 60007"/>
                <a:gd name="connsiteX0" fmla="*/ 0 w 2599848"/>
                <a:gd name="connsiteY0" fmla="*/ 36670 h 60007"/>
                <a:gd name="connsiteX1" fmla="*/ 782953 w 2599848"/>
                <a:gd name="connsiteY1" fmla="*/ 60007 h 60007"/>
                <a:gd name="connsiteX2" fmla="*/ 1168716 w 2599848"/>
                <a:gd name="connsiteY2" fmla="*/ 43816 h 60007"/>
                <a:gd name="connsiteX3" fmla="*/ 1169669 w 2599848"/>
                <a:gd name="connsiteY3" fmla="*/ 0 h 60007"/>
                <a:gd name="connsiteX4" fmla="*/ 2599848 w 2599848"/>
                <a:gd name="connsiteY4" fmla="*/ 0 h 60007"/>
                <a:gd name="connsiteX0" fmla="*/ 0 w 2592704"/>
                <a:gd name="connsiteY0" fmla="*/ 39051 h 60007"/>
                <a:gd name="connsiteX1" fmla="*/ 775809 w 2592704"/>
                <a:gd name="connsiteY1" fmla="*/ 60007 h 60007"/>
                <a:gd name="connsiteX2" fmla="*/ 1161572 w 2592704"/>
                <a:gd name="connsiteY2" fmla="*/ 43816 h 60007"/>
                <a:gd name="connsiteX3" fmla="*/ 1162525 w 2592704"/>
                <a:gd name="connsiteY3" fmla="*/ 0 h 60007"/>
                <a:gd name="connsiteX4" fmla="*/ 2592704 w 2592704"/>
                <a:gd name="connsiteY4" fmla="*/ 0 h 60007"/>
                <a:gd name="connsiteX0" fmla="*/ 0 w 2592704"/>
                <a:gd name="connsiteY0" fmla="*/ 39051 h 69532"/>
                <a:gd name="connsiteX1" fmla="*/ 773428 w 2592704"/>
                <a:gd name="connsiteY1" fmla="*/ 69532 h 69532"/>
                <a:gd name="connsiteX2" fmla="*/ 1161572 w 2592704"/>
                <a:gd name="connsiteY2" fmla="*/ 43816 h 69532"/>
                <a:gd name="connsiteX3" fmla="*/ 1162525 w 2592704"/>
                <a:gd name="connsiteY3" fmla="*/ 0 h 69532"/>
                <a:gd name="connsiteX4" fmla="*/ 2592704 w 2592704"/>
                <a:gd name="connsiteY4" fmla="*/ 0 h 69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92704" h="69532">
                  <a:moveTo>
                    <a:pt x="0" y="39051"/>
                  </a:moveTo>
                  <a:lnTo>
                    <a:pt x="773428" y="69532"/>
                  </a:lnTo>
                  <a:lnTo>
                    <a:pt x="1161572" y="43816"/>
                  </a:lnTo>
                  <a:cubicBezTo>
                    <a:pt x="1161890" y="12542"/>
                    <a:pt x="1162207" y="31274"/>
                    <a:pt x="1162525" y="0"/>
                  </a:cubicBezTo>
                  <a:lnTo>
                    <a:pt x="2592704" y="0"/>
                  </a:lnTo>
                </a:path>
              </a:pathLst>
            </a:custGeom>
            <a:noFill/>
            <a:ln w="38100">
              <a:solidFill>
                <a:srgbClr val="00206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7" name="Forme libre 65">
              <a:extLst>
                <a:ext uri="{FF2B5EF4-FFF2-40B4-BE49-F238E27FC236}">
                  <a16:creationId xmlns:a16="http://schemas.microsoft.com/office/drawing/2014/main" id="{7D33FEBC-5864-71CA-3FA4-3A9860FA062A}"/>
                </a:ext>
              </a:extLst>
            </p:cNvPr>
            <p:cNvSpPr/>
            <p:nvPr/>
          </p:nvSpPr>
          <p:spPr>
            <a:xfrm>
              <a:off x="2346960" y="4845246"/>
              <a:ext cx="2044066" cy="88901"/>
            </a:xfrm>
            <a:custGeom>
              <a:avLst/>
              <a:gdLst>
                <a:gd name="connsiteX0" fmla="*/ 0 w 7940040"/>
                <a:gd name="connsiteY0" fmla="*/ 30480 h 144780"/>
                <a:gd name="connsiteX1" fmla="*/ 914400 w 7940040"/>
                <a:gd name="connsiteY1" fmla="*/ 30480 h 144780"/>
                <a:gd name="connsiteX2" fmla="*/ 906780 w 7940040"/>
                <a:gd name="connsiteY2" fmla="*/ 114300 h 144780"/>
                <a:gd name="connsiteX3" fmla="*/ 2766060 w 7940040"/>
                <a:gd name="connsiteY3" fmla="*/ 106680 h 144780"/>
                <a:gd name="connsiteX4" fmla="*/ 2766060 w 7940040"/>
                <a:gd name="connsiteY4" fmla="*/ 0 h 144780"/>
                <a:gd name="connsiteX5" fmla="*/ 4632960 w 7940040"/>
                <a:gd name="connsiteY5" fmla="*/ 0 h 144780"/>
                <a:gd name="connsiteX6" fmla="*/ 4640580 w 7940040"/>
                <a:gd name="connsiteY6" fmla="*/ 83820 h 144780"/>
                <a:gd name="connsiteX7" fmla="*/ 6606540 w 7940040"/>
                <a:gd name="connsiteY7" fmla="*/ 144780 h 144780"/>
                <a:gd name="connsiteX8" fmla="*/ 6621780 w 7940040"/>
                <a:gd name="connsiteY8" fmla="*/ 53340 h 144780"/>
                <a:gd name="connsiteX9" fmla="*/ 7940040 w 7940040"/>
                <a:gd name="connsiteY9" fmla="*/ 53340 h 144780"/>
                <a:gd name="connsiteX0" fmla="*/ 0 w 7940040"/>
                <a:gd name="connsiteY0" fmla="*/ 30480 h 144780"/>
                <a:gd name="connsiteX1" fmla="*/ 914400 w 7940040"/>
                <a:gd name="connsiteY1" fmla="*/ 30480 h 144780"/>
                <a:gd name="connsiteX2" fmla="*/ 918686 w 7940040"/>
                <a:gd name="connsiteY2" fmla="*/ 114300 h 144780"/>
                <a:gd name="connsiteX3" fmla="*/ 2766060 w 7940040"/>
                <a:gd name="connsiteY3" fmla="*/ 106680 h 144780"/>
                <a:gd name="connsiteX4" fmla="*/ 2766060 w 7940040"/>
                <a:gd name="connsiteY4" fmla="*/ 0 h 144780"/>
                <a:gd name="connsiteX5" fmla="*/ 4632960 w 7940040"/>
                <a:gd name="connsiteY5" fmla="*/ 0 h 144780"/>
                <a:gd name="connsiteX6" fmla="*/ 4640580 w 7940040"/>
                <a:gd name="connsiteY6" fmla="*/ 83820 h 144780"/>
                <a:gd name="connsiteX7" fmla="*/ 6606540 w 7940040"/>
                <a:gd name="connsiteY7" fmla="*/ 144780 h 144780"/>
                <a:gd name="connsiteX8" fmla="*/ 6621780 w 7940040"/>
                <a:gd name="connsiteY8" fmla="*/ 53340 h 144780"/>
                <a:gd name="connsiteX9" fmla="*/ 7940040 w 7940040"/>
                <a:gd name="connsiteY9" fmla="*/ 53340 h 144780"/>
                <a:gd name="connsiteX0" fmla="*/ 0 w 7940040"/>
                <a:gd name="connsiteY0" fmla="*/ 30480 h 144780"/>
                <a:gd name="connsiteX1" fmla="*/ 914400 w 7940040"/>
                <a:gd name="connsiteY1" fmla="*/ 30480 h 144780"/>
                <a:gd name="connsiteX2" fmla="*/ 913924 w 7940040"/>
                <a:gd name="connsiteY2" fmla="*/ 116682 h 144780"/>
                <a:gd name="connsiteX3" fmla="*/ 2766060 w 7940040"/>
                <a:gd name="connsiteY3" fmla="*/ 106680 h 144780"/>
                <a:gd name="connsiteX4" fmla="*/ 2766060 w 7940040"/>
                <a:gd name="connsiteY4" fmla="*/ 0 h 144780"/>
                <a:gd name="connsiteX5" fmla="*/ 4632960 w 7940040"/>
                <a:gd name="connsiteY5" fmla="*/ 0 h 144780"/>
                <a:gd name="connsiteX6" fmla="*/ 4640580 w 7940040"/>
                <a:gd name="connsiteY6" fmla="*/ 83820 h 144780"/>
                <a:gd name="connsiteX7" fmla="*/ 6606540 w 7940040"/>
                <a:gd name="connsiteY7" fmla="*/ 144780 h 144780"/>
                <a:gd name="connsiteX8" fmla="*/ 6621780 w 7940040"/>
                <a:gd name="connsiteY8" fmla="*/ 53340 h 144780"/>
                <a:gd name="connsiteX9" fmla="*/ 7940040 w 7940040"/>
                <a:gd name="connsiteY9" fmla="*/ 53340 h 144780"/>
                <a:gd name="connsiteX0" fmla="*/ 0 w 7940040"/>
                <a:gd name="connsiteY0" fmla="*/ 30480 h 144780"/>
                <a:gd name="connsiteX1" fmla="*/ 914400 w 7940040"/>
                <a:gd name="connsiteY1" fmla="*/ 30480 h 144780"/>
                <a:gd name="connsiteX2" fmla="*/ 913924 w 7940040"/>
                <a:gd name="connsiteY2" fmla="*/ 116682 h 144780"/>
                <a:gd name="connsiteX3" fmla="*/ 2766060 w 7940040"/>
                <a:gd name="connsiteY3" fmla="*/ 106680 h 144780"/>
                <a:gd name="connsiteX4" fmla="*/ 2766060 w 7940040"/>
                <a:gd name="connsiteY4" fmla="*/ 0 h 144780"/>
                <a:gd name="connsiteX5" fmla="*/ 4632960 w 7940040"/>
                <a:gd name="connsiteY5" fmla="*/ 0 h 144780"/>
                <a:gd name="connsiteX6" fmla="*/ 4635817 w 7940040"/>
                <a:gd name="connsiteY6" fmla="*/ 83820 h 144780"/>
                <a:gd name="connsiteX7" fmla="*/ 6606540 w 7940040"/>
                <a:gd name="connsiteY7" fmla="*/ 144780 h 144780"/>
                <a:gd name="connsiteX8" fmla="*/ 6621780 w 7940040"/>
                <a:gd name="connsiteY8" fmla="*/ 53340 h 144780"/>
                <a:gd name="connsiteX9" fmla="*/ 7940040 w 7940040"/>
                <a:gd name="connsiteY9" fmla="*/ 53340 h 144780"/>
                <a:gd name="connsiteX0" fmla="*/ 0 w 7940040"/>
                <a:gd name="connsiteY0" fmla="*/ 30480 h 147162"/>
                <a:gd name="connsiteX1" fmla="*/ 914400 w 7940040"/>
                <a:gd name="connsiteY1" fmla="*/ 30480 h 147162"/>
                <a:gd name="connsiteX2" fmla="*/ 913924 w 7940040"/>
                <a:gd name="connsiteY2" fmla="*/ 116682 h 147162"/>
                <a:gd name="connsiteX3" fmla="*/ 2766060 w 7940040"/>
                <a:gd name="connsiteY3" fmla="*/ 106680 h 147162"/>
                <a:gd name="connsiteX4" fmla="*/ 2766060 w 7940040"/>
                <a:gd name="connsiteY4" fmla="*/ 0 h 147162"/>
                <a:gd name="connsiteX5" fmla="*/ 4632960 w 7940040"/>
                <a:gd name="connsiteY5" fmla="*/ 0 h 147162"/>
                <a:gd name="connsiteX6" fmla="*/ 4635817 w 7940040"/>
                <a:gd name="connsiteY6" fmla="*/ 83820 h 147162"/>
                <a:gd name="connsiteX7" fmla="*/ 6620827 w 7940040"/>
                <a:gd name="connsiteY7" fmla="*/ 147162 h 147162"/>
                <a:gd name="connsiteX8" fmla="*/ 6621780 w 7940040"/>
                <a:gd name="connsiteY8" fmla="*/ 53340 h 147162"/>
                <a:gd name="connsiteX9" fmla="*/ 7940040 w 7940040"/>
                <a:gd name="connsiteY9" fmla="*/ 53340 h 147162"/>
                <a:gd name="connsiteX0" fmla="*/ 0 w 7940040"/>
                <a:gd name="connsiteY0" fmla="*/ 30480 h 147162"/>
                <a:gd name="connsiteX1" fmla="*/ 914400 w 7940040"/>
                <a:gd name="connsiteY1" fmla="*/ 30480 h 147162"/>
                <a:gd name="connsiteX2" fmla="*/ 913924 w 7940040"/>
                <a:gd name="connsiteY2" fmla="*/ 116682 h 147162"/>
                <a:gd name="connsiteX3" fmla="*/ 2766060 w 7940040"/>
                <a:gd name="connsiteY3" fmla="*/ 106680 h 147162"/>
                <a:gd name="connsiteX4" fmla="*/ 4632960 w 7940040"/>
                <a:gd name="connsiteY4" fmla="*/ 0 h 147162"/>
                <a:gd name="connsiteX5" fmla="*/ 4635817 w 7940040"/>
                <a:gd name="connsiteY5" fmla="*/ 83820 h 147162"/>
                <a:gd name="connsiteX6" fmla="*/ 6620827 w 7940040"/>
                <a:gd name="connsiteY6" fmla="*/ 147162 h 147162"/>
                <a:gd name="connsiteX7" fmla="*/ 6621780 w 7940040"/>
                <a:gd name="connsiteY7" fmla="*/ 53340 h 147162"/>
                <a:gd name="connsiteX8" fmla="*/ 7940040 w 7940040"/>
                <a:gd name="connsiteY8" fmla="*/ 53340 h 147162"/>
                <a:gd name="connsiteX0" fmla="*/ 0 w 7940040"/>
                <a:gd name="connsiteY0" fmla="*/ 0 h 116682"/>
                <a:gd name="connsiteX1" fmla="*/ 914400 w 7940040"/>
                <a:gd name="connsiteY1" fmla="*/ 0 h 116682"/>
                <a:gd name="connsiteX2" fmla="*/ 913924 w 7940040"/>
                <a:gd name="connsiteY2" fmla="*/ 86202 h 116682"/>
                <a:gd name="connsiteX3" fmla="*/ 2766060 w 7940040"/>
                <a:gd name="connsiteY3" fmla="*/ 76200 h 116682"/>
                <a:gd name="connsiteX4" fmla="*/ 4635817 w 7940040"/>
                <a:gd name="connsiteY4" fmla="*/ 53340 h 116682"/>
                <a:gd name="connsiteX5" fmla="*/ 6620827 w 7940040"/>
                <a:gd name="connsiteY5" fmla="*/ 116682 h 116682"/>
                <a:gd name="connsiteX6" fmla="*/ 6621780 w 7940040"/>
                <a:gd name="connsiteY6" fmla="*/ 22860 h 116682"/>
                <a:gd name="connsiteX7" fmla="*/ 7940040 w 7940040"/>
                <a:gd name="connsiteY7" fmla="*/ 22860 h 116682"/>
                <a:gd name="connsiteX0" fmla="*/ 0 w 7940040"/>
                <a:gd name="connsiteY0" fmla="*/ 0 h 116682"/>
                <a:gd name="connsiteX1" fmla="*/ 914400 w 7940040"/>
                <a:gd name="connsiteY1" fmla="*/ 0 h 116682"/>
                <a:gd name="connsiteX2" fmla="*/ 913924 w 7940040"/>
                <a:gd name="connsiteY2" fmla="*/ 86202 h 116682"/>
                <a:gd name="connsiteX3" fmla="*/ 2766060 w 7940040"/>
                <a:gd name="connsiteY3" fmla="*/ 76200 h 116682"/>
                <a:gd name="connsiteX4" fmla="*/ 6620827 w 7940040"/>
                <a:gd name="connsiteY4" fmla="*/ 116682 h 116682"/>
                <a:gd name="connsiteX5" fmla="*/ 6621780 w 7940040"/>
                <a:gd name="connsiteY5" fmla="*/ 22860 h 116682"/>
                <a:gd name="connsiteX6" fmla="*/ 7940040 w 7940040"/>
                <a:gd name="connsiteY6" fmla="*/ 22860 h 116682"/>
                <a:gd name="connsiteX0" fmla="*/ 0 w 7940040"/>
                <a:gd name="connsiteY0" fmla="*/ 0 h 116682"/>
                <a:gd name="connsiteX1" fmla="*/ 914400 w 7940040"/>
                <a:gd name="connsiteY1" fmla="*/ 0 h 116682"/>
                <a:gd name="connsiteX2" fmla="*/ 913924 w 7940040"/>
                <a:gd name="connsiteY2" fmla="*/ 86202 h 116682"/>
                <a:gd name="connsiteX3" fmla="*/ 3709035 w 7940040"/>
                <a:gd name="connsiteY3" fmla="*/ 0 h 116682"/>
                <a:gd name="connsiteX4" fmla="*/ 6620827 w 7940040"/>
                <a:gd name="connsiteY4" fmla="*/ 116682 h 116682"/>
                <a:gd name="connsiteX5" fmla="*/ 6621780 w 7940040"/>
                <a:gd name="connsiteY5" fmla="*/ 22860 h 116682"/>
                <a:gd name="connsiteX6" fmla="*/ 7940040 w 7940040"/>
                <a:gd name="connsiteY6" fmla="*/ 22860 h 116682"/>
                <a:gd name="connsiteX0" fmla="*/ 0 w 7940040"/>
                <a:gd name="connsiteY0" fmla="*/ 0 h 116682"/>
                <a:gd name="connsiteX1" fmla="*/ 914400 w 7940040"/>
                <a:gd name="connsiteY1" fmla="*/ 0 h 116682"/>
                <a:gd name="connsiteX2" fmla="*/ 1137762 w 7940040"/>
                <a:gd name="connsiteY2" fmla="*/ 86202 h 116682"/>
                <a:gd name="connsiteX3" fmla="*/ 3709035 w 7940040"/>
                <a:gd name="connsiteY3" fmla="*/ 0 h 116682"/>
                <a:gd name="connsiteX4" fmla="*/ 6620827 w 7940040"/>
                <a:gd name="connsiteY4" fmla="*/ 116682 h 116682"/>
                <a:gd name="connsiteX5" fmla="*/ 6621780 w 7940040"/>
                <a:gd name="connsiteY5" fmla="*/ 22860 h 116682"/>
                <a:gd name="connsiteX6" fmla="*/ 7940040 w 7940040"/>
                <a:gd name="connsiteY6" fmla="*/ 22860 h 116682"/>
                <a:gd name="connsiteX0" fmla="*/ 0 w 7940040"/>
                <a:gd name="connsiteY0" fmla="*/ 4763 h 121445"/>
                <a:gd name="connsiteX1" fmla="*/ 1143000 w 7940040"/>
                <a:gd name="connsiteY1" fmla="*/ 0 h 121445"/>
                <a:gd name="connsiteX2" fmla="*/ 1137762 w 7940040"/>
                <a:gd name="connsiteY2" fmla="*/ 90965 h 121445"/>
                <a:gd name="connsiteX3" fmla="*/ 3709035 w 7940040"/>
                <a:gd name="connsiteY3" fmla="*/ 4763 h 121445"/>
                <a:gd name="connsiteX4" fmla="*/ 6620827 w 7940040"/>
                <a:gd name="connsiteY4" fmla="*/ 121445 h 121445"/>
                <a:gd name="connsiteX5" fmla="*/ 6621780 w 7940040"/>
                <a:gd name="connsiteY5" fmla="*/ 27623 h 121445"/>
                <a:gd name="connsiteX6" fmla="*/ 7940040 w 7940040"/>
                <a:gd name="connsiteY6" fmla="*/ 27623 h 121445"/>
                <a:gd name="connsiteX0" fmla="*/ 0 w 7940040"/>
                <a:gd name="connsiteY0" fmla="*/ 1 h 116683"/>
                <a:gd name="connsiteX1" fmla="*/ 1133475 w 7940040"/>
                <a:gd name="connsiteY1" fmla="*/ 0 h 116683"/>
                <a:gd name="connsiteX2" fmla="*/ 1137762 w 7940040"/>
                <a:gd name="connsiteY2" fmla="*/ 86203 h 116683"/>
                <a:gd name="connsiteX3" fmla="*/ 3709035 w 7940040"/>
                <a:gd name="connsiteY3" fmla="*/ 1 h 116683"/>
                <a:gd name="connsiteX4" fmla="*/ 6620827 w 7940040"/>
                <a:gd name="connsiteY4" fmla="*/ 116683 h 116683"/>
                <a:gd name="connsiteX5" fmla="*/ 6621780 w 7940040"/>
                <a:gd name="connsiteY5" fmla="*/ 22861 h 116683"/>
                <a:gd name="connsiteX6" fmla="*/ 7940040 w 7940040"/>
                <a:gd name="connsiteY6" fmla="*/ 22861 h 116683"/>
                <a:gd name="connsiteX0" fmla="*/ 0 w 6621780"/>
                <a:gd name="connsiteY0" fmla="*/ 1 h 116683"/>
                <a:gd name="connsiteX1" fmla="*/ 1133475 w 6621780"/>
                <a:gd name="connsiteY1" fmla="*/ 0 h 116683"/>
                <a:gd name="connsiteX2" fmla="*/ 1137762 w 6621780"/>
                <a:gd name="connsiteY2" fmla="*/ 86203 h 116683"/>
                <a:gd name="connsiteX3" fmla="*/ 3709035 w 6621780"/>
                <a:gd name="connsiteY3" fmla="*/ 1 h 116683"/>
                <a:gd name="connsiteX4" fmla="*/ 6620827 w 6621780"/>
                <a:gd name="connsiteY4" fmla="*/ 116683 h 116683"/>
                <a:gd name="connsiteX5" fmla="*/ 6621780 w 6621780"/>
                <a:gd name="connsiteY5" fmla="*/ 22861 h 116683"/>
                <a:gd name="connsiteX0" fmla="*/ 0 w 6620827"/>
                <a:gd name="connsiteY0" fmla="*/ 1 h 116683"/>
                <a:gd name="connsiteX1" fmla="*/ 1133475 w 6620827"/>
                <a:gd name="connsiteY1" fmla="*/ 0 h 116683"/>
                <a:gd name="connsiteX2" fmla="*/ 1137762 w 6620827"/>
                <a:gd name="connsiteY2" fmla="*/ 86203 h 116683"/>
                <a:gd name="connsiteX3" fmla="*/ 3709035 w 6620827"/>
                <a:gd name="connsiteY3" fmla="*/ 1 h 116683"/>
                <a:gd name="connsiteX4" fmla="*/ 6620827 w 6620827"/>
                <a:gd name="connsiteY4" fmla="*/ 116683 h 116683"/>
                <a:gd name="connsiteX0" fmla="*/ 0 w 3709035"/>
                <a:gd name="connsiteY0" fmla="*/ 1 h 86203"/>
                <a:gd name="connsiteX1" fmla="*/ 1133475 w 3709035"/>
                <a:gd name="connsiteY1" fmla="*/ 0 h 86203"/>
                <a:gd name="connsiteX2" fmla="*/ 1137762 w 3709035"/>
                <a:gd name="connsiteY2" fmla="*/ 86203 h 86203"/>
                <a:gd name="connsiteX3" fmla="*/ 3709035 w 3709035"/>
                <a:gd name="connsiteY3" fmla="*/ 1 h 86203"/>
                <a:gd name="connsiteX0" fmla="*/ 0 w 1889760"/>
                <a:gd name="connsiteY0" fmla="*/ 1 h 185739"/>
                <a:gd name="connsiteX1" fmla="*/ 1133475 w 1889760"/>
                <a:gd name="connsiteY1" fmla="*/ 0 h 185739"/>
                <a:gd name="connsiteX2" fmla="*/ 1137762 w 1889760"/>
                <a:gd name="connsiteY2" fmla="*/ 86203 h 185739"/>
                <a:gd name="connsiteX3" fmla="*/ 1889760 w 1889760"/>
                <a:gd name="connsiteY3" fmla="*/ 185739 h 185739"/>
                <a:gd name="connsiteX0" fmla="*/ 0 w 2042160"/>
                <a:gd name="connsiteY0" fmla="*/ 1 h 86203"/>
                <a:gd name="connsiteX1" fmla="*/ 1133475 w 2042160"/>
                <a:gd name="connsiteY1" fmla="*/ 0 h 86203"/>
                <a:gd name="connsiteX2" fmla="*/ 1137762 w 2042160"/>
                <a:gd name="connsiteY2" fmla="*/ 86203 h 86203"/>
                <a:gd name="connsiteX3" fmla="*/ 2042160 w 2042160"/>
                <a:gd name="connsiteY3" fmla="*/ 57152 h 86203"/>
                <a:gd name="connsiteX0" fmla="*/ 0 w 2042160"/>
                <a:gd name="connsiteY0" fmla="*/ 0 h 86202"/>
                <a:gd name="connsiteX1" fmla="*/ 882650 w 2042160"/>
                <a:gd name="connsiteY1" fmla="*/ 12699 h 86202"/>
                <a:gd name="connsiteX2" fmla="*/ 1137762 w 2042160"/>
                <a:gd name="connsiteY2" fmla="*/ 86202 h 86202"/>
                <a:gd name="connsiteX3" fmla="*/ 2042160 w 2042160"/>
                <a:gd name="connsiteY3" fmla="*/ 57151 h 86202"/>
                <a:gd name="connsiteX0" fmla="*/ 0 w 2042160"/>
                <a:gd name="connsiteY0" fmla="*/ 0 h 67152"/>
                <a:gd name="connsiteX1" fmla="*/ 882650 w 2042160"/>
                <a:gd name="connsiteY1" fmla="*/ 12699 h 67152"/>
                <a:gd name="connsiteX2" fmla="*/ 883762 w 2042160"/>
                <a:gd name="connsiteY2" fmla="*/ 67152 h 67152"/>
                <a:gd name="connsiteX3" fmla="*/ 2042160 w 2042160"/>
                <a:gd name="connsiteY3" fmla="*/ 57151 h 67152"/>
                <a:gd name="connsiteX0" fmla="*/ 0 w 2046533"/>
                <a:gd name="connsiteY0" fmla="*/ 0 h 67152"/>
                <a:gd name="connsiteX1" fmla="*/ 882650 w 2046533"/>
                <a:gd name="connsiteY1" fmla="*/ 12699 h 67152"/>
                <a:gd name="connsiteX2" fmla="*/ 883762 w 2046533"/>
                <a:gd name="connsiteY2" fmla="*/ 67152 h 67152"/>
                <a:gd name="connsiteX3" fmla="*/ 2042160 w 2046533"/>
                <a:gd name="connsiteY3" fmla="*/ 57151 h 67152"/>
                <a:gd name="connsiteX4" fmla="*/ 1272541 w 2046533"/>
                <a:gd name="connsiteY4" fmla="*/ 60129 h 67152"/>
                <a:gd name="connsiteX0" fmla="*/ 0 w 2046514"/>
                <a:gd name="connsiteY0" fmla="*/ 0 h 234754"/>
                <a:gd name="connsiteX1" fmla="*/ 882650 w 2046514"/>
                <a:gd name="connsiteY1" fmla="*/ 12699 h 234754"/>
                <a:gd name="connsiteX2" fmla="*/ 883762 w 2046514"/>
                <a:gd name="connsiteY2" fmla="*/ 67152 h 234754"/>
                <a:gd name="connsiteX3" fmla="*/ 2042160 w 2046514"/>
                <a:gd name="connsiteY3" fmla="*/ 57151 h 234754"/>
                <a:gd name="connsiteX4" fmla="*/ 1269366 w 2046514"/>
                <a:gd name="connsiteY4" fmla="*/ 234754 h 234754"/>
                <a:gd name="connsiteX0" fmla="*/ 0 w 2052487"/>
                <a:gd name="connsiteY0" fmla="*/ 0 h 282379"/>
                <a:gd name="connsiteX1" fmla="*/ 882650 w 2052487"/>
                <a:gd name="connsiteY1" fmla="*/ 12699 h 282379"/>
                <a:gd name="connsiteX2" fmla="*/ 883762 w 2052487"/>
                <a:gd name="connsiteY2" fmla="*/ 67152 h 282379"/>
                <a:gd name="connsiteX3" fmla="*/ 2042160 w 2052487"/>
                <a:gd name="connsiteY3" fmla="*/ 57151 h 282379"/>
                <a:gd name="connsiteX4" fmla="*/ 1691641 w 2052487"/>
                <a:gd name="connsiteY4" fmla="*/ 282379 h 282379"/>
                <a:gd name="connsiteX0" fmla="*/ 0 w 1724143"/>
                <a:gd name="connsiteY0" fmla="*/ 0 h 282379"/>
                <a:gd name="connsiteX1" fmla="*/ 882650 w 1724143"/>
                <a:gd name="connsiteY1" fmla="*/ 12699 h 282379"/>
                <a:gd name="connsiteX2" fmla="*/ 883762 w 1724143"/>
                <a:gd name="connsiteY2" fmla="*/ 67152 h 282379"/>
                <a:gd name="connsiteX3" fmla="*/ 1305560 w 1724143"/>
                <a:gd name="connsiteY3" fmla="*/ 193676 h 282379"/>
                <a:gd name="connsiteX4" fmla="*/ 1691641 w 1724143"/>
                <a:gd name="connsiteY4" fmla="*/ 282379 h 282379"/>
                <a:gd name="connsiteX0" fmla="*/ 0 w 1724143"/>
                <a:gd name="connsiteY0" fmla="*/ 0 h 282379"/>
                <a:gd name="connsiteX1" fmla="*/ 882650 w 1724143"/>
                <a:gd name="connsiteY1" fmla="*/ 12699 h 282379"/>
                <a:gd name="connsiteX2" fmla="*/ 886937 w 1724143"/>
                <a:gd name="connsiteY2" fmla="*/ 63977 h 282379"/>
                <a:gd name="connsiteX3" fmla="*/ 1305560 w 1724143"/>
                <a:gd name="connsiteY3" fmla="*/ 193676 h 282379"/>
                <a:gd name="connsiteX4" fmla="*/ 1691641 w 1724143"/>
                <a:gd name="connsiteY4" fmla="*/ 282379 h 282379"/>
                <a:gd name="connsiteX0" fmla="*/ 0 w 1722661"/>
                <a:gd name="connsiteY0" fmla="*/ 0 h 282379"/>
                <a:gd name="connsiteX1" fmla="*/ 882650 w 1722661"/>
                <a:gd name="connsiteY1" fmla="*/ 12699 h 282379"/>
                <a:gd name="connsiteX2" fmla="*/ 886937 w 1722661"/>
                <a:gd name="connsiteY2" fmla="*/ 63977 h 282379"/>
                <a:gd name="connsiteX3" fmla="*/ 1276985 w 1722661"/>
                <a:gd name="connsiteY3" fmla="*/ 53976 h 282379"/>
                <a:gd name="connsiteX4" fmla="*/ 1691641 w 1722661"/>
                <a:gd name="connsiteY4" fmla="*/ 282379 h 282379"/>
                <a:gd name="connsiteX0" fmla="*/ 0 w 2040891"/>
                <a:gd name="connsiteY0" fmla="*/ 0 h 63977"/>
                <a:gd name="connsiteX1" fmla="*/ 882650 w 2040891"/>
                <a:gd name="connsiteY1" fmla="*/ 12699 h 63977"/>
                <a:gd name="connsiteX2" fmla="*/ 886937 w 2040891"/>
                <a:gd name="connsiteY2" fmla="*/ 63977 h 63977"/>
                <a:gd name="connsiteX3" fmla="*/ 1276985 w 2040891"/>
                <a:gd name="connsiteY3" fmla="*/ 53976 h 63977"/>
                <a:gd name="connsiteX4" fmla="*/ 2040891 w 2040891"/>
                <a:gd name="connsiteY4" fmla="*/ 63304 h 63977"/>
                <a:gd name="connsiteX0" fmla="*/ 0 w 2040891"/>
                <a:gd name="connsiteY0" fmla="*/ 0 h 76201"/>
                <a:gd name="connsiteX1" fmla="*/ 882650 w 2040891"/>
                <a:gd name="connsiteY1" fmla="*/ 12699 h 76201"/>
                <a:gd name="connsiteX2" fmla="*/ 886937 w 2040891"/>
                <a:gd name="connsiteY2" fmla="*/ 63977 h 76201"/>
                <a:gd name="connsiteX3" fmla="*/ 1286510 w 2040891"/>
                <a:gd name="connsiteY3" fmla="*/ 76201 h 76201"/>
                <a:gd name="connsiteX4" fmla="*/ 2040891 w 2040891"/>
                <a:gd name="connsiteY4" fmla="*/ 63304 h 76201"/>
                <a:gd name="connsiteX0" fmla="*/ 0 w 2040891"/>
                <a:gd name="connsiteY0" fmla="*/ 0 h 76201"/>
                <a:gd name="connsiteX1" fmla="*/ 882650 w 2040891"/>
                <a:gd name="connsiteY1" fmla="*/ 12699 h 76201"/>
                <a:gd name="connsiteX2" fmla="*/ 880587 w 2040891"/>
                <a:gd name="connsiteY2" fmla="*/ 54452 h 76201"/>
                <a:gd name="connsiteX3" fmla="*/ 1286510 w 2040891"/>
                <a:gd name="connsiteY3" fmla="*/ 76201 h 76201"/>
                <a:gd name="connsiteX4" fmla="*/ 2040891 w 2040891"/>
                <a:gd name="connsiteY4" fmla="*/ 63304 h 76201"/>
                <a:gd name="connsiteX0" fmla="*/ 0 w 2040891"/>
                <a:gd name="connsiteY0" fmla="*/ 0 h 88901"/>
                <a:gd name="connsiteX1" fmla="*/ 882650 w 2040891"/>
                <a:gd name="connsiteY1" fmla="*/ 12699 h 88901"/>
                <a:gd name="connsiteX2" fmla="*/ 880587 w 2040891"/>
                <a:gd name="connsiteY2" fmla="*/ 54452 h 88901"/>
                <a:gd name="connsiteX3" fmla="*/ 1292860 w 2040891"/>
                <a:gd name="connsiteY3" fmla="*/ 88901 h 88901"/>
                <a:gd name="connsiteX4" fmla="*/ 2040891 w 2040891"/>
                <a:gd name="connsiteY4" fmla="*/ 63304 h 88901"/>
                <a:gd name="connsiteX0" fmla="*/ 0 w 2040891"/>
                <a:gd name="connsiteY0" fmla="*/ 0 h 88901"/>
                <a:gd name="connsiteX1" fmla="*/ 882650 w 2040891"/>
                <a:gd name="connsiteY1" fmla="*/ 12699 h 88901"/>
                <a:gd name="connsiteX2" fmla="*/ 893287 w 2040891"/>
                <a:gd name="connsiteY2" fmla="*/ 54452 h 88901"/>
                <a:gd name="connsiteX3" fmla="*/ 1292860 w 2040891"/>
                <a:gd name="connsiteY3" fmla="*/ 88901 h 88901"/>
                <a:gd name="connsiteX4" fmla="*/ 2040891 w 2040891"/>
                <a:gd name="connsiteY4" fmla="*/ 63304 h 88901"/>
                <a:gd name="connsiteX0" fmla="*/ 0 w 2040891"/>
                <a:gd name="connsiteY0" fmla="*/ 0 h 88901"/>
                <a:gd name="connsiteX1" fmla="*/ 882650 w 2040891"/>
                <a:gd name="connsiteY1" fmla="*/ 12699 h 88901"/>
                <a:gd name="connsiteX2" fmla="*/ 893287 w 2040891"/>
                <a:gd name="connsiteY2" fmla="*/ 54452 h 88901"/>
                <a:gd name="connsiteX3" fmla="*/ 1292860 w 2040891"/>
                <a:gd name="connsiteY3" fmla="*/ 88901 h 88901"/>
                <a:gd name="connsiteX4" fmla="*/ 2040891 w 2040891"/>
                <a:gd name="connsiteY4" fmla="*/ 44254 h 88901"/>
                <a:gd name="connsiteX0" fmla="*/ 0 w 2044066"/>
                <a:gd name="connsiteY0" fmla="*/ 0 h 88901"/>
                <a:gd name="connsiteX1" fmla="*/ 882650 w 2044066"/>
                <a:gd name="connsiteY1" fmla="*/ 12699 h 88901"/>
                <a:gd name="connsiteX2" fmla="*/ 893287 w 2044066"/>
                <a:gd name="connsiteY2" fmla="*/ 54452 h 88901"/>
                <a:gd name="connsiteX3" fmla="*/ 1292860 w 2044066"/>
                <a:gd name="connsiteY3" fmla="*/ 88901 h 88901"/>
                <a:gd name="connsiteX4" fmla="*/ 2044066 w 2044066"/>
                <a:gd name="connsiteY4" fmla="*/ 60129 h 88901"/>
                <a:gd name="connsiteX0" fmla="*/ 0 w 2044066"/>
                <a:gd name="connsiteY0" fmla="*/ 0 h 88901"/>
                <a:gd name="connsiteX1" fmla="*/ 882650 w 2044066"/>
                <a:gd name="connsiteY1" fmla="*/ 12699 h 88901"/>
                <a:gd name="connsiteX2" fmla="*/ 881381 w 2044066"/>
                <a:gd name="connsiteY2" fmla="*/ 54452 h 88901"/>
                <a:gd name="connsiteX3" fmla="*/ 1292860 w 2044066"/>
                <a:gd name="connsiteY3" fmla="*/ 88901 h 88901"/>
                <a:gd name="connsiteX4" fmla="*/ 2044066 w 2044066"/>
                <a:gd name="connsiteY4" fmla="*/ 60129 h 88901"/>
                <a:gd name="connsiteX0" fmla="*/ 0 w 2044066"/>
                <a:gd name="connsiteY0" fmla="*/ 0 h 88901"/>
                <a:gd name="connsiteX1" fmla="*/ 882650 w 2044066"/>
                <a:gd name="connsiteY1" fmla="*/ 12699 h 88901"/>
                <a:gd name="connsiteX2" fmla="*/ 886144 w 2044066"/>
                <a:gd name="connsiteY2" fmla="*/ 54452 h 88901"/>
                <a:gd name="connsiteX3" fmla="*/ 1292860 w 2044066"/>
                <a:gd name="connsiteY3" fmla="*/ 88901 h 88901"/>
                <a:gd name="connsiteX4" fmla="*/ 2044066 w 2044066"/>
                <a:gd name="connsiteY4" fmla="*/ 60129 h 88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4066" h="88901">
                  <a:moveTo>
                    <a:pt x="0" y="0"/>
                  </a:moveTo>
                  <a:lnTo>
                    <a:pt x="882650" y="12699"/>
                  </a:lnTo>
                  <a:cubicBezTo>
                    <a:pt x="882491" y="41433"/>
                    <a:pt x="886303" y="25718"/>
                    <a:pt x="886144" y="54452"/>
                  </a:cubicBezTo>
                  <a:lnTo>
                    <a:pt x="1292860" y="88901"/>
                  </a:lnTo>
                  <a:lnTo>
                    <a:pt x="2044066" y="60129"/>
                  </a:lnTo>
                </a:path>
              </a:pathLst>
            </a:custGeom>
            <a:noFill/>
            <a:ln w="38100">
              <a:solidFill>
                <a:srgbClr val="00206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8" name="Forme libre 66">
              <a:extLst>
                <a:ext uri="{FF2B5EF4-FFF2-40B4-BE49-F238E27FC236}">
                  <a16:creationId xmlns:a16="http://schemas.microsoft.com/office/drawing/2014/main" id="{CD13CE83-8A73-4BFD-D0EE-BC724BE91FFD}"/>
                </a:ext>
              </a:extLst>
            </p:cNvPr>
            <p:cNvSpPr/>
            <p:nvPr/>
          </p:nvSpPr>
          <p:spPr>
            <a:xfrm>
              <a:off x="4391025" y="4810125"/>
              <a:ext cx="3314700" cy="114300"/>
            </a:xfrm>
            <a:custGeom>
              <a:avLst/>
              <a:gdLst>
                <a:gd name="connsiteX0" fmla="*/ 0 w 3314700"/>
                <a:gd name="connsiteY0" fmla="*/ 107950 h 114300"/>
                <a:gd name="connsiteX1" fmla="*/ 0 w 3314700"/>
                <a:gd name="connsiteY1" fmla="*/ 6350 h 114300"/>
                <a:gd name="connsiteX2" fmla="*/ 962025 w 3314700"/>
                <a:gd name="connsiteY2" fmla="*/ 3175 h 114300"/>
                <a:gd name="connsiteX3" fmla="*/ 962025 w 3314700"/>
                <a:gd name="connsiteY3" fmla="*/ 82550 h 114300"/>
                <a:gd name="connsiteX4" fmla="*/ 2359025 w 3314700"/>
                <a:gd name="connsiteY4" fmla="*/ 88900 h 114300"/>
                <a:gd name="connsiteX5" fmla="*/ 2362200 w 3314700"/>
                <a:gd name="connsiteY5" fmla="*/ 0 h 114300"/>
                <a:gd name="connsiteX6" fmla="*/ 3314700 w 3314700"/>
                <a:gd name="connsiteY6" fmla="*/ 9525 h 114300"/>
                <a:gd name="connsiteX7" fmla="*/ 3314700 w 3314700"/>
                <a:gd name="connsiteY7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14700" h="114300">
                  <a:moveTo>
                    <a:pt x="0" y="107950"/>
                  </a:moveTo>
                  <a:lnTo>
                    <a:pt x="0" y="6350"/>
                  </a:lnTo>
                  <a:lnTo>
                    <a:pt x="962025" y="3175"/>
                  </a:lnTo>
                  <a:lnTo>
                    <a:pt x="962025" y="82550"/>
                  </a:lnTo>
                  <a:lnTo>
                    <a:pt x="2359025" y="88900"/>
                  </a:lnTo>
                  <a:lnTo>
                    <a:pt x="2362200" y="0"/>
                  </a:lnTo>
                  <a:lnTo>
                    <a:pt x="3314700" y="9525"/>
                  </a:lnTo>
                  <a:lnTo>
                    <a:pt x="3314700" y="114300"/>
                  </a:lnTo>
                </a:path>
              </a:pathLst>
            </a:custGeom>
            <a:noFill/>
            <a:ln w="381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F743E53F-474A-2AC8-A620-16AAC4252C85}"/>
                </a:ext>
              </a:extLst>
            </p:cNvPr>
            <p:cNvSpPr/>
            <p:nvPr/>
          </p:nvSpPr>
          <p:spPr>
            <a:xfrm>
              <a:off x="5109700" y="4942708"/>
              <a:ext cx="104166" cy="135143"/>
            </a:xfrm>
            <a:prstGeom prst="rect">
              <a:avLst/>
            </a:prstGeom>
            <a:noFill/>
            <a:ln w="190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B490FE0E-BECE-772D-28E7-1F37269395A8}"/>
                </a:ext>
              </a:extLst>
            </p:cNvPr>
            <p:cNvSpPr/>
            <p:nvPr/>
          </p:nvSpPr>
          <p:spPr>
            <a:xfrm>
              <a:off x="5052550" y="5077851"/>
              <a:ext cx="204787" cy="179744"/>
            </a:xfrm>
            <a:prstGeom prst="rect">
              <a:avLst/>
            </a:prstGeom>
            <a:noFill/>
            <a:ln w="190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6EA8D24A-C891-07EC-46B5-67ABA6B27026}"/>
                </a:ext>
              </a:extLst>
            </p:cNvPr>
            <p:cNvSpPr/>
            <p:nvPr/>
          </p:nvSpPr>
          <p:spPr>
            <a:xfrm>
              <a:off x="6947170" y="4902344"/>
              <a:ext cx="121215" cy="153143"/>
            </a:xfrm>
            <a:prstGeom prst="rect">
              <a:avLst/>
            </a:prstGeom>
            <a:noFill/>
            <a:ln w="190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72" name="Connecteur droit 71">
              <a:extLst>
                <a:ext uri="{FF2B5EF4-FFF2-40B4-BE49-F238E27FC236}">
                  <a16:creationId xmlns:a16="http://schemas.microsoft.com/office/drawing/2014/main" id="{7F3262BD-FCB3-F23D-9A2F-A61586D5FDFF}"/>
                </a:ext>
              </a:extLst>
            </p:cNvPr>
            <p:cNvCxnSpPr/>
            <p:nvPr/>
          </p:nvCxnSpPr>
          <p:spPr>
            <a:xfrm>
              <a:off x="4532647" y="4178051"/>
              <a:ext cx="0" cy="630644"/>
            </a:xfrm>
            <a:prstGeom prst="line">
              <a:avLst/>
            </a:prstGeom>
            <a:ln w="38100">
              <a:solidFill>
                <a:schemeClr val="bg2">
                  <a:lumMod val="1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2C7DB9F4-24C9-35F8-79AD-218D35D3FE7F}"/>
                </a:ext>
              </a:extLst>
            </p:cNvPr>
            <p:cNvSpPr/>
            <p:nvPr/>
          </p:nvSpPr>
          <p:spPr>
            <a:xfrm>
              <a:off x="4464177" y="4855580"/>
              <a:ext cx="153495" cy="153495"/>
            </a:xfrm>
            <a:prstGeom prst="rect">
              <a:avLst/>
            </a:prstGeom>
            <a:noFill/>
            <a:ln w="19050"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72759B90-9AA9-969E-373E-FF3B5C542BA3}"/>
                </a:ext>
              </a:extLst>
            </p:cNvPr>
            <p:cNvSpPr/>
            <p:nvPr/>
          </p:nvSpPr>
          <p:spPr>
            <a:xfrm>
              <a:off x="7467706" y="4856422"/>
              <a:ext cx="153495" cy="153495"/>
            </a:xfrm>
            <a:prstGeom prst="rect">
              <a:avLst/>
            </a:prstGeom>
            <a:noFill/>
            <a:ln w="19050"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5" name="Forme libre 73">
              <a:extLst>
                <a:ext uri="{FF2B5EF4-FFF2-40B4-BE49-F238E27FC236}">
                  <a16:creationId xmlns:a16="http://schemas.microsoft.com/office/drawing/2014/main" id="{AABAF392-00AC-4D8D-528A-CB38F83B7DAA}"/>
                </a:ext>
              </a:extLst>
            </p:cNvPr>
            <p:cNvSpPr/>
            <p:nvPr/>
          </p:nvSpPr>
          <p:spPr>
            <a:xfrm>
              <a:off x="4616450" y="2757487"/>
              <a:ext cx="82550" cy="2020888"/>
            </a:xfrm>
            <a:custGeom>
              <a:avLst/>
              <a:gdLst>
                <a:gd name="connsiteX0" fmla="*/ 6350 w 82550"/>
                <a:gd name="connsiteY0" fmla="*/ 0 h 2025650"/>
                <a:gd name="connsiteX1" fmla="*/ 0 w 82550"/>
                <a:gd name="connsiteY1" fmla="*/ 2025650 h 2025650"/>
                <a:gd name="connsiteX2" fmla="*/ 82550 w 82550"/>
                <a:gd name="connsiteY2" fmla="*/ 2025650 h 2025650"/>
                <a:gd name="connsiteX3" fmla="*/ 57150 w 82550"/>
                <a:gd name="connsiteY3" fmla="*/ 6350 h 2025650"/>
                <a:gd name="connsiteX4" fmla="*/ 6350 w 82550"/>
                <a:gd name="connsiteY4" fmla="*/ 0 h 2025650"/>
                <a:gd name="connsiteX0" fmla="*/ 6350 w 82550"/>
                <a:gd name="connsiteY0" fmla="*/ 3175 h 2019300"/>
                <a:gd name="connsiteX1" fmla="*/ 0 w 82550"/>
                <a:gd name="connsiteY1" fmla="*/ 2019300 h 2019300"/>
                <a:gd name="connsiteX2" fmla="*/ 82550 w 82550"/>
                <a:gd name="connsiteY2" fmla="*/ 2019300 h 2019300"/>
                <a:gd name="connsiteX3" fmla="*/ 57150 w 82550"/>
                <a:gd name="connsiteY3" fmla="*/ 0 h 2019300"/>
                <a:gd name="connsiteX4" fmla="*/ 6350 w 82550"/>
                <a:gd name="connsiteY4" fmla="*/ 3175 h 2019300"/>
                <a:gd name="connsiteX0" fmla="*/ 6350 w 82550"/>
                <a:gd name="connsiteY0" fmla="*/ 0 h 2023269"/>
                <a:gd name="connsiteX1" fmla="*/ 0 w 82550"/>
                <a:gd name="connsiteY1" fmla="*/ 2023269 h 2023269"/>
                <a:gd name="connsiteX2" fmla="*/ 82550 w 82550"/>
                <a:gd name="connsiteY2" fmla="*/ 2023269 h 2023269"/>
                <a:gd name="connsiteX3" fmla="*/ 57150 w 82550"/>
                <a:gd name="connsiteY3" fmla="*/ 3969 h 2023269"/>
                <a:gd name="connsiteX4" fmla="*/ 6350 w 82550"/>
                <a:gd name="connsiteY4" fmla="*/ 0 h 2023269"/>
                <a:gd name="connsiteX0" fmla="*/ 6350 w 82550"/>
                <a:gd name="connsiteY0" fmla="*/ 0 h 2020888"/>
                <a:gd name="connsiteX1" fmla="*/ 0 w 82550"/>
                <a:gd name="connsiteY1" fmla="*/ 2020888 h 2020888"/>
                <a:gd name="connsiteX2" fmla="*/ 82550 w 82550"/>
                <a:gd name="connsiteY2" fmla="*/ 2020888 h 2020888"/>
                <a:gd name="connsiteX3" fmla="*/ 57150 w 82550"/>
                <a:gd name="connsiteY3" fmla="*/ 1588 h 2020888"/>
                <a:gd name="connsiteX4" fmla="*/ 6350 w 82550"/>
                <a:gd name="connsiteY4" fmla="*/ 0 h 2020888"/>
                <a:gd name="connsiteX0" fmla="*/ 8731 w 82550"/>
                <a:gd name="connsiteY0" fmla="*/ 3174 h 2019300"/>
                <a:gd name="connsiteX1" fmla="*/ 0 w 82550"/>
                <a:gd name="connsiteY1" fmla="*/ 2019300 h 2019300"/>
                <a:gd name="connsiteX2" fmla="*/ 82550 w 82550"/>
                <a:gd name="connsiteY2" fmla="*/ 2019300 h 2019300"/>
                <a:gd name="connsiteX3" fmla="*/ 57150 w 82550"/>
                <a:gd name="connsiteY3" fmla="*/ 0 h 2019300"/>
                <a:gd name="connsiteX4" fmla="*/ 8731 w 82550"/>
                <a:gd name="connsiteY4" fmla="*/ 3174 h 2019300"/>
                <a:gd name="connsiteX0" fmla="*/ 8731 w 82550"/>
                <a:gd name="connsiteY0" fmla="*/ 0 h 2020888"/>
                <a:gd name="connsiteX1" fmla="*/ 0 w 82550"/>
                <a:gd name="connsiteY1" fmla="*/ 2020888 h 2020888"/>
                <a:gd name="connsiteX2" fmla="*/ 82550 w 82550"/>
                <a:gd name="connsiteY2" fmla="*/ 2020888 h 2020888"/>
                <a:gd name="connsiteX3" fmla="*/ 57150 w 82550"/>
                <a:gd name="connsiteY3" fmla="*/ 1588 h 2020888"/>
                <a:gd name="connsiteX4" fmla="*/ 8731 w 82550"/>
                <a:gd name="connsiteY4" fmla="*/ 0 h 2020888"/>
                <a:gd name="connsiteX0" fmla="*/ 8731 w 82550"/>
                <a:gd name="connsiteY0" fmla="*/ 0 h 2020888"/>
                <a:gd name="connsiteX1" fmla="*/ 0 w 82550"/>
                <a:gd name="connsiteY1" fmla="*/ 2020888 h 2020888"/>
                <a:gd name="connsiteX2" fmla="*/ 82550 w 82550"/>
                <a:gd name="connsiteY2" fmla="*/ 2020888 h 2020888"/>
                <a:gd name="connsiteX3" fmla="*/ 57150 w 82550"/>
                <a:gd name="connsiteY3" fmla="*/ 1588 h 2020888"/>
                <a:gd name="connsiteX4" fmla="*/ 8731 w 82550"/>
                <a:gd name="connsiteY4" fmla="*/ 0 h 2020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550" h="2020888">
                  <a:moveTo>
                    <a:pt x="8731" y="0"/>
                  </a:moveTo>
                  <a:cubicBezTo>
                    <a:pt x="6614" y="675217"/>
                    <a:pt x="2117" y="1345671"/>
                    <a:pt x="0" y="2020888"/>
                  </a:cubicBezTo>
                  <a:lnTo>
                    <a:pt x="82550" y="2020888"/>
                  </a:lnTo>
                  <a:lnTo>
                    <a:pt x="57150" y="1588"/>
                  </a:lnTo>
                  <a:lnTo>
                    <a:pt x="8731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6" name="Forme libre 74">
              <a:extLst>
                <a:ext uri="{FF2B5EF4-FFF2-40B4-BE49-F238E27FC236}">
                  <a16:creationId xmlns:a16="http://schemas.microsoft.com/office/drawing/2014/main" id="{3542D142-A696-E0E3-ECED-D729AF659DBD}"/>
                </a:ext>
              </a:extLst>
            </p:cNvPr>
            <p:cNvSpPr/>
            <p:nvPr/>
          </p:nvSpPr>
          <p:spPr>
            <a:xfrm>
              <a:off x="7384266" y="2759739"/>
              <a:ext cx="82550" cy="2020888"/>
            </a:xfrm>
            <a:custGeom>
              <a:avLst/>
              <a:gdLst>
                <a:gd name="connsiteX0" fmla="*/ 6350 w 82550"/>
                <a:gd name="connsiteY0" fmla="*/ 0 h 2025650"/>
                <a:gd name="connsiteX1" fmla="*/ 0 w 82550"/>
                <a:gd name="connsiteY1" fmla="*/ 2025650 h 2025650"/>
                <a:gd name="connsiteX2" fmla="*/ 82550 w 82550"/>
                <a:gd name="connsiteY2" fmla="*/ 2025650 h 2025650"/>
                <a:gd name="connsiteX3" fmla="*/ 57150 w 82550"/>
                <a:gd name="connsiteY3" fmla="*/ 6350 h 2025650"/>
                <a:gd name="connsiteX4" fmla="*/ 6350 w 82550"/>
                <a:gd name="connsiteY4" fmla="*/ 0 h 2025650"/>
                <a:gd name="connsiteX0" fmla="*/ 6350 w 82550"/>
                <a:gd name="connsiteY0" fmla="*/ 3175 h 2019300"/>
                <a:gd name="connsiteX1" fmla="*/ 0 w 82550"/>
                <a:gd name="connsiteY1" fmla="*/ 2019300 h 2019300"/>
                <a:gd name="connsiteX2" fmla="*/ 82550 w 82550"/>
                <a:gd name="connsiteY2" fmla="*/ 2019300 h 2019300"/>
                <a:gd name="connsiteX3" fmla="*/ 57150 w 82550"/>
                <a:gd name="connsiteY3" fmla="*/ 0 h 2019300"/>
                <a:gd name="connsiteX4" fmla="*/ 6350 w 82550"/>
                <a:gd name="connsiteY4" fmla="*/ 3175 h 2019300"/>
                <a:gd name="connsiteX0" fmla="*/ 6350 w 82550"/>
                <a:gd name="connsiteY0" fmla="*/ 0 h 2023269"/>
                <a:gd name="connsiteX1" fmla="*/ 0 w 82550"/>
                <a:gd name="connsiteY1" fmla="*/ 2023269 h 2023269"/>
                <a:gd name="connsiteX2" fmla="*/ 82550 w 82550"/>
                <a:gd name="connsiteY2" fmla="*/ 2023269 h 2023269"/>
                <a:gd name="connsiteX3" fmla="*/ 57150 w 82550"/>
                <a:gd name="connsiteY3" fmla="*/ 3969 h 2023269"/>
                <a:gd name="connsiteX4" fmla="*/ 6350 w 82550"/>
                <a:gd name="connsiteY4" fmla="*/ 0 h 2023269"/>
                <a:gd name="connsiteX0" fmla="*/ 6350 w 82550"/>
                <a:gd name="connsiteY0" fmla="*/ 0 h 2020888"/>
                <a:gd name="connsiteX1" fmla="*/ 0 w 82550"/>
                <a:gd name="connsiteY1" fmla="*/ 2020888 h 2020888"/>
                <a:gd name="connsiteX2" fmla="*/ 82550 w 82550"/>
                <a:gd name="connsiteY2" fmla="*/ 2020888 h 2020888"/>
                <a:gd name="connsiteX3" fmla="*/ 57150 w 82550"/>
                <a:gd name="connsiteY3" fmla="*/ 1588 h 2020888"/>
                <a:gd name="connsiteX4" fmla="*/ 6350 w 82550"/>
                <a:gd name="connsiteY4" fmla="*/ 0 h 2020888"/>
                <a:gd name="connsiteX0" fmla="*/ 8731 w 82550"/>
                <a:gd name="connsiteY0" fmla="*/ 3174 h 2019300"/>
                <a:gd name="connsiteX1" fmla="*/ 0 w 82550"/>
                <a:gd name="connsiteY1" fmla="*/ 2019300 h 2019300"/>
                <a:gd name="connsiteX2" fmla="*/ 82550 w 82550"/>
                <a:gd name="connsiteY2" fmla="*/ 2019300 h 2019300"/>
                <a:gd name="connsiteX3" fmla="*/ 57150 w 82550"/>
                <a:gd name="connsiteY3" fmla="*/ 0 h 2019300"/>
                <a:gd name="connsiteX4" fmla="*/ 8731 w 82550"/>
                <a:gd name="connsiteY4" fmla="*/ 3174 h 2019300"/>
                <a:gd name="connsiteX0" fmla="*/ 8731 w 82550"/>
                <a:gd name="connsiteY0" fmla="*/ 0 h 2020888"/>
                <a:gd name="connsiteX1" fmla="*/ 0 w 82550"/>
                <a:gd name="connsiteY1" fmla="*/ 2020888 h 2020888"/>
                <a:gd name="connsiteX2" fmla="*/ 82550 w 82550"/>
                <a:gd name="connsiteY2" fmla="*/ 2020888 h 2020888"/>
                <a:gd name="connsiteX3" fmla="*/ 57150 w 82550"/>
                <a:gd name="connsiteY3" fmla="*/ 1588 h 2020888"/>
                <a:gd name="connsiteX4" fmla="*/ 8731 w 82550"/>
                <a:gd name="connsiteY4" fmla="*/ 0 h 2020888"/>
                <a:gd name="connsiteX0" fmla="*/ 8731 w 82550"/>
                <a:gd name="connsiteY0" fmla="*/ 0 h 2020888"/>
                <a:gd name="connsiteX1" fmla="*/ 0 w 82550"/>
                <a:gd name="connsiteY1" fmla="*/ 2020888 h 2020888"/>
                <a:gd name="connsiteX2" fmla="*/ 82550 w 82550"/>
                <a:gd name="connsiteY2" fmla="*/ 2020888 h 2020888"/>
                <a:gd name="connsiteX3" fmla="*/ 57150 w 82550"/>
                <a:gd name="connsiteY3" fmla="*/ 1588 h 2020888"/>
                <a:gd name="connsiteX4" fmla="*/ 8731 w 82550"/>
                <a:gd name="connsiteY4" fmla="*/ 0 h 2020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550" h="2020888">
                  <a:moveTo>
                    <a:pt x="8731" y="0"/>
                  </a:moveTo>
                  <a:cubicBezTo>
                    <a:pt x="6614" y="675217"/>
                    <a:pt x="2117" y="1345671"/>
                    <a:pt x="0" y="2020888"/>
                  </a:cubicBezTo>
                  <a:lnTo>
                    <a:pt x="82550" y="2020888"/>
                  </a:lnTo>
                  <a:lnTo>
                    <a:pt x="57150" y="1588"/>
                  </a:lnTo>
                  <a:lnTo>
                    <a:pt x="8731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61BA5BFD-2BD9-33C2-BFAB-F4E24F1FA893}"/>
                </a:ext>
              </a:extLst>
            </p:cNvPr>
            <p:cNvCxnSpPr/>
            <p:nvPr/>
          </p:nvCxnSpPr>
          <p:spPr>
            <a:xfrm flipV="1">
              <a:off x="4531062" y="4154451"/>
              <a:ext cx="474326" cy="23600"/>
            </a:xfrm>
            <a:prstGeom prst="line">
              <a:avLst/>
            </a:prstGeom>
            <a:ln w="38100">
              <a:solidFill>
                <a:schemeClr val="bg2">
                  <a:lumMod val="1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8" name="Groupe 77">
              <a:extLst>
                <a:ext uri="{FF2B5EF4-FFF2-40B4-BE49-F238E27FC236}">
                  <a16:creationId xmlns:a16="http://schemas.microsoft.com/office/drawing/2014/main" id="{0A4AFB55-3A92-C52E-BE7A-85F6CAD2684F}"/>
                </a:ext>
              </a:extLst>
            </p:cNvPr>
            <p:cNvGrpSpPr/>
            <p:nvPr/>
          </p:nvGrpSpPr>
          <p:grpSpPr>
            <a:xfrm flipH="1">
              <a:off x="7077878" y="4146402"/>
              <a:ext cx="475200" cy="654244"/>
              <a:chOff x="7603293" y="4163023"/>
              <a:chExt cx="474326" cy="654244"/>
            </a:xfrm>
          </p:grpSpPr>
          <p:cxnSp>
            <p:nvCxnSpPr>
              <p:cNvPr id="97" name="Connecteur droit 96">
                <a:extLst>
                  <a:ext uri="{FF2B5EF4-FFF2-40B4-BE49-F238E27FC236}">
                    <a16:creationId xmlns:a16="http://schemas.microsoft.com/office/drawing/2014/main" id="{5702AE72-8A49-1BA7-A209-B2CF58372C1C}"/>
                  </a:ext>
                </a:extLst>
              </p:cNvPr>
              <p:cNvCxnSpPr/>
              <p:nvPr/>
            </p:nvCxnSpPr>
            <p:spPr>
              <a:xfrm flipV="1">
                <a:off x="7603293" y="4163023"/>
                <a:ext cx="474326" cy="23600"/>
              </a:xfrm>
              <a:prstGeom prst="line">
                <a:avLst/>
              </a:prstGeom>
              <a:ln w="38100">
                <a:solidFill>
                  <a:schemeClr val="bg2">
                    <a:lumMod val="1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Connecteur droit 97">
                <a:extLst>
                  <a:ext uri="{FF2B5EF4-FFF2-40B4-BE49-F238E27FC236}">
                    <a16:creationId xmlns:a16="http://schemas.microsoft.com/office/drawing/2014/main" id="{0E40F7F6-7193-49F5-2FD3-89A60CF796E0}"/>
                  </a:ext>
                </a:extLst>
              </p:cNvPr>
              <p:cNvCxnSpPr/>
              <p:nvPr/>
            </p:nvCxnSpPr>
            <p:spPr>
              <a:xfrm>
                <a:off x="7604878" y="4186623"/>
                <a:ext cx="0" cy="630644"/>
              </a:xfrm>
              <a:prstGeom prst="line">
                <a:avLst/>
              </a:prstGeom>
              <a:ln w="38100">
                <a:solidFill>
                  <a:schemeClr val="bg2">
                    <a:lumMod val="1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A4D1E73B-BB9B-7914-F5D9-EBA978BB9E35}"/>
                </a:ext>
              </a:extLst>
            </p:cNvPr>
            <p:cNvSpPr/>
            <p:nvPr/>
          </p:nvSpPr>
          <p:spPr>
            <a:xfrm>
              <a:off x="4531062" y="4887334"/>
              <a:ext cx="374313" cy="398836"/>
            </a:xfrm>
            <a:prstGeom prst="rect">
              <a:avLst/>
            </a:prstGeom>
            <a:noFill/>
            <a:ln w="1905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16A20336-8472-0E6B-4A88-48C76A4FE7DE}"/>
                </a:ext>
              </a:extLst>
            </p:cNvPr>
            <p:cNvSpPr/>
            <p:nvPr/>
          </p:nvSpPr>
          <p:spPr>
            <a:xfrm>
              <a:off x="7221406" y="4883123"/>
              <a:ext cx="374313" cy="398836"/>
            </a:xfrm>
            <a:prstGeom prst="rect">
              <a:avLst/>
            </a:prstGeom>
            <a:noFill/>
            <a:ln w="1905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4DE14403-FF1D-6C8D-6B64-7C4A43F89F31}"/>
                </a:ext>
              </a:extLst>
            </p:cNvPr>
            <p:cNvCxnSpPr>
              <a:endCxn id="86" idx="0"/>
            </p:cNvCxnSpPr>
            <p:nvPr/>
          </p:nvCxnSpPr>
          <p:spPr>
            <a:xfrm flipH="1">
              <a:off x="3067154" y="2847975"/>
              <a:ext cx="4659" cy="2076450"/>
            </a:xfrm>
            <a:prstGeom prst="line">
              <a:avLst/>
            </a:prstGeom>
            <a:ln w="38100">
              <a:solidFill>
                <a:schemeClr val="tx2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82B6CA8C-2A4F-7D78-AED6-AF21BBB43EDE}"/>
                </a:ext>
              </a:extLst>
            </p:cNvPr>
            <p:cNvCxnSpPr/>
            <p:nvPr/>
          </p:nvCxnSpPr>
          <p:spPr>
            <a:xfrm>
              <a:off x="2810717" y="3805238"/>
              <a:ext cx="246808" cy="0"/>
            </a:xfrm>
            <a:prstGeom prst="line">
              <a:avLst/>
            </a:prstGeom>
            <a:ln w="38100">
              <a:solidFill>
                <a:schemeClr val="tx2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9C6FDAB4-F193-A05F-0322-AB0E926F875D}"/>
                </a:ext>
              </a:extLst>
            </p:cNvPr>
            <p:cNvCxnSpPr/>
            <p:nvPr/>
          </p:nvCxnSpPr>
          <p:spPr>
            <a:xfrm>
              <a:off x="3067050" y="2847975"/>
              <a:ext cx="296479" cy="0"/>
            </a:xfrm>
            <a:prstGeom prst="line">
              <a:avLst/>
            </a:prstGeom>
            <a:ln w="38100">
              <a:solidFill>
                <a:schemeClr val="tx2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Ellipse 83">
              <a:extLst>
                <a:ext uri="{FF2B5EF4-FFF2-40B4-BE49-F238E27FC236}">
                  <a16:creationId xmlns:a16="http://schemas.microsoft.com/office/drawing/2014/main" id="{F458AA55-9DEE-EB66-4004-E3EC30CCFEC0}"/>
                </a:ext>
              </a:extLst>
            </p:cNvPr>
            <p:cNvSpPr/>
            <p:nvPr/>
          </p:nvSpPr>
          <p:spPr>
            <a:xfrm>
              <a:off x="3345529" y="2825115"/>
              <a:ext cx="291971" cy="45719"/>
            </a:xfrm>
            <a:prstGeom prst="ellipse">
              <a:avLst/>
            </a:prstGeom>
            <a:noFill/>
            <a:ln w="3810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85" name="Groupe 84">
              <a:extLst>
                <a:ext uri="{FF2B5EF4-FFF2-40B4-BE49-F238E27FC236}">
                  <a16:creationId xmlns:a16="http://schemas.microsoft.com/office/drawing/2014/main" id="{C3E0C516-510D-3B27-7B1C-683E5D55A217}"/>
                </a:ext>
              </a:extLst>
            </p:cNvPr>
            <p:cNvGrpSpPr/>
            <p:nvPr/>
          </p:nvGrpSpPr>
          <p:grpSpPr>
            <a:xfrm flipH="1">
              <a:off x="8464263" y="2835046"/>
              <a:ext cx="828000" cy="2074604"/>
              <a:chOff x="8773108" y="2835046"/>
              <a:chExt cx="826783" cy="2074604"/>
            </a:xfrm>
          </p:grpSpPr>
          <p:cxnSp>
            <p:nvCxnSpPr>
              <p:cNvPr id="93" name="Connecteur droit 92">
                <a:extLst>
                  <a:ext uri="{FF2B5EF4-FFF2-40B4-BE49-F238E27FC236}">
                    <a16:creationId xmlns:a16="http://schemas.microsoft.com/office/drawing/2014/main" id="{2E7D3F3E-C0CD-C66C-5925-3CFA57E41DA0}"/>
                  </a:ext>
                </a:extLst>
              </p:cNvPr>
              <p:cNvCxnSpPr>
                <a:endCxn id="87" idx="0"/>
              </p:cNvCxnSpPr>
              <p:nvPr/>
            </p:nvCxnSpPr>
            <p:spPr>
              <a:xfrm flipH="1">
                <a:off x="9025725" y="2857906"/>
                <a:ext cx="3716" cy="2051744"/>
              </a:xfrm>
              <a:prstGeom prst="line">
                <a:avLst/>
              </a:prstGeom>
              <a:ln w="38100">
                <a:solidFill>
                  <a:schemeClr val="tx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Connecteur droit 93">
                <a:extLst>
                  <a:ext uri="{FF2B5EF4-FFF2-40B4-BE49-F238E27FC236}">
                    <a16:creationId xmlns:a16="http://schemas.microsoft.com/office/drawing/2014/main" id="{3EF0F662-88C7-6D70-7105-841687155DE0}"/>
                  </a:ext>
                </a:extLst>
              </p:cNvPr>
              <p:cNvCxnSpPr/>
              <p:nvPr/>
            </p:nvCxnSpPr>
            <p:spPr>
              <a:xfrm>
                <a:off x="8773108" y="3815169"/>
                <a:ext cx="246808" cy="0"/>
              </a:xfrm>
              <a:prstGeom prst="line">
                <a:avLst/>
              </a:prstGeom>
              <a:ln w="38100">
                <a:solidFill>
                  <a:schemeClr val="tx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Connecteur droit 94">
                <a:extLst>
                  <a:ext uri="{FF2B5EF4-FFF2-40B4-BE49-F238E27FC236}">
                    <a16:creationId xmlns:a16="http://schemas.microsoft.com/office/drawing/2014/main" id="{56B78388-4A1A-5DF1-FD11-D019141C7233}"/>
                  </a:ext>
                </a:extLst>
              </p:cNvPr>
              <p:cNvCxnSpPr/>
              <p:nvPr/>
            </p:nvCxnSpPr>
            <p:spPr>
              <a:xfrm>
                <a:off x="9029441" y="2857906"/>
                <a:ext cx="296479" cy="0"/>
              </a:xfrm>
              <a:prstGeom prst="line">
                <a:avLst/>
              </a:prstGeom>
              <a:ln w="38100">
                <a:solidFill>
                  <a:schemeClr val="tx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6" name="Ellipse 95">
                <a:extLst>
                  <a:ext uri="{FF2B5EF4-FFF2-40B4-BE49-F238E27FC236}">
                    <a16:creationId xmlns:a16="http://schemas.microsoft.com/office/drawing/2014/main" id="{CAFA8CCC-858C-4922-5DE3-5AAB8D5360FC}"/>
                  </a:ext>
                </a:extLst>
              </p:cNvPr>
              <p:cNvSpPr/>
              <p:nvPr/>
            </p:nvSpPr>
            <p:spPr>
              <a:xfrm>
                <a:off x="9307920" y="2835046"/>
                <a:ext cx="291971" cy="45719"/>
              </a:xfrm>
              <a:prstGeom prst="ellipse">
                <a:avLst/>
              </a:prstGeom>
              <a:noFill/>
              <a:ln w="38100"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AA7BB677-F7C8-E888-5238-DFEF2E0EF03F}"/>
                </a:ext>
              </a:extLst>
            </p:cNvPr>
            <p:cNvSpPr/>
            <p:nvPr/>
          </p:nvSpPr>
          <p:spPr>
            <a:xfrm>
              <a:off x="2948302" y="4924425"/>
              <a:ext cx="237704" cy="237704"/>
            </a:xfrm>
            <a:prstGeom prst="rect">
              <a:avLst/>
            </a:prstGeom>
            <a:noFill/>
            <a:ln w="1905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321D51FB-413A-F4DB-8EA8-81FA5464DB1A}"/>
                </a:ext>
              </a:extLst>
            </p:cNvPr>
            <p:cNvSpPr/>
            <p:nvPr/>
          </p:nvSpPr>
          <p:spPr>
            <a:xfrm>
              <a:off x="8920422" y="4909650"/>
              <a:ext cx="237704" cy="237704"/>
            </a:xfrm>
            <a:prstGeom prst="rect">
              <a:avLst/>
            </a:prstGeom>
            <a:noFill/>
            <a:ln w="1905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8" name="Rectangle 20">
              <a:extLst>
                <a:ext uri="{FF2B5EF4-FFF2-40B4-BE49-F238E27FC236}">
                  <a16:creationId xmlns:a16="http://schemas.microsoft.com/office/drawing/2014/main" id="{85CCB07B-7141-8AAF-BC29-A8B723CE2880}"/>
                </a:ext>
              </a:extLst>
            </p:cNvPr>
            <p:cNvSpPr/>
            <p:nvPr/>
          </p:nvSpPr>
          <p:spPr>
            <a:xfrm>
              <a:off x="7089744" y="4855580"/>
              <a:ext cx="689640" cy="617966"/>
            </a:xfrm>
            <a:custGeom>
              <a:avLst/>
              <a:gdLst>
                <a:gd name="connsiteX0" fmla="*/ 0 w 689640"/>
                <a:gd name="connsiteY0" fmla="*/ 0 h 295299"/>
                <a:gd name="connsiteX1" fmla="*/ 689640 w 689640"/>
                <a:gd name="connsiteY1" fmla="*/ 0 h 295299"/>
                <a:gd name="connsiteX2" fmla="*/ 689640 w 689640"/>
                <a:gd name="connsiteY2" fmla="*/ 295299 h 295299"/>
                <a:gd name="connsiteX3" fmla="*/ 0 w 689640"/>
                <a:gd name="connsiteY3" fmla="*/ 295299 h 295299"/>
                <a:gd name="connsiteX4" fmla="*/ 0 w 689640"/>
                <a:gd name="connsiteY4" fmla="*/ 0 h 295299"/>
                <a:gd name="connsiteX0" fmla="*/ 0 w 689640"/>
                <a:gd name="connsiteY0" fmla="*/ 0 h 295299"/>
                <a:gd name="connsiteX1" fmla="*/ 189577 w 689640"/>
                <a:gd name="connsiteY1" fmla="*/ 24 h 295299"/>
                <a:gd name="connsiteX2" fmla="*/ 689640 w 689640"/>
                <a:gd name="connsiteY2" fmla="*/ 0 h 295299"/>
                <a:gd name="connsiteX3" fmla="*/ 689640 w 689640"/>
                <a:gd name="connsiteY3" fmla="*/ 295299 h 295299"/>
                <a:gd name="connsiteX4" fmla="*/ 0 w 689640"/>
                <a:gd name="connsiteY4" fmla="*/ 295299 h 295299"/>
                <a:gd name="connsiteX5" fmla="*/ 0 w 689640"/>
                <a:gd name="connsiteY5" fmla="*/ 0 h 295299"/>
                <a:gd name="connsiteX0" fmla="*/ 0 w 689640"/>
                <a:gd name="connsiteY0" fmla="*/ 4738 h 300037"/>
                <a:gd name="connsiteX1" fmla="*/ 189577 w 689640"/>
                <a:gd name="connsiteY1" fmla="*/ 4762 h 300037"/>
                <a:gd name="connsiteX2" fmla="*/ 570577 w 689640"/>
                <a:gd name="connsiteY2" fmla="*/ 0 h 300037"/>
                <a:gd name="connsiteX3" fmla="*/ 689640 w 689640"/>
                <a:gd name="connsiteY3" fmla="*/ 4738 h 300037"/>
                <a:gd name="connsiteX4" fmla="*/ 689640 w 689640"/>
                <a:gd name="connsiteY4" fmla="*/ 300037 h 300037"/>
                <a:gd name="connsiteX5" fmla="*/ 0 w 689640"/>
                <a:gd name="connsiteY5" fmla="*/ 300037 h 300037"/>
                <a:gd name="connsiteX6" fmla="*/ 0 w 689640"/>
                <a:gd name="connsiteY6" fmla="*/ 4738 h 300037"/>
                <a:gd name="connsiteX0" fmla="*/ 0 w 689640"/>
                <a:gd name="connsiteY0" fmla="*/ 9501 h 304800"/>
                <a:gd name="connsiteX1" fmla="*/ 189577 w 689640"/>
                <a:gd name="connsiteY1" fmla="*/ 9525 h 304800"/>
                <a:gd name="connsiteX2" fmla="*/ 394365 w 689640"/>
                <a:gd name="connsiteY2" fmla="*/ 0 h 304800"/>
                <a:gd name="connsiteX3" fmla="*/ 570577 w 689640"/>
                <a:gd name="connsiteY3" fmla="*/ 4763 h 304800"/>
                <a:gd name="connsiteX4" fmla="*/ 689640 w 689640"/>
                <a:gd name="connsiteY4" fmla="*/ 9501 h 304800"/>
                <a:gd name="connsiteX5" fmla="*/ 689640 w 689640"/>
                <a:gd name="connsiteY5" fmla="*/ 304800 h 304800"/>
                <a:gd name="connsiteX6" fmla="*/ 0 w 689640"/>
                <a:gd name="connsiteY6" fmla="*/ 304800 h 304800"/>
                <a:gd name="connsiteX7" fmla="*/ 0 w 689640"/>
                <a:gd name="connsiteY7" fmla="*/ 9501 h 304800"/>
                <a:gd name="connsiteX0" fmla="*/ 0 w 689640"/>
                <a:gd name="connsiteY0" fmla="*/ 214289 h 509588"/>
                <a:gd name="connsiteX1" fmla="*/ 189577 w 689640"/>
                <a:gd name="connsiteY1" fmla="*/ 214313 h 509588"/>
                <a:gd name="connsiteX2" fmla="*/ 432465 w 689640"/>
                <a:gd name="connsiteY2" fmla="*/ 0 h 509588"/>
                <a:gd name="connsiteX3" fmla="*/ 570577 w 689640"/>
                <a:gd name="connsiteY3" fmla="*/ 209551 h 509588"/>
                <a:gd name="connsiteX4" fmla="*/ 689640 w 689640"/>
                <a:gd name="connsiteY4" fmla="*/ 214289 h 509588"/>
                <a:gd name="connsiteX5" fmla="*/ 689640 w 689640"/>
                <a:gd name="connsiteY5" fmla="*/ 509588 h 509588"/>
                <a:gd name="connsiteX6" fmla="*/ 0 w 689640"/>
                <a:gd name="connsiteY6" fmla="*/ 509588 h 509588"/>
                <a:gd name="connsiteX7" fmla="*/ 0 w 689640"/>
                <a:gd name="connsiteY7" fmla="*/ 214289 h 509588"/>
                <a:gd name="connsiteX0" fmla="*/ 0 w 689640"/>
                <a:gd name="connsiteY0" fmla="*/ 214289 h 509588"/>
                <a:gd name="connsiteX1" fmla="*/ 189577 w 689640"/>
                <a:gd name="connsiteY1" fmla="*/ 214313 h 509588"/>
                <a:gd name="connsiteX2" fmla="*/ 432465 w 689640"/>
                <a:gd name="connsiteY2" fmla="*/ 0 h 509588"/>
                <a:gd name="connsiteX3" fmla="*/ 437227 w 689640"/>
                <a:gd name="connsiteY3" fmla="*/ 211933 h 509588"/>
                <a:gd name="connsiteX4" fmla="*/ 689640 w 689640"/>
                <a:gd name="connsiteY4" fmla="*/ 214289 h 509588"/>
                <a:gd name="connsiteX5" fmla="*/ 689640 w 689640"/>
                <a:gd name="connsiteY5" fmla="*/ 509588 h 509588"/>
                <a:gd name="connsiteX6" fmla="*/ 0 w 689640"/>
                <a:gd name="connsiteY6" fmla="*/ 509588 h 509588"/>
                <a:gd name="connsiteX7" fmla="*/ 0 w 689640"/>
                <a:gd name="connsiteY7" fmla="*/ 214289 h 509588"/>
                <a:gd name="connsiteX0" fmla="*/ 0 w 689640"/>
                <a:gd name="connsiteY0" fmla="*/ 214289 h 509588"/>
                <a:gd name="connsiteX1" fmla="*/ 189577 w 689640"/>
                <a:gd name="connsiteY1" fmla="*/ 214313 h 509588"/>
                <a:gd name="connsiteX2" fmla="*/ 280065 w 689640"/>
                <a:gd name="connsiteY2" fmla="*/ 130969 h 509588"/>
                <a:gd name="connsiteX3" fmla="*/ 432465 w 689640"/>
                <a:gd name="connsiteY3" fmla="*/ 0 h 509588"/>
                <a:gd name="connsiteX4" fmla="*/ 437227 w 689640"/>
                <a:gd name="connsiteY4" fmla="*/ 211933 h 509588"/>
                <a:gd name="connsiteX5" fmla="*/ 689640 w 689640"/>
                <a:gd name="connsiteY5" fmla="*/ 214289 h 509588"/>
                <a:gd name="connsiteX6" fmla="*/ 689640 w 689640"/>
                <a:gd name="connsiteY6" fmla="*/ 509588 h 509588"/>
                <a:gd name="connsiteX7" fmla="*/ 0 w 689640"/>
                <a:gd name="connsiteY7" fmla="*/ 509588 h 509588"/>
                <a:gd name="connsiteX8" fmla="*/ 0 w 689640"/>
                <a:gd name="connsiteY8" fmla="*/ 214289 h 509588"/>
                <a:gd name="connsiteX0" fmla="*/ 0 w 689640"/>
                <a:gd name="connsiteY0" fmla="*/ 214289 h 509588"/>
                <a:gd name="connsiteX1" fmla="*/ 189577 w 689640"/>
                <a:gd name="connsiteY1" fmla="*/ 214313 h 509588"/>
                <a:gd name="connsiteX2" fmla="*/ 232440 w 689640"/>
                <a:gd name="connsiteY2" fmla="*/ 7144 h 509588"/>
                <a:gd name="connsiteX3" fmla="*/ 432465 w 689640"/>
                <a:gd name="connsiteY3" fmla="*/ 0 h 509588"/>
                <a:gd name="connsiteX4" fmla="*/ 437227 w 689640"/>
                <a:gd name="connsiteY4" fmla="*/ 211933 h 509588"/>
                <a:gd name="connsiteX5" fmla="*/ 689640 w 689640"/>
                <a:gd name="connsiteY5" fmla="*/ 214289 h 509588"/>
                <a:gd name="connsiteX6" fmla="*/ 689640 w 689640"/>
                <a:gd name="connsiteY6" fmla="*/ 509588 h 509588"/>
                <a:gd name="connsiteX7" fmla="*/ 0 w 689640"/>
                <a:gd name="connsiteY7" fmla="*/ 509588 h 509588"/>
                <a:gd name="connsiteX8" fmla="*/ 0 w 689640"/>
                <a:gd name="connsiteY8" fmla="*/ 214289 h 509588"/>
                <a:gd name="connsiteX0" fmla="*/ 0 w 689640"/>
                <a:gd name="connsiteY0" fmla="*/ 214289 h 509588"/>
                <a:gd name="connsiteX1" fmla="*/ 239583 w 689640"/>
                <a:gd name="connsiteY1" fmla="*/ 211932 h 509588"/>
                <a:gd name="connsiteX2" fmla="*/ 232440 w 689640"/>
                <a:gd name="connsiteY2" fmla="*/ 7144 h 509588"/>
                <a:gd name="connsiteX3" fmla="*/ 432465 w 689640"/>
                <a:gd name="connsiteY3" fmla="*/ 0 h 509588"/>
                <a:gd name="connsiteX4" fmla="*/ 437227 w 689640"/>
                <a:gd name="connsiteY4" fmla="*/ 211933 h 509588"/>
                <a:gd name="connsiteX5" fmla="*/ 689640 w 689640"/>
                <a:gd name="connsiteY5" fmla="*/ 214289 h 509588"/>
                <a:gd name="connsiteX6" fmla="*/ 689640 w 689640"/>
                <a:gd name="connsiteY6" fmla="*/ 509588 h 509588"/>
                <a:gd name="connsiteX7" fmla="*/ 0 w 689640"/>
                <a:gd name="connsiteY7" fmla="*/ 509588 h 509588"/>
                <a:gd name="connsiteX8" fmla="*/ 0 w 689640"/>
                <a:gd name="connsiteY8" fmla="*/ 214289 h 509588"/>
                <a:gd name="connsiteX0" fmla="*/ 0 w 689640"/>
                <a:gd name="connsiteY0" fmla="*/ 309539 h 604838"/>
                <a:gd name="connsiteX1" fmla="*/ 239583 w 689640"/>
                <a:gd name="connsiteY1" fmla="*/ 307182 h 604838"/>
                <a:gd name="connsiteX2" fmla="*/ 237202 w 689640"/>
                <a:gd name="connsiteY2" fmla="*/ 0 h 604838"/>
                <a:gd name="connsiteX3" fmla="*/ 432465 w 689640"/>
                <a:gd name="connsiteY3" fmla="*/ 95250 h 604838"/>
                <a:gd name="connsiteX4" fmla="*/ 437227 w 689640"/>
                <a:gd name="connsiteY4" fmla="*/ 307183 h 604838"/>
                <a:gd name="connsiteX5" fmla="*/ 689640 w 689640"/>
                <a:gd name="connsiteY5" fmla="*/ 309539 h 604838"/>
                <a:gd name="connsiteX6" fmla="*/ 689640 w 689640"/>
                <a:gd name="connsiteY6" fmla="*/ 604838 h 604838"/>
                <a:gd name="connsiteX7" fmla="*/ 0 w 689640"/>
                <a:gd name="connsiteY7" fmla="*/ 604838 h 604838"/>
                <a:gd name="connsiteX8" fmla="*/ 0 w 689640"/>
                <a:gd name="connsiteY8" fmla="*/ 309539 h 604838"/>
                <a:gd name="connsiteX0" fmla="*/ 0 w 689640"/>
                <a:gd name="connsiteY0" fmla="*/ 309539 h 604838"/>
                <a:gd name="connsiteX1" fmla="*/ 239583 w 689640"/>
                <a:gd name="connsiteY1" fmla="*/ 307182 h 604838"/>
                <a:gd name="connsiteX2" fmla="*/ 237202 w 689640"/>
                <a:gd name="connsiteY2" fmla="*/ 0 h 604838"/>
                <a:gd name="connsiteX3" fmla="*/ 446753 w 689640"/>
                <a:gd name="connsiteY3" fmla="*/ 26194 h 604838"/>
                <a:gd name="connsiteX4" fmla="*/ 437227 w 689640"/>
                <a:gd name="connsiteY4" fmla="*/ 307183 h 604838"/>
                <a:gd name="connsiteX5" fmla="*/ 689640 w 689640"/>
                <a:gd name="connsiteY5" fmla="*/ 309539 h 604838"/>
                <a:gd name="connsiteX6" fmla="*/ 689640 w 689640"/>
                <a:gd name="connsiteY6" fmla="*/ 604838 h 604838"/>
                <a:gd name="connsiteX7" fmla="*/ 0 w 689640"/>
                <a:gd name="connsiteY7" fmla="*/ 604838 h 604838"/>
                <a:gd name="connsiteX8" fmla="*/ 0 w 689640"/>
                <a:gd name="connsiteY8" fmla="*/ 309539 h 604838"/>
                <a:gd name="connsiteX0" fmla="*/ 0 w 689640"/>
                <a:gd name="connsiteY0" fmla="*/ 285726 h 581025"/>
                <a:gd name="connsiteX1" fmla="*/ 239583 w 689640"/>
                <a:gd name="connsiteY1" fmla="*/ 283369 h 581025"/>
                <a:gd name="connsiteX2" fmla="*/ 239584 w 689640"/>
                <a:gd name="connsiteY2" fmla="*/ 0 h 581025"/>
                <a:gd name="connsiteX3" fmla="*/ 446753 w 689640"/>
                <a:gd name="connsiteY3" fmla="*/ 2381 h 581025"/>
                <a:gd name="connsiteX4" fmla="*/ 437227 w 689640"/>
                <a:gd name="connsiteY4" fmla="*/ 283370 h 581025"/>
                <a:gd name="connsiteX5" fmla="*/ 689640 w 689640"/>
                <a:gd name="connsiteY5" fmla="*/ 285726 h 581025"/>
                <a:gd name="connsiteX6" fmla="*/ 689640 w 689640"/>
                <a:gd name="connsiteY6" fmla="*/ 581025 h 581025"/>
                <a:gd name="connsiteX7" fmla="*/ 0 w 689640"/>
                <a:gd name="connsiteY7" fmla="*/ 581025 h 581025"/>
                <a:gd name="connsiteX8" fmla="*/ 0 w 689640"/>
                <a:gd name="connsiteY8" fmla="*/ 285726 h 581025"/>
                <a:gd name="connsiteX0" fmla="*/ 0 w 689640"/>
                <a:gd name="connsiteY0" fmla="*/ 285726 h 581025"/>
                <a:gd name="connsiteX1" fmla="*/ 239583 w 689640"/>
                <a:gd name="connsiteY1" fmla="*/ 283369 h 581025"/>
                <a:gd name="connsiteX2" fmla="*/ 239584 w 689640"/>
                <a:gd name="connsiteY2" fmla="*/ 0 h 581025"/>
                <a:gd name="connsiteX3" fmla="*/ 446753 w 689640"/>
                <a:gd name="connsiteY3" fmla="*/ 2381 h 581025"/>
                <a:gd name="connsiteX4" fmla="*/ 446752 w 689640"/>
                <a:gd name="connsiteY4" fmla="*/ 280989 h 581025"/>
                <a:gd name="connsiteX5" fmla="*/ 689640 w 689640"/>
                <a:gd name="connsiteY5" fmla="*/ 285726 h 581025"/>
                <a:gd name="connsiteX6" fmla="*/ 689640 w 689640"/>
                <a:gd name="connsiteY6" fmla="*/ 581025 h 581025"/>
                <a:gd name="connsiteX7" fmla="*/ 0 w 689640"/>
                <a:gd name="connsiteY7" fmla="*/ 581025 h 581025"/>
                <a:gd name="connsiteX8" fmla="*/ 0 w 689640"/>
                <a:gd name="connsiteY8" fmla="*/ 285726 h 581025"/>
                <a:gd name="connsiteX0" fmla="*/ 0 w 689640"/>
                <a:gd name="connsiteY0" fmla="*/ 283345 h 578644"/>
                <a:gd name="connsiteX1" fmla="*/ 239583 w 689640"/>
                <a:gd name="connsiteY1" fmla="*/ 280988 h 578644"/>
                <a:gd name="connsiteX2" fmla="*/ 241966 w 689640"/>
                <a:gd name="connsiteY2" fmla="*/ 74023 h 578644"/>
                <a:gd name="connsiteX3" fmla="*/ 446753 w 689640"/>
                <a:gd name="connsiteY3" fmla="*/ 0 h 578644"/>
                <a:gd name="connsiteX4" fmla="*/ 446752 w 689640"/>
                <a:gd name="connsiteY4" fmla="*/ 278608 h 578644"/>
                <a:gd name="connsiteX5" fmla="*/ 689640 w 689640"/>
                <a:gd name="connsiteY5" fmla="*/ 283345 h 578644"/>
                <a:gd name="connsiteX6" fmla="*/ 689640 w 689640"/>
                <a:gd name="connsiteY6" fmla="*/ 578644 h 578644"/>
                <a:gd name="connsiteX7" fmla="*/ 0 w 689640"/>
                <a:gd name="connsiteY7" fmla="*/ 578644 h 578644"/>
                <a:gd name="connsiteX8" fmla="*/ 0 w 689640"/>
                <a:gd name="connsiteY8" fmla="*/ 283345 h 578644"/>
                <a:gd name="connsiteX0" fmla="*/ 0 w 689640"/>
                <a:gd name="connsiteY0" fmla="*/ 210668 h 505967"/>
                <a:gd name="connsiteX1" fmla="*/ 239583 w 689640"/>
                <a:gd name="connsiteY1" fmla="*/ 208311 h 505967"/>
                <a:gd name="connsiteX2" fmla="*/ 241966 w 689640"/>
                <a:gd name="connsiteY2" fmla="*/ 1346 h 505967"/>
                <a:gd name="connsiteX3" fmla="*/ 449134 w 689640"/>
                <a:gd name="connsiteY3" fmla="*/ 0 h 505967"/>
                <a:gd name="connsiteX4" fmla="*/ 446752 w 689640"/>
                <a:gd name="connsiteY4" fmla="*/ 205931 h 505967"/>
                <a:gd name="connsiteX5" fmla="*/ 689640 w 689640"/>
                <a:gd name="connsiteY5" fmla="*/ 210668 h 505967"/>
                <a:gd name="connsiteX6" fmla="*/ 689640 w 689640"/>
                <a:gd name="connsiteY6" fmla="*/ 505967 h 505967"/>
                <a:gd name="connsiteX7" fmla="*/ 0 w 689640"/>
                <a:gd name="connsiteY7" fmla="*/ 505967 h 505967"/>
                <a:gd name="connsiteX8" fmla="*/ 0 w 689640"/>
                <a:gd name="connsiteY8" fmla="*/ 210668 h 505967"/>
                <a:gd name="connsiteX0" fmla="*/ 0 w 689640"/>
                <a:gd name="connsiteY0" fmla="*/ 210668 h 505967"/>
                <a:gd name="connsiteX1" fmla="*/ 239583 w 689640"/>
                <a:gd name="connsiteY1" fmla="*/ 208311 h 505967"/>
                <a:gd name="connsiteX2" fmla="*/ 241966 w 689640"/>
                <a:gd name="connsiteY2" fmla="*/ 23708 h 505967"/>
                <a:gd name="connsiteX3" fmla="*/ 449134 w 689640"/>
                <a:gd name="connsiteY3" fmla="*/ 0 h 505967"/>
                <a:gd name="connsiteX4" fmla="*/ 446752 w 689640"/>
                <a:gd name="connsiteY4" fmla="*/ 205931 h 505967"/>
                <a:gd name="connsiteX5" fmla="*/ 689640 w 689640"/>
                <a:gd name="connsiteY5" fmla="*/ 210668 h 505967"/>
                <a:gd name="connsiteX6" fmla="*/ 689640 w 689640"/>
                <a:gd name="connsiteY6" fmla="*/ 505967 h 505967"/>
                <a:gd name="connsiteX7" fmla="*/ 0 w 689640"/>
                <a:gd name="connsiteY7" fmla="*/ 505967 h 505967"/>
                <a:gd name="connsiteX8" fmla="*/ 0 w 689640"/>
                <a:gd name="connsiteY8" fmla="*/ 210668 h 505967"/>
                <a:gd name="connsiteX0" fmla="*/ 0 w 689640"/>
                <a:gd name="connsiteY0" fmla="*/ 188306 h 483605"/>
                <a:gd name="connsiteX1" fmla="*/ 239583 w 689640"/>
                <a:gd name="connsiteY1" fmla="*/ 185949 h 483605"/>
                <a:gd name="connsiteX2" fmla="*/ 241966 w 689640"/>
                <a:gd name="connsiteY2" fmla="*/ 1346 h 483605"/>
                <a:gd name="connsiteX3" fmla="*/ 449134 w 689640"/>
                <a:gd name="connsiteY3" fmla="*/ 0 h 483605"/>
                <a:gd name="connsiteX4" fmla="*/ 446752 w 689640"/>
                <a:gd name="connsiteY4" fmla="*/ 183569 h 483605"/>
                <a:gd name="connsiteX5" fmla="*/ 689640 w 689640"/>
                <a:gd name="connsiteY5" fmla="*/ 188306 h 483605"/>
                <a:gd name="connsiteX6" fmla="*/ 689640 w 689640"/>
                <a:gd name="connsiteY6" fmla="*/ 483605 h 483605"/>
                <a:gd name="connsiteX7" fmla="*/ 0 w 689640"/>
                <a:gd name="connsiteY7" fmla="*/ 483605 h 483605"/>
                <a:gd name="connsiteX8" fmla="*/ 0 w 689640"/>
                <a:gd name="connsiteY8" fmla="*/ 188306 h 483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9640" h="483605">
                  <a:moveTo>
                    <a:pt x="0" y="188306"/>
                  </a:moveTo>
                  <a:lnTo>
                    <a:pt x="239583" y="185949"/>
                  </a:lnTo>
                  <a:cubicBezTo>
                    <a:pt x="238789" y="83555"/>
                    <a:pt x="242760" y="103740"/>
                    <a:pt x="241966" y="1346"/>
                  </a:cubicBezTo>
                  <a:lnTo>
                    <a:pt x="449134" y="0"/>
                  </a:lnTo>
                  <a:cubicBezTo>
                    <a:pt x="449134" y="92869"/>
                    <a:pt x="446752" y="90700"/>
                    <a:pt x="446752" y="183569"/>
                  </a:cubicBezTo>
                  <a:lnTo>
                    <a:pt x="689640" y="188306"/>
                  </a:lnTo>
                  <a:lnTo>
                    <a:pt x="689640" y="483605"/>
                  </a:lnTo>
                  <a:lnTo>
                    <a:pt x="0" y="483605"/>
                  </a:lnTo>
                  <a:lnTo>
                    <a:pt x="0" y="188306"/>
                  </a:lnTo>
                  <a:close/>
                </a:path>
              </a:pathLst>
            </a:cu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9" name="Rectangle 20">
              <a:extLst>
                <a:ext uri="{FF2B5EF4-FFF2-40B4-BE49-F238E27FC236}">
                  <a16:creationId xmlns:a16="http://schemas.microsoft.com/office/drawing/2014/main" id="{B2195760-4543-1026-110A-475243BC4343}"/>
                </a:ext>
              </a:extLst>
            </p:cNvPr>
            <p:cNvSpPr/>
            <p:nvPr/>
          </p:nvSpPr>
          <p:spPr>
            <a:xfrm>
              <a:off x="4319276" y="4851187"/>
              <a:ext cx="689640" cy="617966"/>
            </a:xfrm>
            <a:custGeom>
              <a:avLst/>
              <a:gdLst>
                <a:gd name="connsiteX0" fmla="*/ 0 w 689640"/>
                <a:gd name="connsiteY0" fmla="*/ 0 h 295299"/>
                <a:gd name="connsiteX1" fmla="*/ 689640 w 689640"/>
                <a:gd name="connsiteY1" fmla="*/ 0 h 295299"/>
                <a:gd name="connsiteX2" fmla="*/ 689640 w 689640"/>
                <a:gd name="connsiteY2" fmla="*/ 295299 h 295299"/>
                <a:gd name="connsiteX3" fmla="*/ 0 w 689640"/>
                <a:gd name="connsiteY3" fmla="*/ 295299 h 295299"/>
                <a:gd name="connsiteX4" fmla="*/ 0 w 689640"/>
                <a:gd name="connsiteY4" fmla="*/ 0 h 295299"/>
                <a:gd name="connsiteX0" fmla="*/ 0 w 689640"/>
                <a:gd name="connsiteY0" fmla="*/ 0 h 295299"/>
                <a:gd name="connsiteX1" fmla="*/ 189577 w 689640"/>
                <a:gd name="connsiteY1" fmla="*/ 24 h 295299"/>
                <a:gd name="connsiteX2" fmla="*/ 689640 w 689640"/>
                <a:gd name="connsiteY2" fmla="*/ 0 h 295299"/>
                <a:gd name="connsiteX3" fmla="*/ 689640 w 689640"/>
                <a:gd name="connsiteY3" fmla="*/ 295299 h 295299"/>
                <a:gd name="connsiteX4" fmla="*/ 0 w 689640"/>
                <a:gd name="connsiteY4" fmla="*/ 295299 h 295299"/>
                <a:gd name="connsiteX5" fmla="*/ 0 w 689640"/>
                <a:gd name="connsiteY5" fmla="*/ 0 h 295299"/>
                <a:gd name="connsiteX0" fmla="*/ 0 w 689640"/>
                <a:gd name="connsiteY0" fmla="*/ 4738 h 300037"/>
                <a:gd name="connsiteX1" fmla="*/ 189577 w 689640"/>
                <a:gd name="connsiteY1" fmla="*/ 4762 h 300037"/>
                <a:gd name="connsiteX2" fmla="*/ 570577 w 689640"/>
                <a:gd name="connsiteY2" fmla="*/ 0 h 300037"/>
                <a:gd name="connsiteX3" fmla="*/ 689640 w 689640"/>
                <a:gd name="connsiteY3" fmla="*/ 4738 h 300037"/>
                <a:gd name="connsiteX4" fmla="*/ 689640 w 689640"/>
                <a:gd name="connsiteY4" fmla="*/ 300037 h 300037"/>
                <a:gd name="connsiteX5" fmla="*/ 0 w 689640"/>
                <a:gd name="connsiteY5" fmla="*/ 300037 h 300037"/>
                <a:gd name="connsiteX6" fmla="*/ 0 w 689640"/>
                <a:gd name="connsiteY6" fmla="*/ 4738 h 300037"/>
                <a:gd name="connsiteX0" fmla="*/ 0 w 689640"/>
                <a:gd name="connsiteY0" fmla="*/ 9501 h 304800"/>
                <a:gd name="connsiteX1" fmla="*/ 189577 w 689640"/>
                <a:gd name="connsiteY1" fmla="*/ 9525 h 304800"/>
                <a:gd name="connsiteX2" fmla="*/ 394365 w 689640"/>
                <a:gd name="connsiteY2" fmla="*/ 0 h 304800"/>
                <a:gd name="connsiteX3" fmla="*/ 570577 w 689640"/>
                <a:gd name="connsiteY3" fmla="*/ 4763 h 304800"/>
                <a:gd name="connsiteX4" fmla="*/ 689640 w 689640"/>
                <a:gd name="connsiteY4" fmla="*/ 9501 h 304800"/>
                <a:gd name="connsiteX5" fmla="*/ 689640 w 689640"/>
                <a:gd name="connsiteY5" fmla="*/ 304800 h 304800"/>
                <a:gd name="connsiteX6" fmla="*/ 0 w 689640"/>
                <a:gd name="connsiteY6" fmla="*/ 304800 h 304800"/>
                <a:gd name="connsiteX7" fmla="*/ 0 w 689640"/>
                <a:gd name="connsiteY7" fmla="*/ 9501 h 304800"/>
                <a:gd name="connsiteX0" fmla="*/ 0 w 689640"/>
                <a:gd name="connsiteY0" fmla="*/ 214289 h 509588"/>
                <a:gd name="connsiteX1" fmla="*/ 189577 w 689640"/>
                <a:gd name="connsiteY1" fmla="*/ 214313 h 509588"/>
                <a:gd name="connsiteX2" fmla="*/ 432465 w 689640"/>
                <a:gd name="connsiteY2" fmla="*/ 0 h 509588"/>
                <a:gd name="connsiteX3" fmla="*/ 570577 w 689640"/>
                <a:gd name="connsiteY3" fmla="*/ 209551 h 509588"/>
                <a:gd name="connsiteX4" fmla="*/ 689640 w 689640"/>
                <a:gd name="connsiteY4" fmla="*/ 214289 h 509588"/>
                <a:gd name="connsiteX5" fmla="*/ 689640 w 689640"/>
                <a:gd name="connsiteY5" fmla="*/ 509588 h 509588"/>
                <a:gd name="connsiteX6" fmla="*/ 0 w 689640"/>
                <a:gd name="connsiteY6" fmla="*/ 509588 h 509588"/>
                <a:gd name="connsiteX7" fmla="*/ 0 w 689640"/>
                <a:gd name="connsiteY7" fmla="*/ 214289 h 509588"/>
                <a:gd name="connsiteX0" fmla="*/ 0 w 689640"/>
                <a:gd name="connsiteY0" fmla="*/ 214289 h 509588"/>
                <a:gd name="connsiteX1" fmla="*/ 189577 w 689640"/>
                <a:gd name="connsiteY1" fmla="*/ 214313 h 509588"/>
                <a:gd name="connsiteX2" fmla="*/ 432465 w 689640"/>
                <a:gd name="connsiteY2" fmla="*/ 0 h 509588"/>
                <a:gd name="connsiteX3" fmla="*/ 437227 w 689640"/>
                <a:gd name="connsiteY3" fmla="*/ 211933 h 509588"/>
                <a:gd name="connsiteX4" fmla="*/ 689640 w 689640"/>
                <a:gd name="connsiteY4" fmla="*/ 214289 h 509588"/>
                <a:gd name="connsiteX5" fmla="*/ 689640 w 689640"/>
                <a:gd name="connsiteY5" fmla="*/ 509588 h 509588"/>
                <a:gd name="connsiteX6" fmla="*/ 0 w 689640"/>
                <a:gd name="connsiteY6" fmla="*/ 509588 h 509588"/>
                <a:gd name="connsiteX7" fmla="*/ 0 w 689640"/>
                <a:gd name="connsiteY7" fmla="*/ 214289 h 509588"/>
                <a:gd name="connsiteX0" fmla="*/ 0 w 689640"/>
                <a:gd name="connsiteY0" fmla="*/ 214289 h 509588"/>
                <a:gd name="connsiteX1" fmla="*/ 189577 w 689640"/>
                <a:gd name="connsiteY1" fmla="*/ 214313 h 509588"/>
                <a:gd name="connsiteX2" fmla="*/ 280065 w 689640"/>
                <a:gd name="connsiteY2" fmla="*/ 130969 h 509588"/>
                <a:gd name="connsiteX3" fmla="*/ 432465 w 689640"/>
                <a:gd name="connsiteY3" fmla="*/ 0 h 509588"/>
                <a:gd name="connsiteX4" fmla="*/ 437227 w 689640"/>
                <a:gd name="connsiteY4" fmla="*/ 211933 h 509588"/>
                <a:gd name="connsiteX5" fmla="*/ 689640 w 689640"/>
                <a:gd name="connsiteY5" fmla="*/ 214289 h 509588"/>
                <a:gd name="connsiteX6" fmla="*/ 689640 w 689640"/>
                <a:gd name="connsiteY6" fmla="*/ 509588 h 509588"/>
                <a:gd name="connsiteX7" fmla="*/ 0 w 689640"/>
                <a:gd name="connsiteY7" fmla="*/ 509588 h 509588"/>
                <a:gd name="connsiteX8" fmla="*/ 0 w 689640"/>
                <a:gd name="connsiteY8" fmla="*/ 214289 h 509588"/>
                <a:gd name="connsiteX0" fmla="*/ 0 w 689640"/>
                <a:gd name="connsiteY0" fmla="*/ 214289 h 509588"/>
                <a:gd name="connsiteX1" fmla="*/ 189577 w 689640"/>
                <a:gd name="connsiteY1" fmla="*/ 214313 h 509588"/>
                <a:gd name="connsiteX2" fmla="*/ 232440 w 689640"/>
                <a:gd name="connsiteY2" fmla="*/ 7144 h 509588"/>
                <a:gd name="connsiteX3" fmla="*/ 432465 w 689640"/>
                <a:gd name="connsiteY3" fmla="*/ 0 h 509588"/>
                <a:gd name="connsiteX4" fmla="*/ 437227 w 689640"/>
                <a:gd name="connsiteY4" fmla="*/ 211933 h 509588"/>
                <a:gd name="connsiteX5" fmla="*/ 689640 w 689640"/>
                <a:gd name="connsiteY5" fmla="*/ 214289 h 509588"/>
                <a:gd name="connsiteX6" fmla="*/ 689640 w 689640"/>
                <a:gd name="connsiteY6" fmla="*/ 509588 h 509588"/>
                <a:gd name="connsiteX7" fmla="*/ 0 w 689640"/>
                <a:gd name="connsiteY7" fmla="*/ 509588 h 509588"/>
                <a:gd name="connsiteX8" fmla="*/ 0 w 689640"/>
                <a:gd name="connsiteY8" fmla="*/ 214289 h 509588"/>
                <a:gd name="connsiteX0" fmla="*/ 0 w 689640"/>
                <a:gd name="connsiteY0" fmla="*/ 214289 h 509588"/>
                <a:gd name="connsiteX1" fmla="*/ 239583 w 689640"/>
                <a:gd name="connsiteY1" fmla="*/ 211932 h 509588"/>
                <a:gd name="connsiteX2" fmla="*/ 232440 w 689640"/>
                <a:gd name="connsiteY2" fmla="*/ 7144 h 509588"/>
                <a:gd name="connsiteX3" fmla="*/ 432465 w 689640"/>
                <a:gd name="connsiteY3" fmla="*/ 0 h 509588"/>
                <a:gd name="connsiteX4" fmla="*/ 437227 w 689640"/>
                <a:gd name="connsiteY4" fmla="*/ 211933 h 509588"/>
                <a:gd name="connsiteX5" fmla="*/ 689640 w 689640"/>
                <a:gd name="connsiteY5" fmla="*/ 214289 h 509588"/>
                <a:gd name="connsiteX6" fmla="*/ 689640 w 689640"/>
                <a:gd name="connsiteY6" fmla="*/ 509588 h 509588"/>
                <a:gd name="connsiteX7" fmla="*/ 0 w 689640"/>
                <a:gd name="connsiteY7" fmla="*/ 509588 h 509588"/>
                <a:gd name="connsiteX8" fmla="*/ 0 w 689640"/>
                <a:gd name="connsiteY8" fmla="*/ 214289 h 509588"/>
                <a:gd name="connsiteX0" fmla="*/ 0 w 689640"/>
                <a:gd name="connsiteY0" fmla="*/ 309539 h 604838"/>
                <a:gd name="connsiteX1" fmla="*/ 239583 w 689640"/>
                <a:gd name="connsiteY1" fmla="*/ 307182 h 604838"/>
                <a:gd name="connsiteX2" fmla="*/ 237202 w 689640"/>
                <a:gd name="connsiteY2" fmla="*/ 0 h 604838"/>
                <a:gd name="connsiteX3" fmla="*/ 432465 w 689640"/>
                <a:gd name="connsiteY3" fmla="*/ 95250 h 604838"/>
                <a:gd name="connsiteX4" fmla="*/ 437227 w 689640"/>
                <a:gd name="connsiteY4" fmla="*/ 307183 h 604838"/>
                <a:gd name="connsiteX5" fmla="*/ 689640 w 689640"/>
                <a:gd name="connsiteY5" fmla="*/ 309539 h 604838"/>
                <a:gd name="connsiteX6" fmla="*/ 689640 w 689640"/>
                <a:gd name="connsiteY6" fmla="*/ 604838 h 604838"/>
                <a:gd name="connsiteX7" fmla="*/ 0 w 689640"/>
                <a:gd name="connsiteY7" fmla="*/ 604838 h 604838"/>
                <a:gd name="connsiteX8" fmla="*/ 0 w 689640"/>
                <a:gd name="connsiteY8" fmla="*/ 309539 h 604838"/>
                <a:gd name="connsiteX0" fmla="*/ 0 w 689640"/>
                <a:gd name="connsiteY0" fmla="*/ 309539 h 604838"/>
                <a:gd name="connsiteX1" fmla="*/ 239583 w 689640"/>
                <a:gd name="connsiteY1" fmla="*/ 307182 h 604838"/>
                <a:gd name="connsiteX2" fmla="*/ 237202 w 689640"/>
                <a:gd name="connsiteY2" fmla="*/ 0 h 604838"/>
                <a:gd name="connsiteX3" fmla="*/ 446753 w 689640"/>
                <a:gd name="connsiteY3" fmla="*/ 26194 h 604838"/>
                <a:gd name="connsiteX4" fmla="*/ 437227 w 689640"/>
                <a:gd name="connsiteY4" fmla="*/ 307183 h 604838"/>
                <a:gd name="connsiteX5" fmla="*/ 689640 w 689640"/>
                <a:gd name="connsiteY5" fmla="*/ 309539 h 604838"/>
                <a:gd name="connsiteX6" fmla="*/ 689640 w 689640"/>
                <a:gd name="connsiteY6" fmla="*/ 604838 h 604838"/>
                <a:gd name="connsiteX7" fmla="*/ 0 w 689640"/>
                <a:gd name="connsiteY7" fmla="*/ 604838 h 604838"/>
                <a:gd name="connsiteX8" fmla="*/ 0 w 689640"/>
                <a:gd name="connsiteY8" fmla="*/ 309539 h 604838"/>
                <a:gd name="connsiteX0" fmla="*/ 0 w 689640"/>
                <a:gd name="connsiteY0" fmla="*/ 285726 h 581025"/>
                <a:gd name="connsiteX1" fmla="*/ 239583 w 689640"/>
                <a:gd name="connsiteY1" fmla="*/ 283369 h 581025"/>
                <a:gd name="connsiteX2" fmla="*/ 239584 w 689640"/>
                <a:gd name="connsiteY2" fmla="*/ 0 h 581025"/>
                <a:gd name="connsiteX3" fmla="*/ 446753 w 689640"/>
                <a:gd name="connsiteY3" fmla="*/ 2381 h 581025"/>
                <a:gd name="connsiteX4" fmla="*/ 437227 w 689640"/>
                <a:gd name="connsiteY4" fmla="*/ 283370 h 581025"/>
                <a:gd name="connsiteX5" fmla="*/ 689640 w 689640"/>
                <a:gd name="connsiteY5" fmla="*/ 285726 h 581025"/>
                <a:gd name="connsiteX6" fmla="*/ 689640 w 689640"/>
                <a:gd name="connsiteY6" fmla="*/ 581025 h 581025"/>
                <a:gd name="connsiteX7" fmla="*/ 0 w 689640"/>
                <a:gd name="connsiteY7" fmla="*/ 581025 h 581025"/>
                <a:gd name="connsiteX8" fmla="*/ 0 w 689640"/>
                <a:gd name="connsiteY8" fmla="*/ 285726 h 581025"/>
                <a:gd name="connsiteX0" fmla="*/ 0 w 689640"/>
                <a:gd name="connsiteY0" fmla="*/ 285726 h 581025"/>
                <a:gd name="connsiteX1" fmla="*/ 239583 w 689640"/>
                <a:gd name="connsiteY1" fmla="*/ 283369 h 581025"/>
                <a:gd name="connsiteX2" fmla="*/ 239584 w 689640"/>
                <a:gd name="connsiteY2" fmla="*/ 0 h 581025"/>
                <a:gd name="connsiteX3" fmla="*/ 446753 w 689640"/>
                <a:gd name="connsiteY3" fmla="*/ 2381 h 581025"/>
                <a:gd name="connsiteX4" fmla="*/ 446752 w 689640"/>
                <a:gd name="connsiteY4" fmla="*/ 280989 h 581025"/>
                <a:gd name="connsiteX5" fmla="*/ 689640 w 689640"/>
                <a:gd name="connsiteY5" fmla="*/ 285726 h 581025"/>
                <a:gd name="connsiteX6" fmla="*/ 689640 w 689640"/>
                <a:gd name="connsiteY6" fmla="*/ 581025 h 581025"/>
                <a:gd name="connsiteX7" fmla="*/ 0 w 689640"/>
                <a:gd name="connsiteY7" fmla="*/ 581025 h 581025"/>
                <a:gd name="connsiteX8" fmla="*/ 0 w 689640"/>
                <a:gd name="connsiteY8" fmla="*/ 285726 h 581025"/>
                <a:gd name="connsiteX0" fmla="*/ 0 w 689640"/>
                <a:gd name="connsiteY0" fmla="*/ 283345 h 578644"/>
                <a:gd name="connsiteX1" fmla="*/ 239583 w 689640"/>
                <a:gd name="connsiteY1" fmla="*/ 280988 h 578644"/>
                <a:gd name="connsiteX2" fmla="*/ 241966 w 689640"/>
                <a:gd name="connsiteY2" fmla="*/ 74023 h 578644"/>
                <a:gd name="connsiteX3" fmla="*/ 446753 w 689640"/>
                <a:gd name="connsiteY3" fmla="*/ 0 h 578644"/>
                <a:gd name="connsiteX4" fmla="*/ 446752 w 689640"/>
                <a:gd name="connsiteY4" fmla="*/ 278608 h 578644"/>
                <a:gd name="connsiteX5" fmla="*/ 689640 w 689640"/>
                <a:gd name="connsiteY5" fmla="*/ 283345 h 578644"/>
                <a:gd name="connsiteX6" fmla="*/ 689640 w 689640"/>
                <a:gd name="connsiteY6" fmla="*/ 578644 h 578644"/>
                <a:gd name="connsiteX7" fmla="*/ 0 w 689640"/>
                <a:gd name="connsiteY7" fmla="*/ 578644 h 578644"/>
                <a:gd name="connsiteX8" fmla="*/ 0 w 689640"/>
                <a:gd name="connsiteY8" fmla="*/ 283345 h 578644"/>
                <a:gd name="connsiteX0" fmla="*/ 0 w 689640"/>
                <a:gd name="connsiteY0" fmla="*/ 210668 h 505967"/>
                <a:gd name="connsiteX1" fmla="*/ 239583 w 689640"/>
                <a:gd name="connsiteY1" fmla="*/ 208311 h 505967"/>
                <a:gd name="connsiteX2" fmla="*/ 241966 w 689640"/>
                <a:gd name="connsiteY2" fmla="*/ 1346 h 505967"/>
                <a:gd name="connsiteX3" fmla="*/ 449134 w 689640"/>
                <a:gd name="connsiteY3" fmla="*/ 0 h 505967"/>
                <a:gd name="connsiteX4" fmla="*/ 446752 w 689640"/>
                <a:gd name="connsiteY4" fmla="*/ 205931 h 505967"/>
                <a:gd name="connsiteX5" fmla="*/ 689640 w 689640"/>
                <a:gd name="connsiteY5" fmla="*/ 210668 h 505967"/>
                <a:gd name="connsiteX6" fmla="*/ 689640 w 689640"/>
                <a:gd name="connsiteY6" fmla="*/ 505967 h 505967"/>
                <a:gd name="connsiteX7" fmla="*/ 0 w 689640"/>
                <a:gd name="connsiteY7" fmla="*/ 505967 h 505967"/>
                <a:gd name="connsiteX8" fmla="*/ 0 w 689640"/>
                <a:gd name="connsiteY8" fmla="*/ 210668 h 505967"/>
                <a:gd name="connsiteX0" fmla="*/ 0 w 689640"/>
                <a:gd name="connsiteY0" fmla="*/ 210668 h 505967"/>
                <a:gd name="connsiteX1" fmla="*/ 239583 w 689640"/>
                <a:gd name="connsiteY1" fmla="*/ 208311 h 505967"/>
                <a:gd name="connsiteX2" fmla="*/ 241966 w 689640"/>
                <a:gd name="connsiteY2" fmla="*/ 23708 h 505967"/>
                <a:gd name="connsiteX3" fmla="*/ 449134 w 689640"/>
                <a:gd name="connsiteY3" fmla="*/ 0 h 505967"/>
                <a:gd name="connsiteX4" fmla="*/ 446752 w 689640"/>
                <a:gd name="connsiteY4" fmla="*/ 205931 h 505967"/>
                <a:gd name="connsiteX5" fmla="*/ 689640 w 689640"/>
                <a:gd name="connsiteY5" fmla="*/ 210668 h 505967"/>
                <a:gd name="connsiteX6" fmla="*/ 689640 w 689640"/>
                <a:gd name="connsiteY6" fmla="*/ 505967 h 505967"/>
                <a:gd name="connsiteX7" fmla="*/ 0 w 689640"/>
                <a:gd name="connsiteY7" fmla="*/ 505967 h 505967"/>
                <a:gd name="connsiteX8" fmla="*/ 0 w 689640"/>
                <a:gd name="connsiteY8" fmla="*/ 210668 h 505967"/>
                <a:gd name="connsiteX0" fmla="*/ 0 w 689640"/>
                <a:gd name="connsiteY0" fmla="*/ 188306 h 483605"/>
                <a:gd name="connsiteX1" fmla="*/ 239583 w 689640"/>
                <a:gd name="connsiteY1" fmla="*/ 185949 h 483605"/>
                <a:gd name="connsiteX2" fmla="*/ 241966 w 689640"/>
                <a:gd name="connsiteY2" fmla="*/ 1346 h 483605"/>
                <a:gd name="connsiteX3" fmla="*/ 449134 w 689640"/>
                <a:gd name="connsiteY3" fmla="*/ 0 h 483605"/>
                <a:gd name="connsiteX4" fmla="*/ 446752 w 689640"/>
                <a:gd name="connsiteY4" fmla="*/ 183569 h 483605"/>
                <a:gd name="connsiteX5" fmla="*/ 689640 w 689640"/>
                <a:gd name="connsiteY5" fmla="*/ 188306 h 483605"/>
                <a:gd name="connsiteX6" fmla="*/ 689640 w 689640"/>
                <a:gd name="connsiteY6" fmla="*/ 483605 h 483605"/>
                <a:gd name="connsiteX7" fmla="*/ 0 w 689640"/>
                <a:gd name="connsiteY7" fmla="*/ 483605 h 483605"/>
                <a:gd name="connsiteX8" fmla="*/ 0 w 689640"/>
                <a:gd name="connsiteY8" fmla="*/ 188306 h 483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9640" h="483605">
                  <a:moveTo>
                    <a:pt x="0" y="188306"/>
                  </a:moveTo>
                  <a:lnTo>
                    <a:pt x="239583" y="185949"/>
                  </a:lnTo>
                  <a:cubicBezTo>
                    <a:pt x="238789" y="83555"/>
                    <a:pt x="242760" y="103740"/>
                    <a:pt x="241966" y="1346"/>
                  </a:cubicBezTo>
                  <a:lnTo>
                    <a:pt x="449134" y="0"/>
                  </a:lnTo>
                  <a:cubicBezTo>
                    <a:pt x="449134" y="92869"/>
                    <a:pt x="446752" y="90700"/>
                    <a:pt x="446752" y="183569"/>
                  </a:cubicBezTo>
                  <a:lnTo>
                    <a:pt x="689640" y="188306"/>
                  </a:lnTo>
                  <a:lnTo>
                    <a:pt x="689640" y="483605"/>
                  </a:lnTo>
                  <a:lnTo>
                    <a:pt x="0" y="483605"/>
                  </a:lnTo>
                  <a:lnTo>
                    <a:pt x="0" y="188306"/>
                  </a:lnTo>
                  <a:close/>
                </a:path>
              </a:pathLst>
            </a:cu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90" name="Connecteur droit 89">
              <a:extLst>
                <a:ext uri="{FF2B5EF4-FFF2-40B4-BE49-F238E27FC236}">
                  <a16:creationId xmlns:a16="http://schemas.microsoft.com/office/drawing/2014/main" id="{23CC64B0-297B-A39B-27C4-657542EE58EE}"/>
                </a:ext>
              </a:extLst>
            </p:cNvPr>
            <p:cNvCxnSpPr/>
            <p:nvPr/>
          </p:nvCxnSpPr>
          <p:spPr>
            <a:xfrm>
              <a:off x="5330090" y="3708400"/>
              <a:ext cx="1338202" cy="0"/>
            </a:xfrm>
            <a:prstGeom prst="line">
              <a:avLst/>
            </a:prstGeom>
            <a:ln w="12700"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Connecteur droit 90">
              <a:extLst>
                <a:ext uri="{FF2B5EF4-FFF2-40B4-BE49-F238E27FC236}">
                  <a16:creationId xmlns:a16="http://schemas.microsoft.com/office/drawing/2014/main" id="{005AF3D4-1426-ED2C-D722-B000E2406847}"/>
                </a:ext>
              </a:extLst>
            </p:cNvPr>
            <p:cNvCxnSpPr/>
            <p:nvPr/>
          </p:nvCxnSpPr>
          <p:spPr>
            <a:xfrm flipH="1" flipV="1">
              <a:off x="4616450" y="3276600"/>
              <a:ext cx="713640" cy="431800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Connecteur droit 91">
              <a:extLst>
                <a:ext uri="{FF2B5EF4-FFF2-40B4-BE49-F238E27FC236}">
                  <a16:creationId xmlns:a16="http://schemas.microsoft.com/office/drawing/2014/main" id="{4B4F8F9D-A919-ABEB-A037-0BE3E7BEDA89}"/>
                </a:ext>
              </a:extLst>
            </p:cNvPr>
            <p:cNvCxnSpPr/>
            <p:nvPr/>
          </p:nvCxnSpPr>
          <p:spPr>
            <a:xfrm flipV="1">
              <a:off x="6668292" y="3276600"/>
              <a:ext cx="715974" cy="431800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3" name="Image 102">
            <a:extLst>
              <a:ext uri="{FF2B5EF4-FFF2-40B4-BE49-F238E27FC236}">
                <a16:creationId xmlns:a16="http://schemas.microsoft.com/office/drawing/2014/main" id="{9F211B27-AF82-910F-5EB2-9188B08419C4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134785" y="1597029"/>
            <a:ext cx="847620" cy="847620"/>
          </a:xfrm>
          <a:prstGeom prst="rect">
            <a:avLst/>
          </a:prstGeom>
        </p:spPr>
      </p:pic>
      <p:pic>
        <p:nvPicPr>
          <p:cNvPr id="104" name="Image 103">
            <a:extLst>
              <a:ext uri="{FF2B5EF4-FFF2-40B4-BE49-F238E27FC236}">
                <a16:creationId xmlns:a16="http://schemas.microsoft.com/office/drawing/2014/main" id="{500D4E93-5081-9774-7B2A-C58AADF2FE2C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559217" y="2858456"/>
            <a:ext cx="887560" cy="687144"/>
          </a:xfrm>
          <a:prstGeom prst="rect">
            <a:avLst/>
          </a:prstGeom>
        </p:spPr>
      </p:pic>
      <p:pic>
        <p:nvPicPr>
          <p:cNvPr id="105" name="Image 104">
            <a:extLst>
              <a:ext uri="{FF2B5EF4-FFF2-40B4-BE49-F238E27FC236}">
                <a16:creationId xmlns:a16="http://schemas.microsoft.com/office/drawing/2014/main" id="{B8A3A923-AF01-D416-90E6-6EF5D49A1248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616425" y="2546843"/>
            <a:ext cx="808580" cy="611618"/>
          </a:xfrm>
          <a:prstGeom prst="rect">
            <a:avLst/>
          </a:prstGeom>
        </p:spPr>
      </p:pic>
      <p:pic>
        <p:nvPicPr>
          <p:cNvPr id="106" name="Image 105">
            <a:extLst>
              <a:ext uri="{FF2B5EF4-FFF2-40B4-BE49-F238E27FC236}">
                <a16:creationId xmlns:a16="http://schemas.microsoft.com/office/drawing/2014/main" id="{9F7FE534-267B-12D5-6F55-DEBA86C9591C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413537" y="4829869"/>
            <a:ext cx="576372" cy="639413"/>
          </a:xfrm>
          <a:prstGeom prst="rect">
            <a:avLst/>
          </a:prstGeom>
        </p:spPr>
      </p:pic>
      <p:sp>
        <p:nvSpPr>
          <p:cNvPr id="107" name="ZoneTexte 106">
            <a:extLst>
              <a:ext uri="{FF2B5EF4-FFF2-40B4-BE49-F238E27FC236}">
                <a16:creationId xmlns:a16="http://schemas.microsoft.com/office/drawing/2014/main" id="{A2AA49FC-6E68-1B55-B5C4-E5E7646E1FFB}"/>
              </a:ext>
            </a:extLst>
          </p:cNvPr>
          <p:cNvSpPr txBox="1"/>
          <p:nvPr/>
        </p:nvSpPr>
        <p:spPr>
          <a:xfrm>
            <a:off x="1098980" y="2220623"/>
            <a:ext cx="19365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err="1"/>
              <a:t>Technical</a:t>
            </a:r>
            <a:r>
              <a:rPr lang="fr-FR"/>
              <a:t> </a:t>
            </a:r>
            <a:r>
              <a:rPr lang="fr-FR" err="1"/>
              <a:t>project</a:t>
            </a:r>
            <a:r>
              <a:rPr lang="fr-FR"/>
              <a:t> </a:t>
            </a:r>
            <a:r>
              <a:rPr lang="fr-FR" err="1"/>
              <a:t>proposal</a:t>
            </a:r>
            <a:endParaRPr lang="fr-FR"/>
          </a:p>
        </p:txBody>
      </p:sp>
      <p:sp>
        <p:nvSpPr>
          <p:cNvPr id="108" name="ZoneTexte 107">
            <a:extLst>
              <a:ext uri="{FF2B5EF4-FFF2-40B4-BE49-F238E27FC236}">
                <a16:creationId xmlns:a16="http://schemas.microsoft.com/office/drawing/2014/main" id="{15D0A080-49A3-8914-3EB7-AE9171E9FE7A}"/>
              </a:ext>
            </a:extLst>
          </p:cNvPr>
          <p:cNvSpPr txBox="1"/>
          <p:nvPr/>
        </p:nvSpPr>
        <p:spPr>
          <a:xfrm>
            <a:off x="8247244" y="2453945"/>
            <a:ext cx="17701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/>
              <a:t>Public consultation</a:t>
            </a:r>
          </a:p>
        </p:txBody>
      </p:sp>
      <p:sp>
        <p:nvSpPr>
          <p:cNvPr id="109" name="ZoneTexte 108">
            <a:extLst>
              <a:ext uri="{FF2B5EF4-FFF2-40B4-BE49-F238E27FC236}">
                <a16:creationId xmlns:a16="http://schemas.microsoft.com/office/drawing/2014/main" id="{9A25DA8F-51DD-3160-686F-5933DABF0713}"/>
              </a:ext>
            </a:extLst>
          </p:cNvPr>
          <p:cNvSpPr txBox="1"/>
          <p:nvPr/>
        </p:nvSpPr>
        <p:spPr>
          <a:xfrm>
            <a:off x="10312550" y="5473438"/>
            <a:ext cx="18794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err="1"/>
              <a:t>Elected</a:t>
            </a:r>
            <a:r>
              <a:rPr lang="fr-FR"/>
              <a:t> </a:t>
            </a:r>
            <a:r>
              <a:rPr lang="fr-FR" err="1"/>
              <a:t>representatives</a:t>
            </a:r>
            <a:r>
              <a:rPr lang="fr-FR"/>
              <a:t>’ </a:t>
            </a:r>
            <a:r>
              <a:rPr lang="fr-FR" err="1"/>
              <a:t>decision</a:t>
            </a:r>
            <a:endParaRPr lang="fr-FR"/>
          </a:p>
        </p:txBody>
      </p:sp>
      <p:cxnSp>
        <p:nvCxnSpPr>
          <p:cNvPr id="110" name="Connecteur droit avec flèche 109">
            <a:extLst>
              <a:ext uri="{FF2B5EF4-FFF2-40B4-BE49-F238E27FC236}">
                <a16:creationId xmlns:a16="http://schemas.microsoft.com/office/drawing/2014/main" id="{FBEEA2D9-BC18-4809-1396-AF941271EDE3}"/>
              </a:ext>
            </a:extLst>
          </p:cNvPr>
          <p:cNvCxnSpPr/>
          <p:nvPr/>
        </p:nvCxnSpPr>
        <p:spPr>
          <a:xfrm flipH="1">
            <a:off x="6187825" y="3345483"/>
            <a:ext cx="1324486" cy="520399"/>
          </a:xfrm>
          <a:prstGeom prst="straightConnector1">
            <a:avLst/>
          </a:prstGeom>
          <a:ln w="76200">
            <a:solidFill>
              <a:schemeClr val="accent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Connecteur droit avec flèche 110">
            <a:extLst>
              <a:ext uri="{FF2B5EF4-FFF2-40B4-BE49-F238E27FC236}">
                <a16:creationId xmlns:a16="http://schemas.microsoft.com/office/drawing/2014/main" id="{D48A9E74-3E5F-F3C4-5172-B07D79C2512D}"/>
              </a:ext>
            </a:extLst>
          </p:cNvPr>
          <p:cNvCxnSpPr/>
          <p:nvPr/>
        </p:nvCxnSpPr>
        <p:spPr>
          <a:xfrm>
            <a:off x="3293126" y="2512643"/>
            <a:ext cx="670957" cy="3167"/>
          </a:xfrm>
          <a:prstGeom prst="straightConnector1">
            <a:avLst/>
          </a:prstGeom>
          <a:ln w="76200">
            <a:solidFill>
              <a:schemeClr val="accent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Connecteur droit avec flèche 111">
            <a:extLst>
              <a:ext uri="{FF2B5EF4-FFF2-40B4-BE49-F238E27FC236}">
                <a16:creationId xmlns:a16="http://schemas.microsoft.com/office/drawing/2014/main" id="{D8DDE138-3C7F-F95C-6E3E-A5C19C245197}"/>
              </a:ext>
            </a:extLst>
          </p:cNvPr>
          <p:cNvCxnSpPr/>
          <p:nvPr/>
        </p:nvCxnSpPr>
        <p:spPr>
          <a:xfrm>
            <a:off x="6746041" y="5073431"/>
            <a:ext cx="766270" cy="0"/>
          </a:xfrm>
          <a:prstGeom prst="straightConnector1">
            <a:avLst/>
          </a:prstGeom>
          <a:ln w="76200">
            <a:solidFill>
              <a:schemeClr val="accent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3" name="Image 112">
            <a:extLst>
              <a:ext uri="{FF2B5EF4-FFF2-40B4-BE49-F238E27FC236}">
                <a16:creationId xmlns:a16="http://schemas.microsoft.com/office/drawing/2014/main" id="{4933EF2A-BD30-E2FF-13EE-9A61FE59D1C3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134785" y="4225811"/>
            <a:ext cx="847620" cy="847620"/>
          </a:xfrm>
          <a:prstGeom prst="rect">
            <a:avLst/>
          </a:prstGeom>
        </p:spPr>
      </p:pic>
      <p:pic>
        <p:nvPicPr>
          <p:cNvPr id="114" name="Image 113">
            <a:extLst>
              <a:ext uri="{FF2B5EF4-FFF2-40B4-BE49-F238E27FC236}">
                <a16:creationId xmlns:a16="http://schemas.microsoft.com/office/drawing/2014/main" id="{01E7C400-E71F-F57E-2117-ADD4052A8EAA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664874" y="4861820"/>
            <a:ext cx="808580" cy="611618"/>
          </a:xfrm>
          <a:prstGeom prst="rect">
            <a:avLst/>
          </a:prstGeom>
        </p:spPr>
      </p:pic>
      <p:cxnSp>
        <p:nvCxnSpPr>
          <p:cNvPr id="116" name="Connecteur droit avec flèche 115">
            <a:extLst>
              <a:ext uri="{FF2B5EF4-FFF2-40B4-BE49-F238E27FC236}">
                <a16:creationId xmlns:a16="http://schemas.microsoft.com/office/drawing/2014/main" id="{E4CA0582-867D-29E7-543D-4F5318B722E8}"/>
              </a:ext>
            </a:extLst>
          </p:cNvPr>
          <p:cNvCxnSpPr/>
          <p:nvPr/>
        </p:nvCxnSpPr>
        <p:spPr>
          <a:xfrm>
            <a:off x="6746041" y="2713940"/>
            <a:ext cx="766270" cy="0"/>
          </a:xfrm>
          <a:prstGeom prst="straightConnector1">
            <a:avLst/>
          </a:prstGeom>
          <a:ln w="76200">
            <a:solidFill>
              <a:schemeClr val="accent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Connecteur en angle 163">
            <a:extLst>
              <a:ext uri="{FF2B5EF4-FFF2-40B4-BE49-F238E27FC236}">
                <a16:creationId xmlns:a16="http://schemas.microsoft.com/office/drawing/2014/main" id="{3AF77F26-C679-5279-7F4E-6950E5D97700}"/>
              </a:ext>
            </a:extLst>
          </p:cNvPr>
          <p:cNvCxnSpPr>
            <a:cxnSpLocks/>
          </p:cNvCxnSpPr>
          <p:nvPr/>
        </p:nvCxnSpPr>
        <p:spPr>
          <a:xfrm rot="16200000" flipH="1">
            <a:off x="9439791" y="5265812"/>
            <a:ext cx="564125" cy="863005"/>
          </a:xfrm>
          <a:prstGeom prst="bentConnector2">
            <a:avLst/>
          </a:prstGeom>
          <a:ln w="76200" cmpd="sng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ZoneTexte 117">
            <a:extLst>
              <a:ext uri="{FF2B5EF4-FFF2-40B4-BE49-F238E27FC236}">
                <a16:creationId xmlns:a16="http://schemas.microsoft.com/office/drawing/2014/main" id="{64D78A1F-F60C-33D8-53A5-7796BA9EBE61}"/>
              </a:ext>
            </a:extLst>
          </p:cNvPr>
          <p:cNvSpPr txBox="1"/>
          <p:nvPr/>
        </p:nvSpPr>
        <p:spPr>
          <a:xfrm>
            <a:off x="8364224" y="4782661"/>
            <a:ext cx="17701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/>
              <a:t>Public consultation</a:t>
            </a:r>
          </a:p>
        </p:txBody>
      </p:sp>
    </p:spTree>
    <p:extLst>
      <p:ext uri="{BB962C8B-B14F-4D97-AF65-F5344CB8AC3E}">
        <p14:creationId xmlns:p14="http://schemas.microsoft.com/office/powerpoint/2010/main" val="4783823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636FEE2-0501-14E5-7461-6CA49641F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Integrating pedestrian and cycling facilities into project design</a:t>
            </a:r>
            <a:endParaRPr lang="fr-FR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8F31A44-7EA8-A87B-FB56-47A9C4A461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Develop continuous cycle routes over the entire length of the line meshed with the existing network</a:t>
            </a:r>
          </a:p>
          <a:p>
            <a:r>
              <a:rPr lang="en-US"/>
              <a:t>Improve readability and comfort of pedestrian paths</a:t>
            </a:r>
          </a:p>
          <a:p>
            <a:r>
              <a:rPr lang="en-US"/>
              <a:t>Create an underpass under the ring road integrating active modes</a:t>
            </a:r>
          </a:p>
          <a:p>
            <a:pPr marL="0" indent="0">
              <a:buNone/>
            </a:pPr>
            <a:endParaRPr lang="fr-FR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6B08F74-69B8-A1FD-68A3-324586BF1F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18/10/2024</a:t>
            </a: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15365BC-45F7-9713-DE2C-6F7B243794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Accueil Délégation Turque</a:t>
            </a: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F320D224-6B4A-FBCE-E5A6-8DDA864A9DE2}"/>
              </a:ext>
            </a:extLst>
          </p:cNvPr>
          <p:cNvSpPr>
            <a:spLocks noGrp="1" noChangeArrowheads="1"/>
          </p:cNvSpPr>
          <p:nvPr>
            <p:ph type="body" sz="quarter" idx="13"/>
          </p:nvPr>
        </p:nvSpPr>
        <p:spPr bwMode="auto">
          <a:xfrm>
            <a:off x="838200" y="1277032"/>
            <a:ext cx="7110921" cy="3621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fontAlgn="base">
              <a:spcAft>
                <a:spcPct val="0"/>
              </a:spcAft>
              <a:buClrTx/>
              <a:buSzTx/>
              <a:tabLst/>
            </a:pPr>
            <a:r>
              <a:rPr lang="fr-FR" altLang="fr-FR"/>
              <a:t>Objectives </a:t>
            </a:r>
            <a:r>
              <a:rPr lang="fr-FR" altLang="fr-FR" err="1"/>
              <a:t>defined</a:t>
            </a:r>
            <a:r>
              <a:rPr lang="fr-FR" altLang="fr-FR"/>
              <a:t> in the design program </a:t>
            </a:r>
          </a:p>
        </p:txBody>
      </p:sp>
    </p:spTree>
    <p:extLst>
      <p:ext uri="{BB962C8B-B14F-4D97-AF65-F5344CB8AC3E}">
        <p14:creationId xmlns:p14="http://schemas.microsoft.com/office/powerpoint/2010/main" val="41485633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636FEE2-0501-14E5-7461-6CA49641F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Integrating pedestrian and cycling facilities into project design</a:t>
            </a:r>
            <a:endParaRPr lang="fr-FR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8F31A44-7EA8-A87B-FB56-47A9C4A461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Continuity and comfort (especially width, limitation of emergence…) of the paths</a:t>
            </a:r>
          </a:p>
          <a:p>
            <a:r>
              <a:rPr lang="fr-FR" err="1"/>
              <a:t>Accessibility</a:t>
            </a:r>
            <a:r>
              <a:rPr lang="fr-FR"/>
              <a:t> of pedestrian </a:t>
            </a:r>
            <a:r>
              <a:rPr lang="fr-FR" err="1"/>
              <a:t>paths</a:t>
            </a:r>
            <a:r>
              <a:rPr lang="fr-FR"/>
              <a:t> </a:t>
            </a:r>
          </a:p>
          <a:p>
            <a:r>
              <a:rPr lang="fr-FR" err="1"/>
              <a:t>Treatment</a:t>
            </a:r>
            <a:r>
              <a:rPr lang="fr-FR"/>
              <a:t> of pedestrian </a:t>
            </a:r>
            <a:r>
              <a:rPr lang="fr-FR" err="1"/>
              <a:t>conflicts</a:t>
            </a:r>
            <a:r>
              <a:rPr lang="fr-FR"/>
              <a:t> </a:t>
            </a:r>
            <a:r>
              <a:rPr lang="fr-FR" err="1"/>
              <a:t>with</a:t>
            </a:r>
            <a:r>
              <a:rPr lang="fr-FR"/>
              <a:t> </a:t>
            </a:r>
            <a:r>
              <a:rPr lang="fr-FR" err="1"/>
              <a:t>other</a:t>
            </a:r>
            <a:r>
              <a:rPr lang="fr-FR"/>
              <a:t> </a:t>
            </a:r>
            <a:r>
              <a:rPr lang="fr-FR" err="1"/>
              <a:t>users</a:t>
            </a:r>
            <a:r>
              <a:rPr lang="fr-FR"/>
              <a:t> of public </a:t>
            </a:r>
            <a:r>
              <a:rPr lang="fr-FR" err="1"/>
              <a:t>space</a:t>
            </a:r>
            <a:endParaRPr lang="fr-FR"/>
          </a:p>
          <a:p>
            <a:r>
              <a:rPr lang="fr-FR"/>
              <a:t>Clear </a:t>
            </a:r>
            <a:r>
              <a:rPr lang="fr-FR" err="1"/>
              <a:t>surfacings</a:t>
            </a:r>
            <a:r>
              <a:rPr lang="fr-FR"/>
              <a:t> and </a:t>
            </a:r>
            <a:r>
              <a:rPr lang="fr-FR" err="1"/>
              <a:t>planting</a:t>
            </a:r>
            <a:r>
              <a:rPr lang="fr-FR"/>
              <a:t> / 1 200 alignement </a:t>
            </a:r>
            <a:r>
              <a:rPr lang="fr-FR" err="1"/>
              <a:t>trees</a:t>
            </a:r>
            <a:endParaRPr lang="en-US"/>
          </a:p>
          <a:p>
            <a:endParaRPr lang="fr-FR"/>
          </a:p>
          <a:p>
            <a:endParaRPr lang="fr-FR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6B08F74-69B8-A1FD-68A3-324586BF1F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18/10/2024</a:t>
            </a: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15365BC-45F7-9713-DE2C-6F7B243794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Accueil Délégation Turque</a:t>
            </a: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F320D224-6B4A-FBCE-E5A6-8DDA864A9DE2}"/>
              </a:ext>
            </a:extLst>
          </p:cNvPr>
          <p:cNvSpPr>
            <a:spLocks noGrp="1" noChangeArrowheads="1"/>
          </p:cNvSpPr>
          <p:nvPr>
            <p:ph type="body" sz="quarter" idx="13"/>
          </p:nvPr>
        </p:nvSpPr>
        <p:spPr bwMode="auto">
          <a:xfrm>
            <a:off x="838200" y="1277032"/>
            <a:ext cx="3377528" cy="3621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fontAlgn="base">
              <a:spcAft>
                <a:spcPct val="0"/>
              </a:spcAft>
              <a:buClrTx/>
              <a:buSzTx/>
              <a:tabLst/>
            </a:pPr>
            <a:r>
              <a:rPr lang="fr-FR" altLang="fr-FR"/>
              <a:t>Pedestrian </a:t>
            </a:r>
            <a:r>
              <a:rPr lang="fr-FR" altLang="fr-FR" err="1"/>
              <a:t>facilities</a:t>
            </a:r>
            <a:endParaRPr lang="fr-FR" alt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3A92681A-038D-E345-1230-115CAA7F69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4161291"/>
            <a:ext cx="3426114" cy="1889235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5FB5BE2E-96E8-992F-D620-7FFC51070E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1175" y="4170872"/>
            <a:ext cx="3148420" cy="1879654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CBB40F98-4B70-C0F5-D9FE-1B783154FA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41537" y="4162238"/>
            <a:ext cx="3294698" cy="1910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5919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636FEE2-0501-14E5-7461-6CA49641F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Integrating pedestrian and cycling facilities into project design</a:t>
            </a:r>
            <a:endParaRPr lang="fr-FR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8F31A44-7EA8-A87B-FB56-47A9C4A461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Bidirectional cycle path all along the tramway route, limiting crossings with tram tracks</a:t>
            </a:r>
          </a:p>
          <a:p>
            <a:r>
              <a:rPr lang="en-US"/>
              <a:t>Development of links with the existing network</a:t>
            </a:r>
          </a:p>
          <a:p>
            <a:r>
              <a:rPr lang="fr-FR"/>
              <a:t>Physical </a:t>
            </a:r>
            <a:r>
              <a:rPr lang="fr-FR" err="1"/>
              <a:t>separation</a:t>
            </a:r>
            <a:r>
              <a:rPr lang="fr-FR"/>
              <a:t> </a:t>
            </a:r>
            <a:r>
              <a:rPr lang="fr-FR" err="1"/>
              <a:t>from</a:t>
            </a:r>
            <a:r>
              <a:rPr lang="fr-FR"/>
              <a:t> car </a:t>
            </a:r>
            <a:r>
              <a:rPr lang="fr-FR" err="1"/>
              <a:t>traffic</a:t>
            </a:r>
            <a:r>
              <a:rPr lang="fr-FR"/>
              <a:t> </a:t>
            </a:r>
            <a:r>
              <a:rPr lang="fr-FR" err="1"/>
              <a:t>lanes</a:t>
            </a:r>
            <a:r>
              <a:rPr lang="fr-FR"/>
              <a:t> </a:t>
            </a:r>
          </a:p>
          <a:p>
            <a:r>
              <a:rPr lang="fr-FR" err="1"/>
              <a:t>Permeable</a:t>
            </a:r>
            <a:r>
              <a:rPr lang="fr-FR"/>
              <a:t> </a:t>
            </a:r>
            <a:r>
              <a:rPr lang="fr-FR" err="1"/>
              <a:t>surfacing</a:t>
            </a:r>
            <a:endParaRPr lang="fr-FR"/>
          </a:p>
          <a:p>
            <a:endParaRPr lang="en-US"/>
          </a:p>
          <a:p>
            <a:endParaRPr lang="fr-FR"/>
          </a:p>
          <a:p>
            <a:endParaRPr lang="fr-FR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6B08F74-69B8-A1FD-68A3-324586BF1F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18/10/2024</a:t>
            </a: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15365BC-45F7-9713-DE2C-6F7B243794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Accueil Délégation Turque</a:t>
            </a: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F320D224-6B4A-FBCE-E5A6-8DDA864A9DE2}"/>
              </a:ext>
            </a:extLst>
          </p:cNvPr>
          <p:cNvSpPr>
            <a:spLocks noGrp="1" noChangeArrowheads="1"/>
          </p:cNvSpPr>
          <p:nvPr>
            <p:ph type="body" sz="quarter" idx="13"/>
          </p:nvPr>
        </p:nvSpPr>
        <p:spPr bwMode="auto">
          <a:xfrm>
            <a:off x="838200" y="1277032"/>
            <a:ext cx="2837315" cy="3621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fontAlgn="base">
              <a:spcAft>
                <a:spcPct val="0"/>
              </a:spcAft>
              <a:buClrTx/>
              <a:buSzTx/>
              <a:tabLst/>
            </a:pPr>
            <a:r>
              <a:rPr lang="fr-FR" altLang="fr-FR" err="1"/>
              <a:t>Cycling</a:t>
            </a:r>
            <a:r>
              <a:rPr lang="fr-FR" altLang="fr-FR"/>
              <a:t> </a:t>
            </a:r>
            <a:r>
              <a:rPr lang="fr-FR" altLang="fr-FR" err="1"/>
              <a:t>facilities</a:t>
            </a:r>
            <a:endParaRPr lang="fr-FR" alt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B3BB5F8-4E9F-D243-7E50-7F8E399F3F8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4743"/>
          <a:stretch/>
        </p:blipFill>
        <p:spPr>
          <a:xfrm>
            <a:off x="8290972" y="4190780"/>
            <a:ext cx="3081255" cy="1905709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4BDAEA56-45DD-C893-785D-BEC3A75A5F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4217373"/>
            <a:ext cx="3129480" cy="1890082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45A55D4D-809E-2327-317E-DD585CA439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6516" y="4209560"/>
            <a:ext cx="3545620" cy="1905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5304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8B31195-354F-C1C4-968A-494D046914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Integrating pedestrian and cycling facilities into project design</a:t>
            </a:r>
            <a:endParaRPr lang="fr-FR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85D36D9-1F2B-FF62-6D79-B436473B27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err="1"/>
              <a:t>Organization</a:t>
            </a:r>
            <a:r>
              <a:rPr lang="fr-FR"/>
              <a:t> of tram / </a:t>
            </a:r>
            <a:r>
              <a:rPr lang="fr-FR" err="1"/>
              <a:t>vehicules</a:t>
            </a:r>
            <a:r>
              <a:rPr lang="fr-FR"/>
              <a:t> </a:t>
            </a:r>
            <a:r>
              <a:rPr lang="fr-FR" err="1"/>
              <a:t>traffic</a:t>
            </a:r>
            <a:r>
              <a:rPr lang="fr-FR"/>
              <a:t> mix in </a:t>
            </a:r>
            <a:r>
              <a:rPr lang="fr-FR" err="1"/>
              <a:t>restricted</a:t>
            </a:r>
            <a:r>
              <a:rPr lang="fr-FR"/>
              <a:t> </a:t>
            </a:r>
            <a:r>
              <a:rPr lang="fr-FR" err="1"/>
              <a:t>width</a:t>
            </a:r>
            <a:r>
              <a:rPr lang="fr-FR"/>
              <a:t> </a:t>
            </a:r>
            <a:r>
              <a:rPr lang="fr-FR" err="1"/>
              <a:t>spaces</a:t>
            </a:r>
            <a:endParaRPr lang="fr-FR"/>
          </a:p>
          <a:p>
            <a:endParaRPr lang="fr-FR" sz="2100"/>
          </a:p>
          <a:p>
            <a:pPr marL="0" indent="0">
              <a:buNone/>
            </a:pPr>
            <a:endParaRPr lang="fr-FR" sz="2100"/>
          </a:p>
          <a:p>
            <a:pPr marL="0" indent="0">
              <a:buNone/>
            </a:pPr>
            <a:endParaRPr lang="fr-FR" sz="2100"/>
          </a:p>
          <a:p>
            <a:endParaRPr lang="en-US" sz="2100"/>
          </a:p>
          <a:p>
            <a:r>
              <a:rPr lang="en-US"/>
              <a:t>Creation of linear infrastructure crossings (ring road, railway tracks)</a:t>
            </a:r>
            <a:endParaRPr lang="fr-FR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081CAFA-D4FC-3F9C-0925-D05543A7BA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18/10/2024</a:t>
            </a: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A3F3A0F-0587-B38A-569E-C4C3777954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Accueil Délégation Turque</a:t>
            </a:r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010EB201-FCC8-9D6D-8171-3F4224AC7007}"/>
              </a:ext>
            </a:extLst>
          </p:cNvPr>
          <p:cNvSpPr>
            <a:spLocks noGrp="1" noChangeArrowheads="1"/>
          </p:cNvSpPr>
          <p:nvPr>
            <p:ph type="body" sz="quarter" idx="13"/>
          </p:nvPr>
        </p:nvSpPr>
        <p:spPr bwMode="auto">
          <a:xfrm>
            <a:off x="838200" y="1277032"/>
            <a:ext cx="4196085" cy="3621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Aft>
                <a:spcPct val="0"/>
              </a:spcAft>
            </a:pPr>
            <a:r>
              <a:rPr lang="fr-FR" altLang="fr-FR" err="1"/>
              <a:t>Treatment</a:t>
            </a:r>
            <a:r>
              <a:rPr lang="fr-FR" altLang="fr-FR"/>
              <a:t> of hard spots 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A8F5FC2-AD58-CBE9-B3C8-E2665423265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9778"/>
          <a:stretch/>
        </p:blipFill>
        <p:spPr>
          <a:xfrm>
            <a:off x="4379230" y="2242457"/>
            <a:ext cx="3433540" cy="176348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E3E9E52D-0A5F-710A-822F-9FA54A3E15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3218" y="4374151"/>
            <a:ext cx="3456764" cy="1972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3313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age 20">
            <a:extLst>
              <a:ext uri="{FF2B5EF4-FFF2-40B4-BE49-F238E27FC236}">
                <a16:creationId xmlns:a16="http://schemas.microsoft.com/office/drawing/2014/main" id="{964A2DD7-946D-6912-C467-3E295BCAA6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434" y="1746112"/>
            <a:ext cx="6557071" cy="4522293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F8B31195-354F-C1C4-968A-494D046914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Integrating pedestrian and cycling facilities into project design</a:t>
            </a:r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FDF0944-D280-2158-D3AD-478D9D1CF5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fontAlgn="base">
              <a:lnSpc>
                <a:spcPct val="100000"/>
              </a:lnSpc>
              <a:spcAft>
                <a:spcPct val="0"/>
              </a:spcAft>
            </a:pPr>
            <a:r>
              <a:rPr lang="fr-FR" err="1"/>
              <a:t>Floor</a:t>
            </a:r>
            <a:r>
              <a:rPr lang="fr-FR"/>
              <a:t> </a:t>
            </a:r>
            <a:r>
              <a:rPr lang="fr-FR" err="1"/>
              <a:t>coverings</a:t>
            </a:r>
            <a:endParaRPr lang="fr-FR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081CAFA-D4FC-3F9C-0925-D05543A7BA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18/10/2024</a:t>
            </a: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A3F3A0F-0587-B38A-569E-C4C3777954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Accueil Délégation Turque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B7DA4787-3AA0-7877-3F90-AA6C6A27AB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8589" y="1961067"/>
            <a:ext cx="4959977" cy="3724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35502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Personnalisé 1">
      <a:dk1>
        <a:srgbClr val="000000"/>
      </a:dk1>
      <a:lt1>
        <a:srgbClr val="FFFFFF"/>
      </a:lt1>
      <a:dk2>
        <a:srgbClr val="003A57"/>
      </a:dk2>
      <a:lt2>
        <a:srgbClr val="E7E6E6"/>
      </a:lt2>
      <a:accent1>
        <a:srgbClr val="49DC6E"/>
      </a:accent1>
      <a:accent2>
        <a:srgbClr val="14002D"/>
      </a:accent2>
      <a:accent3>
        <a:srgbClr val="003CC8"/>
      </a:accent3>
      <a:accent4>
        <a:srgbClr val="FFCD02"/>
      </a:accent4>
      <a:accent5>
        <a:srgbClr val="4BBECF"/>
      </a:accent5>
      <a:accent6>
        <a:srgbClr val="ACCB41"/>
      </a:accent6>
      <a:hlink>
        <a:srgbClr val="0563C1"/>
      </a:hlink>
      <a:folHlink>
        <a:srgbClr val="954F72"/>
      </a:folHlink>
    </a:clrScheme>
    <a:fontScheme name="SYTRAL_Mobilité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57150">
          <a:solidFill>
            <a:srgbClr val="7030A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57150">
          <a:solidFill>
            <a:schemeClr val="bg1">
              <a:lumMod val="50000"/>
            </a:schemeClr>
          </a:solidFill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ésentation1" id="{5E4A68E1-F705-4CC2-AFF9-8255FD702FF6}" vid="{10C1AB9B-DDB5-44DF-AE6E-58F9F05F9EE6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fb846bb-49da-442d-ac44-1711760f675e" xsi:nil="true"/>
    <lcf76f155ced4ddcb4097134ff3c332f xmlns="11876741-4e3d-41e4-924e-432c5fed92e0">
      <Terms xmlns="http://schemas.microsoft.com/office/infopath/2007/PartnerControls"/>
    </lcf76f155ced4ddcb4097134ff3c332f>
    <Test xmlns="11876741-4e3d-41e4-924e-432c5fed92e0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AE9AADD9055F48A76998BB8EEE9D03" ma:contentTypeVersion="18" ma:contentTypeDescription="Create a new document." ma:contentTypeScope="" ma:versionID="fe924b288742bb107aabec4170f24bbd">
  <xsd:schema xmlns:xsd="http://www.w3.org/2001/XMLSchema" xmlns:xs="http://www.w3.org/2001/XMLSchema" xmlns:p="http://schemas.microsoft.com/office/2006/metadata/properties" xmlns:ns2="11876741-4e3d-41e4-924e-432c5fed92e0" xmlns:ns3="0fb846bb-49da-442d-ac44-1711760f675e" targetNamespace="http://schemas.microsoft.com/office/2006/metadata/properties" ma:root="true" ma:fieldsID="f9b6c698fb5700b692770608b2497904" ns2:_="" ns3:_="">
    <xsd:import namespace="11876741-4e3d-41e4-924e-432c5fed92e0"/>
    <xsd:import namespace="0fb846bb-49da-442d-ac44-1711760f675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Test" minOccurs="0"/>
                <xsd:element ref="ns2:MediaServiceLoca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1876741-4e3d-41e4-924e-432c5fed92e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43e14187-b4d4-4fc9-8c4a-20dc3ccbfd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Test" ma:index="21" nillable="true" ma:displayName="Test" ma:format="Dropdown" ma:internalName="Test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b846bb-49da-442d-ac44-1711760f675e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95cadf01-7365-4aa7-ab17-dc142bd71c8a}" ma:internalName="TaxCatchAll" ma:showField="CatchAllData" ma:web="0fb846bb-49da-442d-ac44-1711760f675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F93076A-90B1-48E3-BFCA-876975EAA63E}">
  <ds:schemaRefs>
    <ds:schemaRef ds:uri="d4ced6e6-ae95-4e98-82db-442b4908b868"/>
    <ds:schemaRef ds:uri="http://schemas.openxmlformats.org/package/2006/metadata/core-properties"/>
    <ds:schemaRef ds:uri="http://schemas.microsoft.com/office/2006/documentManagement/types"/>
    <ds:schemaRef ds:uri="http://purl.org/dc/terms/"/>
    <ds:schemaRef ds:uri="http://www.w3.org/XML/1998/namespace"/>
    <ds:schemaRef ds:uri="http://schemas.microsoft.com/office/infopath/2007/PartnerControls"/>
    <ds:schemaRef ds:uri="http://purl.org/dc/elements/1.1/"/>
    <ds:schemaRef ds:uri="4f141b9e-9e41-4b43-a532-c7a76e35aa46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914D8EEC-2730-48B8-B21E-14A604933E95}"/>
</file>

<file path=customXml/itemProps3.xml><?xml version="1.0" encoding="utf-8"?>
<ds:datastoreItem xmlns:ds="http://schemas.openxmlformats.org/officeDocument/2006/customXml" ds:itemID="{9455EA57-FBDD-4A0A-A560-50BB3EC75E8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SYTRAL_Mobilité_Masque_PPT</Template>
  <TotalTime>2</TotalTime>
  <Words>382</Words>
  <Application>Microsoft Office PowerPoint</Application>
  <PresentationFormat>Grand écran</PresentationFormat>
  <Paragraphs>89</Paragraphs>
  <Slides>12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3" baseType="lpstr">
      <vt:lpstr>Thème Office</vt:lpstr>
      <vt:lpstr>Tramway T10</vt:lpstr>
      <vt:lpstr>Creation of the tramway ligne T10</vt:lpstr>
      <vt:lpstr>Integrating pedestrian and cycling facilities into project design</vt:lpstr>
      <vt:lpstr>Integrating pedestrian and cycling facilities into project design</vt:lpstr>
      <vt:lpstr>Integrating pedestrian and cycling facilities into project design</vt:lpstr>
      <vt:lpstr>Integrating pedestrian and cycling facilities into project design</vt:lpstr>
      <vt:lpstr>Integrating pedestrian and cycling facilities into project design</vt:lpstr>
      <vt:lpstr>Integrating pedestrian and cycling facilities into project design</vt:lpstr>
      <vt:lpstr>Integrating pedestrian and cycling facilities into project design</vt:lpstr>
      <vt:lpstr>Pedestrian and cycle management during the construction phase</vt:lpstr>
      <vt:lpstr>Pedestrian and cycle management during the construction phase</vt:lpstr>
      <vt:lpstr>Merci de votre attention</vt:lpstr>
    </vt:vector>
  </TitlesOfParts>
  <Company>Sytral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Accueil Délégation Turqye</dc:title>
  <dc:creator>SINAPAYEL Sandie</dc:creator>
  <cp:lastModifiedBy>ROCHE Muriel</cp:lastModifiedBy>
  <cp:revision>12</cp:revision>
  <dcterms:created xsi:type="dcterms:W3CDTF">2024-04-03T21:10:06Z</dcterms:created>
  <dcterms:modified xsi:type="dcterms:W3CDTF">2024-10-15T14:51:06Z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0x01010007AE9AADD9055F48A76998BB8EEE9D03</vt:lpwstr>
  </property>
  <property fmtid="{D5CDD505-2E9C-101B-9397-08002B2CF9AE}" pid="3" name="MediaServiceImageTags">
    <vt:lpwstr/>
  </property>
</Properties>
</file>