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 id="2147483675" r:id="rId5"/>
  </p:sldMasterIdLst>
  <p:notesMasterIdLst>
    <p:notesMasterId r:id="rId66"/>
  </p:notesMasterIdLst>
  <p:sldIdLst>
    <p:sldId id="295" r:id="rId6"/>
    <p:sldId id="1579" r:id="rId7"/>
    <p:sldId id="1301" r:id="rId8"/>
    <p:sldId id="1396" r:id="rId9"/>
    <p:sldId id="1395" r:id="rId10"/>
    <p:sldId id="1434" r:id="rId11"/>
    <p:sldId id="1397" r:id="rId12"/>
    <p:sldId id="1398" r:id="rId13"/>
    <p:sldId id="1427" r:id="rId14"/>
    <p:sldId id="1421" r:id="rId15"/>
    <p:sldId id="1422" r:id="rId16"/>
    <p:sldId id="1423" r:id="rId17"/>
    <p:sldId id="1578" r:id="rId18"/>
    <p:sldId id="1302" r:id="rId19"/>
    <p:sldId id="1630" r:id="rId20"/>
    <p:sldId id="1320" r:id="rId21"/>
    <p:sldId id="1629" r:id="rId22"/>
    <p:sldId id="1337" r:id="rId23"/>
    <p:sldId id="1321" r:id="rId24"/>
    <p:sldId id="1343" r:id="rId25"/>
    <p:sldId id="1303" r:id="rId26"/>
    <p:sldId id="1402" r:id="rId27"/>
    <p:sldId id="1403" r:id="rId28"/>
    <p:sldId id="1404" r:id="rId29"/>
    <p:sldId id="309" r:id="rId30"/>
    <p:sldId id="1424" r:id="rId31"/>
    <p:sldId id="1306" r:id="rId32"/>
    <p:sldId id="1414" r:id="rId33"/>
    <p:sldId id="1425" r:id="rId34"/>
    <p:sldId id="1426" r:id="rId35"/>
    <p:sldId id="1340" r:id="rId36"/>
    <p:sldId id="1574" r:id="rId37"/>
    <p:sldId id="1575" r:id="rId38"/>
    <p:sldId id="1576" r:id="rId39"/>
    <p:sldId id="1577" r:id="rId40"/>
    <p:sldId id="1610" r:id="rId41"/>
    <p:sldId id="1611" r:id="rId42"/>
    <p:sldId id="1411" r:id="rId43"/>
    <p:sldId id="1412" r:id="rId44"/>
    <p:sldId id="1431" r:id="rId45"/>
    <p:sldId id="1374" r:id="rId46"/>
    <p:sldId id="1448" r:id="rId47"/>
    <p:sldId id="1605" r:id="rId48"/>
    <p:sldId id="1580" r:id="rId49"/>
    <p:sldId id="1600" r:id="rId50"/>
    <p:sldId id="1601" r:id="rId51"/>
    <p:sldId id="1602" r:id="rId52"/>
    <p:sldId id="1603" r:id="rId53"/>
    <p:sldId id="1606" r:id="rId54"/>
    <p:sldId id="1597" r:id="rId55"/>
    <p:sldId id="1598" r:id="rId56"/>
    <p:sldId id="1561" r:id="rId57"/>
    <p:sldId id="1607" r:id="rId58"/>
    <p:sldId id="1608" r:id="rId59"/>
    <p:sldId id="1563" r:id="rId60"/>
    <p:sldId id="1562" r:id="rId61"/>
    <p:sldId id="1596" r:id="rId62"/>
    <p:sldId id="1599" r:id="rId63"/>
    <p:sldId id="1609" r:id="rId64"/>
    <p:sldId id="289" r:id="rId65"/>
  </p:sldIdLst>
  <p:sldSz cx="12192000" cy="6858000"/>
  <p:notesSz cx="6797675" cy="9926638"/>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CB182B-35D9-DF12-CB5F-85BEF5349532}" name="Monika Parafinaitytė" initials="MP" userId="S::monika@gauce.lt::2b182fd3-f2cc-4ce6-bcdb-0411a6866d72" providerId="AD"/>
  <p188:author id="{78DBF653-BFE8-A119-25C2-F56A7A9E3081}" name="Marija Frolova" initials="MF" userId="S::Marija@gauce.lt::990ef6ab-ad50-491d-98c1-30100579bc75" providerId="AD"/>
  <p188:author id="{42827A91-221C-447A-0CA8-B7E85539D40B}" name="Kristina Gaučė" initials="KG" userId="S::kristina@gauce.lt::aa3c1df0-d001-49a3-95d5-089bc37002e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ija Frolova" initials="MF" lastIdx="4" clrIdx="0">
    <p:extLst>
      <p:ext uri="{19B8F6BF-5375-455C-9EA6-DF929625EA0E}">
        <p15:presenceInfo xmlns:p15="http://schemas.microsoft.com/office/powerpoint/2012/main" userId="S::Marija@gauce.lt::990ef6ab-ad50-491d-98c1-30100579bc75" providerId="AD"/>
      </p:ext>
    </p:extLst>
  </p:cmAuthor>
  <p:cmAuthor id="2" name="Kristina Gaučė" initials="KG" lastIdx="2" clrIdx="1">
    <p:extLst>
      <p:ext uri="{19B8F6BF-5375-455C-9EA6-DF929625EA0E}">
        <p15:presenceInfo xmlns:p15="http://schemas.microsoft.com/office/powerpoint/2012/main" userId="S::kristina@gauce.lt::aa3c1df0-d001-49a3-95d5-089bc37002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6B9F"/>
    <a:srgbClr val="D0CAFA"/>
    <a:srgbClr val="9FCDC4"/>
    <a:srgbClr val="70AD47"/>
    <a:srgbClr val="8BC2B7"/>
    <a:srgbClr val="509689"/>
    <a:srgbClr val="7E6EF2"/>
    <a:srgbClr val="860000"/>
    <a:srgbClr val="003F4F"/>
    <a:srgbClr val="B1A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54AE9E-330C-4840-9255-8FE67F054680}" v="7" dt="2023-06-09T16:25:38.470"/>
    <p1510:client id="{BA4E156D-3FC1-20B3-ACA9-6B367DE1DE01}" v="1" dt="2023-06-13T18:38:51.923"/>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9" autoAdjust="0"/>
    <p:restoredTop sz="94694"/>
  </p:normalViewPr>
  <p:slideViewPr>
    <p:cSldViewPr snapToGrid="0">
      <p:cViewPr varScale="1">
        <p:scale>
          <a:sx n="36" d="100"/>
          <a:sy n="36" d="100"/>
        </p:scale>
        <p:origin x="98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5F0442-DAC8-41C4-8185-A7ACC08D2B51}"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GB"/>
        </a:p>
      </dgm:t>
    </dgm:pt>
    <dgm:pt modelId="{349A29B1-0D24-460B-B09C-CBA1DA76CD7C}">
      <dgm:prSet phldrT="[Text]" custT="1"/>
      <dgm:spPr>
        <a:solidFill>
          <a:srgbClr val="8BC2B7"/>
        </a:solidFill>
      </dgm:spPr>
      <dgm:t>
        <a:bodyPr/>
        <a:lstStyle/>
        <a:p>
          <a:pPr>
            <a:defRPr sz="1600">
              <a:latin typeface="+mn-lt"/>
              <a:cs typeface="Poppins" panose="00000500000000000000" pitchFamily="2" charset="-70"/>
            </a:defRPr>
          </a:pPr>
          <a:r>
            <a:t>Kentsel, bölgesel ve ulusal düzeyler arasındaki işbirliğinin yetersizliği;</a:t>
          </a:r>
          <a:endParaRPr lang="en-GB" sz="1600">
            <a:latin typeface="+mn-lt"/>
            <a:cs typeface="Poppins" panose="00000500000000000000" pitchFamily="2" charset="-70"/>
          </a:endParaRPr>
        </a:p>
      </dgm:t>
    </dgm:pt>
    <dgm:pt modelId="{941C3AC3-2E70-402C-8C75-B519FCF90831}" type="parTrans" cxnId="{E6A933C1-16D4-454F-A148-4B8926452079}">
      <dgm:prSet/>
      <dgm:spPr/>
      <dgm:t>
        <a:bodyPr/>
        <a:lstStyle/>
        <a:p>
          <a:endParaRPr lang="en-GB"/>
        </a:p>
      </dgm:t>
    </dgm:pt>
    <dgm:pt modelId="{B6658FE9-7CA8-4D1A-A756-3307FD3A4F18}" type="sibTrans" cxnId="{E6A933C1-16D4-454F-A148-4B8926452079}">
      <dgm:prSet/>
      <dgm:spPr/>
      <dgm:t>
        <a:bodyPr/>
        <a:lstStyle/>
        <a:p>
          <a:endParaRPr lang="en-GB"/>
        </a:p>
      </dgm:t>
    </dgm:pt>
    <dgm:pt modelId="{2412EF8D-298D-4A67-8EA4-183EBD882FB9}">
      <dgm:prSet custT="1"/>
      <dgm:spPr>
        <a:solidFill>
          <a:srgbClr val="8BC2B7"/>
        </a:solidFill>
      </dgm:spPr>
      <dgm:t>
        <a:bodyPr/>
        <a:lstStyle/>
        <a:p>
          <a:pPr>
            <a:defRPr sz="1600">
              <a:latin typeface="+mn-lt"/>
              <a:cs typeface="Poppins" panose="00000500000000000000" pitchFamily="2" charset="-70"/>
            </a:defRPr>
          </a:pPr>
          <a:r>
            <a:rPr sz="1400" dirty="0" err="1"/>
            <a:t>Bakanlıklar</a:t>
          </a:r>
          <a:r>
            <a:rPr sz="1400" dirty="0"/>
            <a:t> </a:t>
          </a:r>
          <a:r>
            <a:rPr sz="1400" dirty="0" err="1"/>
            <a:t>arasında</a:t>
          </a:r>
          <a:r>
            <a:rPr sz="1400" dirty="0"/>
            <a:t> </a:t>
          </a:r>
          <a:r>
            <a:rPr sz="1400" dirty="0" err="1"/>
            <a:t>ulusal</a:t>
          </a:r>
          <a:r>
            <a:rPr sz="1400" dirty="0"/>
            <a:t> </a:t>
          </a:r>
          <a:r>
            <a:rPr sz="1400" dirty="0" err="1"/>
            <a:t>düzeyde</a:t>
          </a:r>
          <a:r>
            <a:rPr sz="1400" dirty="0"/>
            <a:t> </a:t>
          </a:r>
          <a:r>
            <a:rPr sz="1400" dirty="0" err="1"/>
            <a:t>sınırlı</a:t>
          </a:r>
          <a:r>
            <a:rPr sz="1400" dirty="0"/>
            <a:t> </a:t>
          </a:r>
          <a:r>
            <a:rPr sz="1400" dirty="0" err="1"/>
            <a:t>koordinasyon</a:t>
          </a:r>
          <a:r>
            <a:rPr sz="1400" dirty="0"/>
            <a:t>, </a:t>
          </a:r>
          <a:r>
            <a:rPr sz="1400" dirty="0" err="1"/>
            <a:t>ulusal</a:t>
          </a:r>
          <a:r>
            <a:rPr sz="1400" dirty="0"/>
            <a:t> </a:t>
          </a:r>
          <a:r>
            <a:rPr sz="1400" dirty="0" err="1"/>
            <a:t>hükümet</a:t>
          </a:r>
          <a:r>
            <a:rPr sz="1400" dirty="0"/>
            <a:t> </a:t>
          </a:r>
          <a:r>
            <a:rPr sz="1400" dirty="0" err="1"/>
            <a:t>birimlerinin</a:t>
          </a:r>
          <a:r>
            <a:rPr sz="1400" dirty="0"/>
            <a:t> </a:t>
          </a:r>
          <a:r>
            <a:rPr sz="1400" dirty="0" err="1"/>
            <a:t>politikaları</a:t>
          </a:r>
          <a:r>
            <a:rPr sz="1400" dirty="0"/>
            <a:t> </a:t>
          </a:r>
          <a:r>
            <a:rPr sz="1400" dirty="0" err="1"/>
            <a:t>arasında</a:t>
          </a:r>
          <a:r>
            <a:rPr sz="1400" dirty="0"/>
            <a:t> </a:t>
          </a:r>
          <a:r>
            <a:rPr sz="1400" dirty="0" err="1"/>
            <a:t>tutarsızlığa</a:t>
          </a:r>
          <a:r>
            <a:rPr sz="1400" dirty="0"/>
            <a:t> </a:t>
          </a:r>
          <a:r>
            <a:rPr sz="1400" dirty="0" err="1"/>
            <a:t>neden</a:t>
          </a:r>
          <a:r>
            <a:rPr sz="1400" dirty="0"/>
            <a:t> </a:t>
          </a:r>
          <a:r>
            <a:rPr sz="1400" dirty="0" err="1"/>
            <a:t>olmaktadır</a:t>
          </a:r>
          <a:r>
            <a:rPr sz="1400" dirty="0"/>
            <a:t>.</a:t>
          </a:r>
        </a:p>
      </dgm:t>
    </dgm:pt>
    <dgm:pt modelId="{BB8EC992-DF86-476E-BB24-876932F0B14D}" type="parTrans" cxnId="{E720CA47-61ED-43E3-B8FE-D4BA5E6EAAA1}">
      <dgm:prSet/>
      <dgm:spPr/>
      <dgm:t>
        <a:bodyPr/>
        <a:lstStyle/>
        <a:p>
          <a:endParaRPr lang="en-GB"/>
        </a:p>
      </dgm:t>
    </dgm:pt>
    <dgm:pt modelId="{0930D118-1489-4D75-9CD9-2794C39417DC}" type="sibTrans" cxnId="{E720CA47-61ED-43E3-B8FE-D4BA5E6EAAA1}">
      <dgm:prSet/>
      <dgm:spPr/>
      <dgm:t>
        <a:bodyPr/>
        <a:lstStyle/>
        <a:p>
          <a:endParaRPr lang="en-GB"/>
        </a:p>
      </dgm:t>
    </dgm:pt>
    <dgm:pt modelId="{2A931725-D09E-47A7-A4E2-013613BEB5CE}">
      <dgm:prSet custT="1"/>
      <dgm:spPr>
        <a:solidFill>
          <a:srgbClr val="8BC2B7"/>
        </a:solidFill>
      </dgm:spPr>
      <dgm:t>
        <a:bodyPr/>
        <a:lstStyle/>
        <a:p>
          <a:pPr>
            <a:defRPr sz="1600">
              <a:latin typeface="+mn-lt"/>
              <a:cs typeface="Poppins" panose="00000500000000000000" pitchFamily="2" charset="-70"/>
            </a:defRPr>
          </a:pPr>
          <a:r>
            <a:rPr sz="1400" dirty="0" err="1"/>
            <a:t>Karar</a:t>
          </a:r>
          <a:r>
            <a:rPr sz="1400" dirty="0"/>
            <a:t> </a:t>
          </a:r>
          <a:r>
            <a:rPr sz="1400" dirty="0" err="1"/>
            <a:t>vericilerin</a:t>
          </a:r>
          <a:r>
            <a:rPr sz="1400" dirty="0"/>
            <a:t> </a:t>
          </a:r>
          <a:r>
            <a:rPr sz="1400" dirty="0" err="1"/>
            <a:t>düşük</a:t>
          </a:r>
          <a:r>
            <a:rPr sz="1400" dirty="0"/>
            <a:t> </a:t>
          </a:r>
          <a:r>
            <a:rPr sz="1400" dirty="0" err="1"/>
            <a:t>seviyedeki</a:t>
          </a:r>
          <a:r>
            <a:rPr sz="1400" dirty="0"/>
            <a:t> </a:t>
          </a:r>
          <a:r>
            <a:rPr sz="1400" dirty="0" err="1"/>
            <a:t>farkındalıkları</a:t>
          </a:r>
          <a:r>
            <a:rPr sz="1400" dirty="0"/>
            <a:t>, </a:t>
          </a:r>
          <a:r>
            <a:rPr sz="1400" dirty="0" err="1"/>
            <a:t>siyasi</a:t>
          </a:r>
          <a:r>
            <a:rPr sz="1400" dirty="0"/>
            <a:t> </a:t>
          </a:r>
          <a:r>
            <a:rPr sz="1400" dirty="0" err="1"/>
            <a:t>iradeleri</a:t>
          </a:r>
          <a:r>
            <a:rPr sz="1400" dirty="0"/>
            <a:t>;</a:t>
          </a:r>
        </a:p>
      </dgm:t>
    </dgm:pt>
    <dgm:pt modelId="{3F130F16-B4AE-43EE-A728-9008CB51C7CA}" type="parTrans" cxnId="{6E5F5CB3-C073-4304-B0C8-EA4A66E96DD5}">
      <dgm:prSet/>
      <dgm:spPr/>
      <dgm:t>
        <a:bodyPr/>
        <a:lstStyle/>
        <a:p>
          <a:endParaRPr lang="en-GB"/>
        </a:p>
      </dgm:t>
    </dgm:pt>
    <dgm:pt modelId="{350BAAF9-AC3A-4001-A3B1-588511D818CC}" type="sibTrans" cxnId="{6E5F5CB3-C073-4304-B0C8-EA4A66E96DD5}">
      <dgm:prSet/>
      <dgm:spPr/>
      <dgm:t>
        <a:bodyPr/>
        <a:lstStyle/>
        <a:p>
          <a:endParaRPr lang="en-GB"/>
        </a:p>
      </dgm:t>
    </dgm:pt>
    <dgm:pt modelId="{137DD065-0B6B-4486-B8F9-0516AD3E0E2B}">
      <dgm:prSet custT="1"/>
      <dgm:spPr>
        <a:solidFill>
          <a:srgbClr val="036B9F"/>
        </a:solidFill>
      </dgm:spPr>
      <dgm:t>
        <a:bodyPr/>
        <a:lstStyle/>
        <a:p>
          <a:pPr>
            <a:defRPr sz="1600">
              <a:latin typeface="+mn-lt"/>
              <a:cs typeface="Poppins" panose="00000500000000000000" pitchFamily="2" charset="-70"/>
            </a:defRPr>
          </a:pPr>
          <a:r>
            <a:rPr sz="1200" dirty="0" err="1"/>
            <a:t>Ulusal</a:t>
          </a:r>
          <a:r>
            <a:rPr sz="1200" dirty="0"/>
            <a:t>, </a:t>
          </a:r>
          <a:r>
            <a:rPr sz="1200" dirty="0" err="1"/>
            <a:t>bölgesel</a:t>
          </a:r>
          <a:r>
            <a:rPr sz="1200" dirty="0"/>
            <a:t> </a:t>
          </a:r>
          <a:r>
            <a:rPr sz="1200" dirty="0" err="1"/>
            <a:t>ve</a:t>
          </a:r>
          <a:r>
            <a:rPr sz="1200" dirty="0"/>
            <a:t> </a:t>
          </a:r>
          <a:r>
            <a:rPr sz="1200" dirty="0" err="1"/>
            <a:t>yerel</a:t>
          </a:r>
          <a:r>
            <a:rPr sz="1200" dirty="0"/>
            <a:t> </a:t>
          </a:r>
          <a:r>
            <a:rPr sz="1200" dirty="0" err="1"/>
            <a:t>düzeylerde</a:t>
          </a:r>
          <a:r>
            <a:rPr sz="1200" dirty="0"/>
            <a:t> </a:t>
          </a:r>
          <a:r>
            <a:rPr sz="1200" dirty="0" err="1"/>
            <a:t>sürdürülebilir</a:t>
          </a:r>
          <a:r>
            <a:rPr sz="1200" dirty="0"/>
            <a:t> </a:t>
          </a:r>
          <a:r>
            <a:rPr sz="1200" dirty="0" err="1"/>
            <a:t>ve</a:t>
          </a:r>
          <a:r>
            <a:rPr sz="1200" dirty="0"/>
            <a:t> </a:t>
          </a:r>
          <a:r>
            <a:rPr sz="1200" dirty="0" err="1"/>
            <a:t>koordine</a:t>
          </a:r>
          <a:r>
            <a:rPr sz="1200" dirty="0"/>
            <a:t> </a:t>
          </a:r>
          <a:r>
            <a:rPr sz="1200" dirty="0" err="1"/>
            <a:t>finansman</a:t>
          </a:r>
          <a:r>
            <a:rPr sz="1200" dirty="0"/>
            <a:t> </a:t>
          </a:r>
          <a:r>
            <a:rPr sz="1200" dirty="0" err="1"/>
            <a:t>eksikliği</a:t>
          </a:r>
          <a:r>
            <a:rPr sz="1200" dirty="0"/>
            <a:t>;</a:t>
          </a:r>
        </a:p>
      </dgm:t>
    </dgm:pt>
    <dgm:pt modelId="{F36DD943-4970-445F-9DFA-6C0B9377092A}" type="parTrans" cxnId="{D5B3B3E8-19C0-40DB-8B15-4BE65445B19B}">
      <dgm:prSet/>
      <dgm:spPr/>
      <dgm:t>
        <a:bodyPr/>
        <a:lstStyle/>
        <a:p>
          <a:endParaRPr lang="en-GB"/>
        </a:p>
      </dgm:t>
    </dgm:pt>
    <dgm:pt modelId="{00E074E1-2BED-4E16-9D97-461DD3620F08}" type="sibTrans" cxnId="{D5B3B3E8-19C0-40DB-8B15-4BE65445B19B}">
      <dgm:prSet/>
      <dgm:spPr/>
      <dgm:t>
        <a:bodyPr/>
        <a:lstStyle/>
        <a:p>
          <a:endParaRPr lang="en-GB"/>
        </a:p>
      </dgm:t>
    </dgm:pt>
    <dgm:pt modelId="{C265C243-5C2A-4BEB-ACEF-FBB9FF6EA2B6}">
      <dgm:prSet custT="1"/>
      <dgm:spPr>
        <a:solidFill>
          <a:srgbClr val="036B9F"/>
        </a:solidFill>
      </dgm:spPr>
      <dgm:t>
        <a:bodyPr/>
        <a:lstStyle/>
        <a:p>
          <a:pPr>
            <a:defRPr sz="1600">
              <a:latin typeface="+mn-lt"/>
              <a:cs typeface="Poppins" panose="00000500000000000000" pitchFamily="2" charset="-70"/>
            </a:defRPr>
          </a:pPr>
          <a:r>
            <a:rPr sz="1100" dirty="0" err="1"/>
            <a:t>Sınırlı</a:t>
          </a:r>
          <a:r>
            <a:rPr sz="1100" dirty="0"/>
            <a:t> </a:t>
          </a:r>
          <a:r>
            <a:rPr sz="1100" dirty="0" err="1"/>
            <a:t>veya</a:t>
          </a:r>
          <a:r>
            <a:rPr sz="1100" dirty="0"/>
            <a:t> </a:t>
          </a:r>
          <a:r>
            <a:rPr sz="1100" dirty="0" err="1"/>
            <a:t>kalite</a:t>
          </a:r>
          <a:r>
            <a:rPr sz="1100" dirty="0"/>
            <a:t> </a:t>
          </a:r>
          <a:r>
            <a:rPr sz="1100" dirty="0" err="1"/>
            <a:t>kontrolü</a:t>
          </a:r>
          <a:r>
            <a:rPr sz="1100" dirty="0"/>
            <a:t> </a:t>
          </a:r>
          <a:r>
            <a:rPr sz="1100" dirty="0" err="1"/>
            <a:t>bulunmayan</a:t>
          </a:r>
          <a:r>
            <a:rPr sz="1100" dirty="0"/>
            <a:t> </a:t>
          </a:r>
          <a:r>
            <a:rPr sz="1100" dirty="0" err="1"/>
            <a:t>izleme</a:t>
          </a:r>
          <a:r>
            <a:rPr sz="1100" dirty="0"/>
            <a:t> </a:t>
          </a:r>
          <a:r>
            <a:rPr sz="1100" dirty="0" err="1"/>
            <a:t>ve</a:t>
          </a:r>
          <a:r>
            <a:rPr sz="1100" dirty="0"/>
            <a:t> </a:t>
          </a:r>
          <a:r>
            <a:rPr sz="1100" dirty="0" err="1"/>
            <a:t>değerlendirme</a:t>
          </a:r>
          <a:r>
            <a:rPr sz="1100" dirty="0"/>
            <a:t> </a:t>
          </a:r>
          <a:r>
            <a:rPr sz="1100" dirty="0" err="1"/>
            <a:t>kültürü</a:t>
          </a:r>
          <a:r>
            <a:rPr sz="1100" dirty="0"/>
            <a:t>; </a:t>
          </a:r>
          <a:r>
            <a:rPr sz="1100" dirty="0" err="1"/>
            <a:t>ve</a:t>
          </a:r>
          <a:endParaRPr sz="1100" dirty="0"/>
        </a:p>
      </dgm:t>
    </dgm:pt>
    <dgm:pt modelId="{C2857CD2-879F-429B-85CB-813C0244655F}" type="parTrans" cxnId="{EA0672A7-423C-44A4-82F2-97BC71002244}">
      <dgm:prSet/>
      <dgm:spPr/>
      <dgm:t>
        <a:bodyPr/>
        <a:lstStyle/>
        <a:p>
          <a:endParaRPr lang="en-GB"/>
        </a:p>
      </dgm:t>
    </dgm:pt>
    <dgm:pt modelId="{858B9E04-9535-43F1-93F8-E79B1FB991C3}" type="sibTrans" cxnId="{EA0672A7-423C-44A4-82F2-97BC71002244}">
      <dgm:prSet/>
      <dgm:spPr/>
      <dgm:t>
        <a:bodyPr/>
        <a:lstStyle/>
        <a:p>
          <a:endParaRPr lang="en-GB"/>
        </a:p>
      </dgm:t>
    </dgm:pt>
    <dgm:pt modelId="{1CB9AF21-F28A-475A-BADD-3EB7E9077D91}">
      <dgm:prSet custT="1"/>
      <dgm:spPr>
        <a:solidFill>
          <a:srgbClr val="036B9F"/>
        </a:solidFill>
      </dgm:spPr>
      <dgm:t>
        <a:bodyPr/>
        <a:lstStyle/>
        <a:p>
          <a:pPr>
            <a:defRPr sz="1600">
              <a:latin typeface="+mn-lt"/>
              <a:cs typeface="Poppins" panose="00000500000000000000" pitchFamily="2" charset="-70"/>
            </a:defRPr>
          </a:pPr>
          <a:r>
            <a:rPr sz="1400" dirty="0" err="1"/>
            <a:t>İhtiyaç</a:t>
          </a:r>
          <a:r>
            <a:rPr sz="1400" dirty="0"/>
            <a:t> </a:t>
          </a:r>
          <a:r>
            <a:rPr sz="1400" dirty="0" err="1"/>
            <a:t>duyulan</a:t>
          </a:r>
          <a:r>
            <a:rPr sz="1400" dirty="0"/>
            <a:t> </a:t>
          </a:r>
          <a:r>
            <a:rPr sz="1400" dirty="0" err="1"/>
            <a:t>yetkinlikleri</a:t>
          </a:r>
          <a:r>
            <a:rPr sz="1400" dirty="0"/>
            <a:t> </a:t>
          </a:r>
          <a:r>
            <a:rPr sz="1400" dirty="0" err="1"/>
            <a:t>aktarabilecek</a:t>
          </a:r>
          <a:r>
            <a:rPr sz="1400" dirty="0"/>
            <a:t> </a:t>
          </a:r>
          <a:r>
            <a:rPr sz="1400" dirty="0" err="1"/>
            <a:t>profesyonel</a:t>
          </a:r>
          <a:r>
            <a:rPr sz="1400" dirty="0"/>
            <a:t> </a:t>
          </a:r>
          <a:r>
            <a:rPr sz="1400" dirty="0" err="1"/>
            <a:t>destek</a:t>
          </a:r>
          <a:r>
            <a:rPr sz="1400" dirty="0"/>
            <a:t> (</a:t>
          </a:r>
          <a:r>
            <a:rPr sz="1400" dirty="0" err="1"/>
            <a:t>rehberler</a:t>
          </a:r>
          <a:r>
            <a:rPr sz="1400" dirty="0"/>
            <a:t> </a:t>
          </a:r>
          <a:r>
            <a:rPr sz="1400" dirty="0" err="1"/>
            <a:t>dahil</a:t>
          </a:r>
          <a:r>
            <a:rPr sz="1400" dirty="0"/>
            <a:t>), </a:t>
          </a:r>
          <a:r>
            <a:rPr sz="1400" dirty="0" err="1"/>
            <a:t>eğitim</a:t>
          </a:r>
          <a:r>
            <a:rPr sz="1400" dirty="0"/>
            <a:t>, </a:t>
          </a:r>
          <a:r>
            <a:rPr sz="1400" dirty="0" err="1"/>
            <a:t>ve</a:t>
          </a:r>
          <a:r>
            <a:rPr sz="1400" dirty="0"/>
            <a:t> </a:t>
          </a:r>
          <a:r>
            <a:rPr sz="1400" dirty="0" err="1"/>
            <a:t>uzmanlar</a:t>
          </a:r>
          <a:r>
            <a:rPr sz="1400" dirty="0"/>
            <a:t> </a:t>
          </a:r>
          <a:r>
            <a:rPr sz="1400" dirty="0" err="1"/>
            <a:t>yetersizdir</a:t>
          </a:r>
          <a:r>
            <a:rPr sz="1400" dirty="0"/>
            <a:t>.</a:t>
          </a:r>
        </a:p>
      </dgm:t>
    </dgm:pt>
    <dgm:pt modelId="{579ACD78-B5AB-4CB6-ACFC-13CC87458F07}" type="parTrans" cxnId="{F4A3975E-93B2-486F-BECC-02A1335F45C7}">
      <dgm:prSet/>
      <dgm:spPr/>
      <dgm:t>
        <a:bodyPr/>
        <a:lstStyle/>
        <a:p>
          <a:endParaRPr lang="en-GB"/>
        </a:p>
      </dgm:t>
    </dgm:pt>
    <dgm:pt modelId="{646C299E-7562-4AAB-A5AC-5F62959B9262}" type="sibTrans" cxnId="{F4A3975E-93B2-486F-BECC-02A1335F45C7}">
      <dgm:prSet/>
      <dgm:spPr/>
      <dgm:t>
        <a:bodyPr/>
        <a:lstStyle/>
        <a:p>
          <a:endParaRPr lang="en-GB"/>
        </a:p>
      </dgm:t>
    </dgm:pt>
    <dgm:pt modelId="{9213D2EA-928C-4346-A2B5-6D6F38D603A5}" type="pres">
      <dgm:prSet presAssocID="{0B5F0442-DAC8-41C4-8185-A7ACC08D2B51}" presName="diagram" presStyleCnt="0">
        <dgm:presLayoutVars>
          <dgm:dir/>
          <dgm:resizeHandles val="exact"/>
        </dgm:presLayoutVars>
      </dgm:prSet>
      <dgm:spPr/>
    </dgm:pt>
    <dgm:pt modelId="{596A1394-AFFE-4D58-A195-416D62A589D2}" type="pres">
      <dgm:prSet presAssocID="{349A29B1-0D24-460B-B09C-CBA1DA76CD7C}" presName="node" presStyleLbl="node1" presStyleIdx="0" presStyleCnt="6" custScaleX="151354">
        <dgm:presLayoutVars>
          <dgm:bulletEnabled val="1"/>
        </dgm:presLayoutVars>
      </dgm:prSet>
      <dgm:spPr/>
    </dgm:pt>
    <dgm:pt modelId="{2BBBA053-7F42-4933-A975-CDC0DD3C1A9C}" type="pres">
      <dgm:prSet presAssocID="{B6658FE9-7CA8-4D1A-A756-3307FD3A4F18}" presName="sibTrans" presStyleCnt="0"/>
      <dgm:spPr/>
    </dgm:pt>
    <dgm:pt modelId="{0DE6C381-1287-4882-9A1B-B02E212BEAFE}" type="pres">
      <dgm:prSet presAssocID="{2412EF8D-298D-4A67-8EA4-183EBD882FB9}" presName="node" presStyleLbl="node1" presStyleIdx="1" presStyleCnt="6" custScaleX="151354">
        <dgm:presLayoutVars>
          <dgm:bulletEnabled val="1"/>
        </dgm:presLayoutVars>
      </dgm:prSet>
      <dgm:spPr/>
    </dgm:pt>
    <dgm:pt modelId="{38082997-4F62-4F86-8BB5-F2C97174CA2B}" type="pres">
      <dgm:prSet presAssocID="{0930D118-1489-4D75-9CD9-2794C39417DC}" presName="sibTrans" presStyleCnt="0"/>
      <dgm:spPr/>
    </dgm:pt>
    <dgm:pt modelId="{7D485AFF-596E-4D5D-8BCE-750807DA061F}" type="pres">
      <dgm:prSet presAssocID="{2A931725-D09E-47A7-A4E2-013613BEB5CE}" presName="node" presStyleLbl="node1" presStyleIdx="2" presStyleCnt="6" custScaleX="151354">
        <dgm:presLayoutVars>
          <dgm:bulletEnabled val="1"/>
        </dgm:presLayoutVars>
      </dgm:prSet>
      <dgm:spPr/>
    </dgm:pt>
    <dgm:pt modelId="{E087CEA4-F2A2-4E60-B198-F18A68279A28}" type="pres">
      <dgm:prSet presAssocID="{350BAAF9-AC3A-4001-A3B1-588511D818CC}" presName="sibTrans" presStyleCnt="0"/>
      <dgm:spPr/>
    </dgm:pt>
    <dgm:pt modelId="{B3939ED0-7DC2-4482-ABD5-DE62D046BB79}" type="pres">
      <dgm:prSet presAssocID="{137DD065-0B6B-4486-B8F9-0516AD3E0E2B}" presName="node" presStyleLbl="node1" presStyleIdx="3" presStyleCnt="6" custScaleX="151354">
        <dgm:presLayoutVars>
          <dgm:bulletEnabled val="1"/>
        </dgm:presLayoutVars>
      </dgm:prSet>
      <dgm:spPr/>
    </dgm:pt>
    <dgm:pt modelId="{C208AAB8-DBDF-41C5-996B-B58EC618A281}" type="pres">
      <dgm:prSet presAssocID="{00E074E1-2BED-4E16-9D97-461DD3620F08}" presName="sibTrans" presStyleCnt="0"/>
      <dgm:spPr/>
    </dgm:pt>
    <dgm:pt modelId="{AAE94937-32D1-4FBA-ADDD-9C9100465299}" type="pres">
      <dgm:prSet presAssocID="{C265C243-5C2A-4BEB-ACEF-FBB9FF6EA2B6}" presName="node" presStyleLbl="node1" presStyleIdx="4" presStyleCnt="6" custScaleX="151354">
        <dgm:presLayoutVars>
          <dgm:bulletEnabled val="1"/>
        </dgm:presLayoutVars>
      </dgm:prSet>
      <dgm:spPr/>
    </dgm:pt>
    <dgm:pt modelId="{73F07BE2-33F7-4E6C-A6EE-30B7C9E8D871}" type="pres">
      <dgm:prSet presAssocID="{858B9E04-9535-43F1-93F8-E79B1FB991C3}" presName="sibTrans" presStyleCnt="0"/>
      <dgm:spPr/>
    </dgm:pt>
    <dgm:pt modelId="{DE8CCBD2-DE97-407F-A52F-23995FBBCC38}" type="pres">
      <dgm:prSet presAssocID="{1CB9AF21-F28A-475A-BADD-3EB7E9077D91}" presName="node" presStyleLbl="node1" presStyleIdx="5" presStyleCnt="6" custScaleX="151354">
        <dgm:presLayoutVars>
          <dgm:bulletEnabled val="1"/>
        </dgm:presLayoutVars>
      </dgm:prSet>
      <dgm:spPr/>
    </dgm:pt>
  </dgm:ptLst>
  <dgm:cxnLst>
    <dgm:cxn modelId="{76AAA92C-599B-4C4B-886F-E6B95302C8D1}" type="presOf" srcId="{137DD065-0B6B-4486-B8F9-0516AD3E0E2B}" destId="{B3939ED0-7DC2-4482-ABD5-DE62D046BB79}" srcOrd="0" destOrd="0" presId="urn:microsoft.com/office/officeart/2005/8/layout/default"/>
    <dgm:cxn modelId="{F4A3975E-93B2-486F-BECC-02A1335F45C7}" srcId="{0B5F0442-DAC8-41C4-8185-A7ACC08D2B51}" destId="{1CB9AF21-F28A-475A-BADD-3EB7E9077D91}" srcOrd="5" destOrd="0" parTransId="{579ACD78-B5AB-4CB6-ACFC-13CC87458F07}" sibTransId="{646C299E-7562-4AAB-A5AC-5F62959B9262}"/>
    <dgm:cxn modelId="{E720CA47-61ED-43E3-B8FE-D4BA5E6EAAA1}" srcId="{0B5F0442-DAC8-41C4-8185-A7ACC08D2B51}" destId="{2412EF8D-298D-4A67-8EA4-183EBD882FB9}" srcOrd="1" destOrd="0" parTransId="{BB8EC992-DF86-476E-BB24-876932F0B14D}" sibTransId="{0930D118-1489-4D75-9CD9-2794C39417DC}"/>
    <dgm:cxn modelId="{E427164B-D0B0-4ABB-BB00-F0B4B5A9F100}" type="presOf" srcId="{2A931725-D09E-47A7-A4E2-013613BEB5CE}" destId="{7D485AFF-596E-4D5D-8BCE-750807DA061F}" srcOrd="0" destOrd="0" presId="urn:microsoft.com/office/officeart/2005/8/layout/default"/>
    <dgm:cxn modelId="{EA0672A7-423C-44A4-82F2-97BC71002244}" srcId="{0B5F0442-DAC8-41C4-8185-A7ACC08D2B51}" destId="{C265C243-5C2A-4BEB-ACEF-FBB9FF6EA2B6}" srcOrd="4" destOrd="0" parTransId="{C2857CD2-879F-429B-85CB-813C0244655F}" sibTransId="{858B9E04-9535-43F1-93F8-E79B1FB991C3}"/>
    <dgm:cxn modelId="{A80935B3-3D2B-4E15-B59D-569B2FD47256}" type="presOf" srcId="{C265C243-5C2A-4BEB-ACEF-FBB9FF6EA2B6}" destId="{AAE94937-32D1-4FBA-ADDD-9C9100465299}" srcOrd="0" destOrd="0" presId="urn:microsoft.com/office/officeart/2005/8/layout/default"/>
    <dgm:cxn modelId="{6E5F5CB3-C073-4304-B0C8-EA4A66E96DD5}" srcId="{0B5F0442-DAC8-41C4-8185-A7ACC08D2B51}" destId="{2A931725-D09E-47A7-A4E2-013613BEB5CE}" srcOrd="2" destOrd="0" parTransId="{3F130F16-B4AE-43EE-A728-9008CB51C7CA}" sibTransId="{350BAAF9-AC3A-4001-A3B1-588511D818CC}"/>
    <dgm:cxn modelId="{E6A933C1-16D4-454F-A148-4B8926452079}" srcId="{0B5F0442-DAC8-41C4-8185-A7ACC08D2B51}" destId="{349A29B1-0D24-460B-B09C-CBA1DA76CD7C}" srcOrd="0" destOrd="0" parTransId="{941C3AC3-2E70-402C-8C75-B519FCF90831}" sibTransId="{B6658FE9-7CA8-4D1A-A756-3307FD3A4F18}"/>
    <dgm:cxn modelId="{4B9625C9-C8F1-41AF-82B0-BCFCD7C056A0}" type="presOf" srcId="{1CB9AF21-F28A-475A-BADD-3EB7E9077D91}" destId="{DE8CCBD2-DE97-407F-A52F-23995FBBCC38}" srcOrd="0" destOrd="0" presId="urn:microsoft.com/office/officeart/2005/8/layout/default"/>
    <dgm:cxn modelId="{ACA8A0CD-7B35-40B1-9E5D-C25F6DD4236E}" type="presOf" srcId="{349A29B1-0D24-460B-B09C-CBA1DA76CD7C}" destId="{596A1394-AFFE-4D58-A195-416D62A589D2}" srcOrd="0" destOrd="0" presId="urn:microsoft.com/office/officeart/2005/8/layout/default"/>
    <dgm:cxn modelId="{AB39D1E6-11FD-42DE-BB06-C25EBC398069}" type="presOf" srcId="{2412EF8D-298D-4A67-8EA4-183EBD882FB9}" destId="{0DE6C381-1287-4882-9A1B-B02E212BEAFE}" srcOrd="0" destOrd="0" presId="urn:microsoft.com/office/officeart/2005/8/layout/default"/>
    <dgm:cxn modelId="{D5B3B3E8-19C0-40DB-8B15-4BE65445B19B}" srcId="{0B5F0442-DAC8-41C4-8185-A7ACC08D2B51}" destId="{137DD065-0B6B-4486-B8F9-0516AD3E0E2B}" srcOrd="3" destOrd="0" parTransId="{F36DD943-4970-445F-9DFA-6C0B9377092A}" sibTransId="{00E074E1-2BED-4E16-9D97-461DD3620F08}"/>
    <dgm:cxn modelId="{27778BF6-A28B-4351-8BAB-773BA643954E}" type="presOf" srcId="{0B5F0442-DAC8-41C4-8185-A7ACC08D2B51}" destId="{9213D2EA-928C-4346-A2B5-6D6F38D603A5}" srcOrd="0" destOrd="0" presId="urn:microsoft.com/office/officeart/2005/8/layout/default"/>
    <dgm:cxn modelId="{CCB7F3C2-25DD-49BD-A04A-B8EE449F5F69}" type="presParOf" srcId="{9213D2EA-928C-4346-A2B5-6D6F38D603A5}" destId="{596A1394-AFFE-4D58-A195-416D62A589D2}" srcOrd="0" destOrd="0" presId="urn:microsoft.com/office/officeart/2005/8/layout/default"/>
    <dgm:cxn modelId="{EF16DEB7-A5A4-4267-9692-682606694081}" type="presParOf" srcId="{9213D2EA-928C-4346-A2B5-6D6F38D603A5}" destId="{2BBBA053-7F42-4933-A975-CDC0DD3C1A9C}" srcOrd="1" destOrd="0" presId="urn:microsoft.com/office/officeart/2005/8/layout/default"/>
    <dgm:cxn modelId="{971150BD-FE39-4767-93BA-F7F24A0D7D7D}" type="presParOf" srcId="{9213D2EA-928C-4346-A2B5-6D6F38D603A5}" destId="{0DE6C381-1287-4882-9A1B-B02E212BEAFE}" srcOrd="2" destOrd="0" presId="urn:microsoft.com/office/officeart/2005/8/layout/default"/>
    <dgm:cxn modelId="{8CF83E04-222D-4814-8D92-CD826B47C234}" type="presParOf" srcId="{9213D2EA-928C-4346-A2B5-6D6F38D603A5}" destId="{38082997-4F62-4F86-8BB5-F2C97174CA2B}" srcOrd="3" destOrd="0" presId="urn:microsoft.com/office/officeart/2005/8/layout/default"/>
    <dgm:cxn modelId="{86936F72-1D3E-4F97-A23C-2B6B1405A91C}" type="presParOf" srcId="{9213D2EA-928C-4346-A2B5-6D6F38D603A5}" destId="{7D485AFF-596E-4D5D-8BCE-750807DA061F}" srcOrd="4" destOrd="0" presId="urn:microsoft.com/office/officeart/2005/8/layout/default"/>
    <dgm:cxn modelId="{2EF24DA3-6AFC-4E17-A627-6D72464FF3F7}" type="presParOf" srcId="{9213D2EA-928C-4346-A2B5-6D6F38D603A5}" destId="{E087CEA4-F2A2-4E60-B198-F18A68279A28}" srcOrd="5" destOrd="0" presId="urn:microsoft.com/office/officeart/2005/8/layout/default"/>
    <dgm:cxn modelId="{A00AAE3B-20AD-4DC4-85DE-EAB64BD1EFC9}" type="presParOf" srcId="{9213D2EA-928C-4346-A2B5-6D6F38D603A5}" destId="{B3939ED0-7DC2-4482-ABD5-DE62D046BB79}" srcOrd="6" destOrd="0" presId="urn:microsoft.com/office/officeart/2005/8/layout/default"/>
    <dgm:cxn modelId="{31645D52-31F1-4D62-BB63-8095026E585F}" type="presParOf" srcId="{9213D2EA-928C-4346-A2B5-6D6F38D603A5}" destId="{C208AAB8-DBDF-41C5-996B-B58EC618A281}" srcOrd="7" destOrd="0" presId="urn:microsoft.com/office/officeart/2005/8/layout/default"/>
    <dgm:cxn modelId="{79A8F407-3BCE-4D31-89F3-CE8BF4DD215A}" type="presParOf" srcId="{9213D2EA-928C-4346-A2B5-6D6F38D603A5}" destId="{AAE94937-32D1-4FBA-ADDD-9C9100465299}" srcOrd="8" destOrd="0" presId="urn:microsoft.com/office/officeart/2005/8/layout/default"/>
    <dgm:cxn modelId="{1AB4EB14-9DC3-4EB9-9B04-40FED636C206}" type="presParOf" srcId="{9213D2EA-928C-4346-A2B5-6D6F38D603A5}" destId="{73F07BE2-33F7-4E6C-A6EE-30B7C9E8D871}" srcOrd="9" destOrd="0" presId="urn:microsoft.com/office/officeart/2005/8/layout/default"/>
    <dgm:cxn modelId="{8A8CD3F0-5569-45C6-9EF1-18F51EBE7D8C}" type="presParOf" srcId="{9213D2EA-928C-4346-A2B5-6D6F38D603A5}" destId="{DE8CCBD2-DE97-407F-A52F-23995FBBCC38}"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2F2583-2484-4A78-81F0-90E79928C872}"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GB"/>
        </a:p>
      </dgm:t>
    </dgm:pt>
    <dgm:pt modelId="{56F7DA45-9246-458E-9A1E-F9115BE72194}">
      <dgm:prSet phldrT="[Text]" custT="1"/>
      <dgm:spPr/>
      <dgm:t>
        <a:bodyPr/>
        <a:lstStyle/>
        <a:p>
          <a:pPr>
            <a:defRPr altLang="en-US" sz="1800"/>
          </a:pPr>
          <a:r>
            <a:rPr dirty="0" err="1"/>
            <a:t>Uygulamaya</a:t>
          </a:r>
          <a:r>
            <a:rPr dirty="0"/>
            <a:t> </a:t>
          </a:r>
          <a:r>
            <a:rPr dirty="0" err="1"/>
            <a:t>sokmak</a:t>
          </a:r>
          <a:r>
            <a:rPr dirty="0"/>
            <a:t> </a:t>
          </a:r>
          <a:r>
            <a:rPr dirty="0" err="1"/>
            <a:t>isteyebileceğiniz</a:t>
          </a:r>
          <a:r>
            <a:rPr dirty="0"/>
            <a:t> </a:t>
          </a:r>
          <a:r>
            <a:rPr dirty="0" err="1"/>
            <a:t>tedbirlerle</a:t>
          </a:r>
          <a:r>
            <a:rPr dirty="0"/>
            <a:t> </a:t>
          </a:r>
          <a:r>
            <a:rPr dirty="0" err="1"/>
            <a:t>ilgilidir</a:t>
          </a:r>
          <a:endParaRPr lang="en-GB" sz="1800" dirty="0"/>
        </a:p>
      </dgm:t>
    </dgm:pt>
    <dgm:pt modelId="{00225020-4CEA-48DE-9147-B5BC8B4E8643}" type="parTrans" cxnId="{F253872E-B78C-49A6-9E66-CDC38E26AC58}">
      <dgm:prSet/>
      <dgm:spPr/>
      <dgm:t>
        <a:bodyPr/>
        <a:lstStyle/>
        <a:p>
          <a:endParaRPr lang="en-GB" sz="1800"/>
        </a:p>
      </dgm:t>
    </dgm:pt>
    <dgm:pt modelId="{4F731DFB-734C-48D2-939B-9AB914292F27}" type="sibTrans" cxnId="{F253872E-B78C-49A6-9E66-CDC38E26AC58}">
      <dgm:prSet/>
      <dgm:spPr/>
      <dgm:t>
        <a:bodyPr/>
        <a:lstStyle/>
        <a:p>
          <a:endParaRPr lang="en-GB" sz="1800"/>
        </a:p>
      </dgm:t>
    </dgm:pt>
    <dgm:pt modelId="{A2018491-3F3E-42F6-86DB-B38CB8EF3B61}">
      <dgm:prSet custT="1"/>
      <dgm:spPr/>
      <dgm:t>
        <a:bodyPr/>
        <a:lstStyle/>
        <a:p>
          <a:pPr>
            <a:defRPr altLang="en-US" sz="1800"/>
          </a:pPr>
          <a:r>
            <a:rPr sz="1600" dirty="0" err="1"/>
            <a:t>Büyük</a:t>
          </a:r>
          <a:r>
            <a:rPr sz="1600" dirty="0"/>
            <a:t> </a:t>
          </a:r>
          <a:r>
            <a:rPr sz="1600" dirty="0" err="1"/>
            <a:t>karmaşık</a:t>
          </a:r>
          <a:r>
            <a:rPr sz="1600" dirty="0"/>
            <a:t> </a:t>
          </a:r>
          <a:r>
            <a:rPr sz="1600" dirty="0" err="1"/>
            <a:t>ölçümler</a:t>
          </a:r>
          <a:r>
            <a:rPr sz="1600" dirty="0"/>
            <a:t> </a:t>
          </a:r>
          <a:r>
            <a:rPr sz="1600" dirty="0" err="1"/>
            <a:t>modellere</a:t>
          </a:r>
          <a:r>
            <a:rPr sz="1600" dirty="0"/>
            <a:t> </a:t>
          </a:r>
          <a:r>
            <a:rPr sz="1600" dirty="0" err="1"/>
            <a:t>ve</a:t>
          </a:r>
          <a:r>
            <a:rPr sz="1600" dirty="0"/>
            <a:t> - </a:t>
          </a:r>
          <a:r>
            <a:rPr sz="1600" dirty="0" err="1"/>
            <a:t>muhtemelen</a:t>
          </a:r>
          <a:r>
            <a:rPr sz="1600" dirty="0"/>
            <a:t> - </a:t>
          </a:r>
          <a:r>
            <a:rPr sz="1600" dirty="0" err="1"/>
            <a:t>veriye</a:t>
          </a:r>
          <a:r>
            <a:rPr sz="1600" dirty="0"/>
            <a:t> </a:t>
          </a:r>
          <a:r>
            <a:rPr sz="1600" dirty="0" err="1"/>
            <a:t>ihtiyaç</a:t>
          </a:r>
          <a:r>
            <a:rPr sz="1600" dirty="0"/>
            <a:t> </a:t>
          </a:r>
          <a:r>
            <a:rPr sz="1600" dirty="0" err="1"/>
            <a:t>duyar</a:t>
          </a:r>
          <a:endParaRPr sz="1600" dirty="0"/>
        </a:p>
      </dgm:t>
    </dgm:pt>
    <dgm:pt modelId="{23ACC65E-E080-4CBA-B9C5-35347D67DC57}" type="parTrans" cxnId="{83A88007-77FE-4E93-8623-7C0BA139CFA5}">
      <dgm:prSet/>
      <dgm:spPr/>
      <dgm:t>
        <a:bodyPr/>
        <a:lstStyle/>
        <a:p>
          <a:endParaRPr lang="en-GB" sz="1800"/>
        </a:p>
      </dgm:t>
    </dgm:pt>
    <dgm:pt modelId="{589733BE-AAE0-4962-98FB-119B5CEE5E5E}" type="sibTrans" cxnId="{83A88007-77FE-4E93-8623-7C0BA139CFA5}">
      <dgm:prSet/>
      <dgm:spPr/>
      <dgm:t>
        <a:bodyPr/>
        <a:lstStyle/>
        <a:p>
          <a:endParaRPr lang="en-GB" sz="1800"/>
        </a:p>
      </dgm:t>
    </dgm:pt>
    <dgm:pt modelId="{ED865380-1BB7-42D5-ACA0-172F2916D47A}">
      <dgm:prSet custT="1"/>
      <dgm:spPr/>
      <dgm:t>
        <a:bodyPr/>
        <a:lstStyle/>
        <a:p>
          <a:pPr>
            <a:defRPr altLang="en-US" sz="1800"/>
          </a:pPr>
          <a:r>
            <a:rPr sz="1800" dirty="0" err="1"/>
            <a:t>Ancak</a:t>
          </a:r>
          <a:r>
            <a:rPr sz="1800" dirty="0"/>
            <a:t> </a:t>
          </a:r>
          <a:r>
            <a:rPr sz="1800" dirty="0" err="1"/>
            <a:t>tüm</a:t>
          </a:r>
          <a:r>
            <a:rPr sz="1800" dirty="0"/>
            <a:t> </a:t>
          </a:r>
          <a:r>
            <a:rPr sz="1800" dirty="0" err="1"/>
            <a:t>başarılı</a:t>
          </a:r>
          <a:r>
            <a:rPr sz="1800" dirty="0"/>
            <a:t> </a:t>
          </a:r>
          <a:r>
            <a:rPr sz="1800" dirty="0" err="1"/>
            <a:t>SKUp'lar</a:t>
          </a:r>
          <a:r>
            <a:rPr sz="1800" dirty="0"/>
            <a:t> </a:t>
          </a:r>
          <a:r>
            <a:rPr sz="1800" dirty="0" err="1"/>
            <a:t>büyük</a:t>
          </a:r>
          <a:r>
            <a:rPr sz="1800" dirty="0"/>
            <a:t> </a:t>
          </a:r>
          <a:r>
            <a:rPr sz="1800" dirty="0" err="1"/>
            <a:t>miktarda</a:t>
          </a:r>
          <a:r>
            <a:rPr sz="1800" dirty="0"/>
            <a:t> </a:t>
          </a:r>
          <a:r>
            <a:rPr sz="1800" dirty="0" err="1"/>
            <a:t>veri</a:t>
          </a:r>
          <a:r>
            <a:rPr sz="1800" dirty="0"/>
            <a:t> </a:t>
          </a:r>
          <a:r>
            <a:rPr sz="1800" dirty="0" err="1"/>
            <a:t>toplamayla</a:t>
          </a:r>
          <a:r>
            <a:rPr sz="1800" dirty="0"/>
            <a:t> </a:t>
          </a:r>
          <a:r>
            <a:rPr sz="1800" dirty="0" err="1"/>
            <a:t>başlamaz</a:t>
          </a:r>
          <a:endParaRPr sz="1800" dirty="0"/>
        </a:p>
      </dgm:t>
    </dgm:pt>
    <dgm:pt modelId="{97B7C2DA-BC62-4884-BA57-2CE846682A78}" type="parTrans" cxnId="{C366F60A-8C37-4E96-BBF0-3CBE76D7230A}">
      <dgm:prSet/>
      <dgm:spPr/>
      <dgm:t>
        <a:bodyPr/>
        <a:lstStyle/>
        <a:p>
          <a:endParaRPr lang="en-GB" sz="1800"/>
        </a:p>
      </dgm:t>
    </dgm:pt>
    <dgm:pt modelId="{7C34A73A-AF44-43B2-978F-4D72B3EC2B90}" type="sibTrans" cxnId="{C366F60A-8C37-4E96-BBF0-3CBE76D7230A}">
      <dgm:prSet/>
      <dgm:spPr/>
      <dgm:t>
        <a:bodyPr/>
        <a:lstStyle/>
        <a:p>
          <a:endParaRPr lang="en-GB" sz="1800"/>
        </a:p>
      </dgm:t>
    </dgm:pt>
    <dgm:pt modelId="{786ADD10-491F-40DB-B682-7E3C8AF4FA84}">
      <dgm:prSet custT="1"/>
      <dgm:spPr/>
      <dgm:t>
        <a:bodyPr/>
        <a:lstStyle/>
        <a:p>
          <a:pPr>
            <a:defRPr altLang="en-US" sz="1800"/>
          </a:pPr>
          <a:r>
            <a:rPr sz="1800" dirty="0" err="1"/>
            <a:t>Muhtemelen</a:t>
          </a:r>
          <a:r>
            <a:rPr sz="1800" dirty="0"/>
            <a:t> </a:t>
          </a:r>
          <a:r>
            <a:rPr sz="1800" dirty="0" err="1"/>
            <a:t>şehrinizdeki</a:t>
          </a:r>
          <a:r>
            <a:rPr sz="1800" dirty="0"/>
            <a:t> </a:t>
          </a:r>
          <a:r>
            <a:rPr sz="1800" dirty="0" err="1"/>
            <a:t>seyahat</a:t>
          </a:r>
          <a:r>
            <a:rPr sz="1800" dirty="0"/>
            <a:t> </a:t>
          </a:r>
          <a:r>
            <a:rPr sz="1800" dirty="0" err="1"/>
            <a:t>hakkında</a:t>
          </a:r>
          <a:r>
            <a:rPr sz="1800" dirty="0"/>
            <a:t> </a:t>
          </a:r>
          <a:r>
            <a:rPr sz="1800" dirty="0" err="1"/>
            <a:t>zaten</a:t>
          </a:r>
          <a:r>
            <a:rPr sz="1800" dirty="0"/>
            <a:t> </a:t>
          </a:r>
          <a:r>
            <a:rPr sz="1800" dirty="0" err="1"/>
            <a:t>birçok</a:t>
          </a:r>
          <a:r>
            <a:rPr sz="1800" dirty="0"/>
            <a:t> </a:t>
          </a:r>
          <a:r>
            <a:rPr sz="1800" dirty="0" err="1"/>
            <a:t>şey</a:t>
          </a:r>
          <a:r>
            <a:rPr sz="1800" dirty="0"/>
            <a:t> </a:t>
          </a:r>
          <a:r>
            <a:rPr sz="1800" dirty="0" err="1"/>
            <a:t>biliyorsunuzdur</a:t>
          </a:r>
          <a:endParaRPr sz="1800" dirty="0"/>
        </a:p>
      </dgm:t>
    </dgm:pt>
    <dgm:pt modelId="{3A400E3B-3703-4338-B263-B6F18AF67D0C}" type="parTrans" cxnId="{1E6E7CCB-1B31-45E4-96E1-10B1D0ECA512}">
      <dgm:prSet/>
      <dgm:spPr/>
      <dgm:t>
        <a:bodyPr/>
        <a:lstStyle/>
        <a:p>
          <a:endParaRPr lang="en-GB" sz="1800"/>
        </a:p>
      </dgm:t>
    </dgm:pt>
    <dgm:pt modelId="{928D9EB6-08D4-463A-9F7C-5EF1EC617338}" type="sibTrans" cxnId="{1E6E7CCB-1B31-45E4-96E1-10B1D0ECA512}">
      <dgm:prSet/>
      <dgm:spPr/>
      <dgm:t>
        <a:bodyPr/>
        <a:lstStyle/>
        <a:p>
          <a:endParaRPr lang="en-GB" sz="1800"/>
        </a:p>
      </dgm:t>
    </dgm:pt>
    <dgm:pt modelId="{C2E1F1A8-D0BD-4E81-AD51-CD6B102F3BFC}">
      <dgm:prSet custT="1"/>
      <dgm:spPr/>
      <dgm:t>
        <a:bodyPr/>
        <a:lstStyle/>
        <a:p>
          <a:pPr>
            <a:defRPr altLang="en-US" sz="1800"/>
          </a:pPr>
          <a:r>
            <a:rPr sz="1800" dirty="0"/>
            <a:t>Veri </a:t>
          </a:r>
          <a:r>
            <a:rPr sz="1800" dirty="0" err="1"/>
            <a:t>toplamanın</a:t>
          </a:r>
          <a:r>
            <a:rPr sz="1800" dirty="0"/>
            <a:t> </a:t>
          </a:r>
          <a:r>
            <a:rPr sz="1800" dirty="0" err="1"/>
            <a:t>SKUp'un</a:t>
          </a:r>
          <a:r>
            <a:rPr sz="1800" dirty="0"/>
            <a:t> </a:t>
          </a:r>
          <a:r>
            <a:rPr sz="1800" dirty="0" err="1"/>
            <a:t>geri</a:t>
          </a:r>
          <a:r>
            <a:rPr sz="1800" dirty="0"/>
            <a:t> </a:t>
          </a:r>
          <a:r>
            <a:rPr sz="1800" dirty="0" err="1"/>
            <a:t>kalanını</a:t>
          </a:r>
          <a:r>
            <a:rPr sz="1800" dirty="0"/>
            <a:t> </a:t>
          </a:r>
          <a:r>
            <a:rPr sz="1800" dirty="0" err="1"/>
            <a:t>geciktirmesine</a:t>
          </a:r>
          <a:r>
            <a:rPr sz="1800" dirty="0"/>
            <a:t> </a:t>
          </a:r>
          <a:r>
            <a:rPr sz="1800" dirty="0" err="1"/>
            <a:t>izin</a:t>
          </a:r>
          <a:r>
            <a:rPr sz="1800" dirty="0"/>
            <a:t> </a:t>
          </a:r>
          <a:r>
            <a:rPr sz="1800" dirty="0" err="1"/>
            <a:t>vermeyin</a:t>
          </a:r>
          <a:endParaRPr sz="1800" dirty="0"/>
        </a:p>
      </dgm:t>
    </dgm:pt>
    <dgm:pt modelId="{97909115-8AFB-4E25-ACA9-02B4F9AFE28D}" type="parTrans" cxnId="{F5D800D8-297F-498E-9C1F-25C864B7F312}">
      <dgm:prSet/>
      <dgm:spPr/>
      <dgm:t>
        <a:bodyPr/>
        <a:lstStyle/>
        <a:p>
          <a:endParaRPr lang="en-GB" sz="1800"/>
        </a:p>
      </dgm:t>
    </dgm:pt>
    <dgm:pt modelId="{354E017E-BAC9-4FF9-96AD-0645A656C59F}" type="sibTrans" cxnId="{F5D800D8-297F-498E-9C1F-25C864B7F312}">
      <dgm:prSet/>
      <dgm:spPr/>
      <dgm:t>
        <a:bodyPr/>
        <a:lstStyle/>
        <a:p>
          <a:endParaRPr lang="en-GB" sz="1800"/>
        </a:p>
      </dgm:t>
    </dgm:pt>
    <dgm:pt modelId="{6342C901-ADC3-490C-B43F-E945456C91E8}">
      <dgm:prSet custT="1"/>
      <dgm:spPr/>
      <dgm:t>
        <a:bodyPr/>
        <a:lstStyle/>
        <a:p>
          <a:pPr>
            <a:defRPr altLang="en-US" sz="1800"/>
          </a:pPr>
          <a:r>
            <a:rPr sz="1800" dirty="0" err="1"/>
            <a:t>Veriler</a:t>
          </a:r>
          <a:r>
            <a:rPr sz="1800" dirty="0"/>
            <a:t> </a:t>
          </a:r>
          <a:r>
            <a:rPr sz="1800" dirty="0" err="1"/>
            <a:t>kararları</a:t>
          </a:r>
          <a:r>
            <a:rPr sz="1800" dirty="0"/>
            <a:t> </a:t>
          </a:r>
          <a:r>
            <a:rPr sz="1800" dirty="0" err="1"/>
            <a:t>yönlendirmez</a:t>
          </a:r>
          <a:r>
            <a:rPr sz="1800" dirty="0"/>
            <a:t>, </a:t>
          </a:r>
          <a:r>
            <a:rPr sz="1800" dirty="0" err="1"/>
            <a:t>yalnızca</a:t>
          </a:r>
          <a:r>
            <a:rPr sz="1800" dirty="0"/>
            <a:t> </a:t>
          </a:r>
          <a:r>
            <a:rPr sz="1800" dirty="0" err="1"/>
            <a:t>destekler</a:t>
          </a:r>
          <a:endParaRPr sz="1800" dirty="0"/>
        </a:p>
      </dgm:t>
    </dgm:pt>
    <dgm:pt modelId="{28B3D24F-944B-4849-A693-EA85E7C2C857}" type="parTrans" cxnId="{F1D38245-543B-4644-975B-EF549F553562}">
      <dgm:prSet/>
      <dgm:spPr/>
      <dgm:t>
        <a:bodyPr/>
        <a:lstStyle/>
        <a:p>
          <a:endParaRPr lang="en-GB" sz="1800"/>
        </a:p>
      </dgm:t>
    </dgm:pt>
    <dgm:pt modelId="{08571D78-53B9-4182-9EDE-8E19390A1216}" type="sibTrans" cxnId="{F1D38245-543B-4644-975B-EF549F553562}">
      <dgm:prSet/>
      <dgm:spPr/>
      <dgm:t>
        <a:bodyPr/>
        <a:lstStyle/>
        <a:p>
          <a:endParaRPr lang="en-GB" sz="1800"/>
        </a:p>
      </dgm:t>
    </dgm:pt>
    <dgm:pt modelId="{9CC989D0-0D59-4B53-BF01-8763402AC5E1}" type="pres">
      <dgm:prSet presAssocID="{5F2F2583-2484-4A78-81F0-90E79928C872}" presName="linear" presStyleCnt="0">
        <dgm:presLayoutVars>
          <dgm:dir/>
          <dgm:animLvl val="lvl"/>
          <dgm:resizeHandles val="exact"/>
        </dgm:presLayoutVars>
      </dgm:prSet>
      <dgm:spPr/>
    </dgm:pt>
    <dgm:pt modelId="{33E30D99-A94B-4EF0-B2E8-130FBB464850}" type="pres">
      <dgm:prSet presAssocID="{56F7DA45-9246-458E-9A1E-F9115BE72194}" presName="parentLin" presStyleCnt="0"/>
      <dgm:spPr/>
    </dgm:pt>
    <dgm:pt modelId="{4EE9E478-0CF7-4EFD-95F7-5A1153476764}" type="pres">
      <dgm:prSet presAssocID="{56F7DA45-9246-458E-9A1E-F9115BE72194}" presName="parentLeftMargin" presStyleLbl="node1" presStyleIdx="0" presStyleCnt="6"/>
      <dgm:spPr/>
    </dgm:pt>
    <dgm:pt modelId="{5F53A576-E790-40FC-A7AE-965789D5210E}" type="pres">
      <dgm:prSet presAssocID="{56F7DA45-9246-458E-9A1E-F9115BE72194}" presName="parentText" presStyleLbl="node1" presStyleIdx="0" presStyleCnt="6">
        <dgm:presLayoutVars>
          <dgm:chMax val="0"/>
          <dgm:bulletEnabled val="1"/>
        </dgm:presLayoutVars>
      </dgm:prSet>
      <dgm:spPr/>
    </dgm:pt>
    <dgm:pt modelId="{D9CB84E3-FC3F-4295-9180-98347A2EB6F0}" type="pres">
      <dgm:prSet presAssocID="{56F7DA45-9246-458E-9A1E-F9115BE72194}" presName="negativeSpace" presStyleCnt="0"/>
      <dgm:spPr/>
    </dgm:pt>
    <dgm:pt modelId="{58C4041E-9FDC-49DF-A612-A0A0D68C3C73}" type="pres">
      <dgm:prSet presAssocID="{56F7DA45-9246-458E-9A1E-F9115BE72194}" presName="childText" presStyleLbl="conFgAcc1" presStyleIdx="0" presStyleCnt="6">
        <dgm:presLayoutVars>
          <dgm:bulletEnabled val="1"/>
        </dgm:presLayoutVars>
      </dgm:prSet>
      <dgm:spPr/>
    </dgm:pt>
    <dgm:pt modelId="{71AE3821-6BB4-497F-8A64-4C1EF270F0A7}" type="pres">
      <dgm:prSet presAssocID="{4F731DFB-734C-48D2-939B-9AB914292F27}" presName="spaceBetweenRectangles" presStyleCnt="0"/>
      <dgm:spPr/>
    </dgm:pt>
    <dgm:pt modelId="{0E85FB9E-F676-4436-BD85-2FD77B66ADF3}" type="pres">
      <dgm:prSet presAssocID="{A2018491-3F3E-42F6-86DB-B38CB8EF3B61}" presName="parentLin" presStyleCnt="0"/>
      <dgm:spPr/>
    </dgm:pt>
    <dgm:pt modelId="{F80E0E99-F7A8-405B-910C-6FE25AAD4C4E}" type="pres">
      <dgm:prSet presAssocID="{A2018491-3F3E-42F6-86DB-B38CB8EF3B61}" presName="parentLeftMargin" presStyleLbl="node1" presStyleIdx="0" presStyleCnt="6"/>
      <dgm:spPr/>
    </dgm:pt>
    <dgm:pt modelId="{E7F5C74D-8766-4427-BC5B-BAEC5B414404}" type="pres">
      <dgm:prSet presAssocID="{A2018491-3F3E-42F6-86DB-B38CB8EF3B61}" presName="parentText" presStyleLbl="node1" presStyleIdx="1" presStyleCnt="6">
        <dgm:presLayoutVars>
          <dgm:chMax val="0"/>
          <dgm:bulletEnabled val="1"/>
        </dgm:presLayoutVars>
      </dgm:prSet>
      <dgm:spPr/>
    </dgm:pt>
    <dgm:pt modelId="{CA7A0805-8F74-42C2-940C-764ECB32F5BD}" type="pres">
      <dgm:prSet presAssocID="{A2018491-3F3E-42F6-86DB-B38CB8EF3B61}" presName="negativeSpace" presStyleCnt="0"/>
      <dgm:spPr/>
    </dgm:pt>
    <dgm:pt modelId="{A14E9580-973B-4553-AEE6-B06FC0F09413}" type="pres">
      <dgm:prSet presAssocID="{A2018491-3F3E-42F6-86DB-B38CB8EF3B61}" presName="childText" presStyleLbl="conFgAcc1" presStyleIdx="1" presStyleCnt="6">
        <dgm:presLayoutVars>
          <dgm:bulletEnabled val="1"/>
        </dgm:presLayoutVars>
      </dgm:prSet>
      <dgm:spPr/>
    </dgm:pt>
    <dgm:pt modelId="{AEE69043-2867-4F5C-9627-5D907FEFCFEA}" type="pres">
      <dgm:prSet presAssocID="{589733BE-AAE0-4962-98FB-119B5CEE5E5E}" presName="spaceBetweenRectangles" presStyleCnt="0"/>
      <dgm:spPr/>
    </dgm:pt>
    <dgm:pt modelId="{A272D6CE-CE90-4CFE-AADA-32F9143D8D08}" type="pres">
      <dgm:prSet presAssocID="{ED865380-1BB7-42D5-ACA0-172F2916D47A}" presName="parentLin" presStyleCnt="0"/>
      <dgm:spPr/>
    </dgm:pt>
    <dgm:pt modelId="{81209047-3F25-4953-B88C-5C4983125178}" type="pres">
      <dgm:prSet presAssocID="{ED865380-1BB7-42D5-ACA0-172F2916D47A}" presName="parentLeftMargin" presStyleLbl="node1" presStyleIdx="1" presStyleCnt="6"/>
      <dgm:spPr/>
    </dgm:pt>
    <dgm:pt modelId="{D9760C65-E7AD-46F9-BAF3-8A25D5D1D39A}" type="pres">
      <dgm:prSet presAssocID="{ED865380-1BB7-42D5-ACA0-172F2916D47A}" presName="parentText" presStyleLbl="node1" presStyleIdx="2" presStyleCnt="6">
        <dgm:presLayoutVars>
          <dgm:chMax val="0"/>
          <dgm:bulletEnabled val="1"/>
        </dgm:presLayoutVars>
      </dgm:prSet>
      <dgm:spPr/>
    </dgm:pt>
    <dgm:pt modelId="{312B4BDB-7192-48CF-843B-6EBA94409849}" type="pres">
      <dgm:prSet presAssocID="{ED865380-1BB7-42D5-ACA0-172F2916D47A}" presName="negativeSpace" presStyleCnt="0"/>
      <dgm:spPr/>
    </dgm:pt>
    <dgm:pt modelId="{2BEDDACB-736E-4CEA-9656-C3D6F2E6EBAB}" type="pres">
      <dgm:prSet presAssocID="{ED865380-1BB7-42D5-ACA0-172F2916D47A}" presName="childText" presStyleLbl="conFgAcc1" presStyleIdx="2" presStyleCnt="6">
        <dgm:presLayoutVars>
          <dgm:bulletEnabled val="1"/>
        </dgm:presLayoutVars>
      </dgm:prSet>
      <dgm:spPr/>
    </dgm:pt>
    <dgm:pt modelId="{B22FF334-91C2-4E3F-8FBD-5B9DDF95BF6E}" type="pres">
      <dgm:prSet presAssocID="{7C34A73A-AF44-43B2-978F-4D72B3EC2B90}" presName="spaceBetweenRectangles" presStyleCnt="0"/>
      <dgm:spPr/>
    </dgm:pt>
    <dgm:pt modelId="{593A0783-C994-48C9-9ACC-52796F8B91B6}" type="pres">
      <dgm:prSet presAssocID="{786ADD10-491F-40DB-B682-7E3C8AF4FA84}" presName="parentLin" presStyleCnt="0"/>
      <dgm:spPr/>
    </dgm:pt>
    <dgm:pt modelId="{471178CC-C139-4611-8219-00656A17E04F}" type="pres">
      <dgm:prSet presAssocID="{786ADD10-491F-40DB-B682-7E3C8AF4FA84}" presName="parentLeftMargin" presStyleLbl="node1" presStyleIdx="2" presStyleCnt="6"/>
      <dgm:spPr/>
    </dgm:pt>
    <dgm:pt modelId="{E3A4A6DB-2609-41BF-99A4-5A8583E2BA99}" type="pres">
      <dgm:prSet presAssocID="{786ADD10-491F-40DB-B682-7E3C8AF4FA84}" presName="parentText" presStyleLbl="node1" presStyleIdx="3" presStyleCnt="6">
        <dgm:presLayoutVars>
          <dgm:chMax val="0"/>
          <dgm:bulletEnabled val="1"/>
        </dgm:presLayoutVars>
      </dgm:prSet>
      <dgm:spPr/>
    </dgm:pt>
    <dgm:pt modelId="{909EEF83-694D-480D-9531-3BAC5B181D6F}" type="pres">
      <dgm:prSet presAssocID="{786ADD10-491F-40DB-B682-7E3C8AF4FA84}" presName="negativeSpace" presStyleCnt="0"/>
      <dgm:spPr/>
    </dgm:pt>
    <dgm:pt modelId="{79AB1C21-915A-4292-BF41-12CD8159CD06}" type="pres">
      <dgm:prSet presAssocID="{786ADD10-491F-40DB-B682-7E3C8AF4FA84}" presName="childText" presStyleLbl="conFgAcc1" presStyleIdx="3" presStyleCnt="6">
        <dgm:presLayoutVars>
          <dgm:bulletEnabled val="1"/>
        </dgm:presLayoutVars>
      </dgm:prSet>
      <dgm:spPr/>
    </dgm:pt>
    <dgm:pt modelId="{2F709AF9-75A6-4BE4-99E9-06D0A662F380}" type="pres">
      <dgm:prSet presAssocID="{928D9EB6-08D4-463A-9F7C-5EF1EC617338}" presName="spaceBetweenRectangles" presStyleCnt="0"/>
      <dgm:spPr/>
    </dgm:pt>
    <dgm:pt modelId="{B62396C9-D9EE-4476-B495-A916B8AB815B}" type="pres">
      <dgm:prSet presAssocID="{C2E1F1A8-D0BD-4E81-AD51-CD6B102F3BFC}" presName="parentLin" presStyleCnt="0"/>
      <dgm:spPr/>
    </dgm:pt>
    <dgm:pt modelId="{410D03E5-5C7B-403C-961B-A22EBF03A0E5}" type="pres">
      <dgm:prSet presAssocID="{C2E1F1A8-D0BD-4E81-AD51-CD6B102F3BFC}" presName="parentLeftMargin" presStyleLbl="node1" presStyleIdx="3" presStyleCnt="6"/>
      <dgm:spPr/>
    </dgm:pt>
    <dgm:pt modelId="{9B0B52D6-4A77-46AB-852E-6BE796A7C2AE}" type="pres">
      <dgm:prSet presAssocID="{C2E1F1A8-D0BD-4E81-AD51-CD6B102F3BFC}" presName="parentText" presStyleLbl="node1" presStyleIdx="4" presStyleCnt="6">
        <dgm:presLayoutVars>
          <dgm:chMax val="0"/>
          <dgm:bulletEnabled val="1"/>
        </dgm:presLayoutVars>
      </dgm:prSet>
      <dgm:spPr/>
    </dgm:pt>
    <dgm:pt modelId="{CE86ACDA-FC7F-45FB-91C0-9BB30A85426F}" type="pres">
      <dgm:prSet presAssocID="{C2E1F1A8-D0BD-4E81-AD51-CD6B102F3BFC}" presName="negativeSpace" presStyleCnt="0"/>
      <dgm:spPr/>
    </dgm:pt>
    <dgm:pt modelId="{B20230F8-EA22-4B28-8F06-F9D143209541}" type="pres">
      <dgm:prSet presAssocID="{C2E1F1A8-D0BD-4E81-AD51-CD6B102F3BFC}" presName="childText" presStyleLbl="conFgAcc1" presStyleIdx="4" presStyleCnt="6">
        <dgm:presLayoutVars>
          <dgm:bulletEnabled val="1"/>
        </dgm:presLayoutVars>
      </dgm:prSet>
      <dgm:spPr/>
    </dgm:pt>
    <dgm:pt modelId="{DE666814-B9F4-414A-99C6-31496544FA12}" type="pres">
      <dgm:prSet presAssocID="{354E017E-BAC9-4FF9-96AD-0645A656C59F}" presName="spaceBetweenRectangles" presStyleCnt="0"/>
      <dgm:spPr/>
    </dgm:pt>
    <dgm:pt modelId="{918F8F29-5594-4F3D-91F3-456D6933644D}" type="pres">
      <dgm:prSet presAssocID="{6342C901-ADC3-490C-B43F-E945456C91E8}" presName="parentLin" presStyleCnt="0"/>
      <dgm:spPr/>
    </dgm:pt>
    <dgm:pt modelId="{F3B9E601-D4E5-463E-B6A5-0541B629F0EF}" type="pres">
      <dgm:prSet presAssocID="{6342C901-ADC3-490C-B43F-E945456C91E8}" presName="parentLeftMargin" presStyleLbl="node1" presStyleIdx="4" presStyleCnt="6"/>
      <dgm:spPr/>
    </dgm:pt>
    <dgm:pt modelId="{4B2DC65D-6ED1-4D06-BA06-116C908C7E19}" type="pres">
      <dgm:prSet presAssocID="{6342C901-ADC3-490C-B43F-E945456C91E8}" presName="parentText" presStyleLbl="node1" presStyleIdx="5" presStyleCnt="6">
        <dgm:presLayoutVars>
          <dgm:chMax val="0"/>
          <dgm:bulletEnabled val="1"/>
        </dgm:presLayoutVars>
      </dgm:prSet>
      <dgm:spPr/>
    </dgm:pt>
    <dgm:pt modelId="{2B54809A-495B-4ACA-804E-718648E7CDE7}" type="pres">
      <dgm:prSet presAssocID="{6342C901-ADC3-490C-B43F-E945456C91E8}" presName="negativeSpace" presStyleCnt="0"/>
      <dgm:spPr/>
    </dgm:pt>
    <dgm:pt modelId="{B9F8E4FA-D9F0-4971-8ED7-92161BEDE9DF}" type="pres">
      <dgm:prSet presAssocID="{6342C901-ADC3-490C-B43F-E945456C91E8}" presName="childText" presStyleLbl="conFgAcc1" presStyleIdx="5" presStyleCnt="6">
        <dgm:presLayoutVars>
          <dgm:bulletEnabled val="1"/>
        </dgm:presLayoutVars>
      </dgm:prSet>
      <dgm:spPr/>
    </dgm:pt>
  </dgm:ptLst>
  <dgm:cxnLst>
    <dgm:cxn modelId="{83A88007-77FE-4E93-8623-7C0BA139CFA5}" srcId="{5F2F2583-2484-4A78-81F0-90E79928C872}" destId="{A2018491-3F3E-42F6-86DB-B38CB8EF3B61}" srcOrd="1" destOrd="0" parTransId="{23ACC65E-E080-4CBA-B9C5-35347D67DC57}" sibTransId="{589733BE-AAE0-4962-98FB-119B5CEE5E5E}"/>
    <dgm:cxn modelId="{C366F60A-8C37-4E96-BBF0-3CBE76D7230A}" srcId="{5F2F2583-2484-4A78-81F0-90E79928C872}" destId="{ED865380-1BB7-42D5-ACA0-172F2916D47A}" srcOrd="2" destOrd="0" parTransId="{97B7C2DA-BC62-4884-BA57-2CE846682A78}" sibTransId="{7C34A73A-AF44-43B2-978F-4D72B3EC2B90}"/>
    <dgm:cxn modelId="{FBC87018-D09B-44A5-A527-50B6F68CB40D}" type="presOf" srcId="{5F2F2583-2484-4A78-81F0-90E79928C872}" destId="{9CC989D0-0D59-4B53-BF01-8763402AC5E1}" srcOrd="0" destOrd="0" presId="urn:microsoft.com/office/officeart/2005/8/layout/list1"/>
    <dgm:cxn modelId="{6FBE8D20-BCA0-4D82-8662-BE5C199DA8CA}" type="presOf" srcId="{6342C901-ADC3-490C-B43F-E945456C91E8}" destId="{F3B9E601-D4E5-463E-B6A5-0541B629F0EF}" srcOrd="0" destOrd="0" presId="urn:microsoft.com/office/officeart/2005/8/layout/list1"/>
    <dgm:cxn modelId="{F253872E-B78C-49A6-9E66-CDC38E26AC58}" srcId="{5F2F2583-2484-4A78-81F0-90E79928C872}" destId="{56F7DA45-9246-458E-9A1E-F9115BE72194}" srcOrd="0" destOrd="0" parTransId="{00225020-4CEA-48DE-9147-B5BC8B4E8643}" sibTransId="{4F731DFB-734C-48D2-939B-9AB914292F27}"/>
    <dgm:cxn modelId="{F1D38245-543B-4644-975B-EF549F553562}" srcId="{5F2F2583-2484-4A78-81F0-90E79928C872}" destId="{6342C901-ADC3-490C-B43F-E945456C91E8}" srcOrd="5" destOrd="0" parTransId="{28B3D24F-944B-4849-A693-EA85E7C2C857}" sibTransId="{08571D78-53B9-4182-9EDE-8E19390A1216}"/>
    <dgm:cxn modelId="{11B1A04E-3AF5-4AD7-8131-8739C5CACAC3}" type="presOf" srcId="{56F7DA45-9246-458E-9A1E-F9115BE72194}" destId="{4EE9E478-0CF7-4EFD-95F7-5A1153476764}" srcOrd="0" destOrd="0" presId="urn:microsoft.com/office/officeart/2005/8/layout/list1"/>
    <dgm:cxn modelId="{BE644B6F-A711-4685-B920-C3C831EC0B5D}" type="presOf" srcId="{ED865380-1BB7-42D5-ACA0-172F2916D47A}" destId="{D9760C65-E7AD-46F9-BAF3-8A25D5D1D39A}" srcOrd="1" destOrd="0" presId="urn:microsoft.com/office/officeart/2005/8/layout/list1"/>
    <dgm:cxn modelId="{F2F8E652-83AC-4695-9252-CB4DCDA04F34}" type="presOf" srcId="{6342C901-ADC3-490C-B43F-E945456C91E8}" destId="{4B2DC65D-6ED1-4D06-BA06-116C908C7E19}" srcOrd="1" destOrd="0" presId="urn:microsoft.com/office/officeart/2005/8/layout/list1"/>
    <dgm:cxn modelId="{4C9A637B-215B-4304-9E4C-AA01E9108066}" type="presOf" srcId="{786ADD10-491F-40DB-B682-7E3C8AF4FA84}" destId="{E3A4A6DB-2609-41BF-99A4-5A8583E2BA99}" srcOrd="1" destOrd="0" presId="urn:microsoft.com/office/officeart/2005/8/layout/list1"/>
    <dgm:cxn modelId="{7862E97C-EDC9-469E-8309-ED366661F5E8}" type="presOf" srcId="{ED865380-1BB7-42D5-ACA0-172F2916D47A}" destId="{81209047-3F25-4953-B88C-5C4983125178}" srcOrd="0" destOrd="0" presId="urn:microsoft.com/office/officeart/2005/8/layout/list1"/>
    <dgm:cxn modelId="{8814C97D-CD73-49E5-8C11-EFA6F109B021}" type="presOf" srcId="{786ADD10-491F-40DB-B682-7E3C8AF4FA84}" destId="{471178CC-C139-4611-8219-00656A17E04F}" srcOrd="0" destOrd="0" presId="urn:microsoft.com/office/officeart/2005/8/layout/list1"/>
    <dgm:cxn modelId="{F6FE2480-EC4B-4747-A282-E52248508BD4}" type="presOf" srcId="{A2018491-3F3E-42F6-86DB-B38CB8EF3B61}" destId="{F80E0E99-F7A8-405B-910C-6FE25AAD4C4E}" srcOrd="0" destOrd="0" presId="urn:microsoft.com/office/officeart/2005/8/layout/list1"/>
    <dgm:cxn modelId="{6C8A9185-225C-47DB-864A-73C5E5B78294}" type="presOf" srcId="{C2E1F1A8-D0BD-4E81-AD51-CD6B102F3BFC}" destId="{410D03E5-5C7B-403C-961B-A22EBF03A0E5}" srcOrd="0" destOrd="0" presId="urn:microsoft.com/office/officeart/2005/8/layout/list1"/>
    <dgm:cxn modelId="{5E0D338A-0213-4F4F-A686-AB0F6ED76695}" type="presOf" srcId="{A2018491-3F3E-42F6-86DB-B38CB8EF3B61}" destId="{E7F5C74D-8766-4427-BC5B-BAEC5B414404}" srcOrd="1" destOrd="0" presId="urn:microsoft.com/office/officeart/2005/8/layout/list1"/>
    <dgm:cxn modelId="{CDD4AC8C-617F-423D-A7B9-6A19C54A0477}" type="presOf" srcId="{C2E1F1A8-D0BD-4E81-AD51-CD6B102F3BFC}" destId="{9B0B52D6-4A77-46AB-852E-6BE796A7C2AE}" srcOrd="1" destOrd="0" presId="urn:microsoft.com/office/officeart/2005/8/layout/list1"/>
    <dgm:cxn modelId="{1E6E7CCB-1B31-45E4-96E1-10B1D0ECA512}" srcId="{5F2F2583-2484-4A78-81F0-90E79928C872}" destId="{786ADD10-491F-40DB-B682-7E3C8AF4FA84}" srcOrd="3" destOrd="0" parTransId="{3A400E3B-3703-4338-B263-B6F18AF67D0C}" sibTransId="{928D9EB6-08D4-463A-9F7C-5EF1EC617338}"/>
    <dgm:cxn modelId="{F5D800D8-297F-498E-9C1F-25C864B7F312}" srcId="{5F2F2583-2484-4A78-81F0-90E79928C872}" destId="{C2E1F1A8-D0BD-4E81-AD51-CD6B102F3BFC}" srcOrd="4" destOrd="0" parTransId="{97909115-8AFB-4E25-ACA9-02B4F9AFE28D}" sibTransId="{354E017E-BAC9-4FF9-96AD-0645A656C59F}"/>
    <dgm:cxn modelId="{3373A8E3-8216-4F88-A4BE-9A5E46390F4F}" type="presOf" srcId="{56F7DA45-9246-458E-9A1E-F9115BE72194}" destId="{5F53A576-E790-40FC-A7AE-965789D5210E}" srcOrd="1" destOrd="0" presId="urn:microsoft.com/office/officeart/2005/8/layout/list1"/>
    <dgm:cxn modelId="{97D275F7-AA04-4078-9632-8EEBEB513187}" type="presParOf" srcId="{9CC989D0-0D59-4B53-BF01-8763402AC5E1}" destId="{33E30D99-A94B-4EF0-B2E8-130FBB464850}" srcOrd="0" destOrd="0" presId="urn:microsoft.com/office/officeart/2005/8/layout/list1"/>
    <dgm:cxn modelId="{19C9A1A5-6C9C-4449-887D-D6A6B4303259}" type="presParOf" srcId="{33E30D99-A94B-4EF0-B2E8-130FBB464850}" destId="{4EE9E478-0CF7-4EFD-95F7-5A1153476764}" srcOrd="0" destOrd="0" presId="urn:microsoft.com/office/officeart/2005/8/layout/list1"/>
    <dgm:cxn modelId="{D8A0C6B5-4CD3-458E-A8BF-4B83AC1B6E95}" type="presParOf" srcId="{33E30D99-A94B-4EF0-B2E8-130FBB464850}" destId="{5F53A576-E790-40FC-A7AE-965789D5210E}" srcOrd="1" destOrd="0" presId="urn:microsoft.com/office/officeart/2005/8/layout/list1"/>
    <dgm:cxn modelId="{B9AEDC98-4A8C-4C9E-84D4-41D1600B1AD5}" type="presParOf" srcId="{9CC989D0-0D59-4B53-BF01-8763402AC5E1}" destId="{D9CB84E3-FC3F-4295-9180-98347A2EB6F0}" srcOrd="1" destOrd="0" presId="urn:microsoft.com/office/officeart/2005/8/layout/list1"/>
    <dgm:cxn modelId="{99DD2760-6594-4A54-BAA0-39E72A21F9BE}" type="presParOf" srcId="{9CC989D0-0D59-4B53-BF01-8763402AC5E1}" destId="{58C4041E-9FDC-49DF-A612-A0A0D68C3C73}" srcOrd="2" destOrd="0" presId="urn:microsoft.com/office/officeart/2005/8/layout/list1"/>
    <dgm:cxn modelId="{245866FB-AE0A-43A4-9311-2A2EEBA2333E}" type="presParOf" srcId="{9CC989D0-0D59-4B53-BF01-8763402AC5E1}" destId="{71AE3821-6BB4-497F-8A64-4C1EF270F0A7}" srcOrd="3" destOrd="0" presId="urn:microsoft.com/office/officeart/2005/8/layout/list1"/>
    <dgm:cxn modelId="{B6CFDCE2-61D7-4D02-8A2D-238B365AA5A3}" type="presParOf" srcId="{9CC989D0-0D59-4B53-BF01-8763402AC5E1}" destId="{0E85FB9E-F676-4436-BD85-2FD77B66ADF3}" srcOrd="4" destOrd="0" presId="urn:microsoft.com/office/officeart/2005/8/layout/list1"/>
    <dgm:cxn modelId="{877B4C23-5285-496A-8918-77285151A73F}" type="presParOf" srcId="{0E85FB9E-F676-4436-BD85-2FD77B66ADF3}" destId="{F80E0E99-F7A8-405B-910C-6FE25AAD4C4E}" srcOrd="0" destOrd="0" presId="urn:microsoft.com/office/officeart/2005/8/layout/list1"/>
    <dgm:cxn modelId="{5AF8651D-B75C-4972-B464-CB18B8ECFE7D}" type="presParOf" srcId="{0E85FB9E-F676-4436-BD85-2FD77B66ADF3}" destId="{E7F5C74D-8766-4427-BC5B-BAEC5B414404}" srcOrd="1" destOrd="0" presId="urn:microsoft.com/office/officeart/2005/8/layout/list1"/>
    <dgm:cxn modelId="{A14A9659-D06B-44DE-A7EF-9F58D196169C}" type="presParOf" srcId="{9CC989D0-0D59-4B53-BF01-8763402AC5E1}" destId="{CA7A0805-8F74-42C2-940C-764ECB32F5BD}" srcOrd="5" destOrd="0" presId="urn:microsoft.com/office/officeart/2005/8/layout/list1"/>
    <dgm:cxn modelId="{0A89D4D1-193B-4909-8F66-BE3FDFB615F9}" type="presParOf" srcId="{9CC989D0-0D59-4B53-BF01-8763402AC5E1}" destId="{A14E9580-973B-4553-AEE6-B06FC0F09413}" srcOrd="6" destOrd="0" presId="urn:microsoft.com/office/officeart/2005/8/layout/list1"/>
    <dgm:cxn modelId="{0A48ED16-EC5F-49E2-A1B9-01D247D7294D}" type="presParOf" srcId="{9CC989D0-0D59-4B53-BF01-8763402AC5E1}" destId="{AEE69043-2867-4F5C-9627-5D907FEFCFEA}" srcOrd="7" destOrd="0" presId="urn:microsoft.com/office/officeart/2005/8/layout/list1"/>
    <dgm:cxn modelId="{4854E35C-CFD0-498E-8B98-60D6FC9B6A3D}" type="presParOf" srcId="{9CC989D0-0D59-4B53-BF01-8763402AC5E1}" destId="{A272D6CE-CE90-4CFE-AADA-32F9143D8D08}" srcOrd="8" destOrd="0" presId="urn:microsoft.com/office/officeart/2005/8/layout/list1"/>
    <dgm:cxn modelId="{6BAC130C-2755-42E1-9751-CF455EEA5FE1}" type="presParOf" srcId="{A272D6CE-CE90-4CFE-AADA-32F9143D8D08}" destId="{81209047-3F25-4953-B88C-5C4983125178}" srcOrd="0" destOrd="0" presId="urn:microsoft.com/office/officeart/2005/8/layout/list1"/>
    <dgm:cxn modelId="{B440008E-D943-47D5-98EA-60BFE0E59188}" type="presParOf" srcId="{A272D6CE-CE90-4CFE-AADA-32F9143D8D08}" destId="{D9760C65-E7AD-46F9-BAF3-8A25D5D1D39A}" srcOrd="1" destOrd="0" presId="urn:microsoft.com/office/officeart/2005/8/layout/list1"/>
    <dgm:cxn modelId="{58B68072-4034-4F55-BBFC-EC543077DEB8}" type="presParOf" srcId="{9CC989D0-0D59-4B53-BF01-8763402AC5E1}" destId="{312B4BDB-7192-48CF-843B-6EBA94409849}" srcOrd="9" destOrd="0" presId="urn:microsoft.com/office/officeart/2005/8/layout/list1"/>
    <dgm:cxn modelId="{4090385F-2E65-4A20-AA5B-DB87B9852E70}" type="presParOf" srcId="{9CC989D0-0D59-4B53-BF01-8763402AC5E1}" destId="{2BEDDACB-736E-4CEA-9656-C3D6F2E6EBAB}" srcOrd="10" destOrd="0" presId="urn:microsoft.com/office/officeart/2005/8/layout/list1"/>
    <dgm:cxn modelId="{D4BF1A96-8872-49C9-AA8F-FFB3FD5EBD87}" type="presParOf" srcId="{9CC989D0-0D59-4B53-BF01-8763402AC5E1}" destId="{B22FF334-91C2-4E3F-8FBD-5B9DDF95BF6E}" srcOrd="11" destOrd="0" presId="urn:microsoft.com/office/officeart/2005/8/layout/list1"/>
    <dgm:cxn modelId="{71BB1049-1470-40E8-BA87-03427A51B793}" type="presParOf" srcId="{9CC989D0-0D59-4B53-BF01-8763402AC5E1}" destId="{593A0783-C994-48C9-9ACC-52796F8B91B6}" srcOrd="12" destOrd="0" presId="urn:microsoft.com/office/officeart/2005/8/layout/list1"/>
    <dgm:cxn modelId="{E5542584-F43C-4B78-84B0-3495885C742B}" type="presParOf" srcId="{593A0783-C994-48C9-9ACC-52796F8B91B6}" destId="{471178CC-C139-4611-8219-00656A17E04F}" srcOrd="0" destOrd="0" presId="urn:microsoft.com/office/officeart/2005/8/layout/list1"/>
    <dgm:cxn modelId="{E6CCB546-9B87-4F73-8212-CCBC347499D7}" type="presParOf" srcId="{593A0783-C994-48C9-9ACC-52796F8B91B6}" destId="{E3A4A6DB-2609-41BF-99A4-5A8583E2BA99}" srcOrd="1" destOrd="0" presId="urn:microsoft.com/office/officeart/2005/8/layout/list1"/>
    <dgm:cxn modelId="{16D14063-6C4D-448E-B9CA-60E93A6CCB6D}" type="presParOf" srcId="{9CC989D0-0D59-4B53-BF01-8763402AC5E1}" destId="{909EEF83-694D-480D-9531-3BAC5B181D6F}" srcOrd="13" destOrd="0" presId="urn:microsoft.com/office/officeart/2005/8/layout/list1"/>
    <dgm:cxn modelId="{5F71EE69-3A27-48D1-920B-63BD7CB40D7D}" type="presParOf" srcId="{9CC989D0-0D59-4B53-BF01-8763402AC5E1}" destId="{79AB1C21-915A-4292-BF41-12CD8159CD06}" srcOrd="14" destOrd="0" presId="urn:microsoft.com/office/officeart/2005/8/layout/list1"/>
    <dgm:cxn modelId="{73646598-2091-48B9-A273-04D2C94B321D}" type="presParOf" srcId="{9CC989D0-0D59-4B53-BF01-8763402AC5E1}" destId="{2F709AF9-75A6-4BE4-99E9-06D0A662F380}" srcOrd="15" destOrd="0" presId="urn:microsoft.com/office/officeart/2005/8/layout/list1"/>
    <dgm:cxn modelId="{A9A743C5-88BE-47B6-8212-1F9ADA6F43C8}" type="presParOf" srcId="{9CC989D0-0D59-4B53-BF01-8763402AC5E1}" destId="{B62396C9-D9EE-4476-B495-A916B8AB815B}" srcOrd="16" destOrd="0" presId="urn:microsoft.com/office/officeart/2005/8/layout/list1"/>
    <dgm:cxn modelId="{E7703163-761E-4F80-A0BD-9AD9279F47F1}" type="presParOf" srcId="{B62396C9-D9EE-4476-B495-A916B8AB815B}" destId="{410D03E5-5C7B-403C-961B-A22EBF03A0E5}" srcOrd="0" destOrd="0" presId="urn:microsoft.com/office/officeart/2005/8/layout/list1"/>
    <dgm:cxn modelId="{21766CD6-C792-4D47-B6D9-8769154712B3}" type="presParOf" srcId="{B62396C9-D9EE-4476-B495-A916B8AB815B}" destId="{9B0B52D6-4A77-46AB-852E-6BE796A7C2AE}" srcOrd="1" destOrd="0" presId="urn:microsoft.com/office/officeart/2005/8/layout/list1"/>
    <dgm:cxn modelId="{A31DDD65-3881-4DC7-94DC-CFCA962876E9}" type="presParOf" srcId="{9CC989D0-0D59-4B53-BF01-8763402AC5E1}" destId="{CE86ACDA-FC7F-45FB-91C0-9BB30A85426F}" srcOrd="17" destOrd="0" presId="urn:microsoft.com/office/officeart/2005/8/layout/list1"/>
    <dgm:cxn modelId="{C8EDDF3A-455F-4913-973C-79752210E4CE}" type="presParOf" srcId="{9CC989D0-0D59-4B53-BF01-8763402AC5E1}" destId="{B20230F8-EA22-4B28-8F06-F9D143209541}" srcOrd="18" destOrd="0" presId="urn:microsoft.com/office/officeart/2005/8/layout/list1"/>
    <dgm:cxn modelId="{DD59F6D4-FA0D-4352-B9C5-DB4567B62798}" type="presParOf" srcId="{9CC989D0-0D59-4B53-BF01-8763402AC5E1}" destId="{DE666814-B9F4-414A-99C6-31496544FA12}" srcOrd="19" destOrd="0" presId="urn:microsoft.com/office/officeart/2005/8/layout/list1"/>
    <dgm:cxn modelId="{A8CD017D-4D8C-4E51-BC6F-D02642EBCD6E}" type="presParOf" srcId="{9CC989D0-0D59-4B53-BF01-8763402AC5E1}" destId="{918F8F29-5594-4F3D-91F3-456D6933644D}" srcOrd="20" destOrd="0" presId="urn:microsoft.com/office/officeart/2005/8/layout/list1"/>
    <dgm:cxn modelId="{AFF823B3-538F-465F-A993-AEA36A660F93}" type="presParOf" srcId="{918F8F29-5594-4F3D-91F3-456D6933644D}" destId="{F3B9E601-D4E5-463E-B6A5-0541B629F0EF}" srcOrd="0" destOrd="0" presId="urn:microsoft.com/office/officeart/2005/8/layout/list1"/>
    <dgm:cxn modelId="{58BF8093-2D92-4E8A-825A-2D7DD123F84D}" type="presParOf" srcId="{918F8F29-5594-4F3D-91F3-456D6933644D}" destId="{4B2DC65D-6ED1-4D06-BA06-116C908C7E19}" srcOrd="1" destOrd="0" presId="urn:microsoft.com/office/officeart/2005/8/layout/list1"/>
    <dgm:cxn modelId="{C598CA3B-96E5-41EF-9897-07CC7B76FD31}" type="presParOf" srcId="{9CC989D0-0D59-4B53-BF01-8763402AC5E1}" destId="{2B54809A-495B-4ACA-804E-718648E7CDE7}" srcOrd="21" destOrd="0" presId="urn:microsoft.com/office/officeart/2005/8/layout/list1"/>
    <dgm:cxn modelId="{1873301E-45BF-4DA6-B707-CCDAAD71DA29}" type="presParOf" srcId="{9CC989D0-0D59-4B53-BF01-8763402AC5E1}" destId="{B9F8E4FA-D9F0-4971-8ED7-92161BEDE9DF}"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8C5834-AB0D-48C3-A3AA-7B00E56938C3}"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GB"/>
        </a:p>
      </dgm:t>
    </dgm:pt>
    <dgm:pt modelId="{3764790A-0FD8-4911-BAA1-C8352211E2AF}">
      <dgm:prSet phldrT="[Text]" custT="1"/>
      <dgm:spPr/>
      <dgm:t>
        <a:bodyPr/>
        <a:lstStyle/>
        <a:p>
          <a:pPr>
            <a:buClrTx/>
            <a:buSzTx/>
            <a:buFont typeface="Arial" panose="020B0604020202020204" pitchFamily="34" charset="0"/>
            <a:buChar char="•"/>
            <a:defRPr sz="1500">
              <a:ln/>
              <a:solidFill>
                <a:schemeClr val="tx1"/>
              </a:solidFill>
              <a:effectLst/>
              <a:uLnTx/>
              <a:uFillTx/>
              <a:ea typeface="+mn-ea"/>
              <a:cs typeface="+mn-cs"/>
            </a:defRPr>
          </a:pPr>
          <a:r>
            <a:t>Şehir merkezindeki önemli bölgelerin (örneğin Prado Müzesi gibi) etrafında çok modluluğu teşvik eden yeni modlar arası hatların uygulanması.</a:t>
          </a:r>
          <a:endParaRPr lang="en-GB" sz="1500">
            <a:solidFill>
              <a:schemeClr val="tx1"/>
            </a:solidFill>
          </a:endParaRPr>
        </a:p>
      </dgm:t>
    </dgm:pt>
    <dgm:pt modelId="{3635DEF4-7422-4B4A-B553-42A601DF4035}" type="parTrans" cxnId="{A7A83A3A-25D8-48E5-A1D5-4B29A5215946}">
      <dgm:prSet/>
      <dgm:spPr/>
      <dgm:t>
        <a:bodyPr/>
        <a:lstStyle/>
        <a:p>
          <a:endParaRPr lang="en-GB" sz="1500">
            <a:solidFill>
              <a:schemeClr val="tx1"/>
            </a:solidFill>
          </a:endParaRPr>
        </a:p>
      </dgm:t>
    </dgm:pt>
    <dgm:pt modelId="{1B21CFBC-4879-48DE-9924-1569D270B3A0}" type="sibTrans" cxnId="{A7A83A3A-25D8-48E5-A1D5-4B29A5215946}">
      <dgm:prSet/>
      <dgm:spPr/>
      <dgm:t>
        <a:bodyPr/>
        <a:lstStyle/>
        <a:p>
          <a:endParaRPr lang="en-GB" sz="1500">
            <a:solidFill>
              <a:schemeClr val="tx1"/>
            </a:solidFill>
          </a:endParaRPr>
        </a:p>
      </dgm:t>
    </dgm:pt>
    <dgm:pt modelId="{A310A4D5-8807-457C-9200-6F0C52AAC60F}">
      <dgm:prSet custT="1"/>
      <dgm:spPr/>
      <dgm:t>
        <a:bodyPr/>
        <a:lstStyle/>
        <a:p>
          <a:pPr>
            <a:defRPr sz="1500">
              <a:ln/>
              <a:solidFill>
                <a:schemeClr val="tx1"/>
              </a:solidFill>
              <a:effectLst/>
              <a:uLnTx/>
              <a:uFillTx/>
              <a:ea typeface="+mn-ea"/>
              <a:cs typeface="+mn-cs"/>
            </a:defRPr>
          </a:pPr>
          <a:r>
            <a:rPr sz="1400" dirty="0"/>
            <a:t>2030 </a:t>
          </a:r>
          <a:r>
            <a:rPr sz="1400" dirty="0" err="1"/>
            <a:t>yılına</a:t>
          </a:r>
          <a:r>
            <a:rPr sz="1400" dirty="0"/>
            <a:t> </a:t>
          </a:r>
          <a:r>
            <a:rPr sz="1400" dirty="0" err="1"/>
            <a:t>kadar</a:t>
          </a:r>
          <a:r>
            <a:rPr sz="1400" dirty="0"/>
            <a:t> 20.000 yeni </a:t>
          </a:r>
          <a:r>
            <a:rPr sz="1400" dirty="0" err="1"/>
            <a:t>bireysel</a:t>
          </a:r>
          <a:r>
            <a:rPr sz="1400" dirty="0"/>
            <a:t> </a:t>
          </a:r>
          <a:r>
            <a:rPr sz="1400" dirty="0" err="1"/>
            <a:t>hareketlilik</a:t>
          </a:r>
          <a:r>
            <a:rPr sz="1400" dirty="0"/>
            <a:t> </a:t>
          </a:r>
          <a:r>
            <a:rPr sz="1400" dirty="0" err="1"/>
            <a:t>aracı</a:t>
          </a:r>
          <a:r>
            <a:rPr sz="1400" dirty="0"/>
            <a:t> </a:t>
          </a:r>
          <a:r>
            <a:rPr sz="1400" dirty="0" err="1"/>
            <a:t>için</a:t>
          </a:r>
          <a:r>
            <a:rPr sz="1400" dirty="0"/>
            <a:t> </a:t>
          </a:r>
          <a:r>
            <a:rPr sz="1400" dirty="0" err="1"/>
            <a:t>paylaşımlı</a:t>
          </a:r>
          <a:r>
            <a:rPr sz="1400" dirty="0"/>
            <a:t> </a:t>
          </a:r>
          <a:r>
            <a:rPr sz="1400" dirty="0" err="1"/>
            <a:t>hareketlilik</a:t>
          </a:r>
          <a:r>
            <a:rPr sz="1400" dirty="0"/>
            <a:t> </a:t>
          </a:r>
          <a:r>
            <a:rPr sz="1400" dirty="0" err="1"/>
            <a:t>şirketleriyle</a:t>
          </a:r>
          <a:r>
            <a:rPr sz="1400" dirty="0"/>
            <a:t> </a:t>
          </a:r>
          <a:r>
            <a:rPr sz="1400" dirty="0" err="1"/>
            <a:t>iş</a:t>
          </a:r>
          <a:r>
            <a:rPr sz="1400" dirty="0"/>
            <a:t> </a:t>
          </a:r>
          <a:r>
            <a:rPr sz="1400" dirty="0" err="1"/>
            <a:t>birliği</a:t>
          </a:r>
          <a:r>
            <a:rPr sz="1400" dirty="0"/>
            <a:t>.</a:t>
          </a:r>
        </a:p>
      </dgm:t>
    </dgm:pt>
    <dgm:pt modelId="{542D7729-A8AD-44FD-99E4-E84A659C6438}" type="parTrans" cxnId="{3A1A334B-61D6-40EF-91D4-9EB85DE012FD}">
      <dgm:prSet/>
      <dgm:spPr/>
      <dgm:t>
        <a:bodyPr/>
        <a:lstStyle/>
        <a:p>
          <a:endParaRPr lang="en-GB" sz="1500">
            <a:solidFill>
              <a:schemeClr val="tx1"/>
            </a:solidFill>
          </a:endParaRPr>
        </a:p>
      </dgm:t>
    </dgm:pt>
    <dgm:pt modelId="{0969AF46-9CC1-4CE8-AA51-04C7CCF71663}" type="sibTrans" cxnId="{3A1A334B-61D6-40EF-91D4-9EB85DE012FD}">
      <dgm:prSet/>
      <dgm:spPr/>
      <dgm:t>
        <a:bodyPr/>
        <a:lstStyle/>
        <a:p>
          <a:endParaRPr lang="en-GB" sz="1500">
            <a:solidFill>
              <a:schemeClr val="tx1"/>
            </a:solidFill>
          </a:endParaRPr>
        </a:p>
      </dgm:t>
    </dgm:pt>
    <dgm:pt modelId="{10B726DB-2578-443F-B06A-7572A7245155}">
      <dgm:prSet custT="1"/>
      <dgm:spPr/>
      <dgm:t>
        <a:bodyPr/>
        <a:lstStyle/>
        <a:p>
          <a:pPr>
            <a:defRPr sz="1500">
              <a:ln/>
              <a:solidFill>
                <a:schemeClr val="tx1"/>
              </a:solidFill>
              <a:effectLst/>
              <a:uLnTx/>
              <a:uFillTx/>
              <a:ea typeface="+mn-ea"/>
              <a:cs typeface="+mn-cs"/>
            </a:defRPr>
          </a:pPr>
          <a:r>
            <a:rPr sz="1400" dirty="0" err="1"/>
            <a:t>Bisiklet</a:t>
          </a:r>
          <a:r>
            <a:rPr sz="1400" dirty="0"/>
            <a:t> </a:t>
          </a:r>
          <a:r>
            <a:rPr sz="1400" dirty="0" err="1"/>
            <a:t>ağının</a:t>
          </a:r>
          <a:r>
            <a:rPr sz="1400" dirty="0"/>
            <a:t> 2030 </a:t>
          </a:r>
          <a:r>
            <a:rPr sz="1400" dirty="0" err="1"/>
            <a:t>yılına</a:t>
          </a:r>
          <a:r>
            <a:rPr sz="1400" dirty="0"/>
            <a:t> </a:t>
          </a:r>
          <a:r>
            <a:rPr sz="1400" dirty="0" err="1"/>
            <a:t>kadar</a:t>
          </a:r>
          <a:r>
            <a:rPr sz="1400" dirty="0"/>
            <a:t> 250 </a:t>
          </a:r>
          <a:r>
            <a:rPr sz="1400" dirty="0" err="1"/>
            <a:t>kilometre</a:t>
          </a:r>
          <a:r>
            <a:rPr sz="1400" dirty="0"/>
            <a:t> yeni </a:t>
          </a:r>
          <a:r>
            <a:rPr sz="1400" dirty="0" err="1"/>
            <a:t>bisiklet</a:t>
          </a:r>
          <a:r>
            <a:rPr sz="1400" dirty="0"/>
            <a:t> </a:t>
          </a:r>
          <a:r>
            <a:rPr sz="1400" dirty="0" err="1"/>
            <a:t>yolunun</a:t>
          </a:r>
          <a:r>
            <a:rPr sz="1400" dirty="0"/>
            <a:t> </a:t>
          </a:r>
          <a:r>
            <a:rPr sz="1400" dirty="0" err="1"/>
            <a:t>ve</a:t>
          </a:r>
          <a:r>
            <a:rPr sz="1400" dirty="0"/>
            <a:t> 20.000 </a:t>
          </a:r>
          <a:r>
            <a:rPr sz="1400" dirty="0" err="1"/>
            <a:t>bisiklet</a:t>
          </a:r>
          <a:r>
            <a:rPr sz="1400" dirty="0"/>
            <a:t> park </a:t>
          </a:r>
          <a:r>
            <a:rPr sz="1400" dirty="0" err="1"/>
            <a:t>alanının</a:t>
          </a:r>
          <a:r>
            <a:rPr sz="1400" dirty="0"/>
            <a:t> </a:t>
          </a:r>
          <a:r>
            <a:rPr sz="1400" dirty="0" err="1"/>
            <a:t>eklenmesiyle</a:t>
          </a:r>
          <a:r>
            <a:rPr sz="1400" dirty="0"/>
            <a:t> </a:t>
          </a:r>
          <a:r>
            <a:rPr sz="1400" dirty="0" err="1"/>
            <a:t>tamamlanması</a:t>
          </a:r>
          <a:r>
            <a:rPr sz="1400" dirty="0"/>
            <a:t>.</a:t>
          </a:r>
        </a:p>
      </dgm:t>
    </dgm:pt>
    <dgm:pt modelId="{71728815-BE55-4560-BC42-A15046ADE999}" type="parTrans" cxnId="{39D3B84B-7CFB-4A82-B7F7-0E857DC9520A}">
      <dgm:prSet/>
      <dgm:spPr/>
      <dgm:t>
        <a:bodyPr/>
        <a:lstStyle/>
        <a:p>
          <a:endParaRPr lang="en-GB" sz="1500">
            <a:solidFill>
              <a:schemeClr val="tx1"/>
            </a:solidFill>
          </a:endParaRPr>
        </a:p>
      </dgm:t>
    </dgm:pt>
    <dgm:pt modelId="{AE901E4D-B936-4FD1-877C-002C8FF563FD}" type="sibTrans" cxnId="{39D3B84B-7CFB-4A82-B7F7-0E857DC9520A}">
      <dgm:prSet/>
      <dgm:spPr/>
      <dgm:t>
        <a:bodyPr/>
        <a:lstStyle/>
        <a:p>
          <a:endParaRPr lang="en-GB" sz="1500">
            <a:solidFill>
              <a:schemeClr val="tx1"/>
            </a:solidFill>
          </a:endParaRPr>
        </a:p>
      </dgm:t>
    </dgm:pt>
    <dgm:pt modelId="{33567186-B1F8-47A9-B628-C12DC3B998A1}">
      <dgm:prSet custT="1"/>
      <dgm:spPr/>
      <dgm:t>
        <a:bodyPr/>
        <a:lstStyle/>
        <a:p>
          <a:pPr>
            <a:defRPr sz="1500">
              <a:ln/>
              <a:solidFill>
                <a:schemeClr val="tx1"/>
              </a:solidFill>
              <a:effectLst/>
              <a:uLnTx/>
              <a:uFillTx/>
              <a:ea typeface="+mn-ea"/>
              <a:cs typeface="+mn-cs"/>
            </a:defRPr>
          </a:pPr>
          <a:r>
            <a:rPr sz="1400" dirty="0"/>
            <a:t>2030 </a:t>
          </a:r>
          <a:r>
            <a:rPr sz="1400" dirty="0" err="1"/>
            <a:t>yılına</a:t>
          </a:r>
          <a:r>
            <a:rPr sz="1400" dirty="0"/>
            <a:t> </a:t>
          </a:r>
          <a:r>
            <a:rPr sz="1400" dirty="0" err="1"/>
            <a:t>kadar</a:t>
          </a:r>
          <a:r>
            <a:rPr sz="1400" dirty="0"/>
            <a:t> </a:t>
          </a:r>
          <a:r>
            <a:rPr sz="1400" dirty="0" err="1"/>
            <a:t>özel</a:t>
          </a:r>
          <a:r>
            <a:rPr sz="1400" dirty="0"/>
            <a:t> </a:t>
          </a:r>
          <a:r>
            <a:rPr sz="1400" dirty="0" err="1"/>
            <a:t>bisiklet</a:t>
          </a:r>
          <a:r>
            <a:rPr sz="1400" dirty="0"/>
            <a:t> </a:t>
          </a:r>
          <a:r>
            <a:rPr sz="1400" dirty="0" err="1"/>
            <a:t>paylaşım</a:t>
          </a:r>
          <a:r>
            <a:rPr sz="1400" dirty="0"/>
            <a:t> </a:t>
          </a:r>
          <a:r>
            <a:rPr sz="1400" dirty="0" err="1"/>
            <a:t>işletmelerinin</a:t>
          </a:r>
          <a:r>
            <a:rPr sz="1400" dirty="0"/>
            <a:t> </a:t>
          </a:r>
          <a:r>
            <a:rPr sz="1400" dirty="0" err="1"/>
            <a:t>hizmet</a:t>
          </a:r>
          <a:r>
            <a:rPr sz="1400" dirty="0"/>
            <a:t> </a:t>
          </a:r>
          <a:r>
            <a:rPr sz="1400" dirty="0" err="1"/>
            <a:t>kapsamını</a:t>
          </a:r>
          <a:r>
            <a:rPr sz="1400" dirty="0"/>
            <a:t> 10.000 </a:t>
          </a:r>
          <a:r>
            <a:rPr sz="1400" dirty="0" err="1"/>
            <a:t>bisiklete</a:t>
          </a:r>
          <a:r>
            <a:rPr sz="1400" dirty="0"/>
            <a:t> </a:t>
          </a:r>
          <a:r>
            <a:rPr sz="1400" dirty="0" err="1"/>
            <a:t>kadar</a:t>
          </a:r>
          <a:r>
            <a:rPr sz="1400" dirty="0"/>
            <a:t> </a:t>
          </a:r>
          <a:r>
            <a:rPr sz="1400" dirty="0" err="1"/>
            <a:t>artırma</a:t>
          </a:r>
          <a:r>
            <a:rPr sz="1400" dirty="0"/>
            <a:t>.</a:t>
          </a:r>
        </a:p>
      </dgm:t>
    </dgm:pt>
    <dgm:pt modelId="{DC806981-6906-482F-A6CC-86BCCB09ADAC}" type="parTrans" cxnId="{4FF702E9-FAFB-4A7B-98A0-EBD57E68A3F0}">
      <dgm:prSet/>
      <dgm:spPr/>
      <dgm:t>
        <a:bodyPr/>
        <a:lstStyle/>
        <a:p>
          <a:endParaRPr lang="en-GB" sz="1500">
            <a:solidFill>
              <a:schemeClr val="tx1"/>
            </a:solidFill>
          </a:endParaRPr>
        </a:p>
      </dgm:t>
    </dgm:pt>
    <dgm:pt modelId="{E5A1D410-8949-4DDE-A64A-699D05261FF0}" type="sibTrans" cxnId="{4FF702E9-FAFB-4A7B-98A0-EBD57E68A3F0}">
      <dgm:prSet/>
      <dgm:spPr/>
      <dgm:t>
        <a:bodyPr/>
        <a:lstStyle/>
        <a:p>
          <a:endParaRPr lang="en-GB" sz="1500">
            <a:solidFill>
              <a:schemeClr val="tx1"/>
            </a:solidFill>
          </a:endParaRPr>
        </a:p>
      </dgm:t>
    </dgm:pt>
    <dgm:pt modelId="{1CF6D226-BC73-4037-A69C-D7AA26F9FC09}">
      <dgm:prSet custT="1"/>
      <dgm:spPr/>
      <dgm:t>
        <a:bodyPr/>
        <a:lstStyle/>
        <a:p>
          <a:pPr>
            <a:defRPr sz="1500">
              <a:ln/>
              <a:solidFill>
                <a:schemeClr val="tx1"/>
              </a:solidFill>
              <a:effectLst/>
              <a:uLnTx/>
              <a:uFillTx/>
              <a:ea typeface="+mn-ea"/>
              <a:cs typeface="+mn-cs"/>
            </a:defRPr>
          </a:pPr>
          <a:r>
            <a:rPr sz="1400" dirty="0" err="1"/>
            <a:t>Paylaşımlı</a:t>
          </a:r>
          <a:r>
            <a:rPr sz="1400" dirty="0"/>
            <a:t> </a:t>
          </a:r>
          <a:r>
            <a:rPr sz="1400" dirty="0" err="1"/>
            <a:t>bisikletler</a:t>
          </a:r>
          <a:r>
            <a:rPr sz="1400" dirty="0"/>
            <a:t> </a:t>
          </a:r>
          <a:r>
            <a:rPr sz="1400" dirty="0" err="1"/>
            <a:t>için</a:t>
          </a:r>
          <a:r>
            <a:rPr sz="1400" dirty="0"/>
            <a:t> park </a:t>
          </a:r>
          <a:r>
            <a:rPr sz="1400" dirty="0" err="1"/>
            <a:t>alanlarının</a:t>
          </a:r>
          <a:r>
            <a:rPr sz="1400" dirty="0"/>
            <a:t> 2030 </a:t>
          </a:r>
          <a:r>
            <a:rPr sz="1400" dirty="0" err="1"/>
            <a:t>yılına</a:t>
          </a:r>
          <a:r>
            <a:rPr sz="1400" dirty="0"/>
            <a:t> </a:t>
          </a:r>
          <a:r>
            <a:rPr sz="1400" dirty="0" err="1"/>
            <a:t>kadar</a:t>
          </a:r>
          <a:r>
            <a:rPr sz="1400" dirty="0"/>
            <a:t> 30.000'e </a:t>
          </a:r>
          <a:r>
            <a:rPr sz="1400" dirty="0" err="1"/>
            <a:t>kadar</a:t>
          </a:r>
          <a:r>
            <a:rPr sz="1400" dirty="0"/>
            <a:t> </a:t>
          </a:r>
          <a:r>
            <a:rPr sz="1400" dirty="0" err="1"/>
            <a:t>artırılması</a:t>
          </a:r>
          <a:r>
            <a:rPr sz="1400" dirty="0"/>
            <a:t>.</a:t>
          </a:r>
        </a:p>
      </dgm:t>
    </dgm:pt>
    <dgm:pt modelId="{237945BE-542D-4896-838F-37231B470A55}" type="parTrans" cxnId="{F9694EEB-5834-4C86-B23F-9023BFC0798D}">
      <dgm:prSet/>
      <dgm:spPr/>
      <dgm:t>
        <a:bodyPr/>
        <a:lstStyle/>
        <a:p>
          <a:endParaRPr lang="en-GB" sz="1500">
            <a:solidFill>
              <a:schemeClr val="tx1"/>
            </a:solidFill>
          </a:endParaRPr>
        </a:p>
      </dgm:t>
    </dgm:pt>
    <dgm:pt modelId="{95E2CAE9-13F0-4954-AD1E-4302B9C14B68}" type="sibTrans" cxnId="{F9694EEB-5834-4C86-B23F-9023BFC0798D}">
      <dgm:prSet/>
      <dgm:spPr/>
      <dgm:t>
        <a:bodyPr/>
        <a:lstStyle/>
        <a:p>
          <a:endParaRPr lang="en-GB" sz="1500">
            <a:solidFill>
              <a:schemeClr val="tx1"/>
            </a:solidFill>
          </a:endParaRPr>
        </a:p>
      </dgm:t>
    </dgm:pt>
    <dgm:pt modelId="{9174A220-6B05-4136-BA7D-CCE09F2F35B7}">
      <dgm:prSet custT="1"/>
      <dgm:spPr/>
      <dgm:t>
        <a:bodyPr/>
        <a:lstStyle/>
        <a:p>
          <a:pPr>
            <a:defRPr sz="1500">
              <a:ln/>
              <a:solidFill>
                <a:schemeClr val="tx1"/>
              </a:solidFill>
              <a:effectLst/>
              <a:uLnTx/>
              <a:uFillTx/>
              <a:ea typeface="+mn-ea"/>
              <a:cs typeface="+mn-cs"/>
            </a:defRPr>
          </a:pPr>
          <a:r>
            <a:rPr sz="1400" dirty="0"/>
            <a:t>2030 </a:t>
          </a:r>
          <a:r>
            <a:rPr sz="1400" dirty="0" err="1"/>
            <a:t>yılına</a:t>
          </a:r>
          <a:r>
            <a:rPr sz="1400" dirty="0"/>
            <a:t> </a:t>
          </a:r>
          <a:r>
            <a:rPr sz="1400" dirty="0" err="1"/>
            <a:t>kadar</a:t>
          </a:r>
          <a:r>
            <a:rPr sz="1400" dirty="0"/>
            <a:t> </a:t>
          </a:r>
          <a:r>
            <a:rPr sz="1400" dirty="0" err="1"/>
            <a:t>paylaşımlı</a:t>
          </a:r>
          <a:r>
            <a:rPr sz="1400" dirty="0"/>
            <a:t> </a:t>
          </a:r>
          <a:r>
            <a:rPr sz="1400" dirty="0" err="1"/>
            <a:t>araçlar</a:t>
          </a:r>
          <a:r>
            <a:rPr sz="1400" dirty="0"/>
            <a:t> </a:t>
          </a:r>
          <a:r>
            <a:rPr sz="1400" dirty="0" err="1"/>
            <a:t>için</a:t>
          </a:r>
          <a:r>
            <a:rPr sz="1400" dirty="0"/>
            <a:t> 2.000 'e </a:t>
          </a:r>
          <a:r>
            <a:rPr sz="1400" dirty="0" err="1"/>
            <a:t>kadar</a:t>
          </a:r>
          <a:r>
            <a:rPr sz="1400" dirty="0"/>
            <a:t> yeni </a:t>
          </a:r>
          <a:r>
            <a:rPr sz="1400" dirty="0" err="1"/>
            <a:t>otopark</a:t>
          </a:r>
          <a:r>
            <a:rPr sz="1400" dirty="0"/>
            <a:t> </a:t>
          </a:r>
          <a:r>
            <a:rPr sz="1400" dirty="0" err="1"/>
            <a:t>alanı</a:t>
          </a:r>
          <a:r>
            <a:rPr sz="1400" dirty="0"/>
            <a:t> </a:t>
          </a:r>
          <a:r>
            <a:rPr sz="1400" dirty="0" err="1"/>
            <a:t>oluşturulması</a:t>
          </a:r>
          <a:r>
            <a:rPr sz="1400" dirty="0"/>
            <a:t>.</a:t>
          </a:r>
        </a:p>
      </dgm:t>
    </dgm:pt>
    <dgm:pt modelId="{1B751C51-11E3-4095-8428-1ADF78FD79DA}" type="parTrans" cxnId="{13C36AC9-3B34-4E89-BECF-E0EEDE814CE3}">
      <dgm:prSet/>
      <dgm:spPr/>
      <dgm:t>
        <a:bodyPr/>
        <a:lstStyle/>
        <a:p>
          <a:endParaRPr lang="en-GB" sz="1500">
            <a:solidFill>
              <a:schemeClr val="tx1"/>
            </a:solidFill>
          </a:endParaRPr>
        </a:p>
      </dgm:t>
    </dgm:pt>
    <dgm:pt modelId="{70638521-A534-40A5-9D54-D33D8484A4F7}" type="sibTrans" cxnId="{13C36AC9-3B34-4E89-BECF-E0EEDE814CE3}">
      <dgm:prSet/>
      <dgm:spPr/>
      <dgm:t>
        <a:bodyPr/>
        <a:lstStyle/>
        <a:p>
          <a:endParaRPr lang="en-GB" sz="1500">
            <a:solidFill>
              <a:schemeClr val="tx1"/>
            </a:solidFill>
          </a:endParaRPr>
        </a:p>
      </dgm:t>
    </dgm:pt>
    <dgm:pt modelId="{B1C6E337-7938-4A1C-86B5-68E7958E7950}">
      <dgm:prSet custT="1"/>
      <dgm:spPr/>
      <dgm:t>
        <a:bodyPr/>
        <a:lstStyle/>
        <a:p>
          <a:pPr>
            <a:defRPr sz="1500">
              <a:ln/>
              <a:solidFill>
                <a:schemeClr val="tx1"/>
              </a:solidFill>
              <a:effectLst/>
              <a:uLnTx/>
              <a:uFillTx/>
              <a:ea typeface="+mn-ea"/>
              <a:cs typeface="+mn-cs"/>
            </a:defRPr>
          </a:pPr>
          <a:r>
            <a:t>Madrid belediyesinde modlar arası 10.000 otoparkın inşaatı.</a:t>
          </a:r>
          <a:endParaRPr kumimoji="0" lang="en-GB" sz="1500" i="0" u="none" strike="noStrike" cap="none" spc="0" normalizeH="0" baseline="0" noProof="0" dirty="0">
            <a:ln/>
            <a:solidFill>
              <a:schemeClr val="tx1"/>
            </a:solidFill>
            <a:effectLst/>
            <a:uLnTx/>
            <a:uFillTx/>
            <a:ea typeface="+mn-ea"/>
            <a:cs typeface="+mn-cs"/>
          </a:endParaRPr>
        </a:p>
      </dgm:t>
    </dgm:pt>
    <dgm:pt modelId="{BB70C19E-D1FD-4C2E-8B14-D31A0DCBCF89}" type="parTrans" cxnId="{9F94479D-400D-474A-A628-B30320480D63}">
      <dgm:prSet/>
      <dgm:spPr/>
      <dgm:t>
        <a:bodyPr/>
        <a:lstStyle/>
        <a:p>
          <a:endParaRPr lang="en-GB" sz="1500">
            <a:solidFill>
              <a:schemeClr val="tx1"/>
            </a:solidFill>
          </a:endParaRPr>
        </a:p>
      </dgm:t>
    </dgm:pt>
    <dgm:pt modelId="{D80BE131-AA0A-4184-9B37-DC1EC9A2FA57}" type="sibTrans" cxnId="{9F94479D-400D-474A-A628-B30320480D63}">
      <dgm:prSet/>
      <dgm:spPr/>
      <dgm:t>
        <a:bodyPr/>
        <a:lstStyle/>
        <a:p>
          <a:endParaRPr lang="en-GB" sz="1500">
            <a:solidFill>
              <a:schemeClr val="tx1"/>
            </a:solidFill>
          </a:endParaRPr>
        </a:p>
      </dgm:t>
    </dgm:pt>
    <dgm:pt modelId="{091C6B0A-D330-4427-A212-7A4C78F8AA49}" type="pres">
      <dgm:prSet presAssocID="{E68C5834-AB0D-48C3-A3AA-7B00E56938C3}" presName="diagram" presStyleCnt="0">
        <dgm:presLayoutVars>
          <dgm:dir/>
          <dgm:resizeHandles val="exact"/>
        </dgm:presLayoutVars>
      </dgm:prSet>
      <dgm:spPr/>
    </dgm:pt>
    <dgm:pt modelId="{9F3BE8AC-FB7B-451C-9D65-4CE321DF5722}" type="pres">
      <dgm:prSet presAssocID="{3764790A-0FD8-4911-BAA1-C8352211E2AF}" presName="node" presStyleLbl="node1" presStyleIdx="0" presStyleCnt="7" custScaleX="118286" custScaleY="159317">
        <dgm:presLayoutVars>
          <dgm:bulletEnabled val="1"/>
        </dgm:presLayoutVars>
      </dgm:prSet>
      <dgm:spPr/>
    </dgm:pt>
    <dgm:pt modelId="{AEC6FDED-296D-4830-9026-346D121990E4}" type="pres">
      <dgm:prSet presAssocID="{1B21CFBC-4879-48DE-9924-1569D270B3A0}" presName="sibTrans" presStyleCnt="0"/>
      <dgm:spPr/>
    </dgm:pt>
    <dgm:pt modelId="{746AB387-1828-4A3A-8610-91B0B1BB8B32}" type="pres">
      <dgm:prSet presAssocID="{A310A4D5-8807-457C-9200-6F0C52AAC60F}" presName="node" presStyleLbl="node1" presStyleIdx="1" presStyleCnt="7" custScaleX="118286" custScaleY="159317">
        <dgm:presLayoutVars>
          <dgm:bulletEnabled val="1"/>
        </dgm:presLayoutVars>
      </dgm:prSet>
      <dgm:spPr/>
    </dgm:pt>
    <dgm:pt modelId="{E2F3F572-6024-40D6-A555-72F04FD5AC61}" type="pres">
      <dgm:prSet presAssocID="{0969AF46-9CC1-4CE8-AA51-04C7CCF71663}" presName="sibTrans" presStyleCnt="0"/>
      <dgm:spPr/>
    </dgm:pt>
    <dgm:pt modelId="{23DB26CA-0D2F-473F-BC16-694B13DFE2BD}" type="pres">
      <dgm:prSet presAssocID="{10B726DB-2578-443F-B06A-7572A7245155}" presName="node" presStyleLbl="node1" presStyleIdx="2" presStyleCnt="7" custScaleX="92065" custScaleY="159317">
        <dgm:presLayoutVars>
          <dgm:bulletEnabled val="1"/>
        </dgm:presLayoutVars>
      </dgm:prSet>
      <dgm:spPr/>
    </dgm:pt>
    <dgm:pt modelId="{923F4E22-768F-4C37-960A-32E1D71B0518}" type="pres">
      <dgm:prSet presAssocID="{AE901E4D-B936-4FD1-877C-002C8FF563FD}" presName="sibTrans" presStyleCnt="0"/>
      <dgm:spPr/>
    </dgm:pt>
    <dgm:pt modelId="{A889757D-A520-47F5-B57D-56DA986523D4}" type="pres">
      <dgm:prSet presAssocID="{33567186-B1F8-47A9-B628-C12DC3B998A1}" presName="node" presStyleLbl="node1" presStyleIdx="3" presStyleCnt="7" custScaleX="81375" custScaleY="145129">
        <dgm:presLayoutVars>
          <dgm:bulletEnabled val="1"/>
        </dgm:presLayoutVars>
      </dgm:prSet>
      <dgm:spPr/>
    </dgm:pt>
    <dgm:pt modelId="{8614409A-272E-4546-B760-8F589CD07E04}" type="pres">
      <dgm:prSet presAssocID="{E5A1D410-8949-4DDE-A64A-699D05261FF0}" presName="sibTrans" presStyleCnt="0"/>
      <dgm:spPr/>
    </dgm:pt>
    <dgm:pt modelId="{B15B8D2D-1A9C-4FF6-9ACD-1BDDF49C4F91}" type="pres">
      <dgm:prSet presAssocID="{1CF6D226-BC73-4037-A69C-D7AA26F9FC09}" presName="node" presStyleLbl="node1" presStyleIdx="4" presStyleCnt="7" custScaleX="81375" custScaleY="145159">
        <dgm:presLayoutVars>
          <dgm:bulletEnabled val="1"/>
        </dgm:presLayoutVars>
      </dgm:prSet>
      <dgm:spPr/>
    </dgm:pt>
    <dgm:pt modelId="{FB518BC9-43CA-43F7-8058-D6BF24BA549E}" type="pres">
      <dgm:prSet presAssocID="{95E2CAE9-13F0-4954-AD1E-4302B9C14B68}" presName="sibTrans" presStyleCnt="0"/>
      <dgm:spPr/>
    </dgm:pt>
    <dgm:pt modelId="{8A402E5A-567B-4895-8A9E-18EEDC23F749}" type="pres">
      <dgm:prSet presAssocID="{9174A220-6B05-4136-BA7D-CCE09F2F35B7}" presName="node" presStyleLbl="node1" presStyleIdx="5" presStyleCnt="7" custScaleX="81375" custScaleY="145159">
        <dgm:presLayoutVars>
          <dgm:bulletEnabled val="1"/>
        </dgm:presLayoutVars>
      </dgm:prSet>
      <dgm:spPr/>
    </dgm:pt>
    <dgm:pt modelId="{43707DFE-59A3-4C35-982B-25C7862DE81E}" type="pres">
      <dgm:prSet presAssocID="{70638521-A534-40A5-9D54-D33D8484A4F7}" presName="sibTrans" presStyleCnt="0"/>
      <dgm:spPr/>
    </dgm:pt>
    <dgm:pt modelId="{95FAF60B-92B0-4A06-A001-BF7697D2CFEA}" type="pres">
      <dgm:prSet presAssocID="{B1C6E337-7938-4A1C-86B5-68E7958E7950}" presName="node" presStyleLbl="node1" presStyleIdx="6" presStyleCnt="7" custScaleX="81375" custScaleY="145159">
        <dgm:presLayoutVars>
          <dgm:bulletEnabled val="1"/>
        </dgm:presLayoutVars>
      </dgm:prSet>
      <dgm:spPr/>
    </dgm:pt>
  </dgm:ptLst>
  <dgm:cxnLst>
    <dgm:cxn modelId="{E98D7703-9580-4287-9731-C302FEE3DE25}" type="presOf" srcId="{B1C6E337-7938-4A1C-86B5-68E7958E7950}" destId="{95FAF60B-92B0-4A06-A001-BF7697D2CFEA}" srcOrd="0" destOrd="0" presId="urn:microsoft.com/office/officeart/2005/8/layout/default"/>
    <dgm:cxn modelId="{B5C3F70A-5584-41B0-8957-AA7A8B0BC8B4}" type="presOf" srcId="{3764790A-0FD8-4911-BAA1-C8352211E2AF}" destId="{9F3BE8AC-FB7B-451C-9D65-4CE321DF5722}" srcOrd="0" destOrd="0" presId="urn:microsoft.com/office/officeart/2005/8/layout/default"/>
    <dgm:cxn modelId="{A7A83A3A-25D8-48E5-A1D5-4B29A5215946}" srcId="{E68C5834-AB0D-48C3-A3AA-7B00E56938C3}" destId="{3764790A-0FD8-4911-BAA1-C8352211E2AF}" srcOrd="0" destOrd="0" parTransId="{3635DEF4-7422-4B4A-B553-42A601DF4035}" sibTransId="{1B21CFBC-4879-48DE-9924-1569D270B3A0}"/>
    <dgm:cxn modelId="{35813E68-2719-4834-B1F1-D040A45B788E}" type="presOf" srcId="{33567186-B1F8-47A9-B628-C12DC3B998A1}" destId="{A889757D-A520-47F5-B57D-56DA986523D4}" srcOrd="0" destOrd="0" presId="urn:microsoft.com/office/officeart/2005/8/layout/default"/>
    <dgm:cxn modelId="{41412F4A-4691-4510-80CC-B987F475CB67}" type="presOf" srcId="{9174A220-6B05-4136-BA7D-CCE09F2F35B7}" destId="{8A402E5A-567B-4895-8A9E-18EEDC23F749}" srcOrd="0" destOrd="0" presId="urn:microsoft.com/office/officeart/2005/8/layout/default"/>
    <dgm:cxn modelId="{3A1A334B-61D6-40EF-91D4-9EB85DE012FD}" srcId="{E68C5834-AB0D-48C3-A3AA-7B00E56938C3}" destId="{A310A4D5-8807-457C-9200-6F0C52AAC60F}" srcOrd="1" destOrd="0" parTransId="{542D7729-A8AD-44FD-99E4-E84A659C6438}" sibTransId="{0969AF46-9CC1-4CE8-AA51-04C7CCF71663}"/>
    <dgm:cxn modelId="{39D3B84B-7CFB-4A82-B7F7-0E857DC9520A}" srcId="{E68C5834-AB0D-48C3-A3AA-7B00E56938C3}" destId="{10B726DB-2578-443F-B06A-7572A7245155}" srcOrd="2" destOrd="0" parTransId="{71728815-BE55-4560-BC42-A15046ADE999}" sibTransId="{AE901E4D-B936-4FD1-877C-002C8FF563FD}"/>
    <dgm:cxn modelId="{C846C979-AA8E-4246-BC7F-5CBE2E1A6D1F}" type="presOf" srcId="{1CF6D226-BC73-4037-A69C-D7AA26F9FC09}" destId="{B15B8D2D-1A9C-4FF6-9ACD-1BDDF49C4F91}" srcOrd="0" destOrd="0" presId="urn:microsoft.com/office/officeart/2005/8/layout/default"/>
    <dgm:cxn modelId="{21E11C8E-CCF5-4D20-BE45-3F31A7101B04}" type="presOf" srcId="{E68C5834-AB0D-48C3-A3AA-7B00E56938C3}" destId="{091C6B0A-D330-4427-A212-7A4C78F8AA49}" srcOrd="0" destOrd="0" presId="urn:microsoft.com/office/officeart/2005/8/layout/default"/>
    <dgm:cxn modelId="{9F94479D-400D-474A-A628-B30320480D63}" srcId="{E68C5834-AB0D-48C3-A3AA-7B00E56938C3}" destId="{B1C6E337-7938-4A1C-86B5-68E7958E7950}" srcOrd="6" destOrd="0" parTransId="{BB70C19E-D1FD-4C2E-8B14-D31A0DCBCF89}" sibTransId="{D80BE131-AA0A-4184-9B37-DC1EC9A2FA57}"/>
    <dgm:cxn modelId="{A19F15C3-E07A-4D30-8534-FA48F622E814}" type="presOf" srcId="{A310A4D5-8807-457C-9200-6F0C52AAC60F}" destId="{746AB387-1828-4A3A-8610-91B0B1BB8B32}" srcOrd="0" destOrd="0" presId="urn:microsoft.com/office/officeart/2005/8/layout/default"/>
    <dgm:cxn modelId="{13C36AC9-3B34-4E89-BECF-E0EEDE814CE3}" srcId="{E68C5834-AB0D-48C3-A3AA-7B00E56938C3}" destId="{9174A220-6B05-4136-BA7D-CCE09F2F35B7}" srcOrd="5" destOrd="0" parTransId="{1B751C51-11E3-4095-8428-1ADF78FD79DA}" sibTransId="{70638521-A534-40A5-9D54-D33D8484A4F7}"/>
    <dgm:cxn modelId="{4FF702E9-FAFB-4A7B-98A0-EBD57E68A3F0}" srcId="{E68C5834-AB0D-48C3-A3AA-7B00E56938C3}" destId="{33567186-B1F8-47A9-B628-C12DC3B998A1}" srcOrd="3" destOrd="0" parTransId="{DC806981-6906-482F-A6CC-86BCCB09ADAC}" sibTransId="{E5A1D410-8949-4DDE-A64A-699D05261FF0}"/>
    <dgm:cxn modelId="{F9694EEB-5834-4C86-B23F-9023BFC0798D}" srcId="{E68C5834-AB0D-48C3-A3AA-7B00E56938C3}" destId="{1CF6D226-BC73-4037-A69C-D7AA26F9FC09}" srcOrd="4" destOrd="0" parTransId="{237945BE-542D-4896-838F-37231B470A55}" sibTransId="{95E2CAE9-13F0-4954-AD1E-4302B9C14B68}"/>
    <dgm:cxn modelId="{B70639ED-B485-4386-9194-E9A89415C2E3}" type="presOf" srcId="{10B726DB-2578-443F-B06A-7572A7245155}" destId="{23DB26CA-0D2F-473F-BC16-694B13DFE2BD}" srcOrd="0" destOrd="0" presId="urn:microsoft.com/office/officeart/2005/8/layout/default"/>
    <dgm:cxn modelId="{12EFA709-5C68-4BFF-9C3C-E887CA0D5FC3}" type="presParOf" srcId="{091C6B0A-D330-4427-A212-7A4C78F8AA49}" destId="{9F3BE8AC-FB7B-451C-9D65-4CE321DF5722}" srcOrd="0" destOrd="0" presId="urn:microsoft.com/office/officeart/2005/8/layout/default"/>
    <dgm:cxn modelId="{D63E9471-9551-479D-A7DE-E69245010C48}" type="presParOf" srcId="{091C6B0A-D330-4427-A212-7A4C78F8AA49}" destId="{AEC6FDED-296D-4830-9026-346D121990E4}" srcOrd="1" destOrd="0" presId="urn:microsoft.com/office/officeart/2005/8/layout/default"/>
    <dgm:cxn modelId="{3FEB4177-3C73-4EA6-BD00-DC602A467597}" type="presParOf" srcId="{091C6B0A-D330-4427-A212-7A4C78F8AA49}" destId="{746AB387-1828-4A3A-8610-91B0B1BB8B32}" srcOrd="2" destOrd="0" presId="urn:microsoft.com/office/officeart/2005/8/layout/default"/>
    <dgm:cxn modelId="{6CC73D64-98DD-40F5-BF29-080FAFB04F58}" type="presParOf" srcId="{091C6B0A-D330-4427-A212-7A4C78F8AA49}" destId="{E2F3F572-6024-40D6-A555-72F04FD5AC61}" srcOrd="3" destOrd="0" presId="urn:microsoft.com/office/officeart/2005/8/layout/default"/>
    <dgm:cxn modelId="{BE523169-2A65-4325-ADE2-7D5C10F7707F}" type="presParOf" srcId="{091C6B0A-D330-4427-A212-7A4C78F8AA49}" destId="{23DB26CA-0D2F-473F-BC16-694B13DFE2BD}" srcOrd="4" destOrd="0" presId="urn:microsoft.com/office/officeart/2005/8/layout/default"/>
    <dgm:cxn modelId="{365FEB89-A9AB-4E15-AABE-F6C79F16DE40}" type="presParOf" srcId="{091C6B0A-D330-4427-A212-7A4C78F8AA49}" destId="{923F4E22-768F-4C37-960A-32E1D71B0518}" srcOrd="5" destOrd="0" presId="urn:microsoft.com/office/officeart/2005/8/layout/default"/>
    <dgm:cxn modelId="{9F5549F8-2B21-423D-8D7F-A3B4843959BC}" type="presParOf" srcId="{091C6B0A-D330-4427-A212-7A4C78F8AA49}" destId="{A889757D-A520-47F5-B57D-56DA986523D4}" srcOrd="6" destOrd="0" presId="urn:microsoft.com/office/officeart/2005/8/layout/default"/>
    <dgm:cxn modelId="{6B65C333-6F91-445F-B095-C794F456F41E}" type="presParOf" srcId="{091C6B0A-D330-4427-A212-7A4C78F8AA49}" destId="{8614409A-272E-4546-B760-8F589CD07E04}" srcOrd="7" destOrd="0" presId="urn:microsoft.com/office/officeart/2005/8/layout/default"/>
    <dgm:cxn modelId="{F5873C19-5CD9-47E8-9974-8DE886B36226}" type="presParOf" srcId="{091C6B0A-D330-4427-A212-7A4C78F8AA49}" destId="{B15B8D2D-1A9C-4FF6-9ACD-1BDDF49C4F91}" srcOrd="8" destOrd="0" presId="urn:microsoft.com/office/officeart/2005/8/layout/default"/>
    <dgm:cxn modelId="{71BBBB04-BC9C-4E15-8AF9-3CBFBA953529}" type="presParOf" srcId="{091C6B0A-D330-4427-A212-7A4C78F8AA49}" destId="{FB518BC9-43CA-43F7-8058-D6BF24BA549E}" srcOrd="9" destOrd="0" presId="urn:microsoft.com/office/officeart/2005/8/layout/default"/>
    <dgm:cxn modelId="{B8ED6919-8A11-4539-8D85-C03FF0C6A8BC}" type="presParOf" srcId="{091C6B0A-D330-4427-A212-7A4C78F8AA49}" destId="{8A402E5A-567B-4895-8A9E-18EEDC23F749}" srcOrd="10" destOrd="0" presId="urn:microsoft.com/office/officeart/2005/8/layout/default"/>
    <dgm:cxn modelId="{5970A44F-AF36-4777-B10F-358892CE01B7}" type="presParOf" srcId="{091C6B0A-D330-4427-A212-7A4C78F8AA49}" destId="{43707DFE-59A3-4C35-982B-25C7862DE81E}" srcOrd="11" destOrd="0" presId="urn:microsoft.com/office/officeart/2005/8/layout/default"/>
    <dgm:cxn modelId="{CDCA74CB-92A9-4206-B171-36F27D97BB55}" type="presParOf" srcId="{091C6B0A-D330-4427-A212-7A4C78F8AA49}" destId="{95FAF60B-92B0-4A06-A001-BF7697D2CFEA}"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3C7C48-66E7-41ED-A75C-C4B2CC40FE8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37458B3E-6114-40BC-8FD1-4AA860B9EB38}">
      <dgm:prSet phldrT="[Text]" custT="1"/>
      <dgm:spPr>
        <a:solidFill>
          <a:schemeClr val="tx2">
            <a:lumMod val="20000"/>
            <a:lumOff val="80000"/>
          </a:schemeClr>
        </a:solidFill>
      </dgm:spPr>
      <dgm:t>
        <a:bodyPr/>
        <a:lstStyle/>
        <a:p>
          <a:pPr algn="ctr">
            <a:buClrTx/>
            <a:buSzTx/>
            <a:buFont typeface="Arial" panose="020B0604020202020204" pitchFamily="34" charset="0"/>
            <a:buChar char="•"/>
            <a:defRPr sz="1600">
              <a:ln/>
              <a:solidFill>
                <a:schemeClr val="tx1"/>
              </a:solidFill>
              <a:effectLst/>
              <a:uLnTx/>
              <a:uFillTx/>
              <a:ea typeface="+mn-ea"/>
              <a:cs typeface="+mn-cs"/>
            </a:defRPr>
          </a:pPr>
          <a:r>
            <a:rPr sz="1500" b="1" dirty="0"/>
            <a:t>Özel </a:t>
          </a:r>
          <a:r>
            <a:rPr sz="1500" b="1" dirty="0" err="1"/>
            <a:t>araçlara</a:t>
          </a:r>
          <a:r>
            <a:rPr sz="1500" b="1" dirty="0"/>
            <a:t> </a:t>
          </a:r>
          <a:r>
            <a:rPr sz="1500" b="1" dirty="0" err="1"/>
            <a:t>alternatif</a:t>
          </a:r>
          <a:r>
            <a:rPr sz="1500" b="1" dirty="0"/>
            <a:t> </a:t>
          </a:r>
          <a:r>
            <a:rPr sz="1500" b="1" dirty="0" err="1"/>
            <a:t>olarak</a:t>
          </a:r>
          <a:r>
            <a:rPr sz="1500" b="1" dirty="0"/>
            <a:t> </a:t>
          </a:r>
          <a:r>
            <a:rPr sz="1500" b="1" dirty="0" err="1"/>
            <a:t>sunulan</a:t>
          </a:r>
          <a:r>
            <a:rPr sz="1500" b="1" dirty="0"/>
            <a:t> </a:t>
          </a:r>
          <a:r>
            <a:rPr sz="1500" b="1" dirty="0" err="1"/>
            <a:t>seçeneklerin</a:t>
          </a:r>
          <a:r>
            <a:rPr sz="1500" b="1" dirty="0"/>
            <a:t> </a:t>
          </a:r>
          <a:r>
            <a:rPr sz="1500" b="1" dirty="0" err="1"/>
            <a:t>sayısı</a:t>
          </a:r>
          <a:r>
            <a:rPr sz="1500" b="1" dirty="0"/>
            <a:t> </a:t>
          </a:r>
          <a:r>
            <a:rPr sz="1500" b="1" dirty="0" err="1"/>
            <a:t>artmış</a:t>
          </a:r>
          <a:r>
            <a:rPr sz="1500" b="1" dirty="0"/>
            <a:t> </a:t>
          </a:r>
          <a:r>
            <a:rPr sz="1500" b="1" dirty="0" err="1"/>
            <a:t>durumda</a:t>
          </a:r>
          <a:r>
            <a:rPr sz="1500" b="1" dirty="0"/>
            <a:t>: </a:t>
          </a:r>
          <a:r>
            <a:rPr sz="1500" b="1" dirty="0" err="1"/>
            <a:t>Şu</a:t>
          </a:r>
          <a:r>
            <a:rPr sz="1500" dirty="0"/>
            <a:t> </a:t>
          </a:r>
          <a:r>
            <a:rPr sz="1500" dirty="0" err="1"/>
            <a:t>anda</a:t>
          </a:r>
          <a:r>
            <a:rPr sz="1500" dirty="0"/>
            <a:t> </a:t>
          </a:r>
          <a:r>
            <a:rPr sz="1500" dirty="0" err="1"/>
            <a:t>Milan'da</a:t>
          </a:r>
          <a:r>
            <a:rPr sz="1500" dirty="0"/>
            <a:t> </a:t>
          </a:r>
          <a:r>
            <a:rPr sz="1500" dirty="0" err="1"/>
            <a:t>yaklaşık</a:t>
          </a:r>
          <a:r>
            <a:rPr sz="1500" dirty="0"/>
            <a:t> 3.000 </a:t>
          </a:r>
          <a:r>
            <a:rPr sz="1500" b="1" dirty="0" err="1"/>
            <a:t>paylaşımlı</a:t>
          </a:r>
          <a:r>
            <a:rPr sz="1500" b="1" dirty="0"/>
            <a:t> </a:t>
          </a:r>
          <a:r>
            <a:rPr sz="1500" b="1" dirty="0" err="1"/>
            <a:t>araç</a:t>
          </a:r>
          <a:r>
            <a:rPr sz="1500" b="1" dirty="0"/>
            <a:t> </a:t>
          </a:r>
          <a:r>
            <a:rPr sz="1500" dirty="0"/>
            <a:t>(%27'si </a:t>
          </a:r>
          <a:r>
            <a:rPr sz="1500" dirty="0" err="1"/>
            <a:t>tamamen</a:t>
          </a:r>
          <a:r>
            <a:rPr sz="1500" dirty="0"/>
            <a:t> </a:t>
          </a:r>
          <a:r>
            <a:rPr sz="1500" dirty="0" err="1"/>
            <a:t>elektrikli</a:t>
          </a:r>
          <a:r>
            <a:rPr sz="1500" dirty="0"/>
            <a:t>) </a:t>
          </a:r>
          <a:r>
            <a:rPr sz="1500" dirty="0" err="1"/>
            <a:t>ve</a:t>
          </a:r>
          <a:r>
            <a:rPr sz="1500" dirty="0"/>
            <a:t> 600.000'den </a:t>
          </a:r>
          <a:r>
            <a:rPr sz="1500" dirty="0" err="1"/>
            <a:t>fazla</a:t>
          </a:r>
          <a:r>
            <a:rPr sz="1500" dirty="0"/>
            <a:t> </a:t>
          </a:r>
          <a:r>
            <a:rPr sz="1500" dirty="0" err="1"/>
            <a:t>abone</a:t>
          </a:r>
          <a:r>
            <a:rPr sz="1500" dirty="0"/>
            <a:t>, </a:t>
          </a:r>
          <a:r>
            <a:rPr sz="1500" dirty="0" err="1"/>
            <a:t>geleneksel</a:t>
          </a:r>
          <a:r>
            <a:rPr sz="1500" dirty="0"/>
            <a:t> </a:t>
          </a:r>
          <a:r>
            <a:rPr sz="1500" dirty="0" err="1"/>
            <a:t>istasyon</a:t>
          </a:r>
          <a:r>
            <a:rPr sz="1500" dirty="0"/>
            <a:t> </a:t>
          </a:r>
          <a:r>
            <a:rPr sz="1500" dirty="0" err="1"/>
            <a:t>tabanlı</a:t>
          </a:r>
          <a:r>
            <a:rPr sz="1500" dirty="0"/>
            <a:t> </a:t>
          </a:r>
          <a:r>
            <a:rPr sz="1500" b="1" dirty="0" err="1"/>
            <a:t>bisiklet</a:t>
          </a:r>
          <a:r>
            <a:rPr sz="1500" dirty="0"/>
            <a:t> </a:t>
          </a:r>
          <a:r>
            <a:rPr sz="1500" dirty="0" err="1"/>
            <a:t>paylaşım</a:t>
          </a:r>
          <a:r>
            <a:rPr sz="1500" dirty="0"/>
            <a:t> </a:t>
          </a:r>
          <a:r>
            <a:rPr sz="1500" dirty="0" err="1"/>
            <a:t>sistemi</a:t>
          </a:r>
          <a:r>
            <a:rPr sz="1500" dirty="0"/>
            <a:t> </a:t>
          </a:r>
          <a:r>
            <a:rPr sz="1500" dirty="0" err="1"/>
            <a:t>kapsamında</a:t>
          </a:r>
          <a:r>
            <a:rPr sz="1500" dirty="0"/>
            <a:t> 4.650 </a:t>
          </a:r>
          <a:r>
            <a:rPr sz="1500" dirty="0" err="1"/>
            <a:t>bisiklet</a:t>
          </a:r>
          <a:r>
            <a:rPr sz="1500" dirty="0"/>
            <a:t> (</a:t>
          </a:r>
          <a:r>
            <a:rPr sz="1500" dirty="0" err="1"/>
            <a:t>aralarında</a:t>
          </a:r>
          <a:r>
            <a:rPr sz="1500" dirty="0"/>
            <a:t> 1.000 </a:t>
          </a:r>
          <a:r>
            <a:rPr sz="1500" dirty="0" err="1"/>
            <a:t>adet</a:t>
          </a:r>
          <a:r>
            <a:rPr sz="1500" dirty="0"/>
            <a:t> </a:t>
          </a:r>
          <a:r>
            <a:rPr sz="1500" b="1" dirty="0" err="1"/>
            <a:t>elektrikli</a:t>
          </a:r>
          <a:r>
            <a:rPr sz="1500" dirty="0"/>
            <a:t> </a:t>
          </a:r>
          <a:r>
            <a:rPr sz="1500" dirty="0" err="1"/>
            <a:t>bisiklet</a:t>
          </a:r>
          <a:r>
            <a:rPr sz="1500" dirty="0"/>
            <a:t> </a:t>
          </a:r>
          <a:r>
            <a:rPr sz="1500" dirty="0" err="1"/>
            <a:t>olacak</a:t>
          </a:r>
          <a:r>
            <a:rPr sz="1500" dirty="0"/>
            <a:t> </a:t>
          </a:r>
          <a:r>
            <a:rPr sz="1500" dirty="0" err="1"/>
            <a:t>şekilde</a:t>
          </a:r>
          <a:r>
            <a:rPr sz="1500" dirty="0"/>
            <a:t>) </a:t>
          </a:r>
          <a:r>
            <a:rPr sz="1500" dirty="0" err="1"/>
            <a:t>ve</a:t>
          </a:r>
          <a:r>
            <a:rPr sz="1500" dirty="0"/>
            <a:t> </a:t>
          </a:r>
          <a:r>
            <a:rPr sz="1500" dirty="0" err="1"/>
            <a:t>neredeyse</a:t>
          </a:r>
          <a:r>
            <a:rPr sz="1500" dirty="0"/>
            <a:t> 60.000 </a:t>
          </a:r>
          <a:r>
            <a:rPr sz="1500" dirty="0" err="1"/>
            <a:t>yıllık</a:t>
          </a:r>
          <a:r>
            <a:rPr sz="1500" dirty="0"/>
            <a:t> </a:t>
          </a:r>
          <a:r>
            <a:rPr sz="1500" dirty="0" err="1"/>
            <a:t>abone</a:t>
          </a:r>
          <a:r>
            <a:rPr sz="1500" dirty="0"/>
            <a:t>, </a:t>
          </a:r>
          <a:r>
            <a:rPr sz="1500" dirty="0" err="1"/>
            <a:t>Ekim</a:t>
          </a:r>
          <a:r>
            <a:rPr sz="1500" dirty="0"/>
            <a:t> 2017'den </a:t>
          </a:r>
          <a:r>
            <a:rPr sz="1500" dirty="0" err="1"/>
            <a:t>bu</a:t>
          </a:r>
          <a:r>
            <a:rPr sz="1500" dirty="0"/>
            <a:t> </a:t>
          </a:r>
          <a:r>
            <a:rPr sz="1500" dirty="0" err="1"/>
            <a:t>yana</a:t>
          </a:r>
          <a:r>
            <a:rPr sz="1500" dirty="0"/>
            <a:t> 12.000 </a:t>
          </a:r>
          <a:r>
            <a:rPr sz="1500" dirty="0" err="1"/>
            <a:t>adet</a:t>
          </a:r>
          <a:r>
            <a:rPr sz="1500" dirty="0"/>
            <a:t> </a:t>
          </a:r>
          <a:r>
            <a:rPr sz="1500" dirty="0" err="1"/>
            <a:t>serbest</a:t>
          </a:r>
          <a:r>
            <a:rPr sz="1500" dirty="0"/>
            <a:t> </a:t>
          </a:r>
          <a:r>
            <a:rPr sz="1500" dirty="0" err="1"/>
            <a:t>dolaşan</a:t>
          </a:r>
          <a:r>
            <a:rPr sz="1500" dirty="0"/>
            <a:t> </a:t>
          </a:r>
          <a:r>
            <a:rPr sz="1500" b="1" dirty="0" err="1"/>
            <a:t>paylaşımlı</a:t>
          </a:r>
          <a:r>
            <a:rPr sz="1500" b="1" dirty="0"/>
            <a:t> </a:t>
          </a:r>
          <a:r>
            <a:rPr sz="1500" b="1" dirty="0" err="1"/>
            <a:t>bisiklet</a:t>
          </a:r>
          <a:r>
            <a:rPr sz="1500" b="1" dirty="0"/>
            <a:t>, </a:t>
          </a:r>
          <a:r>
            <a:rPr sz="1500" b="1" dirty="0" err="1"/>
            <a:t>ve</a:t>
          </a:r>
          <a:r>
            <a:rPr sz="1500" b="1" dirty="0"/>
            <a:t> 100 </a:t>
          </a:r>
          <a:r>
            <a:rPr sz="1500" b="1" dirty="0" err="1"/>
            <a:t>adet</a:t>
          </a:r>
          <a:r>
            <a:rPr sz="1500" b="1" dirty="0"/>
            <a:t> </a:t>
          </a:r>
          <a:r>
            <a:rPr sz="1500" b="1" dirty="0" err="1"/>
            <a:t>tamamen</a:t>
          </a:r>
          <a:r>
            <a:rPr sz="1500" b="1" dirty="0"/>
            <a:t> </a:t>
          </a:r>
          <a:r>
            <a:rPr sz="1500" b="1" dirty="0" err="1"/>
            <a:t>elektrikli</a:t>
          </a:r>
          <a:r>
            <a:rPr sz="1500" b="1" dirty="0"/>
            <a:t> </a:t>
          </a:r>
          <a:r>
            <a:rPr sz="1500" b="1" dirty="0" err="1"/>
            <a:t>paylaşımlı</a:t>
          </a:r>
          <a:r>
            <a:rPr sz="1500" b="1" dirty="0"/>
            <a:t> scooter</a:t>
          </a:r>
          <a:r>
            <a:rPr sz="1500" dirty="0"/>
            <a:t> </a:t>
          </a:r>
          <a:r>
            <a:rPr sz="1500" dirty="0" err="1"/>
            <a:t>bulunmaktadır</a:t>
          </a:r>
          <a:r>
            <a:rPr sz="1500" dirty="0"/>
            <a:t>.</a:t>
          </a:r>
          <a:endParaRPr lang="en-GB" sz="1500" b="0" dirty="0">
            <a:solidFill>
              <a:schemeClr val="tx1"/>
            </a:solidFill>
          </a:endParaRPr>
        </a:p>
      </dgm:t>
    </dgm:pt>
    <dgm:pt modelId="{A4B2ED74-C027-473F-9BD4-714B37D334B5}" type="parTrans" cxnId="{A6CC33E3-F8A2-43BA-ABAB-0E4F8FE554FF}">
      <dgm:prSet/>
      <dgm:spPr/>
      <dgm:t>
        <a:bodyPr/>
        <a:lstStyle/>
        <a:p>
          <a:pPr algn="ctr"/>
          <a:endParaRPr lang="en-GB" sz="1600"/>
        </a:p>
      </dgm:t>
    </dgm:pt>
    <dgm:pt modelId="{F1463C5E-E0D6-4D7A-BD6A-A985EB7F8E28}" type="sibTrans" cxnId="{A6CC33E3-F8A2-43BA-ABAB-0E4F8FE554FF}">
      <dgm:prSet/>
      <dgm:spPr/>
      <dgm:t>
        <a:bodyPr/>
        <a:lstStyle/>
        <a:p>
          <a:pPr algn="ctr"/>
          <a:endParaRPr lang="en-GB" sz="1600"/>
        </a:p>
      </dgm:t>
    </dgm:pt>
    <dgm:pt modelId="{2C582174-98E1-4A74-8B75-AC5FB6608BC1}">
      <dgm:prSet custT="1"/>
      <dgm:spPr>
        <a:solidFill>
          <a:srgbClr val="8BC2B7"/>
        </a:solidFill>
      </dgm:spPr>
      <dgm:t>
        <a:bodyPr/>
        <a:lstStyle/>
        <a:p>
          <a:pPr algn="ctr">
            <a:defRPr sz="1600">
              <a:ln/>
              <a:solidFill>
                <a:schemeClr val="tx1"/>
              </a:solidFill>
              <a:effectLst/>
              <a:uLnTx/>
              <a:uFillTx/>
              <a:ea typeface="+mn-ea"/>
              <a:cs typeface="+mn-cs"/>
            </a:defRPr>
          </a:pPr>
          <a:r>
            <a:rPr sz="1500" dirty="0" err="1"/>
            <a:t>Milan'ın</a:t>
          </a:r>
          <a:r>
            <a:rPr sz="1500" dirty="0"/>
            <a:t> </a:t>
          </a:r>
          <a:r>
            <a:rPr sz="1500" dirty="0" err="1"/>
            <a:t>paylaşımlı</a:t>
          </a:r>
          <a:r>
            <a:rPr sz="1500" dirty="0"/>
            <a:t> </a:t>
          </a:r>
          <a:r>
            <a:rPr sz="1500" dirty="0" err="1"/>
            <a:t>hareketlilikteki</a:t>
          </a:r>
          <a:r>
            <a:rPr sz="1500" dirty="0"/>
            <a:t> </a:t>
          </a:r>
          <a:r>
            <a:rPr sz="1500" dirty="0" err="1"/>
            <a:t>başarısı</a:t>
          </a:r>
          <a:r>
            <a:rPr sz="1500" dirty="0"/>
            <a:t>, </a:t>
          </a:r>
          <a:r>
            <a:rPr sz="1500" b="1" dirty="0" err="1"/>
            <a:t>günlük</a:t>
          </a:r>
          <a:r>
            <a:rPr sz="1500" b="1" dirty="0"/>
            <a:t> </a:t>
          </a:r>
          <a:r>
            <a:rPr sz="1500" b="1" dirty="0" err="1"/>
            <a:t>kiralama</a:t>
          </a:r>
          <a:r>
            <a:rPr sz="1500" b="1" dirty="0"/>
            <a:t> </a:t>
          </a:r>
          <a:r>
            <a:rPr sz="1500" b="1" dirty="0" err="1"/>
            <a:t>sayısında</a:t>
          </a:r>
          <a:r>
            <a:rPr sz="1500" b="1" dirty="0"/>
            <a:t> </a:t>
          </a:r>
          <a:r>
            <a:rPr sz="1500" b="1" dirty="0" err="1"/>
            <a:t>sürekli</a:t>
          </a:r>
          <a:r>
            <a:rPr sz="1500" b="1" dirty="0"/>
            <a:t> </a:t>
          </a:r>
          <a:r>
            <a:rPr sz="1500" b="1" dirty="0" err="1"/>
            <a:t>bir</a:t>
          </a:r>
          <a:r>
            <a:rPr sz="1500" b="1" dirty="0"/>
            <a:t> </a:t>
          </a:r>
          <a:r>
            <a:rPr sz="1500" b="1" dirty="0" err="1"/>
            <a:t>artışla</a:t>
          </a:r>
          <a:r>
            <a:rPr sz="1500" dirty="0"/>
            <a:t> </a:t>
          </a:r>
          <a:r>
            <a:rPr sz="1500" dirty="0" err="1"/>
            <a:t>belgelenmiştir</a:t>
          </a:r>
          <a:r>
            <a:rPr sz="1500" dirty="0"/>
            <a:t>. </a:t>
          </a:r>
          <a:r>
            <a:rPr sz="1500" dirty="0" err="1"/>
            <a:t>Araç</a:t>
          </a:r>
          <a:r>
            <a:rPr sz="1500" dirty="0"/>
            <a:t> </a:t>
          </a:r>
          <a:r>
            <a:rPr sz="1500" dirty="0" err="1"/>
            <a:t>paylaşımında</a:t>
          </a:r>
          <a:r>
            <a:rPr sz="1500" dirty="0"/>
            <a:t> </a:t>
          </a:r>
          <a:r>
            <a:rPr sz="1500" dirty="0" err="1"/>
            <a:t>ise</a:t>
          </a:r>
          <a:r>
            <a:rPr sz="1500" dirty="0"/>
            <a:t>, </a:t>
          </a:r>
          <a:r>
            <a:rPr sz="1500" dirty="0" err="1"/>
            <a:t>ortalama</a:t>
          </a:r>
          <a:r>
            <a:rPr sz="1500" dirty="0"/>
            <a:t> </a:t>
          </a:r>
          <a:r>
            <a:rPr sz="1500" dirty="0" err="1"/>
            <a:t>günlük</a:t>
          </a:r>
          <a:r>
            <a:rPr sz="1500" dirty="0"/>
            <a:t> </a:t>
          </a:r>
          <a:r>
            <a:rPr sz="1500" dirty="0" err="1"/>
            <a:t>kiralama</a:t>
          </a:r>
          <a:r>
            <a:rPr sz="1500" dirty="0"/>
            <a:t> </a:t>
          </a:r>
          <a:r>
            <a:rPr sz="1500" dirty="0" err="1"/>
            <a:t>sayısı</a:t>
          </a:r>
          <a:r>
            <a:rPr sz="1500" dirty="0"/>
            <a:t> 15.340'tır </a:t>
          </a:r>
          <a:r>
            <a:rPr sz="1500" dirty="0" err="1"/>
            <a:t>ve</a:t>
          </a:r>
          <a:r>
            <a:rPr sz="1500" dirty="0"/>
            <a:t> her </a:t>
          </a:r>
          <a:r>
            <a:rPr sz="1500" dirty="0" err="1"/>
            <a:t>paylaşımlı</a:t>
          </a:r>
          <a:r>
            <a:rPr sz="1500" dirty="0"/>
            <a:t> </a:t>
          </a:r>
          <a:r>
            <a:rPr sz="1500" dirty="0" err="1"/>
            <a:t>araç</a:t>
          </a:r>
          <a:r>
            <a:rPr sz="1500" dirty="0"/>
            <a:t> </a:t>
          </a:r>
          <a:r>
            <a:rPr sz="1500" dirty="0" err="1"/>
            <a:t>günde</a:t>
          </a:r>
          <a:r>
            <a:rPr sz="1500" dirty="0"/>
            <a:t> </a:t>
          </a:r>
          <a:r>
            <a:rPr sz="1500" dirty="0" err="1"/>
            <a:t>ortalama</a:t>
          </a:r>
          <a:r>
            <a:rPr sz="1500" dirty="0"/>
            <a:t> 5.6 </a:t>
          </a:r>
          <a:r>
            <a:rPr sz="1500" dirty="0" err="1"/>
            <a:t>kez</a:t>
          </a:r>
          <a:r>
            <a:rPr sz="1500" dirty="0"/>
            <a:t> </a:t>
          </a:r>
          <a:r>
            <a:rPr sz="1500" dirty="0" err="1"/>
            <a:t>kiralanmaktadır</a:t>
          </a:r>
          <a:r>
            <a:rPr sz="1500" dirty="0"/>
            <a:t>. Her </a:t>
          </a:r>
          <a:r>
            <a:rPr sz="1500" dirty="0" err="1"/>
            <a:t>kiralamanın</a:t>
          </a:r>
          <a:r>
            <a:rPr sz="1500" dirty="0"/>
            <a:t> </a:t>
          </a:r>
          <a:r>
            <a:rPr sz="1500" dirty="0" err="1"/>
            <a:t>ortalama</a:t>
          </a:r>
          <a:r>
            <a:rPr sz="1500" dirty="0"/>
            <a:t> </a:t>
          </a:r>
          <a:r>
            <a:rPr sz="1500" dirty="0" err="1"/>
            <a:t>süresi</a:t>
          </a:r>
          <a:r>
            <a:rPr sz="1500" dirty="0"/>
            <a:t> </a:t>
          </a:r>
          <a:r>
            <a:rPr sz="1500" dirty="0" err="1"/>
            <a:t>yaklaşık</a:t>
          </a:r>
          <a:r>
            <a:rPr sz="1500" dirty="0"/>
            <a:t> 21 </a:t>
          </a:r>
          <a:r>
            <a:rPr sz="1500" dirty="0" err="1"/>
            <a:t>dakika</a:t>
          </a:r>
          <a:r>
            <a:rPr sz="1500" dirty="0"/>
            <a:t> </a:t>
          </a:r>
          <a:r>
            <a:rPr sz="1500" dirty="0" err="1"/>
            <a:t>olup</a:t>
          </a:r>
          <a:r>
            <a:rPr sz="1500" dirty="0"/>
            <a:t>, her </a:t>
          </a:r>
          <a:r>
            <a:rPr sz="1500" dirty="0" err="1"/>
            <a:t>araç</a:t>
          </a:r>
          <a:r>
            <a:rPr sz="1500" dirty="0"/>
            <a:t> </a:t>
          </a:r>
          <a:r>
            <a:rPr sz="1500" dirty="0" err="1"/>
            <a:t>günlük</a:t>
          </a:r>
          <a:r>
            <a:rPr sz="1500" dirty="0"/>
            <a:t> </a:t>
          </a:r>
          <a:r>
            <a:rPr sz="1500" dirty="0" err="1"/>
            <a:t>olarak</a:t>
          </a:r>
          <a:r>
            <a:rPr sz="1500" dirty="0"/>
            <a:t> 6.21 km </a:t>
          </a:r>
          <a:r>
            <a:rPr sz="1500" dirty="0" err="1"/>
            <a:t>yol</a:t>
          </a:r>
          <a:r>
            <a:rPr sz="1500" dirty="0"/>
            <a:t> </a:t>
          </a:r>
          <a:r>
            <a:rPr sz="1500" dirty="0" err="1"/>
            <a:t>yapmaktadır</a:t>
          </a:r>
          <a:r>
            <a:rPr sz="1500" dirty="0"/>
            <a:t>.</a:t>
          </a:r>
        </a:p>
      </dgm:t>
    </dgm:pt>
    <dgm:pt modelId="{314AFFCF-84B1-47B6-B557-CD81CEA3644D}" type="parTrans" cxnId="{84125401-D5D2-4B3E-9583-D7E8B43D5EBC}">
      <dgm:prSet/>
      <dgm:spPr/>
      <dgm:t>
        <a:bodyPr/>
        <a:lstStyle/>
        <a:p>
          <a:pPr algn="ctr"/>
          <a:endParaRPr lang="en-GB" sz="1600"/>
        </a:p>
      </dgm:t>
    </dgm:pt>
    <dgm:pt modelId="{0E34F41F-533F-4F9B-8A90-76C90E658623}" type="sibTrans" cxnId="{84125401-D5D2-4B3E-9583-D7E8B43D5EBC}">
      <dgm:prSet/>
      <dgm:spPr/>
      <dgm:t>
        <a:bodyPr/>
        <a:lstStyle/>
        <a:p>
          <a:pPr algn="ctr"/>
          <a:endParaRPr lang="en-GB" sz="1600"/>
        </a:p>
      </dgm:t>
    </dgm:pt>
    <dgm:pt modelId="{BE60AEBD-0120-4E69-8688-EBD5A6294782}">
      <dgm:prSet custT="1"/>
      <dgm:spPr>
        <a:solidFill>
          <a:srgbClr val="70AD47"/>
        </a:solidFill>
      </dgm:spPr>
      <dgm:t>
        <a:bodyPr/>
        <a:lstStyle/>
        <a:p>
          <a:pPr algn="ctr">
            <a:defRPr sz="1600">
              <a:ln/>
              <a:solidFill>
                <a:schemeClr val="tx1"/>
              </a:solidFill>
              <a:effectLst/>
              <a:uLnTx/>
              <a:uFillTx/>
              <a:ea typeface="+mn-ea"/>
              <a:cs typeface="+mn-cs"/>
            </a:defRPr>
          </a:pPr>
          <a:r>
            <a:rPr sz="1600" dirty="0" err="1"/>
            <a:t>Ayrıca</a:t>
          </a:r>
          <a:r>
            <a:rPr sz="1600" dirty="0"/>
            <a:t>, </a:t>
          </a:r>
          <a:r>
            <a:rPr sz="1600" b="1" dirty="0" err="1"/>
            <a:t>araç</a:t>
          </a:r>
          <a:r>
            <a:rPr sz="1600" b="1" dirty="0"/>
            <a:t> </a:t>
          </a:r>
          <a:r>
            <a:rPr sz="1600" b="1" dirty="0" err="1"/>
            <a:t>paylaşımı</a:t>
          </a:r>
          <a:r>
            <a:rPr sz="1600" b="1" dirty="0"/>
            <a:t> </a:t>
          </a:r>
          <a:r>
            <a:rPr sz="1600" b="1" dirty="0" err="1"/>
            <a:t>özel</a:t>
          </a:r>
          <a:r>
            <a:rPr sz="1600" b="1" dirty="0"/>
            <a:t> </a:t>
          </a:r>
          <a:r>
            <a:rPr sz="1600" b="1" dirty="0" err="1"/>
            <a:t>araç</a:t>
          </a:r>
          <a:r>
            <a:rPr sz="1600" b="1" dirty="0"/>
            <a:t> </a:t>
          </a:r>
          <a:r>
            <a:rPr sz="1600" b="1" dirty="0" err="1"/>
            <a:t>sahipliğinin</a:t>
          </a:r>
          <a:r>
            <a:rPr sz="1600" b="1" dirty="0"/>
            <a:t> </a:t>
          </a:r>
          <a:r>
            <a:rPr sz="1600" b="1" dirty="0" err="1"/>
            <a:t>azaltılmasına</a:t>
          </a:r>
          <a:r>
            <a:rPr sz="1600" b="1" dirty="0"/>
            <a:t> </a:t>
          </a:r>
          <a:r>
            <a:rPr sz="1600" b="1" dirty="0" err="1"/>
            <a:t>katkıda</a:t>
          </a:r>
          <a:r>
            <a:rPr sz="1600" b="1" dirty="0"/>
            <a:t> </a:t>
          </a:r>
          <a:r>
            <a:rPr sz="1600" b="1" dirty="0" err="1"/>
            <a:t>bulunmaktadır</a:t>
          </a:r>
          <a:r>
            <a:rPr sz="1600" dirty="0"/>
            <a:t>: </a:t>
          </a:r>
          <a:r>
            <a:rPr sz="1600" dirty="0" err="1"/>
            <a:t>bilimsel</a:t>
          </a:r>
          <a:r>
            <a:rPr sz="1600" dirty="0"/>
            <a:t> </a:t>
          </a:r>
          <a:r>
            <a:rPr sz="1600" dirty="0" err="1"/>
            <a:t>çalışmalar</a:t>
          </a:r>
          <a:r>
            <a:rPr sz="1600" dirty="0"/>
            <a:t>, </a:t>
          </a:r>
          <a:r>
            <a:rPr sz="1600" dirty="0" err="1"/>
            <a:t>orta</a:t>
          </a:r>
          <a:r>
            <a:rPr sz="1600" dirty="0"/>
            <a:t> </a:t>
          </a:r>
          <a:r>
            <a:rPr sz="1600" dirty="0" err="1"/>
            <a:t>vadede</a:t>
          </a:r>
          <a:r>
            <a:rPr sz="1600" dirty="0"/>
            <a:t> her </a:t>
          </a:r>
          <a:r>
            <a:rPr sz="1600" dirty="0" err="1"/>
            <a:t>bir</a:t>
          </a:r>
          <a:r>
            <a:rPr sz="1600" dirty="0"/>
            <a:t> </a:t>
          </a:r>
          <a:r>
            <a:rPr sz="1600" dirty="0" err="1"/>
            <a:t>araç</a:t>
          </a:r>
          <a:r>
            <a:rPr sz="1600" dirty="0"/>
            <a:t> </a:t>
          </a:r>
          <a:r>
            <a:rPr sz="1600" dirty="0" err="1"/>
            <a:t>paylaşım</a:t>
          </a:r>
          <a:r>
            <a:rPr sz="1600" dirty="0"/>
            <a:t> </a:t>
          </a:r>
          <a:r>
            <a:rPr sz="1600" dirty="0" err="1"/>
            <a:t>aracı</a:t>
          </a:r>
          <a:r>
            <a:rPr sz="1600" dirty="0"/>
            <a:t> </a:t>
          </a:r>
          <a:r>
            <a:rPr sz="1600" dirty="0" err="1"/>
            <a:t>başına</a:t>
          </a:r>
          <a:r>
            <a:rPr sz="1600" dirty="0"/>
            <a:t> </a:t>
          </a:r>
          <a:r>
            <a:rPr sz="1600" dirty="0" err="1"/>
            <a:t>sokaklardan</a:t>
          </a:r>
          <a:r>
            <a:rPr sz="1600" dirty="0"/>
            <a:t> 8 </a:t>
          </a:r>
          <a:r>
            <a:rPr sz="1600" dirty="0" err="1"/>
            <a:t>ila</a:t>
          </a:r>
          <a:r>
            <a:rPr sz="1600" dirty="0"/>
            <a:t> 15 </a:t>
          </a:r>
          <a:r>
            <a:rPr sz="1600" dirty="0" err="1"/>
            <a:t>özel</a:t>
          </a:r>
          <a:r>
            <a:rPr sz="1600" dirty="0"/>
            <a:t> </a:t>
          </a:r>
          <a:r>
            <a:rPr sz="1600" dirty="0" err="1"/>
            <a:t>aracın</a:t>
          </a:r>
          <a:r>
            <a:rPr sz="1600" dirty="0"/>
            <a:t> </a:t>
          </a:r>
          <a:r>
            <a:rPr sz="1600" dirty="0" err="1"/>
            <a:t>kaldırıldığını</a:t>
          </a:r>
          <a:r>
            <a:rPr sz="1600" dirty="0"/>
            <a:t> </a:t>
          </a:r>
          <a:r>
            <a:rPr sz="1600" dirty="0" err="1"/>
            <a:t>göstermektedir</a:t>
          </a:r>
          <a:r>
            <a:rPr sz="1600" dirty="0"/>
            <a:t>.</a:t>
          </a:r>
        </a:p>
      </dgm:t>
    </dgm:pt>
    <dgm:pt modelId="{52C28C29-3B95-4379-8EF4-56AD2E210079}" type="parTrans" cxnId="{4FF96279-6117-49CA-BF9E-2247D7DFCC55}">
      <dgm:prSet/>
      <dgm:spPr/>
      <dgm:t>
        <a:bodyPr/>
        <a:lstStyle/>
        <a:p>
          <a:pPr algn="ctr"/>
          <a:endParaRPr lang="en-GB" sz="1600"/>
        </a:p>
      </dgm:t>
    </dgm:pt>
    <dgm:pt modelId="{D08D4ED8-2E12-4E60-91B8-82E078997287}" type="sibTrans" cxnId="{4FF96279-6117-49CA-BF9E-2247D7DFCC55}">
      <dgm:prSet/>
      <dgm:spPr/>
      <dgm:t>
        <a:bodyPr/>
        <a:lstStyle/>
        <a:p>
          <a:pPr algn="ctr"/>
          <a:endParaRPr lang="en-GB" sz="1600"/>
        </a:p>
      </dgm:t>
    </dgm:pt>
    <dgm:pt modelId="{27AC8062-BFD8-4F74-8117-26B5B8FB449D}">
      <dgm:prSet custT="1"/>
      <dgm:spPr>
        <a:solidFill>
          <a:schemeClr val="accent5">
            <a:lumMod val="40000"/>
            <a:lumOff val="60000"/>
          </a:schemeClr>
        </a:solidFill>
      </dgm:spPr>
      <dgm:t>
        <a:bodyPr/>
        <a:lstStyle/>
        <a:p>
          <a:pPr algn="ctr">
            <a:defRPr sz="1600">
              <a:ln/>
              <a:solidFill>
                <a:schemeClr val="tx1"/>
              </a:solidFill>
              <a:effectLst/>
              <a:uLnTx/>
              <a:uFillTx/>
              <a:ea typeface="+mn-ea"/>
              <a:cs typeface="+mn-cs"/>
            </a:defRPr>
          </a:pPr>
          <a:r>
            <a:rPr sz="1600" dirty="0" err="1"/>
            <a:t>Araç</a:t>
          </a:r>
          <a:r>
            <a:rPr sz="1600" dirty="0"/>
            <a:t> </a:t>
          </a:r>
          <a:r>
            <a:rPr sz="1600" dirty="0" err="1"/>
            <a:t>paylaşımı</a:t>
          </a:r>
          <a:r>
            <a:rPr sz="1600" dirty="0"/>
            <a:t> </a:t>
          </a:r>
          <a:r>
            <a:rPr sz="1600" dirty="0" err="1"/>
            <a:t>kullanıcı</a:t>
          </a:r>
          <a:r>
            <a:rPr sz="1600" dirty="0"/>
            <a:t> </a:t>
          </a:r>
          <a:r>
            <a:rPr sz="1600" dirty="0" err="1"/>
            <a:t>anketinden</a:t>
          </a:r>
          <a:r>
            <a:rPr sz="1600" dirty="0"/>
            <a:t> </a:t>
          </a:r>
          <a:r>
            <a:rPr sz="1600" dirty="0" err="1"/>
            <a:t>gelen</a:t>
          </a:r>
          <a:r>
            <a:rPr sz="1600" dirty="0"/>
            <a:t> </a:t>
          </a:r>
          <a:r>
            <a:rPr sz="1600" dirty="0" err="1"/>
            <a:t>verilere</a:t>
          </a:r>
          <a:r>
            <a:rPr sz="1600" dirty="0"/>
            <a:t> </a:t>
          </a:r>
          <a:r>
            <a:rPr sz="1600" dirty="0" err="1"/>
            <a:t>göre</a:t>
          </a:r>
          <a:r>
            <a:rPr sz="1600" dirty="0"/>
            <a:t>, </a:t>
          </a:r>
          <a:r>
            <a:rPr sz="1600" b="1" dirty="0" err="1"/>
            <a:t>katılımcıların</a:t>
          </a:r>
          <a:r>
            <a:rPr sz="1600" b="1" dirty="0"/>
            <a:t> </a:t>
          </a:r>
          <a:r>
            <a:rPr sz="1600" b="1" dirty="0" err="1"/>
            <a:t>yaklaşık</a:t>
          </a:r>
          <a:r>
            <a:rPr sz="1600" b="1" dirty="0"/>
            <a:t> %12'si </a:t>
          </a:r>
          <a:r>
            <a:rPr sz="1600" b="1" dirty="0" err="1"/>
            <a:t>hali</a:t>
          </a:r>
          <a:r>
            <a:rPr sz="1600" b="1" dirty="0"/>
            <a:t> </a:t>
          </a:r>
          <a:r>
            <a:rPr sz="1600" b="1" dirty="0" err="1"/>
            <a:t>hazırda</a:t>
          </a:r>
          <a:r>
            <a:rPr sz="1600" b="1" dirty="0"/>
            <a:t> ilk </a:t>
          </a:r>
          <a:r>
            <a:rPr sz="1600" b="1" dirty="0" err="1"/>
            <a:t>veya</a:t>
          </a:r>
          <a:r>
            <a:rPr sz="1600" b="1" dirty="0"/>
            <a:t> </a:t>
          </a:r>
          <a:r>
            <a:rPr sz="1600" b="1" dirty="0" err="1"/>
            <a:t>ikinci</a:t>
          </a:r>
          <a:r>
            <a:rPr sz="1600" b="1" dirty="0"/>
            <a:t> </a:t>
          </a:r>
          <a:r>
            <a:rPr sz="1600" b="1" dirty="0" err="1"/>
            <a:t>özel</a:t>
          </a:r>
          <a:r>
            <a:rPr sz="1600" b="1" dirty="0"/>
            <a:t> </a:t>
          </a:r>
          <a:r>
            <a:rPr sz="1600" b="1" dirty="0" err="1"/>
            <a:t>araçlarını</a:t>
          </a:r>
          <a:r>
            <a:rPr sz="1600" b="1" dirty="0"/>
            <a:t> </a:t>
          </a:r>
          <a:r>
            <a:rPr sz="1600" b="1" dirty="0" err="1"/>
            <a:t>bırakmaya</a:t>
          </a:r>
          <a:r>
            <a:rPr sz="1600" b="1" dirty="0"/>
            <a:t> </a:t>
          </a:r>
          <a:r>
            <a:rPr sz="1600" b="1" dirty="0" err="1"/>
            <a:t>karar</a:t>
          </a:r>
          <a:r>
            <a:rPr sz="1600" b="1" dirty="0"/>
            <a:t> </a:t>
          </a:r>
          <a:r>
            <a:rPr sz="1600" b="1" dirty="0" err="1"/>
            <a:t>vermişken</a:t>
          </a:r>
          <a:r>
            <a:rPr sz="1600" dirty="0"/>
            <a:t>, </a:t>
          </a:r>
          <a:r>
            <a:rPr sz="1600" dirty="0" err="1"/>
            <a:t>yaklaşık</a:t>
          </a:r>
          <a:r>
            <a:rPr sz="1600" dirty="0"/>
            <a:t> </a:t>
          </a:r>
          <a:r>
            <a:rPr sz="1600" b="1" dirty="0"/>
            <a:t>%8'i </a:t>
          </a:r>
          <a:r>
            <a:rPr sz="1600" b="1" dirty="0" err="1"/>
            <a:t>gelecekte</a:t>
          </a:r>
          <a:r>
            <a:rPr sz="1600" b="1" dirty="0"/>
            <a:t> </a:t>
          </a:r>
          <a:r>
            <a:rPr sz="1600" b="1" dirty="0" err="1"/>
            <a:t>bunu</a:t>
          </a:r>
          <a:r>
            <a:rPr sz="1600" b="1" dirty="0"/>
            <a:t> </a:t>
          </a:r>
          <a:r>
            <a:rPr sz="1600" b="1" dirty="0" err="1"/>
            <a:t>yapmayı</a:t>
          </a:r>
          <a:r>
            <a:rPr sz="1600" dirty="0"/>
            <a:t> </a:t>
          </a:r>
          <a:r>
            <a:rPr sz="1600" dirty="0" err="1"/>
            <a:t>düşünmektedir</a:t>
          </a:r>
          <a:r>
            <a:rPr sz="1600" dirty="0"/>
            <a:t> (</a:t>
          </a:r>
          <a:r>
            <a:rPr sz="1600" b="1" dirty="0" err="1"/>
            <a:t>Milan'da</a:t>
          </a:r>
          <a:r>
            <a:rPr sz="1600" b="1" dirty="0"/>
            <a:t> </a:t>
          </a:r>
          <a:r>
            <a:rPr sz="1600" b="1" dirty="0" err="1"/>
            <a:t>araç</a:t>
          </a:r>
          <a:r>
            <a:rPr sz="1600" b="1" dirty="0"/>
            <a:t> </a:t>
          </a:r>
          <a:r>
            <a:rPr sz="1600" b="1" dirty="0" err="1"/>
            <a:t>paylaşım</a:t>
          </a:r>
          <a:r>
            <a:rPr sz="1600" b="1" dirty="0"/>
            <a:t> </a:t>
          </a:r>
          <a:r>
            <a:rPr sz="1600" b="1" dirty="0" err="1"/>
            <a:t>hizmetleri</a:t>
          </a:r>
          <a:r>
            <a:rPr sz="1600" b="1" dirty="0"/>
            <a:t> </a:t>
          </a:r>
          <a:r>
            <a:rPr sz="1600" b="1" dirty="0" err="1"/>
            <a:t>başladığından</a:t>
          </a:r>
          <a:r>
            <a:rPr sz="1600" b="1" dirty="0"/>
            <a:t> </a:t>
          </a:r>
          <a:r>
            <a:rPr sz="1600" b="1" dirty="0" err="1"/>
            <a:t>beri</a:t>
          </a:r>
          <a:r>
            <a:rPr sz="1600" dirty="0"/>
            <a:t> </a:t>
          </a:r>
          <a:r>
            <a:rPr sz="1600" dirty="0" err="1"/>
            <a:t>sahipli</a:t>
          </a:r>
          <a:r>
            <a:rPr sz="1600" dirty="0"/>
            <a:t> </a:t>
          </a:r>
          <a:r>
            <a:rPr sz="1600" dirty="0" err="1"/>
            <a:t>özel</a:t>
          </a:r>
          <a:r>
            <a:rPr sz="1600" dirty="0"/>
            <a:t> </a:t>
          </a:r>
          <a:r>
            <a:rPr sz="1600" dirty="0" err="1"/>
            <a:t>araçlarda</a:t>
          </a:r>
          <a:r>
            <a:rPr sz="1600" dirty="0"/>
            <a:t> </a:t>
          </a:r>
          <a:r>
            <a:rPr sz="1600" dirty="0" err="1"/>
            <a:t>tahmini</a:t>
          </a:r>
          <a:r>
            <a:rPr sz="1600" dirty="0"/>
            <a:t> 15.000 </a:t>
          </a:r>
          <a:r>
            <a:rPr sz="1600" dirty="0" err="1"/>
            <a:t>azalma</a:t>
          </a:r>
          <a:r>
            <a:rPr sz="1600" dirty="0"/>
            <a:t> </a:t>
          </a:r>
          <a:r>
            <a:rPr sz="1600" dirty="0" err="1"/>
            <a:t>öngörülmektedir</a:t>
          </a:r>
          <a:r>
            <a:rPr sz="1600" dirty="0"/>
            <a:t>).</a:t>
          </a:r>
        </a:p>
      </dgm:t>
    </dgm:pt>
    <dgm:pt modelId="{6DEEA1FC-C64F-412C-A314-FA9657AECE10}" type="parTrans" cxnId="{62BD5F16-4628-4A4A-8BFE-318CF729749A}">
      <dgm:prSet/>
      <dgm:spPr/>
      <dgm:t>
        <a:bodyPr/>
        <a:lstStyle/>
        <a:p>
          <a:pPr algn="ctr"/>
          <a:endParaRPr lang="en-GB" sz="1600"/>
        </a:p>
      </dgm:t>
    </dgm:pt>
    <dgm:pt modelId="{D4766641-6C69-45C0-950C-62357B33F48F}" type="sibTrans" cxnId="{62BD5F16-4628-4A4A-8BFE-318CF729749A}">
      <dgm:prSet/>
      <dgm:spPr/>
      <dgm:t>
        <a:bodyPr/>
        <a:lstStyle/>
        <a:p>
          <a:pPr algn="ctr"/>
          <a:endParaRPr lang="en-GB" sz="1600"/>
        </a:p>
      </dgm:t>
    </dgm:pt>
    <dgm:pt modelId="{EC64596B-6CB0-4008-8F73-D849FF033FDE}">
      <dgm:prSet custT="1"/>
      <dgm:spPr>
        <a:solidFill>
          <a:schemeClr val="accent3">
            <a:lumMod val="20000"/>
            <a:lumOff val="80000"/>
          </a:schemeClr>
        </a:solidFill>
      </dgm:spPr>
      <dgm:t>
        <a:bodyPr/>
        <a:lstStyle/>
        <a:p>
          <a:pPr algn="ctr">
            <a:defRPr sz="1600">
              <a:ln/>
              <a:solidFill>
                <a:schemeClr val="tx1"/>
              </a:solidFill>
              <a:effectLst/>
              <a:uLnTx/>
              <a:uFillTx/>
              <a:ea typeface="+mn-ea"/>
              <a:cs typeface="+mn-cs"/>
            </a:defRPr>
          </a:pPr>
          <a:r>
            <a:rPr sz="1500" dirty="0" err="1"/>
            <a:t>Bisiklet</a:t>
          </a:r>
          <a:r>
            <a:rPr sz="1500" dirty="0"/>
            <a:t> </a:t>
          </a:r>
          <a:r>
            <a:rPr sz="1500" dirty="0" err="1"/>
            <a:t>paylaşım</a:t>
          </a:r>
          <a:r>
            <a:rPr sz="1500" dirty="0"/>
            <a:t> </a:t>
          </a:r>
          <a:r>
            <a:rPr sz="1500" dirty="0" err="1"/>
            <a:t>sayıları</a:t>
          </a:r>
          <a:r>
            <a:rPr sz="1500" dirty="0"/>
            <a:t> </a:t>
          </a:r>
          <a:r>
            <a:rPr sz="1500" dirty="0" err="1"/>
            <a:t>şu</a:t>
          </a:r>
          <a:r>
            <a:rPr sz="1500" dirty="0"/>
            <a:t> </a:t>
          </a:r>
          <a:r>
            <a:rPr sz="1500" dirty="0" err="1"/>
            <a:t>şekildedir</a:t>
          </a:r>
          <a:r>
            <a:rPr sz="1500" dirty="0"/>
            <a:t>: 280 </a:t>
          </a:r>
          <a:r>
            <a:rPr sz="1500" dirty="0" err="1"/>
            <a:t>istasyon</a:t>
          </a:r>
          <a:r>
            <a:rPr sz="1500" dirty="0"/>
            <a:t>; 3.650 </a:t>
          </a:r>
          <a:r>
            <a:rPr sz="1500" dirty="0" err="1"/>
            <a:t>geleneksel</a:t>
          </a:r>
          <a:r>
            <a:rPr sz="1500" dirty="0"/>
            <a:t> </a:t>
          </a:r>
          <a:r>
            <a:rPr sz="1500" dirty="0" err="1"/>
            <a:t>bisiklet</a:t>
          </a:r>
          <a:r>
            <a:rPr sz="1500" dirty="0"/>
            <a:t>; 1.000 </a:t>
          </a:r>
          <a:r>
            <a:rPr sz="1500" dirty="0" err="1"/>
            <a:t>elektrikli</a:t>
          </a:r>
          <a:r>
            <a:rPr sz="1500" dirty="0"/>
            <a:t> </a:t>
          </a:r>
          <a:r>
            <a:rPr sz="1500" dirty="0" err="1"/>
            <a:t>bisiklet</a:t>
          </a:r>
          <a:r>
            <a:rPr sz="1500" dirty="0"/>
            <a:t>; 60.000 </a:t>
          </a:r>
          <a:r>
            <a:rPr sz="1500" dirty="0" err="1"/>
            <a:t>yıllık</a:t>
          </a:r>
          <a:r>
            <a:rPr sz="1500" dirty="0"/>
            <a:t> </a:t>
          </a:r>
          <a:r>
            <a:rPr sz="1500" dirty="0" err="1"/>
            <a:t>abonelik</a:t>
          </a:r>
          <a:r>
            <a:rPr sz="1500" dirty="0"/>
            <a:t>; </a:t>
          </a:r>
          <a:r>
            <a:rPr sz="1500" dirty="0" err="1"/>
            <a:t>günde</a:t>
          </a:r>
          <a:r>
            <a:rPr sz="1500" dirty="0"/>
            <a:t> </a:t>
          </a:r>
          <a:r>
            <a:rPr sz="1500" dirty="0" err="1"/>
            <a:t>ortalama</a:t>
          </a:r>
          <a:r>
            <a:rPr sz="1500" dirty="0"/>
            <a:t> 20.000 'den </a:t>
          </a:r>
          <a:r>
            <a:rPr sz="1500" dirty="0" err="1"/>
            <a:t>fazla</a:t>
          </a:r>
          <a:r>
            <a:rPr sz="1500" dirty="0"/>
            <a:t> </a:t>
          </a:r>
          <a:r>
            <a:rPr sz="1500" dirty="0" err="1"/>
            <a:t>kiralama</a:t>
          </a:r>
          <a:r>
            <a:rPr sz="1500" dirty="0"/>
            <a:t>; 2016 </a:t>
          </a:r>
          <a:r>
            <a:rPr sz="1500" dirty="0" err="1"/>
            <a:t>yılı</a:t>
          </a:r>
          <a:r>
            <a:rPr sz="1500" dirty="0"/>
            <a:t> </a:t>
          </a:r>
          <a:r>
            <a:rPr sz="1500" dirty="0" err="1"/>
            <a:t>içinde</a:t>
          </a:r>
          <a:r>
            <a:rPr sz="1500" dirty="0"/>
            <a:t> </a:t>
          </a:r>
          <a:r>
            <a:rPr sz="1500" dirty="0" err="1"/>
            <a:t>toplam</a:t>
          </a:r>
          <a:r>
            <a:rPr sz="1500" dirty="0"/>
            <a:t> 3.600.000 </a:t>
          </a:r>
          <a:r>
            <a:rPr sz="1500" dirty="0" err="1"/>
            <a:t>kira</a:t>
          </a:r>
          <a:r>
            <a:rPr sz="1500" dirty="0"/>
            <a:t>; </a:t>
          </a:r>
          <a:r>
            <a:rPr sz="1500" b="1" dirty="0" err="1"/>
            <a:t>yılda</a:t>
          </a:r>
          <a:r>
            <a:rPr sz="1500" b="1" dirty="0"/>
            <a:t> CO2 </a:t>
          </a:r>
          <a:r>
            <a:rPr sz="1500" b="1" dirty="0" err="1"/>
            <a:t>emisyonlarında</a:t>
          </a:r>
          <a:r>
            <a:rPr sz="1500" b="1" dirty="0"/>
            <a:t> 2.700,000 </a:t>
          </a:r>
          <a:r>
            <a:rPr sz="1500" b="1" dirty="0" err="1"/>
            <a:t>Kg'lık</a:t>
          </a:r>
          <a:r>
            <a:rPr sz="1500" b="1" dirty="0"/>
            <a:t> </a:t>
          </a:r>
          <a:r>
            <a:rPr sz="1500" b="1" dirty="0" err="1"/>
            <a:t>düşüş</a:t>
          </a:r>
          <a:r>
            <a:rPr sz="1500" dirty="0"/>
            <a:t>.</a:t>
          </a:r>
          <a:endParaRPr kumimoji="0" lang="lt-LT" sz="1500" b="0" i="0" u="none" strike="noStrike" cap="none" spc="0" normalizeH="0" baseline="0" noProof="0" dirty="0">
            <a:ln/>
            <a:solidFill>
              <a:schemeClr val="tx1"/>
            </a:solidFill>
            <a:effectLst/>
            <a:uLnTx/>
            <a:uFillTx/>
            <a:ea typeface="+mn-ea"/>
            <a:cs typeface="+mn-cs"/>
          </a:endParaRPr>
        </a:p>
      </dgm:t>
    </dgm:pt>
    <dgm:pt modelId="{A19C5CB7-0DB5-4F30-B994-4552DBACCE26}" type="parTrans" cxnId="{3F1185C9-9467-4599-B484-BBD1B8A0A76B}">
      <dgm:prSet/>
      <dgm:spPr/>
      <dgm:t>
        <a:bodyPr/>
        <a:lstStyle/>
        <a:p>
          <a:pPr algn="ctr"/>
          <a:endParaRPr lang="en-GB" sz="1600"/>
        </a:p>
      </dgm:t>
    </dgm:pt>
    <dgm:pt modelId="{30E5FCB8-293F-4C95-8123-F4AB6DEB509D}" type="sibTrans" cxnId="{3F1185C9-9467-4599-B484-BBD1B8A0A76B}">
      <dgm:prSet/>
      <dgm:spPr/>
      <dgm:t>
        <a:bodyPr/>
        <a:lstStyle/>
        <a:p>
          <a:pPr algn="ctr"/>
          <a:endParaRPr lang="en-GB" sz="1600"/>
        </a:p>
      </dgm:t>
    </dgm:pt>
    <dgm:pt modelId="{BE5ADEF9-94EB-4888-9A26-3D2F7CC9EC0F}" type="pres">
      <dgm:prSet presAssocID="{8C3C7C48-66E7-41ED-A75C-C4B2CC40FE85}" presName="diagram" presStyleCnt="0">
        <dgm:presLayoutVars>
          <dgm:dir/>
          <dgm:resizeHandles val="exact"/>
        </dgm:presLayoutVars>
      </dgm:prSet>
      <dgm:spPr/>
    </dgm:pt>
    <dgm:pt modelId="{18D45A5A-9950-463C-BD99-21295FFD4262}" type="pres">
      <dgm:prSet presAssocID="{37458B3E-6114-40BC-8FD1-4AA860B9EB38}" presName="node" presStyleLbl="node1" presStyleIdx="0" presStyleCnt="5" custScaleX="231548">
        <dgm:presLayoutVars>
          <dgm:bulletEnabled val="1"/>
        </dgm:presLayoutVars>
      </dgm:prSet>
      <dgm:spPr/>
    </dgm:pt>
    <dgm:pt modelId="{2E4250B0-43C2-4C2C-9965-4A65003058A3}" type="pres">
      <dgm:prSet presAssocID="{F1463C5E-E0D6-4D7A-BD6A-A985EB7F8E28}" presName="sibTrans" presStyleCnt="0"/>
      <dgm:spPr/>
    </dgm:pt>
    <dgm:pt modelId="{DDC71CB1-BFCD-42C8-89DE-F613B2741AB1}" type="pres">
      <dgm:prSet presAssocID="{2C582174-98E1-4A74-8B75-AC5FB6608BC1}" presName="node" presStyleLbl="node1" presStyleIdx="1" presStyleCnt="5" custScaleX="174490">
        <dgm:presLayoutVars>
          <dgm:bulletEnabled val="1"/>
        </dgm:presLayoutVars>
      </dgm:prSet>
      <dgm:spPr/>
    </dgm:pt>
    <dgm:pt modelId="{988DA07C-B3C1-4A6E-9C8C-A274EB4E3685}" type="pres">
      <dgm:prSet presAssocID="{0E34F41F-533F-4F9B-8A90-76C90E658623}" presName="sibTrans" presStyleCnt="0"/>
      <dgm:spPr/>
    </dgm:pt>
    <dgm:pt modelId="{49B2779C-E2FA-4624-8D80-D265B04B83F1}" type="pres">
      <dgm:prSet presAssocID="{BE60AEBD-0120-4E69-8688-EBD5A6294782}" presName="node" presStyleLbl="node1" presStyleIdx="2" presStyleCnt="5" custScaleX="125290">
        <dgm:presLayoutVars>
          <dgm:bulletEnabled val="1"/>
        </dgm:presLayoutVars>
      </dgm:prSet>
      <dgm:spPr/>
    </dgm:pt>
    <dgm:pt modelId="{669F0086-37C7-4746-B722-8EB9AFD2F04E}" type="pres">
      <dgm:prSet presAssocID="{D08D4ED8-2E12-4E60-91B8-82E078997287}" presName="sibTrans" presStyleCnt="0"/>
      <dgm:spPr/>
    </dgm:pt>
    <dgm:pt modelId="{39E1DAF0-2A69-48A8-B7D5-EF05BEDF353C}" type="pres">
      <dgm:prSet presAssocID="{27AC8062-BFD8-4F74-8117-26B5B8FB449D}" presName="node" presStyleLbl="node1" presStyleIdx="3" presStyleCnt="5" custScaleX="167353">
        <dgm:presLayoutVars>
          <dgm:bulletEnabled val="1"/>
        </dgm:presLayoutVars>
      </dgm:prSet>
      <dgm:spPr/>
    </dgm:pt>
    <dgm:pt modelId="{2E96A8C1-BA2C-42A8-A15E-848F615BE403}" type="pres">
      <dgm:prSet presAssocID="{D4766641-6C69-45C0-950C-62357B33F48F}" presName="sibTrans" presStyleCnt="0"/>
      <dgm:spPr/>
    </dgm:pt>
    <dgm:pt modelId="{85432760-F233-46BC-8465-AD367B5C26F6}" type="pres">
      <dgm:prSet presAssocID="{EC64596B-6CB0-4008-8F73-D849FF033FDE}" presName="node" presStyleLbl="node1" presStyleIdx="4" presStyleCnt="5" custScaleX="124412">
        <dgm:presLayoutVars>
          <dgm:bulletEnabled val="1"/>
        </dgm:presLayoutVars>
      </dgm:prSet>
      <dgm:spPr/>
    </dgm:pt>
  </dgm:ptLst>
  <dgm:cxnLst>
    <dgm:cxn modelId="{84125401-D5D2-4B3E-9583-D7E8B43D5EBC}" srcId="{8C3C7C48-66E7-41ED-A75C-C4B2CC40FE85}" destId="{2C582174-98E1-4A74-8B75-AC5FB6608BC1}" srcOrd="1" destOrd="0" parTransId="{314AFFCF-84B1-47B6-B557-CD81CEA3644D}" sibTransId="{0E34F41F-533F-4F9B-8A90-76C90E658623}"/>
    <dgm:cxn modelId="{5A1B8A0C-0F19-47C0-8F13-1C579C1E2486}" type="presOf" srcId="{BE60AEBD-0120-4E69-8688-EBD5A6294782}" destId="{49B2779C-E2FA-4624-8D80-D265B04B83F1}" srcOrd="0" destOrd="0" presId="urn:microsoft.com/office/officeart/2005/8/layout/default"/>
    <dgm:cxn modelId="{62BD5F16-4628-4A4A-8BFE-318CF729749A}" srcId="{8C3C7C48-66E7-41ED-A75C-C4B2CC40FE85}" destId="{27AC8062-BFD8-4F74-8117-26B5B8FB449D}" srcOrd="3" destOrd="0" parTransId="{6DEEA1FC-C64F-412C-A314-FA9657AECE10}" sibTransId="{D4766641-6C69-45C0-950C-62357B33F48F}"/>
    <dgm:cxn modelId="{C7396044-3847-4AE0-9EDB-3FFF0EBC8563}" type="presOf" srcId="{8C3C7C48-66E7-41ED-A75C-C4B2CC40FE85}" destId="{BE5ADEF9-94EB-4888-9A26-3D2F7CC9EC0F}" srcOrd="0" destOrd="0" presId="urn:microsoft.com/office/officeart/2005/8/layout/default"/>
    <dgm:cxn modelId="{6EE6E467-0EEE-46E7-B7FC-3EEA6A154DD1}" type="presOf" srcId="{27AC8062-BFD8-4F74-8117-26B5B8FB449D}" destId="{39E1DAF0-2A69-48A8-B7D5-EF05BEDF353C}" srcOrd="0" destOrd="0" presId="urn:microsoft.com/office/officeart/2005/8/layout/default"/>
    <dgm:cxn modelId="{4FF96279-6117-49CA-BF9E-2247D7DFCC55}" srcId="{8C3C7C48-66E7-41ED-A75C-C4B2CC40FE85}" destId="{BE60AEBD-0120-4E69-8688-EBD5A6294782}" srcOrd="2" destOrd="0" parTransId="{52C28C29-3B95-4379-8EF4-56AD2E210079}" sibTransId="{D08D4ED8-2E12-4E60-91B8-82E078997287}"/>
    <dgm:cxn modelId="{3F1185C9-9467-4599-B484-BBD1B8A0A76B}" srcId="{8C3C7C48-66E7-41ED-A75C-C4B2CC40FE85}" destId="{EC64596B-6CB0-4008-8F73-D849FF033FDE}" srcOrd="4" destOrd="0" parTransId="{A19C5CB7-0DB5-4F30-B994-4552DBACCE26}" sibTransId="{30E5FCB8-293F-4C95-8123-F4AB6DEB509D}"/>
    <dgm:cxn modelId="{A6CC33E3-F8A2-43BA-ABAB-0E4F8FE554FF}" srcId="{8C3C7C48-66E7-41ED-A75C-C4B2CC40FE85}" destId="{37458B3E-6114-40BC-8FD1-4AA860B9EB38}" srcOrd="0" destOrd="0" parTransId="{A4B2ED74-C027-473F-9BD4-714B37D334B5}" sibTransId="{F1463C5E-E0D6-4D7A-BD6A-A985EB7F8E28}"/>
    <dgm:cxn modelId="{B5E7D2EC-262D-4113-B1FC-601FF374578F}" type="presOf" srcId="{2C582174-98E1-4A74-8B75-AC5FB6608BC1}" destId="{DDC71CB1-BFCD-42C8-89DE-F613B2741AB1}" srcOrd="0" destOrd="0" presId="urn:microsoft.com/office/officeart/2005/8/layout/default"/>
    <dgm:cxn modelId="{DBB136F0-C711-48A2-AFA3-028D588A4202}" type="presOf" srcId="{37458B3E-6114-40BC-8FD1-4AA860B9EB38}" destId="{18D45A5A-9950-463C-BD99-21295FFD4262}" srcOrd="0" destOrd="0" presId="urn:microsoft.com/office/officeart/2005/8/layout/default"/>
    <dgm:cxn modelId="{AC7934F6-FBE1-47D1-964F-337143130192}" type="presOf" srcId="{EC64596B-6CB0-4008-8F73-D849FF033FDE}" destId="{85432760-F233-46BC-8465-AD367B5C26F6}" srcOrd="0" destOrd="0" presId="urn:microsoft.com/office/officeart/2005/8/layout/default"/>
    <dgm:cxn modelId="{3CF1C818-C714-420A-B7CE-FCDA7C67A86D}" type="presParOf" srcId="{BE5ADEF9-94EB-4888-9A26-3D2F7CC9EC0F}" destId="{18D45A5A-9950-463C-BD99-21295FFD4262}" srcOrd="0" destOrd="0" presId="urn:microsoft.com/office/officeart/2005/8/layout/default"/>
    <dgm:cxn modelId="{5816BF96-5A30-42A5-8988-DD3B85BE2C43}" type="presParOf" srcId="{BE5ADEF9-94EB-4888-9A26-3D2F7CC9EC0F}" destId="{2E4250B0-43C2-4C2C-9965-4A65003058A3}" srcOrd="1" destOrd="0" presId="urn:microsoft.com/office/officeart/2005/8/layout/default"/>
    <dgm:cxn modelId="{1F88AACF-7272-4F48-A72A-E0E16ABBDC70}" type="presParOf" srcId="{BE5ADEF9-94EB-4888-9A26-3D2F7CC9EC0F}" destId="{DDC71CB1-BFCD-42C8-89DE-F613B2741AB1}" srcOrd="2" destOrd="0" presId="urn:microsoft.com/office/officeart/2005/8/layout/default"/>
    <dgm:cxn modelId="{20CCB22A-2ED6-4F15-B9ED-7E2C0D2DAD29}" type="presParOf" srcId="{BE5ADEF9-94EB-4888-9A26-3D2F7CC9EC0F}" destId="{988DA07C-B3C1-4A6E-9C8C-A274EB4E3685}" srcOrd="3" destOrd="0" presId="urn:microsoft.com/office/officeart/2005/8/layout/default"/>
    <dgm:cxn modelId="{1EF98D07-3D07-46F3-91E2-2BED0339C043}" type="presParOf" srcId="{BE5ADEF9-94EB-4888-9A26-3D2F7CC9EC0F}" destId="{49B2779C-E2FA-4624-8D80-D265B04B83F1}" srcOrd="4" destOrd="0" presId="urn:microsoft.com/office/officeart/2005/8/layout/default"/>
    <dgm:cxn modelId="{9977CA68-9717-49C7-B3E8-7ADA8E0AC713}" type="presParOf" srcId="{BE5ADEF9-94EB-4888-9A26-3D2F7CC9EC0F}" destId="{669F0086-37C7-4746-B722-8EB9AFD2F04E}" srcOrd="5" destOrd="0" presId="urn:microsoft.com/office/officeart/2005/8/layout/default"/>
    <dgm:cxn modelId="{D0659DFC-312F-41C6-8A9E-2C546A26C380}" type="presParOf" srcId="{BE5ADEF9-94EB-4888-9A26-3D2F7CC9EC0F}" destId="{39E1DAF0-2A69-48A8-B7D5-EF05BEDF353C}" srcOrd="6" destOrd="0" presId="urn:microsoft.com/office/officeart/2005/8/layout/default"/>
    <dgm:cxn modelId="{F0C768EC-3BC4-4057-9A30-CDB7D30133C1}" type="presParOf" srcId="{BE5ADEF9-94EB-4888-9A26-3D2F7CC9EC0F}" destId="{2E96A8C1-BA2C-42A8-A15E-848F615BE403}" srcOrd="7" destOrd="0" presId="urn:microsoft.com/office/officeart/2005/8/layout/default"/>
    <dgm:cxn modelId="{717E8C0E-E8B9-4C2C-8C63-9EEBEFDBE69B}" type="presParOf" srcId="{BE5ADEF9-94EB-4888-9A26-3D2F7CC9EC0F}" destId="{85432760-F233-46BC-8465-AD367B5C26F6}"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6A1394-AFFE-4D58-A195-416D62A589D2}">
      <dsp:nvSpPr>
        <dsp:cNvPr id="0" name=""/>
        <dsp:cNvSpPr/>
      </dsp:nvSpPr>
      <dsp:spPr>
        <a:xfrm>
          <a:off x="234419" y="129"/>
          <a:ext cx="3543202" cy="1404602"/>
        </a:xfrm>
        <a:prstGeom prst="rect">
          <a:avLst/>
        </a:prstGeom>
        <a:solidFill>
          <a:srgbClr val="8BC2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44450">
            <a:lnSpc>
              <a:spcPct val="90000"/>
            </a:lnSpc>
            <a:spcBef>
              <a:spcPct val="0"/>
            </a:spcBef>
            <a:spcAft>
              <a:spcPct val="35000"/>
            </a:spcAft>
            <a:buNone/>
            <a:defRPr sz="1600">
              <a:latin typeface="+mn-lt"/>
              <a:cs typeface="Poppins" panose="00000500000000000000" pitchFamily="2" charset="-70"/>
            </a:defRPr>
          </a:pPr>
          <a:r>
            <a:rPr kern="1200"/>
            <a:t>Kentsel, bölgesel ve ulusal düzeyler arasındaki işbirliğinin yetersizliği;</a:t>
          </a:r>
          <a:endParaRPr lang="en-GB" sz="1600" kern="1200">
            <a:latin typeface="+mn-lt"/>
            <a:cs typeface="Poppins" panose="00000500000000000000" pitchFamily="2" charset="-70"/>
          </a:endParaRPr>
        </a:p>
      </dsp:txBody>
      <dsp:txXfrm>
        <a:off x="234419" y="129"/>
        <a:ext cx="3543202" cy="1404602"/>
      </dsp:txXfrm>
    </dsp:sp>
    <dsp:sp modelId="{0DE6C381-1287-4882-9A1B-B02E212BEAFE}">
      <dsp:nvSpPr>
        <dsp:cNvPr id="0" name=""/>
        <dsp:cNvSpPr/>
      </dsp:nvSpPr>
      <dsp:spPr>
        <a:xfrm>
          <a:off x="4011722" y="129"/>
          <a:ext cx="3543202" cy="1404602"/>
        </a:xfrm>
        <a:prstGeom prst="rect">
          <a:avLst/>
        </a:prstGeom>
        <a:solidFill>
          <a:srgbClr val="8BC2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defRPr sz="1600">
              <a:latin typeface="+mn-lt"/>
              <a:cs typeface="Poppins" panose="00000500000000000000" pitchFamily="2" charset="-70"/>
            </a:defRPr>
          </a:pPr>
          <a:r>
            <a:rPr sz="1400" kern="1200" dirty="0" err="1"/>
            <a:t>Bakanlıklar</a:t>
          </a:r>
          <a:r>
            <a:rPr sz="1400" kern="1200" dirty="0"/>
            <a:t> </a:t>
          </a:r>
          <a:r>
            <a:rPr sz="1400" kern="1200" dirty="0" err="1"/>
            <a:t>arasında</a:t>
          </a:r>
          <a:r>
            <a:rPr sz="1400" kern="1200" dirty="0"/>
            <a:t> </a:t>
          </a:r>
          <a:r>
            <a:rPr sz="1400" kern="1200" dirty="0" err="1"/>
            <a:t>ulusal</a:t>
          </a:r>
          <a:r>
            <a:rPr sz="1400" kern="1200" dirty="0"/>
            <a:t> </a:t>
          </a:r>
          <a:r>
            <a:rPr sz="1400" kern="1200" dirty="0" err="1"/>
            <a:t>düzeyde</a:t>
          </a:r>
          <a:r>
            <a:rPr sz="1400" kern="1200" dirty="0"/>
            <a:t> </a:t>
          </a:r>
          <a:r>
            <a:rPr sz="1400" kern="1200" dirty="0" err="1"/>
            <a:t>sınırlı</a:t>
          </a:r>
          <a:r>
            <a:rPr sz="1400" kern="1200" dirty="0"/>
            <a:t> </a:t>
          </a:r>
          <a:r>
            <a:rPr sz="1400" kern="1200" dirty="0" err="1"/>
            <a:t>koordinasyon</a:t>
          </a:r>
          <a:r>
            <a:rPr sz="1400" kern="1200" dirty="0"/>
            <a:t>, </a:t>
          </a:r>
          <a:r>
            <a:rPr sz="1400" kern="1200" dirty="0" err="1"/>
            <a:t>ulusal</a:t>
          </a:r>
          <a:r>
            <a:rPr sz="1400" kern="1200" dirty="0"/>
            <a:t> </a:t>
          </a:r>
          <a:r>
            <a:rPr sz="1400" kern="1200" dirty="0" err="1"/>
            <a:t>hükümet</a:t>
          </a:r>
          <a:r>
            <a:rPr sz="1400" kern="1200" dirty="0"/>
            <a:t> </a:t>
          </a:r>
          <a:r>
            <a:rPr sz="1400" kern="1200" dirty="0" err="1"/>
            <a:t>birimlerinin</a:t>
          </a:r>
          <a:r>
            <a:rPr sz="1400" kern="1200" dirty="0"/>
            <a:t> </a:t>
          </a:r>
          <a:r>
            <a:rPr sz="1400" kern="1200" dirty="0" err="1"/>
            <a:t>politikaları</a:t>
          </a:r>
          <a:r>
            <a:rPr sz="1400" kern="1200" dirty="0"/>
            <a:t> </a:t>
          </a:r>
          <a:r>
            <a:rPr sz="1400" kern="1200" dirty="0" err="1"/>
            <a:t>arasında</a:t>
          </a:r>
          <a:r>
            <a:rPr sz="1400" kern="1200" dirty="0"/>
            <a:t> </a:t>
          </a:r>
          <a:r>
            <a:rPr sz="1400" kern="1200" dirty="0" err="1"/>
            <a:t>tutarsızlığa</a:t>
          </a:r>
          <a:r>
            <a:rPr sz="1400" kern="1200" dirty="0"/>
            <a:t> </a:t>
          </a:r>
          <a:r>
            <a:rPr sz="1400" kern="1200" dirty="0" err="1"/>
            <a:t>neden</a:t>
          </a:r>
          <a:r>
            <a:rPr sz="1400" kern="1200" dirty="0"/>
            <a:t> </a:t>
          </a:r>
          <a:r>
            <a:rPr sz="1400" kern="1200" dirty="0" err="1"/>
            <a:t>olmaktadır</a:t>
          </a:r>
          <a:r>
            <a:rPr sz="1400" kern="1200" dirty="0"/>
            <a:t>.</a:t>
          </a:r>
        </a:p>
      </dsp:txBody>
      <dsp:txXfrm>
        <a:off x="4011722" y="129"/>
        <a:ext cx="3543202" cy="1404602"/>
      </dsp:txXfrm>
    </dsp:sp>
    <dsp:sp modelId="{7D485AFF-596E-4D5D-8BCE-750807DA061F}">
      <dsp:nvSpPr>
        <dsp:cNvPr id="0" name=""/>
        <dsp:cNvSpPr/>
      </dsp:nvSpPr>
      <dsp:spPr>
        <a:xfrm>
          <a:off x="7789025" y="129"/>
          <a:ext cx="3543202" cy="1404602"/>
        </a:xfrm>
        <a:prstGeom prst="rect">
          <a:avLst/>
        </a:prstGeom>
        <a:solidFill>
          <a:srgbClr val="8BC2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defRPr sz="1600">
              <a:latin typeface="+mn-lt"/>
              <a:cs typeface="Poppins" panose="00000500000000000000" pitchFamily="2" charset="-70"/>
            </a:defRPr>
          </a:pPr>
          <a:r>
            <a:rPr sz="1400" kern="1200" dirty="0" err="1"/>
            <a:t>Karar</a:t>
          </a:r>
          <a:r>
            <a:rPr sz="1400" kern="1200" dirty="0"/>
            <a:t> </a:t>
          </a:r>
          <a:r>
            <a:rPr sz="1400" kern="1200" dirty="0" err="1"/>
            <a:t>vericilerin</a:t>
          </a:r>
          <a:r>
            <a:rPr sz="1400" kern="1200" dirty="0"/>
            <a:t> </a:t>
          </a:r>
          <a:r>
            <a:rPr sz="1400" kern="1200" dirty="0" err="1"/>
            <a:t>düşük</a:t>
          </a:r>
          <a:r>
            <a:rPr sz="1400" kern="1200" dirty="0"/>
            <a:t> </a:t>
          </a:r>
          <a:r>
            <a:rPr sz="1400" kern="1200" dirty="0" err="1"/>
            <a:t>seviyedeki</a:t>
          </a:r>
          <a:r>
            <a:rPr sz="1400" kern="1200" dirty="0"/>
            <a:t> </a:t>
          </a:r>
          <a:r>
            <a:rPr sz="1400" kern="1200" dirty="0" err="1"/>
            <a:t>farkındalıkları</a:t>
          </a:r>
          <a:r>
            <a:rPr sz="1400" kern="1200" dirty="0"/>
            <a:t>, </a:t>
          </a:r>
          <a:r>
            <a:rPr sz="1400" kern="1200" dirty="0" err="1"/>
            <a:t>siyasi</a:t>
          </a:r>
          <a:r>
            <a:rPr sz="1400" kern="1200" dirty="0"/>
            <a:t> </a:t>
          </a:r>
          <a:r>
            <a:rPr sz="1400" kern="1200" dirty="0" err="1"/>
            <a:t>iradeleri</a:t>
          </a:r>
          <a:r>
            <a:rPr sz="1400" kern="1200" dirty="0"/>
            <a:t>;</a:t>
          </a:r>
        </a:p>
      </dsp:txBody>
      <dsp:txXfrm>
        <a:off x="7789025" y="129"/>
        <a:ext cx="3543202" cy="1404602"/>
      </dsp:txXfrm>
    </dsp:sp>
    <dsp:sp modelId="{B3939ED0-7DC2-4482-ABD5-DE62D046BB79}">
      <dsp:nvSpPr>
        <dsp:cNvPr id="0" name=""/>
        <dsp:cNvSpPr/>
      </dsp:nvSpPr>
      <dsp:spPr>
        <a:xfrm>
          <a:off x="234419" y="1638831"/>
          <a:ext cx="3543202" cy="1404602"/>
        </a:xfrm>
        <a:prstGeom prst="rect">
          <a:avLst/>
        </a:prstGeom>
        <a:solidFill>
          <a:srgbClr val="036B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defRPr sz="1600">
              <a:latin typeface="+mn-lt"/>
              <a:cs typeface="Poppins" panose="00000500000000000000" pitchFamily="2" charset="-70"/>
            </a:defRPr>
          </a:pPr>
          <a:r>
            <a:rPr sz="1200" kern="1200" dirty="0" err="1"/>
            <a:t>Ulusal</a:t>
          </a:r>
          <a:r>
            <a:rPr sz="1200" kern="1200" dirty="0"/>
            <a:t>, </a:t>
          </a:r>
          <a:r>
            <a:rPr sz="1200" kern="1200" dirty="0" err="1"/>
            <a:t>bölgesel</a:t>
          </a:r>
          <a:r>
            <a:rPr sz="1200" kern="1200" dirty="0"/>
            <a:t> </a:t>
          </a:r>
          <a:r>
            <a:rPr sz="1200" kern="1200" dirty="0" err="1"/>
            <a:t>ve</a:t>
          </a:r>
          <a:r>
            <a:rPr sz="1200" kern="1200" dirty="0"/>
            <a:t> </a:t>
          </a:r>
          <a:r>
            <a:rPr sz="1200" kern="1200" dirty="0" err="1"/>
            <a:t>yerel</a:t>
          </a:r>
          <a:r>
            <a:rPr sz="1200" kern="1200" dirty="0"/>
            <a:t> </a:t>
          </a:r>
          <a:r>
            <a:rPr sz="1200" kern="1200" dirty="0" err="1"/>
            <a:t>düzeylerde</a:t>
          </a:r>
          <a:r>
            <a:rPr sz="1200" kern="1200" dirty="0"/>
            <a:t> </a:t>
          </a:r>
          <a:r>
            <a:rPr sz="1200" kern="1200" dirty="0" err="1"/>
            <a:t>sürdürülebilir</a:t>
          </a:r>
          <a:r>
            <a:rPr sz="1200" kern="1200" dirty="0"/>
            <a:t> </a:t>
          </a:r>
          <a:r>
            <a:rPr sz="1200" kern="1200" dirty="0" err="1"/>
            <a:t>ve</a:t>
          </a:r>
          <a:r>
            <a:rPr sz="1200" kern="1200" dirty="0"/>
            <a:t> </a:t>
          </a:r>
          <a:r>
            <a:rPr sz="1200" kern="1200" dirty="0" err="1"/>
            <a:t>koordine</a:t>
          </a:r>
          <a:r>
            <a:rPr sz="1200" kern="1200" dirty="0"/>
            <a:t> </a:t>
          </a:r>
          <a:r>
            <a:rPr sz="1200" kern="1200" dirty="0" err="1"/>
            <a:t>finansman</a:t>
          </a:r>
          <a:r>
            <a:rPr sz="1200" kern="1200" dirty="0"/>
            <a:t> </a:t>
          </a:r>
          <a:r>
            <a:rPr sz="1200" kern="1200" dirty="0" err="1"/>
            <a:t>eksikliği</a:t>
          </a:r>
          <a:r>
            <a:rPr sz="1200" kern="1200" dirty="0"/>
            <a:t>;</a:t>
          </a:r>
        </a:p>
      </dsp:txBody>
      <dsp:txXfrm>
        <a:off x="234419" y="1638831"/>
        <a:ext cx="3543202" cy="1404602"/>
      </dsp:txXfrm>
    </dsp:sp>
    <dsp:sp modelId="{AAE94937-32D1-4FBA-ADDD-9C9100465299}">
      <dsp:nvSpPr>
        <dsp:cNvPr id="0" name=""/>
        <dsp:cNvSpPr/>
      </dsp:nvSpPr>
      <dsp:spPr>
        <a:xfrm>
          <a:off x="4011722" y="1638831"/>
          <a:ext cx="3543202" cy="1404602"/>
        </a:xfrm>
        <a:prstGeom prst="rect">
          <a:avLst/>
        </a:prstGeom>
        <a:solidFill>
          <a:srgbClr val="036B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defRPr sz="1600">
              <a:latin typeface="+mn-lt"/>
              <a:cs typeface="Poppins" panose="00000500000000000000" pitchFamily="2" charset="-70"/>
            </a:defRPr>
          </a:pPr>
          <a:r>
            <a:rPr sz="1100" kern="1200" dirty="0" err="1"/>
            <a:t>Sınırlı</a:t>
          </a:r>
          <a:r>
            <a:rPr sz="1100" kern="1200" dirty="0"/>
            <a:t> </a:t>
          </a:r>
          <a:r>
            <a:rPr sz="1100" kern="1200" dirty="0" err="1"/>
            <a:t>veya</a:t>
          </a:r>
          <a:r>
            <a:rPr sz="1100" kern="1200" dirty="0"/>
            <a:t> </a:t>
          </a:r>
          <a:r>
            <a:rPr sz="1100" kern="1200" dirty="0" err="1"/>
            <a:t>kalite</a:t>
          </a:r>
          <a:r>
            <a:rPr sz="1100" kern="1200" dirty="0"/>
            <a:t> </a:t>
          </a:r>
          <a:r>
            <a:rPr sz="1100" kern="1200" dirty="0" err="1"/>
            <a:t>kontrolü</a:t>
          </a:r>
          <a:r>
            <a:rPr sz="1100" kern="1200" dirty="0"/>
            <a:t> </a:t>
          </a:r>
          <a:r>
            <a:rPr sz="1100" kern="1200" dirty="0" err="1"/>
            <a:t>bulunmayan</a:t>
          </a:r>
          <a:r>
            <a:rPr sz="1100" kern="1200" dirty="0"/>
            <a:t> </a:t>
          </a:r>
          <a:r>
            <a:rPr sz="1100" kern="1200" dirty="0" err="1"/>
            <a:t>izleme</a:t>
          </a:r>
          <a:r>
            <a:rPr sz="1100" kern="1200" dirty="0"/>
            <a:t> </a:t>
          </a:r>
          <a:r>
            <a:rPr sz="1100" kern="1200" dirty="0" err="1"/>
            <a:t>ve</a:t>
          </a:r>
          <a:r>
            <a:rPr sz="1100" kern="1200" dirty="0"/>
            <a:t> </a:t>
          </a:r>
          <a:r>
            <a:rPr sz="1100" kern="1200" dirty="0" err="1"/>
            <a:t>değerlendirme</a:t>
          </a:r>
          <a:r>
            <a:rPr sz="1100" kern="1200" dirty="0"/>
            <a:t> </a:t>
          </a:r>
          <a:r>
            <a:rPr sz="1100" kern="1200" dirty="0" err="1"/>
            <a:t>kültürü</a:t>
          </a:r>
          <a:r>
            <a:rPr sz="1100" kern="1200" dirty="0"/>
            <a:t>; </a:t>
          </a:r>
          <a:r>
            <a:rPr sz="1100" kern="1200" dirty="0" err="1"/>
            <a:t>ve</a:t>
          </a:r>
          <a:endParaRPr sz="1100" kern="1200" dirty="0"/>
        </a:p>
      </dsp:txBody>
      <dsp:txXfrm>
        <a:off x="4011722" y="1638831"/>
        <a:ext cx="3543202" cy="1404602"/>
      </dsp:txXfrm>
    </dsp:sp>
    <dsp:sp modelId="{DE8CCBD2-DE97-407F-A52F-23995FBBCC38}">
      <dsp:nvSpPr>
        <dsp:cNvPr id="0" name=""/>
        <dsp:cNvSpPr/>
      </dsp:nvSpPr>
      <dsp:spPr>
        <a:xfrm>
          <a:off x="7789025" y="1638831"/>
          <a:ext cx="3543202" cy="1404602"/>
        </a:xfrm>
        <a:prstGeom prst="rect">
          <a:avLst/>
        </a:prstGeom>
        <a:solidFill>
          <a:srgbClr val="036B9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defRPr sz="1600">
              <a:latin typeface="+mn-lt"/>
              <a:cs typeface="Poppins" panose="00000500000000000000" pitchFamily="2" charset="-70"/>
            </a:defRPr>
          </a:pPr>
          <a:r>
            <a:rPr sz="1400" kern="1200" dirty="0" err="1"/>
            <a:t>İhtiyaç</a:t>
          </a:r>
          <a:r>
            <a:rPr sz="1400" kern="1200" dirty="0"/>
            <a:t> </a:t>
          </a:r>
          <a:r>
            <a:rPr sz="1400" kern="1200" dirty="0" err="1"/>
            <a:t>duyulan</a:t>
          </a:r>
          <a:r>
            <a:rPr sz="1400" kern="1200" dirty="0"/>
            <a:t> </a:t>
          </a:r>
          <a:r>
            <a:rPr sz="1400" kern="1200" dirty="0" err="1"/>
            <a:t>yetkinlikleri</a:t>
          </a:r>
          <a:r>
            <a:rPr sz="1400" kern="1200" dirty="0"/>
            <a:t> </a:t>
          </a:r>
          <a:r>
            <a:rPr sz="1400" kern="1200" dirty="0" err="1"/>
            <a:t>aktarabilecek</a:t>
          </a:r>
          <a:r>
            <a:rPr sz="1400" kern="1200" dirty="0"/>
            <a:t> </a:t>
          </a:r>
          <a:r>
            <a:rPr sz="1400" kern="1200" dirty="0" err="1"/>
            <a:t>profesyonel</a:t>
          </a:r>
          <a:r>
            <a:rPr sz="1400" kern="1200" dirty="0"/>
            <a:t> </a:t>
          </a:r>
          <a:r>
            <a:rPr sz="1400" kern="1200" dirty="0" err="1"/>
            <a:t>destek</a:t>
          </a:r>
          <a:r>
            <a:rPr sz="1400" kern="1200" dirty="0"/>
            <a:t> (</a:t>
          </a:r>
          <a:r>
            <a:rPr sz="1400" kern="1200" dirty="0" err="1"/>
            <a:t>rehberler</a:t>
          </a:r>
          <a:r>
            <a:rPr sz="1400" kern="1200" dirty="0"/>
            <a:t> </a:t>
          </a:r>
          <a:r>
            <a:rPr sz="1400" kern="1200" dirty="0" err="1"/>
            <a:t>dahil</a:t>
          </a:r>
          <a:r>
            <a:rPr sz="1400" kern="1200" dirty="0"/>
            <a:t>), </a:t>
          </a:r>
          <a:r>
            <a:rPr sz="1400" kern="1200" dirty="0" err="1"/>
            <a:t>eğitim</a:t>
          </a:r>
          <a:r>
            <a:rPr sz="1400" kern="1200" dirty="0"/>
            <a:t>, </a:t>
          </a:r>
          <a:r>
            <a:rPr sz="1400" kern="1200" dirty="0" err="1"/>
            <a:t>ve</a:t>
          </a:r>
          <a:r>
            <a:rPr sz="1400" kern="1200" dirty="0"/>
            <a:t> </a:t>
          </a:r>
          <a:r>
            <a:rPr sz="1400" kern="1200" dirty="0" err="1"/>
            <a:t>uzmanlar</a:t>
          </a:r>
          <a:r>
            <a:rPr sz="1400" kern="1200" dirty="0"/>
            <a:t> </a:t>
          </a:r>
          <a:r>
            <a:rPr sz="1400" kern="1200" dirty="0" err="1"/>
            <a:t>yetersizdir</a:t>
          </a:r>
          <a:r>
            <a:rPr sz="1400" kern="1200" dirty="0"/>
            <a:t>.</a:t>
          </a:r>
        </a:p>
      </dsp:txBody>
      <dsp:txXfrm>
        <a:off x="7789025" y="1638831"/>
        <a:ext cx="3543202" cy="14046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4041E-9FDC-49DF-A612-A0A0D68C3C73}">
      <dsp:nvSpPr>
        <dsp:cNvPr id="0" name=""/>
        <dsp:cNvSpPr/>
      </dsp:nvSpPr>
      <dsp:spPr>
        <a:xfrm>
          <a:off x="0" y="307695"/>
          <a:ext cx="10625137" cy="378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53A576-E790-40FC-A7AE-965789D5210E}">
      <dsp:nvSpPr>
        <dsp:cNvPr id="0" name=""/>
        <dsp:cNvSpPr/>
      </dsp:nvSpPr>
      <dsp:spPr>
        <a:xfrm>
          <a:off x="531256" y="86295"/>
          <a:ext cx="7437595" cy="442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1123" tIns="0" rIns="281123" bIns="0" numCol="1" spcCol="1270" anchor="ctr" anchorCtr="0">
          <a:noAutofit/>
        </a:bodyPr>
        <a:lstStyle/>
        <a:p>
          <a:pPr marL="0" lvl="0" indent="0" algn="l" defTabSz="44450">
            <a:lnSpc>
              <a:spcPct val="90000"/>
            </a:lnSpc>
            <a:spcBef>
              <a:spcPct val="0"/>
            </a:spcBef>
            <a:spcAft>
              <a:spcPct val="35000"/>
            </a:spcAft>
            <a:buNone/>
            <a:defRPr altLang="en-US" sz="1800"/>
          </a:pPr>
          <a:r>
            <a:rPr kern="1200" dirty="0" err="1"/>
            <a:t>Uygulamaya</a:t>
          </a:r>
          <a:r>
            <a:rPr kern="1200" dirty="0"/>
            <a:t> </a:t>
          </a:r>
          <a:r>
            <a:rPr kern="1200" dirty="0" err="1"/>
            <a:t>sokmak</a:t>
          </a:r>
          <a:r>
            <a:rPr kern="1200" dirty="0"/>
            <a:t> </a:t>
          </a:r>
          <a:r>
            <a:rPr kern="1200" dirty="0" err="1"/>
            <a:t>isteyebileceğiniz</a:t>
          </a:r>
          <a:r>
            <a:rPr kern="1200" dirty="0"/>
            <a:t> </a:t>
          </a:r>
          <a:r>
            <a:rPr kern="1200" dirty="0" err="1"/>
            <a:t>tedbirlerle</a:t>
          </a:r>
          <a:r>
            <a:rPr kern="1200" dirty="0"/>
            <a:t> </a:t>
          </a:r>
          <a:r>
            <a:rPr kern="1200" dirty="0" err="1"/>
            <a:t>ilgilidir</a:t>
          </a:r>
          <a:endParaRPr lang="en-GB" sz="1800" kern="1200" dirty="0"/>
        </a:p>
      </dsp:txBody>
      <dsp:txXfrm>
        <a:off x="552872" y="107911"/>
        <a:ext cx="7394363" cy="399568"/>
      </dsp:txXfrm>
    </dsp:sp>
    <dsp:sp modelId="{A14E9580-973B-4553-AEE6-B06FC0F09413}">
      <dsp:nvSpPr>
        <dsp:cNvPr id="0" name=""/>
        <dsp:cNvSpPr/>
      </dsp:nvSpPr>
      <dsp:spPr>
        <a:xfrm>
          <a:off x="0" y="988095"/>
          <a:ext cx="10625137" cy="378000"/>
        </a:xfrm>
        <a:prstGeom prst="rect">
          <a:avLst/>
        </a:prstGeom>
        <a:solidFill>
          <a:schemeClr val="lt1">
            <a:alpha val="90000"/>
            <a:hueOff val="0"/>
            <a:satOff val="0"/>
            <a:lumOff val="0"/>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F5C74D-8766-4427-BC5B-BAEC5B414404}">
      <dsp:nvSpPr>
        <dsp:cNvPr id="0" name=""/>
        <dsp:cNvSpPr/>
      </dsp:nvSpPr>
      <dsp:spPr>
        <a:xfrm>
          <a:off x="531256" y="766695"/>
          <a:ext cx="7437595" cy="442800"/>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1123" tIns="0" rIns="281123" bIns="0" numCol="1" spcCol="1270" anchor="ctr" anchorCtr="0">
          <a:noAutofit/>
        </a:bodyPr>
        <a:lstStyle/>
        <a:p>
          <a:pPr marL="0" lvl="0" indent="0" algn="l" defTabSz="711200">
            <a:lnSpc>
              <a:spcPct val="90000"/>
            </a:lnSpc>
            <a:spcBef>
              <a:spcPct val="0"/>
            </a:spcBef>
            <a:spcAft>
              <a:spcPct val="35000"/>
            </a:spcAft>
            <a:buNone/>
            <a:defRPr altLang="en-US" sz="1800"/>
          </a:pPr>
          <a:r>
            <a:rPr sz="1600" kern="1200" dirty="0" err="1"/>
            <a:t>Büyük</a:t>
          </a:r>
          <a:r>
            <a:rPr sz="1600" kern="1200" dirty="0"/>
            <a:t> </a:t>
          </a:r>
          <a:r>
            <a:rPr sz="1600" kern="1200" dirty="0" err="1"/>
            <a:t>karmaşık</a:t>
          </a:r>
          <a:r>
            <a:rPr sz="1600" kern="1200" dirty="0"/>
            <a:t> </a:t>
          </a:r>
          <a:r>
            <a:rPr sz="1600" kern="1200" dirty="0" err="1"/>
            <a:t>ölçümler</a:t>
          </a:r>
          <a:r>
            <a:rPr sz="1600" kern="1200" dirty="0"/>
            <a:t> </a:t>
          </a:r>
          <a:r>
            <a:rPr sz="1600" kern="1200" dirty="0" err="1"/>
            <a:t>modellere</a:t>
          </a:r>
          <a:r>
            <a:rPr sz="1600" kern="1200" dirty="0"/>
            <a:t> </a:t>
          </a:r>
          <a:r>
            <a:rPr sz="1600" kern="1200" dirty="0" err="1"/>
            <a:t>ve</a:t>
          </a:r>
          <a:r>
            <a:rPr sz="1600" kern="1200" dirty="0"/>
            <a:t> - </a:t>
          </a:r>
          <a:r>
            <a:rPr sz="1600" kern="1200" dirty="0" err="1"/>
            <a:t>muhtemelen</a:t>
          </a:r>
          <a:r>
            <a:rPr sz="1600" kern="1200" dirty="0"/>
            <a:t> - </a:t>
          </a:r>
          <a:r>
            <a:rPr sz="1600" kern="1200" dirty="0" err="1"/>
            <a:t>veriye</a:t>
          </a:r>
          <a:r>
            <a:rPr sz="1600" kern="1200" dirty="0"/>
            <a:t> </a:t>
          </a:r>
          <a:r>
            <a:rPr sz="1600" kern="1200" dirty="0" err="1"/>
            <a:t>ihtiyaç</a:t>
          </a:r>
          <a:r>
            <a:rPr sz="1600" kern="1200" dirty="0"/>
            <a:t> </a:t>
          </a:r>
          <a:r>
            <a:rPr sz="1600" kern="1200" dirty="0" err="1"/>
            <a:t>duyar</a:t>
          </a:r>
          <a:endParaRPr sz="1600" kern="1200" dirty="0"/>
        </a:p>
      </dsp:txBody>
      <dsp:txXfrm>
        <a:off x="552872" y="788311"/>
        <a:ext cx="7394363" cy="399568"/>
      </dsp:txXfrm>
    </dsp:sp>
    <dsp:sp modelId="{2BEDDACB-736E-4CEA-9656-C3D6F2E6EBAB}">
      <dsp:nvSpPr>
        <dsp:cNvPr id="0" name=""/>
        <dsp:cNvSpPr/>
      </dsp:nvSpPr>
      <dsp:spPr>
        <a:xfrm>
          <a:off x="0" y="1668495"/>
          <a:ext cx="10625137" cy="378000"/>
        </a:xfrm>
        <a:prstGeom prst="rect">
          <a:avLst/>
        </a:prstGeom>
        <a:solidFill>
          <a:schemeClr val="lt1">
            <a:alpha val="90000"/>
            <a:hueOff val="0"/>
            <a:satOff val="0"/>
            <a:lumOff val="0"/>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760C65-E7AD-46F9-BAF3-8A25D5D1D39A}">
      <dsp:nvSpPr>
        <dsp:cNvPr id="0" name=""/>
        <dsp:cNvSpPr/>
      </dsp:nvSpPr>
      <dsp:spPr>
        <a:xfrm>
          <a:off x="531256" y="1447095"/>
          <a:ext cx="7437595" cy="442800"/>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1123" tIns="0" rIns="281123" bIns="0" numCol="1" spcCol="1270" anchor="ctr" anchorCtr="0">
          <a:noAutofit/>
        </a:bodyPr>
        <a:lstStyle/>
        <a:p>
          <a:pPr marL="0" lvl="0" indent="0" algn="l" defTabSz="800100">
            <a:lnSpc>
              <a:spcPct val="90000"/>
            </a:lnSpc>
            <a:spcBef>
              <a:spcPct val="0"/>
            </a:spcBef>
            <a:spcAft>
              <a:spcPct val="35000"/>
            </a:spcAft>
            <a:buNone/>
            <a:defRPr altLang="en-US" sz="1800"/>
          </a:pPr>
          <a:r>
            <a:rPr sz="1800" kern="1200" dirty="0" err="1"/>
            <a:t>Ancak</a:t>
          </a:r>
          <a:r>
            <a:rPr sz="1800" kern="1200" dirty="0"/>
            <a:t> </a:t>
          </a:r>
          <a:r>
            <a:rPr sz="1800" kern="1200" dirty="0" err="1"/>
            <a:t>tüm</a:t>
          </a:r>
          <a:r>
            <a:rPr sz="1800" kern="1200" dirty="0"/>
            <a:t> </a:t>
          </a:r>
          <a:r>
            <a:rPr sz="1800" kern="1200" dirty="0" err="1"/>
            <a:t>başarılı</a:t>
          </a:r>
          <a:r>
            <a:rPr sz="1800" kern="1200" dirty="0"/>
            <a:t> </a:t>
          </a:r>
          <a:r>
            <a:rPr sz="1800" kern="1200" dirty="0" err="1"/>
            <a:t>SKUp'lar</a:t>
          </a:r>
          <a:r>
            <a:rPr sz="1800" kern="1200" dirty="0"/>
            <a:t> </a:t>
          </a:r>
          <a:r>
            <a:rPr sz="1800" kern="1200" dirty="0" err="1"/>
            <a:t>büyük</a:t>
          </a:r>
          <a:r>
            <a:rPr sz="1800" kern="1200" dirty="0"/>
            <a:t> </a:t>
          </a:r>
          <a:r>
            <a:rPr sz="1800" kern="1200" dirty="0" err="1"/>
            <a:t>miktarda</a:t>
          </a:r>
          <a:r>
            <a:rPr sz="1800" kern="1200" dirty="0"/>
            <a:t> </a:t>
          </a:r>
          <a:r>
            <a:rPr sz="1800" kern="1200" dirty="0" err="1"/>
            <a:t>veri</a:t>
          </a:r>
          <a:r>
            <a:rPr sz="1800" kern="1200" dirty="0"/>
            <a:t> </a:t>
          </a:r>
          <a:r>
            <a:rPr sz="1800" kern="1200" dirty="0" err="1"/>
            <a:t>toplamayla</a:t>
          </a:r>
          <a:r>
            <a:rPr sz="1800" kern="1200" dirty="0"/>
            <a:t> </a:t>
          </a:r>
          <a:r>
            <a:rPr sz="1800" kern="1200" dirty="0" err="1"/>
            <a:t>başlamaz</a:t>
          </a:r>
          <a:endParaRPr sz="1800" kern="1200" dirty="0"/>
        </a:p>
      </dsp:txBody>
      <dsp:txXfrm>
        <a:off x="552872" y="1468711"/>
        <a:ext cx="7394363" cy="399568"/>
      </dsp:txXfrm>
    </dsp:sp>
    <dsp:sp modelId="{79AB1C21-915A-4292-BF41-12CD8159CD06}">
      <dsp:nvSpPr>
        <dsp:cNvPr id="0" name=""/>
        <dsp:cNvSpPr/>
      </dsp:nvSpPr>
      <dsp:spPr>
        <a:xfrm>
          <a:off x="0" y="2348895"/>
          <a:ext cx="10625137" cy="378000"/>
        </a:xfrm>
        <a:prstGeom prst="rect">
          <a:avLst/>
        </a:prstGeom>
        <a:solidFill>
          <a:schemeClr val="lt1">
            <a:alpha val="90000"/>
            <a:hueOff val="0"/>
            <a:satOff val="0"/>
            <a:lumOff val="0"/>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A4A6DB-2609-41BF-99A4-5A8583E2BA99}">
      <dsp:nvSpPr>
        <dsp:cNvPr id="0" name=""/>
        <dsp:cNvSpPr/>
      </dsp:nvSpPr>
      <dsp:spPr>
        <a:xfrm>
          <a:off x="531256" y="2127495"/>
          <a:ext cx="7437595" cy="442800"/>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1123" tIns="0" rIns="281123" bIns="0" numCol="1" spcCol="1270" anchor="ctr" anchorCtr="0">
          <a:noAutofit/>
        </a:bodyPr>
        <a:lstStyle/>
        <a:p>
          <a:pPr marL="0" lvl="0" indent="0" algn="l" defTabSz="800100">
            <a:lnSpc>
              <a:spcPct val="90000"/>
            </a:lnSpc>
            <a:spcBef>
              <a:spcPct val="0"/>
            </a:spcBef>
            <a:spcAft>
              <a:spcPct val="35000"/>
            </a:spcAft>
            <a:buNone/>
            <a:defRPr altLang="en-US" sz="1800"/>
          </a:pPr>
          <a:r>
            <a:rPr sz="1800" kern="1200" dirty="0" err="1"/>
            <a:t>Muhtemelen</a:t>
          </a:r>
          <a:r>
            <a:rPr sz="1800" kern="1200" dirty="0"/>
            <a:t> </a:t>
          </a:r>
          <a:r>
            <a:rPr sz="1800" kern="1200" dirty="0" err="1"/>
            <a:t>şehrinizdeki</a:t>
          </a:r>
          <a:r>
            <a:rPr sz="1800" kern="1200" dirty="0"/>
            <a:t> </a:t>
          </a:r>
          <a:r>
            <a:rPr sz="1800" kern="1200" dirty="0" err="1"/>
            <a:t>seyahat</a:t>
          </a:r>
          <a:r>
            <a:rPr sz="1800" kern="1200" dirty="0"/>
            <a:t> </a:t>
          </a:r>
          <a:r>
            <a:rPr sz="1800" kern="1200" dirty="0" err="1"/>
            <a:t>hakkında</a:t>
          </a:r>
          <a:r>
            <a:rPr sz="1800" kern="1200" dirty="0"/>
            <a:t> </a:t>
          </a:r>
          <a:r>
            <a:rPr sz="1800" kern="1200" dirty="0" err="1"/>
            <a:t>zaten</a:t>
          </a:r>
          <a:r>
            <a:rPr sz="1800" kern="1200" dirty="0"/>
            <a:t> </a:t>
          </a:r>
          <a:r>
            <a:rPr sz="1800" kern="1200" dirty="0" err="1"/>
            <a:t>birçok</a:t>
          </a:r>
          <a:r>
            <a:rPr sz="1800" kern="1200" dirty="0"/>
            <a:t> </a:t>
          </a:r>
          <a:r>
            <a:rPr sz="1800" kern="1200" dirty="0" err="1"/>
            <a:t>şey</a:t>
          </a:r>
          <a:r>
            <a:rPr sz="1800" kern="1200" dirty="0"/>
            <a:t> </a:t>
          </a:r>
          <a:r>
            <a:rPr sz="1800" kern="1200" dirty="0" err="1"/>
            <a:t>biliyorsunuzdur</a:t>
          </a:r>
          <a:endParaRPr sz="1800" kern="1200" dirty="0"/>
        </a:p>
      </dsp:txBody>
      <dsp:txXfrm>
        <a:off x="552872" y="2149111"/>
        <a:ext cx="7394363" cy="399568"/>
      </dsp:txXfrm>
    </dsp:sp>
    <dsp:sp modelId="{B20230F8-EA22-4B28-8F06-F9D143209541}">
      <dsp:nvSpPr>
        <dsp:cNvPr id="0" name=""/>
        <dsp:cNvSpPr/>
      </dsp:nvSpPr>
      <dsp:spPr>
        <a:xfrm>
          <a:off x="0" y="3029295"/>
          <a:ext cx="10625137" cy="378000"/>
        </a:xfrm>
        <a:prstGeom prst="rect">
          <a:avLst/>
        </a:prstGeom>
        <a:solidFill>
          <a:schemeClr val="lt1">
            <a:alpha val="90000"/>
            <a:hueOff val="0"/>
            <a:satOff val="0"/>
            <a:lumOff val="0"/>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0B52D6-4A77-46AB-852E-6BE796A7C2AE}">
      <dsp:nvSpPr>
        <dsp:cNvPr id="0" name=""/>
        <dsp:cNvSpPr/>
      </dsp:nvSpPr>
      <dsp:spPr>
        <a:xfrm>
          <a:off x="531256" y="2807895"/>
          <a:ext cx="7437595" cy="442800"/>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1123" tIns="0" rIns="281123" bIns="0" numCol="1" spcCol="1270" anchor="ctr" anchorCtr="0">
          <a:noAutofit/>
        </a:bodyPr>
        <a:lstStyle/>
        <a:p>
          <a:pPr marL="0" lvl="0" indent="0" algn="l" defTabSz="800100">
            <a:lnSpc>
              <a:spcPct val="90000"/>
            </a:lnSpc>
            <a:spcBef>
              <a:spcPct val="0"/>
            </a:spcBef>
            <a:spcAft>
              <a:spcPct val="35000"/>
            </a:spcAft>
            <a:buNone/>
            <a:defRPr altLang="en-US" sz="1800"/>
          </a:pPr>
          <a:r>
            <a:rPr sz="1800" kern="1200" dirty="0"/>
            <a:t>Veri </a:t>
          </a:r>
          <a:r>
            <a:rPr sz="1800" kern="1200" dirty="0" err="1"/>
            <a:t>toplamanın</a:t>
          </a:r>
          <a:r>
            <a:rPr sz="1800" kern="1200" dirty="0"/>
            <a:t> </a:t>
          </a:r>
          <a:r>
            <a:rPr sz="1800" kern="1200" dirty="0" err="1"/>
            <a:t>SKUp'un</a:t>
          </a:r>
          <a:r>
            <a:rPr sz="1800" kern="1200" dirty="0"/>
            <a:t> </a:t>
          </a:r>
          <a:r>
            <a:rPr sz="1800" kern="1200" dirty="0" err="1"/>
            <a:t>geri</a:t>
          </a:r>
          <a:r>
            <a:rPr sz="1800" kern="1200" dirty="0"/>
            <a:t> </a:t>
          </a:r>
          <a:r>
            <a:rPr sz="1800" kern="1200" dirty="0" err="1"/>
            <a:t>kalanını</a:t>
          </a:r>
          <a:r>
            <a:rPr sz="1800" kern="1200" dirty="0"/>
            <a:t> </a:t>
          </a:r>
          <a:r>
            <a:rPr sz="1800" kern="1200" dirty="0" err="1"/>
            <a:t>geciktirmesine</a:t>
          </a:r>
          <a:r>
            <a:rPr sz="1800" kern="1200" dirty="0"/>
            <a:t> </a:t>
          </a:r>
          <a:r>
            <a:rPr sz="1800" kern="1200" dirty="0" err="1"/>
            <a:t>izin</a:t>
          </a:r>
          <a:r>
            <a:rPr sz="1800" kern="1200" dirty="0"/>
            <a:t> </a:t>
          </a:r>
          <a:r>
            <a:rPr sz="1800" kern="1200" dirty="0" err="1"/>
            <a:t>vermeyin</a:t>
          </a:r>
          <a:endParaRPr sz="1800" kern="1200" dirty="0"/>
        </a:p>
      </dsp:txBody>
      <dsp:txXfrm>
        <a:off x="552872" y="2829511"/>
        <a:ext cx="7394363" cy="399568"/>
      </dsp:txXfrm>
    </dsp:sp>
    <dsp:sp modelId="{B9F8E4FA-D9F0-4971-8ED7-92161BEDE9DF}">
      <dsp:nvSpPr>
        <dsp:cNvPr id="0" name=""/>
        <dsp:cNvSpPr/>
      </dsp:nvSpPr>
      <dsp:spPr>
        <a:xfrm>
          <a:off x="0" y="3709695"/>
          <a:ext cx="10625137" cy="3780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2DC65D-6ED1-4D06-BA06-116C908C7E19}">
      <dsp:nvSpPr>
        <dsp:cNvPr id="0" name=""/>
        <dsp:cNvSpPr/>
      </dsp:nvSpPr>
      <dsp:spPr>
        <a:xfrm>
          <a:off x="531256" y="3488295"/>
          <a:ext cx="7437595" cy="4428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1123" tIns="0" rIns="281123" bIns="0" numCol="1" spcCol="1270" anchor="ctr" anchorCtr="0">
          <a:noAutofit/>
        </a:bodyPr>
        <a:lstStyle/>
        <a:p>
          <a:pPr marL="0" lvl="0" indent="0" algn="l" defTabSz="800100">
            <a:lnSpc>
              <a:spcPct val="90000"/>
            </a:lnSpc>
            <a:spcBef>
              <a:spcPct val="0"/>
            </a:spcBef>
            <a:spcAft>
              <a:spcPct val="35000"/>
            </a:spcAft>
            <a:buNone/>
            <a:defRPr altLang="en-US" sz="1800"/>
          </a:pPr>
          <a:r>
            <a:rPr sz="1800" kern="1200" dirty="0" err="1"/>
            <a:t>Veriler</a:t>
          </a:r>
          <a:r>
            <a:rPr sz="1800" kern="1200" dirty="0"/>
            <a:t> </a:t>
          </a:r>
          <a:r>
            <a:rPr sz="1800" kern="1200" dirty="0" err="1"/>
            <a:t>kararları</a:t>
          </a:r>
          <a:r>
            <a:rPr sz="1800" kern="1200" dirty="0"/>
            <a:t> </a:t>
          </a:r>
          <a:r>
            <a:rPr sz="1800" kern="1200" dirty="0" err="1"/>
            <a:t>yönlendirmez</a:t>
          </a:r>
          <a:r>
            <a:rPr sz="1800" kern="1200" dirty="0"/>
            <a:t>, </a:t>
          </a:r>
          <a:r>
            <a:rPr sz="1800" kern="1200" dirty="0" err="1"/>
            <a:t>yalnızca</a:t>
          </a:r>
          <a:r>
            <a:rPr sz="1800" kern="1200" dirty="0"/>
            <a:t> </a:t>
          </a:r>
          <a:r>
            <a:rPr sz="1800" kern="1200" dirty="0" err="1"/>
            <a:t>destekler</a:t>
          </a:r>
          <a:endParaRPr sz="1800" kern="1200" dirty="0"/>
        </a:p>
      </dsp:txBody>
      <dsp:txXfrm>
        <a:off x="552872" y="3509911"/>
        <a:ext cx="7394363" cy="399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BE8AC-FB7B-451C-9D65-4CE321DF5722}">
      <dsp:nvSpPr>
        <dsp:cNvPr id="0" name=""/>
        <dsp:cNvSpPr/>
      </dsp:nvSpPr>
      <dsp:spPr>
        <a:xfrm>
          <a:off x="60801" y="440252"/>
          <a:ext cx="2079027" cy="168011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44450">
            <a:lnSpc>
              <a:spcPct val="90000"/>
            </a:lnSpc>
            <a:spcBef>
              <a:spcPct val="0"/>
            </a:spcBef>
            <a:spcAft>
              <a:spcPct val="35000"/>
            </a:spcAft>
            <a:buClrTx/>
            <a:buSzTx/>
            <a:buFont typeface="Arial" panose="020B0604020202020204" pitchFamily="34" charset="0"/>
            <a:buNone/>
            <a:defRPr sz="1500">
              <a:ln/>
              <a:solidFill>
                <a:schemeClr val="tx1"/>
              </a:solidFill>
              <a:effectLst/>
              <a:uLnTx/>
              <a:uFillTx/>
              <a:ea typeface="+mn-ea"/>
              <a:cs typeface="+mn-cs"/>
            </a:defRPr>
          </a:pPr>
          <a:r>
            <a:rPr kern="1200"/>
            <a:t>Şehir merkezindeki önemli bölgelerin (örneğin Prado Müzesi gibi) etrafında çok modluluğu teşvik eden yeni modlar arası hatların uygulanması.</a:t>
          </a:r>
          <a:endParaRPr lang="en-GB" sz="1500" kern="1200">
            <a:solidFill>
              <a:schemeClr val="tx1"/>
            </a:solidFill>
          </a:endParaRPr>
        </a:p>
      </dsp:txBody>
      <dsp:txXfrm>
        <a:off x="60801" y="440252"/>
        <a:ext cx="2079027" cy="1680119"/>
      </dsp:txXfrm>
    </dsp:sp>
    <dsp:sp modelId="{746AB387-1828-4A3A-8610-91B0B1BB8B32}">
      <dsp:nvSpPr>
        <dsp:cNvPr id="0" name=""/>
        <dsp:cNvSpPr/>
      </dsp:nvSpPr>
      <dsp:spPr>
        <a:xfrm>
          <a:off x="2315591" y="440252"/>
          <a:ext cx="2079027" cy="1680119"/>
        </a:xfrm>
        <a:prstGeom prst="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defRPr sz="1500">
              <a:ln/>
              <a:solidFill>
                <a:schemeClr val="tx1"/>
              </a:solidFill>
              <a:effectLst/>
              <a:uLnTx/>
              <a:uFillTx/>
              <a:ea typeface="+mn-ea"/>
              <a:cs typeface="+mn-cs"/>
            </a:defRPr>
          </a:pPr>
          <a:r>
            <a:rPr sz="1400" kern="1200" dirty="0"/>
            <a:t>2030 </a:t>
          </a:r>
          <a:r>
            <a:rPr sz="1400" kern="1200" dirty="0" err="1"/>
            <a:t>yılına</a:t>
          </a:r>
          <a:r>
            <a:rPr sz="1400" kern="1200" dirty="0"/>
            <a:t> </a:t>
          </a:r>
          <a:r>
            <a:rPr sz="1400" kern="1200" dirty="0" err="1"/>
            <a:t>kadar</a:t>
          </a:r>
          <a:r>
            <a:rPr sz="1400" kern="1200" dirty="0"/>
            <a:t> 20.000 yeni </a:t>
          </a:r>
          <a:r>
            <a:rPr sz="1400" kern="1200" dirty="0" err="1"/>
            <a:t>bireysel</a:t>
          </a:r>
          <a:r>
            <a:rPr sz="1400" kern="1200" dirty="0"/>
            <a:t> </a:t>
          </a:r>
          <a:r>
            <a:rPr sz="1400" kern="1200" dirty="0" err="1"/>
            <a:t>hareketlilik</a:t>
          </a:r>
          <a:r>
            <a:rPr sz="1400" kern="1200" dirty="0"/>
            <a:t> </a:t>
          </a:r>
          <a:r>
            <a:rPr sz="1400" kern="1200" dirty="0" err="1"/>
            <a:t>aracı</a:t>
          </a:r>
          <a:r>
            <a:rPr sz="1400" kern="1200" dirty="0"/>
            <a:t> </a:t>
          </a:r>
          <a:r>
            <a:rPr sz="1400" kern="1200" dirty="0" err="1"/>
            <a:t>için</a:t>
          </a:r>
          <a:r>
            <a:rPr sz="1400" kern="1200" dirty="0"/>
            <a:t> </a:t>
          </a:r>
          <a:r>
            <a:rPr sz="1400" kern="1200" dirty="0" err="1"/>
            <a:t>paylaşımlı</a:t>
          </a:r>
          <a:r>
            <a:rPr sz="1400" kern="1200" dirty="0"/>
            <a:t> </a:t>
          </a:r>
          <a:r>
            <a:rPr sz="1400" kern="1200" dirty="0" err="1"/>
            <a:t>hareketlilik</a:t>
          </a:r>
          <a:r>
            <a:rPr sz="1400" kern="1200" dirty="0"/>
            <a:t> </a:t>
          </a:r>
          <a:r>
            <a:rPr sz="1400" kern="1200" dirty="0" err="1"/>
            <a:t>şirketleriyle</a:t>
          </a:r>
          <a:r>
            <a:rPr sz="1400" kern="1200" dirty="0"/>
            <a:t> </a:t>
          </a:r>
          <a:r>
            <a:rPr sz="1400" kern="1200" dirty="0" err="1"/>
            <a:t>iş</a:t>
          </a:r>
          <a:r>
            <a:rPr sz="1400" kern="1200" dirty="0"/>
            <a:t> </a:t>
          </a:r>
          <a:r>
            <a:rPr sz="1400" kern="1200" dirty="0" err="1"/>
            <a:t>birliği</a:t>
          </a:r>
          <a:r>
            <a:rPr sz="1400" kern="1200" dirty="0"/>
            <a:t>.</a:t>
          </a:r>
        </a:p>
      </dsp:txBody>
      <dsp:txXfrm>
        <a:off x="2315591" y="440252"/>
        <a:ext cx="2079027" cy="1680119"/>
      </dsp:txXfrm>
    </dsp:sp>
    <dsp:sp modelId="{23DB26CA-0D2F-473F-BC16-694B13DFE2BD}">
      <dsp:nvSpPr>
        <dsp:cNvPr id="0" name=""/>
        <dsp:cNvSpPr/>
      </dsp:nvSpPr>
      <dsp:spPr>
        <a:xfrm>
          <a:off x="4570381" y="440252"/>
          <a:ext cx="1618159" cy="1680119"/>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defRPr sz="1500">
              <a:ln/>
              <a:solidFill>
                <a:schemeClr val="tx1"/>
              </a:solidFill>
              <a:effectLst/>
              <a:uLnTx/>
              <a:uFillTx/>
              <a:ea typeface="+mn-ea"/>
              <a:cs typeface="+mn-cs"/>
            </a:defRPr>
          </a:pPr>
          <a:r>
            <a:rPr sz="1400" kern="1200" dirty="0" err="1"/>
            <a:t>Bisiklet</a:t>
          </a:r>
          <a:r>
            <a:rPr sz="1400" kern="1200" dirty="0"/>
            <a:t> </a:t>
          </a:r>
          <a:r>
            <a:rPr sz="1400" kern="1200" dirty="0" err="1"/>
            <a:t>ağının</a:t>
          </a:r>
          <a:r>
            <a:rPr sz="1400" kern="1200" dirty="0"/>
            <a:t> 2030 </a:t>
          </a:r>
          <a:r>
            <a:rPr sz="1400" kern="1200" dirty="0" err="1"/>
            <a:t>yılına</a:t>
          </a:r>
          <a:r>
            <a:rPr sz="1400" kern="1200" dirty="0"/>
            <a:t> </a:t>
          </a:r>
          <a:r>
            <a:rPr sz="1400" kern="1200" dirty="0" err="1"/>
            <a:t>kadar</a:t>
          </a:r>
          <a:r>
            <a:rPr sz="1400" kern="1200" dirty="0"/>
            <a:t> 250 </a:t>
          </a:r>
          <a:r>
            <a:rPr sz="1400" kern="1200" dirty="0" err="1"/>
            <a:t>kilometre</a:t>
          </a:r>
          <a:r>
            <a:rPr sz="1400" kern="1200" dirty="0"/>
            <a:t> yeni </a:t>
          </a:r>
          <a:r>
            <a:rPr sz="1400" kern="1200" dirty="0" err="1"/>
            <a:t>bisiklet</a:t>
          </a:r>
          <a:r>
            <a:rPr sz="1400" kern="1200" dirty="0"/>
            <a:t> </a:t>
          </a:r>
          <a:r>
            <a:rPr sz="1400" kern="1200" dirty="0" err="1"/>
            <a:t>yolunun</a:t>
          </a:r>
          <a:r>
            <a:rPr sz="1400" kern="1200" dirty="0"/>
            <a:t> </a:t>
          </a:r>
          <a:r>
            <a:rPr sz="1400" kern="1200" dirty="0" err="1"/>
            <a:t>ve</a:t>
          </a:r>
          <a:r>
            <a:rPr sz="1400" kern="1200" dirty="0"/>
            <a:t> 20.000 </a:t>
          </a:r>
          <a:r>
            <a:rPr sz="1400" kern="1200" dirty="0" err="1"/>
            <a:t>bisiklet</a:t>
          </a:r>
          <a:r>
            <a:rPr sz="1400" kern="1200" dirty="0"/>
            <a:t> park </a:t>
          </a:r>
          <a:r>
            <a:rPr sz="1400" kern="1200" dirty="0" err="1"/>
            <a:t>alanının</a:t>
          </a:r>
          <a:r>
            <a:rPr sz="1400" kern="1200" dirty="0"/>
            <a:t> </a:t>
          </a:r>
          <a:r>
            <a:rPr sz="1400" kern="1200" dirty="0" err="1"/>
            <a:t>eklenmesiyle</a:t>
          </a:r>
          <a:r>
            <a:rPr sz="1400" kern="1200" dirty="0"/>
            <a:t> </a:t>
          </a:r>
          <a:r>
            <a:rPr sz="1400" kern="1200" dirty="0" err="1"/>
            <a:t>tamamlanması</a:t>
          </a:r>
          <a:r>
            <a:rPr sz="1400" kern="1200" dirty="0"/>
            <a:t>.</a:t>
          </a:r>
        </a:p>
      </dsp:txBody>
      <dsp:txXfrm>
        <a:off x="4570381" y="440252"/>
        <a:ext cx="1618159" cy="1680119"/>
      </dsp:txXfrm>
    </dsp:sp>
    <dsp:sp modelId="{A889757D-A520-47F5-B57D-56DA986523D4}">
      <dsp:nvSpPr>
        <dsp:cNvPr id="0" name=""/>
        <dsp:cNvSpPr/>
      </dsp:nvSpPr>
      <dsp:spPr>
        <a:xfrm>
          <a:off x="488" y="2296293"/>
          <a:ext cx="1430269" cy="1530496"/>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defRPr sz="1500">
              <a:ln/>
              <a:solidFill>
                <a:schemeClr val="tx1"/>
              </a:solidFill>
              <a:effectLst/>
              <a:uLnTx/>
              <a:uFillTx/>
              <a:ea typeface="+mn-ea"/>
              <a:cs typeface="+mn-cs"/>
            </a:defRPr>
          </a:pPr>
          <a:r>
            <a:rPr sz="1400" kern="1200" dirty="0"/>
            <a:t>2030 </a:t>
          </a:r>
          <a:r>
            <a:rPr sz="1400" kern="1200" dirty="0" err="1"/>
            <a:t>yılına</a:t>
          </a:r>
          <a:r>
            <a:rPr sz="1400" kern="1200" dirty="0"/>
            <a:t> </a:t>
          </a:r>
          <a:r>
            <a:rPr sz="1400" kern="1200" dirty="0" err="1"/>
            <a:t>kadar</a:t>
          </a:r>
          <a:r>
            <a:rPr sz="1400" kern="1200" dirty="0"/>
            <a:t> </a:t>
          </a:r>
          <a:r>
            <a:rPr sz="1400" kern="1200" dirty="0" err="1"/>
            <a:t>özel</a:t>
          </a:r>
          <a:r>
            <a:rPr sz="1400" kern="1200" dirty="0"/>
            <a:t> </a:t>
          </a:r>
          <a:r>
            <a:rPr sz="1400" kern="1200" dirty="0" err="1"/>
            <a:t>bisiklet</a:t>
          </a:r>
          <a:r>
            <a:rPr sz="1400" kern="1200" dirty="0"/>
            <a:t> </a:t>
          </a:r>
          <a:r>
            <a:rPr sz="1400" kern="1200" dirty="0" err="1"/>
            <a:t>paylaşım</a:t>
          </a:r>
          <a:r>
            <a:rPr sz="1400" kern="1200" dirty="0"/>
            <a:t> </a:t>
          </a:r>
          <a:r>
            <a:rPr sz="1400" kern="1200" dirty="0" err="1"/>
            <a:t>işletmelerinin</a:t>
          </a:r>
          <a:r>
            <a:rPr sz="1400" kern="1200" dirty="0"/>
            <a:t> </a:t>
          </a:r>
          <a:r>
            <a:rPr sz="1400" kern="1200" dirty="0" err="1"/>
            <a:t>hizmet</a:t>
          </a:r>
          <a:r>
            <a:rPr sz="1400" kern="1200" dirty="0"/>
            <a:t> </a:t>
          </a:r>
          <a:r>
            <a:rPr sz="1400" kern="1200" dirty="0" err="1"/>
            <a:t>kapsamını</a:t>
          </a:r>
          <a:r>
            <a:rPr sz="1400" kern="1200" dirty="0"/>
            <a:t> 10.000 </a:t>
          </a:r>
          <a:r>
            <a:rPr sz="1400" kern="1200" dirty="0" err="1"/>
            <a:t>bisiklete</a:t>
          </a:r>
          <a:r>
            <a:rPr sz="1400" kern="1200" dirty="0"/>
            <a:t> </a:t>
          </a:r>
          <a:r>
            <a:rPr sz="1400" kern="1200" dirty="0" err="1"/>
            <a:t>kadar</a:t>
          </a:r>
          <a:r>
            <a:rPr sz="1400" kern="1200" dirty="0"/>
            <a:t> </a:t>
          </a:r>
          <a:r>
            <a:rPr sz="1400" kern="1200" dirty="0" err="1"/>
            <a:t>artırma</a:t>
          </a:r>
          <a:r>
            <a:rPr sz="1400" kern="1200" dirty="0"/>
            <a:t>.</a:t>
          </a:r>
        </a:p>
      </dsp:txBody>
      <dsp:txXfrm>
        <a:off x="488" y="2296293"/>
        <a:ext cx="1430269" cy="1530496"/>
      </dsp:txXfrm>
    </dsp:sp>
    <dsp:sp modelId="{B15B8D2D-1A9C-4FF6-9ACD-1BDDF49C4F91}">
      <dsp:nvSpPr>
        <dsp:cNvPr id="0" name=""/>
        <dsp:cNvSpPr/>
      </dsp:nvSpPr>
      <dsp:spPr>
        <a:xfrm>
          <a:off x="1606520" y="2296134"/>
          <a:ext cx="1430269" cy="1530812"/>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defRPr sz="1500">
              <a:ln/>
              <a:solidFill>
                <a:schemeClr val="tx1"/>
              </a:solidFill>
              <a:effectLst/>
              <a:uLnTx/>
              <a:uFillTx/>
              <a:ea typeface="+mn-ea"/>
              <a:cs typeface="+mn-cs"/>
            </a:defRPr>
          </a:pPr>
          <a:r>
            <a:rPr sz="1400" kern="1200" dirty="0" err="1"/>
            <a:t>Paylaşımlı</a:t>
          </a:r>
          <a:r>
            <a:rPr sz="1400" kern="1200" dirty="0"/>
            <a:t> </a:t>
          </a:r>
          <a:r>
            <a:rPr sz="1400" kern="1200" dirty="0" err="1"/>
            <a:t>bisikletler</a:t>
          </a:r>
          <a:r>
            <a:rPr sz="1400" kern="1200" dirty="0"/>
            <a:t> </a:t>
          </a:r>
          <a:r>
            <a:rPr sz="1400" kern="1200" dirty="0" err="1"/>
            <a:t>için</a:t>
          </a:r>
          <a:r>
            <a:rPr sz="1400" kern="1200" dirty="0"/>
            <a:t> park </a:t>
          </a:r>
          <a:r>
            <a:rPr sz="1400" kern="1200" dirty="0" err="1"/>
            <a:t>alanlarının</a:t>
          </a:r>
          <a:r>
            <a:rPr sz="1400" kern="1200" dirty="0"/>
            <a:t> 2030 </a:t>
          </a:r>
          <a:r>
            <a:rPr sz="1400" kern="1200" dirty="0" err="1"/>
            <a:t>yılına</a:t>
          </a:r>
          <a:r>
            <a:rPr sz="1400" kern="1200" dirty="0"/>
            <a:t> </a:t>
          </a:r>
          <a:r>
            <a:rPr sz="1400" kern="1200" dirty="0" err="1"/>
            <a:t>kadar</a:t>
          </a:r>
          <a:r>
            <a:rPr sz="1400" kern="1200" dirty="0"/>
            <a:t> 30.000'e </a:t>
          </a:r>
          <a:r>
            <a:rPr sz="1400" kern="1200" dirty="0" err="1"/>
            <a:t>kadar</a:t>
          </a:r>
          <a:r>
            <a:rPr sz="1400" kern="1200" dirty="0"/>
            <a:t> </a:t>
          </a:r>
          <a:r>
            <a:rPr sz="1400" kern="1200" dirty="0" err="1"/>
            <a:t>artırılması</a:t>
          </a:r>
          <a:r>
            <a:rPr sz="1400" kern="1200" dirty="0"/>
            <a:t>.</a:t>
          </a:r>
        </a:p>
      </dsp:txBody>
      <dsp:txXfrm>
        <a:off x="1606520" y="2296134"/>
        <a:ext cx="1430269" cy="1530812"/>
      </dsp:txXfrm>
    </dsp:sp>
    <dsp:sp modelId="{8A402E5A-567B-4895-8A9E-18EEDC23F749}">
      <dsp:nvSpPr>
        <dsp:cNvPr id="0" name=""/>
        <dsp:cNvSpPr/>
      </dsp:nvSpPr>
      <dsp:spPr>
        <a:xfrm>
          <a:off x="3212552" y="2296134"/>
          <a:ext cx="1430269" cy="1530812"/>
        </a:xfrm>
        <a:prstGeom prst="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defRPr sz="1500">
              <a:ln/>
              <a:solidFill>
                <a:schemeClr val="tx1"/>
              </a:solidFill>
              <a:effectLst/>
              <a:uLnTx/>
              <a:uFillTx/>
              <a:ea typeface="+mn-ea"/>
              <a:cs typeface="+mn-cs"/>
            </a:defRPr>
          </a:pPr>
          <a:r>
            <a:rPr sz="1400" kern="1200" dirty="0"/>
            <a:t>2030 </a:t>
          </a:r>
          <a:r>
            <a:rPr sz="1400" kern="1200" dirty="0" err="1"/>
            <a:t>yılına</a:t>
          </a:r>
          <a:r>
            <a:rPr sz="1400" kern="1200" dirty="0"/>
            <a:t> </a:t>
          </a:r>
          <a:r>
            <a:rPr sz="1400" kern="1200" dirty="0" err="1"/>
            <a:t>kadar</a:t>
          </a:r>
          <a:r>
            <a:rPr sz="1400" kern="1200" dirty="0"/>
            <a:t> </a:t>
          </a:r>
          <a:r>
            <a:rPr sz="1400" kern="1200" dirty="0" err="1"/>
            <a:t>paylaşımlı</a:t>
          </a:r>
          <a:r>
            <a:rPr sz="1400" kern="1200" dirty="0"/>
            <a:t> </a:t>
          </a:r>
          <a:r>
            <a:rPr sz="1400" kern="1200" dirty="0" err="1"/>
            <a:t>araçlar</a:t>
          </a:r>
          <a:r>
            <a:rPr sz="1400" kern="1200" dirty="0"/>
            <a:t> </a:t>
          </a:r>
          <a:r>
            <a:rPr sz="1400" kern="1200" dirty="0" err="1"/>
            <a:t>için</a:t>
          </a:r>
          <a:r>
            <a:rPr sz="1400" kern="1200" dirty="0"/>
            <a:t> 2.000 'e </a:t>
          </a:r>
          <a:r>
            <a:rPr sz="1400" kern="1200" dirty="0" err="1"/>
            <a:t>kadar</a:t>
          </a:r>
          <a:r>
            <a:rPr sz="1400" kern="1200" dirty="0"/>
            <a:t> yeni </a:t>
          </a:r>
          <a:r>
            <a:rPr sz="1400" kern="1200" dirty="0" err="1"/>
            <a:t>otopark</a:t>
          </a:r>
          <a:r>
            <a:rPr sz="1400" kern="1200" dirty="0"/>
            <a:t> </a:t>
          </a:r>
          <a:r>
            <a:rPr sz="1400" kern="1200" dirty="0" err="1"/>
            <a:t>alanı</a:t>
          </a:r>
          <a:r>
            <a:rPr sz="1400" kern="1200" dirty="0"/>
            <a:t> </a:t>
          </a:r>
          <a:r>
            <a:rPr sz="1400" kern="1200" dirty="0" err="1"/>
            <a:t>oluşturulması</a:t>
          </a:r>
          <a:r>
            <a:rPr sz="1400" kern="1200" dirty="0"/>
            <a:t>.</a:t>
          </a:r>
        </a:p>
      </dsp:txBody>
      <dsp:txXfrm>
        <a:off x="3212552" y="2296134"/>
        <a:ext cx="1430269" cy="1530812"/>
      </dsp:txXfrm>
    </dsp:sp>
    <dsp:sp modelId="{95FAF60B-92B0-4A06-A001-BF7697D2CFEA}">
      <dsp:nvSpPr>
        <dsp:cNvPr id="0" name=""/>
        <dsp:cNvSpPr/>
      </dsp:nvSpPr>
      <dsp:spPr>
        <a:xfrm>
          <a:off x="4818585" y="2296134"/>
          <a:ext cx="1430269" cy="1530812"/>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44450">
            <a:lnSpc>
              <a:spcPct val="90000"/>
            </a:lnSpc>
            <a:spcBef>
              <a:spcPct val="0"/>
            </a:spcBef>
            <a:spcAft>
              <a:spcPct val="35000"/>
            </a:spcAft>
            <a:buNone/>
            <a:defRPr sz="1500">
              <a:ln/>
              <a:solidFill>
                <a:schemeClr val="tx1"/>
              </a:solidFill>
              <a:effectLst/>
              <a:uLnTx/>
              <a:uFillTx/>
              <a:ea typeface="+mn-ea"/>
              <a:cs typeface="+mn-cs"/>
            </a:defRPr>
          </a:pPr>
          <a:r>
            <a:rPr kern="1200"/>
            <a:t>Madrid belediyesinde modlar arası 10.000 otoparkın inşaatı.</a:t>
          </a:r>
          <a:endParaRPr kumimoji="0" lang="en-GB" sz="1500" i="0" u="none" strike="noStrike" kern="1200" cap="none" spc="0" normalizeH="0" baseline="0" noProof="0" dirty="0">
            <a:ln/>
            <a:solidFill>
              <a:schemeClr val="tx1"/>
            </a:solidFill>
            <a:effectLst/>
            <a:uLnTx/>
            <a:uFillTx/>
            <a:ea typeface="+mn-ea"/>
            <a:cs typeface="+mn-cs"/>
          </a:endParaRPr>
        </a:p>
      </dsp:txBody>
      <dsp:txXfrm>
        <a:off x="4818585" y="2296134"/>
        <a:ext cx="1430269" cy="15308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45A5A-9950-463C-BD99-21295FFD4262}">
      <dsp:nvSpPr>
        <dsp:cNvPr id="0" name=""/>
        <dsp:cNvSpPr/>
      </dsp:nvSpPr>
      <dsp:spPr>
        <a:xfrm>
          <a:off x="337048" y="591"/>
          <a:ext cx="6399036" cy="1658153"/>
        </a:xfrm>
        <a:prstGeom prst="rect">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ClrTx/>
            <a:buSzTx/>
            <a:buFont typeface="Arial" panose="020B0604020202020204" pitchFamily="34" charset="0"/>
            <a:buNone/>
            <a:defRPr sz="1600">
              <a:ln/>
              <a:solidFill>
                <a:schemeClr val="tx1"/>
              </a:solidFill>
              <a:effectLst/>
              <a:uLnTx/>
              <a:uFillTx/>
              <a:ea typeface="+mn-ea"/>
              <a:cs typeface="+mn-cs"/>
            </a:defRPr>
          </a:pPr>
          <a:r>
            <a:rPr sz="1500" b="1" kern="1200" dirty="0"/>
            <a:t>Özel </a:t>
          </a:r>
          <a:r>
            <a:rPr sz="1500" b="1" kern="1200" dirty="0" err="1"/>
            <a:t>araçlara</a:t>
          </a:r>
          <a:r>
            <a:rPr sz="1500" b="1" kern="1200" dirty="0"/>
            <a:t> </a:t>
          </a:r>
          <a:r>
            <a:rPr sz="1500" b="1" kern="1200" dirty="0" err="1"/>
            <a:t>alternatif</a:t>
          </a:r>
          <a:r>
            <a:rPr sz="1500" b="1" kern="1200" dirty="0"/>
            <a:t> </a:t>
          </a:r>
          <a:r>
            <a:rPr sz="1500" b="1" kern="1200" dirty="0" err="1"/>
            <a:t>olarak</a:t>
          </a:r>
          <a:r>
            <a:rPr sz="1500" b="1" kern="1200" dirty="0"/>
            <a:t> </a:t>
          </a:r>
          <a:r>
            <a:rPr sz="1500" b="1" kern="1200" dirty="0" err="1"/>
            <a:t>sunulan</a:t>
          </a:r>
          <a:r>
            <a:rPr sz="1500" b="1" kern="1200" dirty="0"/>
            <a:t> </a:t>
          </a:r>
          <a:r>
            <a:rPr sz="1500" b="1" kern="1200" dirty="0" err="1"/>
            <a:t>seçeneklerin</a:t>
          </a:r>
          <a:r>
            <a:rPr sz="1500" b="1" kern="1200" dirty="0"/>
            <a:t> </a:t>
          </a:r>
          <a:r>
            <a:rPr sz="1500" b="1" kern="1200" dirty="0" err="1"/>
            <a:t>sayısı</a:t>
          </a:r>
          <a:r>
            <a:rPr sz="1500" b="1" kern="1200" dirty="0"/>
            <a:t> </a:t>
          </a:r>
          <a:r>
            <a:rPr sz="1500" b="1" kern="1200" dirty="0" err="1"/>
            <a:t>artmış</a:t>
          </a:r>
          <a:r>
            <a:rPr sz="1500" b="1" kern="1200" dirty="0"/>
            <a:t> </a:t>
          </a:r>
          <a:r>
            <a:rPr sz="1500" b="1" kern="1200" dirty="0" err="1"/>
            <a:t>durumda</a:t>
          </a:r>
          <a:r>
            <a:rPr sz="1500" b="1" kern="1200" dirty="0"/>
            <a:t>: </a:t>
          </a:r>
          <a:r>
            <a:rPr sz="1500" b="1" kern="1200" dirty="0" err="1"/>
            <a:t>Şu</a:t>
          </a:r>
          <a:r>
            <a:rPr sz="1500" kern="1200" dirty="0"/>
            <a:t> </a:t>
          </a:r>
          <a:r>
            <a:rPr sz="1500" kern="1200" dirty="0" err="1"/>
            <a:t>anda</a:t>
          </a:r>
          <a:r>
            <a:rPr sz="1500" kern="1200" dirty="0"/>
            <a:t> </a:t>
          </a:r>
          <a:r>
            <a:rPr sz="1500" kern="1200" dirty="0" err="1"/>
            <a:t>Milan'da</a:t>
          </a:r>
          <a:r>
            <a:rPr sz="1500" kern="1200" dirty="0"/>
            <a:t> </a:t>
          </a:r>
          <a:r>
            <a:rPr sz="1500" kern="1200" dirty="0" err="1"/>
            <a:t>yaklaşık</a:t>
          </a:r>
          <a:r>
            <a:rPr sz="1500" kern="1200" dirty="0"/>
            <a:t> 3.000 </a:t>
          </a:r>
          <a:r>
            <a:rPr sz="1500" b="1" kern="1200" dirty="0" err="1"/>
            <a:t>paylaşımlı</a:t>
          </a:r>
          <a:r>
            <a:rPr sz="1500" b="1" kern="1200" dirty="0"/>
            <a:t> </a:t>
          </a:r>
          <a:r>
            <a:rPr sz="1500" b="1" kern="1200" dirty="0" err="1"/>
            <a:t>araç</a:t>
          </a:r>
          <a:r>
            <a:rPr sz="1500" b="1" kern="1200" dirty="0"/>
            <a:t> </a:t>
          </a:r>
          <a:r>
            <a:rPr sz="1500" kern="1200" dirty="0"/>
            <a:t>(%27'si </a:t>
          </a:r>
          <a:r>
            <a:rPr sz="1500" kern="1200" dirty="0" err="1"/>
            <a:t>tamamen</a:t>
          </a:r>
          <a:r>
            <a:rPr sz="1500" kern="1200" dirty="0"/>
            <a:t> </a:t>
          </a:r>
          <a:r>
            <a:rPr sz="1500" kern="1200" dirty="0" err="1"/>
            <a:t>elektrikli</a:t>
          </a:r>
          <a:r>
            <a:rPr sz="1500" kern="1200" dirty="0"/>
            <a:t>) </a:t>
          </a:r>
          <a:r>
            <a:rPr sz="1500" kern="1200" dirty="0" err="1"/>
            <a:t>ve</a:t>
          </a:r>
          <a:r>
            <a:rPr sz="1500" kern="1200" dirty="0"/>
            <a:t> 600.000'den </a:t>
          </a:r>
          <a:r>
            <a:rPr sz="1500" kern="1200" dirty="0" err="1"/>
            <a:t>fazla</a:t>
          </a:r>
          <a:r>
            <a:rPr sz="1500" kern="1200" dirty="0"/>
            <a:t> </a:t>
          </a:r>
          <a:r>
            <a:rPr sz="1500" kern="1200" dirty="0" err="1"/>
            <a:t>abone</a:t>
          </a:r>
          <a:r>
            <a:rPr sz="1500" kern="1200" dirty="0"/>
            <a:t>, </a:t>
          </a:r>
          <a:r>
            <a:rPr sz="1500" kern="1200" dirty="0" err="1"/>
            <a:t>geleneksel</a:t>
          </a:r>
          <a:r>
            <a:rPr sz="1500" kern="1200" dirty="0"/>
            <a:t> </a:t>
          </a:r>
          <a:r>
            <a:rPr sz="1500" kern="1200" dirty="0" err="1"/>
            <a:t>istasyon</a:t>
          </a:r>
          <a:r>
            <a:rPr sz="1500" kern="1200" dirty="0"/>
            <a:t> </a:t>
          </a:r>
          <a:r>
            <a:rPr sz="1500" kern="1200" dirty="0" err="1"/>
            <a:t>tabanlı</a:t>
          </a:r>
          <a:r>
            <a:rPr sz="1500" kern="1200" dirty="0"/>
            <a:t> </a:t>
          </a:r>
          <a:r>
            <a:rPr sz="1500" b="1" kern="1200" dirty="0" err="1"/>
            <a:t>bisiklet</a:t>
          </a:r>
          <a:r>
            <a:rPr sz="1500" kern="1200" dirty="0"/>
            <a:t> </a:t>
          </a:r>
          <a:r>
            <a:rPr sz="1500" kern="1200" dirty="0" err="1"/>
            <a:t>paylaşım</a:t>
          </a:r>
          <a:r>
            <a:rPr sz="1500" kern="1200" dirty="0"/>
            <a:t> </a:t>
          </a:r>
          <a:r>
            <a:rPr sz="1500" kern="1200" dirty="0" err="1"/>
            <a:t>sistemi</a:t>
          </a:r>
          <a:r>
            <a:rPr sz="1500" kern="1200" dirty="0"/>
            <a:t> </a:t>
          </a:r>
          <a:r>
            <a:rPr sz="1500" kern="1200" dirty="0" err="1"/>
            <a:t>kapsamında</a:t>
          </a:r>
          <a:r>
            <a:rPr sz="1500" kern="1200" dirty="0"/>
            <a:t> 4.650 </a:t>
          </a:r>
          <a:r>
            <a:rPr sz="1500" kern="1200" dirty="0" err="1"/>
            <a:t>bisiklet</a:t>
          </a:r>
          <a:r>
            <a:rPr sz="1500" kern="1200" dirty="0"/>
            <a:t> (</a:t>
          </a:r>
          <a:r>
            <a:rPr sz="1500" kern="1200" dirty="0" err="1"/>
            <a:t>aralarında</a:t>
          </a:r>
          <a:r>
            <a:rPr sz="1500" kern="1200" dirty="0"/>
            <a:t> 1.000 </a:t>
          </a:r>
          <a:r>
            <a:rPr sz="1500" kern="1200" dirty="0" err="1"/>
            <a:t>adet</a:t>
          </a:r>
          <a:r>
            <a:rPr sz="1500" kern="1200" dirty="0"/>
            <a:t> </a:t>
          </a:r>
          <a:r>
            <a:rPr sz="1500" b="1" kern="1200" dirty="0" err="1"/>
            <a:t>elektrikli</a:t>
          </a:r>
          <a:r>
            <a:rPr sz="1500" kern="1200" dirty="0"/>
            <a:t> </a:t>
          </a:r>
          <a:r>
            <a:rPr sz="1500" kern="1200" dirty="0" err="1"/>
            <a:t>bisiklet</a:t>
          </a:r>
          <a:r>
            <a:rPr sz="1500" kern="1200" dirty="0"/>
            <a:t> </a:t>
          </a:r>
          <a:r>
            <a:rPr sz="1500" kern="1200" dirty="0" err="1"/>
            <a:t>olacak</a:t>
          </a:r>
          <a:r>
            <a:rPr sz="1500" kern="1200" dirty="0"/>
            <a:t> </a:t>
          </a:r>
          <a:r>
            <a:rPr sz="1500" kern="1200" dirty="0" err="1"/>
            <a:t>şekilde</a:t>
          </a:r>
          <a:r>
            <a:rPr sz="1500" kern="1200" dirty="0"/>
            <a:t>) </a:t>
          </a:r>
          <a:r>
            <a:rPr sz="1500" kern="1200" dirty="0" err="1"/>
            <a:t>ve</a:t>
          </a:r>
          <a:r>
            <a:rPr sz="1500" kern="1200" dirty="0"/>
            <a:t> </a:t>
          </a:r>
          <a:r>
            <a:rPr sz="1500" kern="1200" dirty="0" err="1"/>
            <a:t>neredeyse</a:t>
          </a:r>
          <a:r>
            <a:rPr sz="1500" kern="1200" dirty="0"/>
            <a:t> 60.000 </a:t>
          </a:r>
          <a:r>
            <a:rPr sz="1500" kern="1200" dirty="0" err="1"/>
            <a:t>yıllık</a:t>
          </a:r>
          <a:r>
            <a:rPr sz="1500" kern="1200" dirty="0"/>
            <a:t> </a:t>
          </a:r>
          <a:r>
            <a:rPr sz="1500" kern="1200" dirty="0" err="1"/>
            <a:t>abone</a:t>
          </a:r>
          <a:r>
            <a:rPr sz="1500" kern="1200" dirty="0"/>
            <a:t>, </a:t>
          </a:r>
          <a:r>
            <a:rPr sz="1500" kern="1200" dirty="0" err="1"/>
            <a:t>Ekim</a:t>
          </a:r>
          <a:r>
            <a:rPr sz="1500" kern="1200" dirty="0"/>
            <a:t> 2017'den </a:t>
          </a:r>
          <a:r>
            <a:rPr sz="1500" kern="1200" dirty="0" err="1"/>
            <a:t>bu</a:t>
          </a:r>
          <a:r>
            <a:rPr sz="1500" kern="1200" dirty="0"/>
            <a:t> </a:t>
          </a:r>
          <a:r>
            <a:rPr sz="1500" kern="1200" dirty="0" err="1"/>
            <a:t>yana</a:t>
          </a:r>
          <a:r>
            <a:rPr sz="1500" kern="1200" dirty="0"/>
            <a:t> 12.000 </a:t>
          </a:r>
          <a:r>
            <a:rPr sz="1500" kern="1200" dirty="0" err="1"/>
            <a:t>adet</a:t>
          </a:r>
          <a:r>
            <a:rPr sz="1500" kern="1200" dirty="0"/>
            <a:t> </a:t>
          </a:r>
          <a:r>
            <a:rPr sz="1500" kern="1200" dirty="0" err="1"/>
            <a:t>serbest</a:t>
          </a:r>
          <a:r>
            <a:rPr sz="1500" kern="1200" dirty="0"/>
            <a:t> </a:t>
          </a:r>
          <a:r>
            <a:rPr sz="1500" kern="1200" dirty="0" err="1"/>
            <a:t>dolaşan</a:t>
          </a:r>
          <a:r>
            <a:rPr sz="1500" kern="1200" dirty="0"/>
            <a:t> </a:t>
          </a:r>
          <a:r>
            <a:rPr sz="1500" b="1" kern="1200" dirty="0" err="1"/>
            <a:t>paylaşımlı</a:t>
          </a:r>
          <a:r>
            <a:rPr sz="1500" b="1" kern="1200" dirty="0"/>
            <a:t> </a:t>
          </a:r>
          <a:r>
            <a:rPr sz="1500" b="1" kern="1200" dirty="0" err="1"/>
            <a:t>bisiklet</a:t>
          </a:r>
          <a:r>
            <a:rPr sz="1500" b="1" kern="1200" dirty="0"/>
            <a:t>, </a:t>
          </a:r>
          <a:r>
            <a:rPr sz="1500" b="1" kern="1200" dirty="0" err="1"/>
            <a:t>ve</a:t>
          </a:r>
          <a:r>
            <a:rPr sz="1500" b="1" kern="1200" dirty="0"/>
            <a:t> 100 </a:t>
          </a:r>
          <a:r>
            <a:rPr sz="1500" b="1" kern="1200" dirty="0" err="1"/>
            <a:t>adet</a:t>
          </a:r>
          <a:r>
            <a:rPr sz="1500" b="1" kern="1200" dirty="0"/>
            <a:t> </a:t>
          </a:r>
          <a:r>
            <a:rPr sz="1500" b="1" kern="1200" dirty="0" err="1"/>
            <a:t>tamamen</a:t>
          </a:r>
          <a:r>
            <a:rPr sz="1500" b="1" kern="1200" dirty="0"/>
            <a:t> </a:t>
          </a:r>
          <a:r>
            <a:rPr sz="1500" b="1" kern="1200" dirty="0" err="1"/>
            <a:t>elektrikli</a:t>
          </a:r>
          <a:r>
            <a:rPr sz="1500" b="1" kern="1200" dirty="0"/>
            <a:t> </a:t>
          </a:r>
          <a:r>
            <a:rPr sz="1500" b="1" kern="1200" dirty="0" err="1"/>
            <a:t>paylaşımlı</a:t>
          </a:r>
          <a:r>
            <a:rPr sz="1500" b="1" kern="1200" dirty="0"/>
            <a:t> scooter</a:t>
          </a:r>
          <a:r>
            <a:rPr sz="1500" kern="1200" dirty="0"/>
            <a:t> </a:t>
          </a:r>
          <a:r>
            <a:rPr sz="1500" kern="1200" dirty="0" err="1"/>
            <a:t>bulunmaktadır</a:t>
          </a:r>
          <a:r>
            <a:rPr sz="1500" kern="1200" dirty="0"/>
            <a:t>.</a:t>
          </a:r>
          <a:endParaRPr lang="en-GB" sz="1500" b="0" kern="1200" dirty="0">
            <a:solidFill>
              <a:schemeClr val="tx1"/>
            </a:solidFill>
          </a:endParaRPr>
        </a:p>
      </dsp:txBody>
      <dsp:txXfrm>
        <a:off x="337048" y="591"/>
        <a:ext cx="6399036" cy="1658153"/>
      </dsp:txXfrm>
    </dsp:sp>
    <dsp:sp modelId="{DDC71CB1-BFCD-42C8-89DE-F613B2741AB1}">
      <dsp:nvSpPr>
        <dsp:cNvPr id="0" name=""/>
        <dsp:cNvSpPr/>
      </dsp:nvSpPr>
      <dsp:spPr>
        <a:xfrm>
          <a:off x="7012443" y="591"/>
          <a:ext cx="4822187" cy="1658153"/>
        </a:xfrm>
        <a:prstGeom prst="rect">
          <a:avLst/>
        </a:prstGeom>
        <a:solidFill>
          <a:srgbClr val="8BC2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defRPr sz="1600">
              <a:ln/>
              <a:solidFill>
                <a:schemeClr val="tx1"/>
              </a:solidFill>
              <a:effectLst/>
              <a:uLnTx/>
              <a:uFillTx/>
              <a:ea typeface="+mn-ea"/>
              <a:cs typeface="+mn-cs"/>
            </a:defRPr>
          </a:pPr>
          <a:r>
            <a:rPr sz="1500" kern="1200" dirty="0" err="1"/>
            <a:t>Milan'ın</a:t>
          </a:r>
          <a:r>
            <a:rPr sz="1500" kern="1200" dirty="0"/>
            <a:t> </a:t>
          </a:r>
          <a:r>
            <a:rPr sz="1500" kern="1200" dirty="0" err="1"/>
            <a:t>paylaşımlı</a:t>
          </a:r>
          <a:r>
            <a:rPr sz="1500" kern="1200" dirty="0"/>
            <a:t> </a:t>
          </a:r>
          <a:r>
            <a:rPr sz="1500" kern="1200" dirty="0" err="1"/>
            <a:t>hareketlilikteki</a:t>
          </a:r>
          <a:r>
            <a:rPr sz="1500" kern="1200" dirty="0"/>
            <a:t> </a:t>
          </a:r>
          <a:r>
            <a:rPr sz="1500" kern="1200" dirty="0" err="1"/>
            <a:t>başarısı</a:t>
          </a:r>
          <a:r>
            <a:rPr sz="1500" kern="1200" dirty="0"/>
            <a:t>, </a:t>
          </a:r>
          <a:r>
            <a:rPr sz="1500" b="1" kern="1200" dirty="0" err="1"/>
            <a:t>günlük</a:t>
          </a:r>
          <a:r>
            <a:rPr sz="1500" b="1" kern="1200" dirty="0"/>
            <a:t> </a:t>
          </a:r>
          <a:r>
            <a:rPr sz="1500" b="1" kern="1200" dirty="0" err="1"/>
            <a:t>kiralama</a:t>
          </a:r>
          <a:r>
            <a:rPr sz="1500" b="1" kern="1200" dirty="0"/>
            <a:t> </a:t>
          </a:r>
          <a:r>
            <a:rPr sz="1500" b="1" kern="1200" dirty="0" err="1"/>
            <a:t>sayısında</a:t>
          </a:r>
          <a:r>
            <a:rPr sz="1500" b="1" kern="1200" dirty="0"/>
            <a:t> </a:t>
          </a:r>
          <a:r>
            <a:rPr sz="1500" b="1" kern="1200" dirty="0" err="1"/>
            <a:t>sürekli</a:t>
          </a:r>
          <a:r>
            <a:rPr sz="1500" b="1" kern="1200" dirty="0"/>
            <a:t> </a:t>
          </a:r>
          <a:r>
            <a:rPr sz="1500" b="1" kern="1200" dirty="0" err="1"/>
            <a:t>bir</a:t>
          </a:r>
          <a:r>
            <a:rPr sz="1500" b="1" kern="1200" dirty="0"/>
            <a:t> </a:t>
          </a:r>
          <a:r>
            <a:rPr sz="1500" b="1" kern="1200" dirty="0" err="1"/>
            <a:t>artışla</a:t>
          </a:r>
          <a:r>
            <a:rPr sz="1500" kern="1200" dirty="0"/>
            <a:t> </a:t>
          </a:r>
          <a:r>
            <a:rPr sz="1500" kern="1200" dirty="0" err="1"/>
            <a:t>belgelenmiştir</a:t>
          </a:r>
          <a:r>
            <a:rPr sz="1500" kern="1200" dirty="0"/>
            <a:t>. </a:t>
          </a:r>
          <a:r>
            <a:rPr sz="1500" kern="1200" dirty="0" err="1"/>
            <a:t>Araç</a:t>
          </a:r>
          <a:r>
            <a:rPr sz="1500" kern="1200" dirty="0"/>
            <a:t> </a:t>
          </a:r>
          <a:r>
            <a:rPr sz="1500" kern="1200" dirty="0" err="1"/>
            <a:t>paylaşımında</a:t>
          </a:r>
          <a:r>
            <a:rPr sz="1500" kern="1200" dirty="0"/>
            <a:t> </a:t>
          </a:r>
          <a:r>
            <a:rPr sz="1500" kern="1200" dirty="0" err="1"/>
            <a:t>ise</a:t>
          </a:r>
          <a:r>
            <a:rPr sz="1500" kern="1200" dirty="0"/>
            <a:t>, </a:t>
          </a:r>
          <a:r>
            <a:rPr sz="1500" kern="1200" dirty="0" err="1"/>
            <a:t>ortalama</a:t>
          </a:r>
          <a:r>
            <a:rPr sz="1500" kern="1200" dirty="0"/>
            <a:t> </a:t>
          </a:r>
          <a:r>
            <a:rPr sz="1500" kern="1200" dirty="0" err="1"/>
            <a:t>günlük</a:t>
          </a:r>
          <a:r>
            <a:rPr sz="1500" kern="1200" dirty="0"/>
            <a:t> </a:t>
          </a:r>
          <a:r>
            <a:rPr sz="1500" kern="1200" dirty="0" err="1"/>
            <a:t>kiralama</a:t>
          </a:r>
          <a:r>
            <a:rPr sz="1500" kern="1200" dirty="0"/>
            <a:t> </a:t>
          </a:r>
          <a:r>
            <a:rPr sz="1500" kern="1200" dirty="0" err="1"/>
            <a:t>sayısı</a:t>
          </a:r>
          <a:r>
            <a:rPr sz="1500" kern="1200" dirty="0"/>
            <a:t> 15.340'tır </a:t>
          </a:r>
          <a:r>
            <a:rPr sz="1500" kern="1200" dirty="0" err="1"/>
            <a:t>ve</a:t>
          </a:r>
          <a:r>
            <a:rPr sz="1500" kern="1200" dirty="0"/>
            <a:t> her </a:t>
          </a:r>
          <a:r>
            <a:rPr sz="1500" kern="1200" dirty="0" err="1"/>
            <a:t>paylaşımlı</a:t>
          </a:r>
          <a:r>
            <a:rPr sz="1500" kern="1200" dirty="0"/>
            <a:t> </a:t>
          </a:r>
          <a:r>
            <a:rPr sz="1500" kern="1200" dirty="0" err="1"/>
            <a:t>araç</a:t>
          </a:r>
          <a:r>
            <a:rPr sz="1500" kern="1200" dirty="0"/>
            <a:t> </a:t>
          </a:r>
          <a:r>
            <a:rPr sz="1500" kern="1200" dirty="0" err="1"/>
            <a:t>günde</a:t>
          </a:r>
          <a:r>
            <a:rPr sz="1500" kern="1200" dirty="0"/>
            <a:t> </a:t>
          </a:r>
          <a:r>
            <a:rPr sz="1500" kern="1200" dirty="0" err="1"/>
            <a:t>ortalama</a:t>
          </a:r>
          <a:r>
            <a:rPr sz="1500" kern="1200" dirty="0"/>
            <a:t> 5.6 </a:t>
          </a:r>
          <a:r>
            <a:rPr sz="1500" kern="1200" dirty="0" err="1"/>
            <a:t>kez</a:t>
          </a:r>
          <a:r>
            <a:rPr sz="1500" kern="1200" dirty="0"/>
            <a:t> </a:t>
          </a:r>
          <a:r>
            <a:rPr sz="1500" kern="1200" dirty="0" err="1"/>
            <a:t>kiralanmaktadır</a:t>
          </a:r>
          <a:r>
            <a:rPr sz="1500" kern="1200" dirty="0"/>
            <a:t>. Her </a:t>
          </a:r>
          <a:r>
            <a:rPr sz="1500" kern="1200" dirty="0" err="1"/>
            <a:t>kiralamanın</a:t>
          </a:r>
          <a:r>
            <a:rPr sz="1500" kern="1200" dirty="0"/>
            <a:t> </a:t>
          </a:r>
          <a:r>
            <a:rPr sz="1500" kern="1200" dirty="0" err="1"/>
            <a:t>ortalama</a:t>
          </a:r>
          <a:r>
            <a:rPr sz="1500" kern="1200" dirty="0"/>
            <a:t> </a:t>
          </a:r>
          <a:r>
            <a:rPr sz="1500" kern="1200" dirty="0" err="1"/>
            <a:t>süresi</a:t>
          </a:r>
          <a:r>
            <a:rPr sz="1500" kern="1200" dirty="0"/>
            <a:t> </a:t>
          </a:r>
          <a:r>
            <a:rPr sz="1500" kern="1200" dirty="0" err="1"/>
            <a:t>yaklaşık</a:t>
          </a:r>
          <a:r>
            <a:rPr sz="1500" kern="1200" dirty="0"/>
            <a:t> 21 </a:t>
          </a:r>
          <a:r>
            <a:rPr sz="1500" kern="1200" dirty="0" err="1"/>
            <a:t>dakika</a:t>
          </a:r>
          <a:r>
            <a:rPr sz="1500" kern="1200" dirty="0"/>
            <a:t> </a:t>
          </a:r>
          <a:r>
            <a:rPr sz="1500" kern="1200" dirty="0" err="1"/>
            <a:t>olup</a:t>
          </a:r>
          <a:r>
            <a:rPr sz="1500" kern="1200" dirty="0"/>
            <a:t>, her </a:t>
          </a:r>
          <a:r>
            <a:rPr sz="1500" kern="1200" dirty="0" err="1"/>
            <a:t>araç</a:t>
          </a:r>
          <a:r>
            <a:rPr sz="1500" kern="1200" dirty="0"/>
            <a:t> </a:t>
          </a:r>
          <a:r>
            <a:rPr sz="1500" kern="1200" dirty="0" err="1"/>
            <a:t>günlük</a:t>
          </a:r>
          <a:r>
            <a:rPr sz="1500" kern="1200" dirty="0"/>
            <a:t> </a:t>
          </a:r>
          <a:r>
            <a:rPr sz="1500" kern="1200" dirty="0" err="1"/>
            <a:t>olarak</a:t>
          </a:r>
          <a:r>
            <a:rPr sz="1500" kern="1200" dirty="0"/>
            <a:t> 6.21 km </a:t>
          </a:r>
          <a:r>
            <a:rPr sz="1500" kern="1200" dirty="0" err="1"/>
            <a:t>yol</a:t>
          </a:r>
          <a:r>
            <a:rPr sz="1500" kern="1200" dirty="0"/>
            <a:t> </a:t>
          </a:r>
          <a:r>
            <a:rPr sz="1500" kern="1200" dirty="0" err="1"/>
            <a:t>yapmaktadır</a:t>
          </a:r>
          <a:r>
            <a:rPr sz="1500" kern="1200" dirty="0"/>
            <a:t>.</a:t>
          </a:r>
        </a:p>
      </dsp:txBody>
      <dsp:txXfrm>
        <a:off x="7012443" y="591"/>
        <a:ext cx="4822187" cy="1658153"/>
      </dsp:txXfrm>
    </dsp:sp>
    <dsp:sp modelId="{49B2779C-E2FA-4624-8D80-D265B04B83F1}">
      <dsp:nvSpPr>
        <dsp:cNvPr id="0" name=""/>
        <dsp:cNvSpPr/>
      </dsp:nvSpPr>
      <dsp:spPr>
        <a:xfrm>
          <a:off x="46637" y="1935104"/>
          <a:ext cx="3462501" cy="1658153"/>
        </a:xfrm>
        <a:prstGeom prst="rect">
          <a:avLst/>
        </a:prstGeom>
        <a:solidFill>
          <a:srgbClr val="70AD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sz="1600">
              <a:ln/>
              <a:solidFill>
                <a:schemeClr val="tx1"/>
              </a:solidFill>
              <a:effectLst/>
              <a:uLnTx/>
              <a:uFillTx/>
              <a:ea typeface="+mn-ea"/>
              <a:cs typeface="+mn-cs"/>
            </a:defRPr>
          </a:pPr>
          <a:r>
            <a:rPr sz="1600" kern="1200" dirty="0" err="1"/>
            <a:t>Ayrıca</a:t>
          </a:r>
          <a:r>
            <a:rPr sz="1600" kern="1200" dirty="0"/>
            <a:t>, </a:t>
          </a:r>
          <a:r>
            <a:rPr sz="1600" b="1" kern="1200" dirty="0" err="1"/>
            <a:t>araç</a:t>
          </a:r>
          <a:r>
            <a:rPr sz="1600" b="1" kern="1200" dirty="0"/>
            <a:t> </a:t>
          </a:r>
          <a:r>
            <a:rPr sz="1600" b="1" kern="1200" dirty="0" err="1"/>
            <a:t>paylaşımı</a:t>
          </a:r>
          <a:r>
            <a:rPr sz="1600" b="1" kern="1200" dirty="0"/>
            <a:t> </a:t>
          </a:r>
          <a:r>
            <a:rPr sz="1600" b="1" kern="1200" dirty="0" err="1"/>
            <a:t>özel</a:t>
          </a:r>
          <a:r>
            <a:rPr sz="1600" b="1" kern="1200" dirty="0"/>
            <a:t> </a:t>
          </a:r>
          <a:r>
            <a:rPr sz="1600" b="1" kern="1200" dirty="0" err="1"/>
            <a:t>araç</a:t>
          </a:r>
          <a:r>
            <a:rPr sz="1600" b="1" kern="1200" dirty="0"/>
            <a:t> </a:t>
          </a:r>
          <a:r>
            <a:rPr sz="1600" b="1" kern="1200" dirty="0" err="1"/>
            <a:t>sahipliğinin</a:t>
          </a:r>
          <a:r>
            <a:rPr sz="1600" b="1" kern="1200" dirty="0"/>
            <a:t> </a:t>
          </a:r>
          <a:r>
            <a:rPr sz="1600" b="1" kern="1200" dirty="0" err="1"/>
            <a:t>azaltılmasına</a:t>
          </a:r>
          <a:r>
            <a:rPr sz="1600" b="1" kern="1200" dirty="0"/>
            <a:t> </a:t>
          </a:r>
          <a:r>
            <a:rPr sz="1600" b="1" kern="1200" dirty="0" err="1"/>
            <a:t>katkıda</a:t>
          </a:r>
          <a:r>
            <a:rPr sz="1600" b="1" kern="1200" dirty="0"/>
            <a:t> </a:t>
          </a:r>
          <a:r>
            <a:rPr sz="1600" b="1" kern="1200" dirty="0" err="1"/>
            <a:t>bulunmaktadır</a:t>
          </a:r>
          <a:r>
            <a:rPr sz="1600" kern="1200" dirty="0"/>
            <a:t>: </a:t>
          </a:r>
          <a:r>
            <a:rPr sz="1600" kern="1200" dirty="0" err="1"/>
            <a:t>bilimsel</a:t>
          </a:r>
          <a:r>
            <a:rPr sz="1600" kern="1200" dirty="0"/>
            <a:t> </a:t>
          </a:r>
          <a:r>
            <a:rPr sz="1600" kern="1200" dirty="0" err="1"/>
            <a:t>çalışmalar</a:t>
          </a:r>
          <a:r>
            <a:rPr sz="1600" kern="1200" dirty="0"/>
            <a:t>, </a:t>
          </a:r>
          <a:r>
            <a:rPr sz="1600" kern="1200" dirty="0" err="1"/>
            <a:t>orta</a:t>
          </a:r>
          <a:r>
            <a:rPr sz="1600" kern="1200" dirty="0"/>
            <a:t> </a:t>
          </a:r>
          <a:r>
            <a:rPr sz="1600" kern="1200" dirty="0" err="1"/>
            <a:t>vadede</a:t>
          </a:r>
          <a:r>
            <a:rPr sz="1600" kern="1200" dirty="0"/>
            <a:t> her </a:t>
          </a:r>
          <a:r>
            <a:rPr sz="1600" kern="1200" dirty="0" err="1"/>
            <a:t>bir</a:t>
          </a:r>
          <a:r>
            <a:rPr sz="1600" kern="1200" dirty="0"/>
            <a:t> </a:t>
          </a:r>
          <a:r>
            <a:rPr sz="1600" kern="1200" dirty="0" err="1"/>
            <a:t>araç</a:t>
          </a:r>
          <a:r>
            <a:rPr sz="1600" kern="1200" dirty="0"/>
            <a:t> </a:t>
          </a:r>
          <a:r>
            <a:rPr sz="1600" kern="1200" dirty="0" err="1"/>
            <a:t>paylaşım</a:t>
          </a:r>
          <a:r>
            <a:rPr sz="1600" kern="1200" dirty="0"/>
            <a:t> </a:t>
          </a:r>
          <a:r>
            <a:rPr sz="1600" kern="1200" dirty="0" err="1"/>
            <a:t>aracı</a:t>
          </a:r>
          <a:r>
            <a:rPr sz="1600" kern="1200" dirty="0"/>
            <a:t> </a:t>
          </a:r>
          <a:r>
            <a:rPr sz="1600" kern="1200" dirty="0" err="1"/>
            <a:t>başına</a:t>
          </a:r>
          <a:r>
            <a:rPr sz="1600" kern="1200" dirty="0"/>
            <a:t> </a:t>
          </a:r>
          <a:r>
            <a:rPr sz="1600" kern="1200" dirty="0" err="1"/>
            <a:t>sokaklardan</a:t>
          </a:r>
          <a:r>
            <a:rPr sz="1600" kern="1200" dirty="0"/>
            <a:t> 8 </a:t>
          </a:r>
          <a:r>
            <a:rPr sz="1600" kern="1200" dirty="0" err="1"/>
            <a:t>ila</a:t>
          </a:r>
          <a:r>
            <a:rPr sz="1600" kern="1200" dirty="0"/>
            <a:t> 15 </a:t>
          </a:r>
          <a:r>
            <a:rPr sz="1600" kern="1200" dirty="0" err="1"/>
            <a:t>özel</a:t>
          </a:r>
          <a:r>
            <a:rPr sz="1600" kern="1200" dirty="0"/>
            <a:t> </a:t>
          </a:r>
          <a:r>
            <a:rPr sz="1600" kern="1200" dirty="0" err="1"/>
            <a:t>aracın</a:t>
          </a:r>
          <a:r>
            <a:rPr sz="1600" kern="1200" dirty="0"/>
            <a:t> </a:t>
          </a:r>
          <a:r>
            <a:rPr sz="1600" kern="1200" dirty="0" err="1"/>
            <a:t>kaldırıldığını</a:t>
          </a:r>
          <a:r>
            <a:rPr sz="1600" kern="1200" dirty="0"/>
            <a:t> </a:t>
          </a:r>
          <a:r>
            <a:rPr sz="1600" kern="1200" dirty="0" err="1"/>
            <a:t>göstermektedir</a:t>
          </a:r>
          <a:r>
            <a:rPr sz="1600" kern="1200" dirty="0"/>
            <a:t>.</a:t>
          </a:r>
        </a:p>
      </dsp:txBody>
      <dsp:txXfrm>
        <a:off x="46637" y="1935104"/>
        <a:ext cx="3462501" cy="1658153"/>
      </dsp:txXfrm>
    </dsp:sp>
    <dsp:sp modelId="{39E1DAF0-2A69-48A8-B7D5-EF05BEDF353C}">
      <dsp:nvSpPr>
        <dsp:cNvPr id="0" name=""/>
        <dsp:cNvSpPr/>
      </dsp:nvSpPr>
      <dsp:spPr>
        <a:xfrm>
          <a:off x="3785497" y="1935104"/>
          <a:ext cx="4624949" cy="1658153"/>
        </a:xfrm>
        <a:prstGeom prst="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sz="1600">
              <a:ln/>
              <a:solidFill>
                <a:schemeClr val="tx1"/>
              </a:solidFill>
              <a:effectLst/>
              <a:uLnTx/>
              <a:uFillTx/>
              <a:ea typeface="+mn-ea"/>
              <a:cs typeface="+mn-cs"/>
            </a:defRPr>
          </a:pPr>
          <a:r>
            <a:rPr sz="1600" kern="1200" dirty="0" err="1"/>
            <a:t>Araç</a:t>
          </a:r>
          <a:r>
            <a:rPr sz="1600" kern="1200" dirty="0"/>
            <a:t> </a:t>
          </a:r>
          <a:r>
            <a:rPr sz="1600" kern="1200" dirty="0" err="1"/>
            <a:t>paylaşımı</a:t>
          </a:r>
          <a:r>
            <a:rPr sz="1600" kern="1200" dirty="0"/>
            <a:t> </a:t>
          </a:r>
          <a:r>
            <a:rPr sz="1600" kern="1200" dirty="0" err="1"/>
            <a:t>kullanıcı</a:t>
          </a:r>
          <a:r>
            <a:rPr sz="1600" kern="1200" dirty="0"/>
            <a:t> </a:t>
          </a:r>
          <a:r>
            <a:rPr sz="1600" kern="1200" dirty="0" err="1"/>
            <a:t>anketinden</a:t>
          </a:r>
          <a:r>
            <a:rPr sz="1600" kern="1200" dirty="0"/>
            <a:t> </a:t>
          </a:r>
          <a:r>
            <a:rPr sz="1600" kern="1200" dirty="0" err="1"/>
            <a:t>gelen</a:t>
          </a:r>
          <a:r>
            <a:rPr sz="1600" kern="1200" dirty="0"/>
            <a:t> </a:t>
          </a:r>
          <a:r>
            <a:rPr sz="1600" kern="1200" dirty="0" err="1"/>
            <a:t>verilere</a:t>
          </a:r>
          <a:r>
            <a:rPr sz="1600" kern="1200" dirty="0"/>
            <a:t> </a:t>
          </a:r>
          <a:r>
            <a:rPr sz="1600" kern="1200" dirty="0" err="1"/>
            <a:t>göre</a:t>
          </a:r>
          <a:r>
            <a:rPr sz="1600" kern="1200" dirty="0"/>
            <a:t>, </a:t>
          </a:r>
          <a:r>
            <a:rPr sz="1600" b="1" kern="1200" dirty="0" err="1"/>
            <a:t>katılımcıların</a:t>
          </a:r>
          <a:r>
            <a:rPr sz="1600" b="1" kern="1200" dirty="0"/>
            <a:t> </a:t>
          </a:r>
          <a:r>
            <a:rPr sz="1600" b="1" kern="1200" dirty="0" err="1"/>
            <a:t>yaklaşık</a:t>
          </a:r>
          <a:r>
            <a:rPr sz="1600" b="1" kern="1200" dirty="0"/>
            <a:t> %12'si </a:t>
          </a:r>
          <a:r>
            <a:rPr sz="1600" b="1" kern="1200" dirty="0" err="1"/>
            <a:t>hali</a:t>
          </a:r>
          <a:r>
            <a:rPr sz="1600" b="1" kern="1200" dirty="0"/>
            <a:t> </a:t>
          </a:r>
          <a:r>
            <a:rPr sz="1600" b="1" kern="1200" dirty="0" err="1"/>
            <a:t>hazırda</a:t>
          </a:r>
          <a:r>
            <a:rPr sz="1600" b="1" kern="1200" dirty="0"/>
            <a:t> ilk </a:t>
          </a:r>
          <a:r>
            <a:rPr sz="1600" b="1" kern="1200" dirty="0" err="1"/>
            <a:t>veya</a:t>
          </a:r>
          <a:r>
            <a:rPr sz="1600" b="1" kern="1200" dirty="0"/>
            <a:t> </a:t>
          </a:r>
          <a:r>
            <a:rPr sz="1600" b="1" kern="1200" dirty="0" err="1"/>
            <a:t>ikinci</a:t>
          </a:r>
          <a:r>
            <a:rPr sz="1600" b="1" kern="1200" dirty="0"/>
            <a:t> </a:t>
          </a:r>
          <a:r>
            <a:rPr sz="1600" b="1" kern="1200" dirty="0" err="1"/>
            <a:t>özel</a:t>
          </a:r>
          <a:r>
            <a:rPr sz="1600" b="1" kern="1200" dirty="0"/>
            <a:t> </a:t>
          </a:r>
          <a:r>
            <a:rPr sz="1600" b="1" kern="1200" dirty="0" err="1"/>
            <a:t>araçlarını</a:t>
          </a:r>
          <a:r>
            <a:rPr sz="1600" b="1" kern="1200" dirty="0"/>
            <a:t> </a:t>
          </a:r>
          <a:r>
            <a:rPr sz="1600" b="1" kern="1200" dirty="0" err="1"/>
            <a:t>bırakmaya</a:t>
          </a:r>
          <a:r>
            <a:rPr sz="1600" b="1" kern="1200" dirty="0"/>
            <a:t> </a:t>
          </a:r>
          <a:r>
            <a:rPr sz="1600" b="1" kern="1200" dirty="0" err="1"/>
            <a:t>karar</a:t>
          </a:r>
          <a:r>
            <a:rPr sz="1600" b="1" kern="1200" dirty="0"/>
            <a:t> </a:t>
          </a:r>
          <a:r>
            <a:rPr sz="1600" b="1" kern="1200" dirty="0" err="1"/>
            <a:t>vermişken</a:t>
          </a:r>
          <a:r>
            <a:rPr sz="1600" kern="1200" dirty="0"/>
            <a:t>, </a:t>
          </a:r>
          <a:r>
            <a:rPr sz="1600" kern="1200" dirty="0" err="1"/>
            <a:t>yaklaşık</a:t>
          </a:r>
          <a:r>
            <a:rPr sz="1600" kern="1200" dirty="0"/>
            <a:t> </a:t>
          </a:r>
          <a:r>
            <a:rPr sz="1600" b="1" kern="1200" dirty="0"/>
            <a:t>%8'i </a:t>
          </a:r>
          <a:r>
            <a:rPr sz="1600" b="1" kern="1200" dirty="0" err="1"/>
            <a:t>gelecekte</a:t>
          </a:r>
          <a:r>
            <a:rPr sz="1600" b="1" kern="1200" dirty="0"/>
            <a:t> </a:t>
          </a:r>
          <a:r>
            <a:rPr sz="1600" b="1" kern="1200" dirty="0" err="1"/>
            <a:t>bunu</a:t>
          </a:r>
          <a:r>
            <a:rPr sz="1600" b="1" kern="1200" dirty="0"/>
            <a:t> </a:t>
          </a:r>
          <a:r>
            <a:rPr sz="1600" b="1" kern="1200" dirty="0" err="1"/>
            <a:t>yapmayı</a:t>
          </a:r>
          <a:r>
            <a:rPr sz="1600" kern="1200" dirty="0"/>
            <a:t> </a:t>
          </a:r>
          <a:r>
            <a:rPr sz="1600" kern="1200" dirty="0" err="1"/>
            <a:t>düşünmektedir</a:t>
          </a:r>
          <a:r>
            <a:rPr sz="1600" kern="1200" dirty="0"/>
            <a:t> (</a:t>
          </a:r>
          <a:r>
            <a:rPr sz="1600" b="1" kern="1200" dirty="0" err="1"/>
            <a:t>Milan'da</a:t>
          </a:r>
          <a:r>
            <a:rPr sz="1600" b="1" kern="1200" dirty="0"/>
            <a:t> </a:t>
          </a:r>
          <a:r>
            <a:rPr sz="1600" b="1" kern="1200" dirty="0" err="1"/>
            <a:t>araç</a:t>
          </a:r>
          <a:r>
            <a:rPr sz="1600" b="1" kern="1200" dirty="0"/>
            <a:t> </a:t>
          </a:r>
          <a:r>
            <a:rPr sz="1600" b="1" kern="1200" dirty="0" err="1"/>
            <a:t>paylaşım</a:t>
          </a:r>
          <a:r>
            <a:rPr sz="1600" b="1" kern="1200" dirty="0"/>
            <a:t> </a:t>
          </a:r>
          <a:r>
            <a:rPr sz="1600" b="1" kern="1200" dirty="0" err="1"/>
            <a:t>hizmetleri</a:t>
          </a:r>
          <a:r>
            <a:rPr sz="1600" b="1" kern="1200" dirty="0"/>
            <a:t> </a:t>
          </a:r>
          <a:r>
            <a:rPr sz="1600" b="1" kern="1200" dirty="0" err="1"/>
            <a:t>başladığından</a:t>
          </a:r>
          <a:r>
            <a:rPr sz="1600" b="1" kern="1200" dirty="0"/>
            <a:t> </a:t>
          </a:r>
          <a:r>
            <a:rPr sz="1600" b="1" kern="1200" dirty="0" err="1"/>
            <a:t>beri</a:t>
          </a:r>
          <a:r>
            <a:rPr sz="1600" kern="1200" dirty="0"/>
            <a:t> </a:t>
          </a:r>
          <a:r>
            <a:rPr sz="1600" kern="1200" dirty="0" err="1"/>
            <a:t>sahipli</a:t>
          </a:r>
          <a:r>
            <a:rPr sz="1600" kern="1200" dirty="0"/>
            <a:t> </a:t>
          </a:r>
          <a:r>
            <a:rPr sz="1600" kern="1200" dirty="0" err="1"/>
            <a:t>özel</a:t>
          </a:r>
          <a:r>
            <a:rPr sz="1600" kern="1200" dirty="0"/>
            <a:t> </a:t>
          </a:r>
          <a:r>
            <a:rPr sz="1600" kern="1200" dirty="0" err="1"/>
            <a:t>araçlarda</a:t>
          </a:r>
          <a:r>
            <a:rPr sz="1600" kern="1200" dirty="0"/>
            <a:t> </a:t>
          </a:r>
          <a:r>
            <a:rPr sz="1600" kern="1200" dirty="0" err="1"/>
            <a:t>tahmini</a:t>
          </a:r>
          <a:r>
            <a:rPr sz="1600" kern="1200" dirty="0"/>
            <a:t> 15.000 </a:t>
          </a:r>
          <a:r>
            <a:rPr sz="1600" kern="1200" dirty="0" err="1"/>
            <a:t>azalma</a:t>
          </a:r>
          <a:r>
            <a:rPr sz="1600" kern="1200" dirty="0"/>
            <a:t> </a:t>
          </a:r>
          <a:r>
            <a:rPr sz="1600" kern="1200" dirty="0" err="1"/>
            <a:t>öngörülmektedir</a:t>
          </a:r>
          <a:r>
            <a:rPr sz="1600" kern="1200" dirty="0"/>
            <a:t>).</a:t>
          </a:r>
        </a:p>
      </dsp:txBody>
      <dsp:txXfrm>
        <a:off x="3785497" y="1935104"/>
        <a:ext cx="4624949" cy="1658153"/>
      </dsp:txXfrm>
    </dsp:sp>
    <dsp:sp modelId="{85432760-F233-46BC-8465-AD367B5C26F6}">
      <dsp:nvSpPr>
        <dsp:cNvPr id="0" name=""/>
        <dsp:cNvSpPr/>
      </dsp:nvSpPr>
      <dsp:spPr>
        <a:xfrm>
          <a:off x="8686806" y="1935104"/>
          <a:ext cx="3438236" cy="1658153"/>
        </a:xfrm>
        <a:prstGeom prst="rect">
          <a:avLst/>
        </a:prstGeom>
        <a:solidFill>
          <a:schemeClr val="accent3">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defRPr sz="1600">
              <a:ln/>
              <a:solidFill>
                <a:schemeClr val="tx1"/>
              </a:solidFill>
              <a:effectLst/>
              <a:uLnTx/>
              <a:uFillTx/>
              <a:ea typeface="+mn-ea"/>
              <a:cs typeface="+mn-cs"/>
            </a:defRPr>
          </a:pPr>
          <a:r>
            <a:rPr sz="1500" kern="1200" dirty="0" err="1"/>
            <a:t>Bisiklet</a:t>
          </a:r>
          <a:r>
            <a:rPr sz="1500" kern="1200" dirty="0"/>
            <a:t> </a:t>
          </a:r>
          <a:r>
            <a:rPr sz="1500" kern="1200" dirty="0" err="1"/>
            <a:t>paylaşım</a:t>
          </a:r>
          <a:r>
            <a:rPr sz="1500" kern="1200" dirty="0"/>
            <a:t> </a:t>
          </a:r>
          <a:r>
            <a:rPr sz="1500" kern="1200" dirty="0" err="1"/>
            <a:t>sayıları</a:t>
          </a:r>
          <a:r>
            <a:rPr sz="1500" kern="1200" dirty="0"/>
            <a:t> </a:t>
          </a:r>
          <a:r>
            <a:rPr sz="1500" kern="1200" dirty="0" err="1"/>
            <a:t>şu</a:t>
          </a:r>
          <a:r>
            <a:rPr sz="1500" kern="1200" dirty="0"/>
            <a:t> </a:t>
          </a:r>
          <a:r>
            <a:rPr sz="1500" kern="1200" dirty="0" err="1"/>
            <a:t>şekildedir</a:t>
          </a:r>
          <a:r>
            <a:rPr sz="1500" kern="1200" dirty="0"/>
            <a:t>: 280 </a:t>
          </a:r>
          <a:r>
            <a:rPr sz="1500" kern="1200" dirty="0" err="1"/>
            <a:t>istasyon</a:t>
          </a:r>
          <a:r>
            <a:rPr sz="1500" kern="1200" dirty="0"/>
            <a:t>; 3.650 </a:t>
          </a:r>
          <a:r>
            <a:rPr sz="1500" kern="1200" dirty="0" err="1"/>
            <a:t>geleneksel</a:t>
          </a:r>
          <a:r>
            <a:rPr sz="1500" kern="1200" dirty="0"/>
            <a:t> </a:t>
          </a:r>
          <a:r>
            <a:rPr sz="1500" kern="1200" dirty="0" err="1"/>
            <a:t>bisiklet</a:t>
          </a:r>
          <a:r>
            <a:rPr sz="1500" kern="1200" dirty="0"/>
            <a:t>; 1.000 </a:t>
          </a:r>
          <a:r>
            <a:rPr sz="1500" kern="1200" dirty="0" err="1"/>
            <a:t>elektrikli</a:t>
          </a:r>
          <a:r>
            <a:rPr sz="1500" kern="1200" dirty="0"/>
            <a:t> </a:t>
          </a:r>
          <a:r>
            <a:rPr sz="1500" kern="1200" dirty="0" err="1"/>
            <a:t>bisiklet</a:t>
          </a:r>
          <a:r>
            <a:rPr sz="1500" kern="1200" dirty="0"/>
            <a:t>; 60.000 </a:t>
          </a:r>
          <a:r>
            <a:rPr sz="1500" kern="1200" dirty="0" err="1"/>
            <a:t>yıllık</a:t>
          </a:r>
          <a:r>
            <a:rPr sz="1500" kern="1200" dirty="0"/>
            <a:t> </a:t>
          </a:r>
          <a:r>
            <a:rPr sz="1500" kern="1200" dirty="0" err="1"/>
            <a:t>abonelik</a:t>
          </a:r>
          <a:r>
            <a:rPr sz="1500" kern="1200" dirty="0"/>
            <a:t>; </a:t>
          </a:r>
          <a:r>
            <a:rPr sz="1500" kern="1200" dirty="0" err="1"/>
            <a:t>günde</a:t>
          </a:r>
          <a:r>
            <a:rPr sz="1500" kern="1200" dirty="0"/>
            <a:t> </a:t>
          </a:r>
          <a:r>
            <a:rPr sz="1500" kern="1200" dirty="0" err="1"/>
            <a:t>ortalama</a:t>
          </a:r>
          <a:r>
            <a:rPr sz="1500" kern="1200" dirty="0"/>
            <a:t> 20.000 'den </a:t>
          </a:r>
          <a:r>
            <a:rPr sz="1500" kern="1200" dirty="0" err="1"/>
            <a:t>fazla</a:t>
          </a:r>
          <a:r>
            <a:rPr sz="1500" kern="1200" dirty="0"/>
            <a:t> </a:t>
          </a:r>
          <a:r>
            <a:rPr sz="1500" kern="1200" dirty="0" err="1"/>
            <a:t>kiralama</a:t>
          </a:r>
          <a:r>
            <a:rPr sz="1500" kern="1200" dirty="0"/>
            <a:t>; 2016 </a:t>
          </a:r>
          <a:r>
            <a:rPr sz="1500" kern="1200" dirty="0" err="1"/>
            <a:t>yılı</a:t>
          </a:r>
          <a:r>
            <a:rPr sz="1500" kern="1200" dirty="0"/>
            <a:t> </a:t>
          </a:r>
          <a:r>
            <a:rPr sz="1500" kern="1200" dirty="0" err="1"/>
            <a:t>içinde</a:t>
          </a:r>
          <a:r>
            <a:rPr sz="1500" kern="1200" dirty="0"/>
            <a:t> </a:t>
          </a:r>
          <a:r>
            <a:rPr sz="1500" kern="1200" dirty="0" err="1"/>
            <a:t>toplam</a:t>
          </a:r>
          <a:r>
            <a:rPr sz="1500" kern="1200" dirty="0"/>
            <a:t> 3.600.000 </a:t>
          </a:r>
          <a:r>
            <a:rPr sz="1500" kern="1200" dirty="0" err="1"/>
            <a:t>kira</a:t>
          </a:r>
          <a:r>
            <a:rPr sz="1500" kern="1200" dirty="0"/>
            <a:t>; </a:t>
          </a:r>
          <a:r>
            <a:rPr sz="1500" b="1" kern="1200" dirty="0" err="1"/>
            <a:t>yılda</a:t>
          </a:r>
          <a:r>
            <a:rPr sz="1500" b="1" kern="1200" dirty="0"/>
            <a:t> CO2 </a:t>
          </a:r>
          <a:r>
            <a:rPr sz="1500" b="1" kern="1200" dirty="0" err="1"/>
            <a:t>emisyonlarında</a:t>
          </a:r>
          <a:r>
            <a:rPr sz="1500" b="1" kern="1200" dirty="0"/>
            <a:t> 2.700,000 </a:t>
          </a:r>
          <a:r>
            <a:rPr sz="1500" b="1" kern="1200" dirty="0" err="1"/>
            <a:t>Kg'lık</a:t>
          </a:r>
          <a:r>
            <a:rPr sz="1500" b="1" kern="1200" dirty="0"/>
            <a:t> </a:t>
          </a:r>
          <a:r>
            <a:rPr sz="1500" b="1" kern="1200" dirty="0" err="1"/>
            <a:t>düşüş</a:t>
          </a:r>
          <a:r>
            <a:rPr sz="1500" kern="1200" dirty="0"/>
            <a:t>.</a:t>
          </a:r>
          <a:endParaRPr kumimoji="0" lang="lt-LT" sz="1500" b="0" i="0" u="none" strike="noStrike" kern="1200" cap="none" spc="0" normalizeH="0" baseline="0" noProof="0" dirty="0">
            <a:ln/>
            <a:solidFill>
              <a:schemeClr val="tx1"/>
            </a:solidFill>
            <a:effectLst/>
            <a:uLnTx/>
            <a:uFillTx/>
            <a:ea typeface="+mn-ea"/>
            <a:cs typeface="+mn-cs"/>
          </a:endParaRPr>
        </a:p>
      </dsp:txBody>
      <dsp:txXfrm>
        <a:off x="8686806" y="1935104"/>
        <a:ext cx="3438236" cy="165815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50443" y="1"/>
            <a:ext cx="2945659" cy="498056"/>
          </a:xfrm>
          <a:prstGeom prst="rect">
            <a:avLst/>
          </a:prstGeom>
        </p:spPr>
        <p:txBody>
          <a:bodyPr vert="horz" lIns="91440" tIns="45720" rIns="91440" bIns="45720" rtlCol="0"/>
          <a:lstStyle>
            <a:lvl1pPr algn="r">
              <a:defRPr sz="1200"/>
            </a:lvl1pPr>
          </a:lstStyle>
          <a:p>
            <a:fld id="{53A7E461-9001-4351-81E8-8C986FF9C974}" type="datetimeFigureOut">
              <a:rPr lang="lt-LT" smtClean="0"/>
              <a:t>2023-08-13</a:t>
            </a:fld>
            <a:endParaRPr lang="lt-LT"/>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79768" y="4777194"/>
            <a:ext cx="5438140" cy="39086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E1A0B5B-631F-4A6A-8BD3-7AEE456EEFA1}" type="slidenum">
              <a:rPr lang="lt-LT" smtClean="0"/>
              <a:t>‹#›</a:t>
            </a:fld>
            <a:endParaRPr lang="lt-LT"/>
          </a:p>
        </p:txBody>
      </p:sp>
    </p:spTree>
    <p:extLst>
      <p:ext uri="{BB962C8B-B14F-4D97-AF65-F5344CB8AC3E}">
        <p14:creationId xmlns:p14="http://schemas.microsoft.com/office/powerpoint/2010/main" val="2439275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235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471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527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065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054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533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1858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253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195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589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31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449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22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049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984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6250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284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217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322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541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542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573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283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7614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906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962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847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1725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884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3380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6375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1547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973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7701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2363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953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3830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7131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7465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9376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598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0437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0350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861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13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144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257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139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ED927-E912-4797-BF78-DE44306FA998}"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34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10A3E-EC1B-BE41-AF73-5794AD897A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R"/>
          </a:p>
        </p:txBody>
      </p:sp>
      <p:sp>
        <p:nvSpPr>
          <p:cNvPr id="3" name="Subtitle 2">
            <a:extLst>
              <a:ext uri="{FF2B5EF4-FFF2-40B4-BE49-F238E27FC236}">
                <a16:creationId xmlns:a16="http://schemas.microsoft.com/office/drawing/2014/main" id="{78112102-F6A1-E647-B542-70150272F4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R"/>
          </a:p>
        </p:txBody>
      </p:sp>
      <p:sp>
        <p:nvSpPr>
          <p:cNvPr id="4" name="Date Placeholder 3">
            <a:extLst>
              <a:ext uri="{FF2B5EF4-FFF2-40B4-BE49-F238E27FC236}">
                <a16:creationId xmlns:a16="http://schemas.microsoft.com/office/drawing/2014/main" id="{2862A17F-0944-E34D-875E-617FAF4D8D3C}"/>
              </a:ext>
            </a:extLst>
          </p:cNvPr>
          <p:cNvSpPr>
            <a:spLocks noGrp="1"/>
          </p:cNvSpPr>
          <p:nvPr>
            <p:ph type="dt" sz="half" idx="10"/>
          </p:nvPr>
        </p:nvSpPr>
        <p:spPr/>
        <p:txBody>
          <a:bodyPr/>
          <a:lstStyle/>
          <a:p>
            <a:fld id="{9A6E77E6-B808-DF40-9C53-260D8B1299E3}" type="datetimeFigureOut">
              <a:rPr lang="en-TR" smtClean="0"/>
              <a:t>08/13/2023</a:t>
            </a:fld>
            <a:endParaRPr lang="en-TR"/>
          </a:p>
        </p:txBody>
      </p:sp>
      <p:sp>
        <p:nvSpPr>
          <p:cNvPr id="5" name="Footer Placeholder 4">
            <a:extLst>
              <a:ext uri="{FF2B5EF4-FFF2-40B4-BE49-F238E27FC236}">
                <a16:creationId xmlns:a16="http://schemas.microsoft.com/office/drawing/2014/main" id="{774D4525-0264-E84C-95C8-91CD70E16A70}"/>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94F39F13-1800-6C4B-8C25-F6A9FEDA3A92}"/>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3914306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0BEA6-1059-0141-A65A-D8D4D68CC603}"/>
              </a:ext>
            </a:extLst>
          </p:cNvPr>
          <p:cNvSpPr>
            <a:spLocks noGrp="1"/>
          </p:cNvSpPr>
          <p:nvPr>
            <p:ph type="title"/>
          </p:nvPr>
        </p:nvSpPr>
        <p:spPr/>
        <p:txBody>
          <a:bodyPr/>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FF99AB4F-7B82-D243-A669-E609578699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BC9EB214-AB97-AF48-925F-810CB2A36255}"/>
              </a:ext>
            </a:extLst>
          </p:cNvPr>
          <p:cNvSpPr>
            <a:spLocks noGrp="1"/>
          </p:cNvSpPr>
          <p:nvPr>
            <p:ph type="dt" sz="half" idx="10"/>
          </p:nvPr>
        </p:nvSpPr>
        <p:spPr/>
        <p:txBody>
          <a:bodyPr/>
          <a:lstStyle/>
          <a:p>
            <a:fld id="{9A6E77E6-B808-DF40-9C53-260D8B1299E3}" type="datetimeFigureOut">
              <a:rPr lang="en-TR" smtClean="0"/>
              <a:t>08/13/2023</a:t>
            </a:fld>
            <a:endParaRPr lang="en-TR"/>
          </a:p>
        </p:txBody>
      </p:sp>
      <p:sp>
        <p:nvSpPr>
          <p:cNvPr id="5" name="Footer Placeholder 4">
            <a:extLst>
              <a:ext uri="{FF2B5EF4-FFF2-40B4-BE49-F238E27FC236}">
                <a16:creationId xmlns:a16="http://schemas.microsoft.com/office/drawing/2014/main" id="{497FEB19-6087-3443-A321-370F17F2FFCD}"/>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6BA2F263-7B0F-C24F-95F4-30ED3C6C3526}"/>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1805512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7939-763A-104B-80E3-F3DC837F3F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31CDB66A-42A0-6644-B8B4-064A9FF563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82462A4B-EC0E-CE4E-A659-C9F79820BDD5}"/>
              </a:ext>
            </a:extLst>
          </p:cNvPr>
          <p:cNvSpPr>
            <a:spLocks noGrp="1"/>
          </p:cNvSpPr>
          <p:nvPr>
            <p:ph type="dt" sz="half" idx="10"/>
          </p:nvPr>
        </p:nvSpPr>
        <p:spPr/>
        <p:txBody>
          <a:bodyPr/>
          <a:lstStyle/>
          <a:p>
            <a:fld id="{9A6E77E6-B808-DF40-9C53-260D8B1299E3}" type="datetimeFigureOut">
              <a:rPr lang="en-TR" smtClean="0"/>
              <a:t>08/13/2023</a:t>
            </a:fld>
            <a:endParaRPr lang="en-TR"/>
          </a:p>
        </p:txBody>
      </p:sp>
      <p:sp>
        <p:nvSpPr>
          <p:cNvPr id="5" name="Footer Placeholder 4">
            <a:extLst>
              <a:ext uri="{FF2B5EF4-FFF2-40B4-BE49-F238E27FC236}">
                <a16:creationId xmlns:a16="http://schemas.microsoft.com/office/drawing/2014/main" id="{EBD48AB8-7787-0740-AF64-C83B6F4FF1FA}"/>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A087C07D-6479-754E-824E-E8B00CF9B381}"/>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2660344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10A3E-EC1B-BE41-AF73-5794AD897A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R"/>
          </a:p>
        </p:txBody>
      </p:sp>
      <p:sp>
        <p:nvSpPr>
          <p:cNvPr id="3" name="Subtitle 2">
            <a:extLst>
              <a:ext uri="{FF2B5EF4-FFF2-40B4-BE49-F238E27FC236}">
                <a16:creationId xmlns:a16="http://schemas.microsoft.com/office/drawing/2014/main" id="{78112102-F6A1-E647-B542-70150272F4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R"/>
          </a:p>
        </p:txBody>
      </p:sp>
      <p:sp>
        <p:nvSpPr>
          <p:cNvPr id="4" name="Date Placeholder 3">
            <a:extLst>
              <a:ext uri="{FF2B5EF4-FFF2-40B4-BE49-F238E27FC236}">
                <a16:creationId xmlns:a16="http://schemas.microsoft.com/office/drawing/2014/main" id="{2862A17F-0944-E34D-875E-617FAF4D8D3C}"/>
              </a:ext>
            </a:extLst>
          </p:cNvPr>
          <p:cNvSpPr>
            <a:spLocks noGrp="1"/>
          </p:cNvSpPr>
          <p:nvPr>
            <p:ph type="dt" sz="half" idx="10"/>
          </p:nvPr>
        </p:nvSpPr>
        <p:spPr/>
        <p:txBody>
          <a:bodyPr/>
          <a:lstStyle/>
          <a:p>
            <a:fld id="{9A6E77E6-B808-DF40-9C53-260D8B1299E3}" type="datetimeFigureOut">
              <a:rPr lang="en-TR" smtClean="0"/>
              <a:t>08/13/2023</a:t>
            </a:fld>
            <a:endParaRPr lang="en-TR"/>
          </a:p>
        </p:txBody>
      </p:sp>
      <p:sp>
        <p:nvSpPr>
          <p:cNvPr id="5" name="Footer Placeholder 4">
            <a:extLst>
              <a:ext uri="{FF2B5EF4-FFF2-40B4-BE49-F238E27FC236}">
                <a16:creationId xmlns:a16="http://schemas.microsoft.com/office/drawing/2014/main" id="{774D4525-0264-E84C-95C8-91CD70E16A70}"/>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94F39F13-1800-6C4B-8C25-F6A9FEDA3A92}"/>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2275684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5367-F17E-DE47-9929-C42CCAB7F932}"/>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90548F11-3DBC-F942-94F1-BE75A2A580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58852A5E-7E78-FC48-BD42-5470DE0EE16A}"/>
              </a:ext>
            </a:extLst>
          </p:cNvPr>
          <p:cNvSpPr>
            <a:spLocks noGrp="1"/>
          </p:cNvSpPr>
          <p:nvPr>
            <p:ph type="dt" sz="half" idx="10"/>
          </p:nvPr>
        </p:nvSpPr>
        <p:spPr/>
        <p:txBody>
          <a:bodyPr/>
          <a:lstStyle/>
          <a:p>
            <a:fld id="{9A6E77E6-B808-DF40-9C53-260D8B1299E3}" type="datetimeFigureOut">
              <a:rPr lang="en-TR" smtClean="0"/>
              <a:t>08/13/2023</a:t>
            </a:fld>
            <a:endParaRPr lang="en-TR"/>
          </a:p>
        </p:txBody>
      </p:sp>
      <p:sp>
        <p:nvSpPr>
          <p:cNvPr id="5" name="Footer Placeholder 4">
            <a:extLst>
              <a:ext uri="{FF2B5EF4-FFF2-40B4-BE49-F238E27FC236}">
                <a16:creationId xmlns:a16="http://schemas.microsoft.com/office/drawing/2014/main" id="{2EFF6358-DF79-AC47-A098-69F4A1F7AF11}"/>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152F7ECC-A9DD-DD4A-A6C8-C6F8F0F9BDCE}"/>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2129492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A329D-BED9-C94D-9D83-45D9394832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R"/>
          </a:p>
        </p:txBody>
      </p:sp>
      <p:sp>
        <p:nvSpPr>
          <p:cNvPr id="3" name="Text Placeholder 2">
            <a:extLst>
              <a:ext uri="{FF2B5EF4-FFF2-40B4-BE49-F238E27FC236}">
                <a16:creationId xmlns:a16="http://schemas.microsoft.com/office/drawing/2014/main" id="{6A19B0F5-7BEF-F74D-BBE3-9050A5D1AC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CDCF16-F914-4B44-B8C9-8CC6B181631F}"/>
              </a:ext>
            </a:extLst>
          </p:cNvPr>
          <p:cNvSpPr>
            <a:spLocks noGrp="1"/>
          </p:cNvSpPr>
          <p:nvPr>
            <p:ph type="dt" sz="half" idx="10"/>
          </p:nvPr>
        </p:nvSpPr>
        <p:spPr/>
        <p:txBody>
          <a:bodyPr/>
          <a:lstStyle/>
          <a:p>
            <a:fld id="{9A6E77E6-B808-DF40-9C53-260D8B1299E3}" type="datetimeFigureOut">
              <a:rPr lang="en-TR" smtClean="0"/>
              <a:t>08/13/2023</a:t>
            </a:fld>
            <a:endParaRPr lang="en-TR"/>
          </a:p>
        </p:txBody>
      </p:sp>
      <p:sp>
        <p:nvSpPr>
          <p:cNvPr id="5" name="Footer Placeholder 4">
            <a:extLst>
              <a:ext uri="{FF2B5EF4-FFF2-40B4-BE49-F238E27FC236}">
                <a16:creationId xmlns:a16="http://schemas.microsoft.com/office/drawing/2014/main" id="{E7266344-58E6-B849-9C0B-3B2096680D79}"/>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3E6C2122-B63B-034D-9A45-346F5FB71925}"/>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3810121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84ED-4250-AE40-A721-B058ED9258E1}"/>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EFC396A0-197F-4642-AFC2-DD28639703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Content Placeholder 3">
            <a:extLst>
              <a:ext uri="{FF2B5EF4-FFF2-40B4-BE49-F238E27FC236}">
                <a16:creationId xmlns:a16="http://schemas.microsoft.com/office/drawing/2014/main" id="{98A86661-2162-7846-B16F-412F3CBAEE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Date Placeholder 4">
            <a:extLst>
              <a:ext uri="{FF2B5EF4-FFF2-40B4-BE49-F238E27FC236}">
                <a16:creationId xmlns:a16="http://schemas.microsoft.com/office/drawing/2014/main" id="{AB8B79D1-62C8-024F-B8FF-EF6D76EFE6A8}"/>
              </a:ext>
            </a:extLst>
          </p:cNvPr>
          <p:cNvSpPr>
            <a:spLocks noGrp="1"/>
          </p:cNvSpPr>
          <p:nvPr>
            <p:ph type="dt" sz="half" idx="10"/>
          </p:nvPr>
        </p:nvSpPr>
        <p:spPr/>
        <p:txBody>
          <a:bodyPr/>
          <a:lstStyle/>
          <a:p>
            <a:fld id="{9A6E77E6-B808-DF40-9C53-260D8B1299E3}" type="datetimeFigureOut">
              <a:rPr lang="en-TR" smtClean="0"/>
              <a:t>08/13/2023</a:t>
            </a:fld>
            <a:endParaRPr lang="en-TR"/>
          </a:p>
        </p:txBody>
      </p:sp>
      <p:sp>
        <p:nvSpPr>
          <p:cNvPr id="6" name="Footer Placeholder 5">
            <a:extLst>
              <a:ext uri="{FF2B5EF4-FFF2-40B4-BE49-F238E27FC236}">
                <a16:creationId xmlns:a16="http://schemas.microsoft.com/office/drawing/2014/main" id="{51D6469C-C78F-D541-B843-1B65083FEEED}"/>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80A12CB7-23C5-184A-A074-6666C05A398A}"/>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1436975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272FE-474D-4343-8335-30D77B834077}"/>
              </a:ext>
            </a:extLst>
          </p:cNvPr>
          <p:cNvSpPr>
            <a:spLocks noGrp="1"/>
          </p:cNvSpPr>
          <p:nvPr>
            <p:ph type="title"/>
          </p:nvPr>
        </p:nvSpPr>
        <p:spPr>
          <a:xfrm>
            <a:off x="839788" y="365125"/>
            <a:ext cx="10515600" cy="1325563"/>
          </a:xfrm>
        </p:spPr>
        <p:txBody>
          <a:bodyPr/>
          <a:lstStyle/>
          <a:p>
            <a:r>
              <a:rPr lang="en-US"/>
              <a:t>Click to edit Master title style</a:t>
            </a:r>
            <a:endParaRPr lang="en-TR"/>
          </a:p>
        </p:txBody>
      </p:sp>
      <p:sp>
        <p:nvSpPr>
          <p:cNvPr id="3" name="Text Placeholder 2">
            <a:extLst>
              <a:ext uri="{FF2B5EF4-FFF2-40B4-BE49-F238E27FC236}">
                <a16:creationId xmlns:a16="http://schemas.microsoft.com/office/drawing/2014/main" id="{0EFEE049-B393-3C48-A072-41D67B59A1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8FF4ED-A47A-1047-97F0-9C2BA0EE6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Text Placeholder 4">
            <a:extLst>
              <a:ext uri="{FF2B5EF4-FFF2-40B4-BE49-F238E27FC236}">
                <a16:creationId xmlns:a16="http://schemas.microsoft.com/office/drawing/2014/main" id="{0328CD1C-CB99-244C-9FB1-0F7D09E30B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7AEFDF-5A0E-584B-9F10-D456F60C4A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7" name="Date Placeholder 6">
            <a:extLst>
              <a:ext uri="{FF2B5EF4-FFF2-40B4-BE49-F238E27FC236}">
                <a16:creationId xmlns:a16="http://schemas.microsoft.com/office/drawing/2014/main" id="{22173F5B-2AE3-6A41-ABFC-53B0C8161B56}"/>
              </a:ext>
            </a:extLst>
          </p:cNvPr>
          <p:cNvSpPr>
            <a:spLocks noGrp="1"/>
          </p:cNvSpPr>
          <p:nvPr>
            <p:ph type="dt" sz="half" idx="10"/>
          </p:nvPr>
        </p:nvSpPr>
        <p:spPr/>
        <p:txBody>
          <a:bodyPr/>
          <a:lstStyle/>
          <a:p>
            <a:fld id="{9A6E77E6-B808-DF40-9C53-260D8B1299E3}" type="datetimeFigureOut">
              <a:rPr lang="en-TR" smtClean="0"/>
              <a:t>08/13/2023</a:t>
            </a:fld>
            <a:endParaRPr lang="en-TR"/>
          </a:p>
        </p:txBody>
      </p:sp>
      <p:sp>
        <p:nvSpPr>
          <p:cNvPr id="8" name="Footer Placeholder 7">
            <a:extLst>
              <a:ext uri="{FF2B5EF4-FFF2-40B4-BE49-F238E27FC236}">
                <a16:creationId xmlns:a16="http://schemas.microsoft.com/office/drawing/2014/main" id="{B6C6ACF9-7930-954A-B451-6819E2BC01C1}"/>
              </a:ext>
            </a:extLst>
          </p:cNvPr>
          <p:cNvSpPr>
            <a:spLocks noGrp="1"/>
          </p:cNvSpPr>
          <p:nvPr>
            <p:ph type="ftr" sz="quarter" idx="11"/>
          </p:nvPr>
        </p:nvSpPr>
        <p:spPr/>
        <p:txBody>
          <a:bodyPr/>
          <a:lstStyle/>
          <a:p>
            <a:endParaRPr lang="en-TR"/>
          </a:p>
        </p:txBody>
      </p:sp>
      <p:sp>
        <p:nvSpPr>
          <p:cNvPr id="9" name="Slide Number Placeholder 8">
            <a:extLst>
              <a:ext uri="{FF2B5EF4-FFF2-40B4-BE49-F238E27FC236}">
                <a16:creationId xmlns:a16="http://schemas.microsoft.com/office/drawing/2014/main" id="{F49993D2-18CD-0B42-A913-E8720D4835DA}"/>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1257073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7167D-6431-8E41-AB9D-56EA0DBACCF1}"/>
              </a:ext>
            </a:extLst>
          </p:cNvPr>
          <p:cNvSpPr>
            <a:spLocks noGrp="1"/>
          </p:cNvSpPr>
          <p:nvPr>
            <p:ph type="title"/>
          </p:nvPr>
        </p:nvSpPr>
        <p:spPr/>
        <p:txBody>
          <a:bodyPr/>
          <a:lstStyle/>
          <a:p>
            <a:r>
              <a:rPr lang="en-US"/>
              <a:t>Click to edit Master title style</a:t>
            </a:r>
            <a:endParaRPr lang="en-TR"/>
          </a:p>
        </p:txBody>
      </p:sp>
      <p:sp>
        <p:nvSpPr>
          <p:cNvPr id="3" name="Date Placeholder 2">
            <a:extLst>
              <a:ext uri="{FF2B5EF4-FFF2-40B4-BE49-F238E27FC236}">
                <a16:creationId xmlns:a16="http://schemas.microsoft.com/office/drawing/2014/main" id="{0B356DAF-71DC-FB4B-A4F4-B95E287722E4}"/>
              </a:ext>
            </a:extLst>
          </p:cNvPr>
          <p:cNvSpPr>
            <a:spLocks noGrp="1"/>
          </p:cNvSpPr>
          <p:nvPr>
            <p:ph type="dt" sz="half" idx="10"/>
          </p:nvPr>
        </p:nvSpPr>
        <p:spPr/>
        <p:txBody>
          <a:bodyPr/>
          <a:lstStyle/>
          <a:p>
            <a:fld id="{9A6E77E6-B808-DF40-9C53-260D8B1299E3}" type="datetimeFigureOut">
              <a:rPr lang="en-TR" smtClean="0"/>
              <a:t>08/13/2023</a:t>
            </a:fld>
            <a:endParaRPr lang="en-TR"/>
          </a:p>
        </p:txBody>
      </p:sp>
      <p:sp>
        <p:nvSpPr>
          <p:cNvPr id="4" name="Footer Placeholder 3">
            <a:extLst>
              <a:ext uri="{FF2B5EF4-FFF2-40B4-BE49-F238E27FC236}">
                <a16:creationId xmlns:a16="http://schemas.microsoft.com/office/drawing/2014/main" id="{301DA0E9-BF52-714A-BACC-F5EDA29C8F4C}"/>
              </a:ext>
            </a:extLst>
          </p:cNvPr>
          <p:cNvSpPr>
            <a:spLocks noGrp="1"/>
          </p:cNvSpPr>
          <p:nvPr>
            <p:ph type="ftr" sz="quarter" idx="11"/>
          </p:nvPr>
        </p:nvSpPr>
        <p:spPr/>
        <p:txBody>
          <a:bodyPr/>
          <a:lstStyle/>
          <a:p>
            <a:endParaRPr lang="en-TR"/>
          </a:p>
        </p:txBody>
      </p:sp>
      <p:sp>
        <p:nvSpPr>
          <p:cNvPr id="5" name="Slide Number Placeholder 4">
            <a:extLst>
              <a:ext uri="{FF2B5EF4-FFF2-40B4-BE49-F238E27FC236}">
                <a16:creationId xmlns:a16="http://schemas.microsoft.com/office/drawing/2014/main" id="{75EAF1F5-BBED-1B40-9975-F79983A3EBDB}"/>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1166089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6C6894-5F1C-6241-B9D7-F5E4E1952F62}"/>
              </a:ext>
            </a:extLst>
          </p:cNvPr>
          <p:cNvSpPr>
            <a:spLocks noGrp="1"/>
          </p:cNvSpPr>
          <p:nvPr>
            <p:ph type="dt" sz="half" idx="10"/>
          </p:nvPr>
        </p:nvSpPr>
        <p:spPr/>
        <p:txBody>
          <a:bodyPr/>
          <a:lstStyle/>
          <a:p>
            <a:fld id="{9A6E77E6-B808-DF40-9C53-260D8B1299E3}" type="datetimeFigureOut">
              <a:rPr lang="en-TR" smtClean="0"/>
              <a:t>08/13/2023</a:t>
            </a:fld>
            <a:endParaRPr lang="en-TR"/>
          </a:p>
        </p:txBody>
      </p:sp>
      <p:sp>
        <p:nvSpPr>
          <p:cNvPr id="3" name="Footer Placeholder 2">
            <a:extLst>
              <a:ext uri="{FF2B5EF4-FFF2-40B4-BE49-F238E27FC236}">
                <a16:creationId xmlns:a16="http://schemas.microsoft.com/office/drawing/2014/main" id="{168774A5-B611-2647-8088-B5327796D63D}"/>
              </a:ext>
            </a:extLst>
          </p:cNvPr>
          <p:cNvSpPr>
            <a:spLocks noGrp="1"/>
          </p:cNvSpPr>
          <p:nvPr>
            <p:ph type="ftr" sz="quarter" idx="11"/>
          </p:nvPr>
        </p:nvSpPr>
        <p:spPr/>
        <p:txBody>
          <a:bodyPr/>
          <a:lstStyle/>
          <a:p>
            <a:endParaRPr lang="en-TR"/>
          </a:p>
        </p:txBody>
      </p:sp>
      <p:sp>
        <p:nvSpPr>
          <p:cNvPr id="4" name="Slide Number Placeholder 3">
            <a:extLst>
              <a:ext uri="{FF2B5EF4-FFF2-40B4-BE49-F238E27FC236}">
                <a16:creationId xmlns:a16="http://schemas.microsoft.com/office/drawing/2014/main" id="{79B8C56E-39BD-EA47-A014-7F22BB7FE78E}"/>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1534038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949E8-949A-3C44-AC2F-1448CB05C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Content Placeholder 2">
            <a:extLst>
              <a:ext uri="{FF2B5EF4-FFF2-40B4-BE49-F238E27FC236}">
                <a16:creationId xmlns:a16="http://schemas.microsoft.com/office/drawing/2014/main" id="{D0B1FF34-468D-B646-987C-56F0A8BB3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Text Placeholder 3">
            <a:extLst>
              <a:ext uri="{FF2B5EF4-FFF2-40B4-BE49-F238E27FC236}">
                <a16:creationId xmlns:a16="http://schemas.microsoft.com/office/drawing/2014/main" id="{2920CC0B-4431-1A4E-A2A8-2EBF0227B6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46E810-7AC5-E843-9BF9-6E60E2445E29}"/>
              </a:ext>
            </a:extLst>
          </p:cNvPr>
          <p:cNvSpPr>
            <a:spLocks noGrp="1"/>
          </p:cNvSpPr>
          <p:nvPr>
            <p:ph type="dt" sz="half" idx="10"/>
          </p:nvPr>
        </p:nvSpPr>
        <p:spPr/>
        <p:txBody>
          <a:bodyPr/>
          <a:lstStyle/>
          <a:p>
            <a:fld id="{9A6E77E6-B808-DF40-9C53-260D8B1299E3}" type="datetimeFigureOut">
              <a:rPr lang="en-TR" smtClean="0"/>
              <a:t>08/13/2023</a:t>
            </a:fld>
            <a:endParaRPr lang="en-TR"/>
          </a:p>
        </p:txBody>
      </p:sp>
      <p:sp>
        <p:nvSpPr>
          <p:cNvPr id="6" name="Footer Placeholder 5">
            <a:extLst>
              <a:ext uri="{FF2B5EF4-FFF2-40B4-BE49-F238E27FC236}">
                <a16:creationId xmlns:a16="http://schemas.microsoft.com/office/drawing/2014/main" id="{8284B336-CC9D-804E-AF18-E9EE419C86BD}"/>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D9E28C7E-DA50-5244-BA31-0249CFAB72F4}"/>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1042287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5367-F17E-DE47-9929-C42CCAB7F932}"/>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90548F11-3DBC-F942-94F1-BE75A2A580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58852A5E-7E78-FC48-BD42-5470DE0EE16A}"/>
              </a:ext>
            </a:extLst>
          </p:cNvPr>
          <p:cNvSpPr>
            <a:spLocks noGrp="1"/>
          </p:cNvSpPr>
          <p:nvPr>
            <p:ph type="dt" sz="half" idx="10"/>
          </p:nvPr>
        </p:nvSpPr>
        <p:spPr/>
        <p:txBody>
          <a:bodyPr/>
          <a:lstStyle/>
          <a:p>
            <a:fld id="{9A6E77E6-B808-DF40-9C53-260D8B1299E3}" type="datetimeFigureOut">
              <a:rPr lang="en-TR" smtClean="0"/>
              <a:t>08/13/2023</a:t>
            </a:fld>
            <a:endParaRPr lang="en-TR"/>
          </a:p>
        </p:txBody>
      </p:sp>
      <p:sp>
        <p:nvSpPr>
          <p:cNvPr id="5" name="Footer Placeholder 4">
            <a:extLst>
              <a:ext uri="{FF2B5EF4-FFF2-40B4-BE49-F238E27FC236}">
                <a16:creationId xmlns:a16="http://schemas.microsoft.com/office/drawing/2014/main" id="{2EFF6358-DF79-AC47-A098-69F4A1F7AF11}"/>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152F7ECC-A9DD-DD4A-A6C8-C6F8F0F9BDCE}"/>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2812474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CD0B1-A979-D54D-82CA-05513FC951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Picture Placeholder 2">
            <a:extLst>
              <a:ext uri="{FF2B5EF4-FFF2-40B4-BE49-F238E27FC236}">
                <a16:creationId xmlns:a16="http://schemas.microsoft.com/office/drawing/2014/main" id="{8FE043E2-63AA-7D4F-AD01-4159C89A92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R"/>
          </a:p>
        </p:txBody>
      </p:sp>
      <p:sp>
        <p:nvSpPr>
          <p:cNvPr id="4" name="Text Placeholder 3">
            <a:extLst>
              <a:ext uri="{FF2B5EF4-FFF2-40B4-BE49-F238E27FC236}">
                <a16:creationId xmlns:a16="http://schemas.microsoft.com/office/drawing/2014/main" id="{70DAEC3E-8BAE-5447-A9BC-9433F7887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370D9F-C43F-0145-AACD-B2FB700C2F64}"/>
              </a:ext>
            </a:extLst>
          </p:cNvPr>
          <p:cNvSpPr>
            <a:spLocks noGrp="1"/>
          </p:cNvSpPr>
          <p:nvPr>
            <p:ph type="dt" sz="half" idx="10"/>
          </p:nvPr>
        </p:nvSpPr>
        <p:spPr/>
        <p:txBody>
          <a:bodyPr/>
          <a:lstStyle/>
          <a:p>
            <a:fld id="{9A6E77E6-B808-DF40-9C53-260D8B1299E3}" type="datetimeFigureOut">
              <a:rPr lang="en-TR" smtClean="0"/>
              <a:t>08/13/2023</a:t>
            </a:fld>
            <a:endParaRPr lang="en-TR"/>
          </a:p>
        </p:txBody>
      </p:sp>
      <p:sp>
        <p:nvSpPr>
          <p:cNvPr id="6" name="Footer Placeholder 5">
            <a:extLst>
              <a:ext uri="{FF2B5EF4-FFF2-40B4-BE49-F238E27FC236}">
                <a16:creationId xmlns:a16="http://schemas.microsoft.com/office/drawing/2014/main" id="{B7AAD58C-2455-914F-AA32-48B7CED5CBDE}"/>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F091F04A-BB99-814B-90E9-1847649B0D3E}"/>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2800562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0BEA6-1059-0141-A65A-D8D4D68CC603}"/>
              </a:ext>
            </a:extLst>
          </p:cNvPr>
          <p:cNvSpPr>
            <a:spLocks noGrp="1"/>
          </p:cNvSpPr>
          <p:nvPr>
            <p:ph type="title"/>
          </p:nvPr>
        </p:nvSpPr>
        <p:spPr/>
        <p:txBody>
          <a:bodyPr/>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FF99AB4F-7B82-D243-A669-E609578699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BC9EB214-AB97-AF48-925F-810CB2A36255}"/>
              </a:ext>
            </a:extLst>
          </p:cNvPr>
          <p:cNvSpPr>
            <a:spLocks noGrp="1"/>
          </p:cNvSpPr>
          <p:nvPr>
            <p:ph type="dt" sz="half" idx="10"/>
          </p:nvPr>
        </p:nvSpPr>
        <p:spPr/>
        <p:txBody>
          <a:bodyPr/>
          <a:lstStyle/>
          <a:p>
            <a:fld id="{9A6E77E6-B808-DF40-9C53-260D8B1299E3}" type="datetimeFigureOut">
              <a:rPr lang="en-TR" smtClean="0"/>
              <a:t>08/13/2023</a:t>
            </a:fld>
            <a:endParaRPr lang="en-TR"/>
          </a:p>
        </p:txBody>
      </p:sp>
      <p:sp>
        <p:nvSpPr>
          <p:cNvPr id="5" name="Footer Placeholder 4">
            <a:extLst>
              <a:ext uri="{FF2B5EF4-FFF2-40B4-BE49-F238E27FC236}">
                <a16:creationId xmlns:a16="http://schemas.microsoft.com/office/drawing/2014/main" id="{497FEB19-6087-3443-A321-370F17F2FFCD}"/>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6BA2F263-7B0F-C24F-95F4-30ED3C6C3526}"/>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2872436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7939-763A-104B-80E3-F3DC837F3F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R"/>
          </a:p>
        </p:txBody>
      </p:sp>
      <p:sp>
        <p:nvSpPr>
          <p:cNvPr id="3" name="Vertical Text Placeholder 2">
            <a:extLst>
              <a:ext uri="{FF2B5EF4-FFF2-40B4-BE49-F238E27FC236}">
                <a16:creationId xmlns:a16="http://schemas.microsoft.com/office/drawing/2014/main" id="{31CDB66A-42A0-6644-B8B4-064A9FF563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82462A4B-EC0E-CE4E-A659-C9F79820BDD5}"/>
              </a:ext>
            </a:extLst>
          </p:cNvPr>
          <p:cNvSpPr>
            <a:spLocks noGrp="1"/>
          </p:cNvSpPr>
          <p:nvPr>
            <p:ph type="dt" sz="half" idx="10"/>
          </p:nvPr>
        </p:nvSpPr>
        <p:spPr/>
        <p:txBody>
          <a:bodyPr/>
          <a:lstStyle/>
          <a:p>
            <a:fld id="{9A6E77E6-B808-DF40-9C53-260D8B1299E3}" type="datetimeFigureOut">
              <a:rPr lang="en-TR" smtClean="0"/>
              <a:t>08/13/2023</a:t>
            </a:fld>
            <a:endParaRPr lang="en-TR"/>
          </a:p>
        </p:txBody>
      </p:sp>
      <p:sp>
        <p:nvSpPr>
          <p:cNvPr id="5" name="Footer Placeholder 4">
            <a:extLst>
              <a:ext uri="{FF2B5EF4-FFF2-40B4-BE49-F238E27FC236}">
                <a16:creationId xmlns:a16="http://schemas.microsoft.com/office/drawing/2014/main" id="{EBD48AB8-7787-0740-AF64-C83B6F4FF1FA}"/>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A087C07D-6479-754E-824E-E8B00CF9B381}"/>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3872622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A329D-BED9-C94D-9D83-45D9394832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R"/>
          </a:p>
        </p:txBody>
      </p:sp>
      <p:sp>
        <p:nvSpPr>
          <p:cNvPr id="3" name="Text Placeholder 2">
            <a:extLst>
              <a:ext uri="{FF2B5EF4-FFF2-40B4-BE49-F238E27FC236}">
                <a16:creationId xmlns:a16="http://schemas.microsoft.com/office/drawing/2014/main" id="{6A19B0F5-7BEF-F74D-BBE3-9050A5D1AC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CDCF16-F914-4B44-B8C9-8CC6B181631F}"/>
              </a:ext>
            </a:extLst>
          </p:cNvPr>
          <p:cNvSpPr>
            <a:spLocks noGrp="1"/>
          </p:cNvSpPr>
          <p:nvPr>
            <p:ph type="dt" sz="half" idx="10"/>
          </p:nvPr>
        </p:nvSpPr>
        <p:spPr/>
        <p:txBody>
          <a:bodyPr/>
          <a:lstStyle/>
          <a:p>
            <a:fld id="{9A6E77E6-B808-DF40-9C53-260D8B1299E3}" type="datetimeFigureOut">
              <a:rPr lang="en-TR" smtClean="0"/>
              <a:t>08/13/2023</a:t>
            </a:fld>
            <a:endParaRPr lang="en-TR"/>
          </a:p>
        </p:txBody>
      </p:sp>
      <p:sp>
        <p:nvSpPr>
          <p:cNvPr id="5" name="Footer Placeholder 4">
            <a:extLst>
              <a:ext uri="{FF2B5EF4-FFF2-40B4-BE49-F238E27FC236}">
                <a16:creationId xmlns:a16="http://schemas.microsoft.com/office/drawing/2014/main" id="{E7266344-58E6-B849-9C0B-3B2096680D79}"/>
              </a:ext>
            </a:extLst>
          </p:cNvPr>
          <p:cNvSpPr>
            <a:spLocks noGrp="1"/>
          </p:cNvSpPr>
          <p:nvPr>
            <p:ph type="ftr" sz="quarter" idx="11"/>
          </p:nvPr>
        </p:nvSpPr>
        <p:spPr/>
        <p:txBody>
          <a:bodyPr/>
          <a:lstStyle/>
          <a:p>
            <a:endParaRPr lang="en-TR"/>
          </a:p>
        </p:txBody>
      </p:sp>
      <p:sp>
        <p:nvSpPr>
          <p:cNvPr id="6" name="Slide Number Placeholder 5">
            <a:extLst>
              <a:ext uri="{FF2B5EF4-FFF2-40B4-BE49-F238E27FC236}">
                <a16:creationId xmlns:a16="http://schemas.microsoft.com/office/drawing/2014/main" id="{3E6C2122-B63B-034D-9A45-346F5FB71925}"/>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2056065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84ED-4250-AE40-A721-B058ED9258E1}"/>
              </a:ext>
            </a:extLst>
          </p:cNvPr>
          <p:cNvSpPr>
            <a:spLocks noGrp="1"/>
          </p:cNvSpPr>
          <p:nvPr>
            <p:ph type="title"/>
          </p:nvPr>
        </p:nvSpPr>
        <p:spPr/>
        <p:txBody>
          <a:bodyPr/>
          <a:lstStyle/>
          <a:p>
            <a:r>
              <a:rPr lang="en-US"/>
              <a:t>Click to edit Master title style</a:t>
            </a:r>
            <a:endParaRPr lang="en-TR"/>
          </a:p>
        </p:txBody>
      </p:sp>
      <p:sp>
        <p:nvSpPr>
          <p:cNvPr id="3" name="Content Placeholder 2">
            <a:extLst>
              <a:ext uri="{FF2B5EF4-FFF2-40B4-BE49-F238E27FC236}">
                <a16:creationId xmlns:a16="http://schemas.microsoft.com/office/drawing/2014/main" id="{EFC396A0-197F-4642-AFC2-DD28639703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Content Placeholder 3">
            <a:extLst>
              <a:ext uri="{FF2B5EF4-FFF2-40B4-BE49-F238E27FC236}">
                <a16:creationId xmlns:a16="http://schemas.microsoft.com/office/drawing/2014/main" id="{98A86661-2162-7846-B16F-412F3CBAEE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Date Placeholder 4">
            <a:extLst>
              <a:ext uri="{FF2B5EF4-FFF2-40B4-BE49-F238E27FC236}">
                <a16:creationId xmlns:a16="http://schemas.microsoft.com/office/drawing/2014/main" id="{AB8B79D1-62C8-024F-B8FF-EF6D76EFE6A8}"/>
              </a:ext>
            </a:extLst>
          </p:cNvPr>
          <p:cNvSpPr>
            <a:spLocks noGrp="1"/>
          </p:cNvSpPr>
          <p:nvPr>
            <p:ph type="dt" sz="half" idx="10"/>
          </p:nvPr>
        </p:nvSpPr>
        <p:spPr/>
        <p:txBody>
          <a:bodyPr/>
          <a:lstStyle/>
          <a:p>
            <a:fld id="{9A6E77E6-B808-DF40-9C53-260D8B1299E3}" type="datetimeFigureOut">
              <a:rPr lang="en-TR" smtClean="0"/>
              <a:t>08/13/2023</a:t>
            </a:fld>
            <a:endParaRPr lang="en-TR"/>
          </a:p>
        </p:txBody>
      </p:sp>
      <p:sp>
        <p:nvSpPr>
          <p:cNvPr id="6" name="Footer Placeholder 5">
            <a:extLst>
              <a:ext uri="{FF2B5EF4-FFF2-40B4-BE49-F238E27FC236}">
                <a16:creationId xmlns:a16="http://schemas.microsoft.com/office/drawing/2014/main" id="{51D6469C-C78F-D541-B843-1B65083FEEED}"/>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80A12CB7-23C5-184A-A074-6666C05A398A}"/>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875591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272FE-474D-4343-8335-30D77B834077}"/>
              </a:ext>
            </a:extLst>
          </p:cNvPr>
          <p:cNvSpPr>
            <a:spLocks noGrp="1"/>
          </p:cNvSpPr>
          <p:nvPr>
            <p:ph type="title"/>
          </p:nvPr>
        </p:nvSpPr>
        <p:spPr>
          <a:xfrm>
            <a:off x="839788" y="365125"/>
            <a:ext cx="10515600" cy="1325563"/>
          </a:xfrm>
        </p:spPr>
        <p:txBody>
          <a:bodyPr/>
          <a:lstStyle/>
          <a:p>
            <a:r>
              <a:rPr lang="en-US"/>
              <a:t>Click to edit Master title style</a:t>
            </a:r>
            <a:endParaRPr lang="en-TR"/>
          </a:p>
        </p:txBody>
      </p:sp>
      <p:sp>
        <p:nvSpPr>
          <p:cNvPr id="3" name="Text Placeholder 2">
            <a:extLst>
              <a:ext uri="{FF2B5EF4-FFF2-40B4-BE49-F238E27FC236}">
                <a16:creationId xmlns:a16="http://schemas.microsoft.com/office/drawing/2014/main" id="{0EFEE049-B393-3C48-A072-41D67B59A1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8FF4ED-A47A-1047-97F0-9C2BA0EE6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5" name="Text Placeholder 4">
            <a:extLst>
              <a:ext uri="{FF2B5EF4-FFF2-40B4-BE49-F238E27FC236}">
                <a16:creationId xmlns:a16="http://schemas.microsoft.com/office/drawing/2014/main" id="{0328CD1C-CB99-244C-9FB1-0F7D09E30B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7AEFDF-5A0E-584B-9F10-D456F60C4A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7" name="Date Placeholder 6">
            <a:extLst>
              <a:ext uri="{FF2B5EF4-FFF2-40B4-BE49-F238E27FC236}">
                <a16:creationId xmlns:a16="http://schemas.microsoft.com/office/drawing/2014/main" id="{22173F5B-2AE3-6A41-ABFC-53B0C8161B56}"/>
              </a:ext>
            </a:extLst>
          </p:cNvPr>
          <p:cNvSpPr>
            <a:spLocks noGrp="1"/>
          </p:cNvSpPr>
          <p:nvPr>
            <p:ph type="dt" sz="half" idx="10"/>
          </p:nvPr>
        </p:nvSpPr>
        <p:spPr/>
        <p:txBody>
          <a:bodyPr/>
          <a:lstStyle/>
          <a:p>
            <a:fld id="{9A6E77E6-B808-DF40-9C53-260D8B1299E3}" type="datetimeFigureOut">
              <a:rPr lang="en-TR" smtClean="0"/>
              <a:t>08/13/2023</a:t>
            </a:fld>
            <a:endParaRPr lang="en-TR"/>
          </a:p>
        </p:txBody>
      </p:sp>
      <p:sp>
        <p:nvSpPr>
          <p:cNvPr id="8" name="Footer Placeholder 7">
            <a:extLst>
              <a:ext uri="{FF2B5EF4-FFF2-40B4-BE49-F238E27FC236}">
                <a16:creationId xmlns:a16="http://schemas.microsoft.com/office/drawing/2014/main" id="{B6C6ACF9-7930-954A-B451-6819E2BC01C1}"/>
              </a:ext>
            </a:extLst>
          </p:cNvPr>
          <p:cNvSpPr>
            <a:spLocks noGrp="1"/>
          </p:cNvSpPr>
          <p:nvPr>
            <p:ph type="ftr" sz="quarter" idx="11"/>
          </p:nvPr>
        </p:nvSpPr>
        <p:spPr/>
        <p:txBody>
          <a:bodyPr/>
          <a:lstStyle/>
          <a:p>
            <a:endParaRPr lang="en-TR"/>
          </a:p>
        </p:txBody>
      </p:sp>
      <p:sp>
        <p:nvSpPr>
          <p:cNvPr id="9" name="Slide Number Placeholder 8">
            <a:extLst>
              <a:ext uri="{FF2B5EF4-FFF2-40B4-BE49-F238E27FC236}">
                <a16:creationId xmlns:a16="http://schemas.microsoft.com/office/drawing/2014/main" id="{F49993D2-18CD-0B42-A913-E8720D4835DA}"/>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2090996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7167D-6431-8E41-AB9D-56EA0DBACCF1}"/>
              </a:ext>
            </a:extLst>
          </p:cNvPr>
          <p:cNvSpPr>
            <a:spLocks noGrp="1"/>
          </p:cNvSpPr>
          <p:nvPr>
            <p:ph type="title"/>
          </p:nvPr>
        </p:nvSpPr>
        <p:spPr/>
        <p:txBody>
          <a:bodyPr/>
          <a:lstStyle/>
          <a:p>
            <a:r>
              <a:rPr lang="en-US"/>
              <a:t>Click to edit Master title style</a:t>
            </a:r>
            <a:endParaRPr lang="en-TR"/>
          </a:p>
        </p:txBody>
      </p:sp>
      <p:sp>
        <p:nvSpPr>
          <p:cNvPr id="3" name="Date Placeholder 2">
            <a:extLst>
              <a:ext uri="{FF2B5EF4-FFF2-40B4-BE49-F238E27FC236}">
                <a16:creationId xmlns:a16="http://schemas.microsoft.com/office/drawing/2014/main" id="{0B356DAF-71DC-FB4B-A4F4-B95E287722E4}"/>
              </a:ext>
            </a:extLst>
          </p:cNvPr>
          <p:cNvSpPr>
            <a:spLocks noGrp="1"/>
          </p:cNvSpPr>
          <p:nvPr>
            <p:ph type="dt" sz="half" idx="10"/>
          </p:nvPr>
        </p:nvSpPr>
        <p:spPr/>
        <p:txBody>
          <a:bodyPr/>
          <a:lstStyle/>
          <a:p>
            <a:fld id="{9A6E77E6-B808-DF40-9C53-260D8B1299E3}" type="datetimeFigureOut">
              <a:rPr lang="en-TR" smtClean="0"/>
              <a:t>08/13/2023</a:t>
            </a:fld>
            <a:endParaRPr lang="en-TR"/>
          </a:p>
        </p:txBody>
      </p:sp>
      <p:sp>
        <p:nvSpPr>
          <p:cNvPr id="4" name="Footer Placeholder 3">
            <a:extLst>
              <a:ext uri="{FF2B5EF4-FFF2-40B4-BE49-F238E27FC236}">
                <a16:creationId xmlns:a16="http://schemas.microsoft.com/office/drawing/2014/main" id="{301DA0E9-BF52-714A-BACC-F5EDA29C8F4C}"/>
              </a:ext>
            </a:extLst>
          </p:cNvPr>
          <p:cNvSpPr>
            <a:spLocks noGrp="1"/>
          </p:cNvSpPr>
          <p:nvPr>
            <p:ph type="ftr" sz="quarter" idx="11"/>
          </p:nvPr>
        </p:nvSpPr>
        <p:spPr/>
        <p:txBody>
          <a:bodyPr/>
          <a:lstStyle/>
          <a:p>
            <a:endParaRPr lang="en-TR"/>
          </a:p>
        </p:txBody>
      </p:sp>
      <p:sp>
        <p:nvSpPr>
          <p:cNvPr id="5" name="Slide Number Placeholder 4">
            <a:extLst>
              <a:ext uri="{FF2B5EF4-FFF2-40B4-BE49-F238E27FC236}">
                <a16:creationId xmlns:a16="http://schemas.microsoft.com/office/drawing/2014/main" id="{75EAF1F5-BBED-1B40-9975-F79983A3EBDB}"/>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3926924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6C6894-5F1C-6241-B9D7-F5E4E1952F62}"/>
              </a:ext>
            </a:extLst>
          </p:cNvPr>
          <p:cNvSpPr>
            <a:spLocks noGrp="1"/>
          </p:cNvSpPr>
          <p:nvPr>
            <p:ph type="dt" sz="half" idx="10"/>
          </p:nvPr>
        </p:nvSpPr>
        <p:spPr/>
        <p:txBody>
          <a:bodyPr/>
          <a:lstStyle/>
          <a:p>
            <a:fld id="{9A6E77E6-B808-DF40-9C53-260D8B1299E3}" type="datetimeFigureOut">
              <a:rPr lang="en-TR" smtClean="0"/>
              <a:t>08/13/2023</a:t>
            </a:fld>
            <a:endParaRPr lang="en-TR"/>
          </a:p>
        </p:txBody>
      </p:sp>
      <p:sp>
        <p:nvSpPr>
          <p:cNvPr id="3" name="Footer Placeholder 2">
            <a:extLst>
              <a:ext uri="{FF2B5EF4-FFF2-40B4-BE49-F238E27FC236}">
                <a16:creationId xmlns:a16="http://schemas.microsoft.com/office/drawing/2014/main" id="{168774A5-B611-2647-8088-B5327796D63D}"/>
              </a:ext>
            </a:extLst>
          </p:cNvPr>
          <p:cNvSpPr>
            <a:spLocks noGrp="1"/>
          </p:cNvSpPr>
          <p:nvPr>
            <p:ph type="ftr" sz="quarter" idx="11"/>
          </p:nvPr>
        </p:nvSpPr>
        <p:spPr/>
        <p:txBody>
          <a:bodyPr/>
          <a:lstStyle/>
          <a:p>
            <a:endParaRPr lang="en-TR"/>
          </a:p>
        </p:txBody>
      </p:sp>
      <p:sp>
        <p:nvSpPr>
          <p:cNvPr id="4" name="Slide Number Placeholder 3">
            <a:extLst>
              <a:ext uri="{FF2B5EF4-FFF2-40B4-BE49-F238E27FC236}">
                <a16:creationId xmlns:a16="http://schemas.microsoft.com/office/drawing/2014/main" id="{79B8C56E-39BD-EA47-A014-7F22BB7FE78E}"/>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764926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949E8-949A-3C44-AC2F-1448CB05C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Content Placeholder 2">
            <a:extLst>
              <a:ext uri="{FF2B5EF4-FFF2-40B4-BE49-F238E27FC236}">
                <a16:creationId xmlns:a16="http://schemas.microsoft.com/office/drawing/2014/main" id="{D0B1FF34-468D-B646-987C-56F0A8BB3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Text Placeholder 3">
            <a:extLst>
              <a:ext uri="{FF2B5EF4-FFF2-40B4-BE49-F238E27FC236}">
                <a16:creationId xmlns:a16="http://schemas.microsoft.com/office/drawing/2014/main" id="{2920CC0B-4431-1A4E-A2A8-2EBF0227B6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46E810-7AC5-E843-9BF9-6E60E2445E29}"/>
              </a:ext>
            </a:extLst>
          </p:cNvPr>
          <p:cNvSpPr>
            <a:spLocks noGrp="1"/>
          </p:cNvSpPr>
          <p:nvPr>
            <p:ph type="dt" sz="half" idx="10"/>
          </p:nvPr>
        </p:nvSpPr>
        <p:spPr/>
        <p:txBody>
          <a:bodyPr/>
          <a:lstStyle/>
          <a:p>
            <a:fld id="{9A6E77E6-B808-DF40-9C53-260D8B1299E3}" type="datetimeFigureOut">
              <a:rPr lang="en-TR" smtClean="0"/>
              <a:t>08/13/2023</a:t>
            </a:fld>
            <a:endParaRPr lang="en-TR"/>
          </a:p>
        </p:txBody>
      </p:sp>
      <p:sp>
        <p:nvSpPr>
          <p:cNvPr id="6" name="Footer Placeholder 5">
            <a:extLst>
              <a:ext uri="{FF2B5EF4-FFF2-40B4-BE49-F238E27FC236}">
                <a16:creationId xmlns:a16="http://schemas.microsoft.com/office/drawing/2014/main" id="{8284B336-CC9D-804E-AF18-E9EE419C86BD}"/>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D9E28C7E-DA50-5244-BA31-0249CFAB72F4}"/>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3622418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CD0B1-A979-D54D-82CA-05513FC951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R"/>
          </a:p>
        </p:txBody>
      </p:sp>
      <p:sp>
        <p:nvSpPr>
          <p:cNvPr id="3" name="Picture Placeholder 2">
            <a:extLst>
              <a:ext uri="{FF2B5EF4-FFF2-40B4-BE49-F238E27FC236}">
                <a16:creationId xmlns:a16="http://schemas.microsoft.com/office/drawing/2014/main" id="{8FE043E2-63AA-7D4F-AD01-4159C89A92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R"/>
          </a:p>
        </p:txBody>
      </p:sp>
      <p:sp>
        <p:nvSpPr>
          <p:cNvPr id="4" name="Text Placeholder 3">
            <a:extLst>
              <a:ext uri="{FF2B5EF4-FFF2-40B4-BE49-F238E27FC236}">
                <a16:creationId xmlns:a16="http://schemas.microsoft.com/office/drawing/2014/main" id="{70DAEC3E-8BAE-5447-A9BC-9433F7887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370D9F-C43F-0145-AACD-B2FB700C2F64}"/>
              </a:ext>
            </a:extLst>
          </p:cNvPr>
          <p:cNvSpPr>
            <a:spLocks noGrp="1"/>
          </p:cNvSpPr>
          <p:nvPr>
            <p:ph type="dt" sz="half" idx="10"/>
          </p:nvPr>
        </p:nvSpPr>
        <p:spPr/>
        <p:txBody>
          <a:bodyPr/>
          <a:lstStyle/>
          <a:p>
            <a:fld id="{9A6E77E6-B808-DF40-9C53-260D8B1299E3}" type="datetimeFigureOut">
              <a:rPr lang="en-TR" smtClean="0"/>
              <a:t>08/13/2023</a:t>
            </a:fld>
            <a:endParaRPr lang="en-TR"/>
          </a:p>
        </p:txBody>
      </p:sp>
      <p:sp>
        <p:nvSpPr>
          <p:cNvPr id="6" name="Footer Placeholder 5">
            <a:extLst>
              <a:ext uri="{FF2B5EF4-FFF2-40B4-BE49-F238E27FC236}">
                <a16:creationId xmlns:a16="http://schemas.microsoft.com/office/drawing/2014/main" id="{B7AAD58C-2455-914F-AA32-48B7CED5CBDE}"/>
              </a:ext>
            </a:extLst>
          </p:cNvPr>
          <p:cNvSpPr>
            <a:spLocks noGrp="1"/>
          </p:cNvSpPr>
          <p:nvPr>
            <p:ph type="ftr" sz="quarter" idx="11"/>
          </p:nvPr>
        </p:nvSpPr>
        <p:spPr/>
        <p:txBody>
          <a:bodyPr/>
          <a:lstStyle/>
          <a:p>
            <a:endParaRPr lang="en-TR"/>
          </a:p>
        </p:txBody>
      </p:sp>
      <p:sp>
        <p:nvSpPr>
          <p:cNvPr id="7" name="Slide Number Placeholder 6">
            <a:extLst>
              <a:ext uri="{FF2B5EF4-FFF2-40B4-BE49-F238E27FC236}">
                <a16:creationId xmlns:a16="http://schemas.microsoft.com/office/drawing/2014/main" id="{F091F04A-BB99-814B-90E9-1847649B0D3E}"/>
              </a:ext>
            </a:extLst>
          </p:cNvPr>
          <p:cNvSpPr>
            <a:spLocks noGrp="1"/>
          </p:cNvSpPr>
          <p:nvPr>
            <p:ph type="sldNum" sz="quarter" idx="12"/>
          </p:nvPr>
        </p:nvSpPr>
        <p:spPr/>
        <p:txBody>
          <a:bodyPr/>
          <a:lstStyle/>
          <a:p>
            <a:fld id="{FC742DB8-2F9A-1049-91F9-A29E53715864}" type="slidenum">
              <a:rPr lang="en-TR" smtClean="0"/>
              <a:t>‹#›</a:t>
            </a:fld>
            <a:endParaRPr lang="en-TR"/>
          </a:p>
        </p:txBody>
      </p:sp>
    </p:spTree>
    <p:extLst>
      <p:ext uri="{BB962C8B-B14F-4D97-AF65-F5344CB8AC3E}">
        <p14:creationId xmlns:p14="http://schemas.microsoft.com/office/powerpoint/2010/main" val="3906285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8CD28A-CC22-8449-8711-93E9A9B6BC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R"/>
          </a:p>
        </p:txBody>
      </p:sp>
      <p:sp>
        <p:nvSpPr>
          <p:cNvPr id="3" name="Text Placeholder 2">
            <a:extLst>
              <a:ext uri="{FF2B5EF4-FFF2-40B4-BE49-F238E27FC236}">
                <a16:creationId xmlns:a16="http://schemas.microsoft.com/office/drawing/2014/main" id="{2C361017-157D-DD4C-9C82-940383DEFC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98B5FE9B-A464-9E4D-B978-643E1A93F2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6E77E6-B808-DF40-9C53-260D8B1299E3}" type="datetimeFigureOut">
              <a:rPr lang="en-TR" smtClean="0"/>
              <a:t>08/13/2023</a:t>
            </a:fld>
            <a:endParaRPr lang="en-TR"/>
          </a:p>
        </p:txBody>
      </p:sp>
      <p:sp>
        <p:nvSpPr>
          <p:cNvPr id="5" name="Footer Placeholder 4">
            <a:extLst>
              <a:ext uri="{FF2B5EF4-FFF2-40B4-BE49-F238E27FC236}">
                <a16:creationId xmlns:a16="http://schemas.microsoft.com/office/drawing/2014/main" id="{BC2534A3-5EAA-4443-90A8-EF952E0836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R"/>
          </a:p>
        </p:txBody>
      </p:sp>
      <p:sp>
        <p:nvSpPr>
          <p:cNvPr id="6" name="Slide Number Placeholder 5">
            <a:extLst>
              <a:ext uri="{FF2B5EF4-FFF2-40B4-BE49-F238E27FC236}">
                <a16:creationId xmlns:a16="http://schemas.microsoft.com/office/drawing/2014/main" id="{79103A30-E365-0E4E-80FF-5535631F8E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42DB8-2F9A-1049-91F9-A29E53715864}" type="slidenum">
              <a:rPr lang="en-TR" smtClean="0"/>
              <a:t>‹#›</a:t>
            </a:fld>
            <a:endParaRPr lang="en-TR"/>
          </a:p>
        </p:txBody>
      </p:sp>
    </p:spTree>
    <p:extLst>
      <p:ext uri="{BB962C8B-B14F-4D97-AF65-F5344CB8AC3E}">
        <p14:creationId xmlns:p14="http://schemas.microsoft.com/office/powerpoint/2010/main" val="265033652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8CD28A-CC22-8449-8711-93E9A9B6BC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R"/>
          </a:p>
        </p:txBody>
      </p:sp>
      <p:sp>
        <p:nvSpPr>
          <p:cNvPr id="3" name="Text Placeholder 2">
            <a:extLst>
              <a:ext uri="{FF2B5EF4-FFF2-40B4-BE49-F238E27FC236}">
                <a16:creationId xmlns:a16="http://schemas.microsoft.com/office/drawing/2014/main" id="{2C361017-157D-DD4C-9C82-940383DEFC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4" name="Date Placeholder 3">
            <a:extLst>
              <a:ext uri="{FF2B5EF4-FFF2-40B4-BE49-F238E27FC236}">
                <a16:creationId xmlns:a16="http://schemas.microsoft.com/office/drawing/2014/main" id="{98B5FE9B-A464-9E4D-B978-643E1A93F2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6E77E6-B808-DF40-9C53-260D8B1299E3}" type="datetimeFigureOut">
              <a:rPr lang="en-TR" smtClean="0"/>
              <a:t>08/13/2023</a:t>
            </a:fld>
            <a:endParaRPr lang="en-TR"/>
          </a:p>
        </p:txBody>
      </p:sp>
      <p:sp>
        <p:nvSpPr>
          <p:cNvPr id="5" name="Footer Placeholder 4">
            <a:extLst>
              <a:ext uri="{FF2B5EF4-FFF2-40B4-BE49-F238E27FC236}">
                <a16:creationId xmlns:a16="http://schemas.microsoft.com/office/drawing/2014/main" id="{BC2534A3-5EAA-4443-90A8-EF952E0836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R"/>
          </a:p>
        </p:txBody>
      </p:sp>
      <p:sp>
        <p:nvSpPr>
          <p:cNvPr id="6" name="Slide Number Placeholder 5">
            <a:extLst>
              <a:ext uri="{FF2B5EF4-FFF2-40B4-BE49-F238E27FC236}">
                <a16:creationId xmlns:a16="http://schemas.microsoft.com/office/drawing/2014/main" id="{79103A30-E365-0E4E-80FF-5535631F8E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42DB8-2F9A-1049-91F9-A29E53715864}" type="slidenum">
              <a:rPr lang="en-TR" smtClean="0"/>
              <a:t>‹#›</a:t>
            </a:fld>
            <a:endParaRPr lang="en-TR"/>
          </a:p>
        </p:txBody>
      </p:sp>
    </p:spTree>
    <p:extLst>
      <p:ext uri="{BB962C8B-B14F-4D97-AF65-F5344CB8AC3E}">
        <p14:creationId xmlns:p14="http://schemas.microsoft.com/office/powerpoint/2010/main" val="129613262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3.sv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hyperlink" Target="https://projects2014-2020.interregeurope.eu/fileadmin/user_upload/tx_tevprojects/library/file_1522246472.pdf" TargetMode="External"/><Relationship Id="rId4" Type="http://schemas.openxmlformats.org/officeDocument/2006/relationships/hyperlink" Target="https://www.eltis.org/discover/case-studies/greater-manchester-using-sump-make-urban-mobility-multimoda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3.sv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48.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33.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33.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hyperlink" Target="https://www.sump-assessment.eu/English/start" TargetMode="External"/><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6B550323-B6BC-E258-99DE-C8075CA48A44}"/>
              </a:ext>
            </a:extLst>
          </p:cNvPr>
          <p:cNvSpPr/>
          <p:nvPr/>
        </p:nvSpPr>
        <p:spPr>
          <a:xfrm>
            <a:off x="7459129" y="1129312"/>
            <a:ext cx="1377950" cy="1377950"/>
          </a:xfrm>
          <a:custGeom>
            <a:avLst/>
            <a:gdLst>
              <a:gd name="connsiteX0" fmla="*/ 688975 w 1377950"/>
              <a:gd name="connsiteY0" fmla="*/ 0 h 1377950"/>
              <a:gd name="connsiteX1" fmla="*/ 0 w 1377950"/>
              <a:gd name="connsiteY1" fmla="*/ 688975 h 1377950"/>
              <a:gd name="connsiteX2" fmla="*/ 688975 w 1377950"/>
              <a:gd name="connsiteY2" fmla="*/ 1377950 h 1377950"/>
              <a:gd name="connsiteX3" fmla="*/ 1377950 w 1377950"/>
              <a:gd name="connsiteY3" fmla="*/ 688975 h 1377950"/>
              <a:gd name="connsiteX4" fmla="*/ 688975 w 1377950"/>
              <a:gd name="connsiteY4" fmla="*/ 0 h 1377950"/>
              <a:gd name="connsiteX5" fmla="*/ 688975 w 1377950"/>
              <a:gd name="connsiteY5" fmla="*/ 1033463 h 1377950"/>
              <a:gd name="connsiteX6" fmla="*/ 344488 w 1377950"/>
              <a:gd name="connsiteY6" fmla="*/ 688975 h 1377950"/>
              <a:gd name="connsiteX7" fmla="*/ 688975 w 1377950"/>
              <a:gd name="connsiteY7" fmla="*/ 344488 h 1377950"/>
              <a:gd name="connsiteX8" fmla="*/ 1033463 w 1377950"/>
              <a:gd name="connsiteY8" fmla="*/ 688975 h 1377950"/>
              <a:gd name="connsiteX9" fmla="*/ 688975 w 1377950"/>
              <a:gd name="connsiteY9" fmla="*/ 1033463 h 137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7950" h="1377950">
                <a:moveTo>
                  <a:pt x="688975" y="0"/>
                </a:moveTo>
                <a:cubicBezTo>
                  <a:pt x="308466" y="0"/>
                  <a:pt x="0" y="308466"/>
                  <a:pt x="0" y="688975"/>
                </a:cubicBezTo>
                <a:cubicBezTo>
                  <a:pt x="0" y="1069485"/>
                  <a:pt x="308466" y="1377950"/>
                  <a:pt x="688975" y="1377950"/>
                </a:cubicBezTo>
                <a:cubicBezTo>
                  <a:pt x="1069484" y="1377950"/>
                  <a:pt x="1377950" y="1069485"/>
                  <a:pt x="1377950" y="688975"/>
                </a:cubicBezTo>
                <a:cubicBezTo>
                  <a:pt x="1377950" y="308466"/>
                  <a:pt x="1069479" y="0"/>
                  <a:pt x="688975" y="0"/>
                </a:cubicBezTo>
                <a:close/>
                <a:moveTo>
                  <a:pt x="688975" y="1033463"/>
                </a:moveTo>
                <a:cubicBezTo>
                  <a:pt x="498720" y="1033463"/>
                  <a:pt x="344488" y="879230"/>
                  <a:pt x="344488" y="688975"/>
                </a:cubicBezTo>
                <a:cubicBezTo>
                  <a:pt x="344488" y="498720"/>
                  <a:pt x="498720" y="344488"/>
                  <a:pt x="688975" y="344488"/>
                </a:cubicBezTo>
                <a:cubicBezTo>
                  <a:pt x="879230" y="344488"/>
                  <a:pt x="1033463" y="498720"/>
                  <a:pt x="1033463" y="688975"/>
                </a:cubicBezTo>
                <a:cubicBezTo>
                  <a:pt x="1033463" y="879230"/>
                  <a:pt x="879230" y="1033463"/>
                  <a:pt x="688975" y="1033463"/>
                </a:cubicBezTo>
                <a:close/>
              </a:path>
            </a:pathLst>
          </a:custGeom>
          <a:solidFill>
            <a:srgbClr val="8BC2B7"/>
          </a:solidFill>
          <a:ln w="5735" cap="flat">
            <a:noFill/>
            <a:prstDash val="solid"/>
            <a:miter/>
          </a:ln>
        </p:spPr>
        <p:txBody>
          <a:bodyPr anchor="ctr"/>
          <a:lstStyle/>
          <a:p>
            <a:endParaRPr lang="en-US"/>
          </a:p>
        </p:txBody>
      </p:sp>
      <p:grpSp>
        <p:nvGrpSpPr>
          <p:cNvPr id="12" name="Graphic 8" descr="One solid circle, one ring, and one circle filled with diagonal lines">
            <a:extLst>
              <a:ext uri="{FF2B5EF4-FFF2-40B4-BE49-F238E27FC236}">
                <a16:creationId xmlns:a16="http://schemas.microsoft.com/office/drawing/2014/main" id="{A2D990E6-7AFA-03CD-0E83-65E48667BCA5}"/>
              </a:ext>
            </a:extLst>
          </p:cNvPr>
          <p:cNvGrpSpPr/>
          <p:nvPr/>
        </p:nvGrpSpPr>
        <p:grpSpPr>
          <a:xfrm>
            <a:off x="-11049" y="-24190"/>
            <a:ext cx="1668399" cy="1668399"/>
            <a:chOff x="88305" y="-1951"/>
            <a:chExt cx="1376979" cy="1376979"/>
          </a:xfrm>
          <a:solidFill>
            <a:srgbClr val="8BC2B7"/>
          </a:solidFill>
        </p:grpSpPr>
        <p:sp>
          <p:nvSpPr>
            <p:cNvPr id="13" name="Freeform: Shape 12">
              <a:extLst>
                <a:ext uri="{FF2B5EF4-FFF2-40B4-BE49-F238E27FC236}">
                  <a16:creationId xmlns:a16="http://schemas.microsoft.com/office/drawing/2014/main" id="{50B8B65C-772B-5639-5965-2E844E87A25A}"/>
                </a:ext>
              </a:extLst>
            </p:cNvPr>
            <p:cNvSpPr/>
            <p:nvPr/>
          </p:nvSpPr>
          <p:spPr>
            <a:xfrm>
              <a:off x="161204" y="70948"/>
              <a:ext cx="306019" cy="306019"/>
            </a:xfrm>
            <a:custGeom>
              <a:avLst/>
              <a:gdLst>
                <a:gd name="connsiteX0" fmla="*/ 270664 w 306019"/>
                <a:gd name="connsiteY0" fmla="*/ 19113 h 306019"/>
                <a:gd name="connsiteX1" fmla="*/ 19113 w 306019"/>
                <a:gd name="connsiteY1" fmla="*/ 270664 h 306019"/>
                <a:gd name="connsiteX2" fmla="*/ 0 w 306019"/>
                <a:gd name="connsiteY2" fmla="*/ 306020 h 306019"/>
                <a:gd name="connsiteX3" fmla="*/ 306020 w 306019"/>
                <a:gd name="connsiteY3" fmla="*/ 0 h 306019"/>
                <a:gd name="connsiteX4" fmla="*/ 270664 w 306019"/>
                <a:gd name="connsiteY4" fmla="*/ 19113 h 306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019" h="306019">
                  <a:moveTo>
                    <a:pt x="270664" y="19113"/>
                  </a:moveTo>
                  <a:lnTo>
                    <a:pt x="19113" y="270664"/>
                  </a:lnTo>
                  <a:cubicBezTo>
                    <a:pt x="12373" y="282302"/>
                    <a:pt x="6000" y="294089"/>
                    <a:pt x="0" y="306020"/>
                  </a:cubicBezTo>
                  <a:lnTo>
                    <a:pt x="306020" y="0"/>
                  </a:lnTo>
                  <a:cubicBezTo>
                    <a:pt x="294089" y="6000"/>
                    <a:pt x="282302" y="12379"/>
                    <a:pt x="270664" y="19113"/>
                  </a:cubicBezTo>
                  <a:close/>
                </a:path>
              </a:pathLst>
            </a:custGeom>
            <a:grpFill/>
            <a:ln w="5735" cap="flat">
              <a:noFill/>
              <a:prstDash val="solid"/>
              <a:miter/>
            </a:ln>
          </p:spPr>
          <p:txBody>
            <a:bodyPr anchor="ctr"/>
            <a:lstStyle/>
            <a:p>
              <a:endParaRPr lang="en-US"/>
            </a:p>
          </p:txBody>
        </p:sp>
        <p:sp>
          <p:nvSpPr>
            <p:cNvPr id="14" name="Freeform: Shape 13">
              <a:extLst>
                <a:ext uri="{FF2B5EF4-FFF2-40B4-BE49-F238E27FC236}">
                  <a16:creationId xmlns:a16="http://schemas.microsoft.com/office/drawing/2014/main" id="{6C89C99C-ABB8-4902-042F-55159B90F4EB}"/>
                </a:ext>
              </a:extLst>
            </p:cNvPr>
            <p:cNvSpPr/>
            <p:nvPr/>
          </p:nvSpPr>
          <p:spPr>
            <a:xfrm>
              <a:off x="116059" y="25802"/>
              <a:ext cx="465305" cy="465310"/>
            </a:xfrm>
            <a:custGeom>
              <a:avLst/>
              <a:gdLst>
                <a:gd name="connsiteX0" fmla="*/ 441553 w 465305"/>
                <a:gd name="connsiteY0" fmla="*/ 7521 h 465310"/>
                <a:gd name="connsiteX1" fmla="*/ 7521 w 465305"/>
                <a:gd name="connsiteY1" fmla="*/ 441553 h 465310"/>
                <a:gd name="connsiteX2" fmla="*/ 0 w 465305"/>
                <a:gd name="connsiteY2" fmla="*/ 465311 h 465310"/>
                <a:gd name="connsiteX3" fmla="*/ 465305 w 465305"/>
                <a:gd name="connsiteY3" fmla="*/ 0 h 465310"/>
                <a:gd name="connsiteX4" fmla="*/ 441553 w 465305"/>
                <a:gd name="connsiteY4" fmla="*/ 7521 h 46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305" h="465310">
                  <a:moveTo>
                    <a:pt x="441553" y="7521"/>
                  </a:moveTo>
                  <a:lnTo>
                    <a:pt x="7521" y="441553"/>
                  </a:lnTo>
                  <a:cubicBezTo>
                    <a:pt x="4880" y="449436"/>
                    <a:pt x="2348" y="457353"/>
                    <a:pt x="0" y="465311"/>
                  </a:cubicBezTo>
                  <a:lnTo>
                    <a:pt x="465305" y="0"/>
                  </a:lnTo>
                  <a:cubicBezTo>
                    <a:pt x="457347" y="2348"/>
                    <a:pt x="449436" y="4880"/>
                    <a:pt x="441553" y="7521"/>
                  </a:cubicBezTo>
                  <a:close/>
                </a:path>
              </a:pathLst>
            </a:custGeom>
            <a:grpFill/>
            <a:ln w="5735" cap="flat">
              <a:noFill/>
              <a:prstDash val="solid"/>
              <a:miter/>
            </a:ln>
          </p:spPr>
          <p:txBody>
            <a:bodyPr anchor="ctr"/>
            <a:lstStyle/>
            <a:p>
              <a:endParaRPr lang="en-US"/>
            </a:p>
          </p:txBody>
        </p:sp>
        <p:sp>
          <p:nvSpPr>
            <p:cNvPr id="15" name="Freeform: Shape 14">
              <a:extLst>
                <a:ext uri="{FF2B5EF4-FFF2-40B4-BE49-F238E27FC236}">
                  <a16:creationId xmlns:a16="http://schemas.microsoft.com/office/drawing/2014/main" id="{1D7FDE39-C8B4-DED0-95D0-548F436EF991}"/>
                </a:ext>
              </a:extLst>
            </p:cNvPr>
            <p:cNvSpPr/>
            <p:nvPr/>
          </p:nvSpPr>
          <p:spPr>
            <a:xfrm>
              <a:off x="96176" y="5908"/>
              <a:ext cx="574082" cy="574082"/>
            </a:xfrm>
            <a:custGeom>
              <a:avLst/>
              <a:gdLst>
                <a:gd name="connsiteX0" fmla="*/ 554510 w 574082"/>
                <a:gd name="connsiteY0" fmla="*/ 3336 h 574082"/>
                <a:gd name="connsiteX1" fmla="*/ 3330 w 574082"/>
                <a:gd name="connsiteY1" fmla="*/ 554516 h 574082"/>
                <a:gd name="connsiteX2" fmla="*/ 0 w 574082"/>
                <a:gd name="connsiteY2" fmla="*/ 574083 h 574082"/>
                <a:gd name="connsiteX3" fmla="*/ 574083 w 574082"/>
                <a:gd name="connsiteY3" fmla="*/ 0 h 574082"/>
                <a:gd name="connsiteX4" fmla="*/ 554510 w 574082"/>
                <a:gd name="connsiteY4" fmla="*/ 3336 h 574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082" h="574082">
                  <a:moveTo>
                    <a:pt x="554510" y="3336"/>
                  </a:moveTo>
                  <a:lnTo>
                    <a:pt x="3330" y="554516"/>
                  </a:lnTo>
                  <a:cubicBezTo>
                    <a:pt x="2124" y="561027"/>
                    <a:pt x="1016" y="567549"/>
                    <a:pt x="0" y="574083"/>
                  </a:cubicBezTo>
                  <a:lnTo>
                    <a:pt x="574083" y="0"/>
                  </a:lnTo>
                  <a:cubicBezTo>
                    <a:pt x="567543" y="1022"/>
                    <a:pt x="561021" y="2130"/>
                    <a:pt x="554510" y="3336"/>
                  </a:cubicBezTo>
                  <a:close/>
                </a:path>
              </a:pathLst>
            </a:custGeom>
            <a:grpFill/>
            <a:ln w="5735" cap="flat">
              <a:noFill/>
              <a:prstDash val="solid"/>
              <a:miter/>
            </a:ln>
          </p:spPr>
          <p:txBody>
            <a:bodyPr anchor="ctr"/>
            <a:lstStyle/>
            <a:p>
              <a:endParaRPr lang="en-US"/>
            </a:p>
          </p:txBody>
        </p:sp>
        <p:sp>
          <p:nvSpPr>
            <p:cNvPr id="16" name="Freeform: Shape 15">
              <a:extLst>
                <a:ext uri="{FF2B5EF4-FFF2-40B4-BE49-F238E27FC236}">
                  <a16:creationId xmlns:a16="http://schemas.microsoft.com/office/drawing/2014/main" id="{E762970E-9C81-B4B2-AC34-8592FFAA2B29}"/>
                </a:ext>
              </a:extLst>
            </p:cNvPr>
            <p:cNvSpPr/>
            <p:nvPr/>
          </p:nvSpPr>
          <p:spPr>
            <a:xfrm>
              <a:off x="88551" y="-1704"/>
              <a:ext cx="658321" cy="658315"/>
            </a:xfrm>
            <a:custGeom>
              <a:avLst/>
              <a:gdLst>
                <a:gd name="connsiteX0" fmla="*/ 641131 w 658321"/>
                <a:gd name="connsiteY0" fmla="*/ 953 h 658315"/>
                <a:gd name="connsiteX1" fmla="*/ 953 w 658321"/>
                <a:gd name="connsiteY1" fmla="*/ 641126 h 658315"/>
                <a:gd name="connsiteX2" fmla="*/ 0 w 658321"/>
                <a:gd name="connsiteY2" fmla="*/ 658316 h 658315"/>
                <a:gd name="connsiteX3" fmla="*/ 658321 w 658321"/>
                <a:gd name="connsiteY3" fmla="*/ 0 h 658315"/>
                <a:gd name="connsiteX4" fmla="*/ 641131 w 658321"/>
                <a:gd name="connsiteY4" fmla="*/ 953 h 658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21" h="658315">
                  <a:moveTo>
                    <a:pt x="641131" y="953"/>
                  </a:moveTo>
                  <a:lnTo>
                    <a:pt x="953" y="641126"/>
                  </a:lnTo>
                  <a:cubicBezTo>
                    <a:pt x="563" y="646850"/>
                    <a:pt x="247" y="652580"/>
                    <a:pt x="0" y="658316"/>
                  </a:cubicBezTo>
                  <a:lnTo>
                    <a:pt x="658321" y="0"/>
                  </a:lnTo>
                  <a:cubicBezTo>
                    <a:pt x="652586" y="247"/>
                    <a:pt x="646856" y="563"/>
                    <a:pt x="641131" y="953"/>
                  </a:cubicBezTo>
                  <a:close/>
                </a:path>
              </a:pathLst>
            </a:custGeom>
            <a:grpFill/>
            <a:ln w="5735" cap="flat">
              <a:noFill/>
              <a:prstDash val="solid"/>
              <a:miter/>
            </a:ln>
          </p:spPr>
          <p:txBody>
            <a:bodyPr anchor="ctr"/>
            <a:lstStyle/>
            <a:p>
              <a:endParaRPr lang="en-US"/>
            </a:p>
          </p:txBody>
        </p:sp>
        <p:sp>
          <p:nvSpPr>
            <p:cNvPr id="17" name="Freeform: Shape 16">
              <a:extLst>
                <a:ext uri="{FF2B5EF4-FFF2-40B4-BE49-F238E27FC236}">
                  <a16:creationId xmlns:a16="http://schemas.microsoft.com/office/drawing/2014/main" id="{00C7415D-A119-4524-859D-4DDE131DCE69}"/>
                </a:ext>
              </a:extLst>
            </p:cNvPr>
            <p:cNvSpPr/>
            <p:nvPr/>
          </p:nvSpPr>
          <p:spPr>
            <a:xfrm>
              <a:off x="88305" y="-1951"/>
              <a:ext cx="727127" cy="727121"/>
            </a:xfrm>
            <a:custGeom>
              <a:avLst/>
              <a:gdLst>
                <a:gd name="connsiteX0" fmla="*/ 711579 w 727127"/>
                <a:gd name="connsiteY0" fmla="*/ 0 h 727121"/>
                <a:gd name="connsiteX1" fmla="*/ 0 w 727127"/>
                <a:gd name="connsiteY1" fmla="*/ 711573 h 727121"/>
                <a:gd name="connsiteX2" fmla="*/ 689 w 727127"/>
                <a:gd name="connsiteY2" fmla="*/ 727121 h 727121"/>
                <a:gd name="connsiteX3" fmla="*/ 727127 w 727127"/>
                <a:gd name="connsiteY3" fmla="*/ 689 h 727121"/>
                <a:gd name="connsiteX4" fmla="*/ 711579 w 727127"/>
                <a:gd name="connsiteY4" fmla="*/ 0 h 727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127" h="727121">
                  <a:moveTo>
                    <a:pt x="711579" y="0"/>
                  </a:moveTo>
                  <a:lnTo>
                    <a:pt x="0" y="711573"/>
                  </a:lnTo>
                  <a:cubicBezTo>
                    <a:pt x="172" y="716758"/>
                    <a:pt x="402" y="721942"/>
                    <a:pt x="689" y="727121"/>
                  </a:cubicBezTo>
                  <a:lnTo>
                    <a:pt x="727127" y="689"/>
                  </a:lnTo>
                  <a:cubicBezTo>
                    <a:pt x="721943" y="396"/>
                    <a:pt x="716764" y="172"/>
                    <a:pt x="711579" y="0"/>
                  </a:cubicBezTo>
                  <a:close/>
                </a:path>
              </a:pathLst>
            </a:custGeom>
            <a:grpFill/>
            <a:ln w="5735" cap="flat">
              <a:noFill/>
              <a:prstDash val="solid"/>
              <a:miter/>
            </a:ln>
          </p:spPr>
          <p:txBody>
            <a:bodyPr anchor="ctr"/>
            <a:lstStyle/>
            <a:p>
              <a:endParaRPr lang="en-US"/>
            </a:p>
          </p:txBody>
        </p:sp>
        <p:sp>
          <p:nvSpPr>
            <p:cNvPr id="18" name="Freeform: Shape 17">
              <a:extLst>
                <a:ext uri="{FF2B5EF4-FFF2-40B4-BE49-F238E27FC236}">
                  <a16:creationId xmlns:a16="http://schemas.microsoft.com/office/drawing/2014/main" id="{DB496281-A14B-1573-C346-426443D8024B}"/>
                </a:ext>
              </a:extLst>
            </p:cNvPr>
            <p:cNvSpPr/>
            <p:nvPr/>
          </p:nvSpPr>
          <p:spPr>
            <a:xfrm>
              <a:off x="93386" y="3129"/>
              <a:ext cx="784702" cy="784696"/>
            </a:xfrm>
            <a:custGeom>
              <a:avLst/>
              <a:gdLst>
                <a:gd name="connsiteX0" fmla="*/ 770412 w 784702"/>
                <a:gd name="connsiteY0" fmla="*/ 0 h 784696"/>
                <a:gd name="connsiteX1" fmla="*/ 0 w 784702"/>
                <a:gd name="connsiteY1" fmla="*/ 770406 h 784696"/>
                <a:gd name="connsiteX2" fmla="*/ 1946 w 784702"/>
                <a:gd name="connsiteY2" fmla="*/ 784697 h 784696"/>
                <a:gd name="connsiteX3" fmla="*/ 784702 w 784702"/>
                <a:gd name="connsiteY3" fmla="*/ 1946 h 784696"/>
                <a:gd name="connsiteX4" fmla="*/ 770412 w 784702"/>
                <a:gd name="connsiteY4" fmla="*/ 0 h 78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702" h="784696">
                  <a:moveTo>
                    <a:pt x="770412" y="0"/>
                  </a:moveTo>
                  <a:lnTo>
                    <a:pt x="0" y="770406"/>
                  </a:lnTo>
                  <a:cubicBezTo>
                    <a:pt x="603" y="775177"/>
                    <a:pt x="1240" y="779943"/>
                    <a:pt x="1946" y="784697"/>
                  </a:cubicBezTo>
                  <a:lnTo>
                    <a:pt x="784702" y="1946"/>
                  </a:lnTo>
                  <a:cubicBezTo>
                    <a:pt x="779943" y="1246"/>
                    <a:pt x="775177" y="603"/>
                    <a:pt x="770412" y="0"/>
                  </a:cubicBezTo>
                  <a:close/>
                </a:path>
              </a:pathLst>
            </a:custGeom>
            <a:grpFill/>
            <a:ln w="5735" cap="flat">
              <a:noFill/>
              <a:prstDash val="solid"/>
              <a:miter/>
            </a:ln>
          </p:spPr>
          <p:txBody>
            <a:bodyPr anchor="ctr"/>
            <a:lstStyle/>
            <a:p>
              <a:endParaRPr lang="en-US"/>
            </a:p>
          </p:txBody>
        </p:sp>
        <p:sp>
          <p:nvSpPr>
            <p:cNvPr id="19" name="Freeform: Shape 18">
              <a:extLst>
                <a:ext uri="{FF2B5EF4-FFF2-40B4-BE49-F238E27FC236}">
                  <a16:creationId xmlns:a16="http://schemas.microsoft.com/office/drawing/2014/main" id="{23F529B1-6997-5BCE-6063-3345704AC9EB}"/>
                </a:ext>
              </a:extLst>
            </p:cNvPr>
            <p:cNvSpPr/>
            <p:nvPr/>
          </p:nvSpPr>
          <p:spPr>
            <a:xfrm>
              <a:off x="103433" y="13177"/>
              <a:ext cx="832534" cy="832540"/>
            </a:xfrm>
            <a:custGeom>
              <a:avLst/>
              <a:gdLst>
                <a:gd name="connsiteX0" fmla="*/ 819312 w 832534"/>
                <a:gd name="connsiteY0" fmla="*/ 0 h 832540"/>
                <a:gd name="connsiteX1" fmla="*/ 0 w 832534"/>
                <a:gd name="connsiteY1" fmla="*/ 819312 h 832540"/>
                <a:gd name="connsiteX2" fmla="*/ 3009 w 832534"/>
                <a:gd name="connsiteY2" fmla="*/ 832540 h 832540"/>
                <a:gd name="connsiteX3" fmla="*/ 832534 w 832534"/>
                <a:gd name="connsiteY3" fmla="*/ 3009 h 832540"/>
                <a:gd name="connsiteX4" fmla="*/ 819312 w 832534"/>
                <a:gd name="connsiteY4" fmla="*/ 0 h 832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534" h="832540">
                  <a:moveTo>
                    <a:pt x="819312" y="0"/>
                  </a:moveTo>
                  <a:lnTo>
                    <a:pt x="0" y="819312"/>
                  </a:lnTo>
                  <a:cubicBezTo>
                    <a:pt x="953" y="823733"/>
                    <a:pt x="1969" y="828136"/>
                    <a:pt x="3009" y="832540"/>
                  </a:cubicBezTo>
                  <a:lnTo>
                    <a:pt x="832534" y="3009"/>
                  </a:lnTo>
                  <a:cubicBezTo>
                    <a:pt x="828137" y="1969"/>
                    <a:pt x="823733" y="953"/>
                    <a:pt x="819312" y="0"/>
                  </a:cubicBezTo>
                  <a:close/>
                </a:path>
              </a:pathLst>
            </a:custGeom>
            <a:grpFill/>
            <a:ln w="5735" cap="flat">
              <a:noFill/>
              <a:prstDash val="solid"/>
              <a:miter/>
            </a:ln>
          </p:spPr>
          <p:txBody>
            <a:bodyPr anchor="ctr"/>
            <a:lstStyle/>
            <a:p>
              <a:endParaRPr lang="en-US"/>
            </a:p>
          </p:txBody>
        </p:sp>
        <p:sp>
          <p:nvSpPr>
            <p:cNvPr id="20" name="Freeform: Shape 19">
              <a:extLst>
                <a:ext uri="{FF2B5EF4-FFF2-40B4-BE49-F238E27FC236}">
                  <a16:creationId xmlns:a16="http://schemas.microsoft.com/office/drawing/2014/main" id="{35C5FA1E-91B5-FE4A-28D3-B10D17E7E714}"/>
                </a:ext>
              </a:extLst>
            </p:cNvPr>
            <p:cNvSpPr/>
            <p:nvPr/>
          </p:nvSpPr>
          <p:spPr>
            <a:xfrm>
              <a:off x="117649" y="27393"/>
              <a:ext cx="872265" cy="872265"/>
            </a:xfrm>
            <a:custGeom>
              <a:avLst/>
              <a:gdLst>
                <a:gd name="connsiteX0" fmla="*/ 859881 w 872265"/>
                <a:gd name="connsiteY0" fmla="*/ 0 h 872265"/>
                <a:gd name="connsiteX1" fmla="*/ 0 w 872265"/>
                <a:gd name="connsiteY1" fmla="*/ 859881 h 872265"/>
                <a:gd name="connsiteX2" fmla="*/ 3853 w 872265"/>
                <a:gd name="connsiteY2" fmla="*/ 872265 h 872265"/>
                <a:gd name="connsiteX3" fmla="*/ 872265 w 872265"/>
                <a:gd name="connsiteY3" fmla="*/ 3853 h 872265"/>
                <a:gd name="connsiteX4" fmla="*/ 859881 w 872265"/>
                <a:gd name="connsiteY4" fmla="*/ 0 h 87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265" h="872265">
                  <a:moveTo>
                    <a:pt x="859881" y="0"/>
                  </a:moveTo>
                  <a:lnTo>
                    <a:pt x="0" y="859881"/>
                  </a:lnTo>
                  <a:cubicBezTo>
                    <a:pt x="1257" y="864015"/>
                    <a:pt x="2520" y="868149"/>
                    <a:pt x="3853" y="872265"/>
                  </a:cubicBezTo>
                  <a:lnTo>
                    <a:pt x="872265" y="3853"/>
                  </a:lnTo>
                  <a:cubicBezTo>
                    <a:pt x="868149" y="2521"/>
                    <a:pt x="864015" y="1252"/>
                    <a:pt x="859881" y="0"/>
                  </a:cubicBezTo>
                  <a:close/>
                </a:path>
              </a:pathLst>
            </a:custGeom>
            <a:grpFill/>
            <a:ln w="5735" cap="flat">
              <a:noFill/>
              <a:prstDash val="solid"/>
              <a:miter/>
            </a:ln>
          </p:spPr>
          <p:txBody>
            <a:bodyPr anchor="ctr"/>
            <a:lstStyle/>
            <a:p>
              <a:endParaRPr lang="en-US"/>
            </a:p>
          </p:txBody>
        </p:sp>
        <p:sp>
          <p:nvSpPr>
            <p:cNvPr id="21" name="Freeform: Shape 20">
              <a:extLst>
                <a:ext uri="{FF2B5EF4-FFF2-40B4-BE49-F238E27FC236}">
                  <a16:creationId xmlns:a16="http://schemas.microsoft.com/office/drawing/2014/main" id="{E5D0D7A2-EBD5-5EBF-8E04-620C4ACB851F}"/>
                </a:ext>
              </a:extLst>
            </p:cNvPr>
            <p:cNvSpPr/>
            <p:nvPr/>
          </p:nvSpPr>
          <p:spPr>
            <a:xfrm>
              <a:off x="135436" y="45180"/>
              <a:ext cx="904888" cy="904888"/>
            </a:xfrm>
            <a:custGeom>
              <a:avLst/>
              <a:gdLst>
                <a:gd name="connsiteX0" fmla="*/ 893302 w 904888"/>
                <a:gd name="connsiteY0" fmla="*/ 0 h 904888"/>
                <a:gd name="connsiteX1" fmla="*/ 0 w 904888"/>
                <a:gd name="connsiteY1" fmla="*/ 893302 h 904888"/>
                <a:gd name="connsiteX2" fmla="*/ 4656 w 904888"/>
                <a:gd name="connsiteY2" fmla="*/ 904888 h 904888"/>
                <a:gd name="connsiteX3" fmla="*/ 904888 w 904888"/>
                <a:gd name="connsiteY3" fmla="*/ 4656 h 904888"/>
                <a:gd name="connsiteX4" fmla="*/ 893302 w 904888"/>
                <a:gd name="connsiteY4" fmla="*/ 0 h 90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88" h="904888">
                  <a:moveTo>
                    <a:pt x="893302" y="0"/>
                  </a:moveTo>
                  <a:lnTo>
                    <a:pt x="0" y="893302"/>
                  </a:lnTo>
                  <a:cubicBezTo>
                    <a:pt x="1516" y="897172"/>
                    <a:pt x="3060" y="901036"/>
                    <a:pt x="4656" y="904888"/>
                  </a:cubicBezTo>
                  <a:lnTo>
                    <a:pt x="904888" y="4656"/>
                  </a:lnTo>
                  <a:cubicBezTo>
                    <a:pt x="901042" y="3066"/>
                    <a:pt x="897178" y="1521"/>
                    <a:pt x="893302" y="0"/>
                  </a:cubicBezTo>
                  <a:close/>
                </a:path>
              </a:pathLst>
            </a:custGeom>
            <a:grpFill/>
            <a:ln w="5735" cap="flat">
              <a:noFill/>
              <a:prstDash val="solid"/>
              <a:miter/>
            </a:ln>
          </p:spPr>
          <p:txBody>
            <a:bodyPr anchor="ctr"/>
            <a:lstStyle/>
            <a:p>
              <a:endParaRPr lang="en-US"/>
            </a:p>
          </p:txBody>
        </p:sp>
        <p:sp>
          <p:nvSpPr>
            <p:cNvPr id="22" name="Freeform: Shape 21">
              <a:extLst>
                <a:ext uri="{FF2B5EF4-FFF2-40B4-BE49-F238E27FC236}">
                  <a16:creationId xmlns:a16="http://schemas.microsoft.com/office/drawing/2014/main" id="{AE5FC3C0-C4FC-84AC-BE06-B18AD0E78D08}"/>
                </a:ext>
              </a:extLst>
            </p:cNvPr>
            <p:cNvSpPr/>
            <p:nvPr/>
          </p:nvSpPr>
          <p:spPr>
            <a:xfrm>
              <a:off x="156421" y="66159"/>
              <a:ext cx="931201" cy="931207"/>
            </a:xfrm>
            <a:custGeom>
              <a:avLst/>
              <a:gdLst>
                <a:gd name="connsiteX0" fmla="*/ 920339 w 931201"/>
                <a:gd name="connsiteY0" fmla="*/ 0 h 931207"/>
                <a:gd name="connsiteX1" fmla="*/ 0 w 931201"/>
                <a:gd name="connsiteY1" fmla="*/ 920344 h 931207"/>
                <a:gd name="connsiteX2" fmla="*/ 5374 w 931201"/>
                <a:gd name="connsiteY2" fmla="*/ 931207 h 931207"/>
                <a:gd name="connsiteX3" fmla="*/ 931201 w 931201"/>
                <a:gd name="connsiteY3" fmla="*/ 5374 h 931207"/>
                <a:gd name="connsiteX4" fmla="*/ 920339 w 931201"/>
                <a:gd name="connsiteY4" fmla="*/ 0 h 931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201" h="931207">
                  <a:moveTo>
                    <a:pt x="920339" y="0"/>
                  </a:moveTo>
                  <a:lnTo>
                    <a:pt x="0" y="920344"/>
                  </a:lnTo>
                  <a:cubicBezTo>
                    <a:pt x="1757" y="923979"/>
                    <a:pt x="3548" y="927602"/>
                    <a:pt x="5374" y="931207"/>
                  </a:cubicBezTo>
                  <a:lnTo>
                    <a:pt x="931201" y="5374"/>
                  </a:lnTo>
                  <a:cubicBezTo>
                    <a:pt x="927596" y="3548"/>
                    <a:pt x="923973" y="1757"/>
                    <a:pt x="920339" y="0"/>
                  </a:cubicBezTo>
                  <a:close/>
                </a:path>
              </a:pathLst>
            </a:custGeom>
            <a:grpFill/>
            <a:ln w="5735" cap="flat">
              <a:noFill/>
              <a:prstDash val="solid"/>
              <a:miter/>
            </a:ln>
          </p:spPr>
          <p:txBody>
            <a:bodyPr anchor="ctr"/>
            <a:lstStyle/>
            <a:p>
              <a:endParaRPr lang="en-US"/>
            </a:p>
          </p:txBody>
        </p:sp>
        <p:sp>
          <p:nvSpPr>
            <p:cNvPr id="23" name="Freeform: Shape 22">
              <a:extLst>
                <a:ext uri="{FF2B5EF4-FFF2-40B4-BE49-F238E27FC236}">
                  <a16:creationId xmlns:a16="http://schemas.microsoft.com/office/drawing/2014/main" id="{0DEF7AF6-DF0F-DAC2-C168-548FF72875DC}"/>
                </a:ext>
              </a:extLst>
            </p:cNvPr>
            <p:cNvSpPr/>
            <p:nvPr/>
          </p:nvSpPr>
          <p:spPr>
            <a:xfrm>
              <a:off x="180334" y="90072"/>
              <a:ext cx="951715" cy="951721"/>
            </a:xfrm>
            <a:custGeom>
              <a:avLst/>
              <a:gdLst>
                <a:gd name="connsiteX0" fmla="*/ 941507 w 951715"/>
                <a:gd name="connsiteY0" fmla="*/ 0 h 951721"/>
                <a:gd name="connsiteX1" fmla="*/ 0 w 951715"/>
                <a:gd name="connsiteY1" fmla="*/ 941513 h 951721"/>
                <a:gd name="connsiteX2" fmla="*/ 6029 w 951715"/>
                <a:gd name="connsiteY2" fmla="*/ 951721 h 951721"/>
                <a:gd name="connsiteX3" fmla="*/ 951716 w 951715"/>
                <a:gd name="connsiteY3" fmla="*/ 6034 h 951721"/>
                <a:gd name="connsiteX4" fmla="*/ 941507 w 951715"/>
                <a:gd name="connsiteY4" fmla="*/ 0 h 951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715" h="951721">
                  <a:moveTo>
                    <a:pt x="941507" y="0"/>
                  </a:moveTo>
                  <a:lnTo>
                    <a:pt x="0" y="941513"/>
                  </a:lnTo>
                  <a:cubicBezTo>
                    <a:pt x="1975" y="944929"/>
                    <a:pt x="3990" y="948328"/>
                    <a:pt x="6029" y="951721"/>
                  </a:cubicBezTo>
                  <a:lnTo>
                    <a:pt x="951716" y="6034"/>
                  </a:lnTo>
                  <a:cubicBezTo>
                    <a:pt x="948328" y="3990"/>
                    <a:pt x="944929" y="1981"/>
                    <a:pt x="941507" y="0"/>
                  </a:cubicBezTo>
                  <a:close/>
                </a:path>
              </a:pathLst>
            </a:custGeom>
            <a:grpFill/>
            <a:ln w="5735" cap="flat">
              <a:noFill/>
              <a:prstDash val="solid"/>
              <a:miter/>
            </a:ln>
          </p:spPr>
          <p:txBody>
            <a:bodyPr anchor="ctr"/>
            <a:lstStyle/>
            <a:p>
              <a:endParaRPr lang="en-US"/>
            </a:p>
          </p:txBody>
        </p:sp>
        <p:sp>
          <p:nvSpPr>
            <p:cNvPr id="24" name="Freeform: Shape 23">
              <a:extLst>
                <a:ext uri="{FF2B5EF4-FFF2-40B4-BE49-F238E27FC236}">
                  <a16:creationId xmlns:a16="http://schemas.microsoft.com/office/drawing/2014/main" id="{BBCFDB39-8752-CC44-4D9C-5056D637A9F9}"/>
                </a:ext>
              </a:extLst>
            </p:cNvPr>
            <p:cNvSpPr/>
            <p:nvPr/>
          </p:nvSpPr>
          <p:spPr>
            <a:xfrm>
              <a:off x="206980" y="116724"/>
              <a:ext cx="966809" cy="966809"/>
            </a:xfrm>
            <a:custGeom>
              <a:avLst/>
              <a:gdLst>
                <a:gd name="connsiteX0" fmla="*/ 957216 w 966809"/>
                <a:gd name="connsiteY0" fmla="*/ 0 h 966809"/>
                <a:gd name="connsiteX1" fmla="*/ 0 w 966809"/>
                <a:gd name="connsiteY1" fmla="*/ 957216 h 966809"/>
                <a:gd name="connsiteX2" fmla="*/ 6643 w 966809"/>
                <a:gd name="connsiteY2" fmla="*/ 966810 h 966809"/>
                <a:gd name="connsiteX3" fmla="*/ 966810 w 966809"/>
                <a:gd name="connsiteY3" fmla="*/ 6643 h 966809"/>
                <a:gd name="connsiteX4" fmla="*/ 957216 w 966809"/>
                <a:gd name="connsiteY4" fmla="*/ 0 h 96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809" h="966809">
                  <a:moveTo>
                    <a:pt x="957216" y="0"/>
                  </a:moveTo>
                  <a:lnTo>
                    <a:pt x="0" y="957216"/>
                  </a:lnTo>
                  <a:cubicBezTo>
                    <a:pt x="2187" y="960425"/>
                    <a:pt x="4398" y="963629"/>
                    <a:pt x="6643" y="966810"/>
                  </a:cubicBezTo>
                  <a:lnTo>
                    <a:pt x="966810" y="6643"/>
                  </a:lnTo>
                  <a:cubicBezTo>
                    <a:pt x="963629" y="4392"/>
                    <a:pt x="960425" y="2188"/>
                    <a:pt x="957216" y="0"/>
                  </a:cubicBezTo>
                  <a:close/>
                </a:path>
              </a:pathLst>
            </a:custGeom>
            <a:grpFill/>
            <a:ln w="5735" cap="flat">
              <a:noFill/>
              <a:prstDash val="solid"/>
              <a:miter/>
            </a:ln>
          </p:spPr>
          <p:txBody>
            <a:bodyPr anchor="ctr"/>
            <a:lstStyle/>
            <a:p>
              <a:endParaRPr lang="en-US"/>
            </a:p>
          </p:txBody>
        </p:sp>
        <p:sp>
          <p:nvSpPr>
            <p:cNvPr id="25" name="Freeform: Shape 24">
              <a:extLst>
                <a:ext uri="{FF2B5EF4-FFF2-40B4-BE49-F238E27FC236}">
                  <a16:creationId xmlns:a16="http://schemas.microsoft.com/office/drawing/2014/main" id="{8760AABD-7BD0-CD53-813B-0699D6B1C19D}"/>
                </a:ext>
              </a:extLst>
            </p:cNvPr>
            <p:cNvSpPr/>
            <p:nvPr/>
          </p:nvSpPr>
          <p:spPr>
            <a:xfrm>
              <a:off x="236216" y="145960"/>
              <a:ext cx="976754" cy="976754"/>
            </a:xfrm>
            <a:custGeom>
              <a:avLst/>
              <a:gdLst>
                <a:gd name="connsiteX0" fmla="*/ 967740 w 976754"/>
                <a:gd name="connsiteY0" fmla="*/ 0 h 976754"/>
                <a:gd name="connsiteX1" fmla="*/ 0 w 976754"/>
                <a:gd name="connsiteY1" fmla="*/ 967740 h 976754"/>
                <a:gd name="connsiteX2" fmla="*/ 7223 w 976754"/>
                <a:gd name="connsiteY2" fmla="*/ 976754 h 976754"/>
                <a:gd name="connsiteX3" fmla="*/ 976754 w 976754"/>
                <a:gd name="connsiteY3" fmla="*/ 7223 h 976754"/>
                <a:gd name="connsiteX4" fmla="*/ 967740 w 976754"/>
                <a:gd name="connsiteY4" fmla="*/ 0 h 976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754" h="976754">
                  <a:moveTo>
                    <a:pt x="967740" y="0"/>
                  </a:moveTo>
                  <a:lnTo>
                    <a:pt x="0" y="967740"/>
                  </a:lnTo>
                  <a:cubicBezTo>
                    <a:pt x="2388" y="970754"/>
                    <a:pt x="4777" y="973774"/>
                    <a:pt x="7223" y="976754"/>
                  </a:cubicBezTo>
                  <a:lnTo>
                    <a:pt x="976754" y="7223"/>
                  </a:lnTo>
                  <a:cubicBezTo>
                    <a:pt x="973769" y="4777"/>
                    <a:pt x="970754" y="2388"/>
                    <a:pt x="967740" y="0"/>
                  </a:cubicBezTo>
                  <a:close/>
                </a:path>
              </a:pathLst>
            </a:custGeom>
            <a:grpFill/>
            <a:ln w="5735" cap="flat">
              <a:noFill/>
              <a:prstDash val="solid"/>
              <a:miter/>
            </a:ln>
          </p:spPr>
          <p:txBody>
            <a:bodyPr anchor="ctr"/>
            <a:lstStyle/>
            <a:p>
              <a:endParaRPr lang="en-US"/>
            </a:p>
          </p:txBody>
        </p:sp>
        <p:sp>
          <p:nvSpPr>
            <p:cNvPr id="26" name="Freeform: Shape 25">
              <a:extLst>
                <a:ext uri="{FF2B5EF4-FFF2-40B4-BE49-F238E27FC236}">
                  <a16:creationId xmlns:a16="http://schemas.microsoft.com/office/drawing/2014/main" id="{3300771F-3493-E240-7BB0-FCDBA2018572}"/>
                </a:ext>
              </a:extLst>
            </p:cNvPr>
            <p:cNvSpPr/>
            <p:nvPr/>
          </p:nvSpPr>
          <p:spPr>
            <a:xfrm>
              <a:off x="267932" y="177676"/>
              <a:ext cx="981726" cy="981731"/>
            </a:xfrm>
            <a:custGeom>
              <a:avLst/>
              <a:gdLst>
                <a:gd name="connsiteX0" fmla="*/ 973304 w 981726"/>
                <a:gd name="connsiteY0" fmla="*/ 0 h 981731"/>
                <a:gd name="connsiteX1" fmla="*/ 0 w 981726"/>
                <a:gd name="connsiteY1" fmla="*/ 973303 h 981731"/>
                <a:gd name="connsiteX2" fmla="*/ 7808 w 981726"/>
                <a:gd name="connsiteY2" fmla="*/ 981732 h 981731"/>
                <a:gd name="connsiteX3" fmla="*/ 981726 w 981726"/>
                <a:gd name="connsiteY3" fmla="*/ 7808 h 981731"/>
                <a:gd name="connsiteX4" fmla="*/ 973304 w 981726"/>
                <a:gd name="connsiteY4" fmla="*/ 0 h 981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726" h="981731">
                  <a:moveTo>
                    <a:pt x="973304" y="0"/>
                  </a:moveTo>
                  <a:lnTo>
                    <a:pt x="0" y="973303"/>
                  </a:lnTo>
                  <a:cubicBezTo>
                    <a:pt x="2578" y="976128"/>
                    <a:pt x="5173" y="978942"/>
                    <a:pt x="7808" y="981732"/>
                  </a:cubicBezTo>
                  <a:lnTo>
                    <a:pt x="981726" y="7808"/>
                  </a:lnTo>
                  <a:cubicBezTo>
                    <a:pt x="978942" y="5173"/>
                    <a:pt x="976128" y="2578"/>
                    <a:pt x="973304" y="0"/>
                  </a:cubicBezTo>
                  <a:close/>
                </a:path>
              </a:pathLst>
            </a:custGeom>
            <a:grpFill/>
            <a:ln w="5735" cap="flat">
              <a:noFill/>
              <a:prstDash val="solid"/>
              <a:miter/>
            </a:ln>
          </p:spPr>
          <p:txBody>
            <a:bodyPr anchor="ctr"/>
            <a:lstStyle/>
            <a:p>
              <a:endParaRPr lang="en-US"/>
            </a:p>
          </p:txBody>
        </p:sp>
        <p:sp>
          <p:nvSpPr>
            <p:cNvPr id="27" name="Freeform: Shape 26">
              <a:extLst>
                <a:ext uri="{FF2B5EF4-FFF2-40B4-BE49-F238E27FC236}">
                  <a16:creationId xmlns:a16="http://schemas.microsoft.com/office/drawing/2014/main" id="{9DF33092-E53F-56DD-B94C-2686EADDCD28}"/>
                </a:ext>
              </a:extLst>
            </p:cNvPr>
            <p:cNvSpPr/>
            <p:nvPr/>
          </p:nvSpPr>
          <p:spPr>
            <a:xfrm>
              <a:off x="302059" y="211803"/>
              <a:ext cx="981869" cy="981869"/>
            </a:xfrm>
            <a:custGeom>
              <a:avLst/>
              <a:gdLst>
                <a:gd name="connsiteX0" fmla="*/ 974050 w 981869"/>
                <a:gd name="connsiteY0" fmla="*/ 0 h 981869"/>
                <a:gd name="connsiteX1" fmla="*/ 0 w 981869"/>
                <a:gd name="connsiteY1" fmla="*/ 974050 h 981869"/>
                <a:gd name="connsiteX2" fmla="*/ 8417 w 981869"/>
                <a:gd name="connsiteY2" fmla="*/ 981870 h 981869"/>
                <a:gd name="connsiteX3" fmla="*/ 981870 w 981869"/>
                <a:gd name="connsiteY3" fmla="*/ 8417 h 981869"/>
                <a:gd name="connsiteX4" fmla="*/ 974050 w 981869"/>
                <a:gd name="connsiteY4" fmla="*/ 0 h 981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869" h="981869">
                  <a:moveTo>
                    <a:pt x="974050" y="0"/>
                  </a:moveTo>
                  <a:lnTo>
                    <a:pt x="0" y="974050"/>
                  </a:lnTo>
                  <a:cubicBezTo>
                    <a:pt x="2779" y="976697"/>
                    <a:pt x="5604" y="979275"/>
                    <a:pt x="8417" y="981870"/>
                  </a:cubicBezTo>
                  <a:lnTo>
                    <a:pt x="981870" y="8417"/>
                  </a:lnTo>
                  <a:cubicBezTo>
                    <a:pt x="979275" y="5604"/>
                    <a:pt x="976697" y="2785"/>
                    <a:pt x="974050" y="0"/>
                  </a:cubicBezTo>
                  <a:close/>
                </a:path>
              </a:pathLst>
            </a:custGeom>
            <a:grpFill/>
            <a:ln w="5735" cap="flat">
              <a:noFill/>
              <a:prstDash val="solid"/>
              <a:miter/>
            </a:ln>
          </p:spPr>
          <p:txBody>
            <a:bodyPr anchor="ctr"/>
            <a:lstStyle/>
            <a:p>
              <a:endParaRPr lang="en-US"/>
            </a:p>
          </p:txBody>
        </p:sp>
        <p:sp>
          <p:nvSpPr>
            <p:cNvPr id="28" name="Freeform: Shape 27">
              <a:extLst>
                <a:ext uri="{FF2B5EF4-FFF2-40B4-BE49-F238E27FC236}">
                  <a16:creationId xmlns:a16="http://schemas.microsoft.com/office/drawing/2014/main" id="{146A70B2-C240-61CB-49B0-275102468747}"/>
                </a:ext>
              </a:extLst>
            </p:cNvPr>
            <p:cNvSpPr/>
            <p:nvPr/>
          </p:nvSpPr>
          <p:spPr>
            <a:xfrm>
              <a:off x="338649" y="248387"/>
              <a:ext cx="977138" cy="977144"/>
            </a:xfrm>
            <a:custGeom>
              <a:avLst/>
              <a:gdLst>
                <a:gd name="connsiteX0" fmla="*/ 969870 w 977138"/>
                <a:gd name="connsiteY0" fmla="*/ 0 h 977144"/>
                <a:gd name="connsiteX1" fmla="*/ 0 w 977138"/>
                <a:gd name="connsiteY1" fmla="*/ 969876 h 977144"/>
                <a:gd name="connsiteX2" fmla="*/ 8968 w 977138"/>
                <a:gd name="connsiteY2" fmla="*/ 977145 h 977144"/>
                <a:gd name="connsiteX3" fmla="*/ 977139 w 977138"/>
                <a:gd name="connsiteY3" fmla="*/ 8968 h 977144"/>
                <a:gd name="connsiteX4" fmla="*/ 969870 w 977138"/>
                <a:gd name="connsiteY4" fmla="*/ 0 h 97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138" h="977144">
                  <a:moveTo>
                    <a:pt x="969870" y="0"/>
                  </a:moveTo>
                  <a:lnTo>
                    <a:pt x="0" y="969876"/>
                  </a:lnTo>
                  <a:cubicBezTo>
                    <a:pt x="2974" y="972333"/>
                    <a:pt x="5965" y="974745"/>
                    <a:pt x="8968" y="977145"/>
                  </a:cubicBezTo>
                  <a:lnTo>
                    <a:pt x="977139" y="8968"/>
                  </a:lnTo>
                  <a:cubicBezTo>
                    <a:pt x="974745" y="5965"/>
                    <a:pt x="972328" y="2974"/>
                    <a:pt x="969870" y="0"/>
                  </a:cubicBezTo>
                  <a:close/>
                </a:path>
              </a:pathLst>
            </a:custGeom>
            <a:grpFill/>
            <a:ln w="5735" cap="flat">
              <a:noFill/>
              <a:prstDash val="solid"/>
              <a:miter/>
            </a:ln>
          </p:spPr>
          <p:txBody>
            <a:bodyPr anchor="ctr"/>
            <a:lstStyle/>
            <a:p>
              <a:endParaRPr lang="en-US"/>
            </a:p>
          </p:txBody>
        </p:sp>
        <p:sp>
          <p:nvSpPr>
            <p:cNvPr id="29" name="Freeform: Shape 28">
              <a:extLst>
                <a:ext uri="{FF2B5EF4-FFF2-40B4-BE49-F238E27FC236}">
                  <a16:creationId xmlns:a16="http://schemas.microsoft.com/office/drawing/2014/main" id="{F76929ED-9F17-48C9-C966-35B35ED13280}"/>
                </a:ext>
              </a:extLst>
            </p:cNvPr>
            <p:cNvSpPr/>
            <p:nvPr/>
          </p:nvSpPr>
          <p:spPr>
            <a:xfrm>
              <a:off x="377685" y="287429"/>
              <a:ext cx="967487" cy="967487"/>
            </a:xfrm>
            <a:custGeom>
              <a:avLst/>
              <a:gdLst>
                <a:gd name="connsiteX0" fmla="*/ 960799 w 967487"/>
                <a:gd name="connsiteY0" fmla="*/ 0 h 967487"/>
                <a:gd name="connsiteX1" fmla="*/ 0 w 967487"/>
                <a:gd name="connsiteY1" fmla="*/ 960793 h 967487"/>
                <a:gd name="connsiteX2" fmla="*/ 9542 w 967487"/>
                <a:gd name="connsiteY2" fmla="*/ 967487 h 967487"/>
                <a:gd name="connsiteX3" fmla="*/ 967487 w 967487"/>
                <a:gd name="connsiteY3" fmla="*/ 9542 h 967487"/>
                <a:gd name="connsiteX4" fmla="*/ 960799 w 967487"/>
                <a:gd name="connsiteY4" fmla="*/ 0 h 967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487" h="967487">
                  <a:moveTo>
                    <a:pt x="960799" y="0"/>
                  </a:moveTo>
                  <a:lnTo>
                    <a:pt x="0" y="960793"/>
                  </a:lnTo>
                  <a:cubicBezTo>
                    <a:pt x="3169" y="963049"/>
                    <a:pt x="6344" y="965288"/>
                    <a:pt x="9542" y="967487"/>
                  </a:cubicBezTo>
                  <a:lnTo>
                    <a:pt x="967487" y="9542"/>
                  </a:lnTo>
                  <a:cubicBezTo>
                    <a:pt x="965294" y="6344"/>
                    <a:pt x="963055" y="3164"/>
                    <a:pt x="960799" y="0"/>
                  </a:cubicBezTo>
                  <a:close/>
                </a:path>
              </a:pathLst>
            </a:custGeom>
            <a:grpFill/>
            <a:ln w="5735" cap="flat">
              <a:noFill/>
              <a:prstDash val="solid"/>
              <a:miter/>
            </a:ln>
          </p:spPr>
          <p:txBody>
            <a:bodyPr anchor="ctr"/>
            <a:lstStyle/>
            <a:p>
              <a:endParaRPr lang="en-US"/>
            </a:p>
          </p:txBody>
        </p:sp>
        <p:sp>
          <p:nvSpPr>
            <p:cNvPr id="30" name="Freeform: Shape 29">
              <a:extLst>
                <a:ext uri="{FF2B5EF4-FFF2-40B4-BE49-F238E27FC236}">
                  <a16:creationId xmlns:a16="http://schemas.microsoft.com/office/drawing/2014/main" id="{62C514D2-1761-F147-5534-F9A18F95A343}"/>
                </a:ext>
              </a:extLst>
            </p:cNvPr>
            <p:cNvSpPr/>
            <p:nvPr/>
          </p:nvSpPr>
          <p:spPr>
            <a:xfrm>
              <a:off x="419271" y="329015"/>
              <a:ext cx="952703" cy="952703"/>
            </a:xfrm>
            <a:custGeom>
              <a:avLst/>
              <a:gdLst>
                <a:gd name="connsiteX0" fmla="*/ 946623 w 952703"/>
                <a:gd name="connsiteY0" fmla="*/ 0 h 952703"/>
                <a:gd name="connsiteX1" fmla="*/ 0 w 952703"/>
                <a:gd name="connsiteY1" fmla="*/ 946623 h 952703"/>
                <a:gd name="connsiteX2" fmla="*/ 10157 w 952703"/>
                <a:gd name="connsiteY2" fmla="*/ 952703 h 952703"/>
                <a:gd name="connsiteX3" fmla="*/ 952703 w 952703"/>
                <a:gd name="connsiteY3" fmla="*/ 10157 h 952703"/>
                <a:gd name="connsiteX4" fmla="*/ 946623 w 952703"/>
                <a:gd name="connsiteY4" fmla="*/ 0 h 952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703" h="952703">
                  <a:moveTo>
                    <a:pt x="946623" y="0"/>
                  </a:moveTo>
                  <a:lnTo>
                    <a:pt x="0" y="946623"/>
                  </a:lnTo>
                  <a:cubicBezTo>
                    <a:pt x="3376" y="948673"/>
                    <a:pt x="6758" y="950717"/>
                    <a:pt x="10157" y="952703"/>
                  </a:cubicBezTo>
                  <a:lnTo>
                    <a:pt x="952703" y="10157"/>
                  </a:lnTo>
                  <a:cubicBezTo>
                    <a:pt x="950717" y="6752"/>
                    <a:pt x="948673" y="3376"/>
                    <a:pt x="946623" y="0"/>
                  </a:cubicBezTo>
                  <a:close/>
                </a:path>
              </a:pathLst>
            </a:custGeom>
            <a:grpFill/>
            <a:ln w="5735" cap="flat">
              <a:noFill/>
              <a:prstDash val="solid"/>
              <a:miter/>
            </a:ln>
          </p:spPr>
          <p:txBody>
            <a:bodyPr anchor="ctr"/>
            <a:lstStyle/>
            <a:p>
              <a:endParaRPr lang="en-US"/>
            </a:p>
          </p:txBody>
        </p:sp>
        <p:sp>
          <p:nvSpPr>
            <p:cNvPr id="31" name="Freeform: Shape 30">
              <a:extLst>
                <a:ext uri="{FF2B5EF4-FFF2-40B4-BE49-F238E27FC236}">
                  <a16:creationId xmlns:a16="http://schemas.microsoft.com/office/drawing/2014/main" id="{4596782D-C771-92D9-F4E5-8FCEF3CB8847}"/>
                </a:ext>
              </a:extLst>
            </p:cNvPr>
            <p:cNvSpPr/>
            <p:nvPr/>
          </p:nvSpPr>
          <p:spPr>
            <a:xfrm>
              <a:off x="463549" y="373287"/>
              <a:ext cx="932493" cy="932498"/>
            </a:xfrm>
            <a:custGeom>
              <a:avLst/>
              <a:gdLst>
                <a:gd name="connsiteX0" fmla="*/ 927068 w 932493"/>
                <a:gd name="connsiteY0" fmla="*/ 0 h 932498"/>
                <a:gd name="connsiteX1" fmla="*/ 0 w 932493"/>
                <a:gd name="connsiteY1" fmla="*/ 927073 h 932498"/>
                <a:gd name="connsiteX2" fmla="*/ 10811 w 932493"/>
                <a:gd name="connsiteY2" fmla="*/ 932499 h 932498"/>
                <a:gd name="connsiteX3" fmla="*/ 932493 w 932493"/>
                <a:gd name="connsiteY3" fmla="*/ 10817 h 932498"/>
                <a:gd name="connsiteX4" fmla="*/ 927068 w 932493"/>
                <a:gd name="connsiteY4" fmla="*/ 0 h 932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493" h="932498">
                  <a:moveTo>
                    <a:pt x="927068" y="0"/>
                  </a:moveTo>
                  <a:lnTo>
                    <a:pt x="0" y="927073"/>
                  </a:lnTo>
                  <a:cubicBezTo>
                    <a:pt x="3594" y="928911"/>
                    <a:pt x="7194" y="930731"/>
                    <a:pt x="10811" y="932499"/>
                  </a:cubicBezTo>
                  <a:lnTo>
                    <a:pt x="932493" y="10817"/>
                  </a:lnTo>
                  <a:cubicBezTo>
                    <a:pt x="930725" y="7194"/>
                    <a:pt x="928905" y="3594"/>
                    <a:pt x="927068" y="0"/>
                  </a:cubicBezTo>
                  <a:close/>
                </a:path>
              </a:pathLst>
            </a:custGeom>
            <a:grpFill/>
            <a:ln w="5735" cap="flat">
              <a:noFill/>
              <a:prstDash val="solid"/>
              <a:miter/>
            </a:ln>
          </p:spPr>
          <p:txBody>
            <a:bodyPr anchor="ctr"/>
            <a:lstStyle/>
            <a:p>
              <a:endParaRPr lang="en-US"/>
            </a:p>
          </p:txBody>
        </p:sp>
        <p:sp>
          <p:nvSpPr>
            <p:cNvPr id="32" name="Freeform: Shape 31">
              <a:extLst>
                <a:ext uri="{FF2B5EF4-FFF2-40B4-BE49-F238E27FC236}">
                  <a16:creationId xmlns:a16="http://schemas.microsoft.com/office/drawing/2014/main" id="{BBF9B5B1-5DC7-9B39-E78E-D199449F12C4}"/>
                </a:ext>
              </a:extLst>
            </p:cNvPr>
            <p:cNvSpPr/>
            <p:nvPr/>
          </p:nvSpPr>
          <p:spPr>
            <a:xfrm>
              <a:off x="510686" y="420424"/>
              <a:ext cx="906501" cy="906501"/>
            </a:xfrm>
            <a:custGeom>
              <a:avLst/>
              <a:gdLst>
                <a:gd name="connsiteX0" fmla="*/ 901794 w 906501"/>
                <a:gd name="connsiteY0" fmla="*/ 0 h 906501"/>
                <a:gd name="connsiteX1" fmla="*/ 0 w 906501"/>
                <a:gd name="connsiteY1" fmla="*/ 901794 h 906501"/>
                <a:gd name="connsiteX2" fmla="*/ 11529 w 906501"/>
                <a:gd name="connsiteY2" fmla="*/ 906502 h 906501"/>
                <a:gd name="connsiteX3" fmla="*/ 906502 w 906501"/>
                <a:gd name="connsiteY3" fmla="*/ 11529 h 906501"/>
                <a:gd name="connsiteX4" fmla="*/ 901794 w 906501"/>
                <a:gd name="connsiteY4" fmla="*/ 0 h 90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01" h="906501">
                  <a:moveTo>
                    <a:pt x="901794" y="0"/>
                  </a:moveTo>
                  <a:lnTo>
                    <a:pt x="0" y="901794"/>
                  </a:lnTo>
                  <a:cubicBezTo>
                    <a:pt x="3830" y="903395"/>
                    <a:pt x="7676" y="904974"/>
                    <a:pt x="11529" y="906502"/>
                  </a:cubicBezTo>
                  <a:lnTo>
                    <a:pt x="906502" y="11529"/>
                  </a:lnTo>
                  <a:cubicBezTo>
                    <a:pt x="904969" y="7676"/>
                    <a:pt x="903396" y="3835"/>
                    <a:pt x="901794" y="0"/>
                  </a:cubicBezTo>
                  <a:close/>
                </a:path>
              </a:pathLst>
            </a:custGeom>
            <a:grpFill/>
            <a:ln w="5735" cap="flat">
              <a:noFill/>
              <a:prstDash val="solid"/>
              <a:miter/>
            </a:ln>
          </p:spPr>
          <p:txBody>
            <a:bodyPr anchor="ctr"/>
            <a:lstStyle/>
            <a:p>
              <a:endParaRPr lang="en-US"/>
            </a:p>
          </p:txBody>
        </p:sp>
        <p:sp>
          <p:nvSpPr>
            <p:cNvPr id="33" name="Freeform: Shape 32">
              <a:extLst>
                <a:ext uri="{FF2B5EF4-FFF2-40B4-BE49-F238E27FC236}">
                  <a16:creationId xmlns:a16="http://schemas.microsoft.com/office/drawing/2014/main" id="{8E68E2C6-DE50-8AAA-F07F-34FFF8E98E1A}"/>
                </a:ext>
              </a:extLst>
            </p:cNvPr>
            <p:cNvSpPr/>
            <p:nvPr/>
          </p:nvSpPr>
          <p:spPr>
            <a:xfrm>
              <a:off x="560930" y="470668"/>
              <a:ext cx="874217" cy="874223"/>
            </a:xfrm>
            <a:custGeom>
              <a:avLst/>
              <a:gdLst>
                <a:gd name="connsiteX0" fmla="*/ 870302 w 874217"/>
                <a:gd name="connsiteY0" fmla="*/ 0 h 874223"/>
                <a:gd name="connsiteX1" fmla="*/ 0 w 874217"/>
                <a:gd name="connsiteY1" fmla="*/ 870308 h 874223"/>
                <a:gd name="connsiteX2" fmla="*/ 12321 w 874217"/>
                <a:gd name="connsiteY2" fmla="*/ 874223 h 874223"/>
                <a:gd name="connsiteX3" fmla="*/ 874217 w 874217"/>
                <a:gd name="connsiteY3" fmla="*/ 12327 h 874223"/>
                <a:gd name="connsiteX4" fmla="*/ 870302 w 874217"/>
                <a:gd name="connsiteY4" fmla="*/ 0 h 874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17" h="874223">
                  <a:moveTo>
                    <a:pt x="870302" y="0"/>
                  </a:moveTo>
                  <a:lnTo>
                    <a:pt x="0" y="870308"/>
                  </a:lnTo>
                  <a:cubicBezTo>
                    <a:pt x="4099" y="871657"/>
                    <a:pt x="8205" y="872954"/>
                    <a:pt x="12321" y="874223"/>
                  </a:cubicBezTo>
                  <a:lnTo>
                    <a:pt x="874217" y="12327"/>
                  </a:lnTo>
                  <a:cubicBezTo>
                    <a:pt x="872949" y="8210"/>
                    <a:pt x="871651" y="4099"/>
                    <a:pt x="870302" y="0"/>
                  </a:cubicBezTo>
                  <a:close/>
                </a:path>
              </a:pathLst>
            </a:custGeom>
            <a:grpFill/>
            <a:ln w="5735" cap="flat">
              <a:noFill/>
              <a:prstDash val="solid"/>
              <a:miter/>
            </a:ln>
          </p:spPr>
          <p:txBody>
            <a:bodyPr anchor="ctr"/>
            <a:lstStyle/>
            <a:p>
              <a:endParaRPr lang="en-US"/>
            </a:p>
          </p:txBody>
        </p:sp>
        <p:sp>
          <p:nvSpPr>
            <p:cNvPr id="34" name="Freeform: Shape 33">
              <a:extLst>
                <a:ext uri="{FF2B5EF4-FFF2-40B4-BE49-F238E27FC236}">
                  <a16:creationId xmlns:a16="http://schemas.microsoft.com/office/drawing/2014/main" id="{E96864A5-3A22-25BF-6CBC-958C4BFB9490}"/>
                </a:ext>
              </a:extLst>
            </p:cNvPr>
            <p:cNvSpPr/>
            <p:nvPr/>
          </p:nvSpPr>
          <p:spPr>
            <a:xfrm>
              <a:off x="614624" y="524368"/>
              <a:ext cx="834963" cy="834957"/>
            </a:xfrm>
            <a:custGeom>
              <a:avLst/>
              <a:gdLst>
                <a:gd name="connsiteX0" fmla="*/ 831909 w 834963"/>
                <a:gd name="connsiteY0" fmla="*/ 0 h 834957"/>
                <a:gd name="connsiteX1" fmla="*/ 0 w 834963"/>
                <a:gd name="connsiteY1" fmla="*/ 831909 h 834957"/>
                <a:gd name="connsiteX2" fmla="*/ 13188 w 834963"/>
                <a:gd name="connsiteY2" fmla="*/ 834957 h 834957"/>
                <a:gd name="connsiteX3" fmla="*/ 834963 w 834963"/>
                <a:gd name="connsiteY3" fmla="*/ 13182 h 834957"/>
                <a:gd name="connsiteX4" fmla="*/ 831909 w 834963"/>
                <a:gd name="connsiteY4" fmla="*/ 0 h 834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963" h="834957">
                  <a:moveTo>
                    <a:pt x="831909" y="0"/>
                  </a:moveTo>
                  <a:lnTo>
                    <a:pt x="0" y="831909"/>
                  </a:lnTo>
                  <a:cubicBezTo>
                    <a:pt x="4387" y="832965"/>
                    <a:pt x="8784" y="833987"/>
                    <a:pt x="13188" y="834957"/>
                  </a:cubicBezTo>
                  <a:lnTo>
                    <a:pt x="834963" y="13182"/>
                  </a:lnTo>
                  <a:cubicBezTo>
                    <a:pt x="833987" y="8784"/>
                    <a:pt x="832971" y="4386"/>
                    <a:pt x="831909" y="0"/>
                  </a:cubicBezTo>
                  <a:close/>
                </a:path>
              </a:pathLst>
            </a:custGeom>
            <a:grpFill/>
            <a:ln w="5735" cap="flat">
              <a:noFill/>
              <a:prstDash val="solid"/>
              <a:miter/>
            </a:ln>
          </p:spPr>
          <p:txBody>
            <a:bodyPr anchor="ctr"/>
            <a:lstStyle/>
            <a:p>
              <a:endParaRPr lang="en-US"/>
            </a:p>
          </p:txBody>
        </p:sp>
        <p:sp>
          <p:nvSpPr>
            <p:cNvPr id="35" name="Freeform: Shape 34">
              <a:extLst>
                <a:ext uri="{FF2B5EF4-FFF2-40B4-BE49-F238E27FC236}">
                  <a16:creationId xmlns:a16="http://schemas.microsoft.com/office/drawing/2014/main" id="{3D0092DE-A8F1-A669-E218-6AB95B4539AA}"/>
                </a:ext>
              </a:extLst>
            </p:cNvPr>
            <p:cNvSpPr/>
            <p:nvPr/>
          </p:nvSpPr>
          <p:spPr>
            <a:xfrm>
              <a:off x="672314" y="582052"/>
              <a:ext cx="787555" cy="787555"/>
            </a:xfrm>
            <a:custGeom>
              <a:avLst/>
              <a:gdLst>
                <a:gd name="connsiteX0" fmla="*/ 785535 w 787555"/>
                <a:gd name="connsiteY0" fmla="*/ 0 h 787555"/>
                <a:gd name="connsiteX1" fmla="*/ 0 w 787555"/>
                <a:gd name="connsiteY1" fmla="*/ 785541 h 787555"/>
                <a:gd name="connsiteX2" fmla="*/ 14222 w 787555"/>
                <a:gd name="connsiteY2" fmla="*/ 787556 h 787555"/>
                <a:gd name="connsiteX3" fmla="*/ 787556 w 787555"/>
                <a:gd name="connsiteY3" fmla="*/ 14222 h 787555"/>
                <a:gd name="connsiteX4" fmla="*/ 785535 w 787555"/>
                <a:gd name="connsiteY4" fmla="*/ 0 h 787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555" h="787555">
                  <a:moveTo>
                    <a:pt x="785535" y="0"/>
                  </a:moveTo>
                  <a:lnTo>
                    <a:pt x="0" y="785541"/>
                  </a:lnTo>
                  <a:cubicBezTo>
                    <a:pt x="4737" y="786264"/>
                    <a:pt x="9473" y="786930"/>
                    <a:pt x="14222" y="787556"/>
                  </a:cubicBezTo>
                  <a:lnTo>
                    <a:pt x="787556" y="14222"/>
                  </a:lnTo>
                  <a:cubicBezTo>
                    <a:pt x="786924" y="9479"/>
                    <a:pt x="786258" y="4737"/>
                    <a:pt x="785535" y="0"/>
                  </a:cubicBezTo>
                  <a:close/>
                </a:path>
              </a:pathLst>
            </a:custGeom>
            <a:grpFill/>
            <a:ln w="5735" cap="flat">
              <a:noFill/>
              <a:prstDash val="solid"/>
              <a:miter/>
            </a:ln>
          </p:spPr>
          <p:txBody>
            <a:bodyPr anchor="ctr"/>
            <a:lstStyle/>
            <a:p>
              <a:endParaRPr lang="en-US"/>
            </a:p>
          </p:txBody>
        </p:sp>
        <p:sp>
          <p:nvSpPr>
            <p:cNvPr id="36" name="Freeform: Shape 35">
              <a:extLst>
                <a:ext uri="{FF2B5EF4-FFF2-40B4-BE49-F238E27FC236}">
                  <a16:creationId xmlns:a16="http://schemas.microsoft.com/office/drawing/2014/main" id="{B1D4C57B-62FD-6A5F-C3F7-3AEAC7817A21}"/>
                </a:ext>
              </a:extLst>
            </p:cNvPr>
            <p:cNvSpPr/>
            <p:nvPr/>
          </p:nvSpPr>
          <p:spPr>
            <a:xfrm>
              <a:off x="734666" y="644410"/>
              <a:ext cx="730594" cy="730589"/>
            </a:xfrm>
            <a:custGeom>
              <a:avLst/>
              <a:gdLst>
                <a:gd name="connsiteX0" fmla="*/ 729826 w 730594"/>
                <a:gd name="connsiteY0" fmla="*/ 0 h 730589"/>
                <a:gd name="connsiteX1" fmla="*/ 0 w 730594"/>
                <a:gd name="connsiteY1" fmla="*/ 729820 h 730589"/>
                <a:gd name="connsiteX2" fmla="*/ 15467 w 730594"/>
                <a:gd name="connsiteY2" fmla="*/ 730589 h 730589"/>
                <a:gd name="connsiteX3" fmla="*/ 730595 w 730594"/>
                <a:gd name="connsiteY3" fmla="*/ 15462 h 730589"/>
                <a:gd name="connsiteX4" fmla="*/ 729826 w 730594"/>
                <a:gd name="connsiteY4" fmla="*/ 0 h 730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594" h="730589">
                  <a:moveTo>
                    <a:pt x="729826" y="0"/>
                  </a:moveTo>
                  <a:lnTo>
                    <a:pt x="0" y="729820"/>
                  </a:lnTo>
                  <a:cubicBezTo>
                    <a:pt x="5150" y="730135"/>
                    <a:pt x="10306" y="730394"/>
                    <a:pt x="15467" y="730589"/>
                  </a:cubicBezTo>
                  <a:lnTo>
                    <a:pt x="730595" y="15462"/>
                  </a:lnTo>
                  <a:cubicBezTo>
                    <a:pt x="730394" y="10306"/>
                    <a:pt x="730135" y="5150"/>
                    <a:pt x="729826" y="0"/>
                  </a:cubicBezTo>
                  <a:close/>
                </a:path>
              </a:pathLst>
            </a:custGeom>
            <a:grpFill/>
            <a:ln w="5735" cap="flat">
              <a:noFill/>
              <a:prstDash val="solid"/>
              <a:miter/>
            </a:ln>
          </p:spPr>
          <p:txBody>
            <a:bodyPr anchor="ctr"/>
            <a:lstStyle/>
            <a:p>
              <a:endParaRPr lang="en-US"/>
            </a:p>
          </p:txBody>
        </p:sp>
        <p:sp>
          <p:nvSpPr>
            <p:cNvPr id="37" name="Freeform: Shape 36">
              <a:extLst>
                <a:ext uri="{FF2B5EF4-FFF2-40B4-BE49-F238E27FC236}">
                  <a16:creationId xmlns:a16="http://schemas.microsoft.com/office/drawing/2014/main" id="{BA839260-2136-77B6-07B1-25E78BAA0A68}"/>
                </a:ext>
              </a:extLst>
            </p:cNvPr>
            <p:cNvSpPr/>
            <p:nvPr/>
          </p:nvSpPr>
          <p:spPr>
            <a:xfrm>
              <a:off x="802869" y="712607"/>
              <a:ext cx="662415" cy="662420"/>
            </a:xfrm>
            <a:custGeom>
              <a:avLst/>
              <a:gdLst>
                <a:gd name="connsiteX0" fmla="*/ 661565 w 662415"/>
                <a:gd name="connsiteY0" fmla="*/ 17092 h 662420"/>
                <a:gd name="connsiteX1" fmla="*/ 662415 w 662415"/>
                <a:gd name="connsiteY1" fmla="*/ 0 h 662420"/>
                <a:gd name="connsiteX2" fmla="*/ 0 w 662415"/>
                <a:gd name="connsiteY2" fmla="*/ 662421 h 662420"/>
                <a:gd name="connsiteX3" fmla="*/ 17092 w 662415"/>
                <a:gd name="connsiteY3" fmla="*/ 661571 h 662420"/>
                <a:gd name="connsiteX4" fmla="*/ 661565 w 662415"/>
                <a:gd name="connsiteY4" fmla="*/ 17092 h 662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415" h="662420">
                  <a:moveTo>
                    <a:pt x="661565" y="17092"/>
                  </a:moveTo>
                  <a:cubicBezTo>
                    <a:pt x="661921" y="11397"/>
                    <a:pt x="662203" y="5701"/>
                    <a:pt x="662415" y="0"/>
                  </a:cubicBezTo>
                  <a:lnTo>
                    <a:pt x="0" y="662421"/>
                  </a:lnTo>
                  <a:cubicBezTo>
                    <a:pt x="5701" y="662208"/>
                    <a:pt x="11397" y="661921"/>
                    <a:pt x="17092" y="661571"/>
                  </a:cubicBezTo>
                  <a:lnTo>
                    <a:pt x="661565" y="17092"/>
                  </a:lnTo>
                  <a:close/>
                </a:path>
              </a:pathLst>
            </a:custGeom>
            <a:grpFill/>
            <a:ln w="5735" cap="flat">
              <a:noFill/>
              <a:prstDash val="solid"/>
              <a:miter/>
            </a:ln>
          </p:spPr>
          <p:txBody>
            <a:bodyPr anchor="ctr"/>
            <a:lstStyle/>
            <a:p>
              <a:endParaRPr lang="en-US"/>
            </a:p>
          </p:txBody>
        </p:sp>
        <p:sp>
          <p:nvSpPr>
            <p:cNvPr id="38" name="Freeform: Shape 37">
              <a:extLst>
                <a:ext uri="{FF2B5EF4-FFF2-40B4-BE49-F238E27FC236}">
                  <a16:creationId xmlns:a16="http://schemas.microsoft.com/office/drawing/2014/main" id="{DC4E92D7-BCE0-2A30-DE65-D90F303F8BA9}"/>
                </a:ext>
              </a:extLst>
            </p:cNvPr>
            <p:cNvSpPr/>
            <p:nvPr/>
          </p:nvSpPr>
          <p:spPr>
            <a:xfrm>
              <a:off x="878921" y="788659"/>
              <a:ext cx="579313" cy="579313"/>
            </a:xfrm>
            <a:custGeom>
              <a:avLst/>
              <a:gdLst>
                <a:gd name="connsiteX0" fmla="*/ 19435 w 579313"/>
                <a:gd name="connsiteY0" fmla="*/ 576121 h 579313"/>
                <a:gd name="connsiteX1" fmla="*/ 576121 w 579313"/>
                <a:gd name="connsiteY1" fmla="*/ 19435 h 579313"/>
                <a:gd name="connsiteX2" fmla="*/ 579313 w 579313"/>
                <a:gd name="connsiteY2" fmla="*/ 0 h 579313"/>
                <a:gd name="connsiteX3" fmla="*/ 0 w 579313"/>
                <a:gd name="connsiteY3" fmla="*/ 579313 h 579313"/>
                <a:gd name="connsiteX4" fmla="*/ 19435 w 579313"/>
                <a:gd name="connsiteY4" fmla="*/ 576121 h 579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313" h="579313">
                  <a:moveTo>
                    <a:pt x="19435" y="576121"/>
                  </a:moveTo>
                  <a:lnTo>
                    <a:pt x="576121" y="19435"/>
                  </a:lnTo>
                  <a:cubicBezTo>
                    <a:pt x="577275" y="12970"/>
                    <a:pt x="578349" y="6494"/>
                    <a:pt x="579313" y="0"/>
                  </a:cubicBezTo>
                  <a:lnTo>
                    <a:pt x="0" y="579313"/>
                  </a:lnTo>
                  <a:cubicBezTo>
                    <a:pt x="6488" y="578349"/>
                    <a:pt x="12964" y="577275"/>
                    <a:pt x="19435" y="576121"/>
                  </a:cubicBezTo>
                  <a:close/>
                </a:path>
              </a:pathLst>
            </a:custGeom>
            <a:grpFill/>
            <a:ln w="5735" cap="flat">
              <a:noFill/>
              <a:prstDash val="solid"/>
              <a:miter/>
            </a:ln>
          </p:spPr>
          <p:txBody>
            <a:bodyPr anchor="ctr"/>
            <a:lstStyle/>
            <a:p>
              <a:endParaRPr lang="en-US"/>
            </a:p>
          </p:txBody>
        </p:sp>
        <p:sp>
          <p:nvSpPr>
            <p:cNvPr id="39" name="Freeform: Shape 38">
              <a:extLst>
                <a:ext uri="{FF2B5EF4-FFF2-40B4-BE49-F238E27FC236}">
                  <a16:creationId xmlns:a16="http://schemas.microsoft.com/office/drawing/2014/main" id="{86E7386B-7407-510F-C754-253C729B52F3}"/>
                </a:ext>
              </a:extLst>
            </p:cNvPr>
            <p:cNvSpPr/>
            <p:nvPr/>
          </p:nvSpPr>
          <p:spPr>
            <a:xfrm>
              <a:off x="967012" y="876750"/>
              <a:ext cx="472131" cy="472131"/>
            </a:xfrm>
            <a:custGeom>
              <a:avLst/>
              <a:gdLst>
                <a:gd name="connsiteX0" fmla="*/ 23327 w 472131"/>
                <a:gd name="connsiteY0" fmla="*/ 465041 h 472131"/>
                <a:gd name="connsiteX1" fmla="*/ 465035 w 472131"/>
                <a:gd name="connsiteY1" fmla="*/ 23333 h 472131"/>
                <a:gd name="connsiteX2" fmla="*/ 472132 w 472131"/>
                <a:gd name="connsiteY2" fmla="*/ 0 h 472131"/>
                <a:gd name="connsiteX3" fmla="*/ 0 w 472131"/>
                <a:gd name="connsiteY3" fmla="*/ 472131 h 472131"/>
                <a:gd name="connsiteX4" fmla="*/ 23327 w 472131"/>
                <a:gd name="connsiteY4" fmla="*/ 465041 h 47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131" h="472131">
                  <a:moveTo>
                    <a:pt x="23327" y="465041"/>
                  </a:moveTo>
                  <a:lnTo>
                    <a:pt x="465035" y="23333"/>
                  </a:lnTo>
                  <a:cubicBezTo>
                    <a:pt x="467550" y="15594"/>
                    <a:pt x="469892" y="7808"/>
                    <a:pt x="472132" y="0"/>
                  </a:cubicBezTo>
                  <a:lnTo>
                    <a:pt x="0" y="472131"/>
                  </a:lnTo>
                  <a:cubicBezTo>
                    <a:pt x="7808" y="469904"/>
                    <a:pt x="15588" y="467556"/>
                    <a:pt x="23327" y="465041"/>
                  </a:cubicBezTo>
                  <a:close/>
                </a:path>
              </a:pathLst>
            </a:custGeom>
            <a:grpFill/>
            <a:ln w="5735" cap="flat">
              <a:noFill/>
              <a:prstDash val="solid"/>
              <a:miter/>
            </a:ln>
          </p:spPr>
          <p:txBody>
            <a:bodyPr anchor="ctr"/>
            <a:lstStyle/>
            <a:p>
              <a:endParaRPr lang="en-US"/>
            </a:p>
          </p:txBody>
        </p:sp>
        <p:sp>
          <p:nvSpPr>
            <p:cNvPr id="40" name="Freeform: Shape 39">
              <a:extLst>
                <a:ext uri="{FF2B5EF4-FFF2-40B4-BE49-F238E27FC236}">
                  <a16:creationId xmlns:a16="http://schemas.microsoft.com/office/drawing/2014/main" id="{123B5CB1-141E-9B9A-402B-BFA1C738F54F}"/>
                </a:ext>
              </a:extLst>
            </p:cNvPr>
            <p:cNvSpPr/>
            <p:nvPr/>
          </p:nvSpPr>
          <p:spPr>
            <a:xfrm>
              <a:off x="1078890" y="988645"/>
              <a:ext cx="317359" cy="317359"/>
            </a:xfrm>
            <a:custGeom>
              <a:avLst/>
              <a:gdLst>
                <a:gd name="connsiteX0" fmla="*/ 33978 w 317359"/>
                <a:gd name="connsiteY0" fmla="*/ 299618 h 317359"/>
                <a:gd name="connsiteX1" fmla="*/ 299624 w 317359"/>
                <a:gd name="connsiteY1" fmla="*/ 33972 h 317359"/>
                <a:gd name="connsiteX2" fmla="*/ 317359 w 317359"/>
                <a:gd name="connsiteY2" fmla="*/ 0 h 317359"/>
                <a:gd name="connsiteX3" fmla="*/ 0 w 317359"/>
                <a:gd name="connsiteY3" fmla="*/ 317359 h 317359"/>
                <a:gd name="connsiteX4" fmla="*/ 33978 w 317359"/>
                <a:gd name="connsiteY4" fmla="*/ 299618 h 317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359" h="317359">
                  <a:moveTo>
                    <a:pt x="33978" y="299618"/>
                  </a:moveTo>
                  <a:lnTo>
                    <a:pt x="299624" y="33972"/>
                  </a:lnTo>
                  <a:cubicBezTo>
                    <a:pt x="305882" y="22782"/>
                    <a:pt x="311778" y="11448"/>
                    <a:pt x="317359" y="0"/>
                  </a:cubicBezTo>
                  <a:lnTo>
                    <a:pt x="0" y="317359"/>
                  </a:lnTo>
                  <a:cubicBezTo>
                    <a:pt x="11454" y="311767"/>
                    <a:pt x="22794" y="305870"/>
                    <a:pt x="33978" y="299618"/>
                  </a:cubicBezTo>
                  <a:close/>
                </a:path>
              </a:pathLst>
            </a:custGeom>
            <a:grpFill/>
            <a:ln w="5735" cap="flat">
              <a:noFill/>
              <a:prstDash val="solid"/>
              <a:miter/>
            </a:ln>
          </p:spPr>
          <p:txBody>
            <a:bodyPr anchor="ctr"/>
            <a:lstStyle/>
            <a:p>
              <a:endParaRPr lang="en-US"/>
            </a:p>
          </p:txBody>
        </p:sp>
      </p:grpSp>
      <p:sp>
        <p:nvSpPr>
          <p:cNvPr id="41" name="Freeform: Shape 40">
            <a:extLst>
              <a:ext uri="{FF2B5EF4-FFF2-40B4-BE49-F238E27FC236}">
                <a16:creationId xmlns:a16="http://schemas.microsoft.com/office/drawing/2014/main" id="{83B837ED-1BAB-8D7A-57FF-4FF9463BD99C}"/>
              </a:ext>
            </a:extLst>
          </p:cNvPr>
          <p:cNvSpPr/>
          <p:nvPr/>
        </p:nvSpPr>
        <p:spPr>
          <a:xfrm>
            <a:off x="7317705" y="2417708"/>
            <a:ext cx="430609" cy="430609"/>
          </a:xfrm>
          <a:custGeom>
            <a:avLst/>
            <a:gdLst>
              <a:gd name="connsiteX0" fmla="*/ 216637 w 430609"/>
              <a:gd name="connsiteY0" fmla="*/ 430609 h 430609"/>
              <a:gd name="connsiteX1" fmla="*/ 213973 w 430609"/>
              <a:gd name="connsiteY1" fmla="*/ 430609 h 430609"/>
              <a:gd name="connsiteX2" fmla="*/ 0 w 430609"/>
              <a:gd name="connsiteY2" fmla="*/ 216637 h 430609"/>
              <a:gd name="connsiteX3" fmla="*/ 0 w 430609"/>
              <a:gd name="connsiteY3" fmla="*/ 213973 h 430609"/>
              <a:gd name="connsiteX4" fmla="*/ 213973 w 430609"/>
              <a:gd name="connsiteY4" fmla="*/ 0 h 430609"/>
              <a:gd name="connsiteX5" fmla="*/ 216637 w 430609"/>
              <a:gd name="connsiteY5" fmla="*/ 0 h 430609"/>
              <a:gd name="connsiteX6" fmla="*/ 430609 w 430609"/>
              <a:gd name="connsiteY6" fmla="*/ 213973 h 430609"/>
              <a:gd name="connsiteX7" fmla="*/ 430609 w 430609"/>
              <a:gd name="connsiteY7" fmla="*/ 216637 h 430609"/>
              <a:gd name="connsiteX8" fmla="*/ 216637 w 430609"/>
              <a:gd name="connsiteY8" fmla="*/ 430609 h 43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609" h="430609">
                <a:moveTo>
                  <a:pt x="216637" y="430609"/>
                </a:moveTo>
                <a:lnTo>
                  <a:pt x="213973" y="430609"/>
                </a:lnTo>
                <a:cubicBezTo>
                  <a:pt x="95802" y="430609"/>
                  <a:pt x="0" y="334813"/>
                  <a:pt x="0" y="216637"/>
                </a:cubicBezTo>
                <a:lnTo>
                  <a:pt x="0" y="213973"/>
                </a:lnTo>
                <a:cubicBezTo>
                  <a:pt x="0" y="95802"/>
                  <a:pt x="95796" y="0"/>
                  <a:pt x="213973" y="0"/>
                </a:cubicBezTo>
                <a:lnTo>
                  <a:pt x="216637" y="0"/>
                </a:lnTo>
                <a:cubicBezTo>
                  <a:pt x="334807" y="0"/>
                  <a:pt x="430609" y="95796"/>
                  <a:pt x="430609" y="213973"/>
                </a:cubicBezTo>
                <a:lnTo>
                  <a:pt x="430609" y="216637"/>
                </a:lnTo>
                <a:cubicBezTo>
                  <a:pt x="430609" y="334813"/>
                  <a:pt x="334813" y="430609"/>
                  <a:pt x="216637" y="430609"/>
                </a:cubicBezTo>
                <a:close/>
              </a:path>
            </a:pathLst>
          </a:custGeom>
          <a:solidFill>
            <a:srgbClr val="8BC2B7"/>
          </a:solidFill>
          <a:ln w="5735" cap="flat">
            <a:noFill/>
            <a:prstDash val="solid"/>
            <a:miter/>
          </a:ln>
        </p:spPr>
        <p:txBody>
          <a:bodyPr anchor="ctr"/>
          <a:lstStyle/>
          <a:p>
            <a:endParaRPr lang="en-US"/>
          </a:p>
        </p:txBody>
      </p:sp>
      <p:sp>
        <p:nvSpPr>
          <p:cNvPr id="3" name="Title 2">
            <a:extLst>
              <a:ext uri="{FF2B5EF4-FFF2-40B4-BE49-F238E27FC236}">
                <a16:creationId xmlns:a16="http://schemas.microsoft.com/office/drawing/2014/main" id="{FAD32D34-CEE3-425C-447B-B10C739FB220}"/>
              </a:ext>
            </a:extLst>
          </p:cNvPr>
          <p:cNvSpPr>
            <a:spLocks noGrp="1"/>
          </p:cNvSpPr>
          <p:nvPr>
            <p:ph type="title"/>
          </p:nvPr>
        </p:nvSpPr>
        <p:spPr>
          <a:xfrm>
            <a:off x="405285" y="1106184"/>
            <a:ext cx="6634781" cy="1076051"/>
          </a:xfrm>
        </p:spPr>
        <p:txBody>
          <a:bodyPr>
            <a:normAutofit fontScale="90000"/>
          </a:bodyPr>
          <a:lstStyle/>
          <a:p>
            <a:pPr>
              <a:lnSpc>
                <a:spcPct val="150000"/>
              </a:lnSpc>
              <a:defRPr b="1">
                <a:solidFill>
                  <a:srgbClr val="036B9F"/>
                </a:solidFill>
                <a:latin typeface="Myriad Pro" panose="020B0503030403020204" pitchFamily="34" charset="0"/>
                <a:cs typeface="Poppins" panose="00000500000000000000" pitchFamily="2" charset="-70"/>
              </a:defRPr>
            </a:pPr>
            <a:r>
              <a:rPr sz="3600" dirty="0"/>
              <a:t>DR⁠</a:t>
            </a:r>
            <a:r>
              <a:rPr lang="tr-TR" sz="3600" dirty="0"/>
              <a:t> </a:t>
            </a:r>
            <a:r>
              <a:rPr sz="3600" dirty="0"/>
              <a:t>KRISTINA</a:t>
            </a:r>
            <a:r>
              <a:rPr lang="tr-TR" sz="3600" dirty="0"/>
              <a:t> </a:t>
            </a:r>
            <a:r>
              <a:rPr sz="3600" dirty="0"/>
              <a:t>⁠GAUCE⁠ </a:t>
            </a:r>
            <a:br>
              <a:rPr lang="lt-LT" sz="3600" b="1" dirty="0">
                <a:solidFill>
                  <a:srgbClr val="036B9F"/>
                </a:solidFill>
                <a:latin typeface="Myriad Pro" panose="020B0503030403020204" pitchFamily="34" charset="0"/>
                <a:cs typeface="Poppins" panose="00000500000000000000" pitchFamily="2" charset="-70"/>
              </a:rPr>
            </a:br>
            <a:r>
              <a:rPr sz="2800" dirty="0"/>
              <a:t>KISA</a:t>
            </a:r>
            <a:r>
              <a:rPr lang="tr-TR" sz="2800" dirty="0"/>
              <a:t> </a:t>
            </a:r>
            <a:r>
              <a:rPr sz="2800" dirty="0"/>
              <a:t>⁠ÖZGEÇMİŞİ</a:t>
            </a:r>
            <a:endParaRPr lang="lt-LT" sz="3600" b="1" dirty="0">
              <a:solidFill>
                <a:srgbClr val="036B9F"/>
              </a:solidFill>
              <a:latin typeface="Myriad Pro" panose="020B0503030403020204" pitchFamily="34" charset="0"/>
              <a:cs typeface="Poppins" panose="00000500000000000000" pitchFamily="2" charset="-70"/>
            </a:endParaRPr>
          </a:p>
        </p:txBody>
      </p:sp>
      <p:sp>
        <p:nvSpPr>
          <p:cNvPr id="2" name="TextBox 1">
            <a:extLst>
              <a:ext uri="{FF2B5EF4-FFF2-40B4-BE49-F238E27FC236}">
                <a16:creationId xmlns:a16="http://schemas.microsoft.com/office/drawing/2014/main" id="{8648F529-4518-9146-9343-159A6342F608}"/>
              </a:ext>
            </a:extLst>
          </p:cNvPr>
          <p:cNvSpPr txBox="1"/>
          <p:nvPr/>
        </p:nvSpPr>
        <p:spPr>
          <a:xfrm>
            <a:off x="405284" y="2633013"/>
            <a:ext cx="6634782" cy="31188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1600"/>
              </a:spcAft>
              <a:buClr>
                <a:srgbClr val="FDD901"/>
              </a:buClr>
              <a:buSzTx/>
              <a:buFontTx/>
              <a:buNone/>
              <a:tabLst/>
              <a:defRPr kern="1200">
                <a:ln>
                  <a:noFill/>
                </a:ln>
                <a:effectLst/>
                <a:uLnTx/>
                <a:uFillTx/>
                <a:latin typeface="Myriad Pro" panose="020B0503030403020204" pitchFamily="34" charset="0"/>
                <a:cs typeface="Poppins" panose="00000500000000000000" pitchFamily="2" charset="-70"/>
              </a:defRPr>
            </a:pPr>
            <a:r>
              <a:rPr b="1" dirty="0">
                <a:solidFill>
                  <a:srgbClr val="036B9F"/>
                </a:solidFill>
              </a:rPr>
              <a:t>KENTSEL ULAŞIM</a:t>
            </a:r>
            <a:r>
              <a:rPr lang="tr-TR" b="1" dirty="0">
                <a:solidFill>
                  <a:srgbClr val="036B9F"/>
                </a:solidFill>
              </a:rPr>
              <a:t> </a:t>
            </a:r>
            <a:r>
              <a:rPr b="1" dirty="0">
                <a:solidFill>
                  <a:srgbClr val="036B9F"/>
                </a:solidFill>
              </a:rPr>
              <a:t>⁠ALANINDA</a:t>
            </a:r>
            <a:r>
              <a:rPr lang="tr-TR" b="1" dirty="0">
                <a:solidFill>
                  <a:srgbClr val="036B9F"/>
                </a:solidFill>
              </a:rPr>
              <a:t> </a:t>
            </a:r>
            <a:r>
              <a:rPr b="1" dirty="0">
                <a:solidFill>
                  <a:srgbClr val="036B9F"/>
                </a:solidFill>
              </a:rPr>
              <a:t>⁠19 YILLIK</a:t>
            </a:r>
            <a:r>
              <a:rPr lang="tr-TR" b="1" dirty="0">
                <a:solidFill>
                  <a:srgbClr val="036B9F"/>
                </a:solidFill>
              </a:rPr>
              <a:t> </a:t>
            </a:r>
            <a:r>
              <a:rPr b="1" dirty="0">
                <a:solidFill>
                  <a:srgbClr val="036B9F"/>
                </a:solidFill>
              </a:rPr>
              <a:t>⁠DENEYİM⁠</a:t>
            </a:r>
            <a:r>
              <a:rPr sz="1600" dirty="0">
                <a:solidFill>
                  <a:prstClr val="black"/>
                </a:solidFill>
              </a:rPr>
              <a:t> Bu </a:t>
            </a:r>
            <a:r>
              <a:rPr sz="1600" dirty="0" err="1">
                <a:solidFill>
                  <a:prstClr val="black"/>
                </a:solidFill>
              </a:rPr>
              <a:t>süre</a:t>
            </a:r>
            <a:r>
              <a:rPr sz="1600" dirty="0">
                <a:solidFill>
                  <a:prstClr val="black"/>
                </a:solidFill>
              </a:rPr>
              <a:t> </a:t>
            </a:r>
            <a:r>
              <a:rPr sz="1600" dirty="0" err="1">
                <a:solidFill>
                  <a:prstClr val="black"/>
                </a:solidFill>
              </a:rPr>
              <a:t>boyunca</a:t>
            </a:r>
            <a:r>
              <a:rPr sz="1600" dirty="0">
                <a:solidFill>
                  <a:prstClr val="black"/>
                </a:solidFill>
              </a:rPr>
              <a:t> </a:t>
            </a:r>
            <a:r>
              <a:rPr sz="1600" dirty="0" err="1">
                <a:solidFill>
                  <a:prstClr val="black"/>
                </a:solidFill>
              </a:rPr>
              <a:t>kentsel</a:t>
            </a:r>
            <a:r>
              <a:rPr sz="1600" dirty="0">
                <a:solidFill>
                  <a:prstClr val="black"/>
                </a:solidFill>
              </a:rPr>
              <a:t> </a:t>
            </a:r>
            <a:r>
              <a:rPr sz="1600" dirty="0" err="1">
                <a:solidFill>
                  <a:prstClr val="black"/>
                </a:solidFill>
              </a:rPr>
              <a:t>ve</a:t>
            </a:r>
            <a:r>
              <a:rPr sz="1600" dirty="0">
                <a:solidFill>
                  <a:prstClr val="black"/>
                </a:solidFill>
              </a:rPr>
              <a:t> </a:t>
            </a:r>
            <a:r>
              <a:rPr sz="1600" dirty="0" err="1">
                <a:solidFill>
                  <a:prstClr val="black"/>
                </a:solidFill>
              </a:rPr>
              <a:t>bölgesel</a:t>
            </a:r>
            <a:r>
              <a:rPr sz="1600" dirty="0">
                <a:solidFill>
                  <a:prstClr val="black"/>
                </a:solidFill>
              </a:rPr>
              <a:t> </a:t>
            </a:r>
            <a:r>
              <a:rPr sz="1600" dirty="0" err="1">
                <a:solidFill>
                  <a:prstClr val="black"/>
                </a:solidFill>
              </a:rPr>
              <a:t>hareketlilik</a:t>
            </a:r>
            <a:r>
              <a:rPr sz="1600" dirty="0">
                <a:solidFill>
                  <a:prstClr val="black"/>
                </a:solidFill>
              </a:rPr>
              <a:t>, </a:t>
            </a:r>
            <a:r>
              <a:rPr sz="1600" dirty="0" err="1">
                <a:solidFill>
                  <a:prstClr val="black"/>
                </a:solidFill>
              </a:rPr>
              <a:t>ulaşımla</a:t>
            </a:r>
            <a:r>
              <a:rPr sz="1600" dirty="0">
                <a:solidFill>
                  <a:prstClr val="black"/>
                </a:solidFill>
              </a:rPr>
              <a:t> </a:t>
            </a:r>
            <a:r>
              <a:rPr sz="1600" dirty="0" err="1">
                <a:solidFill>
                  <a:prstClr val="black"/>
                </a:solidFill>
              </a:rPr>
              <a:t>ilgili</a:t>
            </a:r>
            <a:r>
              <a:rPr sz="1600" dirty="0">
                <a:solidFill>
                  <a:prstClr val="black"/>
                </a:solidFill>
              </a:rPr>
              <a:t> </a:t>
            </a:r>
            <a:r>
              <a:rPr sz="1600" dirty="0" err="1">
                <a:solidFill>
                  <a:prstClr val="black"/>
                </a:solidFill>
              </a:rPr>
              <a:t>politikalar</a:t>
            </a:r>
            <a:r>
              <a:rPr sz="1600" dirty="0">
                <a:solidFill>
                  <a:prstClr val="black"/>
                </a:solidFill>
              </a:rPr>
              <a:t>, </a:t>
            </a:r>
            <a:r>
              <a:rPr sz="1600" dirty="0" err="1">
                <a:solidFill>
                  <a:prstClr val="black"/>
                </a:solidFill>
              </a:rPr>
              <a:t>bağlantılar</a:t>
            </a:r>
            <a:r>
              <a:rPr sz="1600" dirty="0">
                <a:solidFill>
                  <a:prstClr val="black"/>
                </a:solidFill>
              </a:rPr>
              <a:t> </a:t>
            </a:r>
            <a:r>
              <a:rPr sz="1600" dirty="0" err="1">
                <a:solidFill>
                  <a:prstClr val="black"/>
                </a:solidFill>
              </a:rPr>
              <a:t>ve</a:t>
            </a:r>
            <a:r>
              <a:rPr sz="1600" dirty="0">
                <a:solidFill>
                  <a:prstClr val="black"/>
                </a:solidFill>
              </a:rPr>
              <a:t> </a:t>
            </a:r>
            <a:r>
              <a:rPr sz="1600" dirty="0" err="1">
                <a:solidFill>
                  <a:prstClr val="black"/>
                </a:solidFill>
              </a:rPr>
              <a:t>altyapı</a:t>
            </a:r>
            <a:r>
              <a:rPr sz="1600" dirty="0">
                <a:solidFill>
                  <a:prstClr val="black"/>
                </a:solidFill>
              </a:rPr>
              <a:t> </a:t>
            </a:r>
            <a:r>
              <a:rPr sz="1600" dirty="0" err="1">
                <a:solidFill>
                  <a:prstClr val="black"/>
                </a:solidFill>
              </a:rPr>
              <a:t>projeleri</a:t>
            </a:r>
            <a:r>
              <a:rPr sz="1600" dirty="0">
                <a:solidFill>
                  <a:prstClr val="black"/>
                </a:solidFill>
              </a:rPr>
              <a:t> </a:t>
            </a:r>
            <a:r>
              <a:rPr sz="1600" dirty="0" err="1">
                <a:solidFill>
                  <a:prstClr val="black"/>
                </a:solidFill>
              </a:rPr>
              <a:t>gibi</a:t>
            </a:r>
            <a:r>
              <a:rPr sz="1600" dirty="0">
                <a:solidFill>
                  <a:prstClr val="black"/>
                </a:solidFill>
              </a:rPr>
              <a:t> </a:t>
            </a:r>
            <a:r>
              <a:rPr sz="1600" dirty="0" err="1">
                <a:solidFill>
                  <a:prstClr val="black"/>
                </a:solidFill>
              </a:rPr>
              <a:t>konularda</a:t>
            </a:r>
            <a:r>
              <a:rPr sz="1600" dirty="0">
                <a:solidFill>
                  <a:prstClr val="black"/>
                </a:solidFill>
              </a:rPr>
              <a:t> </a:t>
            </a:r>
            <a:r>
              <a:rPr sz="1600" dirty="0" err="1">
                <a:solidFill>
                  <a:prstClr val="black"/>
                </a:solidFill>
              </a:rPr>
              <a:t>geniş</a:t>
            </a:r>
            <a:r>
              <a:rPr sz="1600" dirty="0">
                <a:solidFill>
                  <a:prstClr val="black"/>
                </a:solidFill>
              </a:rPr>
              <a:t> </a:t>
            </a:r>
            <a:r>
              <a:rPr sz="1600" dirty="0" err="1">
                <a:solidFill>
                  <a:prstClr val="black"/>
                </a:solidFill>
              </a:rPr>
              <a:t>bir</a:t>
            </a:r>
            <a:r>
              <a:rPr sz="1600" dirty="0">
                <a:solidFill>
                  <a:prstClr val="black"/>
                </a:solidFill>
              </a:rPr>
              <a:t> </a:t>
            </a:r>
            <a:r>
              <a:rPr sz="1600" dirty="0" err="1">
                <a:solidFill>
                  <a:prstClr val="black"/>
                </a:solidFill>
              </a:rPr>
              <a:t>tecrübe</a:t>
            </a:r>
            <a:r>
              <a:rPr sz="1600" dirty="0">
                <a:solidFill>
                  <a:prstClr val="black"/>
                </a:solidFill>
              </a:rPr>
              <a:t> </a:t>
            </a:r>
            <a:r>
              <a:rPr sz="1600" dirty="0" err="1">
                <a:solidFill>
                  <a:prstClr val="black"/>
                </a:solidFill>
              </a:rPr>
              <a:t>edindim</a:t>
            </a:r>
            <a:r>
              <a:rPr sz="1600" dirty="0">
                <a:solidFill>
                  <a:prstClr val="black"/>
                </a:solidFill>
              </a:rPr>
              <a:t>.</a:t>
            </a:r>
            <a:endParaRPr kumimoji="0" lang="lt-LT" sz="1600" b="0" i="0" u="none" strike="noStrike" kern="1200" cap="none" spc="0" normalizeH="0" baseline="0" noProof="0" dirty="0">
              <a:ln>
                <a:noFill/>
              </a:ln>
              <a:solidFill>
                <a:prstClr val="black"/>
              </a:solidFill>
              <a:effectLst/>
              <a:uLnTx/>
              <a:uFillTx/>
              <a:latin typeface="Myriad Pro" panose="020B0503030403020204" pitchFamily="34" charset="0"/>
              <a:cs typeface="Poppins" panose="00000500000000000000" pitchFamily="2" charset="-70"/>
            </a:endParaRPr>
          </a:p>
          <a:p>
            <a:pPr marL="0" marR="0" lvl="0" indent="0" algn="just" defTabSz="914400" rtl="0" eaLnBrk="1" fontAlgn="auto" latinLnBrk="0" hangingPunct="1">
              <a:lnSpc>
                <a:spcPct val="100000"/>
              </a:lnSpc>
              <a:spcBef>
                <a:spcPts val="0"/>
              </a:spcBef>
              <a:spcAft>
                <a:spcPts val="1600"/>
              </a:spcAft>
              <a:buClr>
                <a:srgbClr val="FDD901"/>
              </a:buClr>
              <a:buSzTx/>
              <a:buFontTx/>
              <a:buNone/>
              <a:tabLst/>
              <a:defRPr kern="1200">
                <a:ln>
                  <a:noFill/>
                </a:ln>
                <a:effectLst/>
                <a:uLnTx/>
                <a:uFillTx/>
                <a:latin typeface="Myriad Pro" panose="020B0503030403020204" pitchFamily="34" charset="0"/>
                <a:cs typeface="Poppins" panose="00000500000000000000" pitchFamily="2" charset="-70"/>
              </a:defRPr>
            </a:pPr>
            <a:r>
              <a:rPr b="1" dirty="0">
                <a:solidFill>
                  <a:srgbClr val="036B9F"/>
                </a:solidFill>
              </a:rPr>
              <a:t>PROJE YÖNET</a:t>
            </a:r>
            <a:r>
              <a:rPr lang="tr-TR" b="1" dirty="0">
                <a:solidFill>
                  <a:srgbClr val="036B9F"/>
                </a:solidFill>
              </a:rPr>
              <a:t>İ</a:t>
            </a:r>
            <a:r>
              <a:rPr b="1" dirty="0">
                <a:solidFill>
                  <a:srgbClr val="036B9F"/>
                </a:solidFill>
              </a:rPr>
              <a:t>M</a:t>
            </a:r>
            <a:r>
              <a:rPr lang="tr-TR" b="1" dirty="0">
                <a:solidFill>
                  <a:srgbClr val="036B9F"/>
                </a:solidFill>
              </a:rPr>
              <a:t>İ</a:t>
            </a:r>
            <a:r>
              <a:rPr b="1" dirty="0">
                <a:solidFill>
                  <a:srgbClr val="036B9F"/>
                </a:solidFill>
              </a:rPr>
              <a:t> VE KOORDİNASYONU KONUSUNDA 15 YILLIK DENEYİM </a:t>
            </a:r>
            <a:r>
              <a:rPr sz="1600" dirty="0">
                <a:solidFill>
                  <a:prstClr val="black"/>
                </a:solidFill>
              </a:rPr>
              <a:t>Bu </a:t>
            </a:r>
            <a:r>
              <a:rPr sz="1600" dirty="0" err="1">
                <a:solidFill>
                  <a:prstClr val="black"/>
                </a:solidFill>
              </a:rPr>
              <a:t>süre</a:t>
            </a:r>
            <a:r>
              <a:rPr sz="1600" dirty="0">
                <a:solidFill>
                  <a:prstClr val="black"/>
                </a:solidFill>
              </a:rPr>
              <a:t> </a:t>
            </a:r>
            <a:r>
              <a:rPr sz="1600" dirty="0" err="1">
                <a:solidFill>
                  <a:prstClr val="black"/>
                </a:solidFill>
              </a:rPr>
              <a:t>içinde</a:t>
            </a:r>
            <a:r>
              <a:rPr sz="1600" dirty="0">
                <a:solidFill>
                  <a:prstClr val="black"/>
                </a:solidFill>
              </a:rPr>
              <a:t> </a:t>
            </a:r>
            <a:r>
              <a:rPr sz="1600" dirty="0" err="1">
                <a:solidFill>
                  <a:prstClr val="black"/>
                </a:solidFill>
              </a:rPr>
              <a:t>uluslararası</a:t>
            </a:r>
            <a:r>
              <a:rPr sz="1600" dirty="0">
                <a:solidFill>
                  <a:prstClr val="black"/>
                </a:solidFill>
              </a:rPr>
              <a:t> </a:t>
            </a:r>
            <a:r>
              <a:rPr sz="1600" dirty="0" err="1">
                <a:solidFill>
                  <a:prstClr val="black"/>
                </a:solidFill>
              </a:rPr>
              <a:t>projelerin</a:t>
            </a:r>
            <a:r>
              <a:rPr sz="1600" dirty="0">
                <a:solidFill>
                  <a:prstClr val="black"/>
                </a:solidFill>
              </a:rPr>
              <a:t> </a:t>
            </a:r>
            <a:r>
              <a:rPr sz="1600" dirty="0" err="1">
                <a:solidFill>
                  <a:prstClr val="black"/>
                </a:solidFill>
              </a:rPr>
              <a:t>koordinasyonunu</a:t>
            </a:r>
            <a:r>
              <a:rPr sz="1600" dirty="0">
                <a:solidFill>
                  <a:prstClr val="black"/>
                </a:solidFill>
              </a:rPr>
              <a:t> </a:t>
            </a:r>
            <a:r>
              <a:rPr sz="1600" dirty="0" err="1">
                <a:solidFill>
                  <a:prstClr val="black"/>
                </a:solidFill>
              </a:rPr>
              <a:t>yaparak</a:t>
            </a:r>
            <a:r>
              <a:rPr sz="1600" dirty="0">
                <a:solidFill>
                  <a:prstClr val="black"/>
                </a:solidFill>
              </a:rPr>
              <a:t> </a:t>
            </a:r>
            <a:r>
              <a:rPr sz="1600" dirty="0" err="1">
                <a:solidFill>
                  <a:prstClr val="black"/>
                </a:solidFill>
              </a:rPr>
              <a:t>ulusal</a:t>
            </a:r>
            <a:r>
              <a:rPr sz="1600" dirty="0">
                <a:solidFill>
                  <a:prstClr val="black"/>
                </a:solidFill>
              </a:rPr>
              <a:t> </a:t>
            </a:r>
            <a:r>
              <a:rPr sz="1600" dirty="0" err="1">
                <a:solidFill>
                  <a:prstClr val="black"/>
                </a:solidFill>
              </a:rPr>
              <a:t>ve</a:t>
            </a:r>
            <a:r>
              <a:rPr sz="1600" dirty="0">
                <a:solidFill>
                  <a:prstClr val="black"/>
                </a:solidFill>
              </a:rPr>
              <a:t> </a:t>
            </a:r>
            <a:r>
              <a:rPr sz="1600" dirty="0" err="1">
                <a:solidFill>
                  <a:prstClr val="black"/>
                </a:solidFill>
              </a:rPr>
              <a:t>uluslararası</a:t>
            </a:r>
            <a:r>
              <a:rPr sz="1600" dirty="0">
                <a:solidFill>
                  <a:prstClr val="black"/>
                </a:solidFill>
              </a:rPr>
              <a:t> </a:t>
            </a:r>
            <a:r>
              <a:rPr sz="1600" dirty="0" err="1">
                <a:solidFill>
                  <a:prstClr val="black"/>
                </a:solidFill>
              </a:rPr>
              <a:t>çok</a:t>
            </a:r>
            <a:r>
              <a:rPr sz="1600" dirty="0">
                <a:solidFill>
                  <a:prstClr val="black"/>
                </a:solidFill>
              </a:rPr>
              <a:t> </a:t>
            </a:r>
            <a:r>
              <a:rPr sz="1600" dirty="0" err="1">
                <a:solidFill>
                  <a:prstClr val="black"/>
                </a:solidFill>
              </a:rPr>
              <a:t>sektörlü</a:t>
            </a:r>
            <a:r>
              <a:rPr sz="1600" dirty="0">
                <a:solidFill>
                  <a:prstClr val="black"/>
                </a:solidFill>
              </a:rPr>
              <a:t> </a:t>
            </a:r>
            <a:r>
              <a:rPr sz="1600" dirty="0" err="1">
                <a:solidFill>
                  <a:prstClr val="black"/>
                </a:solidFill>
              </a:rPr>
              <a:t>ekiplerde</a:t>
            </a:r>
            <a:r>
              <a:rPr sz="1600" dirty="0">
                <a:solidFill>
                  <a:prstClr val="black"/>
                </a:solidFill>
              </a:rPr>
              <a:t> </a:t>
            </a:r>
            <a:r>
              <a:rPr sz="1600" dirty="0" err="1">
                <a:solidFill>
                  <a:prstClr val="black"/>
                </a:solidFill>
              </a:rPr>
              <a:t>liderlik</a:t>
            </a:r>
            <a:r>
              <a:rPr sz="1600" dirty="0">
                <a:solidFill>
                  <a:prstClr val="black"/>
                </a:solidFill>
              </a:rPr>
              <a:t> </a:t>
            </a:r>
            <a:r>
              <a:rPr sz="1600" dirty="0" err="1">
                <a:solidFill>
                  <a:prstClr val="black"/>
                </a:solidFill>
              </a:rPr>
              <a:t>ettim</a:t>
            </a:r>
            <a:r>
              <a:rPr sz="1600" dirty="0">
                <a:solidFill>
                  <a:prstClr val="black"/>
                </a:solidFill>
              </a:rPr>
              <a:t> </a:t>
            </a:r>
            <a:r>
              <a:rPr sz="1600" dirty="0" err="1">
                <a:solidFill>
                  <a:prstClr val="black"/>
                </a:solidFill>
              </a:rPr>
              <a:t>ve</a:t>
            </a:r>
            <a:r>
              <a:rPr sz="1600" dirty="0">
                <a:solidFill>
                  <a:prstClr val="black"/>
                </a:solidFill>
              </a:rPr>
              <a:t> </a:t>
            </a:r>
            <a:r>
              <a:rPr sz="1600" dirty="0" err="1">
                <a:solidFill>
                  <a:prstClr val="black"/>
                </a:solidFill>
              </a:rPr>
              <a:t>çalıştım</a:t>
            </a:r>
            <a:endParaRPr kumimoji="0" lang="lt-LT" sz="1600" b="0" i="0" u="none" strike="noStrike" kern="1200" cap="none" spc="0" normalizeH="0" baseline="0" noProof="0" dirty="0">
              <a:ln>
                <a:noFill/>
              </a:ln>
              <a:solidFill>
                <a:prstClr val="black"/>
              </a:solidFill>
              <a:effectLst/>
              <a:uLnTx/>
              <a:uFillTx/>
              <a:latin typeface="Myriad Pro" panose="020B0503030403020204" pitchFamily="34" charset="0"/>
              <a:cs typeface="Poppins" panose="00000500000000000000" pitchFamily="2" charset="-70"/>
            </a:endParaRPr>
          </a:p>
          <a:p>
            <a:pPr marL="0" marR="0" lvl="0" indent="0" algn="just" defTabSz="914400" rtl="0" eaLnBrk="1" fontAlgn="auto" latinLnBrk="0" hangingPunct="1">
              <a:lnSpc>
                <a:spcPct val="100000"/>
              </a:lnSpc>
              <a:spcBef>
                <a:spcPts val="0"/>
              </a:spcBef>
              <a:spcAft>
                <a:spcPts val="0"/>
              </a:spcAft>
              <a:buClr>
                <a:srgbClr val="FDD901"/>
              </a:buClr>
              <a:buSzTx/>
              <a:buFontTx/>
              <a:buNone/>
              <a:tabLst/>
              <a:defRPr kern="1200">
                <a:ln>
                  <a:noFill/>
                </a:ln>
                <a:effectLst/>
                <a:uLnTx/>
                <a:uFillTx/>
                <a:latin typeface="Myriad Pro" panose="020B0503030403020204" pitchFamily="34" charset="0"/>
                <a:cs typeface="Poppins" panose="00000500000000000000" pitchFamily="2" charset="-70"/>
              </a:defRPr>
            </a:pPr>
            <a:r>
              <a:rPr b="1" dirty="0">
                <a:solidFill>
                  <a:srgbClr val="036B9F"/>
                </a:solidFill>
              </a:rPr>
              <a:t>15 YILLIK AKADEMİK ÇALIŞMA </a:t>
            </a:r>
            <a:r>
              <a:rPr sz="1600" dirty="0">
                <a:solidFill>
                  <a:prstClr val="black"/>
                </a:solidFill>
              </a:rPr>
              <a:t>(</a:t>
            </a:r>
            <a:r>
              <a:rPr sz="1600" dirty="0" err="1">
                <a:solidFill>
                  <a:prstClr val="black"/>
                </a:solidFill>
              </a:rPr>
              <a:t>ilgi</a:t>
            </a:r>
            <a:r>
              <a:rPr sz="1600" dirty="0">
                <a:solidFill>
                  <a:prstClr val="black"/>
                </a:solidFill>
              </a:rPr>
              <a:t> </a:t>
            </a:r>
            <a:r>
              <a:rPr sz="1600" dirty="0" err="1">
                <a:solidFill>
                  <a:prstClr val="black"/>
                </a:solidFill>
              </a:rPr>
              <a:t>alanı</a:t>
            </a:r>
            <a:r>
              <a:rPr sz="1600" dirty="0">
                <a:solidFill>
                  <a:prstClr val="black"/>
                </a:solidFill>
              </a:rPr>
              <a:t>: </a:t>
            </a:r>
            <a:r>
              <a:rPr sz="1600" dirty="0" err="1">
                <a:solidFill>
                  <a:prstClr val="black"/>
                </a:solidFill>
              </a:rPr>
              <a:t>sürdürülebilir</a:t>
            </a:r>
            <a:r>
              <a:rPr sz="1600" dirty="0">
                <a:solidFill>
                  <a:prstClr val="black"/>
                </a:solidFill>
              </a:rPr>
              <a:t> </a:t>
            </a:r>
            <a:r>
              <a:rPr sz="1600" dirty="0" err="1">
                <a:solidFill>
                  <a:prstClr val="black"/>
                </a:solidFill>
              </a:rPr>
              <a:t>kentsel</a:t>
            </a:r>
            <a:r>
              <a:rPr sz="1600" dirty="0">
                <a:solidFill>
                  <a:prstClr val="black"/>
                </a:solidFill>
              </a:rPr>
              <a:t> </a:t>
            </a:r>
            <a:r>
              <a:rPr sz="1600" dirty="0" err="1">
                <a:solidFill>
                  <a:prstClr val="black"/>
                </a:solidFill>
              </a:rPr>
              <a:t>ulaşım</a:t>
            </a:r>
            <a:r>
              <a:rPr sz="1600" dirty="0">
                <a:solidFill>
                  <a:prstClr val="black"/>
                </a:solidFill>
              </a:rPr>
              <a:t> </a:t>
            </a:r>
            <a:r>
              <a:rPr sz="1600" dirty="0" err="1">
                <a:solidFill>
                  <a:prstClr val="black"/>
                </a:solidFill>
              </a:rPr>
              <a:t>planlaması</a:t>
            </a:r>
            <a:r>
              <a:rPr sz="1600" dirty="0">
                <a:solidFill>
                  <a:prstClr val="black"/>
                </a:solidFill>
              </a:rPr>
              <a:t> </a:t>
            </a:r>
            <a:r>
              <a:rPr sz="1600" dirty="0" err="1">
                <a:solidFill>
                  <a:prstClr val="black"/>
                </a:solidFill>
              </a:rPr>
              <a:t>ve</a:t>
            </a:r>
            <a:r>
              <a:rPr sz="1600" dirty="0">
                <a:solidFill>
                  <a:prstClr val="black"/>
                </a:solidFill>
              </a:rPr>
              <a:t> </a:t>
            </a:r>
            <a:r>
              <a:rPr sz="1600" dirty="0" err="1">
                <a:solidFill>
                  <a:prstClr val="black"/>
                </a:solidFill>
              </a:rPr>
              <a:t>hareketlilik</a:t>
            </a:r>
            <a:r>
              <a:rPr sz="1600" dirty="0">
                <a:solidFill>
                  <a:prstClr val="black"/>
                </a:solidFill>
              </a:rPr>
              <a:t> </a:t>
            </a:r>
            <a:r>
              <a:rPr sz="1600" dirty="0" err="1">
                <a:solidFill>
                  <a:prstClr val="black"/>
                </a:solidFill>
              </a:rPr>
              <a:t>yönetimi</a:t>
            </a:r>
            <a:r>
              <a:rPr sz="1600" dirty="0">
                <a:solidFill>
                  <a:prstClr val="black"/>
                </a:solidFill>
              </a:rPr>
              <a:t> - </a:t>
            </a:r>
            <a:r>
              <a:rPr sz="1600" dirty="0" err="1">
                <a:solidFill>
                  <a:prstClr val="black"/>
                </a:solidFill>
              </a:rPr>
              <a:t>araştırma</a:t>
            </a:r>
            <a:r>
              <a:rPr sz="1600" dirty="0">
                <a:solidFill>
                  <a:prstClr val="black"/>
                </a:solidFill>
              </a:rPr>
              <a:t>, </a:t>
            </a:r>
            <a:r>
              <a:rPr sz="1600" dirty="0" err="1">
                <a:solidFill>
                  <a:prstClr val="black"/>
                </a:solidFill>
              </a:rPr>
              <a:t>ders</a:t>
            </a:r>
            <a:r>
              <a:rPr sz="1600" dirty="0">
                <a:solidFill>
                  <a:prstClr val="black"/>
                </a:solidFill>
              </a:rPr>
              <a:t> </a:t>
            </a:r>
            <a:r>
              <a:rPr sz="1600" dirty="0" err="1">
                <a:solidFill>
                  <a:prstClr val="black"/>
                </a:solidFill>
              </a:rPr>
              <a:t>verme</a:t>
            </a:r>
            <a:r>
              <a:rPr sz="1600" dirty="0">
                <a:solidFill>
                  <a:prstClr val="black"/>
                </a:solidFill>
              </a:rPr>
              <a:t> </a:t>
            </a:r>
            <a:r>
              <a:rPr sz="1600" dirty="0" err="1">
                <a:solidFill>
                  <a:prstClr val="black"/>
                </a:solidFill>
              </a:rPr>
              <a:t>ve</a:t>
            </a:r>
            <a:r>
              <a:rPr sz="1600" dirty="0">
                <a:solidFill>
                  <a:prstClr val="black"/>
                </a:solidFill>
              </a:rPr>
              <a:t> </a:t>
            </a:r>
            <a:r>
              <a:rPr sz="1600" dirty="0" err="1">
                <a:solidFill>
                  <a:prstClr val="black"/>
                </a:solidFill>
              </a:rPr>
              <a:t>çok</a:t>
            </a:r>
            <a:r>
              <a:rPr sz="1600" dirty="0">
                <a:solidFill>
                  <a:prstClr val="black"/>
                </a:solidFill>
              </a:rPr>
              <a:t> </a:t>
            </a:r>
            <a:r>
              <a:rPr sz="1600" dirty="0" err="1">
                <a:solidFill>
                  <a:prstClr val="black"/>
                </a:solidFill>
              </a:rPr>
              <a:t>sayıda</a:t>
            </a:r>
            <a:r>
              <a:rPr sz="1600" dirty="0">
                <a:solidFill>
                  <a:prstClr val="black"/>
                </a:solidFill>
              </a:rPr>
              <a:t> </a:t>
            </a:r>
            <a:r>
              <a:rPr sz="1600" dirty="0" err="1">
                <a:solidFill>
                  <a:prstClr val="black"/>
                </a:solidFill>
              </a:rPr>
              <a:t>yayın</a:t>
            </a:r>
            <a:r>
              <a:rPr sz="1600" dirty="0">
                <a:solidFill>
                  <a:prstClr val="black"/>
                </a:solidFill>
              </a:rPr>
              <a:t>) </a:t>
            </a:r>
            <a:endParaRPr kumimoji="0" lang="lt-LT" b="0" i="0" u="none" strike="noStrike" kern="1200" cap="none" spc="0" normalizeH="0" baseline="0" noProof="0" dirty="0">
              <a:ln>
                <a:noFill/>
              </a:ln>
              <a:solidFill>
                <a:prstClr val="black"/>
              </a:solidFill>
              <a:effectLst/>
              <a:uLnTx/>
              <a:uFillTx/>
              <a:latin typeface="Myriad Pro" panose="020B0503030403020204" pitchFamily="34" charset="0"/>
              <a:cs typeface="Poppins" panose="00000500000000000000" pitchFamily="2" charset="-70"/>
            </a:endParaRPr>
          </a:p>
        </p:txBody>
      </p:sp>
      <p:pic>
        <p:nvPicPr>
          <p:cNvPr id="4" name="Google Shape;95;p16">
            <a:extLst>
              <a:ext uri="{FF2B5EF4-FFF2-40B4-BE49-F238E27FC236}">
                <a16:creationId xmlns:a16="http://schemas.microsoft.com/office/drawing/2014/main" id="{0DCDBB52-0E5C-B666-0DE5-FA7F26ADFAA1}"/>
              </a:ext>
            </a:extLst>
          </p:cNvPr>
          <p:cNvPicPr preferRelativeResize="0">
            <a:picLocks noChangeAspect="1"/>
          </p:cNvPicPr>
          <p:nvPr/>
        </p:nvPicPr>
        <p:blipFill rotWithShape="1">
          <a:blip r:embed="rId3"/>
          <a:srcRect l="25108" r="29163"/>
          <a:stretch/>
        </p:blipFill>
        <p:spPr>
          <a:xfrm>
            <a:off x="8148133" y="917560"/>
            <a:ext cx="3482356" cy="5073680"/>
          </a:xfrm>
          <a:prstGeom prst="ellipse">
            <a:avLst/>
          </a:prstGeom>
          <a:ln>
            <a:noFill/>
          </a:ln>
          <a:effectLst>
            <a:softEdge rad="112500"/>
          </a:effectLst>
        </p:spPr>
      </p:pic>
    </p:spTree>
    <p:extLst>
      <p:ext uri="{BB962C8B-B14F-4D97-AF65-F5344CB8AC3E}">
        <p14:creationId xmlns:p14="http://schemas.microsoft.com/office/powerpoint/2010/main" val="3659709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4FDB6C3-0830-3A3C-6012-8CA5A2541A16}"/>
              </a:ext>
            </a:extLst>
          </p:cNvPr>
          <p:cNvGrpSpPr/>
          <p:nvPr/>
        </p:nvGrpSpPr>
        <p:grpSpPr>
          <a:xfrm rot="10800000">
            <a:off x="11012456" y="4984947"/>
            <a:ext cx="1211605" cy="1426465"/>
            <a:chOff x="10877169" y="110933"/>
            <a:chExt cx="1211605" cy="1426465"/>
          </a:xfrm>
        </p:grpSpPr>
        <p:grpSp>
          <p:nvGrpSpPr>
            <p:cNvPr id="11" name="Group 10">
              <a:extLst>
                <a:ext uri="{FF2B5EF4-FFF2-40B4-BE49-F238E27FC236}">
                  <a16:creationId xmlns:a16="http://schemas.microsoft.com/office/drawing/2014/main" id="{5EB87CFD-CCC1-B8D0-E4E4-3C02CF4C40FE}"/>
                </a:ext>
              </a:extLst>
            </p:cNvPr>
            <p:cNvGrpSpPr/>
            <p:nvPr/>
          </p:nvGrpSpPr>
          <p:grpSpPr>
            <a:xfrm>
              <a:off x="10877169" y="110933"/>
              <a:ext cx="769570" cy="1426465"/>
              <a:chOff x="10877169" y="110933"/>
              <a:chExt cx="769570" cy="1426465"/>
            </a:xfrm>
          </p:grpSpPr>
          <p:grpSp>
            <p:nvGrpSpPr>
              <p:cNvPr id="20" name="Group 19">
                <a:extLst>
                  <a:ext uri="{FF2B5EF4-FFF2-40B4-BE49-F238E27FC236}">
                    <a16:creationId xmlns:a16="http://schemas.microsoft.com/office/drawing/2014/main" id="{A31051CC-ACB8-552B-8D93-493430AD58B6}"/>
                  </a:ext>
                </a:extLst>
              </p:cNvPr>
              <p:cNvGrpSpPr/>
              <p:nvPr/>
            </p:nvGrpSpPr>
            <p:grpSpPr>
              <a:xfrm>
                <a:off x="10877169" y="110933"/>
                <a:ext cx="350123" cy="1426465"/>
                <a:chOff x="10919534" y="372862"/>
                <a:chExt cx="458679" cy="1868743"/>
              </a:xfrm>
            </p:grpSpPr>
            <p:sp>
              <p:nvSpPr>
                <p:cNvPr id="28" name="Rectangle 27">
                  <a:extLst>
                    <a:ext uri="{FF2B5EF4-FFF2-40B4-BE49-F238E27FC236}">
                      <a16:creationId xmlns:a16="http://schemas.microsoft.com/office/drawing/2014/main" id="{34D1E0C7-ED7A-0E4E-1CB6-4857C08277CB}"/>
                    </a:ext>
                  </a:extLst>
                </p:cNvPr>
                <p:cNvSpPr/>
                <p:nvPr/>
              </p:nvSpPr>
              <p:spPr>
                <a:xfrm flipH="1">
                  <a:off x="1091953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9" name="Rectangle 28">
                  <a:extLst>
                    <a:ext uri="{FF2B5EF4-FFF2-40B4-BE49-F238E27FC236}">
                      <a16:creationId xmlns:a16="http://schemas.microsoft.com/office/drawing/2014/main" id="{7DA09DE1-4443-90AB-BF9F-1B9B14314782}"/>
                    </a:ext>
                  </a:extLst>
                </p:cNvPr>
                <p:cNvSpPr/>
                <p:nvPr/>
              </p:nvSpPr>
              <p:spPr>
                <a:xfrm>
                  <a:off x="11108924" y="372862"/>
                  <a:ext cx="79899" cy="1024677"/>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30" name="Rectangle 29">
                  <a:extLst>
                    <a:ext uri="{FF2B5EF4-FFF2-40B4-BE49-F238E27FC236}">
                      <a16:creationId xmlns:a16="http://schemas.microsoft.com/office/drawing/2014/main" id="{6074C7E4-AD92-3BAF-DD87-9B6564046A6A}"/>
                    </a:ext>
                  </a:extLst>
                </p:cNvPr>
                <p:cNvSpPr/>
                <p:nvPr/>
              </p:nvSpPr>
              <p:spPr>
                <a:xfrm flipH="1">
                  <a:off x="1129831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31" name="Rectangle 30">
                  <a:extLst>
                    <a:ext uri="{FF2B5EF4-FFF2-40B4-BE49-F238E27FC236}">
                      <a16:creationId xmlns:a16="http://schemas.microsoft.com/office/drawing/2014/main" id="{57E3D1C1-C385-094D-17C2-A0D7149B69A5}"/>
                    </a:ext>
                  </a:extLst>
                </p:cNvPr>
                <p:cNvSpPr/>
                <p:nvPr/>
              </p:nvSpPr>
              <p:spPr>
                <a:xfrm>
                  <a:off x="10934330"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32" name="Rectangle 31">
                  <a:extLst>
                    <a:ext uri="{FF2B5EF4-FFF2-40B4-BE49-F238E27FC236}">
                      <a16:creationId xmlns:a16="http://schemas.microsoft.com/office/drawing/2014/main" id="{B4079952-7EEA-D185-456C-668F0AD68FF2}"/>
                    </a:ext>
                  </a:extLst>
                </p:cNvPr>
                <p:cNvSpPr/>
                <p:nvPr/>
              </p:nvSpPr>
              <p:spPr>
                <a:xfrm>
                  <a:off x="11298314"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33" name="Rectangle 32">
                  <a:extLst>
                    <a:ext uri="{FF2B5EF4-FFF2-40B4-BE49-F238E27FC236}">
                      <a16:creationId xmlns:a16="http://schemas.microsoft.com/office/drawing/2014/main" id="{E52C8593-8410-5B69-B0D2-33A5B3FE7904}"/>
                    </a:ext>
                  </a:extLst>
                </p:cNvPr>
                <p:cNvSpPr/>
                <p:nvPr/>
              </p:nvSpPr>
              <p:spPr>
                <a:xfrm flipH="1">
                  <a:off x="11123720" y="1470400"/>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grpSp>
            <p:nvGrpSpPr>
              <p:cNvPr id="21" name="Group 20">
                <a:extLst>
                  <a:ext uri="{FF2B5EF4-FFF2-40B4-BE49-F238E27FC236}">
                    <a16:creationId xmlns:a16="http://schemas.microsoft.com/office/drawing/2014/main" id="{F9150B79-A8FE-507E-B9A0-5AA7318E6123}"/>
                  </a:ext>
                </a:extLst>
              </p:cNvPr>
              <p:cNvGrpSpPr/>
              <p:nvPr/>
            </p:nvGrpSpPr>
            <p:grpSpPr>
              <a:xfrm>
                <a:off x="11296616" y="110933"/>
                <a:ext cx="350123" cy="1426465"/>
                <a:chOff x="10919534" y="372862"/>
                <a:chExt cx="458679" cy="1868743"/>
              </a:xfrm>
            </p:grpSpPr>
            <p:sp>
              <p:nvSpPr>
                <p:cNvPr id="22" name="Rectangle 21">
                  <a:extLst>
                    <a:ext uri="{FF2B5EF4-FFF2-40B4-BE49-F238E27FC236}">
                      <a16:creationId xmlns:a16="http://schemas.microsoft.com/office/drawing/2014/main" id="{199F859E-9D07-ADD5-80C2-D7619660D9FB}"/>
                    </a:ext>
                  </a:extLst>
                </p:cNvPr>
                <p:cNvSpPr/>
                <p:nvPr/>
              </p:nvSpPr>
              <p:spPr>
                <a:xfrm flipH="1">
                  <a:off x="1091953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3" name="Rectangle 22">
                  <a:extLst>
                    <a:ext uri="{FF2B5EF4-FFF2-40B4-BE49-F238E27FC236}">
                      <a16:creationId xmlns:a16="http://schemas.microsoft.com/office/drawing/2014/main" id="{9F8425D5-0DB2-EF3F-28FA-2C63DC89DA28}"/>
                    </a:ext>
                  </a:extLst>
                </p:cNvPr>
                <p:cNvSpPr/>
                <p:nvPr/>
              </p:nvSpPr>
              <p:spPr>
                <a:xfrm>
                  <a:off x="11108924" y="372862"/>
                  <a:ext cx="79899" cy="1024677"/>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4" name="Rectangle 23">
                  <a:extLst>
                    <a:ext uri="{FF2B5EF4-FFF2-40B4-BE49-F238E27FC236}">
                      <a16:creationId xmlns:a16="http://schemas.microsoft.com/office/drawing/2014/main" id="{169CBE0F-7313-6BD8-FD53-5458945D1E81}"/>
                    </a:ext>
                  </a:extLst>
                </p:cNvPr>
                <p:cNvSpPr/>
                <p:nvPr/>
              </p:nvSpPr>
              <p:spPr>
                <a:xfrm flipH="1">
                  <a:off x="1129831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5" name="Rectangle 24">
                  <a:extLst>
                    <a:ext uri="{FF2B5EF4-FFF2-40B4-BE49-F238E27FC236}">
                      <a16:creationId xmlns:a16="http://schemas.microsoft.com/office/drawing/2014/main" id="{25D9FD02-08E4-25FB-F137-2A6F73E6E69B}"/>
                    </a:ext>
                  </a:extLst>
                </p:cNvPr>
                <p:cNvSpPr/>
                <p:nvPr/>
              </p:nvSpPr>
              <p:spPr>
                <a:xfrm>
                  <a:off x="10934330"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6" name="Rectangle 25">
                  <a:extLst>
                    <a:ext uri="{FF2B5EF4-FFF2-40B4-BE49-F238E27FC236}">
                      <a16:creationId xmlns:a16="http://schemas.microsoft.com/office/drawing/2014/main" id="{67F313F1-E8BB-C87A-D1E2-13626AF6B680}"/>
                    </a:ext>
                  </a:extLst>
                </p:cNvPr>
                <p:cNvSpPr/>
                <p:nvPr/>
              </p:nvSpPr>
              <p:spPr>
                <a:xfrm>
                  <a:off x="11298314"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7" name="Rectangle 26">
                  <a:extLst>
                    <a:ext uri="{FF2B5EF4-FFF2-40B4-BE49-F238E27FC236}">
                      <a16:creationId xmlns:a16="http://schemas.microsoft.com/office/drawing/2014/main" id="{0DDCCCE7-A114-81D4-AE3E-988E71D873A8}"/>
                    </a:ext>
                  </a:extLst>
                </p:cNvPr>
                <p:cNvSpPr/>
                <p:nvPr/>
              </p:nvSpPr>
              <p:spPr>
                <a:xfrm flipH="1">
                  <a:off x="11123720" y="1470400"/>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grpSp>
        <p:grpSp>
          <p:nvGrpSpPr>
            <p:cNvPr id="13" name="Group 12">
              <a:extLst>
                <a:ext uri="{FF2B5EF4-FFF2-40B4-BE49-F238E27FC236}">
                  <a16:creationId xmlns:a16="http://schemas.microsoft.com/office/drawing/2014/main" id="{82A4E550-536B-787C-A2B3-C7215BC6E4DD}"/>
                </a:ext>
              </a:extLst>
            </p:cNvPr>
            <p:cNvGrpSpPr/>
            <p:nvPr/>
          </p:nvGrpSpPr>
          <p:grpSpPr>
            <a:xfrm>
              <a:off x="11738651" y="110933"/>
              <a:ext cx="350123" cy="1426465"/>
              <a:chOff x="10919534" y="372862"/>
              <a:chExt cx="458679" cy="1868743"/>
            </a:xfrm>
          </p:grpSpPr>
          <p:sp>
            <p:nvSpPr>
              <p:cNvPr id="14" name="Rectangle 13">
                <a:extLst>
                  <a:ext uri="{FF2B5EF4-FFF2-40B4-BE49-F238E27FC236}">
                    <a16:creationId xmlns:a16="http://schemas.microsoft.com/office/drawing/2014/main" id="{7AD3D177-E769-C58E-EBD1-0106D7DDDDF8}"/>
                  </a:ext>
                </a:extLst>
              </p:cNvPr>
              <p:cNvSpPr/>
              <p:nvPr/>
            </p:nvSpPr>
            <p:spPr>
              <a:xfrm flipH="1">
                <a:off x="1091953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5" name="Rectangle 14">
                <a:extLst>
                  <a:ext uri="{FF2B5EF4-FFF2-40B4-BE49-F238E27FC236}">
                    <a16:creationId xmlns:a16="http://schemas.microsoft.com/office/drawing/2014/main" id="{CD193D0A-E661-960F-4E06-A0C57C85335C}"/>
                  </a:ext>
                </a:extLst>
              </p:cNvPr>
              <p:cNvSpPr/>
              <p:nvPr/>
            </p:nvSpPr>
            <p:spPr>
              <a:xfrm>
                <a:off x="11108924" y="372862"/>
                <a:ext cx="79899" cy="1024677"/>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6" name="Rectangle 15">
                <a:extLst>
                  <a:ext uri="{FF2B5EF4-FFF2-40B4-BE49-F238E27FC236}">
                    <a16:creationId xmlns:a16="http://schemas.microsoft.com/office/drawing/2014/main" id="{FFE6D571-0B05-40FD-2CE3-A8731BBE4395}"/>
                  </a:ext>
                </a:extLst>
              </p:cNvPr>
              <p:cNvSpPr/>
              <p:nvPr/>
            </p:nvSpPr>
            <p:spPr>
              <a:xfrm flipH="1">
                <a:off x="1129831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7" name="Rectangle 16">
                <a:extLst>
                  <a:ext uri="{FF2B5EF4-FFF2-40B4-BE49-F238E27FC236}">
                    <a16:creationId xmlns:a16="http://schemas.microsoft.com/office/drawing/2014/main" id="{11401A67-91C1-5222-7846-FDB1C114BFC4}"/>
                  </a:ext>
                </a:extLst>
              </p:cNvPr>
              <p:cNvSpPr/>
              <p:nvPr/>
            </p:nvSpPr>
            <p:spPr>
              <a:xfrm>
                <a:off x="10934330"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8" name="Rectangle 17">
                <a:extLst>
                  <a:ext uri="{FF2B5EF4-FFF2-40B4-BE49-F238E27FC236}">
                    <a16:creationId xmlns:a16="http://schemas.microsoft.com/office/drawing/2014/main" id="{A338D95B-BE02-C7AD-2215-DD37F0BE27FB}"/>
                  </a:ext>
                </a:extLst>
              </p:cNvPr>
              <p:cNvSpPr/>
              <p:nvPr/>
            </p:nvSpPr>
            <p:spPr>
              <a:xfrm>
                <a:off x="11298314"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9" name="Rectangle 18">
                <a:extLst>
                  <a:ext uri="{FF2B5EF4-FFF2-40B4-BE49-F238E27FC236}">
                    <a16:creationId xmlns:a16="http://schemas.microsoft.com/office/drawing/2014/main" id="{FA5DE187-4B3C-B42F-13B2-A1EA5F98C49D}"/>
                  </a:ext>
                </a:extLst>
              </p:cNvPr>
              <p:cNvSpPr/>
              <p:nvPr/>
            </p:nvSpPr>
            <p:spPr>
              <a:xfrm flipH="1">
                <a:off x="11123720" y="1470400"/>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grpSp>
      <p:sp>
        <p:nvSpPr>
          <p:cNvPr id="6" name="Slide Number Placeholder 1">
            <a:extLst>
              <a:ext uri="{FF2B5EF4-FFF2-40B4-BE49-F238E27FC236}">
                <a16:creationId xmlns:a16="http://schemas.microsoft.com/office/drawing/2014/main" id="{709D0976-7CE7-9C87-94D6-653E011E6961}"/>
              </a:ext>
            </a:extLst>
          </p:cNvPr>
          <p:cNvSpPr>
            <a:spLocks noGrp="1"/>
          </p:cNvSpPr>
          <p:nvPr>
            <p:ph type="sldNum" sz="quarter" idx="12"/>
          </p:nvPr>
        </p:nvSpPr>
        <p:spPr>
          <a:xfrm>
            <a:off x="11618259" y="6411412"/>
            <a:ext cx="421343"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3BA4B-03AB-4F0B-B910-2E3FF1DD6F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3088DFD-1670-B2D7-BA32-4BAB566AC3E1}"/>
              </a:ext>
            </a:extLst>
          </p:cNvPr>
          <p:cNvPicPr>
            <a:picLocks noChangeAspect="1"/>
          </p:cNvPicPr>
          <p:nvPr/>
        </p:nvPicPr>
        <p:blipFill rotWithShape="1">
          <a:blip r:embed="rId3"/>
          <a:srcRect l="59828"/>
          <a:stretch/>
        </p:blipFill>
        <p:spPr>
          <a:xfrm>
            <a:off x="600457" y="2234459"/>
            <a:ext cx="2556387" cy="796505"/>
          </a:xfrm>
          <a:prstGeom prst="rect">
            <a:avLst/>
          </a:prstGeom>
        </p:spPr>
      </p:pic>
      <p:sp>
        <p:nvSpPr>
          <p:cNvPr id="3" name="Content Placeholder 3">
            <a:extLst>
              <a:ext uri="{FF2B5EF4-FFF2-40B4-BE49-F238E27FC236}">
                <a16:creationId xmlns:a16="http://schemas.microsoft.com/office/drawing/2014/main" id="{01EC3643-0314-465B-7F15-9F9A5625F29A}"/>
              </a:ext>
            </a:extLst>
          </p:cNvPr>
          <p:cNvSpPr txBox="1">
            <a:spLocks/>
          </p:cNvSpPr>
          <p:nvPr/>
        </p:nvSpPr>
        <p:spPr>
          <a:xfrm>
            <a:off x="600457" y="3030964"/>
            <a:ext cx="3874724" cy="2961614"/>
          </a:xfrm>
          <a:prstGeom prst="rect">
            <a:avLst/>
          </a:prstGeom>
        </p:spPr>
        <p:txBody>
          <a:bodyPr vert="horz" lIns="91440" tIns="45720" rIns="91440" bIns="4572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indent="-283464" algn="just" fontAlgn="t">
              <a:lnSpc>
                <a:spcPct val="120000"/>
              </a:lnSpc>
              <a:spcBef>
                <a:spcPts val="0"/>
              </a:spcBef>
              <a:spcAft>
                <a:spcPts val="800"/>
              </a:spcAft>
              <a:defRPr sz="1800">
                <a:solidFill>
                  <a:srgbClr val="000000"/>
                </a:solidFill>
                <a:latin typeface="Calibri" panose="020F0502020204030204" pitchFamily="34" charset="0"/>
              </a:defRPr>
            </a:pPr>
            <a:r>
              <a:t>Kentsel hareketliliği ilgilendiren </a:t>
            </a:r>
            <a:r>
              <a:rPr b="1"/>
              <a:t>dış etkenlerdeki </a:t>
            </a:r>
            <a:r>
              <a:t>olası değişiklikleri</a:t>
            </a:r>
            <a:r>
              <a:rPr b="1"/>
              <a:t> analiz etmek</a:t>
            </a:r>
          </a:p>
          <a:p>
            <a:pPr marL="283464" indent="-283464" algn="just" fontAlgn="t">
              <a:lnSpc>
                <a:spcPct val="120000"/>
              </a:lnSpc>
              <a:spcBef>
                <a:spcPts val="0"/>
              </a:spcBef>
              <a:spcAft>
                <a:spcPts val="800"/>
              </a:spcAft>
              <a:defRPr sz="1800">
                <a:solidFill>
                  <a:srgbClr val="000000"/>
                </a:solidFill>
                <a:latin typeface="Calibri" panose="020F0502020204030204" pitchFamily="34" charset="0"/>
              </a:defRPr>
            </a:pPr>
            <a:r>
              <a:t>Alternatif stratejik yönelimleri keşfetmek için</a:t>
            </a:r>
            <a:r>
              <a:rPr b="1"/>
              <a:t> senaryolar geliştirmek </a:t>
            </a:r>
          </a:p>
          <a:p>
            <a:pPr marL="283464" indent="-283464" algn="just" fontAlgn="t">
              <a:lnSpc>
                <a:spcPct val="120000"/>
              </a:lnSpc>
              <a:spcBef>
                <a:spcPts val="0"/>
              </a:spcBef>
              <a:spcAft>
                <a:spcPts val="800"/>
              </a:spcAft>
              <a:defRPr sz="1800">
                <a:solidFill>
                  <a:srgbClr val="000000"/>
                </a:solidFill>
                <a:latin typeface="Calibri" panose="020F0502020204030204" pitchFamily="34" charset="0"/>
              </a:defRPr>
            </a:pPr>
            <a:r>
              <a:rPr b="1"/>
              <a:t>Ortak Vizyonu Belirleme</a:t>
            </a:r>
            <a:r>
              <a:t> (şehir için istenilen hareketlilik geleceğinin nitel bir açıklaması)</a:t>
            </a:r>
          </a:p>
        </p:txBody>
      </p:sp>
      <p:sp>
        <p:nvSpPr>
          <p:cNvPr id="4" name="TextBox 3">
            <a:extLst>
              <a:ext uri="{FF2B5EF4-FFF2-40B4-BE49-F238E27FC236}">
                <a16:creationId xmlns:a16="http://schemas.microsoft.com/office/drawing/2014/main" id="{9EB786CB-2011-39A0-CDAD-9DDDB0C8D0D4}"/>
              </a:ext>
            </a:extLst>
          </p:cNvPr>
          <p:cNvSpPr txBox="1"/>
          <p:nvPr/>
        </p:nvSpPr>
        <p:spPr>
          <a:xfrm>
            <a:off x="4690337" y="3455047"/>
            <a:ext cx="4543848" cy="2189317"/>
          </a:xfrm>
          <a:prstGeom prst="rect">
            <a:avLst/>
          </a:prstGeom>
          <a:noFill/>
        </p:spPr>
        <p:txBody>
          <a:bodyPr wrap="square">
            <a:spAutoFit/>
          </a:bodyPr>
          <a:lstStyle/>
          <a:p>
            <a:pPr marL="285750" indent="-285750" algn="just" fontAlgn="t">
              <a:lnSpc>
                <a:spcPct val="120000"/>
              </a:lnSpc>
              <a:spcAft>
                <a:spcPts val="800"/>
              </a:spcAft>
              <a:buFont typeface="Arial" panose="020B0604020202020204" pitchFamily="34" charset="0"/>
              <a:buChar char="•"/>
              <a:defRPr sz="1800">
                <a:solidFill>
                  <a:srgbClr val="000000"/>
                </a:solidFill>
                <a:latin typeface="Calibri" panose="020F0502020204030204" pitchFamily="34" charset="0"/>
              </a:defRPr>
            </a:pPr>
            <a:r>
              <a:t>Nasıl bir değişimin amaçlandığını göstermek için</a:t>
            </a:r>
            <a:r>
              <a:rPr b="1"/>
              <a:t> hedefler belirleme </a:t>
            </a:r>
            <a:r>
              <a:t>(tüm ulaşım modlarını kapsayan)</a:t>
            </a:r>
          </a:p>
          <a:p>
            <a:pPr marL="285750" indent="-285750" algn="just" fontAlgn="t">
              <a:lnSpc>
                <a:spcPct val="120000"/>
              </a:lnSpc>
              <a:spcBef>
                <a:spcPts val="0"/>
              </a:spcBef>
              <a:spcAft>
                <a:spcPts val="800"/>
              </a:spcAft>
              <a:buFont typeface="Arial" panose="020B0604020202020204" pitchFamily="34" charset="0"/>
              <a:buChar char="•"/>
              <a:defRPr sz="1800">
                <a:solidFill>
                  <a:srgbClr val="000000"/>
                </a:solidFill>
                <a:latin typeface="Calibri" panose="020F0502020204030204" pitchFamily="34" charset="0"/>
              </a:defRPr>
            </a:pPr>
            <a:r>
              <a:t>Stratejik </a:t>
            </a:r>
            <a:r>
              <a:rPr b="1"/>
              <a:t>göstergelerin</a:t>
            </a:r>
            <a:r>
              <a:t> </a:t>
            </a:r>
            <a:r>
              <a:rPr b="1"/>
              <a:t>ve (SMART) hedef </a:t>
            </a:r>
            <a:r>
              <a:t>değerlerin</a:t>
            </a:r>
            <a:r>
              <a:rPr b="1"/>
              <a:t> belirlenmesi</a:t>
            </a:r>
            <a:r>
              <a:t> (hedeflerdeki ilerlemeyi takip edebilmek için)</a:t>
            </a:r>
          </a:p>
        </p:txBody>
      </p:sp>
      <p:pic>
        <p:nvPicPr>
          <p:cNvPr id="8" name="Picture 7">
            <a:extLst>
              <a:ext uri="{FF2B5EF4-FFF2-40B4-BE49-F238E27FC236}">
                <a16:creationId xmlns:a16="http://schemas.microsoft.com/office/drawing/2014/main" id="{B5E46560-9AA8-C152-041F-E12233AF1B66}"/>
              </a:ext>
            </a:extLst>
          </p:cNvPr>
          <p:cNvPicPr>
            <a:picLocks noChangeAspect="1"/>
          </p:cNvPicPr>
          <p:nvPr/>
        </p:nvPicPr>
        <p:blipFill>
          <a:blip r:embed="rId4"/>
          <a:stretch>
            <a:fillRect/>
          </a:stretch>
        </p:blipFill>
        <p:spPr>
          <a:xfrm>
            <a:off x="5921909" y="2096462"/>
            <a:ext cx="5696350" cy="1276440"/>
          </a:xfrm>
          <a:prstGeom prst="rect">
            <a:avLst/>
          </a:prstGeom>
        </p:spPr>
      </p:pic>
      <p:pic>
        <p:nvPicPr>
          <p:cNvPr id="9" name="Graphic 8" descr="Arrow Clockwise curve">
            <a:extLst>
              <a:ext uri="{FF2B5EF4-FFF2-40B4-BE49-F238E27FC236}">
                <a16:creationId xmlns:a16="http://schemas.microsoft.com/office/drawing/2014/main" id="{C5D0ECD4-B123-2FAF-63C0-3B3F5015AB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4351194" flipH="1">
            <a:off x="8242809" y="4945678"/>
            <a:ext cx="1462424" cy="1462424"/>
          </a:xfrm>
          <a:prstGeom prst="rect">
            <a:avLst/>
          </a:prstGeom>
        </p:spPr>
      </p:pic>
      <p:sp>
        <p:nvSpPr>
          <p:cNvPr id="12" name="Rectangle: Rounded Corners 11">
            <a:extLst>
              <a:ext uri="{FF2B5EF4-FFF2-40B4-BE49-F238E27FC236}">
                <a16:creationId xmlns:a16="http://schemas.microsoft.com/office/drawing/2014/main" id="{B010DFA7-D312-6A24-631B-0B6659F70EA4}"/>
              </a:ext>
            </a:extLst>
          </p:cNvPr>
          <p:cNvSpPr/>
          <p:nvPr/>
        </p:nvSpPr>
        <p:spPr>
          <a:xfrm>
            <a:off x="9702393" y="3580833"/>
            <a:ext cx="1796120" cy="2411745"/>
          </a:xfrm>
          <a:prstGeom prst="roundRect">
            <a:avLst>
              <a:gd name="adj" fmla="val 7023"/>
            </a:avLst>
          </a:prstGeom>
          <a:solidFill>
            <a:schemeClr val="bg1"/>
          </a:solidFill>
          <a:ln w="28575">
            <a:solidFill>
              <a:srgbClr val="8398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t">
              <a:spcAft>
                <a:spcPts val="800"/>
              </a:spcAft>
              <a:defRPr b="1">
                <a:solidFill>
                  <a:schemeClr val="tx1"/>
                </a:solidFill>
                <a:latin typeface="Calibri" panose="020F0502020204030204" pitchFamily="34" charset="0"/>
              </a:defRPr>
            </a:pPr>
            <a:r>
              <a:rPr sz="1400" dirty="0"/>
              <a:t>SMART </a:t>
            </a:r>
            <a:r>
              <a:rPr sz="1400" dirty="0" err="1"/>
              <a:t>Hedef</a:t>
            </a:r>
            <a:r>
              <a:rPr sz="1400" dirty="0"/>
              <a:t> </a:t>
            </a:r>
            <a:r>
              <a:rPr sz="1400" dirty="0" err="1"/>
              <a:t>değerler</a:t>
            </a:r>
            <a:r>
              <a:rPr sz="1400" dirty="0"/>
              <a:t>:</a:t>
            </a:r>
          </a:p>
          <a:p>
            <a:pPr marL="285750" indent="-285750" fontAlgn="t">
              <a:spcAft>
                <a:spcPts val="800"/>
              </a:spcAft>
              <a:buFont typeface="Calibri" panose="020F0502020204030204" pitchFamily="34" charset="0"/>
              <a:buChar char="»"/>
              <a:defRPr>
                <a:solidFill>
                  <a:schemeClr val="tx1"/>
                </a:solidFill>
                <a:latin typeface="Calibri" panose="020F0502020204030204" pitchFamily="34" charset="0"/>
              </a:defRPr>
            </a:pPr>
            <a:r>
              <a:rPr sz="1400" dirty="0" err="1"/>
              <a:t>Spesifik</a:t>
            </a:r>
            <a:r>
              <a:rPr sz="1400" dirty="0"/>
              <a:t>/</a:t>
            </a:r>
            <a:r>
              <a:rPr sz="1400" dirty="0" err="1"/>
              <a:t>Belirli</a:t>
            </a:r>
            <a:r>
              <a:rPr sz="1400" dirty="0"/>
              <a:t> </a:t>
            </a:r>
          </a:p>
          <a:p>
            <a:pPr marL="285750" indent="-285750" fontAlgn="t">
              <a:spcAft>
                <a:spcPts val="800"/>
              </a:spcAft>
              <a:buFont typeface="Calibri" panose="020F0502020204030204" pitchFamily="34" charset="0"/>
              <a:buChar char="»"/>
              <a:defRPr>
                <a:solidFill>
                  <a:schemeClr val="tx1"/>
                </a:solidFill>
                <a:latin typeface="Calibri" panose="020F0502020204030204" pitchFamily="34" charset="0"/>
              </a:defRPr>
            </a:pPr>
            <a:r>
              <a:rPr sz="1400" dirty="0" err="1"/>
              <a:t>Ölçülebilir</a:t>
            </a:r>
            <a:r>
              <a:rPr sz="1400" dirty="0"/>
              <a:t> </a:t>
            </a:r>
          </a:p>
          <a:p>
            <a:pPr marL="285750" indent="-285750" fontAlgn="t">
              <a:spcAft>
                <a:spcPts val="800"/>
              </a:spcAft>
              <a:buFont typeface="Calibri" panose="020F0502020204030204" pitchFamily="34" charset="0"/>
              <a:buChar char="»"/>
              <a:defRPr>
                <a:solidFill>
                  <a:schemeClr val="tx1"/>
                </a:solidFill>
                <a:latin typeface="Calibri" panose="020F0502020204030204" pitchFamily="34" charset="0"/>
              </a:defRPr>
            </a:pPr>
            <a:r>
              <a:rPr sz="1400" dirty="0" err="1"/>
              <a:t>Ulaşılabilir</a:t>
            </a:r>
            <a:r>
              <a:rPr sz="1400" dirty="0"/>
              <a:t> </a:t>
            </a:r>
          </a:p>
          <a:p>
            <a:pPr marL="285750" indent="-285750" fontAlgn="t">
              <a:spcAft>
                <a:spcPts val="800"/>
              </a:spcAft>
              <a:buFont typeface="Calibri" panose="020F0502020204030204" pitchFamily="34" charset="0"/>
              <a:buChar char="»"/>
              <a:defRPr>
                <a:solidFill>
                  <a:schemeClr val="tx1"/>
                </a:solidFill>
                <a:latin typeface="Calibri" panose="020F0502020204030204" pitchFamily="34" charset="0"/>
              </a:defRPr>
            </a:pPr>
            <a:r>
              <a:rPr sz="1400" dirty="0" err="1"/>
              <a:t>Alakalı</a:t>
            </a:r>
            <a:r>
              <a:rPr sz="1400" dirty="0"/>
              <a:t> </a:t>
            </a:r>
          </a:p>
          <a:p>
            <a:pPr marL="285750" indent="-285750" fontAlgn="t">
              <a:spcAft>
                <a:spcPts val="800"/>
              </a:spcAft>
              <a:buFont typeface="Calibri" panose="020F0502020204030204" pitchFamily="34" charset="0"/>
              <a:buChar char="»"/>
              <a:defRPr>
                <a:solidFill>
                  <a:schemeClr val="tx1"/>
                </a:solidFill>
                <a:latin typeface="Calibri" panose="020F0502020204030204" pitchFamily="34" charset="0"/>
              </a:defRPr>
            </a:pPr>
            <a:r>
              <a:rPr sz="1400" dirty="0"/>
              <a:t>Zaman </a:t>
            </a:r>
            <a:r>
              <a:rPr sz="1400" dirty="0" err="1"/>
              <a:t>açısından</a:t>
            </a:r>
            <a:r>
              <a:rPr sz="1400" dirty="0"/>
              <a:t> </a:t>
            </a:r>
            <a:r>
              <a:rPr sz="1400" dirty="0" err="1"/>
              <a:t>yapılabilir</a:t>
            </a:r>
            <a:endParaRPr sz="1400" dirty="0"/>
          </a:p>
        </p:txBody>
      </p:sp>
      <p:sp>
        <p:nvSpPr>
          <p:cNvPr id="2" name="Title 2">
            <a:extLst>
              <a:ext uri="{FF2B5EF4-FFF2-40B4-BE49-F238E27FC236}">
                <a16:creationId xmlns:a16="http://schemas.microsoft.com/office/drawing/2014/main" id="{646E188C-BEAD-08B1-3233-7C549D357B95}"/>
              </a:ext>
            </a:extLst>
          </p:cNvPr>
          <p:cNvSpPr txBox="1">
            <a:spLocks/>
          </p:cNvSpPr>
          <p:nvPr/>
        </p:nvSpPr>
        <p:spPr>
          <a:xfrm>
            <a:off x="600457" y="952121"/>
            <a:ext cx="9346720" cy="1426464"/>
          </a:xfrm>
          <a:prstGeom prst="rect">
            <a:avLst/>
          </a:prstGeom>
        </p:spPr>
        <p:txBody>
          <a:bodyPr vert="horz"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sz="3200" b="1">
                <a:latin typeface="Myriad Pro" panose="020B0503030403020204" pitchFamily="34" charset="0"/>
                <a:ea typeface="+mn-ea"/>
                <a:cs typeface="Poppins" panose="00000500000000000000" pitchFamily="2" charset="-70"/>
              </a:defRPr>
            </a:pPr>
            <a:r>
              <a:rPr>
                <a:solidFill>
                  <a:srgbClr val="509689"/>
                </a:solidFill>
              </a:rPr>
              <a:t>Sürdürülebilir Kentsel Ulaşım Planlamasının</a:t>
            </a:r>
            <a:r>
              <a:rPr>
                <a:solidFill>
                  <a:srgbClr val="036B9F"/>
                </a:solidFill>
              </a:rPr>
              <a:t> Ana Unsurları (2)</a:t>
            </a:r>
            <a:endParaRPr lang="en-US" sz="1600" dirty="0">
              <a:solidFill>
                <a:srgbClr val="036B9F"/>
              </a:solidFill>
              <a:latin typeface="Myriad Pro" panose="020B0503030403020204" pitchFamily="34" charset="0"/>
            </a:endParaRPr>
          </a:p>
        </p:txBody>
      </p:sp>
      <p:sp>
        <p:nvSpPr>
          <p:cNvPr id="7" name="Isosceles Triangle 6">
            <a:extLst>
              <a:ext uri="{FF2B5EF4-FFF2-40B4-BE49-F238E27FC236}">
                <a16:creationId xmlns:a16="http://schemas.microsoft.com/office/drawing/2014/main" id="{09CA295C-2618-F9D3-D34D-C73FC2EEAA18}"/>
              </a:ext>
            </a:extLst>
          </p:cNvPr>
          <p:cNvSpPr/>
          <p:nvPr/>
        </p:nvSpPr>
        <p:spPr>
          <a:xfrm rot="10800000">
            <a:off x="870036" y="0"/>
            <a:ext cx="2017228" cy="1056136"/>
          </a:xfrm>
          <a:prstGeom prst="triangle">
            <a:avLst/>
          </a:prstGeom>
          <a:solidFill>
            <a:srgbClr val="7E6E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extLst>
      <p:ext uri="{BB962C8B-B14F-4D97-AF65-F5344CB8AC3E}">
        <p14:creationId xmlns:p14="http://schemas.microsoft.com/office/powerpoint/2010/main" val="1281277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709D0976-7CE7-9C87-94D6-653E011E6961}"/>
              </a:ext>
            </a:extLst>
          </p:cNvPr>
          <p:cNvSpPr>
            <a:spLocks noGrp="1"/>
          </p:cNvSpPr>
          <p:nvPr>
            <p:ph type="sldNum" sz="quarter" idx="12"/>
          </p:nvPr>
        </p:nvSpPr>
        <p:spPr>
          <a:xfrm>
            <a:off x="11618259" y="6411412"/>
            <a:ext cx="421343"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3BA4B-03AB-4F0B-B910-2E3FF1DD6F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4AA6B64-2DF8-E473-5B4C-9FBAB165E74A}"/>
              </a:ext>
            </a:extLst>
          </p:cNvPr>
          <p:cNvPicPr>
            <a:picLocks noChangeAspect="1"/>
          </p:cNvPicPr>
          <p:nvPr/>
        </p:nvPicPr>
        <p:blipFill rotWithShape="1">
          <a:blip r:embed="rId3"/>
          <a:srcRect r="69584"/>
          <a:stretch/>
        </p:blipFill>
        <p:spPr>
          <a:xfrm>
            <a:off x="600457" y="2259759"/>
            <a:ext cx="2221981" cy="771205"/>
          </a:xfrm>
          <a:prstGeom prst="rect">
            <a:avLst/>
          </a:prstGeom>
        </p:spPr>
      </p:pic>
      <p:sp>
        <p:nvSpPr>
          <p:cNvPr id="3" name="Content Placeholder 3">
            <a:extLst>
              <a:ext uri="{FF2B5EF4-FFF2-40B4-BE49-F238E27FC236}">
                <a16:creationId xmlns:a16="http://schemas.microsoft.com/office/drawing/2014/main" id="{0CF0AC8D-9C31-1602-F77D-5D6902D19727}"/>
              </a:ext>
            </a:extLst>
          </p:cNvPr>
          <p:cNvSpPr txBox="1">
            <a:spLocks/>
          </p:cNvSpPr>
          <p:nvPr/>
        </p:nvSpPr>
        <p:spPr>
          <a:xfrm>
            <a:off x="600457" y="3030964"/>
            <a:ext cx="6090799" cy="2961614"/>
          </a:xfrm>
          <a:prstGeom prst="rect">
            <a:avLst/>
          </a:prstGeom>
        </p:spPr>
        <p:txBody>
          <a:bodyPr vert="horz" lIns="91440" tIns="45720" rIns="91440" bIns="4572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indent="-283464" algn="just" fontAlgn="t">
              <a:lnSpc>
                <a:spcPct val="110000"/>
              </a:lnSpc>
              <a:spcBef>
                <a:spcPts val="0"/>
              </a:spcBef>
              <a:spcAft>
                <a:spcPts val="800"/>
              </a:spcAft>
              <a:defRPr sz="1800">
                <a:solidFill>
                  <a:srgbClr val="000000"/>
                </a:solidFill>
                <a:latin typeface="Calibri" panose="020F0502020204030204" pitchFamily="34" charset="0"/>
              </a:defRPr>
            </a:pPr>
            <a:r>
              <a:rPr b="1"/>
              <a:t>Tedbirlerin ve Paketlerinin bir listesini oluşturmak </a:t>
            </a:r>
            <a:r>
              <a:t>(etkililiklerini ve uygulanabilirliklerini değerlendirmek) ve her tedbir için </a:t>
            </a:r>
            <a:r>
              <a:rPr b="1"/>
              <a:t>İzleme ve Değerlendirme planı</a:t>
            </a:r>
            <a:r>
              <a:t> yapmak</a:t>
            </a:r>
          </a:p>
          <a:p>
            <a:pPr marL="283464" indent="-283464" algn="just" fontAlgn="t">
              <a:lnSpc>
                <a:spcPct val="110000"/>
              </a:lnSpc>
              <a:spcBef>
                <a:spcPts val="0"/>
              </a:spcBef>
              <a:spcAft>
                <a:spcPts val="800"/>
              </a:spcAft>
              <a:defRPr sz="1800">
                <a:solidFill>
                  <a:srgbClr val="000000"/>
                </a:solidFill>
                <a:latin typeface="Calibri" panose="020F0502020204030204" pitchFamily="34" charset="0"/>
              </a:defRPr>
            </a:pPr>
            <a:r>
              <a:t> Tedbir paketlerini </a:t>
            </a:r>
            <a:r>
              <a:rPr b="1"/>
              <a:t>eylemlere dönüştürmek </a:t>
            </a:r>
            <a:r>
              <a:t>ve </a:t>
            </a:r>
            <a:r>
              <a:rPr b="1"/>
              <a:t>bunlara ilişkin öngörülen maliyetleri, birbirileriyle ilişkilerini ve risklerini ayrıntılı bir şekilde açıklamakMali kaynakların belirlenmesi, sorumluluklar, öncelikler, zaman çizelgeleri üzerinde uzlaşılması</a:t>
            </a:r>
          </a:p>
          <a:p>
            <a:pPr marL="283464" indent="-283464" algn="just" fontAlgn="t">
              <a:lnSpc>
                <a:spcPct val="110000"/>
              </a:lnSpc>
              <a:spcBef>
                <a:spcPts val="0"/>
              </a:spcBef>
              <a:spcAft>
                <a:spcPts val="800"/>
              </a:spcAft>
              <a:defRPr sz="1800">
                <a:solidFill>
                  <a:srgbClr val="000000"/>
                </a:solidFill>
                <a:latin typeface="Calibri" panose="020F0502020204030204" pitchFamily="34" charset="0"/>
              </a:defRPr>
            </a:pPr>
            <a:r>
              <a:t>Eylemlerin uygulanması için </a:t>
            </a:r>
            <a:r>
              <a:rPr b="1"/>
              <a:t>siyasi ve kamusal destek</a:t>
            </a:r>
            <a:r>
              <a:t> alınması</a:t>
            </a:r>
            <a:endParaRPr lang="en-US" sz="1800" b="1">
              <a:solidFill>
                <a:srgbClr val="000000"/>
              </a:solidFill>
              <a:latin typeface="Calibri" panose="020F0502020204030204" pitchFamily="34" charset="0"/>
            </a:endParaRPr>
          </a:p>
          <a:p>
            <a:pPr marL="283464" indent="-283464" algn="just" fontAlgn="t">
              <a:lnSpc>
                <a:spcPct val="110000"/>
              </a:lnSpc>
              <a:spcBef>
                <a:spcPts val="0"/>
              </a:spcBef>
              <a:spcAft>
                <a:spcPts val="800"/>
              </a:spcAft>
              <a:defRPr sz="1800">
                <a:solidFill>
                  <a:srgbClr val="000000"/>
                </a:solidFill>
                <a:latin typeface="Calibri" panose="020F0502020204030204" pitchFamily="34" charset="0"/>
              </a:defRPr>
            </a:pPr>
            <a:r>
              <a:t>SKUp'un sonuçlandırılması – </a:t>
            </a:r>
            <a:r>
              <a:rPr b="1"/>
              <a:t>kalite kontrolü</a:t>
            </a:r>
            <a:r>
              <a:t> yapılması, </a:t>
            </a:r>
            <a:r>
              <a:rPr b="1"/>
              <a:t>bütçe üzerinde uzlaşılması</a:t>
            </a:r>
          </a:p>
        </p:txBody>
      </p:sp>
      <p:sp>
        <p:nvSpPr>
          <p:cNvPr id="2" name="Rectangle: Rounded Corners 1">
            <a:extLst>
              <a:ext uri="{FF2B5EF4-FFF2-40B4-BE49-F238E27FC236}">
                <a16:creationId xmlns:a16="http://schemas.microsoft.com/office/drawing/2014/main" id="{8933B70F-3A03-7A58-3C67-7591006114CD}"/>
              </a:ext>
            </a:extLst>
          </p:cNvPr>
          <p:cNvSpPr/>
          <p:nvPr/>
        </p:nvSpPr>
        <p:spPr>
          <a:xfrm>
            <a:off x="6920399" y="2234460"/>
            <a:ext cx="4671144" cy="3758118"/>
          </a:xfrm>
          <a:prstGeom prst="roundRect">
            <a:avLst>
              <a:gd name="adj" fmla="val 7023"/>
            </a:avLst>
          </a:prstGeom>
          <a:solidFill>
            <a:schemeClr val="bg1"/>
          </a:solidFill>
          <a:ln w="28575">
            <a:solidFill>
              <a:srgbClr val="004E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t">
              <a:spcAft>
                <a:spcPts val="800"/>
              </a:spcAft>
              <a:defRPr b="1">
                <a:solidFill>
                  <a:schemeClr val="tx1"/>
                </a:solidFill>
                <a:latin typeface="Calibri" panose="020F0502020204030204" pitchFamily="34" charset="0"/>
              </a:defRPr>
            </a:pPr>
            <a:r>
              <a:t>Bremen, Almanya: Yapılandırılmış uzman atölyeleri kullanarak çok kriterli değerlendirme</a:t>
            </a:r>
          </a:p>
          <a:p>
            <a:pPr algn="just" fontAlgn="t">
              <a:spcAft>
                <a:spcPts val="800"/>
              </a:spcAft>
              <a:defRPr sz="1400">
                <a:solidFill>
                  <a:srgbClr val="484847"/>
                </a:solidFill>
                <a:effectLst/>
                <a:latin typeface="DINPro-Light"/>
              </a:defRPr>
            </a:pPr>
            <a:r>
              <a:t>Maliyet-fayda matrisi, tedbirlerin hedef değerlere göre etkililiği konusunda uzman değerlendirmesini içerir.</a:t>
            </a:r>
            <a:endParaRPr lang="en-US" b="1" dirty="0">
              <a:solidFill>
                <a:schemeClr val="tx1"/>
              </a:solidFill>
              <a:latin typeface="Calibri" panose="020F0502020204030204" pitchFamily="34" charset="0"/>
            </a:endParaRPr>
          </a:p>
          <a:p>
            <a:pPr fontAlgn="t">
              <a:spcAft>
                <a:spcPts val="800"/>
              </a:spcAft>
            </a:pPr>
            <a:endParaRPr lang="en-US" b="1" dirty="0">
              <a:solidFill>
                <a:schemeClr val="tx1"/>
              </a:solidFill>
              <a:latin typeface="Calibri" panose="020F0502020204030204" pitchFamily="34" charset="0"/>
            </a:endParaRPr>
          </a:p>
          <a:p>
            <a:pPr fontAlgn="t">
              <a:spcAft>
                <a:spcPts val="800"/>
              </a:spcAft>
            </a:pPr>
            <a:endParaRPr lang="en-US" b="1" dirty="0">
              <a:solidFill>
                <a:schemeClr val="tx1"/>
              </a:solidFill>
              <a:latin typeface="Calibri" panose="020F0502020204030204" pitchFamily="34" charset="0"/>
            </a:endParaRPr>
          </a:p>
          <a:p>
            <a:pPr fontAlgn="t">
              <a:spcAft>
                <a:spcPts val="800"/>
              </a:spcAft>
            </a:pPr>
            <a:endParaRPr lang="en-US" b="1" dirty="0">
              <a:solidFill>
                <a:schemeClr val="tx1"/>
              </a:solidFill>
              <a:latin typeface="Calibri" panose="020F0502020204030204" pitchFamily="34" charset="0"/>
            </a:endParaRPr>
          </a:p>
          <a:p>
            <a:pPr fontAlgn="t">
              <a:spcAft>
                <a:spcPts val="800"/>
              </a:spcAft>
            </a:pPr>
            <a:endParaRPr lang="en-US" b="1" dirty="0">
              <a:solidFill>
                <a:schemeClr val="tx1"/>
              </a:solidFill>
              <a:latin typeface="Calibri" panose="020F0502020204030204" pitchFamily="34" charset="0"/>
            </a:endParaRPr>
          </a:p>
          <a:p>
            <a:pPr fontAlgn="t">
              <a:spcAft>
                <a:spcPts val="800"/>
              </a:spcAft>
            </a:pPr>
            <a:endParaRPr lang="en-US" b="1" dirty="0">
              <a:solidFill>
                <a:schemeClr val="tx1"/>
              </a:solidFill>
              <a:latin typeface="Calibri" panose="020F0502020204030204" pitchFamily="34" charset="0"/>
            </a:endParaRPr>
          </a:p>
          <a:p>
            <a:pPr fontAlgn="t">
              <a:spcAft>
                <a:spcPts val="800"/>
              </a:spcAft>
            </a:pPr>
            <a:endParaRPr lang="lt-LT" sz="1600" b="1" dirty="0">
              <a:solidFill>
                <a:schemeClr val="tx1"/>
              </a:solidFill>
            </a:endParaRPr>
          </a:p>
        </p:txBody>
      </p:sp>
      <p:pic>
        <p:nvPicPr>
          <p:cNvPr id="5" name="Picture 4">
            <a:extLst>
              <a:ext uri="{FF2B5EF4-FFF2-40B4-BE49-F238E27FC236}">
                <a16:creationId xmlns:a16="http://schemas.microsoft.com/office/drawing/2014/main" id="{21C00DC3-C510-3AEC-B879-8460A2A275AE}"/>
              </a:ext>
            </a:extLst>
          </p:cNvPr>
          <p:cNvPicPr>
            <a:picLocks noChangeAspect="1"/>
          </p:cNvPicPr>
          <p:nvPr/>
        </p:nvPicPr>
        <p:blipFill>
          <a:blip r:embed="rId4"/>
          <a:stretch>
            <a:fillRect/>
          </a:stretch>
        </p:blipFill>
        <p:spPr>
          <a:xfrm>
            <a:off x="8498545" y="3564246"/>
            <a:ext cx="2997797" cy="2361097"/>
          </a:xfrm>
          <a:prstGeom prst="rect">
            <a:avLst/>
          </a:prstGeom>
        </p:spPr>
      </p:pic>
      <p:sp>
        <p:nvSpPr>
          <p:cNvPr id="9" name="TextBox 8">
            <a:extLst>
              <a:ext uri="{FF2B5EF4-FFF2-40B4-BE49-F238E27FC236}">
                <a16:creationId xmlns:a16="http://schemas.microsoft.com/office/drawing/2014/main" id="{CC45E8E3-BC34-0A08-A0CB-633F61628B3D}"/>
              </a:ext>
            </a:extLst>
          </p:cNvPr>
          <p:cNvSpPr txBox="1"/>
          <p:nvPr/>
        </p:nvSpPr>
        <p:spPr>
          <a:xfrm>
            <a:off x="6995705" y="3477937"/>
            <a:ext cx="1502840" cy="985605"/>
          </a:xfrm>
          <a:prstGeom prst="rect">
            <a:avLst/>
          </a:prstGeom>
          <a:noFill/>
        </p:spPr>
        <p:txBody>
          <a:bodyPr wrap="square">
            <a:spAutoFit/>
          </a:bodyPr>
          <a:lstStyle/>
          <a:p>
            <a:pPr algn="just" fontAlgn="t">
              <a:spcAft>
                <a:spcPts val="800"/>
              </a:spcAft>
              <a:defRPr sz="1400">
                <a:solidFill>
                  <a:srgbClr val="484847"/>
                </a:solidFill>
                <a:effectLst/>
                <a:latin typeface="DINPro-Light"/>
              </a:defRPr>
            </a:pPr>
            <a:r>
              <a:t>Hedeflere ulaşma amacıyla her bir indikatör için nitel ölçek kullanılır.</a:t>
            </a:r>
          </a:p>
        </p:txBody>
      </p:sp>
      <p:pic>
        <p:nvPicPr>
          <p:cNvPr id="10" name="Graphic 9" descr="Arrow Clockwise curve">
            <a:extLst>
              <a:ext uri="{FF2B5EF4-FFF2-40B4-BE49-F238E27FC236}">
                <a16:creationId xmlns:a16="http://schemas.microsoft.com/office/drawing/2014/main" id="{1F07CA78-7DD1-4005-D27C-DF90687522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536208" flipH="1" flipV="1">
            <a:off x="5513073" y="2003471"/>
            <a:ext cx="1462424" cy="1462424"/>
          </a:xfrm>
          <a:prstGeom prst="rect">
            <a:avLst/>
          </a:prstGeom>
        </p:spPr>
      </p:pic>
      <p:sp>
        <p:nvSpPr>
          <p:cNvPr id="11" name="Title 2">
            <a:extLst>
              <a:ext uri="{FF2B5EF4-FFF2-40B4-BE49-F238E27FC236}">
                <a16:creationId xmlns:a16="http://schemas.microsoft.com/office/drawing/2014/main" id="{C7D480EF-2D54-7AE5-46D3-C8522F7C5163}"/>
              </a:ext>
            </a:extLst>
          </p:cNvPr>
          <p:cNvSpPr txBox="1">
            <a:spLocks/>
          </p:cNvSpPr>
          <p:nvPr/>
        </p:nvSpPr>
        <p:spPr>
          <a:xfrm>
            <a:off x="600457" y="952121"/>
            <a:ext cx="9346720" cy="1426464"/>
          </a:xfrm>
          <a:prstGeom prst="rect">
            <a:avLst/>
          </a:prstGeom>
        </p:spPr>
        <p:txBody>
          <a:bodyPr vert="horz"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sz="3200" b="1">
                <a:latin typeface="Myriad Pro" panose="020B0503030403020204" pitchFamily="34" charset="0"/>
                <a:ea typeface="+mn-ea"/>
                <a:cs typeface="Poppins" panose="00000500000000000000" pitchFamily="2" charset="-70"/>
              </a:defRPr>
            </a:pPr>
            <a:r>
              <a:rPr>
                <a:solidFill>
                  <a:srgbClr val="509689"/>
                </a:solidFill>
              </a:rPr>
              <a:t>Sürdürülebilir Kentsel Ulaşım Planlamasının</a:t>
            </a:r>
            <a:r>
              <a:rPr>
                <a:solidFill>
                  <a:srgbClr val="036B9F"/>
                </a:solidFill>
              </a:rPr>
              <a:t> Ana Unsurları (3)</a:t>
            </a:r>
            <a:endParaRPr lang="en-US" sz="1600" dirty="0">
              <a:solidFill>
                <a:srgbClr val="036B9F"/>
              </a:solidFill>
              <a:latin typeface="Myriad Pro" panose="020B0503030403020204" pitchFamily="34" charset="0"/>
            </a:endParaRPr>
          </a:p>
        </p:txBody>
      </p:sp>
    </p:spTree>
    <p:extLst>
      <p:ext uri="{BB962C8B-B14F-4D97-AF65-F5344CB8AC3E}">
        <p14:creationId xmlns:p14="http://schemas.microsoft.com/office/powerpoint/2010/main" val="1407316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709D0976-7CE7-9C87-94D6-653E011E6961}"/>
              </a:ext>
            </a:extLst>
          </p:cNvPr>
          <p:cNvSpPr>
            <a:spLocks noGrp="1"/>
          </p:cNvSpPr>
          <p:nvPr>
            <p:ph type="sldNum" sz="quarter" idx="12"/>
          </p:nvPr>
        </p:nvSpPr>
        <p:spPr>
          <a:xfrm>
            <a:off x="11618259" y="6411412"/>
            <a:ext cx="421343"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3BA4B-03AB-4F0B-B910-2E3FF1DD6F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095314F-D773-3A9D-9B6C-682DA4690919}"/>
              </a:ext>
            </a:extLst>
          </p:cNvPr>
          <p:cNvPicPr>
            <a:picLocks noChangeAspect="1"/>
          </p:cNvPicPr>
          <p:nvPr/>
        </p:nvPicPr>
        <p:blipFill rotWithShape="1">
          <a:blip r:embed="rId3"/>
          <a:srcRect l="52153" r="1346"/>
          <a:stretch/>
        </p:blipFill>
        <p:spPr>
          <a:xfrm>
            <a:off x="600457" y="2242723"/>
            <a:ext cx="3397044" cy="771205"/>
          </a:xfrm>
          <a:prstGeom prst="rect">
            <a:avLst/>
          </a:prstGeom>
        </p:spPr>
      </p:pic>
      <p:sp>
        <p:nvSpPr>
          <p:cNvPr id="3" name="Content Placeholder 3">
            <a:extLst>
              <a:ext uri="{FF2B5EF4-FFF2-40B4-BE49-F238E27FC236}">
                <a16:creationId xmlns:a16="http://schemas.microsoft.com/office/drawing/2014/main" id="{C4CAA6BA-F2C5-F248-76DD-248669F080FE}"/>
              </a:ext>
            </a:extLst>
          </p:cNvPr>
          <p:cNvSpPr txBox="1">
            <a:spLocks/>
          </p:cNvSpPr>
          <p:nvPr/>
        </p:nvSpPr>
        <p:spPr>
          <a:xfrm>
            <a:off x="600457" y="3030964"/>
            <a:ext cx="5832616" cy="2961614"/>
          </a:xfrm>
          <a:prstGeom prst="rect">
            <a:avLst/>
          </a:prstGeom>
        </p:spPr>
        <p:txBody>
          <a:bodyPr vert="horz" lIns="91440" tIns="45720" rIns="91440" bIns="4572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indent="-283464" algn="just" fontAlgn="t">
              <a:lnSpc>
                <a:spcPct val="110000"/>
              </a:lnSpc>
              <a:spcBef>
                <a:spcPts val="0"/>
              </a:spcBef>
              <a:spcAft>
                <a:spcPts val="800"/>
              </a:spcAft>
              <a:defRPr sz="1800">
                <a:solidFill>
                  <a:srgbClr val="000000"/>
                </a:solidFill>
                <a:latin typeface="Calibri" panose="020F0502020204030204" pitchFamily="34" charset="0"/>
              </a:defRPr>
            </a:pPr>
            <a:r>
              <a:rPr b="1"/>
              <a:t>Uygulamayı gerçekleştirme </a:t>
            </a:r>
            <a:r>
              <a:t>- sorumlu departmanlar ve kuruluşlar, eylemlerinin teknik detaylarını planlamalıdır. Uygulama sürecinin genel koordinasyonu çok önemlidir.</a:t>
            </a:r>
          </a:p>
          <a:p>
            <a:pPr marL="283464" indent="-283464" algn="just" fontAlgn="t">
              <a:lnSpc>
                <a:spcPct val="110000"/>
              </a:lnSpc>
              <a:spcBef>
                <a:spcPts val="0"/>
              </a:spcBef>
              <a:spcAft>
                <a:spcPts val="800"/>
              </a:spcAft>
              <a:defRPr sz="1800">
                <a:solidFill>
                  <a:srgbClr val="000000"/>
                </a:solidFill>
                <a:latin typeface="Calibri" panose="020F0502020204030204" pitchFamily="34" charset="0"/>
              </a:defRPr>
            </a:pPr>
            <a:r>
              <a:rPr b="1"/>
              <a:t>İzleme</a:t>
            </a:r>
            <a:r>
              <a:t>, </a:t>
            </a:r>
            <a:r>
              <a:rPr b="1"/>
              <a:t>düzeltici faaliyetlerde bulunma</a:t>
            </a:r>
            <a:r>
              <a:t>, </a:t>
            </a:r>
            <a:r>
              <a:rPr b="1"/>
              <a:t>kamuoyu ile iki yönlü iletişimin sağlanması</a:t>
            </a:r>
          </a:p>
          <a:p>
            <a:pPr marL="283464" indent="-283464" algn="just" fontAlgn="t">
              <a:lnSpc>
                <a:spcPct val="110000"/>
              </a:lnSpc>
              <a:spcBef>
                <a:spcPts val="0"/>
              </a:spcBef>
              <a:spcAft>
                <a:spcPts val="800"/>
              </a:spcAft>
              <a:defRPr sz="1800">
                <a:solidFill>
                  <a:srgbClr val="000000"/>
                </a:solidFill>
                <a:latin typeface="Calibri" panose="020F0502020204030204" pitchFamily="34" charset="0"/>
              </a:defRPr>
            </a:pPr>
            <a:r>
              <a:rPr b="1"/>
              <a:t>Başarılı ve başarısız uygulamaları gözden geçirmek</a:t>
            </a:r>
            <a:r>
              <a:t>, </a:t>
            </a:r>
            <a:r>
              <a:rPr b="1"/>
              <a:t>sonuçları paydaşlara ve kamuoyuna iletmek </a:t>
            </a:r>
            <a:r>
              <a:t>. Geleceğe dönük bir gözden geçirme yapılmalı ve </a:t>
            </a:r>
            <a:r>
              <a:rPr b="1"/>
              <a:t>yeni zorlukları ve bunların çözümlerini dikkate almalıdır</a:t>
            </a:r>
            <a:r>
              <a:t>.</a:t>
            </a:r>
          </a:p>
        </p:txBody>
      </p:sp>
      <p:sp>
        <p:nvSpPr>
          <p:cNvPr id="2" name="Rectangle: Rounded Corners 1">
            <a:extLst>
              <a:ext uri="{FF2B5EF4-FFF2-40B4-BE49-F238E27FC236}">
                <a16:creationId xmlns:a16="http://schemas.microsoft.com/office/drawing/2014/main" id="{B5D60AC3-E6FA-1CEE-6459-0654E84D1248}"/>
              </a:ext>
            </a:extLst>
          </p:cNvPr>
          <p:cNvSpPr/>
          <p:nvPr/>
        </p:nvSpPr>
        <p:spPr>
          <a:xfrm>
            <a:off x="6583680" y="2234460"/>
            <a:ext cx="5007863" cy="3758118"/>
          </a:xfrm>
          <a:prstGeom prst="roundRect">
            <a:avLst>
              <a:gd name="adj" fmla="val 7023"/>
            </a:avLst>
          </a:prstGeom>
          <a:solidFill>
            <a:schemeClr val="bg1"/>
          </a:solidFill>
          <a:ln w="28575">
            <a:solidFill>
              <a:srgbClr val="B840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t">
              <a:spcAft>
                <a:spcPts val="800"/>
              </a:spcAft>
              <a:defRPr b="1">
                <a:solidFill>
                  <a:schemeClr val="tx1"/>
                </a:solidFill>
                <a:latin typeface="Calibri" panose="020F0502020204030204" pitchFamily="34" charset="0"/>
              </a:defRPr>
            </a:pPr>
            <a:r>
              <a:t>Groningen, Hollanda: Eylemlerin koordinasyonu ve işbirliği için Bölgesel Kamu - Özel Ortaklığı</a:t>
            </a:r>
          </a:p>
          <a:p>
            <a:pPr fontAlgn="t">
              <a:spcAft>
                <a:spcPts val="800"/>
              </a:spcAft>
            </a:pPr>
            <a:endParaRPr lang="en-US" b="1">
              <a:solidFill>
                <a:schemeClr val="tx1"/>
              </a:solidFill>
              <a:latin typeface="Calibri" panose="020F0502020204030204" pitchFamily="34" charset="0"/>
            </a:endParaRPr>
          </a:p>
          <a:p>
            <a:pPr fontAlgn="t">
              <a:spcAft>
                <a:spcPts val="800"/>
              </a:spcAft>
            </a:pPr>
            <a:endParaRPr lang="en-US" b="1">
              <a:solidFill>
                <a:schemeClr val="tx1"/>
              </a:solidFill>
              <a:latin typeface="Calibri" panose="020F0502020204030204" pitchFamily="34" charset="0"/>
            </a:endParaRPr>
          </a:p>
          <a:p>
            <a:pPr fontAlgn="t">
              <a:spcAft>
                <a:spcPts val="800"/>
              </a:spcAft>
            </a:pPr>
            <a:endParaRPr lang="en-US" b="1">
              <a:solidFill>
                <a:schemeClr val="tx1"/>
              </a:solidFill>
              <a:latin typeface="Calibri" panose="020F0502020204030204" pitchFamily="34" charset="0"/>
            </a:endParaRPr>
          </a:p>
          <a:p>
            <a:pPr fontAlgn="t">
              <a:spcAft>
                <a:spcPts val="800"/>
              </a:spcAft>
            </a:pPr>
            <a:endParaRPr lang="en-US" b="1">
              <a:solidFill>
                <a:schemeClr val="tx1"/>
              </a:solidFill>
              <a:latin typeface="Calibri" panose="020F0502020204030204" pitchFamily="34" charset="0"/>
            </a:endParaRPr>
          </a:p>
          <a:p>
            <a:pPr fontAlgn="t">
              <a:spcAft>
                <a:spcPts val="800"/>
              </a:spcAft>
            </a:pPr>
            <a:endParaRPr lang="en-US" b="1">
              <a:solidFill>
                <a:schemeClr val="tx1"/>
              </a:solidFill>
              <a:latin typeface="Calibri" panose="020F0502020204030204" pitchFamily="34" charset="0"/>
            </a:endParaRPr>
          </a:p>
          <a:p>
            <a:pPr fontAlgn="t">
              <a:spcAft>
                <a:spcPts val="800"/>
              </a:spcAft>
            </a:pPr>
            <a:endParaRPr lang="en-US" b="1">
              <a:solidFill>
                <a:schemeClr val="tx1"/>
              </a:solidFill>
              <a:latin typeface="Calibri" panose="020F0502020204030204" pitchFamily="34" charset="0"/>
            </a:endParaRPr>
          </a:p>
          <a:p>
            <a:pPr fontAlgn="t">
              <a:spcAft>
                <a:spcPts val="800"/>
              </a:spcAft>
            </a:pPr>
            <a:endParaRPr lang="lt-LT" sz="1600" b="1">
              <a:solidFill>
                <a:schemeClr val="tx1"/>
              </a:solidFill>
            </a:endParaRPr>
          </a:p>
        </p:txBody>
      </p:sp>
      <p:pic>
        <p:nvPicPr>
          <p:cNvPr id="4" name="Graphic 3" descr="Arrow Clockwise curve">
            <a:extLst>
              <a:ext uri="{FF2B5EF4-FFF2-40B4-BE49-F238E27FC236}">
                <a16:creationId xmlns:a16="http://schemas.microsoft.com/office/drawing/2014/main" id="{8D73E378-D9CF-8D5F-2765-FA7086F26A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536208" flipH="1" flipV="1">
            <a:off x="5171035" y="1994952"/>
            <a:ext cx="1462424" cy="1462424"/>
          </a:xfrm>
          <a:prstGeom prst="rect">
            <a:avLst/>
          </a:prstGeom>
        </p:spPr>
      </p:pic>
      <p:pic>
        <p:nvPicPr>
          <p:cNvPr id="7" name="Picture 6">
            <a:extLst>
              <a:ext uri="{FF2B5EF4-FFF2-40B4-BE49-F238E27FC236}">
                <a16:creationId xmlns:a16="http://schemas.microsoft.com/office/drawing/2014/main" id="{1B1509EC-942A-09D4-90B4-4AF1AE26501A}"/>
              </a:ext>
            </a:extLst>
          </p:cNvPr>
          <p:cNvPicPr>
            <a:picLocks noChangeAspect="1"/>
          </p:cNvPicPr>
          <p:nvPr/>
        </p:nvPicPr>
        <p:blipFill>
          <a:blip r:embed="rId6"/>
          <a:stretch>
            <a:fillRect/>
          </a:stretch>
        </p:blipFill>
        <p:spPr>
          <a:xfrm>
            <a:off x="9265217" y="3278335"/>
            <a:ext cx="2103601" cy="2417064"/>
          </a:xfrm>
          <a:prstGeom prst="rect">
            <a:avLst/>
          </a:prstGeom>
        </p:spPr>
      </p:pic>
      <p:sp>
        <p:nvSpPr>
          <p:cNvPr id="12" name="TextBox 11">
            <a:extLst>
              <a:ext uri="{FF2B5EF4-FFF2-40B4-BE49-F238E27FC236}">
                <a16:creationId xmlns:a16="http://schemas.microsoft.com/office/drawing/2014/main" id="{13D79446-ADCE-71DE-1E76-E837425A2A7E}"/>
              </a:ext>
            </a:extLst>
          </p:cNvPr>
          <p:cNvSpPr txBox="1"/>
          <p:nvPr/>
        </p:nvSpPr>
        <p:spPr>
          <a:xfrm>
            <a:off x="6669744" y="3208917"/>
            <a:ext cx="2595473" cy="2893100"/>
          </a:xfrm>
          <a:prstGeom prst="rect">
            <a:avLst/>
          </a:prstGeom>
          <a:noFill/>
        </p:spPr>
        <p:txBody>
          <a:bodyPr wrap="square">
            <a:spAutoFit/>
          </a:bodyPr>
          <a:lstStyle/>
          <a:p>
            <a:pPr algn="just">
              <a:defRPr sz="1400"/>
            </a:pPr>
            <a:r>
              <a:t>Eylemlerin uygulanmasını koordine etmek için kamu-özel ortaklığı yoluyla Groningen Bereikbaar adlı bir kuruluş kuruldu. Kuruluş, tüm tarafların etkili bir şekilde iş birliği yapmasını ve tarafların ulaşımla ilgili  projelerinin koordine edilmesini sağlıyor. </a:t>
            </a:r>
          </a:p>
          <a:p>
            <a:pPr algn="just"/>
            <a:endParaRPr lang="en-US" sz="1400"/>
          </a:p>
        </p:txBody>
      </p:sp>
      <p:sp>
        <p:nvSpPr>
          <p:cNvPr id="10" name="Title 2">
            <a:extLst>
              <a:ext uri="{FF2B5EF4-FFF2-40B4-BE49-F238E27FC236}">
                <a16:creationId xmlns:a16="http://schemas.microsoft.com/office/drawing/2014/main" id="{18FEF03B-A27D-97F5-73DF-9A0699B8AE76}"/>
              </a:ext>
            </a:extLst>
          </p:cNvPr>
          <p:cNvSpPr txBox="1">
            <a:spLocks/>
          </p:cNvSpPr>
          <p:nvPr/>
        </p:nvSpPr>
        <p:spPr>
          <a:xfrm>
            <a:off x="600457" y="952121"/>
            <a:ext cx="9346720" cy="1426464"/>
          </a:xfrm>
          <a:prstGeom prst="rect">
            <a:avLst/>
          </a:prstGeom>
        </p:spPr>
        <p:txBody>
          <a:bodyPr vert="horz"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sz="3200" b="1">
                <a:latin typeface="Myriad Pro" panose="020B0503030403020204" pitchFamily="34" charset="0"/>
                <a:ea typeface="+mn-ea"/>
                <a:cs typeface="Poppins" panose="00000500000000000000" pitchFamily="2" charset="-70"/>
              </a:defRPr>
            </a:pPr>
            <a:r>
              <a:rPr>
                <a:solidFill>
                  <a:srgbClr val="509689"/>
                </a:solidFill>
              </a:rPr>
              <a:t>Sürdürülebilir Kentsel Ulaşım Planlamasının</a:t>
            </a:r>
            <a:r>
              <a:rPr>
                <a:solidFill>
                  <a:srgbClr val="036B9F"/>
                </a:solidFill>
              </a:rPr>
              <a:t> Ana Unsurları (4)</a:t>
            </a:r>
            <a:endParaRPr lang="en-US" sz="1600" dirty="0">
              <a:solidFill>
                <a:srgbClr val="036B9F"/>
              </a:solidFill>
              <a:latin typeface="Myriad Pro" panose="020B0503030403020204" pitchFamily="34" charset="0"/>
            </a:endParaRPr>
          </a:p>
        </p:txBody>
      </p:sp>
    </p:spTree>
    <p:extLst>
      <p:ext uri="{BB962C8B-B14F-4D97-AF65-F5344CB8AC3E}">
        <p14:creationId xmlns:p14="http://schemas.microsoft.com/office/powerpoint/2010/main" val="2203132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B44FCD-64DD-06F0-85F1-B5A5B25195E7}"/>
              </a:ext>
            </a:extLst>
          </p:cNvPr>
          <p:cNvSpPr/>
          <p:nvPr/>
        </p:nvSpPr>
        <p:spPr>
          <a:xfrm>
            <a:off x="8654163" y="-110"/>
            <a:ext cx="3537837" cy="6411521"/>
          </a:xfrm>
          <a:prstGeom prst="rect">
            <a:avLst/>
          </a:prstGeom>
          <a:solidFill>
            <a:srgbClr val="D0CA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4" name="Rectangle: Rounded Corners 23">
            <a:extLst>
              <a:ext uri="{FF2B5EF4-FFF2-40B4-BE49-F238E27FC236}">
                <a16:creationId xmlns:a16="http://schemas.microsoft.com/office/drawing/2014/main" id="{028A1A51-1CD5-F3B7-B615-B2362E80AC99}"/>
              </a:ext>
            </a:extLst>
          </p:cNvPr>
          <p:cNvSpPr/>
          <p:nvPr/>
        </p:nvSpPr>
        <p:spPr>
          <a:xfrm>
            <a:off x="8018192" y="2997790"/>
            <a:ext cx="2058838" cy="1099317"/>
          </a:xfrm>
          <a:prstGeom prst="roundRect">
            <a:avLst/>
          </a:prstGeom>
          <a:ln>
            <a:solidFill>
              <a:srgbClr val="036B9F"/>
            </a:solidFill>
          </a:ln>
        </p:spPr>
        <p:style>
          <a:lnRef idx="2">
            <a:schemeClr val="accent3"/>
          </a:lnRef>
          <a:fillRef idx="1">
            <a:schemeClr val="lt1"/>
          </a:fillRef>
          <a:effectRef idx="0">
            <a:schemeClr val="accent3"/>
          </a:effectRef>
          <a:fontRef idx="minor">
            <a:schemeClr val="dk1"/>
          </a:fontRef>
        </p:style>
        <p:txBody>
          <a:bodyPr anchor="ctr"/>
          <a:lstStyle/>
          <a:p>
            <a:pPr algn="r">
              <a:defRPr sz="1400">
                <a:solidFill>
                  <a:schemeClr val="tx1"/>
                </a:solidFill>
                <a:latin typeface="Myriad Pro" panose="020B0503030403020204" pitchFamily="34" charset="0"/>
              </a:defRPr>
            </a:pPr>
            <a:r>
              <a:t>Coğrafi sistemler</a:t>
            </a:r>
          </a:p>
          <a:p>
            <a:pPr algn="r">
              <a:defRPr sz="1400">
                <a:solidFill>
                  <a:schemeClr val="tx1"/>
                </a:solidFill>
                <a:latin typeface="Myriad Pro" panose="020B0503030403020204" pitchFamily="34" charset="0"/>
              </a:defRPr>
            </a:pPr>
            <a:r>
              <a:t>Kent⁠estetiği</a:t>
            </a:r>
          </a:p>
          <a:p>
            <a:pPr algn="r">
              <a:defRPr sz="1400">
                <a:solidFill>
                  <a:schemeClr val="tx1"/>
                </a:solidFill>
                <a:latin typeface="Myriad Pro" panose="020B0503030403020204" pitchFamily="34" charset="0"/>
              </a:defRPr>
            </a:pPr>
            <a:r>
              <a:t>Dönüşüm</a:t>
            </a:r>
          </a:p>
          <a:p>
            <a:pPr algn="r">
              <a:defRPr sz="1400">
                <a:solidFill>
                  <a:schemeClr val="tx1"/>
                </a:solidFill>
                <a:latin typeface="Myriad Pro" panose="020B0503030403020204" pitchFamily="34" charset="0"/>
              </a:defRPr>
            </a:pPr>
            <a:r>
              <a:t>Yeniden oluşturma</a:t>
            </a:r>
          </a:p>
          <a:p>
            <a:pPr algn="r">
              <a:defRPr sz="1400">
                <a:solidFill>
                  <a:schemeClr val="tx1"/>
                </a:solidFill>
                <a:latin typeface="Myriad Pro" panose="020B0503030403020204" pitchFamily="34" charset="0"/>
              </a:defRPr>
            </a:pPr>
            <a:r>
              <a:t>...</a:t>
            </a:r>
          </a:p>
        </p:txBody>
      </p:sp>
      <p:sp>
        <p:nvSpPr>
          <p:cNvPr id="27" name="Rectangle: Rounded Corners 26">
            <a:extLst>
              <a:ext uri="{FF2B5EF4-FFF2-40B4-BE49-F238E27FC236}">
                <a16:creationId xmlns:a16="http://schemas.microsoft.com/office/drawing/2014/main" id="{F65F6575-1918-6349-7623-999053FF24D9}"/>
              </a:ext>
            </a:extLst>
          </p:cNvPr>
          <p:cNvSpPr/>
          <p:nvPr/>
        </p:nvSpPr>
        <p:spPr>
          <a:xfrm>
            <a:off x="5436454" y="1487534"/>
            <a:ext cx="2110720" cy="1685210"/>
          </a:xfrm>
          <a:prstGeom prst="roundRect">
            <a:avLst/>
          </a:prstGeom>
          <a:ln>
            <a:solidFill>
              <a:srgbClr val="036B9F"/>
            </a:solidFill>
          </a:ln>
        </p:spPr>
        <p:style>
          <a:lnRef idx="2">
            <a:schemeClr val="accent3"/>
          </a:lnRef>
          <a:fillRef idx="1">
            <a:schemeClr val="lt1"/>
          </a:fillRef>
          <a:effectRef idx="0">
            <a:schemeClr val="accent3"/>
          </a:effectRef>
          <a:fontRef idx="minor">
            <a:schemeClr val="dk1"/>
          </a:fontRef>
        </p:style>
        <p:txBody>
          <a:bodyPr anchor="ctr"/>
          <a:lstStyle/>
          <a:p>
            <a:pPr algn="r">
              <a:defRPr sz="1400">
                <a:solidFill>
                  <a:schemeClr val="tx1"/>
                </a:solidFill>
                <a:latin typeface="Myriad Pro" panose="020B0503030403020204" pitchFamily="34" charset="0"/>
              </a:defRPr>
            </a:pPr>
            <a:r>
              <a:t>Engelli bireyler</a:t>
            </a:r>
          </a:p>
          <a:p>
            <a:pPr algn="r">
              <a:defRPr sz="1400">
                <a:solidFill>
                  <a:schemeClr val="tx1"/>
                </a:solidFill>
                <a:latin typeface="Myriad Pro" panose="020B0503030403020204" pitchFamily="34" charset="0"/>
              </a:defRPr>
            </a:pPr>
            <a:r>
              <a:t>Kadın</a:t>
            </a:r>
          </a:p>
          <a:p>
            <a:pPr algn="r">
              <a:defRPr sz="1400">
                <a:solidFill>
                  <a:schemeClr val="tx1"/>
                </a:solidFill>
                <a:latin typeface="Myriad Pro" panose="020B0503030403020204" pitchFamily="34" charset="0"/>
              </a:defRPr>
            </a:pPr>
            <a:r>
              <a:t>Yaşlılar</a:t>
            </a:r>
          </a:p>
          <a:p>
            <a:pPr algn="r">
              <a:defRPr sz="1400">
                <a:solidFill>
                  <a:schemeClr val="tx1"/>
                </a:solidFill>
                <a:latin typeface="Myriad Pro" panose="020B0503030403020204" pitchFamily="34" charset="0"/>
              </a:defRPr>
            </a:pPr>
            <a:r>
              <a:t>Ebeveynler</a:t>
            </a:r>
          </a:p>
          <a:p>
            <a:pPr algn="r">
              <a:defRPr sz="1400">
                <a:solidFill>
                  <a:schemeClr val="tx1"/>
                </a:solidFill>
                <a:latin typeface="Myriad Pro" panose="020B0503030403020204" pitchFamily="34" charset="0"/>
              </a:defRPr>
            </a:pPr>
            <a:r>
              <a:t>Çocuklar</a:t>
            </a:r>
          </a:p>
          <a:p>
            <a:pPr algn="r">
              <a:defRPr sz="1400">
                <a:solidFill>
                  <a:schemeClr val="tx1"/>
                </a:solidFill>
                <a:latin typeface="Myriad Pro" panose="020B0503030403020204" pitchFamily="34" charset="0"/>
              </a:defRPr>
            </a:pPr>
            <a:r>
              <a:t>Bisikletçiler</a:t>
            </a:r>
          </a:p>
          <a:p>
            <a:pPr algn="r">
              <a:defRPr sz="1400">
                <a:solidFill>
                  <a:schemeClr val="tx1"/>
                </a:solidFill>
                <a:latin typeface="Myriad Pro" panose="020B0503030403020204" pitchFamily="34" charset="0"/>
              </a:defRPr>
            </a:pPr>
            <a:r>
              <a:t>...</a:t>
            </a:r>
          </a:p>
        </p:txBody>
      </p:sp>
      <p:sp>
        <p:nvSpPr>
          <p:cNvPr id="13" name="Rectangle: Rounded Corners 12">
            <a:extLst>
              <a:ext uri="{FF2B5EF4-FFF2-40B4-BE49-F238E27FC236}">
                <a16:creationId xmlns:a16="http://schemas.microsoft.com/office/drawing/2014/main" id="{1A66C735-8C5A-1BCD-6EBD-295E5D121BFF}"/>
              </a:ext>
            </a:extLst>
          </p:cNvPr>
          <p:cNvSpPr/>
          <p:nvPr/>
        </p:nvSpPr>
        <p:spPr>
          <a:xfrm>
            <a:off x="547066" y="2213710"/>
            <a:ext cx="2194117" cy="3801009"/>
          </a:xfrm>
          <a:prstGeom prst="roundRect">
            <a:avLst/>
          </a:prstGeom>
          <a:ln>
            <a:solidFill>
              <a:srgbClr val="036B9F"/>
            </a:solidFill>
          </a:ln>
        </p:spPr>
        <p:style>
          <a:lnRef idx="2">
            <a:schemeClr val="accent3"/>
          </a:lnRef>
          <a:fillRef idx="1">
            <a:schemeClr val="lt1"/>
          </a:fillRef>
          <a:effectRef idx="0">
            <a:schemeClr val="accent3"/>
          </a:effectRef>
          <a:fontRef idx="minor">
            <a:schemeClr val="dk1"/>
          </a:fontRef>
        </p:style>
        <p:txBody>
          <a:bodyPr anchor="ctr"/>
          <a:lstStyle/>
          <a:p>
            <a:pPr algn="ctr">
              <a:defRPr b="1">
                <a:latin typeface="Myriad Pro" panose="020B0503030403020204" pitchFamily="34" charset="0"/>
              </a:defRPr>
            </a:pPr>
            <a:r>
              <a:t>SKUp</a:t>
            </a:r>
          </a:p>
          <a:p>
            <a:pPr algn="ctr"/>
            <a:endParaRPr lang="en-US" b="1" dirty="0">
              <a:latin typeface="Myriad Pro" panose="020B0503030403020204" pitchFamily="34" charset="0"/>
            </a:endParaRPr>
          </a:p>
          <a:p>
            <a:pPr algn="ctr"/>
            <a:endParaRPr lang="en-US" b="1" dirty="0">
              <a:latin typeface="Myriad Pro" panose="020B0503030403020204" pitchFamily="34" charset="0"/>
            </a:endParaRPr>
          </a:p>
          <a:p>
            <a:pPr algn="ctr"/>
            <a:endParaRPr lang="en-US" b="1" dirty="0">
              <a:latin typeface="Myriad Pro" panose="020B0503030403020204" pitchFamily="34" charset="0"/>
            </a:endParaRPr>
          </a:p>
          <a:p>
            <a:pPr algn="ctr"/>
            <a:endParaRPr lang="en-US" b="1" dirty="0">
              <a:latin typeface="Myriad Pro" panose="020B0503030403020204" pitchFamily="34" charset="0"/>
            </a:endParaRPr>
          </a:p>
          <a:p>
            <a:pPr algn="ctr"/>
            <a:endParaRPr lang="en-US" b="1" dirty="0">
              <a:latin typeface="Myriad Pro" panose="020B0503030403020204" pitchFamily="34" charset="0"/>
            </a:endParaRPr>
          </a:p>
          <a:p>
            <a:pPr algn="ctr"/>
            <a:endParaRPr lang="en-US" b="1" dirty="0">
              <a:latin typeface="Myriad Pro" panose="020B0503030403020204" pitchFamily="34" charset="0"/>
            </a:endParaRPr>
          </a:p>
          <a:p>
            <a:pPr algn="ctr"/>
            <a:endParaRPr lang="en-US" b="1" dirty="0">
              <a:latin typeface="Myriad Pro" panose="020B0503030403020204" pitchFamily="34" charset="0"/>
            </a:endParaRPr>
          </a:p>
          <a:p>
            <a:pPr algn="ctr"/>
            <a:endParaRPr lang="en-US" b="1" dirty="0">
              <a:latin typeface="Myriad Pro" panose="020B0503030403020204" pitchFamily="34" charset="0"/>
            </a:endParaRPr>
          </a:p>
          <a:p>
            <a:pPr algn="ctr"/>
            <a:endParaRPr lang="en-US" b="1" dirty="0">
              <a:latin typeface="Myriad Pro" panose="020B0503030403020204" pitchFamily="34" charset="0"/>
            </a:endParaRPr>
          </a:p>
          <a:p>
            <a:pPr algn="ctr"/>
            <a:endParaRPr lang="en-US" b="1" dirty="0">
              <a:latin typeface="Myriad Pro" panose="020B0503030403020204" pitchFamily="34" charset="0"/>
            </a:endParaRPr>
          </a:p>
          <a:p>
            <a:pPr algn="ctr"/>
            <a:endParaRPr lang="en-US" b="1" dirty="0">
              <a:latin typeface="Myriad Pro" panose="020B0503030403020204" pitchFamily="34" charset="0"/>
            </a:endParaRPr>
          </a:p>
          <a:p>
            <a:pPr algn="ctr"/>
            <a:endParaRPr lang="en-US" b="1" dirty="0">
              <a:latin typeface="Myriad Pro" panose="020B0503030403020204" pitchFamily="34" charset="0"/>
            </a:endParaRPr>
          </a:p>
        </p:txBody>
      </p:sp>
      <p:sp>
        <p:nvSpPr>
          <p:cNvPr id="18" name="Title 2">
            <a:extLst>
              <a:ext uri="{FF2B5EF4-FFF2-40B4-BE49-F238E27FC236}">
                <a16:creationId xmlns:a16="http://schemas.microsoft.com/office/drawing/2014/main" id="{CF7E0CFF-37CF-B5EB-51C1-66BAD2196917}"/>
              </a:ext>
            </a:extLst>
          </p:cNvPr>
          <p:cNvSpPr>
            <a:spLocks noGrp="1"/>
          </p:cNvSpPr>
          <p:nvPr>
            <p:ph type="title"/>
          </p:nvPr>
        </p:nvSpPr>
        <p:spPr>
          <a:xfrm>
            <a:off x="329891" y="818843"/>
            <a:ext cx="5317131" cy="1426464"/>
          </a:xfrm>
        </p:spPr>
        <p:txBody>
          <a:bodyPr>
            <a:noAutofit/>
          </a:bodyPr>
          <a:lstStyle/>
          <a:p>
            <a:pPr>
              <a:defRPr sz="2800" b="1">
                <a:latin typeface="Myriad Pro" panose="020B0503030403020204" pitchFamily="34" charset="0"/>
                <a:ea typeface="+mn-ea"/>
                <a:cs typeface="Poppins" panose="00000500000000000000" pitchFamily="2" charset="-70"/>
              </a:defRPr>
            </a:pPr>
            <a:r>
              <a:rPr>
                <a:solidFill>
                  <a:srgbClr val="509689"/>
                </a:solidFill>
              </a:rPr>
              <a:t>ÇEŞİTLİ ALANLAR</a:t>
            </a:r>
            <a:r>
              <a:rPr>
                <a:solidFill>
                  <a:srgbClr val="036B9F"/>
                </a:solidFill>
              </a:rPr>
              <a:t> VE </a:t>
            </a:r>
            <a:r>
              <a:rPr>
                <a:solidFill>
                  <a:srgbClr val="509689"/>
                </a:solidFill>
              </a:rPr>
              <a:t>SKUP</a:t>
            </a:r>
            <a:r>
              <a:rPr>
                <a:solidFill>
                  <a:srgbClr val="036B9F"/>
                </a:solidFill>
              </a:rPr>
              <a:t> ARASINDAKİ KARŞILIKLI İLİŞKİ </a:t>
            </a:r>
          </a:p>
        </p:txBody>
      </p:sp>
      <p:sp>
        <p:nvSpPr>
          <p:cNvPr id="6" name="Slide Number Placeholder 1">
            <a:extLst>
              <a:ext uri="{FF2B5EF4-FFF2-40B4-BE49-F238E27FC236}">
                <a16:creationId xmlns:a16="http://schemas.microsoft.com/office/drawing/2014/main" id="{709D0976-7CE7-9C87-94D6-653E011E6961}"/>
              </a:ext>
            </a:extLst>
          </p:cNvPr>
          <p:cNvSpPr>
            <a:spLocks noGrp="1"/>
          </p:cNvSpPr>
          <p:nvPr>
            <p:ph type="sldNum" sz="quarter" idx="12"/>
          </p:nvPr>
        </p:nvSpPr>
        <p:spPr>
          <a:xfrm>
            <a:off x="11618259" y="6411412"/>
            <a:ext cx="421343" cy="365125"/>
          </a:xfrm>
          <a:ln>
            <a:solidFill>
              <a:srgbClr val="036B9F"/>
            </a:solidFill>
          </a:ln>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3BA4B-03AB-4F0B-B910-2E3FF1DD6F6A}" type="slidenum">
              <a:rPr kumimoji="0" lang="en-US" sz="1200" b="0" i="0" u="none" strike="noStrike" kern="1200" cap="none" spc="0" normalizeH="0" baseline="0" smtClean="0">
                <a:ln>
                  <a:noFill/>
                </a:ln>
                <a:solidFill>
                  <a:prstClr val="black">
                    <a:tint val="75000"/>
                  </a:prstClr>
                </a:solidFill>
                <a:effectLst/>
                <a:uLnTx/>
                <a:uFillTx/>
                <a:latin typeface="Myriad Pro" panose="020B0503030403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dirty="0">
              <a:ln>
                <a:noFill/>
              </a:ln>
              <a:solidFill>
                <a:prstClr val="black">
                  <a:tint val="75000"/>
                </a:prstClr>
              </a:solidFill>
              <a:effectLst/>
              <a:uLnTx/>
              <a:uFillTx/>
              <a:latin typeface="Myriad Pro" panose="020B0503030403020204" pitchFamily="34" charset="0"/>
            </a:endParaRPr>
          </a:p>
        </p:txBody>
      </p:sp>
      <p:sp>
        <p:nvSpPr>
          <p:cNvPr id="4" name="Rectangle: Rounded Corners 3">
            <a:extLst>
              <a:ext uri="{FF2B5EF4-FFF2-40B4-BE49-F238E27FC236}">
                <a16:creationId xmlns:a16="http://schemas.microsoft.com/office/drawing/2014/main" id="{E3DD22D8-4647-FFC7-EF6C-4D91015CD4E8}"/>
              </a:ext>
            </a:extLst>
          </p:cNvPr>
          <p:cNvSpPr/>
          <p:nvPr/>
        </p:nvSpPr>
        <p:spPr>
          <a:xfrm>
            <a:off x="790975" y="2741779"/>
            <a:ext cx="1751334" cy="584200"/>
          </a:xfrm>
          <a:prstGeom prst="roundRect">
            <a:avLst/>
          </a:prstGeom>
          <a:solidFill>
            <a:schemeClr val="accent2"/>
          </a:solidFill>
          <a:ln>
            <a:solidFill>
              <a:srgbClr val="036B9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sz="1600">
                <a:solidFill>
                  <a:schemeClr val="tx1"/>
                </a:solidFill>
                <a:latin typeface="Myriad Pro" panose="020B0503030403020204" pitchFamily="34" charset="0"/>
              </a:defRPr>
            </a:pPr>
            <a:r>
              <a:t>Planlama Evresi</a:t>
            </a:r>
          </a:p>
        </p:txBody>
      </p:sp>
      <p:sp>
        <p:nvSpPr>
          <p:cNvPr id="5" name="Rectangle: Rounded Corners 4">
            <a:extLst>
              <a:ext uri="{FF2B5EF4-FFF2-40B4-BE49-F238E27FC236}">
                <a16:creationId xmlns:a16="http://schemas.microsoft.com/office/drawing/2014/main" id="{1E833052-25D3-E33D-5D4B-BC2FB990F7B3}"/>
              </a:ext>
            </a:extLst>
          </p:cNvPr>
          <p:cNvSpPr/>
          <p:nvPr/>
        </p:nvSpPr>
        <p:spPr>
          <a:xfrm>
            <a:off x="790975" y="3503527"/>
            <a:ext cx="1751334" cy="584200"/>
          </a:xfrm>
          <a:prstGeom prst="roundRect">
            <a:avLst/>
          </a:prstGeom>
          <a:solidFill>
            <a:schemeClr val="accent4"/>
          </a:solidFill>
          <a:ln>
            <a:solidFill>
              <a:srgbClr val="036B9F"/>
            </a:solidFill>
          </a:ln>
        </p:spPr>
        <p:style>
          <a:lnRef idx="0">
            <a:scrgbClr r="0" g="0" b="0"/>
          </a:lnRef>
          <a:fillRef idx="0">
            <a:scrgbClr r="0" g="0" b="0"/>
          </a:fillRef>
          <a:effectRef idx="0">
            <a:scrgbClr r="0" g="0" b="0"/>
          </a:effectRef>
          <a:fontRef idx="minor">
            <a:schemeClr val="lt1"/>
          </a:fontRef>
        </p:style>
        <p:txBody>
          <a:bodyPr anchor="ctr"/>
          <a:lstStyle/>
          <a:p>
            <a:pPr algn="ctr">
              <a:defRPr sz="1600">
                <a:solidFill>
                  <a:schemeClr val="tx1"/>
                </a:solidFill>
                <a:latin typeface="Myriad Pro" panose="020B0503030403020204" pitchFamily="34" charset="0"/>
              </a:defRPr>
            </a:pPr>
            <a:r>
              <a:t>Uygulama </a:t>
            </a:r>
          </a:p>
          <a:p>
            <a:pPr algn="ctr">
              <a:defRPr sz="1600">
                <a:solidFill>
                  <a:schemeClr val="tx1"/>
                </a:solidFill>
                <a:latin typeface="Myriad Pro" panose="020B0503030403020204" pitchFamily="34" charset="0"/>
              </a:defRPr>
            </a:pPr>
            <a:r>
              <a:t>evre</a:t>
            </a:r>
          </a:p>
        </p:txBody>
      </p:sp>
      <p:sp>
        <p:nvSpPr>
          <p:cNvPr id="7" name="Rectangle: Rounded Corners 6">
            <a:extLst>
              <a:ext uri="{FF2B5EF4-FFF2-40B4-BE49-F238E27FC236}">
                <a16:creationId xmlns:a16="http://schemas.microsoft.com/office/drawing/2014/main" id="{0B309B72-3D6E-AF1C-AAB8-EB21CBE01705}"/>
              </a:ext>
            </a:extLst>
          </p:cNvPr>
          <p:cNvSpPr/>
          <p:nvPr/>
        </p:nvSpPr>
        <p:spPr>
          <a:xfrm>
            <a:off x="789037" y="4255368"/>
            <a:ext cx="1751334" cy="584200"/>
          </a:xfrm>
          <a:prstGeom prst="roundRect">
            <a:avLst/>
          </a:prstGeom>
          <a:solidFill>
            <a:schemeClr val="accent6"/>
          </a:solidFill>
          <a:ln>
            <a:solidFill>
              <a:srgbClr val="036B9F"/>
            </a:solidFill>
          </a:ln>
        </p:spPr>
        <p:style>
          <a:lnRef idx="0">
            <a:scrgbClr r="0" g="0" b="0"/>
          </a:lnRef>
          <a:fillRef idx="0">
            <a:scrgbClr r="0" g="0" b="0"/>
          </a:fillRef>
          <a:effectRef idx="0">
            <a:scrgbClr r="0" g="0" b="0"/>
          </a:effectRef>
          <a:fontRef idx="minor">
            <a:schemeClr val="lt1"/>
          </a:fontRef>
        </p:style>
        <p:txBody>
          <a:bodyPr anchor="ctr"/>
          <a:lstStyle/>
          <a:p>
            <a:pPr algn="ctr">
              <a:defRPr sz="1600">
                <a:solidFill>
                  <a:schemeClr val="tx1"/>
                </a:solidFill>
                <a:latin typeface="Myriad Pro" panose="020B0503030403020204" pitchFamily="34" charset="0"/>
              </a:defRPr>
            </a:pPr>
            <a:r>
              <a:t>Değerlendirme evresi</a:t>
            </a:r>
          </a:p>
        </p:txBody>
      </p:sp>
      <p:sp>
        <p:nvSpPr>
          <p:cNvPr id="10" name="Rectangle: Rounded Corners 9">
            <a:extLst>
              <a:ext uri="{FF2B5EF4-FFF2-40B4-BE49-F238E27FC236}">
                <a16:creationId xmlns:a16="http://schemas.microsoft.com/office/drawing/2014/main" id="{32CE57CF-F520-D3CB-106D-219B68D8A085}"/>
              </a:ext>
            </a:extLst>
          </p:cNvPr>
          <p:cNvSpPr/>
          <p:nvPr/>
        </p:nvSpPr>
        <p:spPr>
          <a:xfrm>
            <a:off x="6594883" y="4939285"/>
            <a:ext cx="2574828" cy="757372"/>
          </a:xfrm>
          <a:prstGeom prst="roundRect">
            <a:avLst/>
          </a:prstGeom>
          <a:ln>
            <a:solidFill>
              <a:srgbClr val="036B9F"/>
            </a:solidFill>
          </a:ln>
        </p:spPr>
        <p:style>
          <a:lnRef idx="2">
            <a:schemeClr val="accent3"/>
          </a:lnRef>
          <a:fillRef idx="1">
            <a:schemeClr val="lt1"/>
          </a:fillRef>
          <a:effectRef idx="0">
            <a:schemeClr val="accent3"/>
          </a:effectRef>
          <a:fontRef idx="minor">
            <a:schemeClr val="dk1"/>
          </a:fontRef>
        </p:style>
        <p:txBody>
          <a:bodyPr anchor="ctr"/>
          <a:lstStyle/>
          <a:p>
            <a:pPr algn="ctr">
              <a:defRPr sz="1600">
                <a:latin typeface="Myriad Pro" panose="020B0503030403020204" pitchFamily="34" charset="0"/>
              </a:defRPr>
            </a:pPr>
            <a:r>
              <a:rPr b="1"/>
              <a:t>Bilgi Teknolojileri</a:t>
            </a:r>
            <a:br>
              <a:rPr lang="en-US" sz="1600" b="1" dirty="0">
                <a:latin typeface="Myriad Pro" panose="020B0503030403020204" pitchFamily="34" charset="0"/>
              </a:rPr>
            </a:br>
            <a:r>
              <a:rPr>
                <a:solidFill>
                  <a:srgbClr val="FFC000"/>
                </a:solidFill>
              </a:rPr>
              <a:t> Uygulama Desteği</a:t>
            </a:r>
          </a:p>
          <a:p>
            <a:pPr algn="ctr">
              <a:defRPr sz="1600">
                <a:solidFill>
                  <a:srgbClr val="70AD47"/>
                </a:solidFill>
                <a:latin typeface="Myriad Pro" panose="020B0503030403020204" pitchFamily="34" charset="0"/>
              </a:defRPr>
            </a:pPr>
            <a:r>
              <a:t>Veri toplama desteği</a:t>
            </a:r>
          </a:p>
        </p:txBody>
      </p:sp>
      <p:sp>
        <p:nvSpPr>
          <p:cNvPr id="11" name="Rectangle: Rounded Corners 10">
            <a:extLst>
              <a:ext uri="{FF2B5EF4-FFF2-40B4-BE49-F238E27FC236}">
                <a16:creationId xmlns:a16="http://schemas.microsoft.com/office/drawing/2014/main" id="{1D19F2CF-37BB-92D8-1239-7323D87D06B1}"/>
              </a:ext>
            </a:extLst>
          </p:cNvPr>
          <p:cNvSpPr/>
          <p:nvPr/>
        </p:nvSpPr>
        <p:spPr>
          <a:xfrm>
            <a:off x="4779582" y="1859094"/>
            <a:ext cx="1964356" cy="1081713"/>
          </a:xfrm>
          <a:prstGeom prst="roundRect">
            <a:avLst/>
          </a:prstGeom>
          <a:ln>
            <a:solidFill>
              <a:srgbClr val="036B9F"/>
            </a:solidFill>
          </a:ln>
        </p:spPr>
        <p:style>
          <a:lnRef idx="2">
            <a:schemeClr val="accent3"/>
          </a:lnRef>
          <a:fillRef idx="1">
            <a:schemeClr val="lt1"/>
          </a:fillRef>
          <a:effectRef idx="0">
            <a:schemeClr val="accent3"/>
          </a:effectRef>
          <a:fontRef idx="minor">
            <a:schemeClr val="dk1"/>
          </a:fontRef>
        </p:style>
        <p:txBody>
          <a:bodyPr anchor="ctr"/>
          <a:lstStyle/>
          <a:p>
            <a:pPr algn="ctr">
              <a:defRPr sz="1600" b="1">
                <a:latin typeface="Myriad Pro" panose="020B0503030403020204" pitchFamily="34" charset="0"/>
              </a:defRPr>
            </a:pPr>
            <a:r>
              <a:t>STK’lar</a:t>
            </a:r>
          </a:p>
          <a:p>
            <a:pPr algn="ctr">
              <a:defRPr sz="1600">
                <a:solidFill>
                  <a:srgbClr val="ED7D31"/>
                </a:solidFill>
                <a:latin typeface="Myriad Pro" panose="020B0503030403020204" pitchFamily="34" charset="0"/>
              </a:defRPr>
            </a:pPr>
            <a:r>
              <a:t>Bilgilendirme</a:t>
            </a:r>
          </a:p>
          <a:p>
            <a:pPr algn="ctr">
              <a:defRPr sz="1600">
                <a:solidFill>
                  <a:srgbClr val="70AD47"/>
                </a:solidFill>
                <a:latin typeface="Myriad Pro" panose="020B0503030403020204" pitchFamily="34" charset="0"/>
              </a:defRPr>
            </a:pPr>
            <a:r>
              <a:t>Geri bildirim</a:t>
            </a:r>
          </a:p>
          <a:p>
            <a:pPr algn="ctr">
              <a:defRPr sz="1600">
                <a:solidFill>
                  <a:srgbClr val="FFC000"/>
                </a:solidFill>
                <a:latin typeface="Myriad Pro" panose="020B0503030403020204" pitchFamily="34" charset="0"/>
              </a:defRPr>
            </a:pPr>
            <a:r>
              <a:t>Kamu desteği</a:t>
            </a:r>
          </a:p>
        </p:txBody>
      </p:sp>
      <p:sp>
        <p:nvSpPr>
          <p:cNvPr id="14" name="Rectangle: Rounded Corners 13">
            <a:extLst>
              <a:ext uri="{FF2B5EF4-FFF2-40B4-BE49-F238E27FC236}">
                <a16:creationId xmlns:a16="http://schemas.microsoft.com/office/drawing/2014/main" id="{E2715A16-E64E-241C-4BBD-9DDF9328F5CC}"/>
              </a:ext>
            </a:extLst>
          </p:cNvPr>
          <p:cNvSpPr/>
          <p:nvPr/>
        </p:nvSpPr>
        <p:spPr>
          <a:xfrm>
            <a:off x="2941693" y="2223444"/>
            <a:ext cx="1730349" cy="757372"/>
          </a:xfrm>
          <a:prstGeom prst="roundRect">
            <a:avLst/>
          </a:prstGeom>
          <a:ln>
            <a:solidFill>
              <a:srgbClr val="036B9F"/>
            </a:solidFill>
          </a:ln>
        </p:spPr>
        <p:style>
          <a:lnRef idx="2">
            <a:schemeClr val="accent3"/>
          </a:lnRef>
          <a:fillRef idx="1">
            <a:schemeClr val="lt1"/>
          </a:fillRef>
          <a:effectRef idx="0">
            <a:schemeClr val="accent3"/>
          </a:effectRef>
          <a:fontRef idx="minor">
            <a:schemeClr val="dk1"/>
          </a:fontRef>
        </p:style>
        <p:txBody>
          <a:bodyPr anchor="ctr"/>
          <a:lstStyle/>
          <a:p>
            <a:pPr algn="ctr">
              <a:defRPr sz="1600" b="1">
                <a:latin typeface="Myriad Pro" panose="020B0503030403020204" pitchFamily="34" charset="0"/>
              </a:defRPr>
            </a:pPr>
            <a:r>
              <a:t>Politikacılar</a:t>
            </a:r>
          </a:p>
          <a:p>
            <a:pPr algn="ctr">
              <a:defRPr sz="1600">
                <a:solidFill>
                  <a:srgbClr val="5B9BD5"/>
                </a:solidFill>
                <a:latin typeface="Myriad Pro" panose="020B0503030403020204" pitchFamily="34" charset="0"/>
              </a:defRPr>
            </a:pPr>
            <a:r>
              <a:t>SKUp sahipliği</a:t>
            </a:r>
          </a:p>
        </p:txBody>
      </p:sp>
      <p:sp>
        <p:nvSpPr>
          <p:cNvPr id="15" name="Rectangle: Rounded Corners 14">
            <a:extLst>
              <a:ext uri="{FF2B5EF4-FFF2-40B4-BE49-F238E27FC236}">
                <a16:creationId xmlns:a16="http://schemas.microsoft.com/office/drawing/2014/main" id="{636E6D61-950E-5696-CE87-4D3178335FBF}"/>
              </a:ext>
            </a:extLst>
          </p:cNvPr>
          <p:cNvSpPr/>
          <p:nvPr/>
        </p:nvSpPr>
        <p:spPr>
          <a:xfrm>
            <a:off x="5856678" y="3408706"/>
            <a:ext cx="2767937" cy="1041974"/>
          </a:xfrm>
          <a:prstGeom prst="roundRect">
            <a:avLst/>
          </a:prstGeom>
          <a:ln>
            <a:solidFill>
              <a:srgbClr val="036B9F"/>
            </a:solidFill>
          </a:ln>
        </p:spPr>
        <p:style>
          <a:lnRef idx="2">
            <a:schemeClr val="accent3"/>
          </a:lnRef>
          <a:fillRef idx="1">
            <a:schemeClr val="lt1"/>
          </a:fillRef>
          <a:effectRef idx="0">
            <a:schemeClr val="accent3"/>
          </a:effectRef>
          <a:fontRef idx="minor">
            <a:schemeClr val="dk1"/>
          </a:fontRef>
        </p:style>
        <p:txBody>
          <a:bodyPr anchor="ctr"/>
          <a:lstStyle/>
          <a:p>
            <a:pPr algn="ctr">
              <a:defRPr sz="1600">
                <a:latin typeface="Myriad Pro" panose="020B0503030403020204" pitchFamily="34" charset="0"/>
              </a:defRPr>
            </a:pPr>
            <a:r>
              <a:rPr b="1"/>
              <a:t>Şehir planlama uzmanları</a:t>
            </a:r>
            <a:br>
              <a:rPr lang="en-US" sz="1600" b="1" dirty="0">
                <a:latin typeface="Myriad Pro" panose="020B0503030403020204" pitchFamily="34" charset="0"/>
              </a:rPr>
            </a:br>
            <a:r>
              <a:rPr b="1"/>
              <a:t> </a:t>
            </a:r>
            <a:r>
              <a:rPr>
                <a:solidFill>
                  <a:srgbClr val="ED7D31"/>
                </a:solidFill>
              </a:rPr>
              <a:t>Bilgilendirme</a:t>
            </a:r>
          </a:p>
          <a:p>
            <a:pPr algn="ctr">
              <a:defRPr sz="1600">
                <a:solidFill>
                  <a:srgbClr val="FFC000"/>
                </a:solidFill>
                <a:latin typeface="Myriad Pro" panose="020B0503030403020204" pitchFamily="34" charset="0"/>
              </a:defRPr>
            </a:pPr>
            <a:r>
              <a:t>Ulaşım uzmanlarıyla çalışma</a:t>
            </a:r>
          </a:p>
        </p:txBody>
      </p:sp>
      <p:sp>
        <p:nvSpPr>
          <p:cNvPr id="16" name="Rectangle: Rounded Corners 15">
            <a:extLst>
              <a:ext uri="{FF2B5EF4-FFF2-40B4-BE49-F238E27FC236}">
                <a16:creationId xmlns:a16="http://schemas.microsoft.com/office/drawing/2014/main" id="{D754931B-827F-CD92-4711-760844BDB39E}"/>
              </a:ext>
            </a:extLst>
          </p:cNvPr>
          <p:cNvSpPr/>
          <p:nvPr/>
        </p:nvSpPr>
        <p:spPr>
          <a:xfrm>
            <a:off x="7692226" y="1970453"/>
            <a:ext cx="1893116" cy="757372"/>
          </a:xfrm>
          <a:prstGeom prst="roundRect">
            <a:avLst/>
          </a:prstGeom>
          <a:ln>
            <a:solidFill>
              <a:srgbClr val="036B9F"/>
            </a:solidFill>
          </a:ln>
        </p:spPr>
        <p:style>
          <a:lnRef idx="2">
            <a:schemeClr val="accent3"/>
          </a:lnRef>
          <a:fillRef idx="1">
            <a:schemeClr val="lt1"/>
          </a:fillRef>
          <a:effectRef idx="0">
            <a:schemeClr val="accent3"/>
          </a:effectRef>
          <a:fontRef idx="minor">
            <a:schemeClr val="dk1"/>
          </a:fontRef>
        </p:style>
        <p:txBody>
          <a:bodyPr anchor="ctr"/>
          <a:lstStyle/>
          <a:p>
            <a:pPr algn="ctr">
              <a:defRPr sz="1600" b="1">
                <a:latin typeface="Myriad Pro" panose="020B0503030403020204" pitchFamily="34" charset="0"/>
              </a:defRPr>
            </a:pPr>
            <a:r>
              <a:t>Halkla ilişkiler</a:t>
            </a:r>
          </a:p>
          <a:p>
            <a:pPr algn="ctr">
              <a:defRPr sz="1600">
                <a:solidFill>
                  <a:srgbClr val="5B9BD5"/>
                </a:solidFill>
                <a:latin typeface="Myriad Pro" panose="020B0503030403020204" pitchFamily="34" charset="0"/>
              </a:defRPr>
            </a:pPr>
            <a:r>
              <a:t>İletişim</a:t>
            </a:r>
          </a:p>
        </p:txBody>
      </p:sp>
      <p:sp>
        <p:nvSpPr>
          <p:cNvPr id="17" name="Rectangle: Rounded Corners 16">
            <a:extLst>
              <a:ext uri="{FF2B5EF4-FFF2-40B4-BE49-F238E27FC236}">
                <a16:creationId xmlns:a16="http://schemas.microsoft.com/office/drawing/2014/main" id="{626776EC-9041-E4F6-9A16-387FB4A03932}"/>
              </a:ext>
            </a:extLst>
          </p:cNvPr>
          <p:cNvSpPr/>
          <p:nvPr/>
        </p:nvSpPr>
        <p:spPr>
          <a:xfrm>
            <a:off x="792666" y="5179297"/>
            <a:ext cx="1751334" cy="584200"/>
          </a:xfrm>
          <a:prstGeom prst="roundRect">
            <a:avLst/>
          </a:prstGeom>
          <a:solidFill>
            <a:schemeClr val="accent5"/>
          </a:solidFill>
          <a:ln>
            <a:solidFill>
              <a:srgbClr val="036B9F"/>
            </a:solidFill>
          </a:ln>
        </p:spPr>
        <p:style>
          <a:lnRef idx="0">
            <a:scrgbClr r="0" g="0" b="0"/>
          </a:lnRef>
          <a:fillRef idx="0">
            <a:scrgbClr r="0" g="0" b="0"/>
          </a:fillRef>
          <a:effectRef idx="0">
            <a:scrgbClr r="0" g="0" b="0"/>
          </a:effectRef>
          <a:fontRef idx="minor">
            <a:schemeClr val="lt1"/>
          </a:fontRef>
        </p:style>
        <p:txBody>
          <a:bodyPr anchor="ctr"/>
          <a:lstStyle/>
          <a:p>
            <a:pPr algn="ctr">
              <a:defRPr sz="1600">
                <a:solidFill>
                  <a:schemeClr val="tx1"/>
                </a:solidFill>
                <a:latin typeface="Myriad Pro" panose="020B0503030403020204" pitchFamily="34" charset="0"/>
              </a:defRPr>
            </a:pPr>
            <a:r>
              <a:t>Tüm Evreler</a:t>
            </a:r>
          </a:p>
        </p:txBody>
      </p:sp>
      <p:sp>
        <p:nvSpPr>
          <p:cNvPr id="21" name="TextBox 20">
            <a:extLst>
              <a:ext uri="{FF2B5EF4-FFF2-40B4-BE49-F238E27FC236}">
                <a16:creationId xmlns:a16="http://schemas.microsoft.com/office/drawing/2014/main" id="{EEF2514C-4C65-CB5F-8A12-CB196B65093A}"/>
              </a:ext>
            </a:extLst>
          </p:cNvPr>
          <p:cNvSpPr txBox="1"/>
          <p:nvPr/>
        </p:nvSpPr>
        <p:spPr>
          <a:xfrm>
            <a:off x="9585342" y="5464014"/>
            <a:ext cx="2677459" cy="461665"/>
          </a:xfrm>
          <a:prstGeom prst="rect">
            <a:avLst/>
          </a:prstGeom>
          <a:noFill/>
        </p:spPr>
        <p:txBody>
          <a:bodyPr wrap="square">
            <a:spAutoFit/>
          </a:bodyPr>
          <a:lstStyle/>
          <a:p>
            <a:pPr>
              <a:defRPr sz="2400" b="1">
                <a:latin typeface="Myriad Pro" panose="020B0503030403020204" pitchFamily="34" charset="0"/>
              </a:defRPr>
            </a:pPr>
            <a:r>
              <a:t>ve diğer pek çoğu. </a:t>
            </a:r>
          </a:p>
        </p:txBody>
      </p:sp>
      <p:sp>
        <p:nvSpPr>
          <p:cNvPr id="22" name="Rectangle: Rounded Corners 21">
            <a:extLst>
              <a:ext uri="{FF2B5EF4-FFF2-40B4-BE49-F238E27FC236}">
                <a16:creationId xmlns:a16="http://schemas.microsoft.com/office/drawing/2014/main" id="{3A3C4A11-B5A8-FDD9-D12E-56B00BD0841C}"/>
              </a:ext>
            </a:extLst>
          </p:cNvPr>
          <p:cNvSpPr/>
          <p:nvPr/>
        </p:nvSpPr>
        <p:spPr>
          <a:xfrm>
            <a:off x="4109505" y="3857057"/>
            <a:ext cx="1537517" cy="585322"/>
          </a:xfrm>
          <a:prstGeom prst="roundRect">
            <a:avLst/>
          </a:prstGeom>
          <a:ln>
            <a:solidFill>
              <a:srgbClr val="036B9F"/>
            </a:solidFill>
          </a:ln>
        </p:spPr>
        <p:style>
          <a:lnRef idx="2">
            <a:schemeClr val="accent3"/>
          </a:lnRef>
          <a:fillRef idx="1">
            <a:schemeClr val="lt1"/>
          </a:fillRef>
          <a:effectRef idx="0">
            <a:schemeClr val="accent3"/>
          </a:effectRef>
          <a:fontRef idx="minor">
            <a:schemeClr val="dk1"/>
          </a:fontRef>
        </p:style>
        <p:txBody>
          <a:bodyPr anchor="ctr"/>
          <a:lstStyle/>
          <a:p>
            <a:pPr algn="ctr">
              <a:defRPr sz="1400">
                <a:solidFill>
                  <a:schemeClr val="tx1"/>
                </a:solidFill>
                <a:latin typeface="Myriad Pro" panose="020B0503030403020204" pitchFamily="34" charset="0"/>
              </a:defRPr>
            </a:pPr>
            <a:r>
              <a:t>Koordinatörler</a:t>
            </a:r>
          </a:p>
          <a:p>
            <a:pPr algn="ctr">
              <a:defRPr sz="1400">
                <a:solidFill>
                  <a:schemeClr val="tx1"/>
                </a:solidFill>
                <a:latin typeface="Myriad Pro" panose="020B0503030403020204" pitchFamily="34" charset="0"/>
              </a:defRPr>
            </a:pPr>
            <a:r>
              <a:t>Proje yöneticileri</a:t>
            </a:r>
          </a:p>
        </p:txBody>
      </p:sp>
      <p:sp>
        <p:nvSpPr>
          <p:cNvPr id="9" name="Rectangle: Rounded Corners 8">
            <a:extLst>
              <a:ext uri="{FF2B5EF4-FFF2-40B4-BE49-F238E27FC236}">
                <a16:creationId xmlns:a16="http://schemas.microsoft.com/office/drawing/2014/main" id="{3522012C-EF6E-FF8F-E911-4EF54487D5A9}"/>
              </a:ext>
            </a:extLst>
          </p:cNvPr>
          <p:cNvSpPr/>
          <p:nvPr/>
        </p:nvSpPr>
        <p:spPr>
          <a:xfrm>
            <a:off x="2946616" y="3159822"/>
            <a:ext cx="2473256" cy="757372"/>
          </a:xfrm>
          <a:prstGeom prst="roundRect">
            <a:avLst/>
          </a:prstGeom>
          <a:ln>
            <a:solidFill>
              <a:srgbClr val="036B9F"/>
            </a:solidFill>
          </a:ln>
        </p:spPr>
        <p:style>
          <a:lnRef idx="2">
            <a:schemeClr val="accent3"/>
          </a:lnRef>
          <a:fillRef idx="1">
            <a:schemeClr val="lt1"/>
          </a:fillRef>
          <a:effectRef idx="0">
            <a:schemeClr val="accent3"/>
          </a:effectRef>
          <a:fontRef idx="minor">
            <a:schemeClr val="dk1"/>
          </a:fontRef>
        </p:style>
        <p:txBody>
          <a:bodyPr anchor="ctr"/>
          <a:lstStyle/>
          <a:p>
            <a:pPr algn="ctr">
              <a:defRPr sz="1600" b="1">
                <a:latin typeface="Myriad Pro" panose="020B0503030403020204" pitchFamily="34" charset="0"/>
              </a:defRPr>
            </a:pPr>
            <a:r>
              <a:t>Stratejik Yönetim</a:t>
            </a:r>
            <a:endParaRPr lang="en-US" sz="1600" b="1" dirty="0">
              <a:solidFill>
                <a:srgbClr val="FFC000"/>
              </a:solidFill>
              <a:latin typeface="Myriad Pro" panose="020B0503030403020204" pitchFamily="34" charset="0"/>
            </a:endParaRPr>
          </a:p>
          <a:p>
            <a:pPr algn="ctr">
              <a:defRPr sz="1600">
                <a:solidFill>
                  <a:srgbClr val="FFC000"/>
                </a:solidFill>
                <a:latin typeface="Myriad Pro" panose="020B0503030403020204" pitchFamily="34" charset="0"/>
              </a:defRPr>
            </a:pPr>
            <a:r>
              <a:t>Uygulamaya genel bakış</a:t>
            </a:r>
          </a:p>
        </p:txBody>
      </p:sp>
      <p:sp>
        <p:nvSpPr>
          <p:cNvPr id="23" name="Rectangle: Rounded Corners 22">
            <a:extLst>
              <a:ext uri="{FF2B5EF4-FFF2-40B4-BE49-F238E27FC236}">
                <a16:creationId xmlns:a16="http://schemas.microsoft.com/office/drawing/2014/main" id="{C5ACF63C-1671-3093-BFDA-2AA35F24B062}"/>
              </a:ext>
            </a:extLst>
          </p:cNvPr>
          <p:cNvSpPr/>
          <p:nvPr/>
        </p:nvSpPr>
        <p:spPr>
          <a:xfrm>
            <a:off x="9652416" y="981201"/>
            <a:ext cx="2414187" cy="1760578"/>
          </a:xfrm>
          <a:prstGeom prst="roundRect">
            <a:avLst/>
          </a:prstGeom>
          <a:ln>
            <a:solidFill>
              <a:srgbClr val="036B9F"/>
            </a:solidFill>
          </a:ln>
        </p:spPr>
        <p:style>
          <a:lnRef idx="2">
            <a:schemeClr val="accent3"/>
          </a:lnRef>
          <a:fillRef idx="1">
            <a:schemeClr val="lt1"/>
          </a:fillRef>
          <a:effectRef idx="0">
            <a:schemeClr val="accent3"/>
          </a:effectRef>
          <a:fontRef idx="minor">
            <a:schemeClr val="dk1"/>
          </a:fontRef>
        </p:style>
        <p:txBody>
          <a:bodyPr anchor="ctr"/>
          <a:lstStyle/>
          <a:p>
            <a:pPr algn="r">
              <a:defRPr sz="1400">
                <a:solidFill>
                  <a:schemeClr val="tx1"/>
                </a:solidFill>
                <a:latin typeface="Myriad Pro" panose="020B0503030403020204" pitchFamily="34" charset="0"/>
              </a:defRPr>
            </a:pPr>
            <a:r>
              <a:t>Trafik Kontrol </a:t>
            </a:r>
          </a:p>
          <a:p>
            <a:pPr algn="r">
              <a:defRPr sz="1400">
                <a:solidFill>
                  <a:schemeClr val="tx1"/>
                </a:solidFill>
                <a:latin typeface="Myriad Pro" panose="020B0503030403020204" pitchFamily="34" charset="0"/>
              </a:defRPr>
            </a:pPr>
            <a:r>
              <a:t>Filo izleme</a:t>
            </a:r>
          </a:p>
          <a:p>
            <a:pPr algn="r">
              <a:defRPr sz="1400">
                <a:solidFill>
                  <a:schemeClr val="tx1"/>
                </a:solidFill>
                <a:latin typeface="Myriad Pro" panose="020B0503030403020204" pitchFamily="34" charset="0"/>
              </a:defRPr>
            </a:pPr>
            <a:r>
              <a:t>Toplu Taşıma işlemleri</a:t>
            </a:r>
          </a:p>
          <a:p>
            <a:pPr algn="r">
              <a:defRPr sz="1400">
                <a:solidFill>
                  <a:schemeClr val="tx1"/>
                </a:solidFill>
                <a:latin typeface="Myriad Pro" panose="020B0503030403020204" pitchFamily="34" charset="0"/>
              </a:defRPr>
            </a:pPr>
            <a:r>
              <a:t>Destek hizmetleri</a:t>
            </a:r>
          </a:p>
          <a:p>
            <a:pPr algn="r">
              <a:defRPr sz="1400">
                <a:solidFill>
                  <a:schemeClr val="tx1"/>
                </a:solidFill>
                <a:latin typeface="Myriad Pro" panose="020B0503030403020204" pitchFamily="34" charset="0"/>
              </a:defRPr>
            </a:pPr>
            <a:r>
              <a:t>Bilgi işleme</a:t>
            </a:r>
          </a:p>
          <a:p>
            <a:pPr algn="r">
              <a:defRPr sz="1400">
                <a:solidFill>
                  <a:schemeClr val="tx1"/>
                </a:solidFill>
                <a:latin typeface="Myriad Pro" panose="020B0503030403020204" pitchFamily="34" charset="0"/>
              </a:defRPr>
            </a:pPr>
            <a:r>
              <a:t>Ulaşım Teknolojileri</a:t>
            </a:r>
          </a:p>
          <a:p>
            <a:pPr algn="r">
              <a:defRPr sz="1400">
                <a:solidFill>
                  <a:schemeClr val="tx1"/>
                </a:solidFill>
                <a:latin typeface="Myriad Pro" panose="020B0503030403020204" pitchFamily="34" charset="0"/>
              </a:defRPr>
            </a:pPr>
            <a:r>
              <a:t>...</a:t>
            </a:r>
          </a:p>
        </p:txBody>
      </p:sp>
      <p:sp>
        <p:nvSpPr>
          <p:cNvPr id="25" name="Rectangle: Rounded Corners 24">
            <a:extLst>
              <a:ext uri="{FF2B5EF4-FFF2-40B4-BE49-F238E27FC236}">
                <a16:creationId xmlns:a16="http://schemas.microsoft.com/office/drawing/2014/main" id="{5CB51851-5AD1-2F40-85B1-9A86B79B59B6}"/>
              </a:ext>
            </a:extLst>
          </p:cNvPr>
          <p:cNvSpPr/>
          <p:nvPr/>
        </p:nvSpPr>
        <p:spPr>
          <a:xfrm>
            <a:off x="4589927" y="4576854"/>
            <a:ext cx="1693053" cy="1348826"/>
          </a:xfrm>
          <a:prstGeom prst="roundRect">
            <a:avLst/>
          </a:prstGeom>
          <a:ln>
            <a:solidFill>
              <a:srgbClr val="036B9F"/>
            </a:solidFill>
          </a:ln>
        </p:spPr>
        <p:style>
          <a:lnRef idx="2">
            <a:schemeClr val="accent3"/>
          </a:lnRef>
          <a:fillRef idx="1">
            <a:schemeClr val="lt1"/>
          </a:fillRef>
          <a:effectRef idx="0">
            <a:schemeClr val="accent3"/>
          </a:effectRef>
          <a:fontRef idx="minor">
            <a:schemeClr val="dk1"/>
          </a:fontRef>
        </p:style>
        <p:txBody>
          <a:bodyPr anchor="ctr"/>
          <a:lstStyle/>
          <a:p>
            <a:pPr algn="r">
              <a:defRPr sz="1400">
                <a:solidFill>
                  <a:schemeClr val="tx1"/>
                </a:solidFill>
                <a:latin typeface="Myriad Pro" panose="020B0503030403020204" pitchFamily="34" charset="0"/>
              </a:defRPr>
            </a:pPr>
            <a:r>
              <a:t>Denetim</a:t>
            </a:r>
          </a:p>
          <a:p>
            <a:pPr algn="r">
              <a:defRPr sz="1400">
                <a:solidFill>
                  <a:schemeClr val="tx1"/>
                </a:solidFill>
                <a:latin typeface="Myriad Pro" panose="020B0503030403020204" pitchFamily="34" charset="0"/>
              </a:defRPr>
            </a:pPr>
            <a:r>
              <a:t>Sosyal hizmetler</a:t>
            </a:r>
          </a:p>
          <a:p>
            <a:pPr algn="r">
              <a:defRPr sz="1400">
                <a:solidFill>
                  <a:schemeClr val="tx1"/>
                </a:solidFill>
                <a:latin typeface="Myriad Pro" panose="020B0503030403020204" pitchFamily="34" charset="0"/>
              </a:defRPr>
            </a:pPr>
            <a:r>
              <a:t>Teknik İşler</a:t>
            </a:r>
          </a:p>
          <a:p>
            <a:pPr algn="r">
              <a:defRPr sz="1400">
                <a:solidFill>
                  <a:schemeClr val="tx1"/>
                </a:solidFill>
                <a:latin typeface="Myriad Pro" panose="020B0503030403020204" pitchFamily="34" charset="0"/>
              </a:defRPr>
            </a:pPr>
            <a:r>
              <a:t>Dış ilişkiler</a:t>
            </a:r>
          </a:p>
          <a:p>
            <a:pPr algn="r">
              <a:defRPr sz="1400">
                <a:solidFill>
                  <a:schemeClr val="tx1"/>
                </a:solidFill>
                <a:latin typeface="Myriad Pro" panose="020B0503030403020204" pitchFamily="34" charset="0"/>
              </a:defRPr>
            </a:pPr>
            <a:r>
              <a:t>İnsan kaynakları</a:t>
            </a:r>
          </a:p>
          <a:p>
            <a:pPr algn="r">
              <a:defRPr sz="1400">
                <a:solidFill>
                  <a:schemeClr val="tx1"/>
                </a:solidFill>
                <a:latin typeface="Myriad Pro" panose="020B0503030403020204" pitchFamily="34" charset="0"/>
              </a:defRPr>
            </a:pPr>
            <a:r>
              <a:t>...</a:t>
            </a:r>
          </a:p>
        </p:txBody>
      </p:sp>
      <p:sp>
        <p:nvSpPr>
          <p:cNvPr id="26" name="Rectangle: Rounded Corners 25">
            <a:extLst>
              <a:ext uri="{FF2B5EF4-FFF2-40B4-BE49-F238E27FC236}">
                <a16:creationId xmlns:a16="http://schemas.microsoft.com/office/drawing/2014/main" id="{1C70C82D-5074-2625-50D4-18203D00B73F}"/>
              </a:ext>
            </a:extLst>
          </p:cNvPr>
          <p:cNvSpPr/>
          <p:nvPr/>
        </p:nvSpPr>
        <p:spPr>
          <a:xfrm>
            <a:off x="10147831" y="3538805"/>
            <a:ext cx="1893116" cy="1348426"/>
          </a:xfrm>
          <a:prstGeom prst="roundRect">
            <a:avLst/>
          </a:prstGeom>
          <a:ln>
            <a:solidFill>
              <a:srgbClr val="036B9F"/>
            </a:solidFill>
          </a:ln>
        </p:spPr>
        <p:style>
          <a:lnRef idx="2">
            <a:schemeClr val="accent3"/>
          </a:lnRef>
          <a:fillRef idx="1">
            <a:schemeClr val="lt1"/>
          </a:fillRef>
          <a:effectRef idx="0">
            <a:schemeClr val="accent3"/>
          </a:effectRef>
          <a:fontRef idx="minor">
            <a:schemeClr val="dk1"/>
          </a:fontRef>
        </p:style>
        <p:txBody>
          <a:bodyPr anchor="ctr"/>
          <a:lstStyle/>
          <a:p>
            <a:pPr algn="r">
              <a:defRPr sz="1400">
                <a:solidFill>
                  <a:schemeClr val="tx1"/>
                </a:solidFill>
                <a:latin typeface="Myriad Pro" panose="020B0503030403020204" pitchFamily="34" charset="0"/>
              </a:defRPr>
            </a:pPr>
            <a:r>
              <a:t>Enerji yönetimi</a:t>
            </a:r>
          </a:p>
          <a:p>
            <a:pPr algn="r">
              <a:defRPr sz="1400">
                <a:solidFill>
                  <a:schemeClr val="tx1"/>
                </a:solidFill>
                <a:latin typeface="Myriad Pro" panose="020B0503030403020204" pitchFamily="34" charset="0"/>
              </a:defRPr>
            </a:pPr>
            <a:r>
              <a:t>İklim değişikliği </a:t>
            </a:r>
          </a:p>
          <a:p>
            <a:pPr algn="r">
              <a:defRPr sz="1400">
                <a:solidFill>
                  <a:schemeClr val="tx1"/>
                </a:solidFill>
                <a:latin typeface="Myriad Pro" panose="020B0503030403020204" pitchFamily="34" charset="0"/>
              </a:defRPr>
            </a:pPr>
            <a:r>
              <a:t>Yeşil Alanlar</a:t>
            </a:r>
          </a:p>
          <a:p>
            <a:pPr algn="r">
              <a:defRPr sz="1400">
                <a:solidFill>
                  <a:schemeClr val="tx1"/>
                </a:solidFill>
                <a:latin typeface="Myriad Pro" panose="020B0503030403020204" pitchFamily="34" charset="0"/>
              </a:defRPr>
            </a:pPr>
            <a:r>
              <a:t>Sıfır Atık</a:t>
            </a:r>
          </a:p>
          <a:p>
            <a:pPr algn="r">
              <a:defRPr sz="1400">
                <a:solidFill>
                  <a:schemeClr val="tx1"/>
                </a:solidFill>
                <a:latin typeface="Myriad Pro" panose="020B0503030403020204" pitchFamily="34" charset="0"/>
              </a:defRPr>
            </a:pPr>
            <a:r>
              <a:t>Temiz hava</a:t>
            </a:r>
          </a:p>
          <a:p>
            <a:pPr algn="r">
              <a:defRPr sz="1400">
                <a:solidFill>
                  <a:schemeClr val="tx1"/>
                </a:solidFill>
                <a:latin typeface="Myriad Pro" panose="020B0503030403020204" pitchFamily="34" charset="0"/>
              </a:defRPr>
            </a:pPr>
            <a:r>
              <a:t>...</a:t>
            </a:r>
          </a:p>
        </p:txBody>
      </p:sp>
      <p:sp>
        <p:nvSpPr>
          <p:cNvPr id="8" name="Rectangle: Rounded Corners 7">
            <a:extLst>
              <a:ext uri="{FF2B5EF4-FFF2-40B4-BE49-F238E27FC236}">
                <a16:creationId xmlns:a16="http://schemas.microsoft.com/office/drawing/2014/main" id="{5B40F3F5-6445-C93E-8B6D-D998A2DF64F4}"/>
              </a:ext>
            </a:extLst>
          </p:cNvPr>
          <p:cNvSpPr/>
          <p:nvPr/>
        </p:nvSpPr>
        <p:spPr>
          <a:xfrm>
            <a:off x="8018193" y="882389"/>
            <a:ext cx="2777010" cy="757372"/>
          </a:xfrm>
          <a:prstGeom prst="roundRect">
            <a:avLst/>
          </a:prstGeom>
          <a:ln>
            <a:solidFill>
              <a:srgbClr val="036B9F"/>
            </a:solidFill>
          </a:ln>
        </p:spPr>
        <p:style>
          <a:lnRef idx="2">
            <a:schemeClr val="accent3"/>
          </a:lnRef>
          <a:fillRef idx="1">
            <a:schemeClr val="lt1"/>
          </a:fillRef>
          <a:effectRef idx="0">
            <a:schemeClr val="accent3"/>
          </a:effectRef>
          <a:fontRef idx="minor">
            <a:schemeClr val="dk1"/>
          </a:fontRef>
        </p:style>
        <p:txBody>
          <a:bodyPr anchor="ctr"/>
          <a:lstStyle/>
          <a:p>
            <a:pPr algn="ctr">
              <a:defRPr sz="1600" b="1">
                <a:latin typeface="Myriad Pro" panose="020B0503030403020204" pitchFamily="34" charset="0"/>
              </a:defRPr>
            </a:pPr>
            <a:r>
              <a:t>Ulaşım uzmanları</a:t>
            </a:r>
          </a:p>
          <a:p>
            <a:pPr algn="ctr">
              <a:defRPr sz="1600">
                <a:latin typeface="Myriad Pro" panose="020B0503030403020204" pitchFamily="34" charset="0"/>
              </a:defRPr>
            </a:pPr>
            <a:r>
              <a:rPr>
                <a:solidFill>
                  <a:srgbClr val="ED7D31"/>
                </a:solidFill>
              </a:rPr>
              <a:t>Bilgi </a:t>
            </a:r>
            <a:r>
              <a:rPr>
                <a:solidFill>
                  <a:srgbClr val="70AD47"/>
                </a:solidFill>
              </a:rPr>
              <a:t>Takibi</a:t>
            </a:r>
            <a:r>
              <a:rPr>
                <a:solidFill>
                  <a:srgbClr val="ED7D31"/>
                </a:solidFill>
              </a:rPr>
              <a:t> Sağlama</a:t>
            </a:r>
          </a:p>
        </p:txBody>
      </p:sp>
      <p:sp>
        <p:nvSpPr>
          <p:cNvPr id="20" name="Rectangle: Rounded Corners 19">
            <a:extLst>
              <a:ext uri="{FF2B5EF4-FFF2-40B4-BE49-F238E27FC236}">
                <a16:creationId xmlns:a16="http://schemas.microsoft.com/office/drawing/2014/main" id="{9BB63DE8-8B80-C40B-46C3-47A45043C6CC}"/>
              </a:ext>
            </a:extLst>
          </p:cNvPr>
          <p:cNvSpPr/>
          <p:nvPr/>
        </p:nvSpPr>
        <p:spPr>
          <a:xfrm>
            <a:off x="8936518" y="4248667"/>
            <a:ext cx="2126309" cy="757372"/>
          </a:xfrm>
          <a:prstGeom prst="roundRect">
            <a:avLst/>
          </a:prstGeom>
          <a:ln>
            <a:solidFill>
              <a:srgbClr val="036B9F"/>
            </a:solidFill>
          </a:ln>
        </p:spPr>
        <p:style>
          <a:lnRef idx="2">
            <a:schemeClr val="accent3"/>
          </a:lnRef>
          <a:fillRef idx="1">
            <a:schemeClr val="lt1"/>
          </a:fillRef>
          <a:effectRef idx="0">
            <a:schemeClr val="accent3"/>
          </a:effectRef>
          <a:fontRef idx="minor">
            <a:schemeClr val="dk1"/>
          </a:fontRef>
        </p:style>
        <p:txBody>
          <a:bodyPr anchor="ctr"/>
          <a:lstStyle/>
          <a:p>
            <a:pPr algn="ctr">
              <a:defRPr sz="1600" b="1">
                <a:latin typeface="Myriad Pro" panose="020B0503030403020204" pitchFamily="34" charset="0"/>
              </a:defRPr>
            </a:pPr>
            <a:r>
              <a:t>Çevre uzmanları</a:t>
            </a:r>
          </a:p>
          <a:p>
            <a:pPr algn="ctr">
              <a:defRPr sz="1600">
                <a:solidFill>
                  <a:srgbClr val="70AD47"/>
                </a:solidFill>
                <a:latin typeface="Myriad Pro" panose="020B0503030403020204" pitchFamily="34" charset="0"/>
              </a:defRPr>
            </a:pPr>
            <a:r>
              <a:t>İzleme desteği</a:t>
            </a:r>
          </a:p>
        </p:txBody>
      </p:sp>
      <p:sp>
        <p:nvSpPr>
          <p:cNvPr id="19" name="Rectangle: Rounded Corners 18">
            <a:extLst>
              <a:ext uri="{FF2B5EF4-FFF2-40B4-BE49-F238E27FC236}">
                <a16:creationId xmlns:a16="http://schemas.microsoft.com/office/drawing/2014/main" id="{5FC975BB-B309-1765-90F7-3138BD1614C4}"/>
              </a:ext>
            </a:extLst>
          </p:cNvPr>
          <p:cNvSpPr/>
          <p:nvPr/>
        </p:nvSpPr>
        <p:spPr>
          <a:xfrm>
            <a:off x="2941693" y="4547468"/>
            <a:ext cx="1893116" cy="1062663"/>
          </a:xfrm>
          <a:prstGeom prst="roundRect">
            <a:avLst/>
          </a:prstGeom>
          <a:ln>
            <a:solidFill>
              <a:srgbClr val="036B9F"/>
            </a:solidFill>
          </a:ln>
        </p:spPr>
        <p:style>
          <a:lnRef idx="2">
            <a:schemeClr val="accent3"/>
          </a:lnRef>
          <a:fillRef idx="1">
            <a:schemeClr val="lt1"/>
          </a:fillRef>
          <a:effectRef idx="0">
            <a:schemeClr val="accent3"/>
          </a:effectRef>
          <a:fontRef idx="minor">
            <a:schemeClr val="dk1"/>
          </a:fontRef>
        </p:style>
        <p:txBody>
          <a:bodyPr anchor="ctr"/>
          <a:lstStyle/>
          <a:p>
            <a:pPr algn="ctr">
              <a:defRPr sz="1600" b="1">
                <a:latin typeface="Myriad Pro" panose="020B0503030403020204" pitchFamily="34" charset="0"/>
              </a:defRPr>
            </a:pPr>
            <a:r>
              <a:t>Yerel yönetim</a:t>
            </a:r>
          </a:p>
          <a:p>
            <a:pPr algn="ctr">
              <a:defRPr sz="1600">
                <a:solidFill>
                  <a:srgbClr val="5B9BD5"/>
                </a:solidFill>
                <a:latin typeface="Myriad Pro" panose="020B0503030403020204" pitchFamily="34" charset="0"/>
              </a:defRPr>
            </a:pPr>
            <a:r>
              <a:t>SKUp sahipliği</a:t>
            </a:r>
          </a:p>
          <a:p>
            <a:pPr algn="ctr">
              <a:defRPr sz="1600">
                <a:solidFill>
                  <a:srgbClr val="FFC000"/>
                </a:solidFill>
                <a:latin typeface="Myriad Pro" panose="020B0503030403020204" pitchFamily="34" charset="0"/>
              </a:defRPr>
            </a:pPr>
            <a:r>
              <a:t>Finansal Planlama</a:t>
            </a:r>
          </a:p>
          <a:p>
            <a:pPr algn="ctr">
              <a:defRPr sz="1600">
                <a:solidFill>
                  <a:srgbClr val="FFC000"/>
                </a:solidFill>
                <a:latin typeface="Myriad Pro" panose="020B0503030403020204" pitchFamily="34" charset="0"/>
              </a:defRPr>
            </a:pPr>
            <a:r>
              <a:t>Uygulama</a:t>
            </a:r>
          </a:p>
        </p:txBody>
      </p:sp>
      <p:grpSp>
        <p:nvGrpSpPr>
          <p:cNvPr id="12" name="Group 11">
            <a:extLst>
              <a:ext uri="{FF2B5EF4-FFF2-40B4-BE49-F238E27FC236}">
                <a16:creationId xmlns:a16="http://schemas.microsoft.com/office/drawing/2014/main" id="{8D49B15D-7B0E-5A1E-178B-3338F209D733}"/>
              </a:ext>
            </a:extLst>
          </p:cNvPr>
          <p:cNvGrpSpPr/>
          <p:nvPr/>
        </p:nvGrpSpPr>
        <p:grpSpPr>
          <a:xfrm>
            <a:off x="0" y="-8353"/>
            <a:ext cx="1695451" cy="2332061"/>
            <a:chOff x="-12840" y="0"/>
            <a:chExt cx="1695451" cy="2332061"/>
          </a:xfrm>
        </p:grpSpPr>
        <p:grpSp>
          <p:nvGrpSpPr>
            <p:cNvPr id="28" name="Group 27">
              <a:extLst>
                <a:ext uri="{FF2B5EF4-FFF2-40B4-BE49-F238E27FC236}">
                  <a16:creationId xmlns:a16="http://schemas.microsoft.com/office/drawing/2014/main" id="{405178AB-0457-CCAB-D888-11CDF82EE812}"/>
                </a:ext>
              </a:extLst>
            </p:cNvPr>
            <p:cNvGrpSpPr/>
            <p:nvPr/>
          </p:nvGrpSpPr>
          <p:grpSpPr>
            <a:xfrm>
              <a:off x="-12839" y="0"/>
              <a:ext cx="1695450" cy="636612"/>
              <a:chOff x="0" y="-14312"/>
              <a:chExt cx="1695450" cy="885826"/>
            </a:xfrm>
          </p:grpSpPr>
          <p:sp>
            <p:nvSpPr>
              <p:cNvPr id="30" name="Rectangle 29">
                <a:extLst>
                  <a:ext uri="{FF2B5EF4-FFF2-40B4-BE49-F238E27FC236}">
                    <a16:creationId xmlns:a16="http://schemas.microsoft.com/office/drawing/2014/main" id="{886576E1-DD35-D344-5403-9CEE31AE25B4}"/>
                  </a:ext>
                </a:extLst>
              </p:cNvPr>
              <p:cNvSpPr/>
              <p:nvPr/>
            </p:nvSpPr>
            <p:spPr>
              <a:xfrm>
                <a:off x="0" y="-12169"/>
                <a:ext cx="1695450" cy="883682"/>
              </a:xfrm>
              <a:prstGeom prst="rect">
                <a:avLst/>
              </a:prstGeom>
              <a:solidFill>
                <a:srgbClr val="8BC2B7"/>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n-US"/>
              </a:p>
            </p:txBody>
          </p:sp>
          <p:sp>
            <p:nvSpPr>
              <p:cNvPr id="31" name="Isosceles Triangle 30">
                <a:extLst>
                  <a:ext uri="{FF2B5EF4-FFF2-40B4-BE49-F238E27FC236}">
                    <a16:creationId xmlns:a16="http://schemas.microsoft.com/office/drawing/2014/main" id="{B68DA3B2-74A8-D4E3-29CD-AB6B3E781F5B}"/>
                  </a:ext>
                </a:extLst>
              </p:cNvPr>
              <p:cNvSpPr/>
              <p:nvPr/>
            </p:nvSpPr>
            <p:spPr>
              <a:xfrm rot="16200000">
                <a:off x="916709" y="92772"/>
                <a:ext cx="885826" cy="671657"/>
              </a:xfrm>
              <a:prstGeom prst="triangle">
                <a:avLst>
                  <a:gd name="adj" fmla="val 51163"/>
                </a:avLst>
              </a:prstGeom>
              <a:solidFill>
                <a:srgbClr val="50968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n-US"/>
              </a:p>
            </p:txBody>
          </p:sp>
        </p:grpSp>
        <p:sp>
          <p:nvSpPr>
            <p:cNvPr id="29" name="Rectangle 28">
              <a:extLst>
                <a:ext uri="{FF2B5EF4-FFF2-40B4-BE49-F238E27FC236}">
                  <a16:creationId xmlns:a16="http://schemas.microsoft.com/office/drawing/2014/main" id="{A29708E0-A1AD-DE25-EA38-20047621AEDE}"/>
                </a:ext>
              </a:extLst>
            </p:cNvPr>
            <p:cNvSpPr/>
            <p:nvPr/>
          </p:nvSpPr>
          <p:spPr>
            <a:xfrm rot="5400000">
              <a:off x="-733121" y="1356892"/>
              <a:ext cx="1695450" cy="254887"/>
            </a:xfrm>
            <a:prstGeom prst="rect">
              <a:avLst/>
            </a:prstGeom>
            <a:solidFill>
              <a:srgbClr val="7E6EF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n-US"/>
            </a:p>
          </p:txBody>
        </p:sp>
      </p:grpSp>
    </p:spTree>
    <p:extLst>
      <p:ext uri="{BB962C8B-B14F-4D97-AF65-F5344CB8AC3E}">
        <p14:creationId xmlns:p14="http://schemas.microsoft.com/office/powerpoint/2010/main" val="1380150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logo, design  Description automatically generated">
            <a:extLst>
              <a:ext uri="{FF2B5EF4-FFF2-40B4-BE49-F238E27FC236}">
                <a16:creationId xmlns:a16="http://schemas.microsoft.com/office/drawing/2014/main" id="{22C094C5-92FA-536F-20B4-5483A29B4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80696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1968021-4C6F-642D-6BCC-0A2F679570E8}"/>
              </a:ext>
            </a:extLst>
          </p:cNvPr>
          <p:cNvGrpSpPr/>
          <p:nvPr/>
        </p:nvGrpSpPr>
        <p:grpSpPr>
          <a:xfrm>
            <a:off x="135019" y="4579620"/>
            <a:ext cx="11660925" cy="1838165"/>
            <a:chOff x="195867" y="4336115"/>
            <a:chExt cx="11660925" cy="1838165"/>
          </a:xfrm>
        </p:grpSpPr>
        <p:sp>
          <p:nvSpPr>
            <p:cNvPr id="37" name="Google Shape;1195;p69">
              <a:extLst>
                <a:ext uri="{FF2B5EF4-FFF2-40B4-BE49-F238E27FC236}">
                  <a16:creationId xmlns:a16="http://schemas.microsoft.com/office/drawing/2014/main" id="{BDA11C65-7A27-EB3E-DC6A-9EFC11385104}"/>
                </a:ext>
              </a:extLst>
            </p:cNvPr>
            <p:cNvSpPr/>
            <p:nvPr/>
          </p:nvSpPr>
          <p:spPr>
            <a:xfrm>
              <a:off x="195867" y="5060935"/>
              <a:ext cx="1059317" cy="1113345"/>
            </a:xfrm>
            <a:custGeom>
              <a:avLst/>
              <a:gdLst/>
              <a:ahLst/>
              <a:cxnLst/>
              <a:rect l="l" t="t" r="r" b="b"/>
              <a:pathLst>
                <a:path w="64184" h="64939" extrusionOk="0">
                  <a:moveTo>
                    <a:pt x="64183" y="0"/>
                  </a:moveTo>
                  <a:cubicBezTo>
                    <a:pt x="28736" y="0"/>
                    <a:pt x="0" y="28736"/>
                    <a:pt x="0" y="64183"/>
                  </a:cubicBezTo>
                  <a:lnTo>
                    <a:pt x="0" y="64939"/>
                  </a:lnTo>
                  <a:lnTo>
                    <a:pt x="64183" y="64939"/>
                  </a:lnTo>
                  <a:lnTo>
                    <a:pt x="64183" y="0"/>
                  </a:lnTo>
                  <a:close/>
                </a:path>
              </a:pathLst>
            </a:custGeom>
            <a:solidFill>
              <a:srgbClr val="5096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14;p69">
              <a:extLst>
                <a:ext uri="{FF2B5EF4-FFF2-40B4-BE49-F238E27FC236}">
                  <a16:creationId xmlns:a16="http://schemas.microsoft.com/office/drawing/2014/main" id="{FEE355BF-CC4B-CF36-9A22-7B1888C82D2E}"/>
                </a:ext>
              </a:extLst>
            </p:cNvPr>
            <p:cNvSpPr/>
            <p:nvPr/>
          </p:nvSpPr>
          <p:spPr>
            <a:xfrm>
              <a:off x="1255184" y="4336115"/>
              <a:ext cx="10601608" cy="1838165"/>
            </a:xfrm>
            <a:custGeom>
              <a:avLst/>
              <a:gdLst/>
              <a:ahLst/>
              <a:cxnLst/>
              <a:rect l="l" t="t" r="r" b="b"/>
              <a:pathLst>
                <a:path w="111825" h="116455" extrusionOk="0">
                  <a:moveTo>
                    <a:pt x="1" y="0"/>
                  </a:moveTo>
                  <a:lnTo>
                    <a:pt x="1" y="116455"/>
                  </a:lnTo>
                  <a:lnTo>
                    <a:pt x="111824" y="116455"/>
                  </a:lnTo>
                  <a:lnTo>
                    <a:pt x="111824" y="0"/>
                  </a:lnTo>
                  <a:close/>
                </a:path>
              </a:pathLst>
            </a:custGeom>
            <a:solidFill>
              <a:srgbClr val="9FCDC4">
                <a:alpha val="74118"/>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 name="Title 15">
            <a:extLst>
              <a:ext uri="{FF2B5EF4-FFF2-40B4-BE49-F238E27FC236}">
                <a16:creationId xmlns:a16="http://schemas.microsoft.com/office/drawing/2014/main" id="{026534F4-784F-EBFB-4B2E-9C2741D314B9}"/>
              </a:ext>
            </a:extLst>
          </p:cNvPr>
          <p:cNvSpPr txBox="1">
            <a:spLocks/>
          </p:cNvSpPr>
          <p:nvPr/>
        </p:nvSpPr>
        <p:spPr>
          <a:xfrm>
            <a:off x="121960" y="16723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20" name="Title 15">
            <a:extLst>
              <a:ext uri="{FF2B5EF4-FFF2-40B4-BE49-F238E27FC236}">
                <a16:creationId xmlns:a16="http://schemas.microsoft.com/office/drawing/2014/main" id="{7C9227BA-141E-2B67-ECF3-184BB66D052D}"/>
              </a:ext>
            </a:extLst>
          </p:cNvPr>
          <p:cNvSpPr txBox="1">
            <a:spLocks/>
          </p:cNvSpPr>
          <p:nvPr/>
        </p:nvSpPr>
        <p:spPr>
          <a:xfrm>
            <a:off x="274360" y="18247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11" name="TextBox 10">
            <a:extLst>
              <a:ext uri="{FF2B5EF4-FFF2-40B4-BE49-F238E27FC236}">
                <a16:creationId xmlns:a16="http://schemas.microsoft.com/office/drawing/2014/main" id="{789D7B45-9FEF-D3C0-A502-7F6BB7768E95}"/>
              </a:ext>
            </a:extLst>
          </p:cNvPr>
          <p:cNvSpPr txBox="1"/>
          <p:nvPr/>
        </p:nvSpPr>
        <p:spPr>
          <a:xfrm>
            <a:off x="9181763" y="6187571"/>
            <a:ext cx="815252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000" i="1" kern="1200">
                <a:ln>
                  <a:noFill/>
                </a:ln>
                <a:solidFill>
                  <a:srgbClr val="333333"/>
                </a:solidFill>
                <a:effectLst/>
                <a:uLnTx/>
                <a:uFillTx/>
                <a:latin typeface="Museo Sans W01"/>
                <a:ea typeface="+mn-ea"/>
                <a:cs typeface="+mn-cs"/>
              </a:defRPr>
            </a:pPr>
            <a:r>
              <a:t>Kaynak: Global Sustainable Mobility Partnership</a:t>
            </a:r>
            <a:endParaRPr kumimoji="0" lang="en-GB" sz="1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3DC7D382-EA1E-3228-8DE6-62AFD70BA5C0}"/>
              </a:ext>
            </a:extLst>
          </p:cNvPr>
          <p:cNvGrpSpPr/>
          <p:nvPr/>
        </p:nvGrpSpPr>
        <p:grpSpPr>
          <a:xfrm>
            <a:off x="6607901" y="1869630"/>
            <a:ext cx="5257800" cy="1882493"/>
            <a:chOff x="838200" y="4027427"/>
            <a:chExt cx="5257800" cy="1882493"/>
          </a:xfrm>
        </p:grpSpPr>
        <p:sp>
          <p:nvSpPr>
            <p:cNvPr id="12" name="TextBox 11">
              <a:extLst>
                <a:ext uri="{FF2B5EF4-FFF2-40B4-BE49-F238E27FC236}">
                  <a16:creationId xmlns:a16="http://schemas.microsoft.com/office/drawing/2014/main" id="{40C12EEE-DF51-214D-920A-DEDE102D1733}"/>
                </a:ext>
              </a:extLst>
            </p:cNvPr>
            <p:cNvSpPr txBox="1"/>
            <p:nvPr/>
          </p:nvSpPr>
          <p:spPr>
            <a:xfrm>
              <a:off x="838200" y="4300864"/>
              <a:ext cx="5257800" cy="1609056"/>
            </a:xfrm>
            <a:prstGeom prst="rect">
              <a:avLst/>
            </a:prstGeom>
            <a:solidFill>
              <a:schemeClr val="bg1"/>
            </a:solidFill>
            <a:ln>
              <a:noFill/>
            </a:ln>
          </p:spPr>
          <p:txBody>
            <a:bodyPr wrap="square" tIns="0" bIns="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lt-LT"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prstClr val="black"/>
                  </a:solidFill>
                  <a:effectLst/>
                  <a:uLnTx/>
                  <a:uFillTx/>
                  <a:latin typeface="Calibri" panose="020F0502020204030204"/>
                  <a:ea typeface="+mn-ea"/>
                  <a:cs typeface="+mn-cs"/>
                </a:defRPr>
              </a:pPr>
              <a:r>
                <a:t>Avrupa Yeşil Mutabakatı</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prstClr val="black"/>
                  </a:solidFill>
                  <a:effectLst/>
                  <a:uLnTx/>
                  <a:uFillTx/>
                  <a:latin typeface="Calibri" panose="020F0502020204030204"/>
                  <a:ea typeface="+mn-ea"/>
                  <a:cs typeface="+mn-cs"/>
                </a:defRPr>
              </a:pPr>
              <a:r>
                <a:t>Yeni Avrupa Kent Hareketliliği Çerçevesi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prstClr val="black"/>
                  </a:solidFill>
                  <a:effectLst/>
                  <a:uLnTx/>
                  <a:uFillTx/>
                  <a:latin typeface="Calibri" panose="020F0502020204030204"/>
                  <a:ea typeface="+mn-ea"/>
                  <a:cs typeface="+mn-cs"/>
                </a:defRPr>
              </a:pPr>
              <a:r>
                <a:t>AB Sürdürülebilir ve Akıllı Hareketlilik Stratejisi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prstClr val="black"/>
                  </a:solidFill>
                  <a:effectLst/>
                  <a:uLnTx/>
                  <a:uFillTx/>
                  <a:latin typeface="Calibri" panose="020F0502020204030204"/>
                  <a:ea typeface="+mn-ea"/>
                  <a:cs typeface="+mn-cs"/>
                </a:defRPr>
              </a:pPr>
              <a:r>
                <a:t>AB Sürdürülebilir ve Akıllı Hareketlilik Eylem Planı</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prstClr val="black"/>
                  </a:solidFill>
                  <a:effectLst/>
                  <a:uLnTx/>
                  <a:uFillTx/>
                  <a:latin typeface="Calibri" panose="020F0502020204030204"/>
                  <a:ea typeface="+mn-ea"/>
                  <a:cs typeface="+mn-cs"/>
                </a:defRPr>
              </a:pPr>
              <a:r>
                <a:t>Sürdürülebilir Kentsel Ulaşım Planının Geliştirilmesi ve Uygulanması için Kılavuzlar </a:t>
              </a:r>
            </a:p>
          </p:txBody>
        </p:sp>
        <p:sp>
          <p:nvSpPr>
            <p:cNvPr id="13" name="TextBox 12">
              <a:extLst>
                <a:ext uri="{FF2B5EF4-FFF2-40B4-BE49-F238E27FC236}">
                  <a16:creationId xmlns:a16="http://schemas.microsoft.com/office/drawing/2014/main" id="{B6497230-0DC7-D30D-8EF3-B511E10ECB1D}"/>
                </a:ext>
              </a:extLst>
            </p:cNvPr>
            <p:cNvSpPr txBox="1"/>
            <p:nvPr/>
          </p:nvSpPr>
          <p:spPr>
            <a:xfrm>
              <a:off x="1088190" y="4027427"/>
              <a:ext cx="4733704" cy="272415"/>
            </a:xfrm>
            <a:prstGeom prst="roundRect">
              <a:avLst/>
            </a:prstGeom>
            <a:solidFill>
              <a:srgbClr val="50C8A7"/>
            </a:solidFill>
          </p:spPr>
          <p:txBody>
            <a:bodyPr wrap="square" lIns="36000" tIns="0" r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ltLang="en-US" sz="1600" b="1" kern="1200">
                  <a:ln>
                    <a:noFill/>
                  </a:ln>
                  <a:solidFill>
                    <a:prstClr val="white"/>
                  </a:solidFill>
                  <a:effectLst/>
                  <a:uLnTx/>
                  <a:uFillTx/>
                  <a:latin typeface="Calibri" panose="020F0502020204030204"/>
                  <a:ea typeface="+mn-ea"/>
                  <a:cs typeface="+mn-cs"/>
                </a:defRPr>
              </a:pPr>
              <a:r>
                <a:t>AB Belgeleri</a:t>
              </a:r>
            </a:p>
          </p:txBody>
        </p:sp>
      </p:grpSp>
      <p:grpSp>
        <p:nvGrpSpPr>
          <p:cNvPr id="30" name="Group 29">
            <a:extLst>
              <a:ext uri="{FF2B5EF4-FFF2-40B4-BE49-F238E27FC236}">
                <a16:creationId xmlns:a16="http://schemas.microsoft.com/office/drawing/2014/main" id="{C09A52E4-7735-6EDF-9551-CD6DE4424DC5}"/>
              </a:ext>
            </a:extLst>
          </p:cNvPr>
          <p:cNvGrpSpPr/>
          <p:nvPr/>
        </p:nvGrpSpPr>
        <p:grpSpPr>
          <a:xfrm>
            <a:off x="1240060" y="4629825"/>
            <a:ext cx="10202868" cy="1720913"/>
            <a:chOff x="1347441" y="4560844"/>
            <a:chExt cx="10674102" cy="1720913"/>
          </a:xfrm>
        </p:grpSpPr>
        <p:sp>
          <p:nvSpPr>
            <p:cNvPr id="25" name="TextBox 24">
              <a:extLst>
                <a:ext uri="{FF2B5EF4-FFF2-40B4-BE49-F238E27FC236}">
                  <a16:creationId xmlns:a16="http://schemas.microsoft.com/office/drawing/2014/main" id="{B799864B-58DB-3447-C787-5F7E77577FB0}"/>
                </a:ext>
              </a:extLst>
            </p:cNvPr>
            <p:cNvSpPr txBox="1"/>
            <p:nvPr/>
          </p:nvSpPr>
          <p:spPr>
            <a:xfrm>
              <a:off x="4964240" y="4581458"/>
              <a:ext cx="3478635" cy="1700299"/>
            </a:xfrm>
            <a:prstGeom prst="rect">
              <a:avLst/>
            </a:prstGeom>
            <a:noFill/>
            <a:ln>
              <a:solidFill>
                <a:srgbClr val="036B9F"/>
              </a:solidFill>
            </a:ln>
          </p:spPr>
          <p:txBody>
            <a:bodyPr wrap="square" tIns="0" bIns="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lt-LT" sz="1400" b="0" i="0" u="none" strike="noStrike" kern="1200" cap="none" spc="0" normalizeH="0" baseline="0" noProof="0" dirty="0">
                <a:ln>
                  <a:noFill/>
                </a:ln>
                <a:solidFill>
                  <a:prstClr val="black"/>
                </a:solidFill>
                <a:effectLst/>
                <a:uLnTx/>
                <a:uFillTx/>
                <a:latin typeface="Myriad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sz="1400" b="1" kern="1200">
                  <a:ln>
                    <a:noFill/>
                  </a:ln>
                  <a:solidFill>
                    <a:prstClr val="black"/>
                  </a:solidFill>
                  <a:effectLst/>
                  <a:uLnTx/>
                  <a:uFillTx/>
                  <a:latin typeface="Myriad Pro" panose="020B0503030403020204" pitchFamily="34" charset="0"/>
                </a:defRPr>
              </a:pPr>
              <a:r>
                <a:t>Ulaşım Geliştirme: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400" b="0" i="0" u="none" strike="noStrike" kern="1200" cap="none" spc="0" normalizeH="0" baseline="0" noProof="0" dirty="0">
                <a:ln>
                  <a:noFill/>
                </a:ln>
                <a:solidFill>
                  <a:prstClr val="black"/>
                </a:solidFill>
                <a:effectLst/>
                <a:uLnTx/>
                <a:uFillTx/>
                <a:latin typeface="Myriad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prstClr val="black"/>
                  </a:solidFill>
                  <a:effectLst/>
                  <a:uLnTx/>
                  <a:uFillTx/>
                  <a:latin typeface="Myriad Pro" panose="020B0503030403020204" pitchFamily="34" charset="0"/>
                </a:defRPr>
              </a:pPr>
              <a:r>
                <a:t>Ankara Kentsel Ulaşım Çalışması </a:t>
              </a:r>
              <a:r>
                <a:rPr b="1"/>
                <a:t>1985 -1986</a:t>
              </a:r>
              <a:endParaRPr kumimoji="0" lang="lt-LT" sz="1400" b="1" i="0" u="none" strike="noStrike" kern="1200" cap="none" spc="0" normalizeH="0" baseline="0" noProof="0" dirty="0">
                <a:ln>
                  <a:noFill/>
                </a:ln>
                <a:solidFill>
                  <a:prstClr val="black"/>
                </a:solidFill>
                <a:effectLst/>
                <a:uLnTx/>
                <a:uFillTx/>
                <a:latin typeface="Myriad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prstClr val="black"/>
                  </a:solidFill>
                  <a:effectLst/>
                  <a:uLnTx/>
                  <a:uFillTx/>
                  <a:latin typeface="Myriad Pro" panose="020B0503030403020204" pitchFamily="34" charset="0"/>
                </a:defRPr>
              </a:pPr>
              <a:r>
                <a:t>Akıllı Ulaşım Teknolojileri ve Ankara Revizyonu </a:t>
              </a:r>
              <a:r>
                <a:rPr b="1"/>
                <a:t>1994</a:t>
              </a:r>
              <a:endParaRPr kumimoji="0" lang="lt-LT" sz="1400" b="1" i="0" u="none" strike="noStrike" kern="1200" cap="none" spc="0" normalizeH="0" baseline="0" noProof="0" dirty="0">
                <a:ln>
                  <a:noFill/>
                </a:ln>
                <a:solidFill>
                  <a:prstClr val="black"/>
                </a:solidFill>
                <a:effectLst/>
                <a:uLnTx/>
                <a:uFillTx/>
                <a:latin typeface="Myriad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effectLst/>
                  <a:uLnTx/>
                  <a:uFillTx/>
                  <a:latin typeface="Myriad Pro" panose="020B0503030403020204" pitchFamily="34" charset="0"/>
                </a:defRPr>
              </a:pPr>
              <a:r>
                <a:rPr>
                  <a:solidFill>
                    <a:prstClr val="black"/>
                  </a:solidFill>
                </a:rPr>
                <a:t>Ankara </a:t>
              </a:r>
              <a:r>
                <a:rPr b="1">
                  <a:solidFill>
                    <a:prstClr val="black"/>
                  </a:solidFill>
                </a:rPr>
                <a:t>Ulaşım Ana Planı 2013 </a:t>
              </a:r>
              <a:r>
                <a:rPr b="1">
                  <a:solidFill>
                    <a:srgbClr val="B84045"/>
                  </a:solidFill>
                </a:rPr>
                <a:t>-2038 – onaylanmadı</a:t>
              </a:r>
              <a:endParaRPr kumimoji="0" lang="lt-LT" sz="1400" b="1" i="0" u="none" strike="noStrike" kern="1200" cap="none" spc="0" normalizeH="0" baseline="0" noProof="0" dirty="0">
                <a:ln>
                  <a:noFill/>
                </a:ln>
                <a:solidFill>
                  <a:srgbClr val="B84045"/>
                </a:solidFill>
                <a:effectLst/>
                <a:uLnTx/>
                <a:uFillTx/>
                <a:latin typeface="Myriad Pro" panose="020B0503030403020204" pitchFamily="34" charset="0"/>
              </a:endParaRPr>
            </a:p>
          </p:txBody>
        </p:sp>
        <p:sp>
          <p:nvSpPr>
            <p:cNvPr id="26" name="TextBox 25">
              <a:extLst>
                <a:ext uri="{FF2B5EF4-FFF2-40B4-BE49-F238E27FC236}">
                  <a16:creationId xmlns:a16="http://schemas.microsoft.com/office/drawing/2014/main" id="{F2FF412B-6F66-FBFD-9852-9348BE314EFF}"/>
                </a:ext>
              </a:extLst>
            </p:cNvPr>
            <p:cNvSpPr txBox="1"/>
            <p:nvPr/>
          </p:nvSpPr>
          <p:spPr>
            <a:xfrm>
              <a:off x="8581040" y="4560844"/>
              <a:ext cx="3440503" cy="1700299"/>
            </a:xfrm>
            <a:prstGeom prst="rect">
              <a:avLst/>
            </a:prstGeom>
            <a:noFill/>
            <a:ln>
              <a:solidFill>
                <a:srgbClr val="036B9F"/>
              </a:solidFill>
            </a:ln>
          </p:spPr>
          <p:txBody>
            <a:bodyPr wrap="square" tIns="0" bIns="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lt-LT" sz="1400" b="0" i="0" u="none" strike="noStrike" kern="1200" cap="none" spc="0" normalizeH="0" baseline="0" noProof="0" dirty="0">
                <a:ln>
                  <a:noFill/>
                </a:ln>
                <a:solidFill>
                  <a:prstClr val="black"/>
                </a:solidFill>
                <a:effectLst/>
                <a:uLnTx/>
                <a:uFillTx/>
                <a:latin typeface="Myriad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sz="1400" b="1" kern="1200">
                  <a:ln>
                    <a:noFill/>
                  </a:ln>
                  <a:solidFill>
                    <a:prstClr val="black"/>
                  </a:solidFill>
                  <a:effectLst/>
                  <a:uLnTx/>
                  <a:uFillTx/>
                  <a:latin typeface="Myriad Pro" panose="020B0503030403020204" pitchFamily="34" charset="0"/>
                </a:defRPr>
              </a:pPr>
              <a:r>
                <a:t>Bisiklet Çalışmaları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400" b="0" i="0" u="none" strike="noStrike" kern="1200" cap="none" spc="0" normalizeH="0" baseline="0" noProof="0" dirty="0">
                <a:ln>
                  <a:noFill/>
                </a:ln>
                <a:solidFill>
                  <a:prstClr val="black"/>
                </a:solidFill>
                <a:effectLst/>
                <a:uLnTx/>
                <a:uFillTx/>
                <a:latin typeface="Myriad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kern="1200">
                  <a:ln>
                    <a:noFill/>
                  </a:ln>
                  <a:solidFill>
                    <a:prstClr val="black"/>
                  </a:solidFill>
                  <a:effectLst/>
                  <a:uLnTx/>
                  <a:uFillTx/>
                  <a:latin typeface="Myriad Pro" panose="020B0503030403020204" pitchFamily="34" charset="0"/>
                </a:defRPr>
              </a:pPr>
              <a:r>
                <a:t>Ankara Öncelikli Bisiklet Ağı Çalışması ve Ankara Bisiklet Stratejisi</a:t>
              </a:r>
              <a:endParaRPr kumimoji="0" lang="lt-LT" sz="1200" b="0" i="0" u="none" strike="noStrike" kern="1200" cap="none" spc="0" normalizeH="0" baseline="0" noProof="0" dirty="0">
                <a:ln>
                  <a:noFill/>
                </a:ln>
                <a:solidFill>
                  <a:prstClr val="black"/>
                </a:solidFill>
                <a:effectLst/>
                <a:uLnTx/>
                <a:uFillTx/>
                <a:latin typeface="Myriad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kern="1200">
                  <a:ln>
                    <a:noFill/>
                  </a:ln>
                  <a:solidFill>
                    <a:prstClr val="black"/>
                  </a:solidFill>
                  <a:effectLst/>
                  <a:uLnTx/>
                  <a:uFillTx/>
                  <a:latin typeface="Myriad Pro" panose="020B0503030403020204" pitchFamily="34" charset="0"/>
                </a:defRPr>
              </a:pPr>
              <a:r>
                <a:t>Ankara'da Entegre, Motorsuz ve Çok Modlu Taşımacılık için Bisiklet Stratejisi, Anaplan ve Pilot Uygulama Projesi</a:t>
              </a:r>
              <a:endParaRPr kumimoji="0" lang="lt-LT" sz="1200" b="0" i="0" u="none" strike="noStrike" kern="1200" cap="none" spc="0" normalizeH="0" baseline="0" noProof="0" dirty="0">
                <a:ln>
                  <a:noFill/>
                </a:ln>
                <a:solidFill>
                  <a:prstClr val="black"/>
                </a:solidFill>
                <a:effectLst/>
                <a:uLnTx/>
                <a:uFillTx/>
                <a:latin typeface="Myriad Pro" panose="020B0503030403020204" pitchFamily="34" charset="0"/>
              </a:endParaRPr>
            </a:p>
          </p:txBody>
        </p:sp>
        <p:sp>
          <p:nvSpPr>
            <p:cNvPr id="15" name="TextBox 14">
              <a:extLst>
                <a:ext uri="{FF2B5EF4-FFF2-40B4-BE49-F238E27FC236}">
                  <a16:creationId xmlns:a16="http://schemas.microsoft.com/office/drawing/2014/main" id="{A4ACC9D5-0150-8CF0-AA21-1EB4C1E45D84}"/>
                </a:ext>
              </a:extLst>
            </p:cNvPr>
            <p:cNvSpPr txBox="1"/>
            <p:nvPr/>
          </p:nvSpPr>
          <p:spPr>
            <a:xfrm>
              <a:off x="1347441" y="4576485"/>
              <a:ext cx="3478635" cy="1689631"/>
            </a:xfrm>
            <a:prstGeom prst="rect">
              <a:avLst/>
            </a:prstGeom>
            <a:noFill/>
            <a:ln>
              <a:solidFill>
                <a:srgbClr val="036B9F"/>
              </a:solidFill>
            </a:ln>
          </p:spPr>
          <p:txBody>
            <a:bodyPr wrap="square" tIns="0" bIns="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lt-LT" sz="1400" b="0" i="0" u="none" strike="noStrike" kern="1200" cap="none" spc="0" normalizeH="0" baseline="0" noProof="0" dirty="0">
                <a:ln>
                  <a:noFill/>
                </a:ln>
                <a:solidFill>
                  <a:prstClr val="black"/>
                </a:solidFill>
                <a:effectLst/>
                <a:uLnTx/>
                <a:uFillTx/>
                <a:latin typeface="Myriad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sz="1400" b="1" kern="1200">
                  <a:ln>
                    <a:noFill/>
                  </a:ln>
                  <a:solidFill>
                    <a:prstClr val="black"/>
                  </a:solidFill>
                  <a:effectLst/>
                  <a:uLnTx/>
                  <a:uFillTx/>
                  <a:latin typeface="Myriad Pro" panose="020B0503030403020204" pitchFamily="34" charset="0"/>
                </a:defRPr>
              </a:pPr>
              <a:r>
                <a:t>Kentsel kalkınma: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400" b="0" i="0" u="none" strike="noStrike" kern="1200" cap="none" spc="0" normalizeH="0" baseline="0" noProof="0" dirty="0">
                <a:ln>
                  <a:noFill/>
                </a:ln>
                <a:solidFill>
                  <a:prstClr val="black"/>
                </a:solidFill>
                <a:effectLst/>
                <a:uLnTx/>
                <a:uFillTx/>
                <a:latin typeface="Myriad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prstClr val="black"/>
                  </a:solidFill>
                  <a:effectLst/>
                  <a:uLnTx/>
                  <a:uFillTx/>
                  <a:latin typeface="Myriad Pro" panose="020B0503030403020204" pitchFamily="34" charset="0"/>
                </a:defRPr>
              </a:pPr>
              <a:r>
                <a:t>2023 Ankara </a:t>
              </a:r>
              <a:r>
                <a:rPr b="1"/>
                <a:t>Arazi Kullanım </a:t>
              </a:r>
              <a:r>
                <a:t>Ana Planı</a:t>
              </a:r>
              <a:endParaRPr kumimoji="0" lang="lt-LT" sz="1400" b="0" i="0" u="none" strike="noStrike" kern="1200" cap="none" spc="0" normalizeH="0" baseline="0" noProof="0" dirty="0">
                <a:ln>
                  <a:noFill/>
                </a:ln>
                <a:solidFill>
                  <a:prstClr val="black"/>
                </a:solidFill>
                <a:effectLst/>
                <a:uLnTx/>
                <a:uFillTx/>
                <a:latin typeface="Myriad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prstClr val="black"/>
                  </a:solidFill>
                  <a:effectLst/>
                  <a:uLnTx/>
                  <a:uFillTx/>
                  <a:latin typeface="Myriad Pro" panose="020B0503030403020204" pitchFamily="34" charset="0"/>
                </a:defRPr>
              </a:pPr>
              <a:r>
                <a:rPr b="1"/>
                <a:t>Kentsel Dönüşüm </a:t>
              </a:r>
              <a:r>
                <a:t>Planları ve Uygulamaları</a:t>
              </a:r>
              <a:endParaRPr kumimoji="0" lang="lt-LT" sz="1400" b="0" i="0" u="none" strike="noStrike" kern="1200" cap="none" spc="0" normalizeH="0" baseline="0" noProof="0" dirty="0">
                <a:ln>
                  <a:noFill/>
                </a:ln>
                <a:solidFill>
                  <a:prstClr val="black"/>
                </a:solidFill>
                <a:effectLst/>
                <a:uLnTx/>
                <a:uFillTx/>
                <a:latin typeface="Myriad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prstClr val="black"/>
                  </a:solidFill>
                  <a:effectLst/>
                  <a:uLnTx/>
                  <a:uFillTx/>
                  <a:latin typeface="Myriad Pro" panose="020B0503030403020204" pitchFamily="34" charset="0"/>
                </a:defRPr>
              </a:pPr>
              <a:r>
                <a:t>Ankara </a:t>
              </a:r>
              <a:r>
                <a:rPr b="1"/>
                <a:t>Çevre Düzeni</a:t>
              </a:r>
              <a:r>
                <a:t> Planı 2017 -2038</a:t>
              </a:r>
              <a:endParaRPr kumimoji="0" lang="lt-LT" sz="1400" b="0" i="0" u="none" strike="noStrike" kern="1200" cap="none" spc="0" normalizeH="0" baseline="0" noProof="0" dirty="0">
                <a:ln>
                  <a:noFill/>
                </a:ln>
                <a:solidFill>
                  <a:prstClr val="black"/>
                </a:solidFill>
                <a:effectLst/>
                <a:uLnTx/>
                <a:uFillTx/>
                <a:latin typeface="Myriad Pro" panose="020B0503030403020204" pitchFamily="34" charset="0"/>
              </a:endParaRPr>
            </a:p>
          </p:txBody>
        </p:sp>
      </p:grpSp>
      <p:grpSp>
        <p:nvGrpSpPr>
          <p:cNvPr id="2" name="Group 1">
            <a:extLst>
              <a:ext uri="{FF2B5EF4-FFF2-40B4-BE49-F238E27FC236}">
                <a16:creationId xmlns:a16="http://schemas.microsoft.com/office/drawing/2014/main" id="{E591ED1C-1687-821C-C5F9-9C3D8FFCAA58}"/>
              </a:ext>
            </a:extLst>
          </p:cNvPr>
          <p:cNvGrpSpPr/>
          <p:nvPr/>
        </p:nvGrpSpPr>
        <p:grpSpPr>
          <a:xfrm>
            <a:off x="298101" y="1948279"/>
            <a:ext cx="3943793" cy="1973186"/>
            <a:chOff x="710783" y="2047407"/>
            <a:chExt cx="5257800" cy="1973186"/>
          </a:xfrm>
        </p:grpSpPr>
        <p:grpSp>
          <p:nvGrpSpPr>
            <p:cNvPr id="6" name="Group 5">
              <a:extLst>
                <a:ext uri="{FF2B5EF4-FFF2-40B4-BE49-F238E27FC236}">
                  <a16:creationId xmlns:a16="http://schemas.microsoft.com/office/drawing/2014/main" id="{2D6760CE-0B4D-99E4-FD23-6C36270B2AF3}"/>
                </a:ext>
              </a:extLst>
            </p:cNvPr>
            <p:cNvGrpSpPr/>
            <p:nvPr/>
          </p:nvGrpSpPr>
          <p:grpSpPr>
            <a:xfrm>
              <a:off x="710783" y="2047407"/>
              <a:ext cx="5257800" cy="423364"/>
              <a:chOff x="838200" y="4153988"/>
              <a:chExt cx="5257800" cy="423364"/>
            </a:xfrm>
          </p:grpSpPr>
          <p:sp>
            <p:nvSpPr>
              <p:cNvPr id="4" name="TextBox 3">
                <a:extLst>
                  <a:ext uri="{FF2B5EF4-FFF2-40B4-BE49-F238E27FC236}">
                    <a16:creationId xmlns:a16="http://schemas.microsoft.com/office/drawing/2014/main" id="{EFB97D29-159A-27CE-AC7E-74CD7459DD82}"/>
                  </a:ext>
                </a:extLst>
              </p:cNvPr>
              <p:cNvSpPr txBox="1"/>
              <p:nvPr/>
            </p:nvSpPr>
            <p:spPr>
              <a:xfrm>
                <a:off x="838200" y="4270884"/>
                <a:ext cx="5257800" cy="306468"/>
              </a:xfrm>
              <a:prstGeom prst="rect">
                <a:avLst/>
              </a:prstGeom>
              <a:noFill/>
              <a:ln>
                <a:solidFill>
                  <a:schemeClr val="bg1"/>
                </a:solidFill>
              </a:ln>
            </p:spPr>
            <p:txBody>
              <a:bodyPr wrap="square" t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9B5E394-6FEF-5BAD-3D18-9A753445A3A6}"/>
                  </a:ext>
                </a:extLst>
              </p:cNvPr>
              <p:cNvSpPr txBox="1"/>
              <p:nvPr/>
            </p:nvSpPr>
            <p:spPr>
              <a:xfrm>
                <a:off x="1067489" y="4153988"/>
                <a:ext cx="4733704" cy="272415"/>
              </a:xfrm>
              <a:prstGeom prst="roundRect">
                <a:avLst/>
              </a:prstGeom>
              <a:solidFill>
                <a:srgbClr val="5B9BD5"/>
              </a:solidFill>
            </p:spPr>
            <p:txBody>
              <a:bodyPr wrap="square" lIns="36000" tIns="0" r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ltLang="en-US" sz="1600" b="1" kern="1200">
                    <a:ln>
                      <a:noFill/>
                    </a:ln>
                    <a:solidFill>
                      <a:prstClr val="white"/>
                    </a:solidFill>
                    <a:effectLst/>
                    <a:uLnTx/>
                    <a:uFillTx/>
                    <a:latin typeface="Calibri" panose="020F0502020204030204"/>
                    <a:ea typeface="+mn-ea"/>
                    <a:cs typeface="+mn-cs"/>
                  </a:defRPr>
                </a:pPr>
                <a:r>
                  <a:t>Düzenleyici Ulusal Belgeler </a:t>
                </a:r>
                <a:endParaRPr kumimoji="0" lang="en-GB"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6D520485-72B9-9694-EDD6-7C7810D6C4E6}"/>
                </a:ext>
              </a:extLst>
            </p:cNvPr>
            <p:cNvGrpSpPr/>
            <p:nvPr/>
          </p:nvGrpSpPr>
          <p:grpSpPr>
            <a:xfrm>
              <a:off x="710783" y="2575977"/>
              <a:ext cx="5257800" cy="1444616"/>
              <a:chOff x="838200" y="4153988"/>
              <a:chExt cx="5257800" cy="1538740"/>
            </a:xfrm>
          </p:grpSpPr>
          <p:sp>
            <p:nvSpPr>
              <p:cNvPr id="8" name="TextBox 7">
                <a:extLst>
                  <a:ext uri="{FF2B5EF4-FFF2-40B4-BE49-F238E27FC236}">
                    <a16:creationId xmlns:a16="http://schemas.microsoft.com/office/drawing/2014/main" id="{F1E28A95-D306-B662-3CE3-8661D14CC6F6}"/>
                  </a:ext>
                </a:extLst>
              </p:cNvPr>
              <p:cNvSpPr txBox="1"/>
              <p:nvPr/>
            </p:nvSpPr>
            <p:spPr>
              <a:xfrm>
                <a:off x="838200" y="4300863"/>
                <a:ext cx="5257800" cy="1391865"/>
              </a:xfrm>
              <a:prstGeom prst="rect">
                <a:avLst/>
              </a:prstGeom>
              <a:noFill/>
              <a:ln>
                <a:noFill/>
              </a:ln>
            </p:spPr>
            <p:txBody>
              <a:bodyPr wrap="square" tIns="0" bIns="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lt-LT"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prstClr val="black"/>
                    </a:solidFill>
                    <a:effectLst/>
                    <a:uLnTx/>
                    <a:uFillTx/>
                    <a:latin typeface="Calibri" panose="020F0502020204030204"/>
                    <a:ea typeface="+mn-ea"/>
                    <a:cs typeface="+mn-cs"/>
                  </a:defRPr>
                </a:pPr>
                <a:r>
                  <a:t>Gelişim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prstClr val="black"/>
                    </a:solidFill>
                    <a:effectLst/>
                    <a:uLnTx/>
                    <a:uFillTx/>
                    <a:latin typeface="Calibri" panose="020F0502020204030204"/>
                    <a:ea typeface="+mn-ea"/>
                    <a:cs typeface="+mn-cs"/>
                  </a:defRPr>
                </a:pPr>
                <a:r>
                  <a:t>Nakliye</a:t>
                </a:r>
                <a:endParaRPr kumimoji="0" lang="lt-LT"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prstClr val="black"/>
                    </a:solidFill>
                    <a:effectLst/>
                    <a:uLnTx/>
                    <a:uFillTx/>
                    <a:latin typeface="Calibri" panose="020F0502020204030204"/>
                    <a:ea typeface="+mn-ea"/>
                    <a:cs typeface="+mn-cs"/>
                  </a:defRPr>
                </a:pPr>
                <a:r>
                  <a:t>İklim değişikliğinin sınırlandırılması</a:t>
                </a:r>
                <a:endParaRPr kumimoji="0" lang="lt-LT"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prstClr val="black"/>
                    </a:solidFill>
                    <a:effectLst/>
                    <a:uLnTx/>
                    <a:uFillTx/>
                    <a:latin typeface="Calibri" panose="020F0502020204030204"/>
                    <a:ea typeface="+mn-ea"/>
                    <a:cs typeface="+mn-cs"/>
                  </a:defRPr>
                </a:pPr>
                <a:r>
                  <a:t>Akıllı şehirler ve akıllı ulaşım teknolojileri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400" kern="1200">
                    <a:ln>
                      <a:noFill/>
                    </a:ln>
                    <a:solidFill>
                      <a:prstClr val="black"/>
                    </a:solidFill>
                    <a:effectLst/>
                    <a:uLnTx/>
                    <a:uFillTx/>
                    <a:latin typeface="Calibri" panose="020F0502020204030204"/>
                    <a:ea typeface="+mn-ea"/>
                    <a:cs typeface="+mn-cs"/>
                  </a:defRPr>
                </a:pPr>
                <a:r>
                  <a:t>Ve Ankara ile ilgili diğer düzenleyici belgeler</a:t>
                </a:r>
                <a:endParaRPr kumimoji="0" lang="lt-LT"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11EB0A2-FCAE-3165-2959-B7C5ABE7C11E}"/>
                  </a:ext>
                </a:extLst>
              </p:cNvPr>
              <p:cNvSpPr txBox="1"/>
              <p:nvPr/>
            </p:nvSpPr>
            <p:spPr>
              <a:xfrm>
                <a:off x="1067489" y="4153988"/>
                <a:ext cx="4733704" cy="272415"/>
              </a:xfrm>
              <a:prstGeom prst="roundRect">
                <a:avLst/>
              </a:prstGeom>
              <a:solidFill>
                <a:srgbClr val="55C3CF"/>
              </a:solidFill>
            </p:spPr>
            <p:txBody>
              <a:bodyPr wrap="square" lIns="36000" tIns="0" rIns="36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ltLang="en-US" sz="1600" b="1" kern="1200">
                    <a:ln>
                      <a:noFill/>
                    </a:ln>
                    <a:solidFill>
                      <a:prstClr val="white"/>
                    </a:solidFill>
                    <a:effectLst/>
                    <a:uLnTx/>
                    <a:uFillTx/>
                    <a:latin typeface="Calibri" panose="020F0502020204030204"/>
                    <a:ea typeface="+mn-ea"/>
                    <a:cs typeface="+mn-cs"/>
                  </a:defRPr>
                </a:pPr>
                <a:r>
                  <a:t>Ulusal Politika ve Strateji Belgeleri: </a:t>
                </a:r>
              </a:p>
            </p:txBody>
          </p:sp>
        </p:grpSp>
        <p:sp>
          <p:nvSpPr>
            <p:cNvPr id="22" name="Arrow: Down 21">
              <a:extLst>
                <a:ext uri="{FF2B5EF4-FFF2-40B4-BE49-F238E27FC236}">
                  <a16:creationId xmlns:a16="http://schemas.microsoft.com/office/drawing/2014/main" id="{D4EA53A4-1300-FAF7-9D6A-60FDD55D7A05}"/>
                </a:ext>
              </a:extLst>
            </p:cNvPr>
            <p:cNvSpPr/>
            <p:nvPr/>
          </p:nvSpPr>
          <p:spPr>
            <a:xfrm>
              <a:off x="3222843" y="2297508"/>
              <a:ext cx="233680" cy="257722"/>
            </a:xfrm>
            <a:prstGeom prst="downArrow">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Title 2">
            <a:extLst>
              <a:ext uri="{FF2B5EF4-FFF2-40B4-BE49-F238E27FC236}">
                <a16:creationId xmlns:a16="http://schemas.microsoft.com/office/drawing/2014/main" id="{7D07DEC9-34AE-0509-AA23-0BA930E1CB62}"/>
              </a:ext>
            </a:extLst>
          </p:cNvPr>
          <p:cNvSpPr txBox="1">
            <a:spLocks/>
          </p:cNvSpPr>
          <p:nvPr/>
        </p:nvSpPr>
        <p:spPr>
          <a:xfrm>
            <a:off x="533277" y="1092765"/>
            <a:ext cx="7668250" cy="601580"/>
          </a:xfrm>
          <a:prstGeom prst="rect">
            <a:avLst/>
          </a:prstGeom>
        </p:spPr>
        <p:txBody>
          <a:bodyPr vert="horz"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sz="2800" b="1">
                <a:latin typeface="Myriad Pro" panose="020B0503030403020204" pitchFamily="34" charset="0"/>
                <a:ea typeface="+mn-ea"/>
                <a:cs typeface="Poppins" panose="00000500000000000000" pitchFamily="2" charset="-70"/>
              </a:defRPr>
            </a:pPr>
            <a:r>
              <a:rPr dirty="0" err="1">
                <a:solidFill>
                  <a:srgbClr val="509689"/>
                </a:solidFill>
              </a:rPr>
              <a:t>Ankara'da</a:t>
            </a:r>
            <a:r>
              <a:rPr dirty="0">
                <a:solidFill>
                  <a:srgbClr val="036B9F"/>
                </a:solidFill>
              </a:rPr>
              <a:t> </a:t>
            </a:r>
            <a:r>
              <a:rPr dirty="0" err="1">
                <a:solidFill>
                  <a:srgbClr val="036B9F"/>
                </a:solidFill>
              </a:rPr>
              <a:t>planlama</a:t>
            </a:r>
            <a:r>
              <a:rPr dirty="0">
                <a:solidFill>
                  <a:srgbClr val="036B9F"/>
                </a:solidFill>
              </a:rPr>
              <a:t> </a:t>
            </a:r>
            <a:r>
              <a:rPr dirty="0" err="1">
                <a:solidFill>
                  <a:srgbClr val="036B9F"/>
                </a:solidFill>
              </a:rPr>
              <a:t>ve</a:t>
            </a:r>
            <a:r>
              <a:rPr dirty="0">
                <a:solidFill>
                  <a:srgbClr val="036B9F"/>
                </a:solidFill>
              </a:rPr>
              <a:t> </a:t>
            </a:r>
            <a:r>
              <a:rPr dirty="0" err="1">
                <a:solidFill>
                  <a:srgbClr val="036B9F"/>
                </a:solidFill>
              </a:rPr>
              <a:t>karar</a:t>
            </a:r>
            <a:r>
              <a:rPr dirty="0">
                <a:solidFill>
                  <a:srgbClr val="036B9F"/>
                </a:solidFill>
              </a:rPr>
              <a:t> </a:t>
            </a:r>
            <a:r>
              <a:rPr dirty="0" err="1">
                <a:solidFill>
                  <a:srgbClr val="036B9F"/>
                </a:solidFill>
              </a:rPr>
              <a:t>verme</a:t>
            </a:r>
            <a:endParaRPr lang="en-US" sz="2800" b="1" dirty="0">
              <a:solidFill>
                <a:srgbClr val="509689"/>
              </a:solidFill>
              <a:latin typeface="Myriad Pro" panose="020B0503030403020204" pitchFamily="34" charset="0"/>
              <a:ea typeface="+mn-ea"/>
              <a:cs typeface="Poppins" panose="00000500000000000000" pitchFamily="2" charset="-70"/>
            </a:endParaRPr>
          </a:p>
        </p:txBody>
      </p:sp>
      <p:sp>
        <p:nvSpPr>
          <p:cNvPr id="34" name="Google Shape;1210;p69">
            <a:extLst>
              <a:ext uri="{FF2B5EF4-FFF2-40B4-BE49-F238E27FC236}">
                <a16:creationId xmlns:a16="http://schemas.microsoft.com/office/drawing/2014/main" id="{F7FE05BC-4B7A-A852-45C8-EB669364DD36}"/>
              </a:ext>
            </a:extLst>
          </p:cNvPr>
          <p:cNvSpPr/>
          <p:nvPr/>
        </p:nvSpPr>
        <p:spPr>
          <a:xfrm>
            <a:off x="4403537" y="2034381"/>
            <a:ext cx="2071581" cy="2082090"/>
          </a:xfrm>
          <a:custGeom>
            <a:avLst/>
            <a:gdLst/>
            <a:ahLst/>
            <a:cxnLst/>
            <a:rect l="l" t="t" r="r" b="b"/>
            <a:pathLst>
              <a:path w="111730" h="112297" extrusionOk="0">
                <a:moveTo>
                  <a:pt x="55518" y="0"/>
                </a:moveTo>
                <a:cubicBezTo>
                  <a:pt x="24862" y="0"/>
                  <a:pt x="0" y="24978"/>
                  <a:pt x="0" y="55865"/>
                </a:cubicBezTo>
                <a:lnTo>
                  <a:pt x="0" y="56433"/>
                </a:lnTo>
                <a:cubicBezTo>
                  <a:pt x="0" y="87248"/>
                  <a:pt x="25049" y="112297"/>
                  <a:pt x="55865" y="112297"/>
                </a:cubicBezTo>
                <a:cubicBezTo>
                  <a:pt x="86680" y="112297"/>
                  <a:pt x="111729" y="87248"/>
                  <a:pt x="111729" y="56433"/>
                </a:cubicBezTo>
                <a:lnTo>
                  <a:pt x="111729" y="55865"/>
                </a:lnTo>
                <a:cubicBezTo>
                  <a:pt x="111729" y="25050"/>
                  <a:pt x="86680" y="1"/>
                  <a:pt x="55865" y="1"/>
                </a:cubicBezTo>
                <a:cubicBezTo>
                  <a:pt x="55749" y="1"/>
                  <a:pt x="55634" y="0"/>
                  <a:pt x="55518" y="0"/>
                </a:cubicBezTo>
                <a:close/>
              </a:path>
            </a:pathLst>
          </a:custGeom>
          <a:solidFill>
            <a:srgbClr val="C00000"/>
          </a:solidFill>
          <a:ln>
            <a:noFill/>
          </a:ln>
        </p:spPr>
        <p:txBody>
          <a:bodyPr spcFirstLastPara="1" wrap="square" lIns="91425" tIns="91425" rIns="91425" bIns="91425" anchor="ctr"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lt-LT" sz="1200" b="0" i="0" u="none" strike="noStrike" kern="1200" cap="none" spc="0" normalizeH="0" baseline="0" noProof="0" dirty="0">
              <a:ln>
                <a:noFill/>
              </a:ln>
              <a:solidFill>
                <a:prstClr val="white"/>
              </a:solidFill>
              <a:effectLst/>
              <a:uLnTx/>
              <a:uFillTx/>
              <a:latin typeface="Myriad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sz="1200" b="1" kern="1200">
                <a:ln>
                  <a:noFill/>
                </a:ln>
                <a:solidFill>
                  <a:prstClr val="white"/>
                </a:solidFill>
                <a:effectLst/>
                <a:uLnTx/>
                <a:uFillTx/>
                <a:latin typeface="Myriad Pro" panose="020B0503030403020204" pitchFamily="34" charset="0"/>
              </a:defRPr>
            </a:pPr>
            <a:r>
              <a:rPr dirty="0" err="1"/>
              <a:t>Eksikliker</a:t>
            </a:r>
            <a:r>
              <a:rPr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200" b="0" i="0" u="none" strike="noStrike" kern="1200" cap="none" spc="0" normalizeH="0" baseline="0" noProof="0" dirty="0">
              <a:ln>
                <a:noFill/>
              </a:ln>
              <a:solidFill>
                <a:prstClr val="white"/>
              </a:solidFill>
              <a:effectLst/>
              <a:uLnTx/>
              <a:uFillTx/>
              <a:latin typeface="Myriad Pro" panose="020B0503030403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kern="1200">
                <a:ln>
                  <a:noFill/>
                </a:ln>
                <a:solidFill>
                  <a:prstClr val="white"/>
                </a:solidFill>
                <a:effectLst/>
                <a:uLnTx/>
                <a:uFillTx/>
                <a:latin typeface="Myriad Pro" panose="020B0503030403020204" pitchFamily="34" charset="0"/>
              </a:defRPr>
            </a:pPr>
            <a:r>
              <a:rPr dirty="0" err="1"/>
              <a:t>Otopark</a:t>
            </a:r>
            <a:r>
              <a:rPr dirty="0"/>
              <a:t> </a:t>
            </a:r>
            <a:r>
              <a:rPr dirty="0" err="1"/>
              <a:t>standartları</a:t>
            </a:r>
            <a:endParaRPr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kern="1200">
                <a:ln>
                  <a:noFill/>
                </a:ln>
                <a:solidFill>
                  <a:prstClr val="white"/>
                </a:solidFill>
                <a:effectLst/>
                <a:uLnTx/>
                <a:uFillTx/>
                <a:latin typeface="Myriad Pro" panose="020B0503030403020204" pitchFamily="34" charset="0"/>
              </a:defRPr>
            </a:pPr>
            <a:r>
              <a:rPr dirty="0"/>
              <a:t>Sokak </a:t>
            </a:r>
            <a:r>
              <a:rPr dirty="0" err="1"/>
              <a:t>Ağları</a:t>
            </a:r>
            <a:r>
              <a:rPr dirty="0"/>
              <a:t> </a:t>
            </a:r>
            <a:r>
              <a:rPr dirty="0" err="1"/>
              <a:t>Standartları</a:t>
            </a:r>
            <a:endParaRPr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200" kern="1200">
                <a:ln>
                  <a:noFill/>
                </a:ln>
                <a:solidFill>
                  <a:prstClr val="white"/>
                </a:solidFill>
                <a:effectLst/>
                <a:uLnTx/>
                <a:uFillTx/>
                <a:latin typeface="Myriad Pro" panose="020B0503030403020204" pitchFamily="34" charset="0"/>
              </a:defRPr>
            </a:pPr>
            <a:r>
              <a:rPr dirty="0" err="1"/>
              <a:t>Toplu</a:t>
            </a:r>
            <a:r>
              <a:rPr dirty="0"/>
              <a:t> </a:t>
            </a:r>
            <a:r>
              <a:rPr dirty="0" err="1"/>
              <a:t>taşıma</a:t>
            </a:r>
            <a:r>
              <a:rPr dirty="0"/>
              <a:t> </a:t>
            </a:r>
            <a:r>
              <a:rPr dirty="0" err="1"/>
              <a:t>altyapı</a:t>
            </a:r>
            <a:r>
              <a:rPr dirty="0"/>
              <a:t> </a:t>
            </a:r>
            <a:r>
              <a:rPr dirty="0" err="1"/>
              <a:t>mevzuatı</a:t>
            </a:r>
            <a:endParaRPr dirty="0"/>
          </a:p>
          <a:p>
            <a:pPr marL="0" lvl="0" indent="0" algn="l" rtl="0">
              <a:spcBef>
                <a:spcPts val="0"/>
              </a:spcBef>
              <a:spcAft>
                <a:spcPts val="0"/>
              </a:spcAft>
              <a:buNone/>
            </a:pPr>
            <a:endParaRPr sz="1200" dirty="0">
              <a:latin typeface="Myriad Pro" panose="020B0503030403020204" pitchFamily="34" charset="0"/>
            </a:endParaRPr>
          </a:p>
        </p:txBody>
      </p:sp>
      <p:sp>
        <p:nvSpPr>
          <p:cNvPr id="41" name="TextBox 40">
            <a:extLst>
              <a:ext uri="{FF2B5EF4-FFF2-40B4-BE49-F238E27FC236}">
                <a16:creationId xmlns:a16="http://schemas.microsoft.com/office/drawing/2014/main" id="{D23FDECC-B03B-9D9F-F52E-20F8F9B5AC1A}"/>
              </a:ext>
            </a:extLst>
          </p:cNvPr>
          <p:cNvSpPr txBox="1"/>
          <p:nvPr/>
        </p:nvSpPr>
        <p:spPr>
          <a:xfrm>
            <a:off x="3451547" y="4172191"/>
            <a:ext cx="553917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ltLang="en-US" sz="1800" b="1" kern="1200">
                <a:ln>
                  <a:noFill/>
                </a:ln>
                <a:solidFill>
                  <a:srgbClr val="036B9F"/>
                </a:solidFill>
                <a:effectLst/>
                <a:uLnTx/>
                <a:uFillTx/>
                <a:latin typeface="Myriad Pro" panose="020B0503030403020204" pitchFamily="34" charset="0"/>
              </a:defRPr>
            </a:pPr>
            <a:r>
              <a:t>Yerel Planlar ve Stratejiler</a:t>
            </a:r>
            <a:endParaRPr kumimoji="0" lang="en-GB" altLang="en-US" sz="1800" b="1" i="0" u="none" strike="noStrike" kern="1200" cap="none" spc="0" normalizeH="0" baseline="0" noProof="0" dirty="0">
              <a:ln>
                <a:noFill/>
              </a:ln>
              <a:solidFill>
                <a:srgbClr val="036B9F"/>
              </a:solidFill>
              <a:effectLst/>
              <a:uLnTx/>
              <a:uFillTx/>
              <a:latin typeface="Myriad Pro" panose="020B0503030403020204" pitchFamily="34" charset="0"/>
            </a:endParaRPr>
          </a:p>
        </p:txBody>
      </p:sp>
      <p:sp>
        <p:nvSpPr>
          <p:cNvPr id="42" name="Google Shape;1257;p69">
            <a:extLst>
              <a:ext uri="{FF2B5EF4-FFF2-40B4-BE49-F238E27FC236}">
                <a16:creationId xmlns:a16="http://schemas.microsoft.com/office/drawing/2014/main" id="{AA50DC9E-A593-784D-D638-77595638DECB}"/>
              </a:ext>
            </a:extLst>
          </p:cNvPr>
          <p:cNvSpPr/>
          <p:nvPr/>
        </p:nvSpPr>
        <p:spPr>
          <a:xfrm>
            <a:off x="4833703" y="4160916"/>
            <a:ext cx="3132922" cy="401621"/>
          </a:xfrm>
          <a:custGeom>
            <a:avLst/>
            <a:gdLst/>
            <a:ahLst/>
            <a:cxnLst/>
            <a:rect l="l" t="t" r="r" b="b"/>
            <a:pathLst>
              <a:path w="194818" h="36110" fill="none" extrusionOk="0">
                <a:moveTo>
                  <a:pt x="1" y="1"/>
                </a:moveTo>
                <a:lnTo>
                  <a:pt x="194817" y="1"/>
                </a:lnTo>
                <a:lnTo>
                  <a:pt x="194817" y="36109"/>
                </a:lnTo>
                <a:lnTo>
                  <a:pt x="1" y="36109"/>
                </a:lnTo>
              </a:path>
            </a:pathLst>
          </a:custGeom>
          <a:solidFill>
            <a:srgbClr val="036B9F"/>
          </a:solidFill>
          <a:ln w="28350" cap="flat" cmpd="sng">
            <a:solidFill>
              <a:srgbClr val="036B9F"/>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47;p69">
            <a:extLst>
              <a:ext uri="{FF2B5EF4-FFF2-40B4-BE49-F238E27FC236}">
                <a16:creationId xmlns:a16="http://schemas.microsoft.com/office/drawing/2014/main" id="{E8A4F8DB-AEA2-3C3D-4732-404C7873EE93}"/>
              </a:ext>
            </a:extLst>
          </p:cNvPr>
          <p:cNvSpPr/>
          <p:nvPr/>
        </p:nvSpPr>
        <p:spPr>
          <a:xfrm>
            <a:off x="217356" y="5185611"/>
            <a:ext cx="683602" cy="658687"/>
          </a:xfrm>
          <a:custGeom>
            <a:avLst/>
            <a:gdLst/>
            <a:ahLst/>
            <a:cxnLst/>
            <a:rect l="l" t="t" r="r" b="b"/>
            <a:pathLst>
              <a:path w="89800" h="86527" extrusionOk="0">
                <a:moveTo>
                  <a:pt x="38298" y="1"/>
                </a:moveTo>
                <a:cubicBezTo>
                  <a:pt x="38194" y="1"/>
                  <a:pt x="38094" y="12"/>
                  <a:pt x="37999" y="36"/>
                </a:cubicBezTo>
                <a:lnTo>
                  <a:pt x="37148" y="1832"/>
                </a:lnTo>
                <a:cubicBezTo>
                  <a:pt x="37148" y="1926"/>
                  <a:pt x="37338" y="2021"/>
                  <a:pt x="37338" y="2021"/>
                </a:cubicBezTo>
                <a:cubicBezTo>
                  <a:pt x="37597" y="2281"/>
                  <a:pt x="37914" y="2426"/>
                  <a:pt x="38241" y="2426"/>
                </a:cubicBezTo>
                <a:cubicBezTo>
                  <a:pt x="38509" y="2426"/>
                  <a:pt x="38783" y="2328"/>
                  <a:pt x="39039" y="2115"/>
                </a:cubicBezTo>
                <a:cubicBezTo>
                  <a:pt x="39512" y="1643"/>
                  <a:pt x="39701" y="981"/>
                  <a:pt x="39228" y="320"/>
                </a:cubicBezTo>
                <a:cubicBezTo>
                  <a:pt x="38944" y="107"/>
                  <a:pt x="38608" y="1"/>
                  <a:pt x="38298" y="1"/>
                </a:cubicBezTo>
                <a:close/>
                <a:moveTo>
                  <a:pt x="42051" y="4641"/>
                </a:moveTo>
                <a:cubicBezTo>
                  <a:pt x="41762" y="4641"/>
                  <a:pt x="41469" y="4738"/>
                  <a:pt x="41213" y="4951"/>
                </a:cubicBezTo>
                <a:cubicBezTo>
                  <a:pt x="40740" y="5424"/>
                  <a:pt x="40646" y="6180"/>
                  <a:pt x="41119" y="6747"/>
                </a:cubicBezTo>
                <a:cubicBezTo>
                  <a:pt x="41378" y="7007"/>
                  <a:pt x="41724" y="7152"/>
                  <a:pt x="42060" y="7152"/>
                </a:cubicBezTo>
                <a:cubicBezTo>
                  <a:pt x="42337" y="7152"/>
                  <a:pt x="42607" y="7055"/>
                  <a:pt x="42820" y="6842"/>
                </a:cubicBezTo>
                <a:cubicBezTo>
                  <a:pt x="43293" y="6369"/>
                  <a:pt x="43482" y="5707"/>
                  <a:pt x="43009" y="5046"/>
                </a:cubicBezTo>
                <a:cubicBezTo>
                  <a:pt x="42749" y="4786"/>
                  <a:pt x="42404" y="4641"/>
                  <a:pt x="42051" y="4641"/>
                </a:cubicBezTo>
                <a:close/>
                <a:moveTo>
                  <a:pt x="45927" y="9367"/>
                </a:moveTo>
                <a:cubicBezTo>
                  <a:pt x="45638" y="9367"/>
                  <a:pt x="45344" y="9465"/>
                  <a:pt x="45089" y="9677"/>
                </a:cubicBezTo>
                <a:cubicBezTo>
                  <a:pt x="44521" y="10150"/>
                  <a:pt x="44521" y="10906"/>
                  <a:pt x="44994" y="11473"/>
                </a:cubicBezTo>
                <a:cubicBezTo>
                  <a:pt x="45254" y="11733"/>
                  <a:pt x="45571" y="11879"/>
                  <a:pt x="45913" y="11879"/>
                </a:cubicBezTo>
                <a:cubicBezTo>
                  <a:pt x="46194" y="11879"/>
                  <a:pt x="46492" y="11781"/>
                  <a:pt x="46790" y="11568"/>
                </a:cubicBezTo>
                <a:cubicBezTo>
                  <a:pt x="47263" y="11095"/>
                  <a:pt x="47357" y="10434"/>
                  <a:pt x="46885" y="9772"/>
                </a:cubicBezTo>
                <a:cubicBezTo>
                  <a:pt x="46625" y="9512"/>
                  <a:pt x="46280" y="9367"/>
                  <a:pt x="45927" y="9367"/>
                </a:cubicBezTo>
                <a:close/>
                <a:moveTo>
                  <a:pt x="36245" y="9556"/>
                </a:moveTo>
                <a:cubicBezTo>
                  <a:pt x="35977" y="9556"/>
                  <a:pt x="35703" y="9654"/>
                  <a:pt x="35447" y="9867"/>
                </a:cubicBezTo>
                <a:cubicBezTo>
                  <a:pt x="34974" y="10339"/>
                  <a:pt x="34785" y="11001"/>
                  <a:pt x="35258" y="11568"/>
                </a:cubicBezTo>
                <a:cubicBezTo>
                  <a:pt x="35524" y="11834"/>
                  <a:pt x="35881" y="11951"/>
                  <a:pt x="36243" y="11951"/>
                </a:cubicBezTo>
                <a:cubicBezTo>
                  <a:pt x="36523" y="11951"/>
                  <a:pt x="36806" y="11881"/>
                  <a:pt x="37054" y="11757"/>
                </a:cubicBezTo>
                <a:cubicBezTo>
                  <a:pt x="37527" y="11284"/>
                  <a:pt x="37621" y="10528"/>
                  <a:pt x="37148" y="9961"/>
                </a:cubicBezTo>
                <a:cubicBezTo>
                  <a:pt x="36889" y="9701"/>
                  <a:pt x="36572" y="9556"/>
                  <a:pt x="36245" y="9556"/>
                </a:cubicBezTo>
                <a:close/>
                <a:moveTo>
                  <a:pt x="40187" y="14202"/>
                </a:moveTo>
                <a:cubicBezTo>
                  <a:pt x="39890" y="14202"/>
                  <a:pt x="39586" y="14272"/>
                  <a:pt x="39323" y="14404"/>
                </a:cubicBezTo>
                <a:cubicBezTo>
                  <a:pt x="38850" y="14876"/>
                  <a:pt x="38755" y="15633"/>
                  <a:pt x="39228" y="16200"/>
                </a:cubicBezTo>
                <a:cubicBezTo>
                  <a:pt x="39488" y="16459"/>
                  <a:pt x="39805" y="16605"/>
                  <a:pt x="40131" y="16605"/>
                </a:cubicBezTo>
                <a:cubicBezTo>
                  <a:pt x="40399" y="16605"/>
                  <a:pt x="40674" y="16507"/>
                  <a:pt x="40929" y="16294"/>
                </a:cubicBezTo>
                <a:cubicBezTo>
                  <a:pt x="41591" y="15822"/>
                  <a:pt x="41591" y="15160"/>
                  <a:pt x="41119" y="14498"/>
                </a:cubicBezTo>
                <a:cubicBezTo>
                  <a:pt x="40865" y="14296"/>
                  <a:pt x="40531" y="14202"/>
                  <a:pt x="40187" y="14202"/>
                </a:cubicBezTo>
                <a:close/>
                <a:moveTo>
                  <a:pt x="49784" y="14123"/>
                </a:moveTo>
                <a:cubicBezTo>
                  <a:pt x="49520" y="14123"/>
                  <a:pt x="49242" y="14205"/>
                  <a:pt x="48964" y="14404"/>
                </a:cubicBezTo>
                <a:cubicBezTo>
                  <a:pt x="48492" y="14876"/>
                  <a:pt x="48397" y="15633"/>
                  <a:pt x="48870" y="16200"/>
                </a:cubicBezTo>
                <a:cubicBezTo>
                  <a:pt x="49129" y="16459"/>
                  <a:pt x="49475" y="16605"/>
                  <a:pt x="49827" y="16605"/>
                </a:cubicBezTo>
                <a:cubicBezTo>
                  <a:pt x="50116" y="16605"/>
                  <a:pt x="50410" y="16507"/>
                  <a:pt x="50666" y="16294"/>
                </a:cubicBezTo>
                <a:cubicBezTo>
                  <a:pt x="51138" y="15822"/>
                  <a:pt x="51233" y="15160"/>
                  <a:pt x="50760" y="14498"/>
                </a:cubicBezTo>
                <a:cubicBezTo>
                  <a:pt x="50486" y="14279"/>
                  <a:pt x="50149" y="14123"/>
                  <a:pt x="49784" y="14123"/>
                </a:cubicBezTo>
                <a:close/>
                <a:moveTo>
                  <a:pt x="31382" y="14782"/>
                </a:moveTo>
                <a:lnTo>
                  <a:pt x="30532" y="16672"/>
                </a:lnTo>
                <a:cubicBezTo>
                  <a:pt x="30815" y="16672"/>
                  <a:pt x="31004" y="16578"/>
                  <a:pt x="31288" y="16389"/>
                </a:cubicBezTo>
                <a:cubicBezTo>
                  <a:pt x="31761" y="16105"/>
                  <a:pt x="31855" y="15254"/>
                  <a:pt x="31382" y="14782"/>
                </a:cubicBezTo>
                <a:close/>
                <a:moveTo>
                  <a:pt x="43942" y="18819"/>
                </a:moveTo>
                <a:cubicBezTo>
                  <a:pt x="43653" y="18819"/>
                  <a:pt x="43359" y="18917"/>
                  <a:pt x="43104" y="19130"/>
                </a:cubicBezTo>
                <a:cubicBezTo>
                  <a:pt x="42631" y="19603"/>
                  <a:pt x="42536" y="20359"/>
                  <a:pt x="43009" y="20926"/>
                </a:cubicBezTo>
                <a:cubicBezTo>
                  <a:pt x="43269" y="21186"/>
                  <a:pt x="43614" y="21331"/>
                  <a:pt x="43951" y="21331"/>
                </a:cubicBezTo>
                <a:cubicBezTo>
                  <a:pt x="44227" y="21331"/>
                  <a:pt x="44498" y="21233"/>
                  <a:pt x="44710" y="21020"/>
                </a:cubicBezTo>
                <a:cubicBezTo>
                  <a:pt x="45183" y="20548"/>
                  <a:pt x="45372" y="19886"/>
                  <a:pt x="44900" y="19225"/>
                </a:cubicBezTo>
                <a:cubicBezTo>
                  <a:pt x="44640" y="18965"/>
                  <a:pt x="44294" y="18819"/>
                  <a:pt x="43942" y="18819"/>
                </a:cubicBezTo>
                <a:close/>
                <a:moveTo>
                  <a:pt x="53638" y="18850"/>
                </a:moveTo>
                <a:cubicBezTo>
                  <a:pt x="53381" y="18850"/>
                  <a:pt x="53133" y="18931"/>
                  <a:pt x="52934" y="19130"/>
                </a:cubicBezTo>
                <a:cubicBezTo>
                  <a:pt x="52462" y="19603"/>
                  <a:pt x="52273" y="20359"/>
                  <a:pt x="52745" y="20926"/>
                </a:cubicBezTo>
                <a:cubicBezTo>
                  <a:pt x="53005" y="21186"/>
                  <a:pt x="53350" y="21331"/>
                  <a:pt x="53703" y="21331"/>
                </a:cubicBezTo>
                <a:cubicBezTo>
                  <a:pt x="53992" y="21331"/>
                  <a:pt x="54286" y="21233"/>
                  <a:pt x="54541" y="21020"/>
                </a:cubicBezTo>
                <a:cubicBezTo>
                  <a:pt x="55014" y="20548"/>
                  <a:pt x="55108" y="19886"/>
                  <a:pt x="54636" y="19225"/>
                </a:cubicBezTo>
                <a:cubicBezTo>
                  <a:pt x="54362" y="19005"/>
                  <a:pt x="53992" y="18850"/>
                  <a:pt x="53638" y="18850"/>
                </a:cubicBezTo>
                <a:close/>
                <a:moveTo>
                  <a:pt x="34244" y="19008"/>
                </a:moveTo>
                <a:cubicBezTo>
                  <a:pt x="33964" y="19008"/>
                  <a:pt x="33666" y="19106"/>
                  <a:pt x="33367" y="19319"/>
                </a:cubicBezTo>
                <a:cubicBezTo>
                  <a:pt x="32989" y="19792"/>
                  <a:pt x="32800" y="20453"/>
                  <a:pt x="33273" y="21020"/>
                </a:cubicBezTo>
                <a:cubicBezTo>
                  <a:pt x="33548" y="21296"/>
                  <a:pt x="33952" y="21443"/>
                  <a:pt x="34334" y="21443"/>
                </a:cubicBezTo>
                <a:cubicBezTo>
                  <a:pt x="34608" y="21443"/>
                  <a:pt x="34872" y="21367"/>
                  <a:pt x="35069" y="21210"/>
                </a:cubicBezTo>
                <a:cubicBezTo>
                  <a:pt x="35542" y="20737"/>
                  <a:pt x="35636" y="19981"/>
                  <a:pt x="35163" y="19414"/>
                </a:cubicBezTo>
                <a:cubicBezTo>
                  <a:pt x="34904" y="19154"/>
                  <a:pt x="34587" y="19008"/>
                  <a:pt x="34244" y="19008"/>
                </a:cubicBezTo>
                <a:close/>
                <a:moveTo>
                  <a:pt x="57586" y="23489"/>
                </a:moveTo>
                <a:cubicBezTo>
                  <a:pt x="57298" y="23489"/>
                  <a:pt x="57033" y="23583"/>
                  <a:pt x="56810" y="23762"/>
                </a:cubicBezTo>
                <a:cubicBezTo>
                  <a:pt x="56337" y="24234"/>
                  <a:pt x="56243" y="24991"/>
                  <a:pt x="56715" y="25558"/>
                </a:cubicBezTo>
                <a:cubicBezTo>
                  <a:pt x="56962" y="25854"/>
                  <a:pt x="57261" y="25996"/>
                  <a:pt x="57571" y="25996"/>
                </a:cubicBezTo>
                <a:cubicBezTo>
                  <a:pt x="57854" y="25996"/>
                  <a:pt x="58146" y="25878"/>
                  <a:pt x="58417" y="25652"/>
                </a:cubicBezTo>
                <a:cubicBezTo>
                  <a:pt x="58889" y="25180"/>
                  <a:pt x="59078" y="24518"/>
                  <a:pt x="58606" y="23856"/>
                </a:cubicBezTo>
                <a:cubicBezTo>
                  <a:pt x="58256" y="23607"/>
                  <a:pt x="57907" y="23489"/>
                  <a:pt x="57586" y="23489"/>
                </a:cubicBezTo>
                <a:close/>
                <a:moveTo>
                  <a:pt x="47828" y="23523"/>
                </a:moveTo>
                <a:cubicBezTo>
                  <a:pt x="47533" y="23523"/>
                  <a:pt x="47218" y="23642"/>
                  <a:pt x="46979" y="23762"/>
                </a:cubicBezTo>
                <a:cubicBezTo>
                  <a:pt x="46506" y="24234"/>
                  <a:pt x="46412" y="24991"/>
                  <a:pt x="46885" y="25558"/>
                </a:cubicBezTo>
                <a:cubicBezTo>
                  <a:pt x="46979" y="25652"/>
                  <a:pt x="47168" y="25747"/>
                  <a:pt x="47357" y="25841"/>
                </a:cubicBezTo>
                <a:cubicBezTo>
                  <a:pt x="47533" y="25973"/>
                  <a:pt x="47749" y="26043"/>
                  <a:pt x="47968" y="26043"/>
                </a:cubicBezTo>
                <a:cubicBezTo>
                  <a:pt x="48221" y="26043"/>
                  <a:pt x="48478" y="25949"/>
                  <a:pt x="48681" y="25747"/>
                </a:cubicBezTo>
                <a:cubicBezTo>
                  <a:pt x="49153" y="25274"/>
                  <a:pt x="49248" y="24612"/>
                  <a:pt x="48775" y="24045"/>
                </a:cubicBezTo>
                <a:cubicBezTo>
                  <a:pt x="48681" y="23856"/>
                  <a:pt x="48492" y="23762"/>
                  <a:pt x="48302" y="23667"/>
                </a:cubicBezTo>
                <a:cubicBezTo>
                  <a:pt x="48163" y="23563"/>
                  <a:pt x="47999" y="23523"/>
                  <a:pt x="47828" y="23523"/>
                </a:cubicBezTo>
                <a:close/>
                <a:moveTo>
                  <a:pt x="38183" y="23702"/>
                </a:moveTo>
                <a:cubicBezTo>
                  <a:pt x="37900" y="23702"/>
                  <a:pt x="37608" y="23820"/>
                  <a:pt x="37338" y="24045"/>
                </a:cubicBezTo>
                <a:cubicBezTo>
                  <a:pt x="36865" y="24518"/>
                  <a:pt x="36676" y="25180"/>
                  <a:pt x="37148" y="25747"/>
                </a:cubicBezTo>
                <a:cubicBezTo>
                  <a:pt x="37415" y="26013"/>
                  <a:pt x="37771" y="26129"/>
                  <a:pt x="38133" y="26129"/>
                </a:cubicBezTo>
                <a:cubicBezTo>
                  <a:pt x="38413" y="26129"/>
                  <a:pt x="38697" y="26060"/>
                  <a:pt x="38944" y="25936"/>
                </a:cubicBezTo>
                <a:cubicBezTo>
                  <a:pt x="39417" y="25463"/>
                  <a:pt x="39512" y="24707"/>
                  <a:pt x="39039" y="24140"/>
                </a:cubicBezTo>
                <a:cubicBezTo>
                  <a:pt x="38792" y="23843"/>
                  <a:pt x="38493" y="23702"/>
                  <a:pt x="38183" y="23702"/>
                </a:cubicBezTo>
                <a:close/>
                <a:moveTo>
                  <a:pt x="28491" y="23702"/>
                </a:moveTo>
                <a:cubicBezTo>
                  <a:pt x="28186" y="23702"/>
                  <a:pt x="27872" y="23820"/>
                  <a:pt x="27601" y="24045"/>
                </a:cubicBezTo>
                <a:cubicBezTo>
                  <a:pt x="27129" y="24518"/>
                  <a:pt x="27034" y="25180"/>
                  <a:pt x="27507" y="25747"/>
                </a:cubicBezTo>
                <a:cubicBezTo>
                  <a:pt x="27763" y="26105"/>
                  <a:pt x="28075" y="26270"/>
                  <a:pt x="28412" y="26270"/>
                </a:cubicBezTo>
                <a:cubicBezTo>
                  <a:pt x="28697" y="26270"/>
                  <a:pt x="29000" y="26152"/>
                  <a:pt x="29303" y="25936"/>
                </a:cubicBezTo>
                <a:cubicBezTo>
                  <a:pt x="29775" y="25463"/>
                  <a:pt x="29870" y="24707"/>
                  <a:pt x="29397" y="24140"/>
                </a:cubicBezTo>
                <a:cubicBezTo>
                  <a:pt x="29150" y="23843"/>
                  <a:pt x="28826" y="23702"/>
                  <a:pt x="28491" y="23702"/>
                </a:cubicBezTo>
                <a:close/>
                <a:moveTo>
                  <a:pt x="61481" y="28145"/>
                </a:moveTo>
                <a:cubicBezTo>
                  <a:pt x="61175" y="28145"/>
                  <a:pt x="60861" y="28262"/>
                  <a:pt x="60591" y="28488"/>
                </a:cubicBezTo>
                <a:cubicBezTo>
                  <a:pt x="60118" y="28961"/>
                  <a:pt x="60024" y="29717"/>
                  <a:pt x="60496" y="30284"/>
                </a:cubicBezTo>
                <a:cubicBezTo>
                  <a:pt x="60756" y="30544"/>
                  <a:pt x="61073" y="30689"/>
                  <a:pt x="61400" y="30689"/>
                </a:cubicBezTo>
                <a:cubicBezTo>
                  <a:pt x="61667" y="30689"/>
                  <a:pt x="61942" y="30591"/>
                  <a:pt x="62198" y="30378"/>
                </a:cubicBezTo>
                <a:cubicBezTo>
                  <a:pt x="62670" y="29906"/>
                  <a:pt x="62859" y="29244"/>
                  <a:pt x="62387" y="28582"/>
                </a:cubicBezTo>
                <a:cubicBezTo>
                  <a:pt x="62140" y="28286"/>
                  <a:pt x="61815" y="28145"/>
                  <a:pt x="61481" y="28145"/>
                </a:cubicBezTo>
                <a:close/>
                <a:moveTo>
                  <a:pt x="51613" y="28249"/>
                </a:moveTo>
                <a:cubicBezTo>
                  <a:pt x="51319" y="28249"/>
                  <a:pt x="51020" y="28366"/>
                  <a:pt x="50760" y="28582"/>
                </a:cubicBezTo>
                <a:cubicBezTo>
                  <a:pt x="50287" y="29055"/>
                  <a:pt x="50193" y="29811"/>
                  <a:pt x="50666" y="30378"/>
                </a:cubicBezTo>
                <a:cubicBezTo>
                  <a:pt x="50902" y="30662"/>
                  <a:pt x="51233" y="30780"/>
                  <a:pt x="51564" y="30780"/>
                </a:cubicBezTo>
                <a:cubicBezTo>
                  <a:pt x="51894" y="30780"/>
                  <a:pt x="52225" y="30662"/>
                  <a:pt x="52462" y="30473"/>
                </a:cubicBezTo>
                <a:cubicBezTo>
                  <a:pt x="52934" y="30000"/>
                  <a:pt x="53029" y="29339"/>
                  <a:pt x="52556" y="28772"/>
                </a:cubicBezTo>
                <a:cubicBezTo>
                  <a:pt x="52300" y="28413"/>
                  <a:pt x="51961" y="28249"/>
                  <a:pt x="51613" y="28249"/>
                </a:cubicBezTo>
                <a:close/>
                <a:moveTo>
                  <a:pt x="41914" y="28280"/>
                </a:moveTo>
                <a:cubicBezTo>
                  <a:pt x="41644" y="28280"/>
                  <a:pt x="41364" y="28378"/>
                  <a:pt x="41119" y="28582"/>
                </a:cubicBezTo>
                <a:cubicBezTo>
                  <a:pt x="40646" y="29055"/>
                  <a:pt x="40457" y="29811"/>
                  <a:pt x="40929" y="30378"/>
                </a:cubicBezTo>
                <a:cubicBezTo>
                  <a:pt x="41189" y="30638"/>
                  <a:pt x="41563" y="30784"/>
                  <a:pt x="41926" y="30784"/>
                </a:cubicBezTo>
                <a:cubicBezTo>
                  <a:pt x="42223" y="30784"/>
                  <a:pt x="42513" y="30686"/>
                  <a:pt x="42725" y="30473"/>
                </a:cubicBezTo>
                <a:cubicBezTo>
                  <a:pt x="43198" y="30000"/>
                  <a:pt x="43293" y="29339"/>
                  <a:pt x="42820" y="28772"/>
                </a:cubicBezTo>
                <a:cubicBezTo>
                  <a:pt x="42605" y="28450"/>
                  <a:pt x="42269" y="28280"/>
                  <a:pt x="41914" y="28280"/>
                </a:cubicBezTo>
                <a:close/>
                <a:moveTo>
                  <a:pt x="32221" y="28461"/>
                </a:moveTo>
                <a:cubicBezTo>
                  <a:pt x="31932" y="28461"/>
                  <a:pt x="31638" y="28559"/>
                  <a:pt x="31382" y="28772"/>
                </a:cubicBezTo>
                <a:cubicBezTo>
                  <a:pt x="30815" y="29244"/>
                  <a:pt x="30815" y="29906"/>
                  <a:pt x="31288" y="30473"/>
                </a:cubicBezTo>
                <a:cubicBezTo>
                  <a:pt x="31626" y="30755"/>
                  <a:pt x="32031" y="30936"/>
                  <a:pt x="32404" y="30936"/>
                </a:cubicBezTo>
                <a:cubicBezTo>
                  <a:pt x="32656" y="30936"/>
                  <a:pt x="32893" y="30853"/>
                  <a:pt x="33084" y="30662"/>
                </a:cubicBezTo>
                <a:cubicBezTo>
                  <a:pt x="33557" y="30189"/>
                  <a:pt x="33651" y="29433"/>
                  <a:pt x="33178" y="28866"/>
                </a:cubicBezTo>
                <a:cubicBezTo>
                  <a:pt x="32919" y="28606"/>
                  <a:pt x="32573" y="28461"/>
                  <a:pt x="32221" y="28461"/>
                </a:cubicBezTo>
                <a:close/>
                <a:moveTo>
                  <a:pt x="65266" y="32903"/>
                </a:moveTo>
                <a:cubicBezTo>
                  <a:pt x="64969" y="32903"/>
                  <a:pt x="64679" y="33001"/>
                  <a:pt x="64466" y="33214"/>
                </a:cubicBezTo>
                <a:cubicBezTo>
                  <a:pt x="63994" y="33687"/>
                  <a:pt x="63899" y="34443"/>
                  <a:pt x="64372" y="35010"/>
                </a:cubicBezTo>
                <a:cubicBezTo>
                  <a:pt x="64619" y="35307"/>
                  <a:pt x="64918" y="35448"/>
                  <a:pt x="65241" y="35448"/>
                </a:cubicBezTo>
                <a:cubicBezTo>
                  <a:pt x="65536" y="35448"/>
                  <a:pt x="65852" y="35330"/>
                  <a:pt x="66168" y="35105"/>
                </a:cubicBezTo>
                <a:cubicBezTo>
                  <a:pt x="66640" y="34632"/>
                  <a:pt x="66735" y="33970"/>
                  <a:pt x="66262" y="33309"/>
                </a:cubicBezTo>
                <a:cubicBezTo>
                  <a:pt x="66003" y="33049"/>
                  <a:pt x="65629" y="32903"/>
                  <a:pt x="65266" y="32903"/>
                </a:cubicBezTo>
                <a:close/>
                <a:moveTo>
                  <a:pt x="45797" y="33006"/>
                </a:moveTo>
                <a:cubicBezTo>
                  <a:pt x="45520" y="33006"/>
                  <a:pt x="45239" y="33104"/>
                  <a:pt x="44994" y="33309"/>
                </a:cubicBezTo>
                <a:cubicBezTo>
                  <a:pt x="44521" y="33781"/>
                  <a:pt x="44427" y="34538"/>
                  <a:pt x="44900" y="35105"/>
                </a:cubicBezTo>
                <a:cubicBezTo>
                  <a:pt x="45159" y="35364"/>
                  <a:pt x="45505" y="35510"/>
                  <a:pt x="45841" y="35510"/>
                </a:cubicBezTo>
                <a:cubicBezTo>
                  <a:pt x="46118" y="35510"/>
                  <a:pt x="46388" y="35412"/>
                  <a:pt x="46601" y="35199"/>
                </a:cubicBezTo>
                <a:cubicBezTo>
                  <a:pt x="47074" y="34727"/>
                  <a:pt x="47263" y="34065"/>
                  <a:pt x="46790" y="33498"/>
                </a:cubicBezTo>
                <a:cubicBezTo>
                  <a:pt x="46522" y="33176"/>
                  <a:pt x="46162" y="33006"/>
                  <a:pt x="45797" y="33006"/>
                </a:cubicBezTo>
                <a:close/>
                <a:moveTo>
                  <a:pt x="55598" y="32975"/>
                </a:moveTo>
                <a:cubicBezTo>
                  <a:pt x="55317" y="32975"/>
                  <a:pt x="55041" y="33092"/>
                  <a:pt x="54825" y="33309"/>
                </a:cubicBezTo>
                <a:cubicBezTo>
                  <a:pt x="54352" y="33781"/>
                  <a:pt x="54163" y="34538"/>
                  <a:pt x="54636" y="35105"/>
                </a:cubicBezTo>
                <a:cubicBezTo>
                  <a:pt x="54895" y="35364"/>
                  <a:pt x="55241" y="35510"/>
                  <a:pt x="55593" y="35510"/>
                </a:cubicBezTo>
                <a:cubicBezTo>
                  <a:pt x="55882" y="35510"/>
                  <a:pt x="56176" y="35412"/>
                  <a:pt x="56432" y="35199"/>
                </a:cubicBezTo>
                <a:cubicBezTo>
                  <a:pt x="56904" y="34727"/>
                  <a:pt x="56999" y="34065"/>
                  <a:pt x="56526" y="33498"/>
                </a:cubicBezTo>
                <a:cubicBezTo>
                  <a:pt x="56270" y="33139"/>
                  <a:pt x="55931" y="32975"/>
                  <a:pt x="55598" y="32975"/>
                </a:cubicBezTo>
                <a:close/>
                <a:moveTo>
                  <a:pt x="36185" y="33154"/>
                </a:moveTo>
                <a:cubicBezTo>
                  <a:pt x="35890" y="33154"/>
                  <a:pt x="35574" y="33272"/>
                  <a:pt x="35258" y="33498"/>
                </a:cubicBezTo>
                <a:cubicBezTo>
                  <a:pt x="34785" y="33970"/>
                  <a:pt x="34691" y="34632"/>
                  <a:pt x="35163" y="35199"/>
                </a:cubicBezTo>
                <a:cubicBezTo>
                  <a:pt x="35445" y="35481"/>
                  <a:pt x="35862" y="35662"/>
                  <a:pt x="36252" y="35662"/>
                </a:cubicBezTo>
                <a:cubicBezTo>
                  <a:pt x="36516" y="35662"/>
                  <a:pt x="36769" y="35579"/>
                  <a:pt x="36959" y="35388"/>
                </a:cubicBezTo>
                <a:cubicBezTo>
                  <a:pt x="37432" y="34916"/>
                  <a:pt x="37527" y="34159"/>
                  <a:pt x="37054" y="33592"/>
                </a:cubicBezTo>
                <a:cubicBezTo>
                  <a:pt x="36807" y="33296"/>
                  <a:pt x="36508" y="33154"/>
                  <a:pt x="36185" y="33154"/>
                </a:cubicBezTo>
                <a:close/>
                <a:moveTo>
                  <a:pt x="26455" y="33282"/>
                </a:moveTo>
                <a:cubicBezTo>
                  <a:pt x="26166" y="33282"/>
                  <a:pt x="25872" y="33379"/>
                  <a:pt x="25616" y="33592"/>
                </a:cubicBezTo>
                <a:cubicBezTo>
                  <a:pt x="25144" y="34065"/>
                  <a:pt x="25049" y="34727"/>
                  <a:pt x="25522" y="35388"/>
                </a:cubicBezTo>
                <a:cubicBezTo>
                  <a:pt x="25771" y="35638"/>
                  <a:pt x="26100" y="35756"/>
                  <a:pt x="26424" y="35756"/>
                </a:cubicBezTo>
                <a:cubicBezTo>
                  <a:pt x="26714" y="35756"/>
                  <a:pt x="27000" y="35661"/>
                  <a:pt x="27223" y="35483"/>
                </a:cubicBezTo>
                <a:cubicBezTo>
                  <a:pt x="27696" y="35010"/>
                  <a:pt x="27885" y="34254"/>
                  <a:pt x="27412" y="33687"/>
                </a:cubicBezTo>
                <a:cubicBezTo>
                  <a:pt x="27153" y="33427"/>
                  <a:pt x="26807" y="33282"/>
                  <a:pt x="26455" y="33282"/>
                </a:cubicBezTo>
                <a:close/>
                <a:moveTo>
                  <a:pt x="59442" y="37668"/>
                </a:moveTo>
                <a:cubicBezTo>
                  <a:pt x="59162" y="37668"/>
                  <a:pt x="58873" y="37762"/>
                  <a:pt x="58606" y="37940"/>
                </a:cubicBezTo>
                <a:cubicBezTo>
                  <a:pt x="58133" y="38413"/>
                  <a:pt x="57944" y="39169"/>
                  <a:pt x="58417" y="39736"/>
                </a:cubicBezTo>
                <a:cubicBezTo>
                  <a:pt x="58676" y="39996"/>
                  <a:pt x="59022" y="40142"/>
                  <a:pt x="59374" y="40142"/>
                </a:cubicBezTo>
                <a:cubicBezTo>
                  <a:pt x="59663" y="40142"/>
                  <a:pt x="59957" y="40044"/>
                  <a:pt x="60213" y="39831"/>
                </a:cubicBezTo>
                <a:cubicBezTo>
                  <a:pt x="60685" y="39358"/>
                  <a:pt x="60780" y="38697"/>
                  <a:pt x="60307" y="38035"/>
                </a:cubicBezTo>
                <a:cubicBezTo>
                  <a:pt x="60058" y="37786"/>
                  <a:pt x="59756" y="37668"/>
                  <a:pt x="59442" y="37668"/>
                </a:cubicBezTo>
                <a:close/>
                <a:moveTo>
                  <a:pt x="69086" y="37630"/>
                </a:moveTo>
                <a:cubicBezTo>
                  <a:pt x="68797" y="37630"/>
                  <a:pt x="68503" y="37728"/>
                  <a:pt x="68247" y="37940"/>
                </a:cubicBezTo>
                <a:cubicBezTo>
                  <a:pt x="67775" y="38413"/>
                  <a:pt x="67680" y="39169"/>
                  <a:pt x="68153" y="39736"/>
                </a:cubicBezTo>
                <a:cubicBezTo>
                  <a:pt x="68400" y="40033"/>
                  <a:pt x="68699" y="40174"/>
                  <a:pt x="69022" y="40174"/>
                </a:cubicBezTo>
                <a:cubicBezTo>
                  <a:pt x="69317" y="40174"/>
                  <a:pt x="69633" y="40057"/>
                  <a:pt x="69949" y="39831"/>
                </a:cubicBezTo>
                <a:cubicBezTo>
                  <a:pt x="70421" y="39358"/>
                  <a:pt x="70516" y="38697"/>
                  <a:pt x="70043" y="38035"/>
                </a:cubicBezTo>
                <a:cubicBezTo>
                  <a:pt x="69784" y="37775"/>
                  <a:pt x="69438" y="37630"/>
                  <a:pt x="69086" y="37630"/>
                </a:cubicBezTo>
                <a:close/>
                <a:moveTo>
                  <a:pt x="49723" y="37701"/>
                </a:moveTo>
                <a:cubicBezTo>
                  <a:pt x="49429" y="37701"/>
                  <a:pt x="49129" y="37819"/>
                  <a:pt x="48870" y="38035"/>
                </a:cubicBezTo>
                <a:cubicBezTo>
                  <a:pt x="48397" y="38508"/>
                  <a:pt x="48302" y="39264"/>
                  <a:pt x="48775" y="39831"/>
                </a:cubicBezTo>
                <a:cubicBezTo>
                  <a:pt x="49035" y="40091"/>
                  <a:pt x="49352" y="40236"/>
                  <a:pt x="49694" y="40236"/>
                </a:cubicBezTo>
                <a:cubicBezTo>
                  <a:pt x="49975" y="40236"/>
                  <a:pt x="50273" y="40138"/>
                  <a:pt x="50571" y="39925"/>
                </a:cubicBezTo>
                <a:cubicBezTo>
                  <a:pt x="51044" y="39453"/>
                  <a:pt x="51138" y="38791"/>
                  <a:pt x="50666" y="38224"/>
                </a:cubicBezTo>
                <a:cubicBezTo>
                  <a:pt x="50409" y="37865"/>
                  <a:pt x="50070" y="37701"/>
                  <a:pt x="49723" y="37701"/>
                </a:cubicBezTo>
                <a:close/>
                <a:moveTo>
                  <a:pt x="40026" y="37913"/>
                </a:moveTo>
                <a:cubicBezTo>
                  <a:pt x="39758" y="37913"/>
                  <a:pt x="39484" y="38011"/>
                  <a:pt x="39228" y="38224"/>
                </a:cubicBezTo>
                <a:cubicBezTo>
                  <a:pt x="38755" y="38697"/>
                  <a:pt x="38566" y="39358"/>
                  <a:pt x="39039" y="39925"/>
                </a:cubicBezTo>
                <a:cubicBezTo>
                  <a:pt x="39275" y="40256"/>
                  <a:pt x="39582" y="40374"/>
                  <a:pt x="39902" y="40374"/>
                </a:cubicBezTo>
                <a:cubicBezTo>
                  <a:pt x="40221" y="40374"/>
                  <a:pt x="40551" y="40256"/>
                  <a:pt x="40835" y="40115"/>
                </a:cubicBezTo>
                <a:cubicBezTo>
                  <a:pt x="41308" y="39642"/>
                  <a:pt x="41402" y="38886"/>
                  <a:pt x="40929" y="38319"/>
                </a:cubicBezTo>
                <a:cubicBezTo>
                  <a:pt x="40670" y="38059"/>
                  <a:pt x="40353" y="37913"/>
                  <a:pt x="40026" y="37913"/>
                </a:cubicBezTo>
                <a:close/>
                <a:moveTo>
                  <a:pt x="30330" y="37913"/>
                </a:moveTo>
                <a:cubicBezTo>
                  <a:pt x="30041" y="37913"/>
                  <a:pt x="29747" y="38011"/>
                  <a:pt x="29492" y="38224"/>
                </a:cubicBezTo>
                <a:cubicBezTo>
                  <a:pt x="29019" y="38697"/>
                  <a:pt x="28925" y="39358"/>
                  <a:pt x="29397" y="39925"/>
                </a:cubicBezTo>
                <a:cubicBezTo>
                  <a:pt x="29654" y="40284"/>
                  <a:pt x="29965" y="40448"/>
                  <a:pt x="30302" y="40448"/>
                </a:cubicBezTo>
                <a:cubicBezTo>
                  <a:pt x="30587" y="40448"/>
                  <a:pt x="30890" y="40331"/>
                  <a:pt x="31193" y="40115"/>
                </a:cubicBezTo>
                <a:cubicBezTo>
                  <a:pt x="31666" y="39642"/>
                  <a:pt x="31761" y="38886"/>
                  <a:pt x="31288" y="38319"/>
                </a:cubicBezTo>
                <a:cubicBezTo>
                  <a:pt x="31028" y="38059"/>
                  <a:pt x="30683" y="37913"/>
                  <a:pt x="30330" y="37913"/>
                </a:cubicBezTo>
                <a:close/>
                <a:moveTo>
                  <a:pt x="20985" y="38035"/>
                </a:moveTo>
                <a:lnTo>
                  <a:pt x="20039" y="40209"/>
                </a:lnTo>
                <a:cubicBezTo>
                  <a:pt x="20228" y="40398"/>
                  <a:pt x="20465" y="40493"/>
                  <a:pt x="20713" y="40493"/>
                </a:cubicBezTo>
                <a:cubicBezTo>
                  <a:pt x="20961" y="40493"/>
                  <a:pt x="21221" y="40398"/>
                  <a:pt x="21457" y="40209"/>
                </a:cubicBezTo>
                <a:cubicBezTo>
                  <a:pt x="21930" y="39736"/>
                  <a:pt x="22024" y="38980"/>
                  <a:pt x="21552" y="38413"/>
                </a:cubicBezTo>
                <a:cubicBezTo>
                  <a:pt x="21457" y="38224"/>
                  <a:pt x="21268" y="38035"/>
                  <a:pt x="20985" y="38035"/>
                </a:cubicBezTo>
                <a:close/>
                <a:moveTo>
                  <a:pt x="72966" y="42299"/>
                </a:moveTo>
                <a:cubicBezTo>
                  <a:pt x="72653" y="42299"/>
                  <a:pt x="72346" y="42394"/>
                  <a:pt x="72123" y="42572"/>
                </a:cubicBezTo>
                <a:cubicBezTo>
                  <a:pt x="71650" y="43045"/>
                  <a:pt x="71556" y="43706"/>
                  <a:pt x="72028" y="44368"/>
                </a:cubicBezTo>
                <a:cubicBezTo>
                  <a:pt x="72288" y="44628"/>
                  <a:pt x="72633" y="44773"/>
                  <a:pt x="72986" y="44773"/>
                </a:cubicBezTo>
                <a:cubicBezTo>
                  <a:pt x="73275" y="44773"/>
                  <a:pt x="73569" y="44676"/>
                  <a:pt x="73824" y="44463"/>
                </a:cubicBezTo>
                <a:cubicBezTo>
                  <a:pt x="74297" y="43990"/>
                  <a:pt x="74391" y="43234"/>
                  <a:pt x="73919" y="42667"/>
                </a:cubicBezTo>
                <a:cubicBezTo>
                  <a:pt x="73669" y="42417"/>
                  <a:pt x="73314" y="42299"/>
                  <a:pt x="72966" y="42299"/>
                </a:cubicBezTo>
                <a:close/>
                <a:moveTo>
                  <a:pt x="53622" y="42356"/>
                </a:moveTo>
                <a:cubicBezTo>
                  <a:pt x="53341" y="42356"/>
                  <a:pt x="53043" y="42454"/>
                  <a:pt x="52745" y="42667"/>
                </a:cubicBezTo>
                <a:cubicBezTo>
                  <a:pt x="52273" y="43139"/>
                  <a:pt x="52178" y="43990"/>
                  <a:pt x="52651" y="44463"/>
                </a:cubicBezTo>
                <a:cubicBezTo>
                  <a:pt x="52910" y="44722"/>
                  <a:pt x="53256" y="44868"/>
                  <a:pt x="53608" y="44868"/>
                </a:cubicBezTo>
                <a:cubicBezTo>
                  <a:pt x="53897" y="44868"/>
                  <a:pt x="54191" y="44770"/>
                  <a:pt x="54447" y="44557"/>
                </a:cubicBezTo>
                <a:cubicBezTo>
                  <a:pt x="54919" y="44085"/>
                  <a:pt x="55014" y="43423"/>
                  <a:pt x="54541" y="42761"/>
                </a:cubicBezTo>
                <a:cubicBezTo>
                  <a:pt x="54281" y="42502"/>
                  <a:pt x="53965" y="42356"/>
                  <a:pt x="53622" y="42356"/>
                </a:cubicBezTo>
                <a:close/>
                <a:moveTo>
                  <a:pt x="63281" y="42356"/>
                </a:moveTo>
                <a:cubicBezTo>
                  <a:pt x="62984" y="42356"/>
                  <a:pt x="62694" y="42454"/>
                  <a:pt x="62481" y="42667"/>
                </a:cubicBezTo>
                <a:cubicBezTo>
                  <a:pt x="62009" y="43139"/>
                  <a:pt x="61914" y="43896"/>
                  <a:pt x="62387" y="44463"/>
                </a:cubicBezTo>
                <a:cubicBezTo>
                  <a:pt x="62646" y="44722"/>
                  <a:pt x="62963" y="44868"/>
                  <a:pt x="63290" y="44868"/>
                </a:cubicBezTo>
                <a:cubicBezTo>
                  <a:pt x="63558" y="44868"/>
                  <a:pt x="63833" y="44770"/>
                  <a:pt x="64088" y="44557"/>
                </a:cubicBezTo>
                <a:cubicBezTo>
                  <a:pt x="64561" y="44085"/>
                  <a:pt x="64750" y="43423"/>
                  <a:pt x="64277" y="42761"/>
                </a:cubicBezTo>
                <a:cubicBezTo>
                  <a:pt x="64018" y="42502"/>
                  <a:pt x="63644" y="42356"/>
                  <a:pt x="63281" y="42356"/>
                </a:cubicBezTo>
                <a:close/>
                <a:moveTo>
                  <a:pt x="43775" y="42459"/>
                </a:moveTo>
                <a:cubicBezTo>
                  <a:pt x="43517" y="42459"/>
                  <a:pt x="43254" y="42557"/>
                  <a:pt x="43009" y="42761"/>
                </a:cubicBezTo>
                <a:cubicBezTo>
                  <a:pt x="42536" y="43234"/>
                  <a:pt x="42347" y="43990"/>
                  <a:pt x="42820" y="44557"/>
                </a:cubicBezTo>
                <a:cubicBezTo>
                  <a:pt x="43067" y="44854"/>
                  <a:pt x="43417" y="44995"/>
                  <a:pt x="43763" y="44995"/>
                </a:cubicBezTo>
                <a:cubicBezTo>
                  <a:pt x="44079" y="44995"/>
                  <a:pt x="44390" y="44877"/>
                  <a:pt x="44616" y="44652"/>
                </a:cubicBezTo>
                <a:cubicBezTo>
                  <a:pt x="45089" y="44179"/>
                  <a:pt x="45183" y="43517"/>
                  <a:pt x="44710" y="42950"/>
                </a:cubicBezTo>
                <a:cubicBezTo>
                  <a:pt x="44442" y="42628"/>
                  <a:pt x="44113" y="42459"/>
                  <a:pt x="43775" y="42459"/>
                </a:cubicBezTo>
                <a:close/>
                <a:moveTo>
                  <a:pt x="34111" y="42640"/>
                </a:moveTo>
                <a:cubicBezTo>
                  <a:pt x="33822" y="42640"/>
                  <a:pt x="33528" y="42737"/>
                  <a:pt x="33273" y="42950"/>
                </a:cubicBezTo>
                <a:cubicBezTo>
                  <a:pt x="32800" y="43423"/>
                  <a:pt x="32706" y="44085"/>
                  <a:pt x="33178" y="44652"/>
                </a:cubicBezTo>
                <a:cubicBezTo>
                  <a:pt x="33460" y="44934"/>
                  <a:pt x="33876" y="45115"/>
                  <a:pt x="34267" y="45115"/>
                </a:cubicBezTo>
                <a:cubicBezTo>
                  <a:pt x="34531" y="45115"/>
                  <a:pt x="34784" y="45032"/>
                  <a:pt x="34974" y="44841"/>
                </a:cubicBezTo>
                <a:cubicBezTo>
                  <a:pt x="35447" y="44368"/>
                  <a:pt x="35542" y="43612"/>
                  <a:pt x="35069" y="43045"/>
                </a:cubicBezTo>
                <a:cubicBezTo>
                  <a:pt x="34809" y="42785"/>
                  <a:pt x="34464" y="42640"/>
                  <a:pt x="34111" y="42640"/>
                </a:cubicBezTo>
                <a:close/>
                <a:moveTo>
                  <a:pt x="24477" y="42701"/>
                </a:moveTo>
                <a:cubicBezTo>
                  <a:pt x="24194" y="42701"/>
                  <a:pt x="23902" y="42819"/>
                  <a:pt x="23631" y="43045"/>
                </a:cubicBezTo>
                <a:cubicBezTo>
                  <a:pt x="23159" y="43517"/>
                  <a:pt x="22970" y="44179"/>
                  <a:pt x="23442" y="44841"/>
                </a:cubicBezTo>
                <a:cubicBezTo>
                  <a:pt x="23692" y="45090"/>
                  <a:pt x="24047" y="45208"/>
                  <a:pt x="24396" y="45208"/>
                </a:cubicBezTo>
                <a:cubicBezTo>
                  <a:pt x="24708" y="45208"/>
                  <a:pt x="25015" y="45114"/>
                  <a:pt x="25238" y="44935"/>
                </a:cubicBezTo>
                <a:cubicBezTo>
                  <a:pt x="25711" y="44463"/>
                  <a:pt x="25805" y="43706"/>
                  <a:pt x="25333" y="43139"/>
                </a:cubicBezTo>
                <a:cubicBezTo>
                  <a:pt x="25086" y="42843"/>
                  <a:pt x="24787" y="42701"/>
                  <a:pt x="24477" y="42701"/>
                </a:cubicBezTo>
                <a:close/>
                <a:moveTo>
                  <a:pt x="76892" y="47026"/>
                </a:moveTo>
                <a:cubicBezTo>
                  <a:pt x="76602" y="47026"/>
                  <a:pt x="76316" y="47120"/>
                  <a:pt x="76093" y="47298"/>
                </a:cubicBezTo>
                <a:cubicBezTo>
                  <a:pt x="75620" y="47771"/>
                  <a:pt x="75431" y="48433"/>
                  <a:pt x="75904" y="49094"/>
                </a:cubicBezTo>
                <a:cubicBezTo>
                  <a:pt x="76164" y="49354"/>
                  <a:pt x="76509" y="49500"/>
                  <a:pt x="76861" y="49500"/>
                </a:cubicBezTo>
                <a:cubicBezTo>
                  <a:pt x="77150" y="49500"/>
                  <a:pt x="77444" y="49402"/>
                  <a:pt x="77700" y="49189"/>
                </a:cubicBezTo>
                <a:cubicBezTo>
                  <a:pt x="78172" y="48716"/>
                  <a:pt x="78267" y="47960"/>
                  <a:pt x="77794" y="47393"/>
                </a:cubicBezTo>
                <a:cubicBezTo>
                  <a:pt x="77545" y="47143"/>
                  <a:pt x="77216" y="47026"/>
                  <a:pt x="76892" y="47026"/>
                </a:cubicBezTo>
                <a:close/>
                <a:moveTo>
                  <a:pt x="67157" y="47082"/>
                </a:moveTo>
                <a:cubicBezTo>
                  <a:pt x="66859" y="47082"/>
                  <a:pt x="66570" y="47180"/>
                  <a:pt x="66357" y="47393"/>
                </a:cubicBezTo>
                <a:cubicBezTo>
                  <a:pt x="65884" y="47866"/>
                  <a:pt x="65790" y="48622"/>
                  <a:pt x="66262" y="49189"/>
                </a:cubicBezTo>
                <a:cubicBezTo>
                  <a:pt x="66522" y="49449"/>
                  <a:pt x="66839" y="49594"/>
                  <a:pt x="67181" y="49594"/>
                </a:cubicBezTo>
                <a:cubicBezTo>
                  <a:pt x="67462" y="49594"/>
                  <a:pt x="67760" y="49496"/>
                  <a:pt x="68058" y="49283"/>
                </a:cubicBezTo>
                <a:cubicBezTo>
                  <a:pt x="68531" y="48811"/>
                  <a:pt x="68625" y="48149"/>
                  <a:pt x="68153" y="47487"/>
                </a:cubicBezTo>
                <a:cubicBezTo>
                  <a:pt x="67893" y="47228"/>
                  <a:pt x="67519" y="47082"/>
                  <a:pt x="67157" y="47082"/>
                </a:cubicBezTo>
                <a:close/>
                <a:moveTo>
                  <a:pt x="57369" y="47185"/>
                </a:moveTo>
                <a:cubicBezTo>
                  <a:pt x="57098" y="47185"/>
                  <a:pt x="56812" y="47283"/>
                  <a:pt x="56526" y="47487"/>
                </a:cubicBezTo>
                <a:cubicBezTo>
                  <a:pt x="56054" y="47960"/>
                  <a:pt x="55959" y="48716"/>
                  <a:pt x="56432" y="49283"/>
                </a:cubicBezTo>
                <a:cubicBezTo>
                  <a:pt x="56697" y="49496"/>
                  <a:pt x="57052" y="49619"/>
                  <a:pt x="57412" y="49619"/>
                </a:cubicBezTo>
                <a:cubicBezTo>
                  <a:pt x="57694" y="49619"/>
                  <a:pt x="57979" y="49544"/>
                  <a:pt x="58228" y="49378"/>
                </a:cubicBezTo>
                <a:cubicBezTo>
                  <a:pt x="58700" y="48905"/>
                  <a:pt x="58795" y="48244"/>
                  <a:pt x="58322" y="47677"/>
                </a:cubicBezTo>
                <a:cubicBezTo>
                  <a:pt x="58054" y="47355"/>
                  <a:pt x="57725" y="47185"/>
                  <a:pt x="57369" y="47185"/>
                </a:cubicBezTo>
                <a:close/>
                <a:moveTo>
                  <a:pt x="47688" y="47185"/>
                </a:moveTo>
                <a:cubicBezTo>
                  <a:pt x="47410" y="47185"/>
                  <a:pt x="47130" y="47283"/>
                  <a:pt x="46885" y="47487"/>
                </a:cubicBezTo>
                <a:cubicBezTo>
                  <a:pt x="46412" y="47960"/>
                  <a:pt x="46412" y="48716"/>
                  <a:pt x="46790" y="49283"/>
                </a:cubicBezTo>
                <a:cubicBezTo>
                  <a:pt x="47050" y="49543"/>
                  <a:pt x="47367" y="49689"/>
                  <a:pt x="47693" y="49689"/>
                </a:cubicBezTo>
                <a:cubicBezTo>
                  <a:pt x="47961" y="49689"/>
                  <a:pt x="48236" y="49591"/>
                  <a:pt x="48492" y="49378"/>
                </a:cubicBezTo>
                <a:cubicBezTo>
                  <a:pt x="48964" y="48905"/>
                  <a:pt x="49153" y="48244"/>
                  <a:pt x="48681" y="47677"/>
                </a:cubicBezTo>
                <a:cubicBezTo>
                  <a:pt x="48412" y="47355"/>
                  <a:pt x="48052" y="47185"/>
                  <a:pt x="47688" y="47185"/>
                </a:cubicBezTo>
                <a:close/>
                <a:moveTo>
                  <a:pt x="37955" y="47359"/>
                </a:moveTo>
                <a:cubicBezTo>
                  <a:pt x="37844" y="47359"/>
                  <a:pt x="37733" y="47371"/>
                  <a:pt x="37621" y="47393"/>
                </a:cubicBezTo>
                <a:cubicBezTo>
                  <a:pt x="37527" y="47393"/>
                  <a:pt x="37338" y="47487"/>
                  <a:pt x="37148" y="47677"/>
                </a:cubicBezTo>
                <a:cubicBezTo>
                  <a:pt x="36676" y="47960"/>
                  <a:pt x="36581" y="48622"/>
                  <a:pt x="36959" y="49189"/>
                </a:cubicBezTo>
                <a:cubicBezTo>
                  <a:pt x="36959" y="49283"/>
                  <a:pt x="37054" y="49283"/>
                  <a:pt x="37054" y="49378"/>
                </a:cubicBezTo>
                <a:cubicBezTo>
                  <a:pt x="37336" y="49660"/>
                  <a:pt x="37752" y="49841"/>
                  <a:pt x="38142" y="49841"/>
                </a:cubicBezTo>
                <a:cubicBezTo>
                  <a:pt x="38407" y="49841"/>
                  <a:pt x="38659" y="49758"/>
                  <a:pt x="38850" y="49567"/>
                </a:cubicBezTo>
                <a:cubicBezTo>
                  <a:pt x="39323" y="49094"/>
                  <a:pt x="39417" y="48338"/>
                  <a:pt x="38944" y="47771"/>
                </a:cubicBezTo>
                <a:cubicBezTo>
                  <a:pt x="38656" y="47482"/>
                  <a:pt x="38312" y="47359"/>
                  <a:pt x="37955" y="47359"/>
                </a:cubicBezTo>
                <a:close/>
                <a:moveTo>
                  <a:pt x="28397" y="47428"/>
                </a:moveTo>
                <a:cubicBezTo>
                  <a:pt x="28091" y="47428"/>
                  <a:pt x="27778" y="47546"/>
                  <a:pt x="27507" y="47771"/>
                </a:cubicBezTo>
                <a:cubicBezTo>
                  <a:pt x="27034" y="48244"/>
                  <a:pt x="26940" y="48905"/>
                  <a:pt x="27412" y="49567"/>
                </a:cubicBezTo>
                <a:cubicBezTo>
                  <a:pt x="27662" y="49817"/>
                  <a:pt x="27990" y="49934"/>
                  <a:pt x="28314" y="49934"/>
                </a:cubicBezTo>
                <a:cubicBezTo>
                  <a:pt x="28604" y="49934"/>
                  <a:pt x="28891" y="49840"/>
                  <a:pt x="29114" y="49662"/>
                </a:cubicBezTo>
                <a:cubicBezTo>
                  <a:pt x="29586" y="49189"/>
                  <a:pt x="29775" y="48433"/>
                  <a:pt x="29303" y="47866"/>
                </a:cubicBezTo>
                <a:cubicBezTo>
                  <a:pt x="29056" y="47569"/>
                  <a:pt x="28731" y="47428"/>
                  <a:pt x="28397" y="47428"/>
                </a:cubicBezTo>
                <a:close/>
                <a:moveTo>
                  <a:pt x="18759" y="47498"/>
                </a:moveTo>
                <a:cubicBezTo>
                  <a:pt x="18469" y="47498"/>
                  <a:pt x="18183" y="47593"/>
                  <a:pt x="17960" y="47771"/>
                </a:cubicBezTo>
                <a:cubicBezTo>
                  <a:pt x="17487" y="48244"/>
                  <a:pt x="17298" y="48905"/>
                  <a:pt x="17771" y="49567"/>
                </a:cubicBezTo>
                <a:cubicBezTo>
                  <a:pt x="18030" y="49827"/>
                  <a:pt x="18376" y="49972"/>
                  <a:pt x="18728" y="49972"/>
                </a:cubicBezTo>
                <a:cubicBezTo>
                  <a:pt x="19017" y="49972"/>
                  <a:pt x="19311" y="49874"/>
                  <a:pt x="19567" y="49662"/>
                </a:cubicBezTo>
                <a:cubicBezTo>
                  <a:pt x="20039" y="49189"/>
                  <a:pt x="20134" y="48433"/>
                  <a:pt x="19661" y="47866"/>
                </a:cubicBezTo>
                <a:cubicBezTo>
                  <a:pt x="19412" y="47616"/>
                  <a:pt x="19083" y="47498"/>
                  <a:pt x="18759" y="47498"/>
                </a:cubicBezTo>
                <a:close/>
                <a:moveTo>
                  <a:pt x="80562" y="51714"/>
                </a:moveTo>
                <a:cubicBezTo>
                  <a:pt x="80281" y="51714"/>
                  <a:pt x="79983" y="51812"/>
                  <a:pt x="79685" y="52025"/>
                </a:cubicBezTo>
                <a:cubicBezTo>
                  <a:pt x="79118" y="52497"/>
                  <a:pt x="79118" y="53159"/>
                  <a:pt x="79590" y="53821"/>
                </a:cubicBezTo>
                <a:cubicBezTo>
                  <a:pt x="79850" y="54080"/>
                  <a:pt x="80224" y="54226"/>
                  <a:pt x="80587" y="54226"/>
                </a:cubicBezTo>
                <a:cubicBezTo>
                  <a:pt x="80884" y="54226"/>
                  <a:pt x="81173" y="54128"/>
                  <a:pt x="81386" y="53915"/>
                </a:cubicBezTo>
                <a:cubicBezTo>
                  <a:pt x="81859" y="53443"/>
                  <a:pt x="81953" y="52686"/>
                  <a:pt x="81481" y="52119"/>
                </a:cubicBezTo>
                <a:cubicBezTo>
                  <a:pt x="81221" y="51859"/>
                  <a:pt x="80904" y="51714"/>
                  <a:pt x="80562" y="51714"/>
                </a:cubicBezTo>
                <a:close/>
                <a:moveTo>
                  <a:pt x="61184" y="51808"/>
                </a:moveTo>
                <a:cubicBezTo>
                  <a:pt x="60903" y="51808"/>
                  <a:pt x="60605" y="51906"/>
                  <a:pt x="60307" y="52119"/>
                </a:cubicBezTo>
                <a:cubicBezTo>
                  <a:pt x="59835" y="52592"/>
                  <a:pt x="59740" y="53348"/>
                  <a:pt x="60213" y="53915"/>
                </a:cubicBezTo>
                <a:cubicBezTo>
                  <a:pt x="60524" y="54175"/>
                  <a:pt x="60893" y="54320"/>
                  <a:pt x="61240" y="54320"/>
                </a:cubicBezTo>
                <a:cubicBezTo>
                  <a:pt x="61525" y="54320"/>
                  <a:pt x="61796" y="54223"/>
                  <a:pt x="62009" y="54010"/>
                </a:cubicBezTo>
                <a:cubicBezTo>
                  <a:pt x="62481" y="53537"/>
                  <a:pt x="62576" y="52875"/>
                  <a:pt x="62103" y="52214"/>
                </a:cubicBezTo>
                <a:cubicBezTo>
                  <a:pt x="61843" y="51954"/>
                  <a:pt x="61527" y="51808"/>
                  <a:pt x="61184" y="51808"/>
                </a:cubicBezTo>
                <a:close/>
                <a:moveTo>
                  <a:pt x="70976" y="51808"/>
                </a:moveTo>
                <a:cubicBezTo>
                  <a:pt x="70687" y="51808"/>
                  <a:pt x="70393" y="51906"/>
                  <a:pt x="70138" y="52119"/>
                </a:cubicBezTo>
                <a:cubicBezTo>
                  <a:pt x="69665" y="52592"/>
                  <a:pt x="69571" y="53348"/>
                  <a:pt x="70043" y="53915"/>
                </a:cubicBezTo>
                <a:cubicBezTo>
                  <a:pt x="70303" y="54175"/>
                  <a:pt x="70620" y="54320"/>
                  <a:pt x="70962" y="54320"/>
                </a:cubicBezTo>
                <a:cubicBezTo>
                  <a:pt x="71243" y="54320"/>
                  <a:pt x="71541" y="54223"/>
                  <a:pt x="71839" y="54010"/>
                </a:cubicBezTo>
                <a:cubicBezTo>
                  <a:pt x="72312" y="53537"/>
                  <a:pt x="72406" y="52875"/>
                  <a:pt x="71934" y="52214"/>
                </a:cubicBezTo>
                <a:cubicBezTo>
                  <a:pt x="71674" y="51954"/>
                  <a:pt x="71329" y="51808"/>
                  <a:pt x="70976" y="51808"/>
                </a:cubicBezTo>
                <a:close/>
                <a:moveTo>
                  <a:pt x="13990" y="53537"/>
                </a:moveTo>
                <a:lnTo>
                  <a:pt x="13706" y="54388"/>
                </a:lnTo>
                <a:cubicBezTo>
                  <a:pt x="13895" y="54104"/>
                  <a:pt x="13990" y="53915"/>
                  <a:pt x="13990" y="53537"/>
                </a:cubicBezTo>
                <a:close/>
                <a:moveTo>
                  <a:pt x="51508" y="51940"/>
                </a:moveTo>
                <a:cubicBezTo>
                  <a:pt x="51249" y="51940"/>
                  <a:pt x="50989" y="52023"/>
                  <a:pt x="50760" y="52214"/>
                </a:cubicBezTo>
                <a:cubicBezTo>
                  <a:pt x="50287" y="52686"/>
                  <a:pt x="50193" y="53443"/>
                  <a:pt x="50666" y="54010"/>
                </a:cubicBezTo>
                <a:cubicBezTo>
                  <a:pt x="50925" y="54269"/>
                  <a:pt x="51242" y="54415"/>
                  <a:pt x="51585" y="54415"/>
                </a:cubicBezTo>
                <a:cubicBezTo>
                  <a:pt x="51865" y="54415"/>
                  <a:pt x="52163" y="54317"/>
                  <a:pt x="52462" y="54104"/>
                </a:cubicBezTo>
                <a:cubicBezTo>
                  <a:pt x="52934" y="53632"/>
                  <a:pt x="53029" y="52970"/>
                  <a:pt x="52556" y="52403"/>
                </a:cubicBezTo>
                <a:cubicBezTo>
                  <a:pt x="52274" y="52121"/>
                  <a:pt x="51892" y="51940"/>
                  <a:pt x="51508" y="51940"/>
                </a:cubicBezTo>
                <a:close/>
                <a:moveTo>
                  <a:pt x="41948" y="52092"/>
                </a:moveTo>
                <a:cubicBezTo>
                  <a:pt x="41668" y="52092"/>
                  <a:pt x="41374" y="52190"/>
                  <a:pt x="41119" y="52403"/>
                </a:cubicBezTo>
                <a:cubicBezTo>
                  <a:pt x="40646" y="52875"/>
                  <a:pt x="40457" y="53537"/>
                  <a:pt x="40929" y="54104"/>
                </a:cubicBezTo>
                <a:cubicBezTo>
                  <a:pt x="41196" y="54371"/>
                  <a:pt x="41552" y="54487"/>
                  <a:pt x="41914" y="54487"/>
                </a:cubicBezTo>
                <a:cubicBezTo>
                  <a:pt x="42194" y="54487"/>
                  <a:pt x="42478" y="54417"/>
                  <a:pt x="42725" y="54293"/>
                </a:cubicBezTo>
                <a:cubicBezTo>
                  <a:pt x="43198" y="53821"/>
                  <a:pt x="43293" y="53064"/>
                  <a:pt x="42820" y="52497"/>
                </a:cubicBezTo>
                <a:cubicBezTo>
                  <a:pt x="42612" y="52238"/>
                  <a:pt x="42290" y="52092"/>
                  <a:pt x="41948" y="52092"/>
                </a:cubicBezTo>
                <a:close/>
                <a:moveTo>
                  <a:pt x="32221" y="52092"/>
                </a:moveTo>
                <a:cubicBezTo>
                  <a:pt x="31932" y="52092"/>
                  <a:pt x="31638" y="52190"/>
                  <a:pt x="31382" y="52403"/>
                </a:cubicBezTo>
                <a:cubicBezTo>
                  <a:pt x="30910" y="52875"/>
                  <a:pt x="30815" y="53537"/>
                  <a:pt x="31288" y="54104"/>
                </a:cubicBezTo>
                <a:cubicBezTo>
                  <a:pt x="31544" y="54463"/>
                  <a:pt x="31856" y="54627"/>
                  <a:pt x="32193" y="54627"/>
                </a:cubicBezTo>
                <a:cubicBezTo>
                  <a:pt x="32478" y="54627"/>
                  <a:pt x="32781" y="54510"/>
                  <a:pt x="33084" y="54293"/>
                </a:cubicBezTo>
                <a:cubicBezTo>
                  <a:pt x="33557" y="53821"/>
                  <a:pt x="33651" y="53064"/>
                  <a:pt x="33178" y="52497"/>
                </a:cubicBezTo>
                <a:cubicBezTo>
                  <a:pt x="32919" y="52238"/>
                  <a:pt x="32573" y="52092"/>
                  <a:pt x="32221" y="52092"/>
                </a:cubicBezTo>
                <a:close/>
                <a:moveTo>
                  <a:pt x="22539" y="52187"/>
                </a:moveTo>
                <a:cubicBezTo>
                  <a:pt x="22271" y="52187"/>
                  <a:pt x="21996" y="52284"/>
                  <a:pt x="21741" y="52497"/>
                </a:cubicBezTo>
                <a:cubicBezTo>
                  <a:pt x="21268" y="52970"/>
                  <a:pt x="21079" y="53632"/>
                  <a:pt x="21552" y="54293"/>
                </a:cubicBezTo>
                <a:cubicBezTo>
                  <a:pt x="21812" y="54553"/>
                  <a:pt x="22157" y="54699"/>
                  <a:pt x="22509" y="54699"/>
                </a:cubicBezTo>
                <a:cubicBezTo>
                  <a:pt x="22798" y="54699"/>
                  <a:pt x="23092" y="54601"/>
                  <a:pt x="23348" y="54388"/>
                </a:cubicBezTo>
                <a:cubicBezTo>
                  <a:pt x="23820" y="53915"/>
                  <a:pt x="23915" y="53159"/>
                  <a:pt x="23442" y="52592"/>
                </a:cubicBezTo>
                <a:cubicBezTo>
                  <a:pt x="23183" y="52332"/>
                  <a:pt x="22866" y="52187"/>
                  <a:pt x="22539" y="52187"/>
                </a:cubicBezTo>
                <a:close/>
                <a:moveTo>
                  <a:pt x="84485" y="56440"/>
                </a:moveTo>
                <a:cubicBezTo>
                  <a:pt x="84204" y="56440"/>
                  <a:pt x="83910" y="56538"/>
                  <a:pt x="83655" y="56751"/>
                </a:cubicBezTo>
                <a:cubicBezTo>
                  <a:pt x="83182" y="57224"/>
                  <a:pt x="82993" y="57885"/>
                  <a:pt x="83466" y="58547"/>
                </a:cubicBezTo>
                <a:cubicBezTo>
                  <a:pt x="83715" y="58796"/>
                  <a:pt x="84070" y="58914"/>
                  <a:pt x="84419" y="58914"/>
                </a:cubicBezTo>
                <a:cubicBezTo>
                  <a:pt x="84731" y="58914"/>
                  <a:pt x="85039" y="58820"/>
                  <a:pt x="85262" y="58641"/>
                </a:cubicBezTo>
                <a:cubicBezTo>
                  <a:pt x="85734" y="58169"/>
                  <a:pt x="85829" y="57413"/>
                  <a:pt x="85356" y="56845"/>
                </a:cubicBezTo>
                <a:cubicBezTo>
                  <a:pt x="85149" y="56586"/>
                  <a:pt x="84827" y="56440"/>
                  <a:pt x="84485" y="56440"/>
                </a:cubicBezTo>
                <a:close/>
                <a:moveTo>
                  <a:pt x="74856" y="56478"/>
                </a:moveTo>
                <a:cubicBezTo>
                  <a:pt x="74544" y="56478"/>
                  <a:pt x="74236" y="56572"/>
                  <a:pt x="74013" y="56751"/>
                </a:cubicBezTo>
                <a:cubicBezTo>
                  <a:pt x="73541" y="57224"/>
                  <a:pt x="73446" y="57885"/>
                  <a:pt x="73919" y="58547"/>
                </a:cubicBezTo>
                <a:cubicBezTo>
                  <a:pt x="74179" y="58807"/>
                  <a:pt x="74524" y="58952"/>
                  <a:pt x="74876" y="58952"/>
                </a:cubicBezTo>
                <a:cubicBezTo>
                  <a:pt x="75165" y="58952"/>
                  <a:pt x="75459" y="58854"/>
                  <a:pt x="75715" y="58641"/>
                </a:cubicBezTo>
                <a:cubicBezTo>
                  <a:pt x="76187" y="58169"/>
                  <a:pt x="76282" y="57413"/>
                  <a:pt x="75809" y="56845"/>
                </a:cubicBezTo>
                <a:cubicBezTo>
                  <a:pt x="75560" y="56596"/>
                  <a:pt x="75205" y="56478"/>
                  <a:pt x="74856" y="56478"/>
                </a:cubicBezTo>
                <a:close/>
                <a:moveTo>
                  <a:pt x="65075" y="56535"/>
                </a:moveTo>
                <a:cubicBezTo>
                  <a:pt x="64807" y="56535"/>
                  <a:pt x="64533" y="56633"/>
                  <a:pt x="64277" y="56845"/>
                </a:cubicBezTo>
                <a:cubicBezTo>
                  <a:pt x="63805" y="57318"/>
                  <a:pt x="63616" y="58074"/>
                  <a:pt x="64088" y="58641"/>
                </a:cubicBezTo>
                <a:cubicBezTo>
                  <a:pt x="64348" y="58901"/>
                  <a:pt x="64722" y="59047"/>
                  <a:pt x="65084" y="59047"/>
                </a:cubicBezTo>
                <a:cubicBezTo>
                  <a:pt x="65382" y="59047"/>
                  <a:pt x="65671" y="58949"/>
                  <a:pt x="65884" y="58736"/>
                </a:cubicBezTo>
                <a:cubicBezTo>
                  <a:pt x="66357" y="58263"/>
                  <a:pt x="66451" y="57602"/>
                  <a:pt x="65979" y="56940"/>
                </a:cubicBezTo>
                <a:cubicBezTo>
                  <a:pt x="65719" y="56680"/>
                  <a:pt x="65402" y="56535"/>
                  <a:pt x="65075" y="56535"/>
                </a:cubicBezTo>
                <a:close/>
                <a:moveTo>
                  <a:pt x="55344" y="56637"/>
                </a:moveTo>
                <a:cubicBezTo>
                  <a:pt x="55067" y="56637"/>
                  <a:pt x="54786" y="56736"/>
                  <a:pt x="54541" y="56940"/>
                </a:cubicBezTo>
                <a:cubicBezTo>
                  <a:pt x="54068" y="57413"/>
                  <a:pt x="53974" y="58169"/>
                  <a:pt x="54447" y="58736"/>
                </a:cubicBezTo>
                <a:cubicBezTo>
                  <a:pt x="54696" y="58985"/>
                  <a:pt x="55051" y="59103"/>
                  <a:pt x="55400" y="59103"/>
                </a:cubicBezTo>
                <a:cubicBezTo>
                  <a:pt x="55712" y="59103"/>
                  <a:pt x="56019" y="59009"/>
                  <a:pt x="56243" y="58830"/>
                </a:cubicBezTo>
                <a:cubicBezTo>
                  <a:pt x="56715" y="58358"/>
                  <a:pt x="56810" y="57696"/>
                  <a:pt x="56337" y="57129"/>
                </a:cubicBezTo>
                <a:cubicBezTo>
                  <a:pt x="56069" y="56807"/>
                  <a:pt x="55709" y="56637"/>
                  <a:pt x="55344" y="56637"/>
                </a:cubicBezTo>
                <a:close/>
                <a:moveTo>
                  <a:pt x="45766" y="56746"/>
                </a:moveTo>
                <a:cubicBezTo>
                  <a:pt x="45479" y="56746"/>
                  <a:pt x="45200" y="56816"/>
                  <a:pt x="44994" y="56940"/>
                </a:cubicBezTo>
                <a:cubicBezTo>
                  <a:pt x="44521" y="57413"/>
                  <a:pt x="44427" y="58169"/>
                  <a:pt x="44900" y="58736"/>
                </a:cubicBezTo>
                <a:cubicBezTo>
                  <a:pt x="45159" y="58996"/>
                  <a:pt x="45476" y="59141"/>
                  <a:pt x="45803" y="59141"/>
                </a:cubicBezTo>
                <a:cubicBezTo>
                  <a:pt x="46071" y="59141"/>
                  <a:pt x="46346" y="59043"/>
                  <a:pt x="46601" y="58830"/>
                </a:cubicBezTo>
                <a:cubicBezTo>
                  <a:pt x="47074" y="58358"/>
                  <a:pt x="47263" y="57696"/>
                  <a:pt x="46790" y="57129"/>
                </a:cubicBezTo>
                <a:cubicBezTo>
                  <a:pt x="46524" y="56863"/>
                  <a:pt x="46137" y="56746"/>
                  <a:pt x="45766" y="56746"/>
                </a:cubicBezTo>
                <a:close/>
                <a:moveTo>
                  <a:pt x="36002" y="56818"/>
                </a:moveTo>
                <a:cubicBezTo>
                  <a:pt x="35713" y="56818"/>
                  <a:pt x="35419" y="56916"/>
                  <a:pt x="35163" y="57129"/>
                </a:cubicBezTo>
                <a:cubicBezTo>
                  <a:pt x="34691" y="57602"/>
                  <a:pt x="34596" y="58263"/>
                  <a:pt x="35069" y="58830"/>
                </a:cubicBezTo>
                <a:cubicBezTo>
                  <a:pt x="35351" y="59112"/>
                  <a:pt x="35767" y="59293"/>
                  <a:pt x="36157" y="59293"/>
                </a:cubicBezTo>
                <a:cubicBezTo>
                  <a:pt x="36422" y="59293"/>
                  <a:pt x="36674" y="59210"/>
                  <a:pt x="36865" y="59020"/>
                </a:cubicBezTo>
                <a:cubicBezTo>
                  <a:pt x="37338" y="58547"/>
                  <a:pt x="37432" y="57791"/>
                  <a:pt x="36959" y="57224"/>
                </a:cubicBezTo>
                <a:cubicBezTo>
                  <a:pt x="36700" y="56964"/>
                  <a:pt x="36354" y="56818"/>
                  <a:pt x="36002" y="56818"/>
                </a:cubicBezTo>
                <a:close/>
                <a:moveTo>
                  <a:pt x="26320" y="56913"/>
                </a:moveTo>
                <a:cubicBezTo>
                  <a:pt x="26052" y="56913"/>
                  <a:pt x="25777" y="57011"/>
                  <a:pt x="25522" y="57224"/>
                </a:cubicBezTo>
                <a:cubicBezTo>
                  <a:pt x="25049" y="57696"/>
                  <a:pt x="24860" y="58358"/>
                  <a:pt x="25333" y="59020"/>
                </a:cubicBezTo>
                <a:cubicBezTo>
                  <a:pt x="25582" y="59269"/>
                  <a:pt x="25937" y="59387"/>
                  <a:pt x="26286" y="59387"/>
                </a:cubicBezTo>
                <a:cubicBezTo>
                  <a:pt x="26598" y="59387"/>
                  <a:pt x="26906" y="59293"/>
                  <a:pt x="27129" y="59114"/>
                </a:cubicBezTo>
                <a:cubicBezTo>
                  <a:pt x="27601" y="58641"/>
                  <a:pt x="27696" y="57885"/>
                  <a:pt x="27223" y="57318"/>
                </a:cubicBezTo>
                <a:cubicBezTo>
                  <a:pt x="26964" y="57058"/>
                  <a:pt x="26647" y="56913"/>
                  <a:pt x="26320" y="56913"/>
                </a:cubicBezTo>
                <a:close/>
                <a:moveTo>
                  <a:pt x="16624" y="56913"/>
                </a:moveTo>
                <a:cubicBezTo>
                  <a:pt x="16335" y="56913"/>
                  <a:pt x="16041" y="57011"/>
                  <a:pt x="15786" y="57224"/>
                </a:cubicBezTo>
                <a:cubicBezTo>
                  <a:pt x="15313" y="57696"/>
                  <a:pt x="15219" y="58358"/>
                  <a:pt x="15691" y="59020"/>
                </a:cubicBezTo>
                <a:cubicBezTo>
                  <a:pt x="15951" y="59279"/>
                  <a:pt x="16325" y="59425"/>
                  <a:pt x="16687" y="59425"/>
                </a:cubicBezTo>
                <a:cubicBezTo>
                  <a:pt x="16985" y="59425"/>
                  <a:pt x="17274" y="59327"/>
                  <a:pt x="17487" y="59114"/>
                </a:cubicBezTo>
                <a:cubicBezTo>
                  <a:pt x="17960" y="58641"/>
                  <a:pt x="18054" y="57885"/>
                  <a:pt x="17582" y="57318"/>
                </a:cubicBezTo>
                <a:cubicBezTo>
                  <a:pt x="17322" y="57058"/>
                  <a:pt x="16977" y="56913"/>
                  <a:pt x="16624" y="56913"/>
                </a:cubicBezTo>
                <a:close/>
                <a:moveTo>
                  <a:pt x="88410" y="61110"/>
                </a:moveTo>
                <a:cubicBezTo>
                  <a:pt x="88108" y="61110"/>
                  <a:pt x="87798" y="61204"/>
                  <a:pt x="87530" y="61383"/>
                </a:cubicBezTo>
                <a:cubicBezTo>
                  <a:pt x="87058" y="61855"/>
                  <a:pt x="86963" y="62517"/>
                  <a:pt x="87436" y="63084"/>
                </a:cubicBezTo>
                <a:cubicBezTo>
                  <a:pt x="87718" y="63366"/>
                  <a:pt x="88067" y="63547"/>
                  <a:pt x="88423" y="63547"/>
                </a:cubicBezTo>
                <a:cubicBezTo>
                  <a:pt x="88664" y="63547"/>
                  <a:pt x="88908" y="63464"/>
                  <a:pt x="89137" y="63273"/>
                </a:cubicBezTo>
                <a:cubicBezTo>
                  <a:pt x="89610" y="62801"/>
                  <a:pt x="89799" y="62044"/>
                  <a:pt x="89326" y="61477"/>
                </a:cubicBezTo>
                <a:cubicBezTo>
                  <a:pt x="89077" y="61228"/>
                  <a:pt x="88748" y="61110"/>
                  <a:pt x="88410" y="61110"/>
                </a:cubicBezTo>
                <a:close/>
                <a:moveTo>
                  <a:pt x="78671" y="61166"/>
                </a:moveTo>
                <a:cubicBezTo>
                  <a:pt x="78391" y="61166"/>
                  <a:pt x="78092" y="61264"/>
                  <a:pt x="77794" y="61477"/>
                </a:cubicBezTo>
                <a:cubicBezTo>
                  <a:pt x="77322" y="61950"/>
                  <a:pt x="77227" y="62611"/>
                  <a:pt x="77700" y="63273"/>
                </a:cubicBezTo>
                <a:cubicBezTo>
                  <a:pt x="77960" y="63533"/>
                  <a:pt x="78305" y="63678"/>
                  <a:pt x="78657" y="63678"/>
                </a:cubicBezTo>
                <a:cubicBezTo>
                  <a:pt x="78946" y="63678"/>
                  <a:pt x="79240" y="63581"/>
                  <a:pt x="79496" y="63368"/>
                </a:cubicBezTo>
                <a:cubicBezTo>
                  <a:pt x="79968" y="62895"/>
                  <a:pt x="80063" y="62139"/>
                  <a:pt x="79590" y="61572"/>
                </a:cubicBezTo>
                <a:cubicBezTo>
                  <a:pt x="79331" y="61312"/>
                  <a:pt x="79014" y="61166"/>
                  <a:pt x="78671" y="61166"/>
                </a:cubicBezTo>
                <a:close/>
                <a:moveTo>
                  <a:pt x="59294" y="61261"/>
                </a:moveTo>
                <a:cubicBezTo>
                  <a:pt x="59013" y="61261"/>
                  <a:pt x="58715" y="61359"/>
                  <a:pt x="58417" y="61572"/>
                </a:cubicBezTo>
                <a:cubicBezTo>
                  <a:pt x="57944" y="62044"/>
                  <a:pt x="57850" y="62801"/>
                  <a:pt x="58322" y="63368"/>
                </a:cubicBezTo>
                <a:cubicBezTo>
                  <a:pt x="58582" y="63627"/>
                  <a:pt x="58927" y="63773"/>
                  <a:pt x="59280" y="63773"/>
                </a:cubicBezTo>
                <a:cubicBezTo>
                  <a:pt x="59569" y="63773"/>
                  <a:pt x="59863" y="63675"/>
                  <a:pt x="60118" y="63462"/>
                </a:cubicBezTo>
                <a:cubicBezTo>
                  <a:pt x="60591" y="62990"/>
                  <a:pt x="60685" y="62328"/>
                  <a:pt x="60213" y="61666"/>
                </a:cubicBezTo>
                <a:cubicBezTo>
                  <a:pt x="59953" y="61407"/>
                  <a:pt x="59636" y="61261"/>
                  <a:pt x="59294" y="61261"/>
                </a:cubicBezTo>
                <a:close/>
                <a:moveTo>
                  <a:pt x="69015" y="61261"/>
                </a:moveTo>
                <a:cubicBezTo>
                  <a:pt x="68731" y="61261"/>
                  <a:pt x="68460" y="61359"/>
                  <a:pt x="68247" y="61572"/>
                </a:cubicBezTo>
                <a:cubicBezTo>
                  <a:pt x="67775" y="62044"/>
                  <a:pt x="67680" y="62801"/>
                  <a:pt x="68153" y="63368"/>
                </a:cubicBezTo>
                <a:cubicBezTo>
                  <a:pt x="68412" y="63627"/>
                  <a:pt x="68729" y="63773"/>
                  <a:pt x="69072" y="63773"/>
                </a:cubicBezTo>
                <a:cubicBezTo>
                  <a:pt x="69353" y="63773"/>
                  <a:pt x="69651" y="63675"/>
                  <a:pt x="69949" y="63462"/>
                </a:cubicBezTo>
                <a:cubicBezTo>
                  <a:pt x="70421" y="62990"/>
                  <a:pt x="70516" y="62328"/>
                  <a:pt x="70043" y="61666"/>
                </a:cubicBezTo>
                <a:cubicBezTo>
                  <a:pt x="69732" y="61407"/>
                  <a:pt x="69363" y="61261"/>
                  <a:pt x="69015" y="61261"/>
                </a:cubicBezTo>
                <a:close/>
                <a:moveTo>
                  <a:pt x="49642" y="61473"/>
                </a:moveTo>
                <a:cubicBezTo>
                  <a:pt x="49354" y="61473"/>
                  <a:pt x="49076" y="61542"/>
                  <a:pt x="48870" y="61666"/>
                </a:cubicBezTo>
                <a:cubicBezTo>
                  <a:pt x="48397" y="62139"/>
                  <a:pt x="48302" y="62895"/>
                  <a:pt x="48775" y="63462"/>
                </a:cubicBezTo>
                <a:cubicBezTo>
                  <a:pt x="49035" y="63722"/>
                  <a:pt x="49352" y="63867"/>
                  <a:pt x="49694" y="63867"/>
                </a:cubicBezTo>
                <a:cubicBezTo>
                  <a:pt x="49975" y="63867"/>
                  <a:pt x="50273" y="63770"/>
                  <a:pt x="50571" y="63557"/>
                </a:cubicBezTo>
                <a:cubicBezTo>
                  <a:pt x="51044" y="63084"/>
                  <a:pt x="51138" y="62422"/>
                  <a:pt x="50666" y="61855"/>
                </a:cubicBezTo>
                <a:cubicBezTo>
                  <a:pt x="50399" y="61589"/>
                  <a:pt x="50013" y="61473"/>
                  <a:pt x="49642" y="61473"/>
                </a:cubicBezTo>
                <a:close/>
                <a:moveTo>
                  <a:pt x="39916" y="61545"/>
                </a:moveTo>
                <a:cubicBezTo>
                  <a:pt x="39635" y="61545"/>
                  <a:pt x="39337" y="61642"/>
                  <a:pt x="39039" y="61855"/>
                </a:cubicBezTo>
                <a:cubicBezTo>
                  <a:pt x="38566" y="62328"/>
                  <a:pt x="38472" y="62990"/>
                  <a:pt x="38944" y="63557"/>
                </a:cubicBezTo>
                <a:cubicBezTo>
                  <a:pt x="39211" y="63823"/>
                  <a:pt x="39567" y="63939"/>
                  <a:pt x="39929" y="63939"/>
                </a:cubicBezTo>
                <a:cubicBezTo>
                  <a:pt x="40209" y="63939"/>
                  <a:pt x="40493" y="63870"/>
                  <a:pt x="40740" y="63746"/>
                </a:cubicBezTo>
                <a:cubicBezTo>
                  <a:pt x="41213" y="63273"/>
                  <a:pt x="41308" y="62517"/>
                  <a:pt x="40835" y="61950"/>
                </a:cubicBezTo>
                <a:cubicBezTo>
                  <a:pt x="40575" y="61690"/>
                  <a:pt x="40258" y="61545"/>
                  <a:pt x="39916" y="61545"/>
                </a:cubicBezTo>
                <a:close/>
                <a:moveTo>
                  <a:pt x="11094" y="61622"/>
                </a:moveTo>
                <a:cubicBezTo>
                  <a:pt x="10871" y="61622"/>
                  <a:pt x="10635" y="61697"/>
                  <a:pt x="10398" y="61855"/>
                </a:cubicBezTo>
                <a:lnTo>
                  <a:pt x="9736" y="63273"/>
                </a:lnTo>
                <a:cubicBezTo>
                  <a:pt x="9736" y="63462"/>
                  <a:pt x="9925" y="63557"/>
                  <a:pt x="10020" y="63746"/>
                </a:cubicBezTo>
                <a:cubicBezTo>
                  <a:pt x="10279" y="64005"/>
                  <a:pt x="10596" y="64151"/>
                  <a:pt x="10939" y="64151"/>
                </a:cubicBezTo>
                <a:cubicBezTo>
                  <a:pt x="11220" y="64151"/>
                  <a:pt x="11518" y="64053"/>
                  <a:pt x="11816" y="63840"/>
                </a:cubicBezTo>
                <a:cubicBezTo>
                  <a:pt x="12288" y="63368"/>
                  <a:pt x="12383" y="62611"/>
                  <a:pt x="11910" y="62044"/>
                </a:cubicBezTo>
                <a:cubicBezTo>
                  <a:pt x="11690" y="61769"/>
                  <a:pt x="11406" y="61622"/>
                  <a:pt x="11094" y="61622"/>
                </a:cubicBezTo>
                <a:close/>
                <a:moveTo>
                  <a:pt x="20538" y="61639"/>
                </a:moveTo>
                <a:cubicBezTo>
                  <a:pt x="20257" y="61639"/>
                  <a:pt x="19959" y="61737"/>
                  <a:pt x="19661" y="61950"/>
                </a:cubicBezTo>
                <a:cubicBezTo>
                  <a:pt x="19094" y="62422"/>
                  <a:pt x="19094" y="63084"/>
                  <a:pt x="19567" y="63746"/>
                </a:cubicBezTo>
                <a:cubicBezTo>
                  <a:pt x="19826" y="64005"/>
                  <a:pt x="20200" y="64151"/>
                  <a:pt x="20563" y="64151"/>
                </a:cubicBezTo>
                <a:cubicBezTo>
                  <a:pt x="20860" y="64151"/>
                  <a:pt x="21150" y="64053"/>
                  <a:pt x="21363" y="63840"/>
                </a:cubicBezTo>
                <a:cubicBezTo>
                  <a:pt x="21835" y="63368"/>
                  <a:pt x="21930" y="62611"/>
                  <a:pt x="21457" y="62044"/>
                </a:cubicBezTo>
                <a:cubicBezTo>
                  <a:pt x="21198" y="61785"/>
                  <a:pt x="20881" y="61639"/>
                  <a:pt x="20538" y="61639"/>
                </a:cubicBezTo>
                <a:close/>
                <a:moveTo>
                  <a:pt x="30236" y="61639"/>
                </a:moveTo>
                <a:cubicBezTo>
                  <a:pt x="29947" y="61639"/>
                  <a:pt x="29653" y="61737"/>
                  <a:pt x="29397" y="61950"/>
                </a:cubicBezTo>
                <a:cubicBezTo>
                  <a:pt x="28925" y="62422"/>
                  <a:pt x="28830" y="63084"/>
                  <a:pt x="29303" y="63746"/>
                </a:cubicBezTo>
                <a:cubicBezTo>
                  <a:pt x="29492" y="64029"/>
                  <a:pt x="29870" y="64218"/>
                  <a:pt x="30343" y="64218"/>
                </a:cubicBezTo>
                <a:cubicBezTo>
                  <a:pt x="30532" y="64218"/>
                  <a:pt x="30815" y="64029"/>
                  <a:pt x="31004" y="63935"/>
                </a:cubicBezTo>
                <a:cubicBezTo>
                  <a:pt x="31477" y="63368"/>
                  <a:pt x="31666" y="62517"/>
                  <a:pt x="31193" y="62044"/>
                </a:cubicBezTo>
                <a:cubicBezTo>
                  <a:pt x="30934" y="61785"/>
                  <a:pt x="30588" y="61639"/>
                  <a:pt x="30236" y="61639"/>
                </a:cubicBezTo>
                <a:close/>
                <a:moveTo>
                  <a:pt x="82563" y="65893"/>
                </a:moveTo>
                <a:cubicBezTo>
                  <a:pt x="82295" y="65893"/>
                  <a:pt x="82020" y="65991"/>
                  <a:pt x="81764" y="66203"/>
                </a:cubicBezTo>
                <a:cubicBezTo>
                  <a:pt x="81292" y="66676"/>
                  <a:pt x="81103" y="67338"/>
                  <a:pt x="81575" y="67999"/>
                </a:cubicBezTo>
                <a:lnTo>
                  <a:pt x="83655" y="67527"/>
                </a:lnTo>
                <a:cubicBezTo>
                  <a:pt x="83749" y="67149"/>
                  <a:pt x="83749" y="66676"/>
                  <a:pt x="83466" y="66298"/>
                </a:cubicBezTo>
                <a:cubicBezTo>
                  <a:pt x="83206" y="66038"/>
                  <a:pt x="82889" y="65893"/>
                  <a:pt x="82563" y="65893"/>
                </a:cubicBezTo>
                <a:close/>
                <a:moveTo>
                  <a:pt x="63075" y="65987"/>
                </a:moveTo>
                <a:cubicBezTo>
                  <a:pt x="62794" y="65987"/>
                  <a:pt x="62496" y="66085"/>
                  <a:pt x="62198" y="66298"/>
                </a:cubicBezTo>
                <a:cubicBezTo>
                  <a:pt x="61725" y="66771"/>
                  <a:pt x="61631" y="67527"/>
                  <a:pt x="62103" y="68094"/>
                </a:cubicBezTo>
                <a:cubicBezTo>
                  <a:pt x="62363" y="68354"/>
                  <a:pt x="62737" y="68499"/>
                  <a:pt x="63099" y="68499"/>
                </a:cubicBezTo>
                <a:cubicBezTo>
                  <a:pt x="63397" y="68499"/>
                  <a:pt x="63686" y="68401"/>
                  <a:pt x="63899" y="68188"/>
                </a:cubicBezTo>
                <a:cubicBezTo>
                  <a:pt x="64372" y="67716"/>
                  <a:pt x="64466" y="67054"/>
                  <a:pt x="63994" y="66392"/>
                </a:cubicBezTo>
                <a:cubicBezTo>
                  <a:pt x="63734" y="66133"/>
                  <a:pt x="63417" y="65987"/>
                  <a:pt x="63075" y="65987"/>
                </a:cubicBezTo>
                <a:close/>
                <a:moveTo>
                  <a:pt x="72867" y="65987"/>
                </a:moveTo>
                <a:cubicBezTo>
                  <a:pt x="72578" y="65987"/>
                  <a:pt x="72284" y="66085"/>
                  <a:pt x="72028" y="66298"/>
                </a:cubicBezTo>
                <a:cubicBezTo>
                  <a:pt x="71556" y="66771"/>
                  <a:pt x="71461" y="67527"/>
                  <a:pt x="71934" y="68094"/>
                </a:cubicBezTo>
                <a:cubicBezTo>
                  <a:pt x="72193" y="68354"/>
                  <a:pt x="72510" y="68499"/>
                  <a:pt x="72853" y="68499"/>
                </a:cubicBezTo>
                <a:cubicBezTo>
                  <a:pt x="73134" y="68499"/>
                  <a:pt x="73432" y="68401"/>
                  <a:pt x="73730" y="68188"/>
                </a:cubicBezTo>
                <a:cubicBezTo>
                  <a:pt x="74202" y="67716"/>
                  <a:pt x="74297" y="67054"/>
                  <a:pt x="73824" y="66392"/>
                </a:cubicBezTo>
                <a:cubicBezTo>
                  <a:pt x="73565" y="66133"/>
                  <a:pt x="73219" y="65987"/>
                  <a:pt x="72867" y="65987"/>
                </a:cubicBezTo>
                <a:close/>
                <a:moveTo>
                  <a:pt x="53399" y="66119"/>
                </a:moveTo>
                <a:cubicBezTo>
                  <a:pt x="53139" y="66119"/>
                  <a:pt x="52880" y="66202"/>
                  <a:pt x="52651" y="66392"/>
                </a:cubicBezTo>
                <a:cubicBezTo>
                  <a:pt x="52178" y="66865"/>
                  <a:pt x="52083" y="67621"/>
                  <a:pt x="52556" y="68188"/>
                </a:cubicBezTo>
                <a:cubicBezTo>
                  <a:pt x="52816" y="68448"/>
                  <a:pt x="53133" y="68594"/>
                  <a:pt x="53475" y="68594"/>
                </a:cubicBezTo>
                <a:cubicBezTo>
                  <a:pt x="53756" y="68594"/>
                  <a:pt x="54054" y="68496"/>
                  <a:pt x="54352" y="68283"/>
                </a:cubicBezTo>
                <a:cubicBezTo>
                  <a:pt x="54825" y="67810"/>
                  <a:pt x="54919" y="67149"/>
                  <a:pt x="54447" y="66582"/>
                </a:cubicBezTo>
                <a:cubicBezTo>
                  <a:pt x="54165" y="66300"/>
                  <a:pt x="53782" y="66119"/>
                  <a:pt x="53399" y="66119"/>
                </a:cubicBezTo>
                <a:close/>
                <a:moveTo>
                  <a:pt x="43807" y="66271"/>
                </a:moveTo>
                <a:cubicBezTo>
                  <a:pt x="43539" y="66271"/>
                  <a:pt x="43265" y="66369"/>
                  <a:pt x="43009" y="66582"/>
                </a:cubicBezTo>
                <a:cubicBezTo>
                  <a:pt x="42536" y="67054"/>
                  <a:pt x="42347" y="67716"/>
                  <a:pt x="42820" y="68283"/>
                </a:cubicBezTo>
                <a:cubicBezTo>
                  <a:pt x="43088" y="68551"/>
                  <a:pt x="43446" y="68727"/>
                  <a:pt x="43810" y="68727"/>
                </a:cubicBezTo>
                <a:cubicBezTo>
                  <a:pt x="44088" y="68727"/>
                  <a:pt x="44370" y="68624"/>
                  <a:pt x="44616" y="68378"/>
                </a:cubicBezTo>
                <a:cubicBezTo>
                  <a:pt x="45089" y="67905"/>
                  <a:pt x="45183" y="67243"/>
                  <a:pt x="44710" y="66676"/>
                </a:cubicBezTo>
                <a:cubicBezTo>
                  <a:pt x="44451" y="66416"/>
                  <a:pt x="44134" y="66271"/>
                  <a:pt x="43807" y="66271"/>
                </a:cubicBezTo>
                <a:close/>
                <a:moveTo>
                  <a:pt x="34111" y="66271"/>
                </a:moveTo>
                <a:cubicBezTo>
                  <a:pt x="33822" y="66271"/>
                  <a:pt x="33528" y="66369"/>
                  <a:pt x="33273" y="66582"/>
                </a:cubicBezTo>
                <a:cubicBezTo>
                  <a:pt x="32800" y="67054"/>
                  <a:pt x="32706" y="67716"/>
                  <a:pt x="33178" y="68283"/>
                </a:cubicBezTo>
                <a:cubicBezTo>
                  <a:pt x="33460" y="68565"/>
                  <a:pt x="33809" y="68746"/>
                  <a:pt x="34185" y="68746"/>
                </a:cubicBezTo>
                <a:cubicBezTo>
                  <a:pt x="34440" y="68746"/>
                  <a:pt x="34707" y="68663"/>
                  <a:pt x="34974" y="68472"/>
                </a:cubicBezTo>
                <a:cubicBezTo>
                  <a:pt x="35447" y="67999"/>
                  <a:pt x="35542" y="67243"/>
                  <a:pt x="35069" y="66676"/>
                </a:cubicBezTo>
                <a:cubicBezTo>
                  <a:pt x="34809" y="66416"/>
                  <a:pt x="34464" y="66271"/>
                  <a:pt x="34111" y="66271"/>
                </a:cubicBezTo>
                <a:close/>
                <a:moveTo>
                  <a:pt x="24429" y="66365"/>
                </a:moveTo>
                <a:cubicBezTo>
                  <a:pt x="24162" y="66365"/>
                  <a:pt x="23887" y="66463"/>
                  <a:pt x="23631" y="66676"/>
                </a:cubicBezTo>
                <a:cubicBezTo>
                  <a:pt x="23159" y="67149"/>
                  <a:pt x="22970" y="67810"/>
                  <a:pt x="23442" y="68472"/>
                </a:cubicBezTo>
                <a:cubicBezTo>
                  <a:pt x="23702" y="68732"/>
                  <a:pt x="24047" y="68877"/>
                  <a:pt x="24400" y="68877"/>
                </a:cubicBezTo>
                <a:cubicBezTo>
                  <a:pt x="24689" y="68877"/>
                  <a:pt x="24983" y="68779"/>
                  <a:pt x="25238" y="68567"/>
                </a:cubicBezTo>
                <a:cubicBezTo>
                  <a:pt x="25711" y="68094"/>
                  <a:pt x="25805" y="67338"/>
                  <a:pt x="25333" y="66771"/>
                </a:cubicBezTo>
                <a:cubicBezTo>
                  <a:pt x="25073" y="66511"/>
                  <a:pt x="24756" y="66365"/>
                  <a:pt x="24429" y="66365"/>
                </a:cubicBezTo>
                <a:close/>
                <a:moveTo>
                  <a:pt x="14734" y="66460"/>
                </a:moveTo>
                <a:cubicBezTo>
                  <a:pt x="14445" y="66460"/>
                  <a:pt x="14151" y="66558"/>
                  <a:pt x="13895" y="66771"/>
                </a:cubicBezTo>
                <a:cubicBezTo>
                  <a:pt x="13423" y="67243"/>
                  <a:pt x="13328" y="67999"/>
                  <a:pt x="13801" y="68567"/>
                </a:cubicBezTo>
                <a:cubicBezTo>
                  <a:pt x="14060" y="68826"/>
                  <a:pt x="14377" y="68972"/>
                  <a:pt x="14720" y="68972"/>
                </a:cubicBezTo>
                <a:cubicBezTo>
                  <a:pt x="15001" y="68972"/>
                  <a:pt x="15299" y="68874"/>
                  <a:pt x="15597" y="68661"/>
                </a:cubicBezTo>
                <a:cubicBezTo>
                  <a:pt x="16069" y="68188"/>
                  <a:pt x="16164" y="67527"/>
                  <a:pt x="15691" y="66865"/>
                </a:cubicBezTo>
                <a:cubicBezTo>
                  <a:pt x="15432" y="66605"/>
                  <a:pt x="15086" y="66460"/>
                  <a:pt x="14734" y="66460"/>
                </a:cubicBezTo>
                <a:close/>
                <a:moveTo>
                  <a:pt x="67018" y="70741"/>
                </a:moveTo>
                <a:cubicBezTo>
                  <a:pt x="66759" y="70741"/>
                  <a:pt x="66499" y="70835"/>
                  <a:pt x="66262" y="71024"/>
                </a:cubicBezTo>
                <a:cubicBezTo>
                  <a:pt x="66168" y="71119"/>
                  <a:pt x="65979" y="71402"/>
                  <a:pt x="65884" y="71497"/>
                </a:cubicBezTo>
                <a:lnTo>
                  <a:pt x="67775" y="71024"/>
                </a:lnTo>
                <a:cubicBezTo>
                  <a:pt x="67538" y="70835"/>
                  <a:pt x="67278" y="70741"/>
                  <a:pt x="67018" y="70741"/>
                </a:cubicBezTo>
                <a:close/>
                <a:moveTo>
                  <a:pt x="57235" y="70816"/>
                </a:moveTo>
                <a:cubicBezTo>
                  <a:pt x="56957" y="70816"/>
                  <a:pt x="56677" y="70914"/>
                  <a:pt x="56432" y="71119"/>
                </a:cubicBezTo>
                <a:cubicBezTo>
                  <a:pt x="55959" y="71591"/>
                  <a:pt x="55864" y="72348"/>
                  <a:pt x="56337" y="72915"/>
                </a:cubicBezTo>
                <a:cubicBezTo>
                  <a:pt x="56587" y="73164"/>
                  <a:pt x="56941" y="73282"/>
                  <a:pt x="57290" y="73282"/>
                </a:cubicBezTo>
                <a:cubicBezTo>
                  <a:pt x="57603" y="73282"/>
                  <a:pt x="57910" y="73188"/>
                  <a:pt x="58133" y="73009"/>
                </a:cubicBezTo>
                <a:cubicBezTo>
                  <a:pt x="58606" y="72537"/>
                  <a:pt x="58700" y="71875"/>
                  <a:pt x="58228" y="71308"/>
                </a:cubicBezTo>
                <a:cubicBezTo>
                  <a:pt x="57959" y="70986"/>
                  <a:pt x="57600" y="70816"/>
                  <a:pt x="57235" y="70816"/>
                </a:cubicBezTo>
                <a:close/>
                <a:moveTo>
                  <a:pt x="47657" y="70925"/>
                </a:moveTo>
                <a:cubicBezTo>
                  <a:pt x="47369" y="70925"/>
                  <a:pt x="47091" y="70995"/>
                  <a:pt x="46885" y="71119"/>
                </a:cubicBezTo>
                <a:cubicBezTo>
                  <a:pt x="46412" y="71591"/>
                  <a:pt x="46317" y="72348"/>
                  <a:pt x="46790" y="72915"/>
                </a:cubicBezTo>
                <a:cubicBezTo>
                  <a:pt x="47050" y="73174"/>
                  <a:pt x="47367" y="73320"/>
                  <a:pt x="47693" y="73320"/>
                </a:cubicBezTo>
                <a:cubicBezTo>
                  <a:pt x="47961" y="73320"/>
                  <a:pt x="48236" y="73222"/>
                  <a:pt x="48492" y="73009"/>
                </a:cubicBezTo>
                <a:cubicBezTo>
                  <a:pt x="49153" y="72537"/>
                  <a:pt x="49153" y="71875"/>
                  <a:pt x="48681" y="71308"/>
                </a:cubicBezTo>
                <a:cubicBezTo>
                  <a:pt x="48414" y="71041"/>
                  <a:pt x="48028" y="70925"/>
                  <a:pt x="47657" y="70925"/>
                </a:cubicBezTo>
                <a:close/>
                <a:moveTo>
                  <a:pt x="37994" y="70958"/>
                </a:moveTo>
                <a:cubicBezTo>
                  <a:pt x="37723" y="70958"/>
                  <a:pt x="37436" y="71062"/>
                  <a:pt x="37148" y="71308"/>
                </a:cubicBezTo>
                <a:cubicBezTo>
                  <a:pt x="36676" y="71780"/>
                  <a:pt x="36581" y="72442"/>
                  <a:pt x="37054" y="73009"/>
                </a:cubicBezTo>
                <a:cubicBezTo>
                  <a:pt x="37322" y="73277"/>
                  <a:pt x="37680" y="73454"/>
                  <a:pt x="38044" y="73454"/>
                </a:cubicBezTo>
                <a:cubicBezTo>
                  <a:pt x="38322" y="73454"/>
                  <a:pt x="38604" y="73350"/>
                  <a:pt x="38850" y="73104"/>
                </a:cubicBezTo>
                <a:cubicBezTo>
                  <a:pt x="39323" y="72631"/>
                  <a:pt x="39417" y="71969"/>
                  <a:pt x="38944" y="71402"/>
                </a:cubicBezTo>
                <a:cubicBezTo>
                  <a:pt x="38677" y="71135"/>
                  <a:pt x="38349" y="70958"/>
                  <a:pt x="37994" y="70958"/>
                </a:cubicBezTo>
                <a:close/>
                <a:moveTo>
                  <a:pt x="28210" y="71092"/>
                </a:moveTo>
                <a:cubicBezTo>
                  <a:pt x="27943" y="71092"/>
                  <a:pt x="27668" y="71189"/>
                  <a:pt x="27412" y="71402"/>
                </a:cubicBezTo>
                <a:cubicBezTo>
                  <a:pt x="26940" y="71875"/>
                  <a:pt x="26751" y="72537"/>
                  <a:pt x="27223" y="73198"/>
                </a:cubicBezTo>
                <a:cubicBezTo>
                  <a:pt x="27473" y="73448"/>
                  <a:pt x="27828" y="73566"/>
                  <a:pt x="28177" y="73566"/>
                </a:cubicBezTo>
                <a:cubicBezTo>
                  <a:pt x="28489" y="73566"/>
                  <a:pt x="28796" y="73471"/>
                  <a:pt x="29019" y="73293"/>
                </a:cubicBezTo>
                <a:cubicBezTo>
                  <a:pt x="29492" y="72820"/>
                  <a:pt x="29586" y="72064"/>
                  <a:pt x="29114" y="71497"/>
                </a:cubicBezTo>
                <a:cubicBezTo>
                  <a:pt x="28854" y="71237"/>
                  <a:pt x="28537" y="71092"/>
                  <a:pt x="28210" y="71092"/>
                </a:cubicBezTo>
                <a:close/>
                <a:moveTo>
                  <a:pt x="18515" y="71092"/>
                </a:moveTo>
                <a:cubicBezTo>
                  <a:pt x="18226" y="71092"/>
                  <a:pt x="17932" y="71189"/>
                  <a:pt x="17676" y="71402"/>
                </a:cubicBezTo>
                <a:cubicBezTo>
                  <a:pt x="17204" y="71875"/>
                  <a:pt x="17109" y="72537"/>
                  <a:pt x="17582" y="73198"/>
                </a:cubicBezTo>
                <a:cubicBezTo>
                  <a:pt x="17841" y="73458"/>
                  <a:pt x="18215" y="73604"/>
                  <a:pt x="18578" y="73604"/>
                </a:cubicBezTo>
                <a:cubicBezTo>
                  <a:pt x="18875" y="73604"/>
                  <a:pt x="19165" y="73506"/>
                  <a:pt x="19378" y="73293"/>
                </a:cubicBezTo>
                <a:cubicBezTo>
                  <a:pt x="19850" y="72820"/>
                  <a:pt x="19945" y="72064"/>
                  <a:pt x="19472" y="71497"/>
                </a:cubicBezTo>
                <a:cubicBezTo>
                  <a:pt x="19213" y="71237"/>
                  <a:pt x="18867" y="71092"/>
                  <a:pt x="18515" y="71092"/>
                </a:cubicBezTo>
                <a:close/>
                <a:moveTo>
                  <a:pt x="8864" y="71186"/>
                </a:moveTo>
                <a:cubicBezTo>
                  <a:pt x="8584" y="71186"/>
                  <a:pt x="8290" y="71284"/>
                  <a:pt x="8035" y="71497"/>
                </a:cubicBezTo>
                <a:cubicBezTo>
                  <a:pt x="7562" y="71969"/>
                  <a:pt x="7373" y="72726"/>
                  <a:pt x="7846" y="73293"/>
                </a:cubicBezTo>
                <a:cubicBezTo>
                  <a:pt x="8105" y="73553"/>
                  <a:pt x="8479" y="73698"/>
                  <a:pt x="8842" y="73698"/>
                </a:cubicBezTo>
                <a:cubicBezTo>
                  <a:pt x="9139" y="73698"/>
                  <a:pt x="9429" y="73600"/>
                  <a:pt x="9642" y="73387"/>
                </a:cubicBezTo>
                <a:cubicBezTo>
                  <a:pt x="10114" y="72915"/>
                  <a:pt x="10209" y="72253"/>
                  <a:pt x="9736" y="71591"/>
                </a:cubicBezTo>
                <a:cubicBezTo>
                  <a:pt x="9528" y="71332"/>
                  <a:pt x="9206" y="71186"/>
                  <a:pt x="8864" y="71186"/>
                </a:cubicBezTo>
                <a:close/>
                <a:moveTo>
                  <a:pt x="41806" y="75723"/>
                </a:moveTo>
                <a:cubicBezTo>
                  <a:pt x="41526" y="75723"/>
                  <a:pt x="41228" y="75821"/>
                  <a:pt x="40929" y="76034"/>
                </a:cubicBezTo>
                <a:cubicBezTo>
                  <a:pt x="40646" y="76318"/>
                  <a:pt x="40457" y="76790"/>
                  <a:pt x="40646" y="77263"/>
                </a:cubicBezTo>
                <a:lnTo>
                  <a:pt x="43009" y="76696"/>
                </a:lnTo>
                <a:cubicBezTo>
                  <a:pt x="43009" y="76507"/>
                  <a:pt x="42820" y="76318"/>
                  <a:pt x="42725" y="76129"/>
                </a:cubicBezTo>
                <a:cubicBezTo>
                  <a:pt x="42466" y="75869"/>
                  <a:pt x="42149" y="75723"/>
                  <a:pt x="41806" y="75723"/>
                </a:cubicBezTo>
                <a:close/>
                <a:moveTo>
                  <a:pt x="32126" y="75818"/>
                </a:moveTo>
                <a:cubicBezTo>
                  <a:pt x="31837" y="75818"/>
                  <a:pt x="31543" y="75916"/>
                  <a:pt x="31288" y="76129"/>
                </a:cubicBezTo>
                <a:cubicBezTo>
                  <a:pt x="30815" y="76601"/>
                  <a:pt x="30721" y="77263"/>
                  <a:pt x="31193" y="77925"/>
                </a:cubicBezTo>
                <a:cubicBezTo>
                  <a:pt x="31443" y="78174"/>
                  <a:pt x="31745" y="78292"/>
                  <a:pt x="32058" y="78292"/>
                </a:cubicBezTo>
                <a:cubicBezTo>
                  <a:pt x="32338" y="78292"/>
                  <a:pt x="32627" y="78198"/>
                  <a:pt x="32895" y="78019"/>
                </a:cubicBezTo>
                <a:cubicBezTo>
                  <a:pt x="33367" y="77546"/>
                  <a:pt x="33557" y="76790"/>
                  <a:pt x="33084" y="76223"/>
                </a:cubicBezTo>
                <a:cubicBezTo>
                  <a:pt x="32824" y="75963"/>
                  <a:pt x="32479" y="75818"/>
                  <a:pt x="32126" y="75818"/>
                </a:cubicBezTo>
                <a:close/>
                <a:moveTo>
                  <a:pt x="12749" y="75818"/>
                </a:moveTo>
                <a:cubicBezTo>
                  <a:pt x="12460" y="75818"/>
                  <a:pt x="12166" y="75916"/>
                  <a:pt x="11910" y="76129"/>
                </a:cubicBezTo>
                <a:cubicBezTo>
                  <a:pt x="11438" y="76696"/>
                  <a:pt x="11438" y="77452"/>
                  <a:pt x="11816" y="77830"/>
                </a:cubicBezTo>
                <a:cubicBezTo>
                  <a:pt x="12084" y="78152"/>
                  <a:pt x="12413" y="78322"/>
                  <a:pt x="12752" y="78322"/>
                </a:cubicBezTo>
                <a:cubicBezTo>
                  <a:pt x="13009" y="78322"/>
                  <a:pt x="13272" y="78223"/>
                  <a:pt x="13517" y="78019"/>
                </a:cubicBezTo>
                <a:cubicBezTo>
                  <a:pt x="13990" y="77546"/>
                  <a:pt x="14179" y="76790"/>
                  <a:pt x="13706" y="76223"/>
                </a:cubicBezTo>
                <a:cubicBezTo>
                  <a:pt x="13446" y="75963"/>
                  <a:pt x="13101" y="75818"/>
                  <a:pt x="12749" y="75818"/>
                </a:cubicBezTo>
                <a:close/>
                <a:moveTo>
                  <a:pt x="22429" y="75912"/>
                </a:moveTo>
                <a:cubicBezTo>
                  <a:pt x="22148" y="75912"/>
                  <a:pt x="21850" y="76010"/>
                  <a:pt x="21552" y="76223"/>
                </a:cubicBezTo>
                <a:cubicBezTo>
                  <a:pt x="21079" y="76696"/>
                  <a:pt x="20985" y="77452"/>
                  <a:pt x="21457" y="78019"/>
                </a:cubicBezTo>
                <a:cubicBezTo>
                  <a:pt x="21717" y="78279"/>
                  <a:pt x="22062" y="78424"/>
                  <a:pt x="22415" y="78424"/>
                </a:cubicBezTo>
                <a:cubicBezTo>
                  <a:pt x="22704" y="78424"/>
                  <a:pt x="22998" y="78326"/>
                  <a:pt x="23253" y="78114"/>
                </a:cubicBezTo>
                <a:cubicBezTo>
                  <a:pt x="23726" y="77641"/>
                  <a:pt x="23820" y="76790"/>
                  <a:pt x="23348" y="76318"/>
                </a:cubicBezTo>
                <a:cubicBezTo>
                  <a:pt x="23088" y="76058"/>
                  <a:pt x="22771" y="75912"/>
                  <a:pt x="22429" y="75912"/>
                </a:cubicBezTo>
                <a:close/>
                <a:moveTo>
                  <a:pt x="3876" y="76318"/>
                </a:moveTo>
                <a:lnTo>
                  <a:pt x="2930" y="78492"/>
                </a:lnTo>
                <a:cubicBezTo>
                  <a:pt x="3308" y="78492"/>
                  <a:pt x="3592" y="78397"/>
                  <a:pt x="3876" y="78208"/>
                </a:cubicBezTo>
                <a:cubicBezTo>
                  <a:pt x="4348" y="77735"/>
                  <a:pt x="4443" y="77074"/>
                  <a:pt x="3970" y="76507"/>
                </a:cubicBezTo>
                <a:lnTo>
                  <a:pt x="3876" y="76318"/>
                </a:lnTo>
                <a:close/>
                <a:moveTo>
                  <a:pt x="16624" y="80639"/>
                </a:moveTo>
                <a:cubicBezTo>
                  <a:pt x="16335" y="80639"/>
                  <a:pt x="16041" y="80736"/>
                  <a:pt x="15786" y="80949"/>
                </a:cubicBezTo>
                <a:cubicBezTo>
                  <a:pt x="15313" y="81422"/>
                  <a:pt x="15219" y="82178"/>
                  <a:pt x="15691" y="82745"/>
                </a:cubicBezTo>
                <a:lnTo>
                  <a:pt x="15880" y="82934"/>
                </a:lnTo>
                <a:lnTo>
                  <a:pt x="17676" y="82556"/>
                </a:lnTo>
                <a:cubicBezTo>
                  <a:pt x="17960" y="81989"/>
                  <a:pt x="17960" y="81422"/>
                  <a:pt x="17582" y="81044"/>
                </a:cubicBezTo>
                <a:cubicBezTo>
                  <a:pt x="17322" y="80784"/>
                  <a:pt x="16977" y="80639"/>
                  <a:pt x="16624" y="80639"/>
                </a:cubicBezTo>
                <a:close/>
                <a:moveTo>
                  <a:pt x="6942" y="80639"/>
                </a:moveTo>
                <a:cubicBezTo>
                  <a:pt x="6674" y="80639"/>
                  <a:pt x="6400" y="80736"/>
                  <a:pt x="6144" y="80949"/>
                </a:cubicBezTo>
                <a:cubicBezTo>
                  <a:pt x="5482" y="81422"/>
                  <a:pt x="5482" y="82178"/>
                  <a:pt x="5955" y="82745"/>
                </a:cubicBezTo>
                <a:cubicBezTo>
                  <a:pt x="6215" y="83005"/>
                  <a:pt x="6560" y="83151"/>
                  <a:pt x="6913" y="83151"/>
                </a:cubicBezTo>
                <a:cubicBezTo>
                  <a:pt x="7202" y="83151"/>
                  <a:pt x="7496" y="83053"/>
                  <a:pt x="7751" y="82840"/>
                </a:cubicBezTo>
                <a:cubicBezTo>
                  <a:pt x="8224" y="82367"/>
                  <a:pt x="8318" y="81706"/>
                  <a:pt x="7846" y="81044"/>
                </a:cubicBezTo>
                <a:cubicBezTo>
                  <a:pt x="7586" y="80784"/>
                  <a:pt x="7269" y="80639"/>
                  <a:pt x="6942" y="80639"/>
                </a:cubicBezTo>
                <a:close/>
                <a:moveTo>
                  <a:pt x="1046" y="85502"/>
                </a:moveTo>
                <a:cubicBezTo>
                  <a:pt x="799" y="85502"/>
                  <a:pt x="541" y="85586"/>
                  <a:pt x="284" y="85770"/>
                </a:cubicBezTo>
                <a:cubicBezTo>
                  <a:pt x="189" y="86054"/>
                  <a:pt x="0" y="86243"/>
                  <a:pt x="0" y="86526"/>
                </a:cubicBezTo>
                <a:lnTo>
                  <a:pt x="2080" y="86054"/>
                </a:lnTo>
                <a:cubicBezTo>
                  <a:pt x="1791" y="85708"/>
                  <a:pt x="1432" y="85502"/>
                  <a:pt x="1046" y="85502"/>
                </a:cubicBezTo>
                <a:close/>
              </a:path>
            </a:pathLst>
          </a:custGeom>
          <a:solidFill>
            <a:srgbClr val="000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4" name="Google Shape;1190;p69">
            <a:extLst>
              <a:ext uri="{FF2B5EF4-FFF2-40B4-BE49-F238E27FC236}">
                <a16:creationId xmlns:a16="http://schemas.microsoft.com/office/drawing/2014/main" id="{393EE3ED-9BCB-27D9-AE1D-40A7A0D3DF5D}"/>
              </a:ext>
            </a:extLst>
          </p:cNvPr>
          <p:cNvGrpSpPr/>
          <p:nvPr/>
        </p:nvGrpSpPr>
        <p:grpSpPr>
          <a:xfrm rot="5400000">
            <a:off x="0" y="724"/>
            <a:ext cx="643254" cy="645427"/>
            <a:chOff x="329671" y="2582610"/>
            <a:chExt cx="643254" cy="645427"/>
          </a:xfrm>
        </p:grpSpPr>
        <p:sp>
          <p:nvSpPr>
            <p:cNvPr id="45" name="Google Shape;1191;p69">
              <a:extLst>
                <a:ext uri="{FF2B5EF4-FFF2-40B4-BE49-F238E27FC236}">
                  <a16:creationId xmlns:a16="http://schemas.microsoft.com/office/drawing/2014/main" id="{A9184BA4-213B-4731-3A24-2AA8755F0B54}"/>
                </a:ext>
              </a:extLst>
            </p:cNvPr>
            <p:cNvSpPr/>
            <p:nvPr/>
          </p:nvSpPr>
          <p:spPr>
            <a:xfrm>
              <a:off x="329671" y="2582610"/>
              <a:ext cx="643254" cy="645427"/>
            </a:xfrm>
            <a:custGeom>
              <a:avLst/>
              <a:gdLst/>
              <a:ahLst/>
              <a:cxnLst/>
              <a:rect l="l" t="t" r="r" b="b"/>
              <a:pathLst>
                <a:path w="111919" h="112297" extrusionOk="0">
                  <a:moveTo>
                    <a:pt x="1" y="1"/>
                  </a:moveTo>
                  <a:lnTo>
                    <a:pt x="1" y="112296"/>
                  </a:lnTo>
                  <a:lnTo>
                    <a:pt x="111919" y="112296"/>
                  </a:lnTo>
                  <a:lnTo>
                    <a:pt x="1" y="1"/>
                  </a:lnTo>
                  <a:close/>
                </a:path>
              </a:pathLst>
            </a:custGeom>
            <a:solidFill>
              <a:srgbClr val="F55B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92;p69">
              <a:extLst>
                <a:ext uri="{FF2B5EF4-FFF2-40B4-BE49-F238E27FC236}">
                  <a16:creationId xmlns:a16="http://schemas.microsoft.com/office/drawing/2014/main" id="{40B3E408-4307-5F24-1F6B-D1BDE481E848}"/>
                </a:ext>
              </a:extLst>
            </p:cNvPr>
            <p:cNvSpPr/>
            <p:nvPr/>
          </p:nvSpPr>
          <p:spPr>
            <a:xfrm>
              <a:off x="329671" y="2922705"/>
              <a:ext cx="304244" cy="305330"/>
            </a:xfrm>
            <a:custGeom>
              <a:avLst/>
              <a:gdLst/>
              <a:ahLst/>
              <a:cxnLst/>
              <a:rect l="l" t="t" r="r" b="b"/>
              <a:pathLst>
                <a:path w="52935" h="53124" extrusionOk="0">
                  <a:moveTo>
                    <a:pt x="1" y="0"/>
                  </a:moveTo>
                  <a:lnTo>
                    <a:pt x="1" y="53123"/>
                  </a:lnTo>
                  <a:lnTo>
                    <a:pt x="52935" y="53123"/>
                  </a:lnTo>
                  <a:lnTo>
                    <a:pt x="1" y="0"/>
                  </a:lnTo>
                  <a:close/>
                </a:path>
              </a:pathLst>
            </a:custGeom>
            <a:solidFill>
              <a:srgbClr val="9BA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6" name="Connector: Elbow 15">
            <a:extLst>
              <a:ext uri="{FF2B5EF4-FFF2-40B4-BE49-F238E27FC236}">
                <a16:creationId xmlns:a16="http://schemas.microsoft.com/office/drawing/2014/main" id="{6A8E9395-E93E-D729-F54C-6E26EE7672B6}"/>
              </a:ext>
            </a:extLst>
          </p:cNvPr>
          <p:cNvCxnSpPr>
            <a:stCxn id="8" idx="2"/>
          </p:cNvCxnSpPr>
          <p:nvPr/>
        </p:nvCxnSpPr>
        <p:spPr>
          <a:xfrm rot="16200000" flipH="1">
            <a:off x="3432125" y="2759337"/>
            <a:ext cx="239451" cy="2563705"/>
          </a:xfrm>
          <a:prstGeom prst="bentConnector2">
            <a:avLst/>
          </a:prstGeom>
          <a:ln w="38100">
            <a:solidFill>
              <a:srgbClr val="509689"/>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7BD97C26-77E0-EDB5-2228-CAFECE4C2BFE}"/>
              </a:ext>
            </a:extLst>
          </p:cNvPr>
          <p:cNvCxnSpPr>
            <a:stCxn id="12" idx="2"/>
          </p:cNvCxnSpPr>
          <p:nvPr/>
        </p:nvCxnSpPr>
        <p:spPr>
          <a:xfrm rot="5400000">
            <a:off x="8299346" y="3419402"/>
            <a:ext cx="604734" cy="1270176"/>
          </a:xfrm>
          <a:prstGeom prst="bentConnector2">
            <a:avLst/>
          </a:prstGeom>
          <a:ln w="38100">
            <a:solidFill>
              <a:srgbClr val="50968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660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026534F4-784F-EBFB-4B2E-9C2741D314B9}"/>
              </a:ext>
            </a:extLst>
          </p:cNvPr>
          <p:cNvSpPr txBox="1">
            <a:spLocks/>
          </p:cNvSpPr>
          <p:nvPr/>
        </p:nvSpPr>
        <p:spPr>
          <a:xfrm>
            <a:off x="121960" y="16723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6" name="Title 5">
            <a:extLst>
              <a:ext uri="{FF2B5EF4-FFF2-40B4-BE49-F238E27FC236}">
                <a16:creationId xmlns:a16="http://schemas.microsoft.com/office/drawing/2014/main" id="{F65DB5F1-01F0-FD83-6F1F-ED78D1ACC06F}"/>
              </a:ext>
            </a:extLst>
          </p:cNvPr>
          <p:cNvSpPr>
            <a:spLocks noGrp="1"/>
          </p:cNvSpPr>
          <p:nvPr>
            <p:ph type="title"/>
          </p:nvPr>
        </p:nvSpPr>
        <p:spPr>
          <a:xfrm>
            <a:off x="393359" y="1191289"/>
            <a:ext cx="11676680" cy="918560"/>
          </a:xfrm>
        </p:spPr>
        <p:txBody>
          <a:bodyPr>
            <a:noAutofit/>
          </a:bodyPr>
          <a:lstStyle/>
          <a:p>
            <a:pPr algn="ctr">
              <a:defRPr sz="2800" b="1">
                <a:solidFill>
                  <a:srgbClr val="036B9F"/>
                </a:solidFill>
                <a:latin typeface="Myriad Pro" panose="020B0503030403020204" pitchFamily="34" charset="0"/>
                <a:ea typeface="+mn-ea"/>
                <a:cs typeface="Poppins" panose="00000500000000000000" pitchFamily="2" charset="-70"/>
              </a:defRPr>
            </a:pPr>
            <a:r>
              <a:t>SKUp ve diğer planlar arasındaki ilişkinin yapısı</a:t>
            </a:r>
          </a:p>
        </p:txBody>
      </p:sp>
      <p:pic>
        <p:nvPicPr>
          <p:cNvPr id="3" name="Picture 2">
            <a:extLst>
              <a:ext uri="{FF2B5EF4-FFF2-40B4-BE49-F238E27FC236}">
                <a16:creationId xmlns:a16="http://schemas.microsoft.com/office/drawing/2014/main" id="{BA915616-EFA8-858F-CA7D-99D758CBA194}"/>
              </a:ext>
            </a:extLst>
          </p:cNvPr>
          <p:cNvPicPr>
            <a:picLocks noChangeAspect="1"/>
          </p:cNvPicPr>
          <p:nvPr/>
        </p:nvPicPr>
        <p:blipFill>
          <a:blip r:embed="rId3"/>
          <a:stretch>
            <a:fillRect/>
          </a:stretch>
        </p:blipFill>
        <p:spPr>
          <a:xfrm>
            <a:off x="2308389" y="1973179"/>
            <a:ext cx="7846621" cy="3957008"/>
          </a:xfrm>
          <a:prstGeom prst="rect">
            <a:avLst/>
          </a:prstGeom>
        </p:spPr>
      </p:pic>
      <p:sp>
        <p:nvSpPr>
          <p:cNvPr id="2" name="TextBox 1">
            <a:extLst>
              <a:ext uri="{FF2B5EF4-FFF2-40B4-BE49-F238E27FC236}">
                <a16:creationId xmlns:a16="http://schemas.microsoft.com/office/drawing/2014/main" id="{8E1C080D-ABD0-3386-ADC2-B68F38666DF2}"/>
              </a:ext>
            </a:extLst>
          </p:cNvPr>
          <p:cNvSpPr txBox="1"/>
          <p:nvPr/>
        </p:nvSpPr>
        <p:spPr>
          <a:xfrm>
            <a:off x="2308389" y="5930187"/>
            <a:ext cx="511440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800" b="1" i="1" kern="1200">
                <a:ln>
                  <a:noFill/>
                </a:ln>
                <a:solidFill>
                  <a:prstClr val="black"/>
                </a:solidFill>
                <a:effectLst/>
                <a:uLnTx/>
                <a:uFillTx/>
                <a:latin typeface="Calibri" panose="020F0502020204030204"/>
                <a:ea typeface="+mn-ea"/>
                <a:cs typeface="+mn-cs"/>
              </a:defRPr>
            </a:pPr>
            <a:r>
              <a:t>Görüntü kaynağı: </a:t>
            </a:r>
          </a:p>
          <a:p>
            <a:pPr marL="0" marR="0" lvl="0" indent="0" algn="l" defTabSz="914400" rtl="0" eaLnBrk="1" fontAlgn="auto" latinLnBrk="0" hangingPunct="1">
              <a:lnSpc>
                <a:spcPct val="100000"/>
              </a:lnSpc>
              <a:spcBef>
                <a:spcPts val="0"/>
              </a:spcBef>
              <a:spcAft>
                <a:spcPts val="0"/>
              </a:spcAft>
              <a:buClrTx/>
              <a:buSzTx/>
              <a:buFontTx/>
              <a:buNone/>
              <a:tabLst/>
              <a:defRPr sz="800" i="1" kern="1200">
                <a:ln>
                  <a:noFill/>
                </a:ln>
                <a:solidFill>
                  <a:prstClr val="black"/>
                </a:solidFill>
                <a:effectLst/>
                <a:uLnTx/>
                <a:uFillTx/>
                <a:latin typeface="Calibri" panose="020F0502020204030204"/>
                <a:ea typeface="+mn-ea"/>
                <a:cs typeface="+mn-cs"/>
              </a:defRPr>
            </a:pPr>
            <a:r>
              <a:t>Sürdürülebilir kentsel ulaşım planının geliştirilmesi ve uygulanması için kılavuzlar. İkinci baskı</a:t>
            </a:r>
            <a:endParaRPr kumimoji="0" lang="en-GB" sz="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641" name="Group 1640">
            <a:extLst>
              <a:ext uri="{FF2B5EF4-FFF2-40B4-BE49-F238E27FC236}">
                <a16:creationId xmlns:a16="http://schemas.microsoft.com/office/drawing/2014/main" id="{769E5C5B-958C-0ECB-230C-1C54886F9C04}"/>
              </a:ext>
            </a:extLst>
          </p:cNvPr>
          <p:cNvGrpSpPr/>
          <p:nvPr/>
        </p:nvGrpSpPr>
        <p:grpSpPr>
          <a:xfrm>
            <a:off x="10279974" y="4692062"/>
            <a:ext cx="1912026" cy="1576679"/>
            <a:chOff x="9755899" y="-23815"/>
            <a:chExt cx="1912026" cy="1576679"/>
          </a:xfrm>
        </p:grpSpPr>
        <p:grpSp>
          <p:nvGrpSpPr>
            <p:cNvPr id="1642" name="Graphic 7" descr="A collection of circles in various sizes and patterns">
              <a:extLst>
                <a:ext uri="{FF2B5EF4-FFF2-40B4-BE49-F238E27FC236}">
                  <a16:creationId xmlns:a16="http://schemas.microsoft.com/office/drawing/2014/main" id="{58070991-4B96-4824-F4BC-3E4257D55891}"/>
                </a:ext>
              </a:extLst>
            </p:cNvPr>
            <p:cNvGrpSpPr/>
            <p:nvPr/>
          </p:nvGrpSpPr>
          <p:grpSpPr>
            <a:xfrm>
              <a:off x="9755899" y="-23815"/>
              <a:ext cx="1288124" cy="1288124"/>
              <a:chOff x="10872147" y="4908047"/>
              <a:chExt cx="1288124" cy="1288124"/>
            </a:xfrm>
            <a:solidFill>
              <a:srgbClr val="D2D2D2"/>
            </a:solidFill>
          </p:grpSpPr>
          <p:sp>
            <p:nvSpPr>
              <p:cNvPr id="1644" name="Freeform: Shape 1643">
                <a:extLst>
                  <a:ext uri="{FF2B5EF4-FFF2-40B4-BE49-F238E27FC236}">
                    <a16:creationId xmlns:a16="http://schemas.microsoft.com/office/drawing/2014/main" id="{D3828130-5783-F4A7-1C3D-1B5FD1FD96DF}"/>
                  </a:ext>
                </a:extLst>
              </p:cNvPr>
              <p:cNvSpPr/>
              <p:nvPr/>
            </p:nvSpPr>
            <p:spPr>
              <a:xfrm>
                <a:off x="11824678" y="5860563"/>
                <a:ext cx="257484" cy="257484"/>
              </a:xfrm>
              <a:custGeom>
                <a:avLst/>
                <a:gdLst>
                  <a:gd name="connsiteX0" fmla="*/ 51607 w 257484"/>
                  <a:gd name="connsiteY0" fmla="*/ 226128 h 257484"/>
                  <a:gd name="connsiteX1" fmla="*/ 226121 w 257484"/>
                  <a:gd name="connsiteY1" fmla="*/ 51614 h 257484"/>
                  <a:gd name="connsiteX2" fmla="*/ 257485 w 257484"/>
                  <a:gd name="connsiteY2" fmla="*/ 0 h 257484"/>
                  <a:gd name="connsiteX3" fmla="*/ 0 w 257484"/>
                  <a:gd name="connsiteY3" fmla="*/ 257485 h 257484"/>
                  <a:gd name="connsiteX4" fmla="*/ 51607 w 257484"/>
                  <a:gd name="connsiteY4" fmla="*/ 226128 h 257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84" h="257484">
                    <a:moveTo>
                      <a:pt x="51607" y="226128"/>
                    </a:moveTo>
                    <a:lnTo>
                      <a:pt x="226121" y="51614"/>
                    </a:lnTo>
                    <a:lnTo>
                      <a:pt x="257485" y="0"/>
                    </a:lnTo>
                    <a:lnTo>
                      <a:pt x="0" y="257485"/>
                    </a:lnTo>
                    <a:lnTo>
                      <a:pt x="51607" y="226128"/>
                    </a:lnTo>
                    <a:close/>
                  </a:path>
                </a:pathLst>
              </a:custGeom>
              <a:solidFill>
                <a:srgbClr val="D2D2D2"/>
              </a:solidFill>
              <a:ln w="7144" cap="flat">
                <a:noFill/>
                <a:prstDash val="solid"/>
                <a:miter/>
              </a:ln>
            </p:spPr>
            <p:txBody>
              <a:bodyPr anchor="ctr"/>
              <a:lstStyle/>
              <a:p>
                <a:endParaRPr lang="en-US"/>
              </a:p>
            </p:txBody>
          </p:sp>
          <p:sp>
            <p:nvSpPr>
              <p:cNvPr id="1645" name="Freeform: Shape 1644">
                <a:extLst>
                  <a:ext uri="{FF2B5EF4-FFF2-40B4-BE49-F238E27FC236}">
                    <a16:creationId xmlns:a16="http://schemas.microsoft.com/office/drawing/2014/main" id="{2EC5B0D8-3DF8-2C8F-3BD2-846DD44E4DFA}"/>
                  </a:ext>
                </a:extLst>
              </p:cNvPr>
              <p:cNvSpPr/>
              <p:nvPr/>
            </p:nvSpPr>
            <p:spPr>
              <a:xfrm>
                <a:off x="11707665" y="5743572"/>
                <a:ext cx="423970" cy="423970"/>
              </a:xfrm>
              <a:custGeom>
                <a:avLst/>
                <a:gdLst>
                  <a:gd name="connsiteX0" fmla="*/ 30612 w 423970"/>
                  <a:gd name="connsiteY0" fmla="*/ 413609 h 423970"/>
                  <a:gd name="connsiteX1" fmla="*/ 413616 w 423970"/>
                  <a:gd name="connsiteY1" fmla="*/ 30605 h 423970"/>
                  <a:gd name="connsiteX2" fmla="*/ 423971 w 423970"/>
                  <a:gd name="connsiteY2" fmla="*/ 0 h 423970"/>
                  <a:gd name="connsiteX3" fmla="*/ 0 w 423970"/>
                  <a:gd name="connsiteY3" fmla="*/ 423971 h 423970"/>
                  <a:gd name="connsiteX4" fmla="*/ 30612 w 423970"/>
                  <a:gd name="connsiteY4" fmla="*/ 413609 h 423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970" h="423970">
                    <a:moveTo>
                      <a:pt x="30612" y="413609"/>
                    </a:moveTo>
                    <a:lnTo>
                      <a:pt x="413616" y="30605"/>
                    </a:lnTo>
                    <a:lnTo>
                      <a:pt x="423971" y="0"/>
                    </a:lnTo>
                    <a:lnTo>
                      <a:pt x="0" y="423971"/>
                    </a:lnTo>
                    <a:lnTo>
                      <a:pt x="30612" y="413609"/>
                    </a:lnTo>
                    <a:close/>
                  </a:path>
                </a:pathLst>
              </a:custGeom>
              <a:solidFill>
                <a:srgbClr val="D2D2D2"/>
              </a:solidFill>
              <a:ln w="7144" cap="flat">
                <a:noFill/>
                <a:prstDash val="solid"/>
                <a:miter/>
              </a:ln>
            </p:spPr>
            <p:txBody>
              <a:bodyPr anchor="ctr"/>
              <a:lstStyle/>
              <a:p>
                <a:endParaRPr lang="en-US"/>
              </a:p>
            </p:txBody>
          </p:sp>
          <p:sp>
            <p:nvSpPr>
              <p:cNvPr id="1646" name="Freeform: Shape 1645">
                <a:extLst>
                  <a:ext uri="{FF2B5EF4-FFF2-40B4-BE49-F238E27FC236}">
                    <a16:creationId xmlns:a16="http://schemas.microsoft.com/office/drawing/2014/main" id="{D3769EC3-152E-D179-B13C-FA7160A47BEB}"/>
                  </a:ext>
                </a:extLst>
              </p:cNvPr>
              <p:cNvSpPr/>
              <p:nvPr/>
            </p:nvSpPr>
            <p:spPr>
              <a:xfrm>
                <a:off x="11619517" y="5655409"/>
                <a:ext cx="532777" cy="532777"/>
              </a:xfrm>
              <a:custGeom>
                <a:avLst/>
                <a:gdLst>
                  <a:gd name="connsiteX0" fmla="*/ 24647 w 532777"/>
                  <a:gd name="connsiteY0" fmla="*/ 528381 h 532777"/>
                  <a:gd name="connsiteX1" fmla="*/ 528374 w 532777"/>
                  <a:gd name="connsiteY1" fmla="*/ 24654 h 532777"/>
                  <a:gd name="connsiteX2" fmla="*/ 532778 w 532777"/>
                  <a:gd name="connsiteY2" fmla="*/ 0 h 532777"/>
                  <a:gd name="connsiteX3" fmla="*/ 0 w 532777"/>
                  <a:gd name="connsiteY3" fmla="*/ 532778 h 532777"/>
                  <a:gd name="connsiteX4" fmla="*/ 24647 w 532777"/>
                  <a:gd name="connsiteY4" fmla="*/ 528381 h 532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777" h="532777">
                    <a:moveTo>
                      <a:pt x="24647" y="528381"/>
                    </a:moveTo>
                    <a:lnTo>
                      <a:pt x="528374" y="24654"/>
                    </a:lnTo>
                    <a:cubicBezTo>
                      <a:pt x="530021" y="16462"/>
                      <a:pt x="531446" y="8242"/>
                      <a:pt x="532778" y="0"/>
                    </a:cubicBezTo>
                    <a:lnTo>
                      <a:pt x="0" y="532778"/>
                    </a:lnTo>
                    <a:cubicBezTo>
                      <a:pt x="8235" y="531453"/>
                      <a:pt x="16455" y="530028"/>
                      <a:pt x="24647" y="528381"/>
                    </a:cubicBezTo>
                    <a:close/>
                  </a:path>
                </a:pathLst>
              </a:custGeom>
              <a:solidFill>
                <a:srgbClr val="D2D2D2"/>
              </a:solidFill>
              <a:ln w="7144" cap="flat">
                <a:noFill/>
                <a:prstDash val="solid"/>
                <a:miter/>
              </a:ln>
            </p:spPr>
            <p:txBody>
              <a:bodyPr anchor="ctr"/>
              <a:lstStyle/>
              <a:p>
                <a:endParaRPr lang="en-US"/>
              </a:p>
            </p:txBody>
          </p:sp>
          <p:sp>
            <p:nvSpPr>
              <p:cNvPr id="1647" name="Freeform: Shape 1646">
                <a:extLst>
                  <a:ext uri="{FF2B5EF4-FFF2-40B4-BE49-F238E27FC236}">
                    <a16:creationId xmlns:a16="http://schemas.microsoft.com/office/drawing/2014/main" id="{5EFF8545-9DB9-8257-13D7-DED4A2574999}"/>
                  </a:ext>
                </a:extLst>
              </p:cNvPr>
              <p:cNvSpPr/>
              <p:nvPr/>
            </p:nvSpPr>
            <p:spPr>
              <a:xfrm>
                <a:off x="11544222" y="5580129"/>
                <a:ext cx="615849" cy="615849"/>
              </a:xfrm>
              <a:custGeom>
                <a:avLst/>
                <a:gdLst>
                  <a:gd name="connsiteX0" fmla="*/ 21661 w 615849"/>
                  <a:gd name="connsiteY0" fmla="*/ 614431 h 615849"/>
                  <a:gd name="connsiteX1" fmla="*/ 614438 w 615849"/>
                  <a:gd name="connsiteY1" fmla="*/ 21661 h 615849"/>
                  <a:gd name="connsiteX2" fmla="*/ 615849 w 615849"/>
                  <a:gd name="connsiteY2" fmla="*/ 0 h 615849"/>
                  <a:gd name="connsiteX3" fmla="*/ 0 w 615849"/>
                  <a:gd name="connsiteY3" fmla="*/ 615849 h 615849"/>
                  <a:gd name="connsiteX4" fmla="*/ 21661 w 615849"/>
                  <a:gd name="connsiteY4" fmla="*/ 614431 h 615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849" h="615849">
                    <a:moveTo>
                      <a:pt x="21661" y="614431"/>
                    </a:moveTo>
                    <a:lnTo>
                      <a:pt x="614438" y="21661"/>
                    </a:lnTo>
                    <a:cubicBezTo>
                      <a:pt x="614997" y="14443"/>
                      <a:pt x="615534" y="7225"/>
                      <a:pt x="615849" y="0"/>
                    </a:cubicBezTo>
                    <a:lnTo>
                      <a:pt x="0" y="615849"/>
                    </a:lnTo>
                    <a:cubicBezTo>
                      <a:pt x="7225" y="615527"/>
                      <a:pt x="14443" y="614983"/>
                      <a:pt x="21661" y="614431"/>
                    </a:cubicBezTo>
                    <a:close/>
                  </a:path>
                </a:pathLst>
              </a:custGeom>
              <a:solidFill>
                <a:srgbClr val="D2D2D2"/>
              </a:solidFill>
              <a:ln w="7144" cap="flat">
                <a:noFill/>
                <a:prstDash val="solid"/>
                <a:miter/>
              </a:ln>
            </p:spPr>
            <p:txBody>
              <a:bodyPr anchor="ctr"/>
              <a:lstStyle/>
              <a:p>
                <a:endParaRPr lang="en-US"/>
              </a:p>
            </p:txBody>
          </p:sp>
          <p:sp>
            <p:nvSpPr>
              <p:cNvPr id="1648" name="Freeform: Shape 1647">
                <a:extLst>
                  <a:ext uri="{FF2B5EF4-FFF2-40B4-BE49-F238E27FC236}">
                    <a16:creationId xmlns:a16="http://schemas.microsoft.com/office/drawing/2014/main" id="{4AAB6785-A42E-A84C-8384-2849D029CB27}"/>
                  </a:ext>
                </a:extLst>
              </p:cNvPr>
              <p:cNvSpPr/>
              <p:nvPr/>
            </p:nvSpPr>
            <p:spPr>
              <a:xfrm>
                <a:off x="11477355" y="5513255"/>
                <a:ext cx="682916" cy="682916"/>
              </a:xfrm>
              <a:custGeom>
                <a:avLst/>
                <a:gdLst>
                  <a:gd name="connsiteX0" fmla="*/ 19406 w 682916"/>
                  <a:gd name="connsiteY0" fmla="*/ 682916 h 682916"/>
                  <a:gd name="connsiteX1" fmla="*/ 682916 w 682916"/>
                  <a:gd name="connsiteY1" fmla="*/ 19406 h 682916"/>
                  <a:gd name="connsiteX2" fmla="*/ 682071 w 682916"/>
                  <a:gd name="connsiteY2" fmla="*/ 0 h 682916"/>
                  <a:gd name="connsiteX3" fmla="*/ 0 w 682916"/>
                  <a:gd name="connsiteY3" fmla="*/ 682071 h 682916"/>
                  <a:gd name="connsiteX4" fmla="*/ 19406 w 682916"/>
                  <a:gd name="connsiteY4" fmla="*/ 682916 h 682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916" h="682916">
                    <a:moveTo>
                      <a:pt x="19406" y="682916"/>
                    </a:moveTo>
                    <a:lnTo>
                      <a:pt x="682916" y="19406"/>
                    </a:lnTo>
                    <a:cubicBezTo>
                      <a:pt x="682723" y="12932"/>
                      <a:pt x="682458" y="6466"/>
                      <a:pt x="682071" y="0"/>
                    </a:cubicBezTo>
                    <a:lnTo>
                      <a:pt x="0" y="682071"/>
                    </a:lnTo>
                    <a:cubicBezTo>
                      <a:pt x="6459" y="682458"/>
                      <a:pt x="12932" y="682723"/>
                      <a:pt x="19406" y="682916"/>
                    </a:cubicBezTo>
                    <a:close/>
                  </a:path>
                </a:pathLst>
              </a:custGeom>
              <a:solidFill>
                <a:srgbClr val="D2D2D2"/>
              </a:solidFill>
              <a:ln w="7144" cap="flat">
                <a:noFill/>
                <a:prstDash val="solid"/>
                <a:miter/>
              </a:ln>
            </p:spPr>
            <p:txBody>
              <a:bodyPr anchor="ctr"/>
              <a:lstStyle/>
              <a:p>
                <a:endParaRPr lang="en-US"/>
              </a:p>
            </p:txBody>
          </p:sp>
          <p:sp>
            <p:nvSpPr>
              <p:cNvPr id="1649" name="Freeform: Shape 1648">
                <a:extLst>
                  <a:ext uri="{FF2B5EF4-FFF2-40B4-BE49-F238E27FC236}">
                    <a16:creationId xmlns:a16="http://schemas.microsoft.com/office/drawing/2014/main" id="{11993667-D597-3A48-E166-87B4F9AE02BD}"/>
                  </a:ext>
                </a:extLst>
              </p:cNvPr>
              <p:cNvSpPr/>
              <p:nvPr/>
            </p:nvSpPr>
            <p:spPr>
              <a:xfrm>
                <a:off x="11416404" y="5452310"/>
                <a:ext cx="738948" cy="738941"/>
              </a:xfrm>
              <a:custGeom>
                <a:avLst/>
                <a:gdLst>
                  <a:gd name="connsiteX0" fmla="*/ 17766 w 738948"/>
                  <a:gd name="connsiteY0" fmla="*/ 738942 h 738941"/>
                  <a:gd name="connsiteX1" fmla="*/ 738949 w 738948"/>
                  <a:gd name="connsiteY1" fmla="*/ 17759 h 738941"/>
                  <a:gd name="connsiteX2" fmla="*/ 736457 w 738948"/>
                  <a:gd name="connsiteY2" fmla="*/ 0 h 738941"/>
                  <a:gd name="connsiteX3" fmla="*/ 0 w 738948"/>
                  <a:gd name="connsiteY3" fmla="*/ 736450 h 738941"/>
                  <a:gd name="connsiteX4" fmla="*/ 17766 w 738948"/>
                  <a:gd name="connsiteY4" fmla="*/ 738942 h 73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948" h="738941">
                    <a:moveTo>
                      <a:pt x="17766" y="738942"/>
                    </a:moveTo>
                    <a:lnTo>
                      <a:pt x="738949" y="17759"/>
                    </a:lnTo>
                    <a:cubicBezTo>
                      <a:pt x="738190" y="11830"/>
                      <a:pt x="737381" y="5908"/>
                      <a:pt x="736457" y="0"/>
                    </a:cubicBezTo>
                    <a:lnTo>
                      <a:pt x="0" y="736450"/>
                    </a:lnTo>
                    <a:cubicBezTo>
                      <a:pt x="5915" y="737373"/>
                      <a:pt x="11837" y="738183"/>
                      <a:pt x="17766" y="738942"/>
                    </a:cubicBezTo>
                    <a:close/>
                  </a:path>
                </a:pathLst>
              </a:custGeom>
              <a:solidFill>
                <a:srgbClr val="D2D2D2"/>
              </a:solidFill>
              <a:ln w="7144" cap="flat">
                <a:noFill/>
                <a:prstDash val="solid"/>
                <a:miter/>
              </a:ln>
            </p:spPr>
            <p:txBody>
              <a:bodyPr anchor="ctr"/>
              <a:lstStyle/>
              <a:p>
                <a:endParaRPr lang="en-US"/>
              </a:p>
            </p:txBody>
          </p:sp>
          <p:sp>
            <p:nvSpPr>
              <p:cNvPr id="1650" name="Freeform: Shape 1649">
                <a:extLst>
                  <a:ext uri="{FF2B5EF4-FFF2-40B4-BE49-F238E27FC236}">
                    <a16:creationId xmlns:a16="http://schemas.microsoft.com/office/drawing/2014/main" id="{FA5C9744-E3D9-DE83-1C0B-DD08B836BC9F}"/>
                  </a:ext>
                </a:extLst>
              </p:cNvPr>
              <p:cNvSpPr/>
              <p:nvPr/>
            </p:nvSpPr>
            <p:spPr>
              <a:xfrm>
                <a:off x="11360171" y="5396070"/>
                <a:ext cx="785156" cy="785156"/>
              </a:xfrm>
              <a:custGeom>
                <a:avLst/>
                <a:gdLst>
                  <a:gd name="connsiteX0" fmla="*/ 16505 w 785156"/>
                  <a:gd name="connsiteY0" fmla="*/ 785157 h 785156"/>
                  <a:gd name="connsiteX1" fmla="*/ 785157 w 785156"/>
                  <a:gd name="connsiteY1" fmla="*/ 16505 h 785156"/>
                  <a:gd name="connsiteX2" fmla="*/ 781412 w 785156"/>
                  <a:gd name="connsiteY2" fmla="*/ 0 h 785156"/>
                  <a:gd name="connsiteX3" fmla="*/ 0 w 785156"/>
                  <a:gd name="connsiteY3" fmla="*/ 781412 h 785156"/>
                  <a:gd name="connsiteX4" fmla="*/ 16505 w 785156"/>
                  <a:gd name="connsiteY4" fmla="*/ 785157 h 78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156" h="785156">
                    <a:moveTo>
                      <a:pt x="16505" y="785157"/>
                    </a:moveTo>
                    <a:lnTo>
                      <a:pt x="785157" y="16505"/>
                    </a:lnTo>
                    <a:cubicBezTo>
                      <a:pt x="783939" y="10999"/>
                      <a:pt x="782772" y="5485"/>
                      <a:pt x="781412" y="0"/>
                    </a:cubicBezTo>
                    <a:lnTo>
                      <a:pt x="0" y="781412"/>
                    </a:lnTo>
                    <a:cubicBezTo>
                      <a:pt x="5478" y="782772"/>
                      <a:pt x="10999" y="783939"/>
                      <a:pt x="16505" y="785157"/>
                    </a:cubicBezTo>
                    <a:close/>
                  </a:path>
                </a:pathLst>
              </a:custGeom>
              <a:solidFill>
                <a:srgbClr val="D2D2D2"/>
              </a:solidFill>
              <a:ln w="7144" cap="flat">
                <a:noFill/>
                <a:prstDash val="solid"/>
                <a:miter/>
              </a:ln>
            </p:spPr>
            <p:txBody>
              <a:bodyPr anchor="ctr"/>
              <a:lstStyle/>
              <a:p>
                <a:endParaRPr lang="en-US"/>
              </a:p>
            </p:txBody>
          </p:sp>
          <p:sp>
            <p:nvSpPr>
              <p:cNvPr id="1651" name="Freeform: Shape 1650">
                <a:extLst>
                  <a:ext uri="{FF2B5EF4-FFF2-40B4-BE49-F238E27FC236}">
                    <a16:creationId xmlns:a16="http://schemas.microsoft.com/office/drawing/2014/main" id="{5C941F30-4899-B3ED-6D7E-13BA14DB0660}"/>
                  </a:ext>
                </a:extLst>
              </p:cNvPr>
              <p:cNvSpPr/>
              <p:nvPr/>
            </p:nvSpPr>
            <p:spPr>
              <a:xfrm>
                <a:off x="11308034" y="5343940"/>
                <a:ext cx="823115" cy="823108"/>
              </a:xfrm>
              <a:custGeom>
                <a:avLst/>
                <a:gdLst>
                  <a:gd name="connsiteX0" fmla="*/ 15310 w 823115"/>
                  <a:gd name="connsiteY0" fmla="*/ 823108 h 823108"/>
                  <a:gd name="connsiteX1" fmla="*/ 823116 w 823115"/>
                  <a:gd name="connsiteY1" fmla="*/ 15310 h 823108"/>
                  <a:gd name="connsiteX2" fmla="*/ 818175 w 823115"/>
                  <a:gd name="connsiteY2" fmla="*/ 0 h 823108"/>
                  <a:gd name="connsiteX3" fmla="*/ 0 w 823115"/>
                  <a:gd name="connsiteY3" fmla="*/ 818167 h 823108"/>
                  <a:gd name="connsiteX4" fmla="*/ 15310 w 823115"/>
                  <a:gd name="connsiteY4" fmla="*/ 823108 h 823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115" h="823108">
                    <a:moveTo>
                      <a:pt x="15310" y="823108"/>
                    </a:moveTo>
                    <a:lnTo>
                      <a:pt x="823116" y="15310"/>
                    </a:lnTo>
                    <a:cubicBezTo>
                      <a:pt x="821512" y="10197"/>
                      <a:pt x="819908" y="5077"/>
                      <a:pt x="818175" y="0"/>
                    </a:cubicBezTo>
                    <a:lnTo>
                      <a:pt x="0" y="818167"/>
                    </a:lnTo>
                    <a:cubicBezTo>
                      <a:pt x="5084" y="819900"/>
                      <a:pt x="10197" y="821504"/>
                      <a:pt x="15310" y="823108"/>
                    </a:cubicBezTo>
                    <a:close/>
                  </a:path>
                </a:pathLst>
              </a:custGeom>
              <a:solidFill>
                <a:srgbClr val="D2D2D2"/>
              </a:solidFill>
              <a:ln w="7144" cap="flat">
                <a:noFill/>
                <a:prstDash val="solid"/>
                <a:miter/>
              </a:ln>
            </p:spPr>
            <p:txBody>
              <a:bodyPr anchor="ctr"/>
              <a:lstStyle/>
              <a:p>
                <a:endParaRPr lang="en-US"/>
              </a:p>
            </p:txBody>
          </p:sp>
          <p:sp>
            <p:nvSpPr>
              <p:cNvPr id="1652" name="Freeform: Shape 1651">
                <a:extLst>
                  <a:ext uri="{FF2B5EF4-FFF2-40B4-BE49-F238E27FC236}">
                    <a16:creationId xmlns:a16="http://schemas.microsoft.com/office/drawing/2014/main" id="{B0EEB721-FE9E-D0B0-A55A-14CAB507E0D4}"/>
                  </a:ext>
                </a:extLst>
              </p:cNvPr>
              <p:cNvSpPr/>
              <p:nvPr/>
            </p:nvSpPr>
            <p:spPr>
              <a:xfrm>
                <a:off x="11259413" y="5295312"/>
                <a:ext cx="854035" cy="854035"/>
              </a:xfrm>
              <a:custGeom>
                <a:avLst/>
                <a:gdLst>
                  <a:gd name="connsiteX0" fmla="*/ 14121 w 854035"/>
                  <a:gd name="connsiteY0" fmla="*/ 854035 h 854035"/>
                  <a:gd name="connsiteX1" fmla="*/ 854035 w 854035"/>
                  <a:gd name="connsiteY1" fmla="*/ 14121 h 854035"/>
                  <a:gd name="connsiteX2" fmla="*/ 847906 w 854035"/>
                  <a:gd name="connsiteY2" fmla="*/ 0 h 854035"/>
                  <a:gd name="connsiteX3" fmla="*/ 0 w 854035"/>
                  <a:gd name="connsiteY3" fmla="*/ 847899 h 854035"/>
                  <a:gd name="connsiteX4" fmla="*/ 14121 w 854035"/>
                  <a:gd name="connsiteY4" fmla="*/ 854035 h 85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35" h="854035">
                    <a:moveTo>
                      <a:pt x="14121" y="854035"/>
                    </a:moveTo>
                    <a:lnTo>
                      <a:pt x="854035" y="14121"/>
                    </a:lnTo>
                    <a:cubicBezTo>
                      <a:pt x="852109" y="9373"/>
                      <a:pt x="849947" y="4712"/>
                      <a:pt x="847906" y="0"/>
                    </a:cubicBezTo>
                    <a:lnTo>
                      <a:pt x="0" y="847899"/>
                    </a:lnTo>
                    <a:cubicBezTo>
                      <a:pt x="4704" y="849947"/>
                      <a:pt x="9373" y="852109"/>
                      <a:pt x="14121" y="854035"/>
                    </a:cubicBezTo>
                    <a:close/>
                  </a:path>
                </a:pathLst>
              </a:custGeom>
              <a:solidFill>
                <a:srgbClr val="D2D2D2"/>
              </a:solidFill>
              <a:ln w="7144" cap="flat">
                <a:noFill/>
                <a:prstDash val="solid"/>
                <a:miter/>
              </a:ln>
            </p:spPr>
            <p:txBody>
              <a:bodyPr anchor="ctr"/>
              <a:lstStyle/>
              <a:p>
                <a:endParaRPr lang="en-US"/>
              </a:p>
            </p:txBody>
          </p:sp>
          <p:sp>
            <p:nvSpPr>
              <p:cNvPr id="1653" name="Freeform: Shape 1652">
                <a:extLst>
                  <a:ext uri="{FF2B5EF4-FFF2-40B4-BE49-F238E27FC236}">
                    <a16:creationId xmlns:a16="http://schemas.microsoft.com/office/drawing/2014/main" id="{F5853598-2061-36BE-C578-8E25EAAA96CC}"/>
                  </a:ext>
                </a:extLst>
              </p:cNvPr>
              <p:cNvSpPr/>
              <p:nvPr/>
            </p:nvSpPr>
            <p:spPr>
              <a:xfrm>
                <a:off x="11213777" y="5249670"/>
                <a:ext cx="878482" cy="878489"/>
              </a:xfrm>
              <a:custGeom>
                <a:avLst/>
                <a:gdLst>
                  <a:gd name="connsiteX0" fmla="*/ 13434 w 878482"/>
                  <a:gd name="connsiteY0" fmla="*/ 878489 h 878489"/>
                  <a:gd name="connsiteX1" fmla="*/ 878482 w 878482"/>
                  <a:gd name="connsiteY1" fmla="*/ 13434 h 878489"/>
                  <a:gd name="connsiteX2" fmla="*/ 871665 w 878482"/>
                  <a:gd name="connsiteY2" fmla="*/ 0 h 878489"/>
                  <a:gd name="connsiteX3" fmla="*/ 0 w 878482"/>
                  <a:gd name="connsiteY3" fmla="*/ 871672 h 878489"/>
                  <a:gd name="connsiteX4" fmla="*/ 13434 w 878482"/>
                  <a:gd name="connsiteY4" fmla="*/ 878489 h 87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82" h="878489">
                    <a:moveTo>
                      <a:pt x="13434" y="878489"/>
                    </a:moveTo>
                    <a:lnTo>
                      <a:pt x="878482" y="13434"/>
                    </a:lnTo>
                    <a:cubicBezTo>
                      <a:pt x="876234" y="8944"/>
                      <a:pt x="874028" y="4447"/>
                      <a:pt x="871665" y="0"/>
                    </a:cubicBezTo>
                    <a:lnTo>
                      <a:pt x="0" y="871672"/>
                    </a:lnTo>
                    <a:cubicBezTo>
                      <a:pt x="4440" y="874035"/>
                      <a:pt x="8944" y="876241"/>
                      <a:pt x="13434" y="878489"/>
                    </a:cubicBezTo>
                    <a:close/>
                  </a:path>
                </a:pathLst>
              </a:custGeom>
              <a:solidFill>
                <a:srgbClr val="D2D2D2"/>
              </a:solidFill>
              <a:ln w="7144" cap="flat">
                <a:noFill/>
                <a:prstDash val="solid"/>
                <a:miter/>
              </a:ln>
            </p:spPr>
            <p:txBody>
              <a:bodyPr anchor="ctr"/>
              <a:lstStyle/>
              <a:p>
                <a:endParaRPr lang="en-US"/>
              </a:p>
            </p:txBody>
          </p:sp>
          <p:sp>
            <p:nvSpPr>
              <p:cNvPr id="1654" name="Freeform: Shape 1653">
                <a:extLst>
                  <a:ext uri="{FF2B5EF4-FFF2-40B4-BE49-F238E27FC236}">
                    <a16:creationId xmlns:a16="http://schemas.microsoft.com/office/drawing/2014/main" id="{67EE74A0-9E63-DE78-2824-FB949109DCA4}"/>
                  </a:ext>
                </a:extLst>
              </p:cNvPr>
              <p:cNvSpPr/>
              <p:nvPr/>
            </p:nvSpPr>
            <p:spPr>
              <a:xfrm>
                <a:off x="11171193" y="5207092"/>
                <a:ext cx="897114" cy="897106"/>
              </a:xfrm>
              <a:custGeom>
                <a:avLst/>
                <a:gdLst>
                  <a:gd name="connsiteX0" fmla="*/ 12467 w 897114"/>
                  <a:gd name="connsiteY0" fmla="*/ 897107 h 897106"/>
                  <a:gd name="connsiteX1" fmla="*/ 897114 w 897114"/>
                  <a:gd name="connsiteY1" fmla="*/ 12460 h 897106"/>
                  <a:gd name="connsiteX2" fmla="*/ 889323 w 897114"/>
                  <a:gd name="connsiteY2" fmla="*/ 0 h 897106"/>
                  <a:gd name="connsiteX3" fmla="*/ 0 w 897114"/>
                  <a:gd name="connsiteY3" fmla="*/ 889323 h 897106"/>
                  <a:gd name="connsiteX4" fmla="*/ 12467 w 897114"/>
                  <a:gd name="connsiteY4" fmla="*/ 897107 h 897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114" h="897106">
                    <a:moveTo>
                      <a:pt x="12467" y="897107"/>
                    </a:moveTo>
                    <a:lnTo>
                      <a:pt x="897114" y="12460"/>
                    </a:lnTo>
                    <a:cubicBezTo>
                      <a:pt x="894586" y="8271"/>
                      <a:pt x="891951" y="4139"/>
                      <a:pt x="889323" y="0"/>
                    </a:cubicBezTo>
                    <a:lnTo>
                      <a:pt x="0" y="889323"/>
                    </a:lnTo>
                    <a:cubicBezTo>
                      <a:pt x="4139" y="891951"/>
                      <a:pt x="8278" y="894586"/>
                      <a:pt x="12467" y="897107"/>
                    </a:cubicBezTo>
                    <a:close/>
                  </a:path>
                </a:pathLst>
              </a:custGeom>
              <a:solidFill>
                <a:srgbClr val="D2D2D2"/>
              </a:solidFill>
              <a:ln w="7144" cap="flat">
                <a:noFill/>
                <a:prstDash val="solid"/>
                <a:miter/>
              </a:ln>
            </p:spPr>
            <p:txBody>
              <a:bodyPr anchor="ctr"/>
              <a:lstStyle/>
              <a:p>
                <a:endParaRPr lang="en-US"/>
              </a:p>
            </p:txBody>
          </p:sp>
          <p:sp>
            <p:nvSpPr>
              <p:cNvPr id="1655" name="Freeform: Shape 1654">
                <a:extLst>
                  <a:ext uri="{FF2B5EF4-FFF2-40B4-BE49-F238E27FC236}">
                    <a16:creationId xmlns:a16="http://schemas.microsoft.com/office/drawing/2014/main" id="{57DEF779-2CED-1BE4-C1F9-0041D801918C}"/>
                  </a:ext>
                </a:extLst>
              </p:cNvPr>
              <p:cNvSpPr/>
              <p:nvPr/>
            </p:nvSpPr>
            <p:spPr>
              <a:xfrm>
                <a:off x="11131186" y="5167085"/>
                <a:ext cx="910318" cy="910318"/>
              </a:xfrm>
              <a:custGeom>
                <a:avLst/>
                <a:gdLst>
                  <a:gd name="connsiteX0" fmla="*/ 11751 w 910318"/>
                  <a:gd name="connsiteY0" fmla="*/ 910318 h 910318"/>
                  <a:gd name="connsiteX1" fmla="*/ 910319 w 910318"/>
                  <a:gd name="connsiteY1" fmla="*/ 11751 h 910318"/>
                  <a:gd name="connsiteX2" fmla="*/ 901819 w 910318"/>
                  <a:gd name="connsiteY2" fmla="*/ 0 h 910318"/>
                  <a:gd name="connsiteX3" fmla="*/ 0 w 910318"/>
                  <a:gd name="connsiteY3" fmla="*/ 901819 h 910318"/>
                  <a:gd name="connsiteX4" fmla="*/ 11751 w 910318"/>
                  <a:gd name="connsiteY4" fmla="*/ 910318 h 910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318" h="910318">
                    <a:moveTo>
                      <a:pt x="11751" y="910318"/>
                    </a:moveTo>
                    <a:lnTo>
                      <a:pt x="910319" y="11751"/>
                    </a:lnTo>
                    <a:cubicBezTo>
                      <a:pt x="907512" y="7820"/>
                      <a:pt x="904719" y="3881"/>
                      <a:pt x="901819" y="0"/>
                    </a:cubicBezTo>
                    <a:lnTo>
                      <a:pt x="0" y="901819"/>
                    </a:lnTo>
                    <a:cubicBezTo>
                      <a:pt x="3888" y="904719"/>
                      <a:pt x="7820" y="907519"/>
                      <a:pt x="11751" y="910318"/>
                    </a:cubicBezTo>
                    <a:close/>
                  </a:path>
                </a:pathLst>
              </a:custGeom>
              <a:solidFill>
                <a:srgbClr val="D2D2D2"/>
              </a:solidFill>
              <a:ln w="7144" cap="flat">
                <a:noFill/>
                <a:prstDash val="solid"/>
                <a:miter/>
              </a:ln>
            </p:spPr>
            <p:txBody>
              <a:bodyPr anchor="ctr"/>
              <a:lstStyle/>
              <a:p>
                <a:endParaRPr lang="en-US"/>
              </a:p>
            </p:txBody>
          </p:sp>
          <p:sp>
            <p:nvSpPr>
              <p:cNvPr id="1656" name="Freeform: Shape 1655">
                <a:extLst>
                  <a:ext uri="{FF2B5EF4-FFF2-40B4-BE49-F238E27FC236}">
                    <a16:creationId xmlns:a16="http://schemas.microsoft.com/office/drawing/2014/main" id="{8CF5D6A2-CA54-0645-9076-D1EB00DC872E}"/>
                  </a:ext>
                </a:extLst>
              </p:cNvPr>
              <p:cNvSpPr/>
              <p:nvPr/>
            </p:nvSpPr>
            <p:spPr>
              <a:xfrm>
                <a:off x="11093886" y="5132141"/>
                <a:ext cx="916684" cy="915918"/>
              </a:xfrm>
              <a:custGeom>
                <a:avLst/>
                <a:gdLst>
                  <a:gd name="connsiteX0" fmla="*/ 906559 w 916684"/>
                  <a:gd name="connsiteY0" fmla="*/ 0 h 915918"/>
                  <a:gd name="connsiteX1" fmla="*/ 0 w 916684"/>
                  <a:gd name="connsiteY1" fmla="*/ 906559 h 915918"/>
                  <a:gd name="connsiteX2" fmla="*/ 10892 w 916684"/>
                  <a:gd name="connsiteY2" fmla="*/ 915918 h 915918"/>
                  <a:gd name="connsiteX3" fmla="*/ 916685 w 916684"/>
                  <a:gd name="connsiteY3" fmla="*/ 10125 h 915918"/>
                  <a:gd name="connsiteX4" fmla="*/ 906559 w 916684"/>
                  <a:gd name="connsiteY4" fmla="*/ 0 h 915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684" h="915918">
                    <a:moveTo>
                      <a:pt x="906559" y="0"/>
                    </a:moveTo>
                    <a:lnTo>
                      <a:pt x="0" y="906559"/>
                    </a:lnTo>
                    <a:cubicBezTo>
                      <a:pt x="3616" y="909703"/>
                      <a:pt x="7225" y="912861"/>
                      <a:pt x="10892" y="915918"/>
                    </a:cubicBezTo>
                    <a:lnTo>
                      <a:pt x="916685" y="10125"/>
                    </a:lnTo>
                    <a:lnTo>
                      <a:pt x="906559" y="0"/>
                    </a:lnTo>
                    <a:close/>
                  </a:path>
                </a:pathLst>
              </a:custGeom>
              <a:solidFill>
                <a:srgbClr val="D2D2D2"/>
              </a:solidFill>
              <a:ln w="7144" cap="flat">
                <a:noFill/>
                <a:prstDash val="solid"/>
                <a:miter/>
              </a:ln>
            </p:spPr>
            <p:txBody>
              <a:bodyPr anchor="ctr"/>
              <a:lstStyle/>
              <a:p>
                <a:endParaRPr lang="en-US"/>
              </a:p>
            </p:txBody>
          </p:sp>
          <p:sp>
            <p:nvSpPr>
              <p:cNvPr id="1657" name="Freeform: Shape 1656">
                <a:extLst>
                  <a:ext uri="{FF2B5EF4-FFF2-40B4-BE49-F238E27FC236}">
                    <a16:creationId xmlns:a16="http://schemas.microsoft.com/office/drawing/2014/main" id="{726E2018-0F31-2C6B-24BD-1C0CFC27237E}"/>
                  </a:ext>
                </a:extLst>
              </p:cNvPr>
              <p:cNvSpPr/>
              <p:nvPr/>
            </p:nvSpPr>
            <p:spPr>
              <a:xfrm>
                <a:off x="11058927" y="5098478"/>
                <a:ext cx="917794" cy="917622"/>
              </a:xfrm>
              <a:custGeom>
                <a:avLst/>
                <a:gdLst>
                  <a:gd name="connsiteX0" fmla="*/ 907662 w 917794"/>
                  <a:gd name="connsiteY0" fmla="*/ 0 h 917622"/>
                  <a:gd name="connsiteX1" fmla="*/ 0 w 917794"/>
                  <a:gd name="connsiteY1" fmla="*/ 907669 h 917622"/>
                  <a:gd name="connsiteX2" fmla="*/ 1647 w 917794"/>
                  <a:gd name="connsiteY2" fmla="*/ 909402 h 917622"/>
                  <a:gd name="connsiteX3" fmla="*/ 10297 w 917794"/>
                  <a:gd name="connsiteY3" fmla="*/ 917623 h 917622"/>
                  <a:gd name="connsiteX4" fmla="*/ 917794 w 917794"/>
                  <a:gd name="connsiteY4" fmla="*/ 10125 h 917622"/>
                  <a:gd name="connsiteX5" fmla="*/ 907662 w 917794"/>
                  <a:gd name="connsiteY5" fmla="*/ 0 h 91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794" h="917622">
                    <a:moveTo>
                      <a:pt x="907662" y="0"/>
                    </a:moveTo>
                    <a:lnTo>
                      <a:pt x="0" y="907669"/>
                    </a:lnTo>
                    <a:cubicBezTo>
                      <a:pt x="566" y="908235"/>
                      <a:pt x="1081" y="908836"/>
                      <a:pt x="1647" y="909402"/>
                    </a:cubicBezTo>
                    <a:cubicBezTo>
                      <a:pt x="4475" y="912230"/>
                      <a:pt x="7426" y="914859"/>
                      <a:pt x="10297" y="917623"/>
                    </a:cubicBezTo>
                    <a:lnTo>
                      <a:pt x="917794" y="10125"/>
                    </a:lnTo>
                    <a:lnTo>
                      <a:pt x="907662" y="0"/>
                    </a:lnTo>
                    <a:close/>
                  </a:path>
                </a:pathLst>
              </a:custGeom>
              <a:solidFill>
                <a:srgbClr val="D2D2D2"/>
              </a:solidFill>
              <a:ln w="7144" cap="flat">
                <a:noFill/>
                <a:prstDash val="solid"/>
                <a:miter/>
              </a:ln>
            </p:spPr>
            <p:txBody>
              <a:bodyPr anchor="ctr"/>
              <a:lstStyle/>
              <a:p>
                <a:endParaRPr lang="en-US"/>
              </a:p>
            </p:txBody>
          </p:sp>
          <p:sp>
            <p:nvSpPr>
              <p:cNvPr id="1658" name="Freeform: Shape 1657">
                <a:extLst>
                  <a:ext uri="{FF2B5EF4-FFF2-40B4-BE49-F238E27FC236}">
                    <a16:creationId xmlns:a16="http://schemas.microsoft.com/office/drawing/2014/main" id="{882F7D2C-A2FC-D831-4A3D-DE51AAA6A243}"/>
                  </a:ext>
                </a:extLst>
              </p:cNvPr>
              <p:cNvSpPr/>
              <p:nvPr/>
            </p:nvSpPr>
            <p:spPr>
              <a:xfrm>
                <a:off x="11026632" y="5064816"/>
                <a:ext cx="916233" cy="917006"/>
              </a:xfrm>
              <a:custGeom>
                <a:avLst/>
                <a:gdLst>
                  <a:gd name="connsiteX0" fmla="*/ 906108 w 916233"/>
                  <a:gd name="connsiteY0" fmla="*/ 0 h 917006"/>
                  <a:gd name="connsiteX1" fmla="*/ 0 w 916233"/>
                  <a:gd name="connsiteY1" fmla="*/ 906108 h 917006"/>
                  <a:gd name="connsiteX2" fmla="*/ 9352 w 916233"/>
                  <a:gd name="connsiteY2" fmla="*/ 917007 h 917006"/>
                  <a:gd name="connsiteX3" fmla="*/ 916233 w 916233"/>
                  <a:gd name="connsiteY3" fmla="*/ 10125 h 917006"/>
                  <a:gd name="connsiteX4" fmla="*/ 906108 w 916233"/>
                  <a:gd name="connsiteY4" fmla="*/ 0 h 917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233" h="917006">
                    <a:moveTo>
                      <a:pt x="906108" y="0"/>
                    </a:moveTo>
                    <a:lnTo>
                      <a:pt x="0" y="906108"/>
                    </a:lnTo>
                    <a:cubicBezTo>
                      <a:pt x="3115" y="909746"/>
                      <a:pt x="6144" y="913426"/>
                      <a:pt x="9352" y="917007"/>
                    </a:cubicBezTo>
                    <a:lnTo>
                      <a:pt x="916233" y="10125"/>
                    </a:lnTo>
                    <a:lnTo>
                      <a:pt x="906108" y="0"/>
                    </a:lnTo>
                    <a:close/>
                  </a:path>
                </a:pathLst>
              </a:custGeom>
              <a:solidFill>
                <a:srgbClr val="D2D2D2"/>
              </a:solidFill>
              <a:ln w="7144" cap="flat">
                <a:noFill/>
                <a:prstDash val="solid"/>
                <a:miter/>
              </a:ln>
            </p:spPr>
            <p:txBody>
              <a:bodyPr anchor="ctr"/>
              <a:lstStyle/>
              <a:p>
                <a:endParaRPr lang="en-US"/>
              </a:p>
            </p:txBody>
          </p:sp>
          <p:sp>
            <p:nvSpPr>
              <p:cNvPr id="1659" name="Freeform: Shape 1658">
                <a:extLst>
                  <a:ext uri="{FF2B5EF4-FFF2-40B4-BE49-F238E27FC236}">
                    <a16:creationId xmlns:a16="http://schemas.microsoft.com/office/drawing/2014/main" id="{AE46FD54-5A1A-044E-EB74-E5E5B4E17085}"/>
                  </a:ext>
                </a:extLst>
              </p:cNvPr>
              <p:cNvSpPr/>
              <p:nvPr/>
            </p:nvSpPr>
            <p:spPr>
              <a:xfrm>
                <a:off x="10996586" y="5032500"/>
                <a:ext cx="912373" cy="912366"/>
              </a:xfrm>
              <a:custGeom>
                <a:avLst/>
                <a:gdLst>
                  <a:gd name="connsiteX0" fmla="*/ 8843 w 912373"/>
                  <a:gd name="connsiteY0" fmla="*/ 912367 h 912366"/>
                  <a:gd name="connsiteX1" fmla="*/ 912374 w 912373"/>
                  <a:gd name="connsiteY1" fmla="*/ 8836 h 912366"/>
                  <a:gd name="connsiteX2" fmla="*/ 900960 w 912373"/>
                  <a:gd name="connsiteY2" fmla="*/ 0 h 912366"/>
                  <a:gd name="connsiteX3" fmla="*/ 0 w 912373"/>
                  <a:gd name="connsiteY3" fmla="*/ 900960 h 912366"/>
                  <a:gd name="connsiteX4" fmla="*/ 8843 w 912373"/>
                  <a:gd name="connsiteY4" fmla="*/ 912367 h 912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373" h="912366">
                    <a:moveTo>
                      <a:pt x="8843" y="912367"/>
                    </a:moveTo>
                    <a:lnTo>
                      <a:pt x="912374" y="8836"/>
                    </a:lnTo>
                    <a:cubicBezTo>
                      <a:pt x="908564" y="5900"/>
                      <a:pt x="904819" y="2836"/>
                      <a:pt x="900960" y="0"/>
                    </a:cubicBezTo>
                    <a:lnTo>
                      <a:pt x="0" y="900960"/>
                    </a:lnTo>
                    <a:cubicBezTo>
                      <a:pt x="2843" y="904812"/>
                      <a:pt x="5907" y="908557"/>
                      <a:pt x="8843" y="912367"/>
                    </a:cubicBezTo>
                    <a:close/>
                  </a:path>
                </a:pathLst>
              </a:custGeom>
              <a:solidFill>
                <a:srgbClr val="D2D2D2"/>
              </a:solidFill>
              <a:ln w="7144" cap="flat">
                <a:noFill/>
                <a:prstDash val="solid"/>
                <a:miter/>
              </a:ln>
            </p:spPr>
            <p:txBody>
              <a:bodyPr anchor="ctr"/>
              <a:lstStyle/>
              <a:p>
                <a:endParaRPr lang="en-US"/>
              </a:p>
            </p:txBody>
          </p:sp>
          <p:sp>
            <p:nvSpPr>
              <p:cNvPr id="1660" name="Freeform: Shape 1659">
                <a:extLst>
                  <a:ext uri="{FF2B5EF4-FFF2-40B4-BE49-F238E27FC236}">
                    <a16:creationId xmlns:a16="http://schemas.microsoft.com/office/drawing/2014/main" id="{DC7B6FF6-3EBF-73BF-2D01-474C1D5403EF}"/>
                  </a:ext>
                </a:extLst>
              </p:cNvPr>
              <p:cNvSpPr/>
              <p:nvPr/>
            </p:nvSpPr>
            <p:spPr>
              <a:xfrm>
                <a:off x="10969440" y="5005332"/>
                <a:ext cx="900222" cy="900229"/>
              </a:xfrm>
              <a:custGeom>
                <a:avLst/>
                <a:gdLst>
                  <a:gd name="connsiteX0" fmla="*/ 7784 w 900222"/>
                  <a:gd name="connsiteY0" fmla="*/ 900229 h 900229"/>
                  <a:gd name="connsiteX1" fmla="*/ 900222 w 900222"/>
                  <a:gd name="connsiteY1" fmla="*/ 7791 h 900229"/>
                  <a:gd name="connsiteX2" fmla="*/ 887755 w 900222"/>
                  <a:gd name="connsiteY2" fmla="*/ 0 h 900229"/>
                  <a:gd name="connsiteX3" fmla="*/ 0 w 900222"/>
                  <a:gd name="connsiteY3" fmla="*/ 887770 h 900229"/>
                  <a:gd name="connsiteX4" fmla="*/ 7784 w 900222"/>
                  <a:gd name="connsiteY4" fmla="*/ 900229 h 90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222" h="900229">
                    <a:moveTo>
                      <a:pt x="7784" y="900229"/>
                    </a:moveTo>
                    <a:lnTo>
                      <a:pt x="900222" y="7791"/>
                    </a:lnTo>
                    <a:cubicBezTo>
                      <a:pt x="896112" y="5091"/>
                      <a:pt x="891916" y="2599"/>
                      <a:pt x="887755" y="0"/>
                    </a:cubicBezTo>
                    <a:lnTo>
                      <a:pt x="0" y="887770"/>
                    </a:lnTo>
                    <a:cubicBezTo>
                      <a:pt x="2592" y="891923"/>
                      <a:pt x="5091" y="896126"/>
                      <a:pt x="7784" y="900229"/>
                    </a:cubicBezTo>
                    <a:close/>
                  </a:path>
                </a:pathLst>
              </a:custGeom>
              <a:solidFill>
                <a:srgbClr val="D2D2D2"/>
              </a:solidFill>
              <a:ln w="7144" cap="flat">
                <a:noFill/>
                <a:prstDash val="solid"/>
                <a:miter/>
              </a:ln>
            </p:spPr>
            <p:txBody>
              <a:bodyPr anchor="ctr"/>
              <a:lstStyle/>
              <a:p>
                <a:endParaRPr lang="en-US"/>
              </a:p>
            </p:txBody>
          </p:sp>
          <p:sp>
            <p:nvSpPr>
              <p:cNvPr id="1661" name="Freeform: Shape 1660">
                <a:extLst>
                  <a:ext uri="{FF2B5EF4-FFF2-40B4-BE49-F238E27FC236}">
                    <a16:creationId xmlns:a16="http://schemas.microsoft.com/office/drawing/2014/main" id="{6DF22B44-EA56-BA1A-1195-BBF863A1E088}"/>
                  </a:ext>
                </a:extLst>
              </p:cNvPr>
              <p:cNvSpPr/>
              <p:nvPr/>
            </p:nvSpPr>
            <p:spPr>
              <a:xfrm>
                <a:off x="10944750" y="4980656"/>
                <a:ext cx="882692" cy="882685"/>
              </a:xfrm>
              <a:custGeom>
                <a:avLst/>
                <a:gdLst>
                  <a:gd name="connsiteX0" fmla="*/ 7189 w 882692"/>
                  <a:gd name="connsiteY0" fmla="*/ 882685 h 882685"/>
                  <a:gd name="connsiteX1" fmla="*/ 882693 w 882692"/>
                  <a:gd name="connsiteY1" fmla="*/ 7182 h 882685"/>
                  <a:gd name="connsiteX2" fmla="*/ 869624 w 882692"/>
                  <a:gd name="connsiteY2" fmla="*/ 0 h 882685"/>
                  <a:gd name="connsiteX3" fmla="*/ 0 w 882692"/>
                  <a:gd name="connsiteY3" fmla="*/ 869617 h 882685"/>
                  <a:gd name="connsiteX4" fmla="*/ 7189 w 882692"/>
                  <a:gd name="connsiteY4" fmla="*/ 882685 h 882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692" h="882685">
                    <a:moveTo>
                      <a:pt x="7189" y="882685"/>
                    </a:moveTo>
                    <a:lnTo>
                      <a:pt x="882693" y="7182"/>
                    </a:lnTo>
                    <a:cubicBezTo>
                      <a:pt x="878339" y="4776"/>
                      <a:pt x="874021" y="2291"/>
                      <a:pt x="869624" y="0"/>
                    </a:cubicBezTo>
                    <a:lnTo>
                      <a:pt x="0" y="869617"/>
                    </a:lnTo>
                    <a:cubicBezTo>
                      <a:pt x="2299" y="874014"/>
                      <a:pt x="4783" y="878332"/>
                      <a:pt x="7189" y="882685"/>
                    </a:cubicBezTo>
                    <a:close/>
                  </a:path>
                </a:pathLst>
              </a:custGeom>
              <a:solidFill>
                <a:srgbClr val="D2D2D2"/>
              </a:solidFill>
              <a:ln w="7144" cap="flat">
                <a:noFill/>
                <a:prstDash val="solid"/>
                <a:miter/>
              </a:ln>
            </p:spPr>
            <p:txBody>
              <a:bodyPr anchor="ctr"/>
              <a:lstStyle/>
              <a:p>
                <a:endParaRPr lang="en-US"/>
              </a:p>
            </p:txBody>
          </p:sp>
          <p:sp>
            <p:nvSpPr>
              <p:cNvPr id="1662" name="Freeform: Shape 1661">
                <a:extLst>
                  <a:ext uri="{FF2B5EF4-FFF2-40B4-BE49-F238E27FC236}">
                    <a16:creationId xmlns:a16="http://schemas.microsoft.com/office/drawing/2014/main" id="{B502158D-BB63-FDDF-7B68-8E2350CBB95D}"/>
                  </a:ext>
                </a:extLst>
              </p:cNvPr>
              <p:cNvSpPr/>
              <p:nvPr/>
            </p:nvSpPr>
            <p:spPr>
              <a:xfrm>
                <a:off x="10923189" y="4959081"/>
                <a:ext cx="859348" cy="859363"/>
              </a:xfrm>
              <a:custGeom>
                <a:avLst/>
                <a:gdLst>
                  <a:gd name="connsiteX0" fmla="*/ 6130 w 859348"/>
                  <a:gd name="connsiteY0" fmla="*/ 859363 h 859363"/>
                  <a:gd name="connsiteX1" fmla="*/ 859349 w 859348"/>
                  <a:gd name="connsiteY1" fmla="*/ 6137 h 859363"/>
                  <a:gd name="connsiteX2" fmla="*/ 845228 w 859348"/>
                  <a:gd name="connsiteY2" fmla="*/ 0 h 859363"/>
                  <a:gd name="connsiteX3" fmla="*/ 0 w 859348"/>
                  <a:gd name="connsiteY3" fmla="*/ 845242 h 859363"/>
                  <a:gd name="connsiteX4" fmla="*/ 6130 w 859348"/>
                  <a:gd name="connsiteY4" fmla="*/ 859363 h 859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48" h="859363">
                    <a:moveTo>
                      <a:pt x="6130" y="859363"/>
                    </a:moveTo>
                    <a:lnTo>
                      <a:pt x="859349" y="6137"/>
                    </a:lnTo>
                    <a:cubicBezTo>
                      <a:pt x="854666" y="4017"/>
                      <a:pt x="849947" y="2005"/>
                      <a:pt x="845228" y="0"/>
                    </a:cubicBezTo>
                    <a:lnTo>
                      <a:pt x="0" y="845242"/>
                    </a:lnTo>
                    <a:cubicBezTo>
                      <a:pt x="2005" y="849961"/>
                      <a:pt x="4010" y="854680"/>
                      <a:pt x="6130" y="859363"/>
                    </a:cubicBezTo>
                    <a:close/>
                  </a:path>
                </a:pathLst>
              </a:custGeom>
              <a:solidFill>
                <a:srgbClr val="D2D2D2"/>
              </a:solidFill>
              <a:ln w="7144" cap="flat">
                <a:noFill/>
                <a:prstDash val="solid"/>
                <a:miter/>
              </a:ln>
            </p:spPr>
            <p:txBody>
              <a:bodyPr anchor="ctr"/>
              <a:lstStyle/>
              <a:p>
                <a:endParaRPr lang="en-US"/>
              </a:p>
            </p:txBody>
          </p:sp>
          <p:sp>
            <p:nvSpPr>
              <p:cNvPr id="1663" name="Freeform: Shape 1662">
                <a:extLst>
                  <a:ext uri="{FF2B5EF4-FFF2-40B4-BE49-F238E27FC236}">
                    <a16:creationId xmlns:a16="http://schemas.microsoft.com/office/drawing/2014/main" id="{4D45F0E0-9E6F-8143-BC85-6D53B8035E43}"/>
                  </a:ext>
                </a:extLst>
              </p:cNvPr>
              <p:cNvSpPr/>
              <p:nvPr/>
            </p:nvSpPr>
            <p:spPr>
              <a:xfrm>
                <a:off x="10904693" y="4940592"/>
                <a:ext cx="829818" cy="829818"/>
              </a:xfrm>
              <a:custGeom>
                <a:avLst/>
                <a:gdLst>
                  <a:gd name="connsiteX0" fmla="*/ 5149 w 829818"/>
                  <a:gd name="connsiteY0" fmla="*/ 829818 h 829818"/>
                  <a:gd name="connsiteX1" fmla="*/ 829818 w 829818"/>
                  <a:gd name="connsiteY1" fmla="*/ 5149 h 829818"/>
                  <a:gd name="connsiteX2" fmla="*/ 814716 w 829818"/>
                  <a:gd name="connsiteY2" fmla="*/ 0 h 829818"/>
                  <a:gd name="connsiteX3" fmla="*/ 0 w 829818"/>
                  <a:gd name="connsiteY3" fmla="*/ 814716 h 829818"/>
                  <a:gd name="connsiteX4" fmla="*/ 5149 w 829818"/>
                  <a:gd name="connsiteY4" fmla="*/ 829818 h 82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818" h="829818">
                    <a:moveTo>
                      <a:pt x="5149" y="829818"/>
                    </a:moveTo>
                    <a:lnTo>
                      <a:pt x="829818" y="5149"/>
                    </a:lnTo>
                    <a:cubicBezTo>
                      <a:pt x="824805" y="3351"/>
                      <a:pt x="819764" y="1676"/>
                      <a:pt x="814716" y="0"/>
                    </a:cubicBezTo>
                    <a:lnTo>
                      <a:pt x="0" y="814716"/>
                    </a:lnTo>
                    <a:cubicBezTo>
                      <a:pt x="1668" y="819764"/>
                      <a:pt x="3344" y="824805"/>
                      <a:pt x="5149" y="829818"/>
                    </a:cubicBezTo>
                    <a:close/>
                  </a:path>
                </a:pathLst>
              </a:custGeom>
              <a:solidFill>
                <a:srgbClr val="D2D2D2"/>
              </a:solidFill>
              <a:ln w="7144" cap="flat">
                <a:noFill/>
                <a:prstDash val="solid"/>
                <a:miter/>
              </a:ln>
            </p:spPr>
            <p:txBody>
              <a:bodyPr anchor="ctr"/>
              <a:lstStyle/>
              <a:p>
                <a:endParaRPr lang="en-US"/>
              </a:p>
            </p:txBody>
          </p:sp>
          <p:sp>
            <p:nvSpPr>
              <p:cNvPr id="1664" name="Freeform: Shape 1663">
                <a:extLst>
                  <a:ext uri="{FF2B5EF4-FFF2-40B4-BE49-F238E27FC236}">
                    <a16:creationId xmlns:a16="http://schemas.microsoft.com/office/drawing/2014/main" id="{C176DACD-697E-F95E-57D4-28AFFCB6BE4A}"/>
                  </a:ext>
                </a:extLst>
              </p:cNvPr>
              <p:cNvSpPr/>
              <p:nvPr/>
            </p:nvSpPr>
            <p:spPr>
              <a:xfrm>
                <a:off x="10889641" y="4925540"/>
                <a:ext cx="793362" cy="793362"/>
              </a:xfrm>
              <a:custGeom>
                <a:avLst/>
                <a:gdLst>
                  <a:gd name="connsiteX0" fmla="*/ 4189 w 793362"/>
                  <a:gd name="connsiteY0" fmla="*/ 793363 h 793362"/>
                  <a:gd name="connsiteX1" fmla="*/ 793363 w 793362"/>
                  <a:gd name="connsiteY1" fmla="*/ 4189 h 793362"/>
                  <a:gd name="connsiteX2" fmla="*/ 777301 w 793362"/>
                  <a:gd name="connsiteY2" fmla="*/ 0 h 793362"/>
                  <a:gd name="connsiteX3" fmla="*/ 0 w 793362"/>
                  <a:gd name="connsiteY3" fmla="*/ 777309 h 793362"/>
                  <a:gd name="connsiteX4" fmla="*/ 4189 w 793362"/>
                  <a:gd name="connsiteY4" fmla="*/ 793363 h 793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362" h="793362">
                    <a:moveTo>
                      <a:pt x="4189" y="793363"/>
                    </a:moveTo>
                    <a:lnTo>
                      <a:pt x="793363" y="4189"/>
                    </a:lnTo>
                    <a:cubicBezTo>
                      <a:pt x="788014" y="2764"/>
                      <a:pt x="782679" y="1282"/>
                      <a:pt x="777301" y="0"/>
                    </a:cubicBezTo>
                    <a:lnTo>
                      <a:pt x="0" y="777309"/>
                    </a:lnTo>
                    <a:cubicBezTo>
                      <a:pt x="1289" y="782686"/>
                      <a:pt x="2764" y="788021"/>
                      <a:pt x="4189" y="793363"/>
                    </a:cubicBezTo>
                    <a:close/>
                  </a:path>
                </a:pathLst>
              </a:custGeom>
              <a:solidFill>
                <a:srgbClr val="D2D2D2"/>
              </a:solidFill>
              <a:ln w="7144" cap="flat">
                <a:noFill/>
                <a:prstDash val="solid"/>
                <a:miter/>
              </a:ln>
            </p:spPr>
            <p:txBody>
              <a:bodyPr anchor="ctr"/>
              <a:lstStyle/>
              <a:p>
                <a:endParaRPr lang="en-US"/>
              </a:p>
            </p:txBody>
          </p:sp>
          <p:sp>
            <p:nvSpPr>
              <p:cNvPr id="1665" name="Freeform: Shape 1664">
                <a:extLst>
                  <a:ext uri="{FF2B5EF4-FFF2-40B4-BE49-F238E27FC236}">
                    <a16:creationId xmlns:a16="http://schemas.microsoft.com/office/drawing/2014/main" id="{E4919288-416B-8338-BD07-16E656AA6360}"/>
                  </a:ext>
                </a:extLst>
              </p:cNvPr>
              <p:cNvSpPr/>
              <p:nvPr/>
            </p:nvSpPr>
            <p:spPr>
              <a:xfrm>
                <a:off x="10878714" y="4914606"/>
                <a:ext cx="748973" cy="748980"/>
              </a:xfrm>
              <a:custGeom>
                <a:avLst/>
                <a:gdLst>
                  <a:gd name="connsiteX0" fmla="*/ 2921 w 748973"/>
                  <a:gd name="connsiteY0" fmla="*/ 748981 h 748980"/>
                  <a:gd name="connsiteX1" fmla="*/ 748974 w 748973"/>
                  <a:gd name="connsiteY1" fmla="*/ 2929 h 748980"/>
                  <a:gd name="connsiteX2" fmla="*/ 731652 w 748973"/>
                  <a:gd name="connsiteY2" fmla="*/ 0 h 748980"/>
                  <a:gd name="connsiteX3" fmla="*/ 0 w 748973"/>
                  <a:gd name="connsiteY3" fmla="*/ 731659 h 748980"/>
                  <a:gd name="connsiteX4" fmla="*/ 2921 w 748973"/>
                  <a:gd name="connsiteY4" fmla="*/ 748981 h 748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973" h="748980">
                    <a:moveTo>
                      <a:pt x="2921" y="748981"/>
                    </a:moveTo>
                    <a:lnTo>
                      <a:pt x="748974" y="2929"/>
                    </a:lnTo>
                    <a:cubicBezTo>
                      <a:pt x="743202" y="1919"/>
                      <a:pt x="737438" y="852"/>
                      <a:pt x="731652" y="0"/>
                    </a:cubicBezTo>
                    <a:lnTo>
                      <a:pt x="0" y="731659"/>
                    </a:lnTo>
                    <a:cubicBezTo>
                      <a:pt x="845" y="737452"/>
                      <a:pt x="1912" y="743209"/>
                      <a:pt x="2921" y="748981"/>
                    </a:cubicBezTo>
                    <a:close/>
                  </a:path>
                </a:pathLst>
              </a:custGeom>
              <a:solidFill>
                <a:srgbClr val="D2D2D2"/>
              </a:solidFill>
              <a:ln w="7144" cap="flat">
                <a:noFill/>
                <a:prstDash val="solid"/>
                <a:miter/>
              </a:ln>
            </p:spPr>
            <p:txBody>
              <a:bodyPr anchor="ctr"/>
              <a:lstStyle/>
              <a:p>
                <a:endParaRPr lang="en-US"/>
              </a:p>
            </p:txBody>
          </p:sp>
          <p:sp>
            <p:nvSpPr>
              <p:cNvPr id="1666" name="Freeform: Shape 1665">
                <a:extLst>
                  <a:ext uri="{FF2B5EF4-FFF2-40B4-BE49-F238E27FC236}">
                    <a16:creationId xmlns:a16="http://schemas.microsoft.com/office/drawing/2014/main" id="{B2E42F28-19A1-5EA1-5559-7A2F44A8921D}"/>
                  </a:ext>
                </a:extLst>
              </p:cNvPr>
              <p:cNvSpPr/>
              <p:nvPr/>
            </p:nvSpPr>
            <p:spPr>
              <a:xfrm>
                <a:off x="10872670" y="4908570"/>
                <a:ext cx="695117" cy="695125"/>
              </a:xfrm>
              <a:custGeom>
                <a:avLst/>
                <a:gdLst>
                  <a:gd name="connsiteX0" fmla="*/ 1353 w 695117"/>
                  <a:gd name="connsiteY0" fmla="*/ 695125 h 695125"/>
                  <a:gd name="connsiteX1" fmla="*/ 695118 w 695117"/>
                  <a:gd name="connsiteY1" fmla="*/ 1353 h 695125"/>
                  <a:gd name="connsiteX2" fmla="*/ 676221 w 695117"/>
                  <a:gd name="connsiteY2" fmla="*/ 0 h 695125"/>
                  <a:gd name="connsiteX3" fmla="*/ 0 w 695117"/>
                  <a:gd name="connsiteY3" fmla="*/ 676228 h 695125"/>
                  <a:gd name="connsiteX4" fmla="*/ 1353 w 695117"/>
                  <a:gd name="connsiteY4" fmla="*/ 695125 h 69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117" h="695125">
                    <a:moveTo>
                      <a:pt x="1353" y="695125"/>
                    </a:moveTo>
                    <a:lnTo>
                      <a:pt x="695118" y="1353"/>
                    </a:lnTo>
                    <a:cubicBezTo>
                      <a:pt x="688824" y="852"/>
                      <a:pt x="682529" y="315"/>
                      <a:pt x="676221" y="0"/>
                    </a:cubicBezTo>
                    <a:lnTo>
                      <a:pt x="0" y="676228"/>
                    </a:lnTo>
                    <a:cubicBezTo>
                      <a:pt x="315" y="682537"/>
                      <a:pt x="852" y="688831"/>
                      <a:pt x="1353" y="695125"/>
                    </a:cubicBezTo>
                    <a:close/>
                  </a:path>
                </a:pathLst>
              </a:custGeom>
              <a:solidFill>
                <a:srgbClr val="D2D2D2"/>
              </a:solidFill>
              <a:ln w="7144" cap="flat">
                <a:noFill/>
                <a:prstDash val="solid"/>
                <a:miter/>
              </a:ln>
            </p:spPr>
            <p:txBody>
              <a:bodyPr anchor="ctr"/>
              <a:lstStyle/>
              <a:p>
                <a:endParaRPr lang="en-US"/>
              </a:p>
            </p:txBody>
          </p:sp>
          <p:sp>
            <p:nvSpPr>
              <p:cNvPr id="1667" name="Freeform: Shape 1666">
                <a:extLst>
                  <a:ext uri="{FF2B5EF4-FFF2-40B4-BE49-F238E27FC236}">
                    <a16:creationId xmlns:a16="http://schemas.microsoft.com/office/drawing/2014/main" id="{AFDA8D0E-5AD2-E64E-1000-8436F2E1A3A0}"/>
                  </a:ext>
                </a:extLst>
              </p:cNvPr>
              <p:cNvSpPr/>
              <p:nvPr/>
            </p:nvSpPr>
            <p:spPr>
              <a:xfrm>
                <a:off x="10872147" y="4908047"/>
                <a:ext cx="630012" cy="630012"/>
              </a:xfrm>
              <a:custGeom>
                <a:avLst/>
                <a:gdLst>
                  <a:gd name="connsiteX0" fmla="*/ 0 w 630012"/>
                  <a:gd name="connsiteY0" fmla="*/ 630013 h 630012"/>
                  <a:gd name="connsiteX1" fmla="*/ 630013 w 630012"/>
                  <a:gd name="connsiteY1" fmla="*/ 0 h 630012"/>
                  <a:gd name="connsiteX2" fmla="*/ 609068 w 630012"/>
                  <a:gd name="connsiteY2" fmla="*/ 695 h 630012"/>
                  <a:gd name="connsiteX3" fmla="*/ 702 w 630012"/>
                  <a:gd name="connsiteY3" fmla="*/ 609061 h 630012"/>
                  <a:gd name="connsiteX4" fmla="*/ 0 w 630012"/>
                  <a:gd name="connsiteY4" fmla="*/ 630013 h 63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012" h="630012">
                    <a:moveTo>
                      <a:pt x="0" y="630013"/>
                    </a:moveTo>
                    <a:lnTo>
                      <a:pt x="630013" y="0"/>
                    </a:lnTo>
                    <a:cubicBezTo>
                      <a:pt x="623024" y="150"/>
                      <a:pt x="616042" y="322"/>
                      <a:pt x="609068" y="695"/>
                    </a:cubicBezTo>
                    <a:lnTo>
                      <a:pt x="702" y="609061"/>
                    </a:lnTo>
                    <a:cubicBezTo>
                      <a:pt x="315" y="616042"/>
                      <a:pt x="150" y="623031"/>
                      <a:pt x="0" y="630013"/>
                    </a:cubicBezTo>
                    <a:close/>
                  </a:path>
                </a:pathLst>
              </a:custGeom>
              <a:solidFill>
                <a:srgbClr val="D2D2D2"/>
              </a:solidFill>
              <a:ln w="7144" cap="flat">
                <a:noFill/>
                <a:prstDash val="solid"/>
                <a:miter/>
              </a:ln>
            </p:spPr>
            <p:txBody>
              <a:bodyPr anchor="ctr"/>
              <a:lstStyle/>
              <a:p>
                <a:endParaRPr lang="en-US"/>
              </a:p>
            </p:txBody>
          </p:sp>
          <p:sp>
            <p:nvSpPr>
              <p:cNvPr id="1668" name="Freeform: Shape 1667">
                <a:extLst>
                  <a:ext uri="{FF2B5EF4-FFF2-40B4-BE49-F238E27FC236}">
                    <a16:creationId xmlns:a16="http://schemas.microsoft.com/office/drawing/2014/main" id="{9BB7C298-534F-A566-9CD3-F326FEC3EC07}"/>
                  </a:ext>
                </a:extLst>
              </p:cNvPr>
              <p:cNvSpPr/>
              <p:nvPr/>
            </p:nvSpPr>
            <p:spPr>
              <a:xfrm>
                <a:off x="10877819" y="4913725"/>
                <a:ext cx="551159" cy="551152"/>
              </a:xfrm>
              <a:custGeom>
                <a:avLst/>
                <a:gdLst>
                  <a:gd name="connsiteX0" fmla="*/ 0 w 551159"/>
                  <a:gd name="connsiteY0" fmla="*/ 551152 h 551152"/>
                  <a:gd name="connsiteX1" fmla="*/ 551159 w 551159"/>
                  <a:gd name="connsiteY1" fmla="*/ 0 h 551152"/>
                  <a:gd name="connsiteX2" fmla="*/ 527099 w 551159"/>
                  <a:gd name="connsiteY2" fmla="*/ 3809 h 551152"/>
                  <a:gd name="connsiteX3" fmla="*/ 3809 w 551159"/>
                  <a:gd name="connsiteY3" fmla="*/ 527099 h 551152"/>
                  <a:gd name="connsiteX4" fmla="*/ 0 w 551159"/>
                  <a:gd name="connsiteY4" fmla="*/ 551152 h 55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159" h="551152">
                    <a:moveTo>
                      <a:pt x="0" y="551152"/>
                    </a:moveTo>
                    <a:lnTo>
                      <a:pt x="551159" y="0"/>
                    </a:lnTo>
                    <a:cubicBezTo>
                      <a:pt x="543118" y="1096"/>
                      <a:pt x="535105" y="2406"/>
                      <a:pt x="527099" y="3809"/>
                    </a:cubicBezTo>
                    <a:lnTo>
                      <a:pt x="3809" y="527099"/>
                    </a:lnTo>
                    <a:cubicBezTo>
                      <a:pt x="2406" y="535098"/>
                      <a:pt x="1096" y="543111"/>
                      <a:pt x="0" y="551152"/>
                    </a:cubicBezTo>
                    <a:close/>
                  </a:path>
                </a:pathLst>
              </a:custGeom>
              <a:solidFill>
                <a:srgbClr val="D2D2D2"/>
              </a:solidFill>
              <a:ln w="7144" cap="flat">
                <a:noFill/>
                <a:prstDash val="solid"/>
                <a:miter/>
              </a:ln>
            </p:spPr>
            <p:txBody>
              <a:bodyPr anchor="ctr"/>
              <a:lstStyle/>
              <a:p>
                <a:endParaRPr lang="en-US"/>
              </a:p>
            </p:txBody>
          </p:sp>
          <p:sp>
            <p:nvSpPr>
              <p:cNvPr id="1669" name="Freeform: Shape 1668">
                <a:extLst>
                  <a:ext uri="{FF2B5EF4-FFF2-40B4-BE49-F238E27FC236}">
                    <a16:creationId xmlns:a16="http://schemas.microsoft.com/office/drawing/2014/main" id="{2A045AA2-8D9A-8682-F488-1D0FCE118A35}"/>
                  </a:ext>
                </a:extLst>
              </p:cNvPr>
              <p:cNvSpPr/>
              <p:nvPr/>
            </p:nvSpPr>
            <p:spPr>
              <a:xfrm>
                <a:off x="10895348" y="4931240"/>
                <a:ext cx="448589" cy="448596"/>
              </a:xfrm>
              <a:custGeom>
                <a:avLst/>
                <a:gdLst>
                  <a:gd name="connsiteX0" fmla="*/ 0 w 448589"/>
                  <a:gd name="connsiteY0" fmla="*/ 448597 h 448596"/>
                  <a:gd name="connsiteX1" fmla="*/ 448589 w 448589"/>
                  <a:gd name="connsiteY1" fmla="*/ 0 h 448596"/>
                  <a:gd name="connsiteX2" fmla="*/ 419560 w 448589"/>
                  <a:gd name="connsiteY2" fmla="*/ 8779 h 448596"/>
                  <a:gd name="connsiteX3" fmla="*/ 8772 w 448589"/>
                  <a:gd name="connsiteY3" fmla="*/ 419567 h 448596"/>
                  <a:gd name="connsiteX4" fmla="*/ 0 w 448589"/>
                  <a:gd name="connsiteY4" fmla="*/ 448597 h 448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589" h="448596">
                    <a:moveTo>
                      <a:pt x="0" y="448597"/>
                    </a:moveTo>
                    <a:lnTo>
                      <a:pt x="448589" y="0"/>
                    </a:lnTo>
                    <a:cubicBezTo>
                      <a:pt x="438858" y="2692"/>
                      <a:pt x="429184" y="5621"/>
                      <a:pt x="419560" y="8779"/>
                    </a:cubicBezTo>
                    <a:lnTo>
                      <a:pt x="8772" y="419567"/>
                    </a:lnTo>
                    <a:cubicBezTo>
                      <a:pt x="5614" y="429191"/>
                      <a:pt x="2685" y="438865"/>
                      <a:pt x="0" y="448597"/>
                    </a:cubicBezTo>
                    <a:close/>
                  </a:path>
                </a:pathLst>
              </a:custGeom>
              <a:solidFill>
                <a:srgbClr val="D2D2D2"/>
              </a:solidFill>
              <a:ln w="7144" cap="flat">
                <a:noFill/>
                <a:prstDash val="solid"/>
                <a:miter/>
              </a:ln>
            </p:spPr>
            <p:txBody>
              <a:bodyPr anchor="ctr"/>
              <a:lstStyle/>
              <a:p>
                <a:endParaRPr lang="en-US"/>
              </a:p>
            </p:txBody>
          </p:sp>
          <p:sp>
            <p:nvSpPr>
              <p:cNvPr id="1670" name="Freeform: Shape 1669">
                <a:extLst>
                  <a:ext uri="{FF2B5EF4-FFF2-40B4-BE49-F238E27FC236}">
                    <a16:creationId xmlns:a16="http://schemas.microsoft.com/office/drawing/2014/main" id="{DDD2B85A-54DA-A791-6814-E32B70278218}"/>
                  </a:ext>
                </a:extLst>
              </p:cNvPr>
              <p:cNvSpPr/>
              <p:nvPr/>
            </p:nvSpPr>
            <p:spPr>
              <a:xfrm>
                <a:off x="10936100" y="4971999"/>
                <a:ext cx="299568" cy="299568"/>
              </a:xfrm>
              <a:custGeom>
                <a:avLst/>
                <a:gdLst>
                  <a:gd name="connsiteX0" fmla="*/ 0 w 299568"/>
                  <a:gd name="connsiteY0" fmla="*/ 299568 h 299568"/>
                  <a:gd name="connsiteX1" fmla="*/ 299568 w 299568"/>
                  <a:gd name="connsiteY1" fmla="*/ 0 h 299568"/>
                  <a:gd name="connsiteX2" fmla="*/ 256518 w 299568"/>
                  <a:gd name="connsiteY2" fmla="*/ 22800 h 299568"/>
                  <a:gd name="connsiteX3" fmla="*/ 22800 w 299568"/>
                  <a:gd name="connsiteY3" fmla="*/ 256518 h 299568"/>
                  <a:gd name="connsiteX4" fmla="*/ 0 w 299568"/>
                  <a:gd name="connsiteY4" fmla="*/ 299568 h 29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568" h="299568">
                    <a:moveTo>
                      <a:pt x="0" y="299568"/>
                    </a:moveTo>
                    <a:lnTo>
                      <a:pt x="299568" y="0"/>
                    </a:lnTo>
                    <a:lnTo>
                      <a:pt x="256518" y="22800"/>
                    </a:lnTo>
                    <a:lnTo>
                      <a:pt x="22800" y="256518"/>
                    </a:lnTo>
                    <a:lnTo>
                      <a:pt x="0" y="299568"/>
                    </a:lnTo>
                    <a:close/>
                  </a:path>
                </a:pathLst>
              </a:custGeom>
              <a:solidFill>
                <a:srgbClr val="D2D2D2"/>
              </a:solidFill>
              <a:ln w="7144" cap="flat">
                <a:noFill/>
                <a:prstDash val="solid"/>
                <a:miter/>
              </a:ln>
            </p:spPr>
            <p:txBody>
              <a:bodyPr anchor="ctr"/>
              <a:lstStyle/>
              <a:p>
                <a:endParaRPr lang="en-US"/>
              </a:p>
            </p:txBody>
          </p:sp>
        </p:grpSp>
        <p:sp>
          <p:nvSpPr>
            <p:cNvPr id="1643" name="Oval 1642">
              <a:extLst>
                <a:ext uri="{FF2B5EF4-FFF2-40B4-BE49-F238E27FC236}">
                  <a16:creationId xmlns:a16="http://schemas.microsoft.com/office/drawing/2014/main" id="{A6D426FF-0CAE-036E-FFDD-AAB5106ED2F3}"/>
                </a:ext>
              </a:extLst>
            </p:cNvPr>
            <p:cNvSpPr/>
            <p:nvPr/>
          </p:nvSpPr>
          <p:spPr>
            <a:xfrm>
              <a:off x="10554977" y="439916"/>
              <a:ext cx="1112948" cy="1112948"/>
            </a:xfrm>
            <a:prstGeom prst="ellipse">
              <a:avLst/>
            </a:prstGeom>
            <a:solidFill>
              <a:srgbClr val="7E6E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grpSp>
        <p:nvGrpSpPr>
          <p:cNvPr id="1671" name="Google Shape;1190;p69">
            <a:extLst>
              <a:ext uri="{FF2B5EF4-FFF2-40B4-BE49-F238E27FC236}">
                <a16:creationId xmlns:a16="http://schemas.microsoft.com/office/drawing/2014/main" id="{F11EB62F-78A1-F029-1195-92578EE61F97}"/>
              </a:ext>
            </a:extLst>
          </p:cNvPr>
          <p:cNvGrpSpPr/>
          <p:nvPr/>
        </p:nvGrpSpPr>
        <p:grpSpPr>
          <a:xfrm rot="5400000">
            <a:off x="0" y="724"/>
            <a:ext cx="643254" cy="645427"/>
            <a:chOff x="329671" y="2582610"/>
            <a:chExt cx="643254" cy="645427"/>
          </a:xfrm>
        </p:grpSpPr>
        <p:sp>
          <p:nvSpPr>
            <p:cNvPr id="1672" name="Google Shape;1191;p69">
              <a:extLst>
                <a:ext uri="{FF2B5EF4-FFF2-40B4-BE49-F238E27FC236}">
                  <a16:creationId xmlns:a16="http://schemas.microsoft.com/office/drawing/2014/main" id="{19104866-02BB-C551-C5F1-31781D1BC951}"/>
                </a:ext>
              </a:extLst>
            </p:cNvPr>
            <p:cNvSpPr/>
            <p:nvPr/>
          </p:nvSpPr>
          <p:spPr>
            <a:xfrm>
              <a:off x="329671" y="2582610"/>
              <a:ext cx="643254" cy="645427"/>
            </a:xfrm>
            <a:custGeom>
              <a:avLst/>
              <a:gdLst/>
              <a:ahLst/>
              <a:cxnLst/>
              <a:rect l="l" t="t" r="r" b="b"/>
              <a:pathLst>
                <a:path w="111919" h="112297" extrusionOk="0">
                  <a:moveTo>
                    <a:pt x="1" y="1"/>
                  </a:moveTo>
                  <a:lnTo>
                    <a:pt x="1" y="112296"/>
                  </a:lnTo>
                  <a:lnTo>
                    <a:pt x="111919" y="112296"/>
                  </a:lnTo>
                  <a:lnTo>
                    <a:pt x="1" y="1"/>
                  </a:lnTo>
                  <a:close/>
                </a:path>
              </a:pathLst>
            </a:custGeom>
            <a:solidFill>
              <a:srgbClr val="F55B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192;p69">
              <a:extLst>
                <a:ext uri="{FF2B5EF4-FFF2-40B4-BE49-F238E27FC236}">
                  <a16:creationId xmlns:a16="http://schemas.microsoft.com/office/drawing/2014/main" id="{45683DF0-97D4-C88B-0B7D-52624FF799E8}"/>
                </a:ext>
              </a:extLst>
            </p:cNvPr>
            <p:cNvSpPr/>
            <p:nvPr/>
          </p:nvSpPr>
          <p:spPr>
            <a:xfrm>
              <a:off x="329671" y="2922705"/>
              <a:ext cx="304244" cy="305330"/>
            </a:xfrm>
            <a:custGeom>
              <a:avLst/>
              <a:gdLst/>
              <a:ahLst/>
              <a:cxnLst/>
              <a:rect l="l" t="t" r="r" b="b"/>
              <a:pathLst>
                <a:path w="52935" h="53124" extrusionOk="0">
                  <a:moveTo>
                    <a:pt x="1" y="0"/>
                  </a:moveTo>
                  <a:lnTo>
                    <a:pt x="1" y="53123"/>
                  </a:lnTo>
                  <a:lnTo>
                    <a:pt x="52935" y="53123"/>
                  </a:lnTo>
                  <a:lnTo>
                    <a:pt x="1" y="0"/>
                  </a:lnTo>
                  <a:close/>
                </a:path>
              </a:pathLst>
            </a:custGeom>
            <a:solidFill>
              <a:srgbClr val="9BA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52117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026534F4-784F-EBFB-4B2E-9C2741D314B9}"/>
              </a:ext>
            </a:extLst>
          </p:cNvPr>
          <p:cNvSpPr txBox="1">
            <a:spLocks/>
          </p:cNvSpPr>
          <p:nvPr/>
        </p:nvSpPr>
        <p:spPr>
          <a:xfrm>
            <a:off x="121960" y="16723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18" name="Title 2">
            <a:extLst>
              <a:ext uri="{FF2B5EF4-FFF2-40B4-BE49-F238E27FC236}">
                <a16:creationId xmlns:a16="http://schemas.microsoft.com/office/drawing/2014/main" id="{CF7E0CFF-37CF-B5EB-51C1-66BAD2196917}"/>
              </a:ext>
            </a:extLst>
          </p:cNvPr>
          <p:cNvSpPr>
            <a:spLocks noGrp="1"/>
          </p:cNvSpPr>
          <p:nvPr>
            <p:ph type="title"/>
          </p:nvPr>
        </p:nvSpPr>
        <p:spPr>
          <a:xfrm>
            <a:off x="671174" y="1193269"/>
            <a:ext cx="5862487" cy="688898"/>
          </a:xfrm>
        </p:spPr>
        <p:txBody>
          <a:bodyPr>
            <a:normAutofit/>
          </a:bodyPr>
          <a:lstStyle/>
          <a:p>
            <a:pPr>
              <a:defRPr sz="2800" b="1">
                <a:solidFill>
                  <a:srgbClr val="036B9F"/>
                </a:solidFill>
                <a:latin typeface="Myriad Pro" panose="020B0503030403020204" pitchFamily="34" charset="0"/>
                <a:ea typeface="+mn-ea"/>
                <a:cs typeface="Poppins" panose="00000500000000000000" pitchFamily="2" charset="-70"/>
              </a:defRPr>
            </a:pPr>
            <a:r>
              <a:t>Hareketlilik VS Ulaşım</a:t>
            </a:r>
            <a:endParaRPr lang="en-US" sz="2800" b="1" dirty="0">
              <a:solidFill>
                <a:srgbClr val="036B9F"/>
              </a:solidFill>
              <a:latin typeface="Myriad Pro" panose="020B0503030403020204" pitchFamily="34" charset="0"/>
              <a:ea typeface="+mn-ea"/>
              <a:cs typeface="Poppins" panose="00000500000000000000" pitchFamily="2" charset="-70"/>
            </a:endParaRPr>
          </a:p>
        </p:txBody>
      </p:sp>
      <p:sp>
        <p:nvSpPr>
          <p:cNvPr id="20" name="Title 15">
            <a:extLst>
              <a:ext uri="{FF2B5EF4-FFF2-40B4-BE49-F238E27FC236}">
                <a16:creationId xmlns:a16="http://schemas.microsoft.com/office/drawing/2014/main" id="{7C9227BA-141E-2B67-ECF3-184BB66D052D}"/>
              </a:ext>
            </a:extLst>
          </p:cNvPr>
          <p:cNvSpPr txBox="1">
            <a:spLocks/>
          </p:cNvSpPr>
          <p:nvPr/>
        </p:nvSpPr>
        <p:spPr>
          <a:xfrm>
            <a:off x="274360" y="18247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9" name="Rectangle: Rounded Corners 8">
            <a:extLst>
              <a:ext uri="{FF2B5EF4-FFF2-40B4-BE49-F238E27FC236}">
                <a16:creationId xmlns:a16="http://schemas.microsoft.com/office/drawing/2014/main" id="{20A9F65D-24F2-6A16-A28F-B706EE679B1E}"/>
              </a:ext>
            </a:extLst>
          </p:cNvPr>
          <p:cNvSpPr/>
          <p:nvPr/>
        </p:nvSpPr>
        <p:spPr>
          <a:xfrm>
            <a:off x="705461" y="5218031"/>
            <a:ext cx="10354343" cy="1057479"/>
          </a:xfrm>
          <a:prstGeom prst="roundRect">
            <a:avLst>
              <a:gd name="adj" fmla="val 0"/>
            </a:avLst>
          </a:prstGeom>
          <a:solidFill>
            <a:srgbClr val="509689"/>
          </a:solidFill>
          <a:ln/>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2400" b="1" kern="1200">
                <a:ln>
                  <a:noFill/>
                </a:ln>
                <a:effectLst/>
                <a:uLnTx/>
                <a:uFillTx/>
                <a:latin typeface="Calibri" panose="020F0502020204030204"/>
                <a:ea typeface="+mn-ea"/>
                <a:cs typeface="+mn-cs"/>
              </a:defRPr>
            </a:pPr>
            <a:r>
              <a:rPr dirty="0" err="1">
                <a:solidFill>
                  <a:prstClr val="white"/>
                </a:solidFill>
              </a:rPr>
              <a:t>Hareketlilik</a:t>
            </a:r>
            <a:r>
              <a:rPr dirty="0">
                <a:solidFill>
                  <a:prstClr val="white"/>
                </a:solidFill>
              </a:rPr>
              <a:t> </a:t>
            </a:r>
            <a:r>
              <a:rPr dirty="0" err="1">
                <a:solidFill>
                  <a:prstClr val="white"/>
                </a:solidFill>
              </a:rPr>
              <a:t>sadece</a:t>
            </a:r>
            <a:r>
              <a:rPr dirty="0">
                <a:solidFill>
                  <a:prstClr val="white"/>
                </a:solidFill>
              </a:rPr>
              <a:t> </a:t>
            </a:r>
            <a:r>
              <a:rPr dirty="0" err="1">
                <a:solidFill>
                  <a:prstClr val="white"/>
                </a:solidFill>
              </a:rPr>
              <a:t>bir</a:t>
            </a:r>
            <a:r>
              <a:rPr dirty="0">
                <a:solidFill>
                  <a:prstClr val="white"/>
                </a:solidFill>
              </a:rPr>
              <a:t> </a:t>
            </a:r>
            <a:r>
              <a:rPr dirty="0" err="1">
                <a:solidFill>
                  <a:prstClr val="white"/>
                </a:solidFill>
              </a:rPr>
              <a:t>ulaşım</a:t>
            </a:r>
            <a:r>
              <a:rPr dirty="0">
                <a:solidFill>
                  <a:prstClr val="white"/>
                </a:solidFill>
              </a:rPr>
              <a:t> </a:t>
            </a:r>
            <a:r>
              <a:rPr dirty="0" err="1">
                <a:solidFill>
                  <a:prstClr val="white"/>
                </a:solidFill>
              </a:rPr>
              <a:t>moduna</a:t>
            </a:r>
            <a:r>
              <a:rPr dirty="0">
                <a:solidFill>
                  <a:prstClr val="white"/>
                </a:solidFill>
              </a:rPr>
              <a:t> </a:t>
            </a:r>
            <a:r>
              <a:rPr dirty="0" err="1">
                <a:solidFill>
                  <a:prstClr val="white"/>
                </a:solidFill>
              </a:rPr>
              <a:t>erişim</a:t>
            </a:r>
            <a:r>
              <a:rPr dirty="0">
                <a:solidFill>
                  <a:prstClr val="white"/>
                </a:solidFill>
              </a:rPr>
              <a:t> </a:t>
            </a:r>
            <a:r>
              <a:rPr dirty="0" err="1">
                <a:solidFill>
                  <a:prstClr val="white"/>
                </a:solidFill>
              </a:rPr>
              <a:t>sağlamak</a:t>
            </a:r>
            <a:r>
              <a:rPr dirty="0">
                <a:solidFill>
                  <a:prstClr val="white"/>
                </a:solidFill>
              </a:rPr>
              <a:t> </a:t>
            </a:r>
            <a:r>
              <a:rPr dirty="0" err="1">
                <a:solidFill>
                  <a:srgbClr val="FF0000"/>
                </a:solidFill>
              </a:rPr>
              <a:t>değildir</a:t>
            </a:r>
            <a:r>
              <a:rPr dirty="0">
                <a:solidFill>
                  <a:prstClr val="white"/>
                </a:solidFill>
              </a:rPr>
              <a:t>. </a:t>
            </a:r>
            <a:endParaRPr kumimoji="0" lang="lt-LT"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2400" b="1" kern="1200">
                <a:ln>
                  <a:noFill/>
                </a:ln>
                <a:solidFill>
                  <a:prstClr val="white"/>
                </a:solidFill>
                <a:effectLst/>
                <a:uLnTx/>
                <a:uFillTx/>
                <a:latin typeface="Calibri" panose="020F0502020204030204"/>
                <a:ea typeface="+mn-ea"/>
                <a:cs typeface="+mn-cs"/>
              </a:defRPr>
            </a:pPr>
            <a:r>
              <a:rPr dirty="0" err="1"/>
              <a:t>Hareketlilik</a:t>
            </a:r>
            <a:r>
              <a:rPr dirty="0"/>
              <a:t>, </a:t>
            </a:r>
            <a:r>
              <a:rPr dirty="0" err="1"/>
              <a:t>çeşitli</a:t>
            </a:r>
            <a:r>
              <a:rPr dirty="0"/>
              <a:t> </a:t>
            </a:r>
            <a:r>
              <a:rPr dirty="0" err="1"/>
              <a:t>ulaşım</a:t>
            </a:r>
            <a:r>
              <a:rPr dirty="0"/>
              <a:t> </a:t>
            </a:r>
            <a:r>
              <a:rPr dirty="0" err="1"/>
              <a:t>seçeneklerinin</a:t>
            </a:r>
            <a:r>
              <a:rPr dirty="0"/>
              <a:t> </a:t>
            </a:r>
            <a:r>
              <a:rPr dirty="0" err="1"/>
              <a:t>bulunmasıyla</a:t>
            </a:r>
            <a:r>
              <a:rPr dirty="0"/>
              <a:t> </a:t>
            </a:r>
            <a:r>
              <a:rPr dirty="0" err="1"/>
              <a:t>ve</a:t>
            </a:r>
            <a:r>
              <a:rPr dirty="0"/>
              <a:t> </a:t>
            </a:r>
            <a:r>
              <a:rPr dirty="0" err="1"/>
              <a:t>bu</a:t>
            </a:r>
            <a:r>
              <a:rPr dirty="0"/>
              <a:t> </a:t>
            </a:r>
            <a:r>
              <a:rPr dirty="0" err="1"/>
              <a:t>seçeneklerin</a:t>
            </a:r>
            <a:r>
              <a:rPr dirty="0"/>
              <a:t> </a:t>
            </a:r>
            <a:r>
              <a:rPr dirty="0" err="1"/>
              <a:t>kalitesiyle</a:t>
            </a:r>
            <a:r>
              <a:rPr dirty="0"/>
              <a:t> </a:t>
            </a:r>
            <a:r>
              <a:rPr dirty="0" err="1"/>
              <a:t>ilgilidir</a:t>
            </a:r>
            <a:r>
              <a:rPr dirty="0"/>
              <a:t>.</a:t>
            </a:r>
          </a:p>
        </p:txBody>
      </p:sp>
      <p:grpSp>
        <p:nvGrpSpPr>
          <p:cNvPr id="63" name="Google Shape;796;p32">
            <a:extLst>
              <a:ext uri="{FF2B5EF4-FFF2-40B4-BE49-F238E27FC236}">
                <a16:creationId xmlns:a16="http://schemas.microsoft.com/office/drawing/2014/main" id="{7CD77FA1-7391-15B1-7575-F0DBE197037F}"/>
              </a:ext>
            </a:extLst>
          </p:cNvPr>
          <p:cNvGrpSpPr/>
          <p:nvPr/>
        </p:nvGrpSpPr>
        <p:grpSpPr>
          <a:xfrm>
            <a:off x="5990360" y="2016637"/>
            <a:ext cx="4879805" cy="3219913"/>
            <a:chOff x="4970649" y="1354675"/>
            <a:chExt cx="4305267" cy="2840807"/>
          </a:xfrm>
        </p:grpSpPr>
        <p:sp>
          <p:nvSpPr>
            <p:cNvPr id="64" name="Google Shape;797;p32">
              <a:extLst>
                <a:ext uri="{FF2B5EF4-FFF2-40B4-BE49-F238E27FC236}">
                  <a16:creationId xmlns:a16="http://schemas.microsoft.com/office/drawing/2014/main" id="{FDDAC54C-C09F-FD2D-4B64-9254328EEBEB}"/>
                </a:ext>
              </a:extLst>
            </p:cNvPr>
            <p:cNvSpPr/>
            <p:nvPr/>
          </p:nvSpPr>
          <p:spPr>
            <a:xfrm>
              <a:off x="4970699" y="1354675"/>
              <a:ext cx="4305217" cy="444600"/>
            </a:xfrm>
            <a:prstGeom prst="roundRect">
              <a:avLst>
                <a:gd name="adj" fmla="val 50000"/>
              </a:avLst>
            </a:prstGeom>
            <a:solidFill>
              <a:srgbClr val="036B9F"/>
            </a:solidFill>
            <a:ln>
              <a:noFill/>
            </a:ln>
          </p:spPr>
          <p:txBody>
            <a:bodyPr spcFirstLastPara="1" wrap="square" lIns="91425" tIns="91425" rIns="91425" bIns="91425" anchor="ctr" anchorCtr="0">
              <a:noAutofit/>
            </a:bodyPr>
            <a:lstStyle/>
            <a:p>
              <a:pPr marL="0" lvl="0" indent="0" algn="ctr" rtl="0">
                <a:spcBef>
                  <a:spcPts val="0"/>
                </a:spcBef>
                <a:spcAft>
                  <a:spcPts val="0"/>
                </a:spcAft>
                <a:buNone/>
                <a:defRPr sz="2400">
                  <a:solidFill>
                    <a:schemeClr val="lt1"/>
                  </a:solidFill>
                  <a:latin typeface="Fira Sans Extra Condensed Medium"/>
                  <a:ea typeface="Fira Sans Extra Condensed Medium"/>
                  <a:cs typeface="Fira Sans Extra Condensed Medium"/>
                  <a:sym typeface="Fira Sans Extra Condensed Medium"/>
                </a:defRPr>
              </a:pPr>
              <a:r>
                <a:t>ULAŞIM</a:t>
              </a:r>
              <a:endParaRPr sz="2400" dirty="0">
                <a:solidFill>
                  <a:schemeClr val="lt1"/>
                </a:solidFill>
                <a:latin typeface="Fira Sans Extra Condensed Medium"/>
                <a:ea typeface="Fira Sans Extra Condensed Medium"/>
                <a:cs typeface="Fira Sans Extra Condensed Medium"/>
                <a:sym typeface="Fira Sans Extra Condensed Medium"/>
              </a:endParaRPr>
            </a:p>
          </p:txBody>
        </p:sp>
        <p:sp>
          <p:nvSpPr>
            <p:cNvPr id="86" name="Google Shape;800;p32">
              <a:extLst>
                <a:ext uri="{FF2B5EF4-FFF2-40B4-BE49-F238E27FC236}">
                  <a16:creationId xmlns:a16="http://schemas.microsoft.com/office/drawing/2014/main" id="{5CC0C624-6F05-6B1E-5AD6-FEFA4211D4CC}"/>
                </a:ext>
              </a:extLst>
            </p:cNvPr>
            <p:cNvSpPr txBox="1"/>
            <p:nvPr/>
          </p:nvSpPr>
          <p:spPr>
            <a:xfrm>
              <a:off x="5564006" y="2896858"/>
              <a:ext cx="3118500" cy="799200"/>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kern="1200">
                  <a:ln>
                    <a:noFill/>
                  </a:ln>
                  <a:solidFill>
                    <a:prstClr val="black"/>
                  </a:solidFill>
                  <a:effectLst/>
                  <a:uLnTx/>
                  <a:uFillTx/>
                  <a:latin typeface="Calibri" panose="020F0502020204030204"/>
                  <a:ea typeface="+mn-ea"/>
                  <a:cs typeface="+mn-cs"/>
                </a:defRPr>
              </a:pPr>
              <a:r>
                <a:t>Ulaşım, hareketliliğin somut olarak gerçekleştirilmesi için gerekli olan bir araçtır.</a:t>
              </a:r>
              <a:endParaRPr kumimoji="0" lang="lt-L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6" name="Google Shape;801;p32">
              <a:extLst>
                <a:ext uri="{FF2B5EF4-FFF2-40B4-BE49-F238E27FC236}">
                  <a16:creationId xmlns:a16="http://schemas.microsoft.com/office/drawing/2014/main" id="{841139A3-6B60-089B-0CAC-AC829914C42C}"/>
                </a:ext>
              </a:extLst>
            </p:cNvPr>
            <p:cNvGrpSpPr/>
            <p:nvPr/>
          </p:nvGrpSpPr>
          <p:grpSpPr>
            <a:xfrm>
              <a:off x="4970650" y="3965542"/>
              <a:ext cx="4305215" cy="229940"/>
              <a:chOff x="4970650" y="3965542"/>
              <a:chExt cx="4305215" cy="229940"/>
            </a:xfrm>
          </p:grpSpPr>
          <p:sp>
            <p:nvSpPr>
              <p:cNvPr id="68" name="Google Shape;802;p32">
                <a:extLst>
                  <a:ext uri="{FF2B5EF4-FFF2-40B4-BE49-F238E27FC236}">
                    <a16:creationId xmlns:a16="http://schemas.microsoft.com/office/drawing/2014/main" id="{50CF54A2-6D32-0CFB-EEE6-E47C998AC11C}"/>
                  </a:ext>
                </a:extLst>
              </p:cNvPr>
              <p:cNvSpPr/>
              <p:nvPr/>
            </p:nvSpPr>
            <p:spPr>
              <a:xfrm>
                <a:off x="4970650" y="4021675"/>
                <a:ext cx="4305215" cy="40336"/>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lt1"/>
                  </a:solidFill>
                  <a:latin typeface="Fira Sans Extra Condensed Medium"/>
                  <a:ea typeface="Fira Sans Extra Condensed Medium"/>
                  <a:cs typeface="Fira Sans Extra Condensed Medium"/>
                  <a:sym typeface="Fira Sans Extra Condensed Medium"/>
                </a:endParaRPr>
              </a:p>
            </p:txBody>
          </p:sp>
          <p:grpSp>
            <p:nvGrpSpPr>
              <p:cNvPr id="78" name="Google Shape;805;p32">
                <a:extLst>
                  <a:ext uri="{FF2B5EF4-FFF2-40B4-BE49-F238E27FC236}">
                    <a16:creationId xmlns:a16="http://schemas.microsoft.com/office/drawing/2014/main" id="{DF992A37-A4E0-0C81-2F20-A07D40562A14}"/>
                  </a:ext>
                </a:extLst>
              </p:cNvPr>
              <p:cNvGrpSpPr/>
              <p:nvPr/>
            </p:nvGrpSpPr>
            <p:grpSpPr>
              <a:xfrm>
                <a:off x="5367162" y="3965542"/>
                <a:ext cx="114215" cy="229940"/>
                <a:chOff x="3220050" y="3278475"/>
                <a:chExt cx="121325" cy="244175"/>
              </a:xfrm>
            </p:grpSpPr>
            <p:sp>
              <p:nvSpPr>
                <p:cNvPr id="81" name="Google Shape;807;p32">
                  <a:extLst>
                    <a:ext uri="{FF2B5EF4-FFF2-40B4-BE49-F238E27FC236}">
                      <a16:creationId xmlns:a16="http://schemas.microsoft.com/office/drawing/2014/main" id="{E6C035AC-A0C6-4B5E-BDB9-5BD1099CB861}"/>
                    </a:ext>
                  </a:extLst>
                </p:cNvPr>
                <p:cNvSpPr/>
                <p:nvPr/>
              </p:nvSpPr>
              <p:spPr>
                <a:xfrm>
                  <a:off x="3262600" y="3278475"/>
                  <a:ext cx="35450" cy="35475"/>
                </a:xfrm>
                <a:custGeom>
                  <a:avLst/>
                  <a:gdLst/>
                  <a:ahLst/>
                  <a:cxnLst/>
                  <a:rect l="l" t="t" r="r" b="b"/>
                  <a:pathLst>
                    <a:path w="1418" h="1419" extrusionOk="0">
                      <a:moveTo>
                        <a:pt x="725" y="0"/>
                      </a:moveTo>
                      <a:cubicBezTo>
                        <a:pt x="315" y="0"/>
                        <a:pt x="0" y="315"/>
                        <a:pt x="0" y="725"/>
                      </a:cubicBezTo>
                      <a:cubicBezTo>
                        <a:pt x="0" y="1103"/>
                        <a:pt x="315" y="1418"/>
                        <a:pt x="725" y="1418"/>
                      </a:cubicBezTo>
                      <a:cubicBezTo>
                        <a:pt x="1103" y="1418"/>
                        <a:pt x="1418" y="1103"/>
                        <a:pt x="1418" y="725"/>
                      </a:cubicBezTo>
                      <a:cubicBezTo>
                        <a:pt x="1418" y="315"/>
                        <a:pt x="1103" y="0"/>
                        <a:pt x="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08;p32">
                  <a:extLst>
                    <a:ext uri="{FF2B5EF4-FFF2-40B4-BE49-F238E27FC236}">
                      <a16:creationId xmlns:a16="http://schemas.microsoft.com/office/drawing/2014/main" id="{B58A44E4-06DF-F22D-FBA5-54483C53045C}"/>
                    </a:ext>
                  </a:extLst>
                </p:cNvPr>
                <p:cNvSpPr/>
                <p:nvPr/>
              </p:nvSpPr>
              <p:spPr>
                <a:xfrm>
                  <a:off x="3220050" y="3452525"/>
                  <a:ext cx="121325" cy="35475"/>
                </a:xfrm>
                <a:custGeom>
                  <a:avLst/>
                  <a:gdLst/>
                  <a:ahLst/>
                  <a:cxnLst/>
                  <a:rect l="l" t="t" r="r" b="b"/>
                  <a:pathLst>
                    <a:path w="4853" h="1419" extrusionOk="0">
                      <a:moveTo>
                        <a:pt x="1" y="1"/>
                      </a:moveTo>
                      <a:lnTo>
                        <a:pt x="1" y="347"/>
                      </a:lnTo>
                      <a:cubicBezTo>
                        <a:pt x="1" y="946"/>
                        <a:pt x="473" y="1419"/>
                        <a:pt x="1040" y="1419"/>
                      </a:cubicBezTo>
                      <a:lnTo>
                        <a:pt x="3781" y="1419"/>
                      </a:lnTo>
                      <a:cubicBezTo>
                        <a:pt x="4380" y="1419"/>
                        <a:pt x="4853" y="946"/>
                        <a:pt x="4853" y="347"/>
                      </a:cubicBezTo>
                      <a:lnTo>
                        <a:pt x="48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10;p32">
                  <a:extLst>
                    <a:ext uri="{FF2B5EF4-FFF2-40B4-BE49-F238E27FC236}">
                      <a16:creationId xmlns:a16="http://schemas.microsoft.com/office/drawing/2014/main" id="{748BA750-3DD1-2BDA-482B-199C4B10FE79}"/>
                    </a:ext>
                  </a:extLst>
                </p:cNvPr>
                <p:cNvSpPr/>
                <p:nvPr/>
              </p:nvSpPr>
              <p:spPr>
                <a:xfrm>
                  <a:off x="3237375" y="3505300"/>
                  <a:ext cx="87450" cy="17350"/>
                </a:xfrm>
                <a:custGeom>
                  <a:avLst/>
                  <a:gdLst/>
                  <a:ahLst/>
                  <a:cxnLst/>
                  <a:rect l="l" t="t" r="r" b="b"/>
                  <a:pathLst>
                    <a:path w="3498" h="694" extrusionOk="0">
                      <a:moveTo>
                        <a:pt x="32" y="1"/>
                      </a:moveTo>
                      <a:cubicBezTo>
                        <a:pt x="1" y="379"/>
                        <a:pt x="284" y="694"/>
                        <a:pt x="694" y="694"/>
                      </a:cubicBezTo>
                      <a:lnTo>
                        <a:pt x="2773" y="694"/>
                      </a:lnTo>
                      <a:cubicBezTo>
                        <a:pt x="3183" y="694"/>
                        <a:pt x="3498" y="379"/>
                        <a:pt x="3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 name="Google Shape;819;p32">
              <a:extLst>
                <a:ext uri="{FF2B5EF4-FFF2-40B4-BE49-F238E27FC236}">
                  <a16:creationId xmlns:a16="http://schemas.microsoft.com/office/drawing/2014/main" id="{63816346-B8A6-C2AC-EDC1-D0702F4DD543}"/>
                </a:ext>
              </a:extLst>
            </p:cNvPr>
            <p:cNvSpPr txBox="1"/>
            <p:nvPr/>
          </p:nvSpPr>
          <p:spPr>
            <a:xfrm>
              <a:off x="4970649" y="1901636"/>
              <a:ext cx="4305216" cy="394800"/>
            </a:xfrm>
            <a:prstGeom prst="rect">
              <a:avLst/>
            </a:prstGeom>
            <a:noFill/>
            <a:ln>
              <a:noFill/>
            </a:ln>
          </p:spPr>
          <p:txBody>
            <a:bodyPr spcFirstLastPara="1" wrap="square" lIns="91425" tIns="91425" rIns="91425" bIns="91425" anchor="t" anchorCtr="0">
              <a:noAutofit/>
            </a:bodyPr>
            <a:lstStyle/>
            <a:p>
              <a:pPr algn="just">
                <a:buFont typeface="Arial" panose="020B0604020202020204" pitchFamily="34" charset="0"/>
                <a:buChar char="•"/>
                <a:defRPr sz="1800"/>
              </a:pPr>
              <a:r>
                <a:rPr b="1"/>
                <a:t>Ulaşım</a:t>
              </a:r>
              <a:r>
                <a:t> (Transportation) birini veya bir şeyi bir yerden başka bir yere taşıma eylemini ifade eden bir kavramdır.</a:t>
              </a:r>
              <a:endParaRPr lang="lt-LT" sz="1800" dirty="0"/>
            </a:p>
          </p:txBody>
        </p:sp>
      </p:grpSp>
      <p:grpSp>
        <p:nvGrpSpPr>
          <p:cNvPr id="87" name="Google Shape;796;p32">
            <a:extLst>
              <a:ext uri="{FF2B5EF4-FFF2-40B4-BE49-F238E27FC236}">
                <a16:creationId xmlns:a16="http://schemas.microsoft.com/office/drawing/2014/main" id="{CF0E5A10-8DF6-CED4-748A-398B3D7567E2}"/>
              </a:ext>
            </a:extLst>
          </p:cNvPr>
          <p:cNvGrpSpPr/>
          <p:nvPr/>
        </p:nvGrpSpPr>
        <p:grpSpPr>
          <a:xfrm>
            <a:off x="671174" y="2016637"/>
            <a:ext cx="4879805" cy="3219913"/>
            <a:chOff x="4970649" y="1354675"/>
            <a:chExt cx="4305267" cy="2840807"/>
          </a:xfrm>
        </p:grpSpPr>
        <p:sp>
          <p:nvSpPr>
            <p:cNvPr id="88" name="Google Shape;797;p32">
              <a:extLst>
                <a:ext uri="{FF2B5EF4-FFF2-40B4-BE49-F238E27FC236}">
                  <a16:creationId xmlns:a16="http://schemas.microsoft.com/office/drawing/2014/main" id="{E82DBAA6-F027-0D32-7168-2A3411622207}"/>
                </a:ext>
              </a:extLst>
            </p:cNvPr>
            <p:cNvSpPr/>
            <p:nvPr/>
          </p:nvSpPr>
          <p:spPr>
            <a:xfrm>
              <a:off x="4970699" y="1354675"/>
              <a:ext cx="4305217" cy="444600"/>
            </a:xfrm>
            <a:prstGeom prst="roundRect">
              <a:avLst>
                <a:gd name="adj" fmla="val 50000"/>
              </a:avLst>
            </a:prstGeom>
            <a:solidFill>
              <a:srgbClr val="509689"/>
            </a:solidFill>
            <a:ln>
              <a:noFill/>
            </a:ln>
          </p:spPr>
          <p:txBody>
            <a:bodyPr spcFirstLastPara="1" wrap="square" lIns="91425" tIns="91425" rIns="91425" bIns="91425" anchor="ctr" anchorCtr="0">
              <a:noAutofit/>
            </a:bodyPr>
            <a:lstStyle/>
            <a:p>
              <a:pPr marL="0" lvl="0" indent="0" algn="ctr" rtl="0">
                <a:spcBef>
                  <a:spcPts val="0"/>
                </a:spcBef>
                <a:spcAft>
                  <a:spcPts val="0"/>
                </a:spcAft>
                <a:buNone/>
                <a:defRPr sz="2400">
                  <a:solidFill>
                    <a:schemeClr val="lt1"/>
                  </a:solidFill>
                  <a:latin typeface="Fira Sans Extra Condensed Medium"/>
                  <a:ea typeface="Fira Sans Extra Condensed Medium"/>
                  <a:cs typeface="Fira Sans Extra Condensed Medium"/>
                  <a:sym typeface="Fira Sans Extra Condensed Medium"/>
                </a:defRPr>
              </a:pPr>
              <a:r>
                <a:t>HAREKETLİLİK</a:t>
              </a:r>
              <a:endParaRPr sz="2400" dirty="0">
                <a:solidFill>
                  <a:schemeClr val="lt1"/>
                </a:solidFill>
                <a:latin typeface="Fira Sans Extra Condensed Medium"/>
                <a:ea typeface="Fira Sans Extra Condensed Medium"/>
                <a:cs typeface="Fira Sans Extra Condensed Medium"/>
                <a:sym typeface="Fira Sans Extra Condensed Medium"/>
              </a:endParaRPr>
            </a:p>
          </p:txBody>
        </p:sp>
        <p:sp>
          <p:nvSpPr>
            <p:cNvPr id="98" name="Google Shape;800;p32">
              <a:extLst>
                <a:ext uri="{FF2B5EF4-FFF2-40B4-BE49-F238E27FC236}">
                  <a16:creationId xmlns:a16="http://schemas.microsoft.com/office/drawing/2014/main" id="{A9D09636-0A19-BE5C-A13F-AA8A2A6F690F}"/>
                </a:ext>
              </a:extLst>
            </p:cNvPr>
            <p:cNvSpPr txBox="1"/>
            <p:nvPr/>
          </p:nvSpPr>
          <p:spPr>
            <a:xfrm>
              <a:off x="5205413" y="2880419"/>
              <a:ext cx="3618561" cy="1108964"/>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kern="1200">
                  <a:ln>
                    <a:noFill/>
                  </a:ln>
                  <a:solidFill>
                    <a:prstClr val="black"/>
                  </a:solidFill>
                  <a:effectLst/>
                  <a:uLnTx/>
                  <a:uFillTx/>
                  <a:latin typeface="Calibri" panose="020F0502020204030204"/>
                  <a:ea typeface="+mn-ea"/>
                  <a:cs typeface="+mn-cs"/>
                </a:defRPr>
              </a:pPr>
              <a:r>
                <a:t>Hareketlilik, yaşama, çalışma, dinlenme, üretim, ticaret ve tüketim gibi sosyal faaliyetlerin doğrudan bir sonucudur.</a:t>
              </a:r>
              <a:endParaRPr kumimoji="0" lang="lt-L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0" name="Google Shape;801;p32">
              <a:extLst>
                <a:ext uri="{FF2B5EF4-FFF2-40B4-BE49-F238E27FC236}">
                  <a16:creationId xmlns:a16="http://schemas.microsoft.com/office/drawing/2014/main" id="{93FDBB23-9642-0092-0885-2F00B4158784}"/>
                </a:ext>
              </a:extLst>
            </p:cNvPr>
            <p:cNvGrpSpPr/>
            <p:nvPr/>
          </p:nvGrpSpPr>
          <p:grpSpPr>
            <a:xfrm>
              <a:off x="4970650" y="3965542"/>
              <a:ext cx="4305215" cy="229940"/>
              <a:chOff x="4970650" y="3965542"/>
              <a:chExt cx="4305215" cy="229940"/>
            </a:xfrm>
          </p:grpSpPr>
          <p:sp>
            <p:nvSpPr>
              <p:cNvPr id="92" name="Google Shape;802;p32">
                <a:extLst>
                  <a:ext uri="{FF2B5EF4-FFF2-40B4-BE49-F238E27FC236}">
                    <a16:creationId xmlns:a16="http://schemas.microsoft.com/office/drawing/2014/main" id="{B07C4F7C-AF69-8438-CF11-02F4C14E8D96}"/>
                  </a:ext>
                </a:extLst>
              </p:cNvPr>
              <p:cNvSpPr/>
              <p:nvPr/>
            </p:nvSpPr>
            <p:spPr>
              <a:xfrm>
                <a:off x="4970650" y="4021675"/>
                <a:ext cx="4305215" cy="40336"/>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lt1"/>
                  </a:solidFill>
                  <a:latin typeface="Fira Sans Extra Condensed Medium"/>
                  <a:ea typeface="Fira Sans Extra Condensed Medium"/>
                  <a:cs typeface="Fira Sans Extra Condensed Medium"/>
                  <a:sym typeface="Fira Sans Extra Condensed Medium"/>
                </a:endParaRPr>
              </a:p>
            </p:txBody>
          </p:sp>
          <p:grpSp>
            <p:nvGrpSpPr>
              <p:cNvPr id="93" name="Google Shape;805;p32">
                <a:extLst>
                  <a:ext uri="{FF2B5EF4-FFF2-40B4-BE49-F238E27FC236}">
                    <a16:creationId xmlns:a16="http://schemas.microsoft.com/office/drawing/2014/main" id="{06D5CB5C-239C-B315-675D-95999C4DBD54}"/>
                  </a:ext>
                </a:extLst>
              </p:cNvPr>
              <p:cNvGrpSpPr/>
              <p:nvPr/>
            </p:nvGrpSpPr>
            <p:grpSpPr>
              <a:xfrm>
                <a:off x="5367162" y="3965542"/>
                <a:ext cx="114215" cy="229940"/>
                <a:chOff x="3220050" y="3278475"/>
                <a:chExt cx="121325" cy="244175"/>
              </a:xfrm>
            </p:grpSpPr>
            <p:sp>
              <p:nvSpPr>
                <p:cNvPr id="94" name="Google Shape;807;p32">
                  <a:extLst>
                    <a:ext uri="{FF2B5EF4-FFF2-40B4-BE49-F238E27FC236}">
                      <a16:creationId xmlns:a16="http://schemas.microsoft.com/office/drawing/2014/main" id="{56FCC39B-F836-0E17-E234-AA51629E753E}"/>
                    </a:ext>
                  </a:extLst>
                </p:cNvPr>
                <p:cNvSpPr/>
                <p:nvPr/>
              </p:nvSpPr>
              <p:spPr>
                <a:xfrm>
                  <a:off x="3262600" y="3278475"/>
                  <a:ext cx="35450" cy="35475"/>
                </a:xfrm>
                <a:custGeom>
                  <a:avLst/>
                  <a:gdLst/>
                  <a:ahLst/>
                  <a:cxnLst/>
                  <a:rect l="l" t="t" r="r" b="b"/>
                  <a:pathLst>
                    <a:path w="1418" h="1419" extrusionOk="0">
                      <a:moveTo>
                        <a:pt x="725" y="0"/>
                      </a:moveTo>
                      <a:cubicBezTo>
                        <a:pt x="315" y="0"/>
                        <a:pt x="0" y="315"/>
                        <a:pt x="0" y="725"/>
                      </a:cubicBezTo>
                      <a:cubicBezTo>
                        <a:pt x="0" y="1103"/>
                        <a:pt x="315" y="1418"/>
                        <a:pt x="725" y="1418"/>
                      </a:cubicBezTo>
                      <a:cubicBezTo>
                        <a:pt x="1103" y="1418"/>
                        <a:pt x="1418" y="1103"/>
                        <a:pt x="1418" y="725"/>
                      </a:cubicBezTo>
                      <a:cubicBezTo>
                        <a:pt x="1418" y="315"/>
                        <a:pt x="1103" y="0"/>
                        <a:pt x="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08;p32">
                  <a:extLst>
                    <a:ext uri="{FF2B5EF4-FFF2-40B4-BE49-F238E27FC236}">
                      <a16:creationId xmlns:a16="http://schemas.microsoft.com/office/drawing/2014/main" id="{8496DA94-03FE-949D-7F3F-6CE69FB934CA}"/>
                    </a:ext>
                  </a:extLst>
                </p:cNvPr>
                <p:cNvSpPr/>
                <p:nvPr/>
              </p:nvSpPr>
              <p:spPr>
                <a:xfrm>
                  <a:off x="3220050" y="3452525"/>
                  <a:ext cx="121325" cy="35475"/>
                </a:xfrm>
                <a:custGeom>
                  <a:avLst/>
                  <a:gdLst/>
                  <a:ahLst/>
                  <a:cxnLst/>
                  <a:rect l="l" t="t" r="r" b="b"/>
                  <a:pathLst>
                    <a:path w="4853" h="1419" extrusionOk="0">
                      <a:moveTo>
                        <a:pt x="1" y="1"/>
                      </a:moveTo>
                      <a:lnTo>
                        <a:pt x="1" y="347"/>
                      </a:lnTo>
                      <a:cubicBezTo>
                        <a:pt x="1" y="946"/>
                        <a:pt x="473" y="1419"/>
                        <a:pt x="1040" y="1419"/>
                      </a:cubicBezTo>
                      <a:lnTo>
                        <a:pt x="3781" y="1419"/>
                      </a:lnTo>
                      <a:cubicBezTo>
                        <a:pt x="4380" y="1419"/>
                        <a:pt x="4853" y="946"/>
                        <a:pt x="4853" y="347"/>
                      </a:cubicBezTo>
                      <a:lnTo>
                        <a:pt x="485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10;p32">
                  <a:extLst>
                    <a:ext uri="{FF2B5EF4-FFF2-40B4-BE49-F238E27FC236}">
                      <a16:creationId xmlns:a16="http://schemas.microsoft.com/office/drawing/2014/main" id="{DABD80C3-63AA-4456-E284-DF7A7388507C}"/>
                    </a:ext>
                  </a:extLst>
                </p:cNvPr>
                <p:cNvSpPr/>
                <p:nvPr/>
              </p:nvSpPr>
              <p:spPr>
                <a:xfrm>
                  <a:off x="3237375" y="3505300"/>
                  <a:ext cx="87450" cy="17350"/>
                </a:xfrm>
                <a:custGeom>
                  <a:avLst/>
                  <a:gdLst/>
                  <a:ahLst/>
                  <a:cxnLst/>
                  <a:rect l="l" t="t" r="r" b="b"/>
                  <a:pathLst>
                    <a:path w="3498" h="694" extrusionOk="0">
                      <a:moveTo>
                        <a:pt x="32" y="1"/>
                      </a:moveTo>
                      <a:cubicBezTo>
                        <a:pt x="1" y="379"/>
                        <a:pt x="284" y="694"/>
                        <a:pt x="694" y="694"/>
                      </a:cubicBezTo>
                      <a:lnTo>
                        <a:pt x="2773" y="694"/>
                      </a:lnTo>
                      <a:cubicBezTo>
                        <a:pt x="3183" y="694"/>
                        <a:pt x="3498" y="379"/>
                        <a:pt x="3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1" name="Google Shape;819;p32">
              <a:extLst>
                <a:ext uri="{FF2B5EF4-FFF2-40B4-BE49-F238E27FC236}">
                  <a16:creationId xmlns:a16="http://schemas.microsoft.com/office/drawing/2014/main" id="{378CF246-7885-98F7-1F49-956EDC3F7384}"/>
                </a:ext>
              </a:extLst>
            </p:cNvPr>
            <p:cNvSpPr txBox="1"/>
            <p:nvPr/>
          </p:nvSpPr>
          <p:spPr>
            <a:xfrm>
              <a:off x="4970649" y="1901636"/>
              <a:ext cx="4305216" cy="394800"/>
            </a:xfrm>
            <a:prstGeom prst="rect">
              <a:avLst/>
            </a:prstGeom>
            <a:noFill/>
            <a:ln>
              <a:noFill/>
            </a:ln>
          </p:spPr>
          <p:txBody>
            <a:bodyPr spcFirstLastPara="1" wrap="square" lIns="91425" tIns="91425" rIns="91425" bIns="91425" anchor="t" anchorCtr="0">
              <a:noAutofit/>
            </a:bodyPr>
            <a:lstStyle/>
            <a:p>
              <a:pPr algn="just">
                <a:buFont typeface="Arial" panose="020B0604020202020204" pitchFamily="34" charset="0"/>
                <a:buChar char="•"/>
                <a:defRPr sz="1800"/>
              </a:pPr>
              <a:r>
                <a:rPr b="1"/>
                <a:t>Hareketlilik</a:t>
              </a:r>
              <a:r>
                <a:t> ('hareket kabiliyeti'), bir kişinin hareket etme becerisini ya da malların hareket ettirilebilme/taşınabilme durumunu  ifade eder.</a:t>
              </a:r>
              <a:endParaRPr lang="lt-LT" sz="1800" dirty="0"/>
            </a:p>
          </p:txBody>
        </p:sp>
      </p:grpSp>
      <p:sp>
        <p:nvSpPr>
          <p:cNvPr id="99" name="Arrow: Down 98">
            <a:extLst>
              <a:ext uri="{FF2B5EF4-FFF2-40B4-BE49-F238E27FC236}">
                <a16:creationId xmlns:a16="http://schemas.microsoft.com/office/drawing/2014/main" id="{68EAECAE-ABBC-A395-A1AC-6063FC3A88BC}"/>
              </a:ext>
            </a:extLst>
          </p:cNvPr>
          <p:cNvSpPr/>
          <p:nvPr/>
        </p:nvSpPr>
        <p:spPr>
          <a:xfrm>
            <a:off x="2823472" y="3335028"/>
            <a:ext cx="287575" cy="580575"/>
          </a:xfrm>
          <a:prstGeom prst="downArrow">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00" name="Arrow: Down 99">
            <a:extLst>
              <a:ext uri="{FF2B5EF4-FFF2-40B4-BE49-F238E27FC236}">
                <a16:creationId xmlns:a16="http://schemas.microsoft.com/office/drawing/2014/main" id="{1A9D1F28-84AE-BC16-E506-18EC3F7561FB}"/>
              </a:ext>
            </a:extLst>
          </p:cNvPr>
          <p:cNvSpPr/>
          <p:nvPr/>
        </p:nvSpPr>
        <p:spPr>
          <a:xfrm>
            <a:off x="8286445" y="3351681"/>
            <a:ext cx="287575" cy="580575"/>
          </a:xfrm>
          <a:prstGeom prst="downArrow">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nvGrpSpPr>
          <p:cNvPr id="101" name="Group 100">
            <a:extLst>
              <a:ext uri="{FF2B5EF4-FFF2-40B4-BE49-F238E27FC236}">
                <a16:creationId xmlns:a16="http://schemas.microsoft.com/office/drawing/2014/main" id="{9625DBD5-04AC-97AB-E605-053B505CAE03}"/>
              </a:ext>
            </a:extLst>
          </p:cNvPr>
          <p:cNvGrpSpPr/>
          <p:nvPr/>
        </p:nvGrpSpPr>
        <p:grpSpPr>
          <a:xfrm>
            <a:off x="0" y="-8353"/>
            <a:ext cx="1695451" cy="2332061"/>
            <a:chOff x="-12840" y="0"/>
            <a:chExt cx="1695451" cy="2332061"/>
          </a:xfrm>
        </p:grpSpPr>
        <p:grpSp>
          <p:nvGrpSpPr>
            <p:cNvPr id="102" name="Group 101">
              <a:extLst>
                <a:ext uri="{FF2B5EF4-FFF2-40B4-BE49-F238E27FC236}">
                  <a16:creationId xmlns:a16="http://schemas.microsoft.com/office/drawing/2014/main" id="{8FBB6DA3-BB96-60D1-4B6B-8533D29AE2D2}"/>
                </a:ext>
              </a:extLst>
            </p:cNvPr>
            <p:cNvGrpSpPr/>
            <p:nvPr/>
          </p:nvGrpSpPr>
          <p:grpSpPr>
            <a:xfrm>
              <a:off x="-12839" y="0"/>
              <a:ext cx="1695450" cy="636612"/>
              <a:chOff x="0" y="-14312"/>
              <a:chExt cx="1695450" cy="885826"/>
            </a:xfrm>
          </p:grpSpPr>
          <p:sp>
            <p:nvSpPr>
              <p:cNvPr id="104" name="Rectangle 103">
                <a:extLst>
                  <a:ext uri="{FF2B5EF4-FFF2-40B4-BE49-F238E27FC236}">
                    <a16:creationId xmlns:a16="http://schemas.microsoft.com/office/drawing/2014/main" id="{43D144A8-AA18-6D50-DF46-5D5E45A20576}"/>
                  </a:ext>
                </a:extLst>
              </p:cNvPr>
              <p:cNvSpPr/>
              <p:nvPr/>
            </p:nvSpPr>
            <p:spPr>
              <a:xfrm>
                <a:off x="0" y="-12169"/>
                <a:ext cx="1695450" cy="883682"/>
              </a:xfrm>
              <a:prstGeom prst="rect">
                <a:avLst/>
              </a:prstGeom>
              <a:solidFill>
                <a:srgbClr val="8BC2B7"/>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n-US"/>
              </a:p>
            </p:txBody>
          </p:sp>
          <p:sp>
            <p:nvSpPr>
              <p:cNvPr id="105" name="Isosceles Triangle 104">
                <a:extLst>
                  <a:ext uri="{FF2B5EF4-FFF2-40B4-BE49-F238E27FC236}">
                    <a16:creationId xmlns:a16="http://schemas.microsoft.com/office/drawing/2014/main" id="{F6F71A45-72E0-D32B-4E78-76B87B22643D}"/>
                  </a:ext>
                </a:extLst>
              </p:cNvPr>
              <p:cNvSpPr/>
              <p:nvPr/>
            </p:nvSpPr>
            <p:spPr>
              <a:xfrm rot="16200000">
                <a:off x="916709" y="92772"/>
                <a:ext cx="885826" cy="671657"/>
              </a:xfrm>
              <a:prstGeom prst="triangle">
                <a:avLst>
                  <a:gd name="adj" fmla="val 51163"/>
                </a:avLst>
              </a:prstGeom>
              <a:solidFill>
                <a:srgbClr val="50968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n-US"/>
              </a:p>
            </p:txBody>
          </p:sp>
        </p:grpSp>
        <p:sp>
          <p:nvSpPr>
            <p:cNvPr id="103" name="Rectangle 102">
              <a:extLst>
                <a:ext uri="{FF2B5EF4-FFF2-40B4-BE49-F238E27FC236}">
                  <a16:creationId xmlns:a16="http://schemas.microsoft.com/office/drawing/2014/main" id="{796D3EE0-E941-B2EC-E2E1-13062FD9BE45}"/>
                </a:ext>
              </a:extLst>
            </p:cNvPr>
            <p:cNvSpPr/>
            <p:nvPr/>
          </p:nvSpPr>
          <p:spPr>
            <a:xfrm rot="5400000">
              <a:off x="-733121" y="1356892"/>
              <a:ext cx="1695450" cy="254887"/>
            </a:xfrm>
            <a:prstGeom prst="rect">
              <a:avLst/>
            </a:prstGeom>
            <a:solidFill>
              <a:srgbClr val="7E6EF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n-US"/>
            </a:p>
          </p:txBody>
        </p:sp>
      </p:grpSp>
      <p:grpSp>
        <p:nvGrpSpPr>
          <p:cNvPr id="106" name="Group 105">
            <a:extLst>
              <a:ext uri="{FF2B5EF4-FFF2-40B4-BE49-F238E27FC236}">
                <a16:creationId xmlns:a16="http://schemas.microsoft.com/office/drawing/2014/main" id="{D4BBC5CA-4F17-68F6-CD16-8EE46193DAD0}"/>
              </a:ext>
            </a:extLst>
          </p:cNvPr>
          <p:cNvGrpSpPr/>
          <p:nvPr/>
        </p:nvGrpSpPr>
        <p:grpSpPr>
          <a:xfrm>
            <a:off x="10956938" y="0"/>
            <a:ext cx="1211605" cy="1426465"/>
            <a:chOff x="10877169" y="110933"/>
            <a:chExt cx="1211605" cy="1426465"/>
          </a:xfrm>
        </p:grpSpPr>
        <p:grpSp>
          <p:nvGrpSpPr>
            <p:cNvPr id="107" name="Group 106">
              <a:extLst>
                <a:ext uri="{FF2B5EF4-FFF2-40B4-BE49-F238E27FC236}">
                  <a16:creationId xmlns:a16="http://schemas.microsoft.com/office/drawing/2014/main" id="{FC069405-D8BC-40CD-0262-313574BC572E}"/>
                </a:ext>
              </a:extLst>
            </p:cNvPr>
            <p:cNvGrpSpPr/>
            <p:nvPr/>
          </p:nvGrpSpPr>
          <p:grpSpPr>
            <a:xfrm>
              <a:off x="10877169" y="110933"/>
              <a:ext cx="769570" cy="1426465"/>
              <a:chOff x="10877169" y="110933"/>
              <a:chExt cx="769570" cy="1426465"/>
            </a:xfrm>
          </p:grpSpPr>
          <p:grpSp>
            <p:nvGrpSpPr>
              <p:cNvPr id="115" name="Group 114">
                <a:extLst>
                  <a:ext uri="{FF2B5EF4-FFF2-40B4-BE49-F238E27FC236}">
                    <a16:creationId xmlns:a16="http://schemas.microsoft.com/office/drawing/2014/main" id="{5922A566-9D63-BCCB-33E8-D2679439D33C}"/>
                  </a:ext>
                </a:extLst>
              </p:cNvPr>
              <p:cNvGrpSpPr/>
              <p:nvPr/>
            </p:nvGrpSpPr>
            <p:grpSpPr>
              <a:xfrm>
                <a:off x="10877169" y="110933"/>
                <a:ext cx="350123" cy="1426465"/>
                <a:chOff x="10919534" y="372862"/>
                <a:chExt cx="458679" cy="1868743"/>
              </a:xfrm>
            </p:grpSpPr>
            <p:sp>
              <p:nvSpPr>
                <p:cNvPr id="123" name="Rectangle 122">
                  <a:extLst>
                    <a:ext uri="{FF2B5EF4-FFF2-40B4-BE49-F238E27FC236}">
                      <a16:creationId xmlns:a16="http://schemas.microsoft.com/office/drawing/2014/main" id="{2B10C3F6-74C8-4287-7AC6-6529CA4D2AE8}"/>
                    </a:ext>
                  </a:extLst>
                </p:cNvPr>
                <p:cNvSpPr/>
                <p:nvPr/>
              </p:nvSpPr>
              <p:spPr>
                <a:xfrm flipH="1">
                  <a:off x="1091953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24" name="Rectangle 123">
                  <a:extLst>
                    <a:ext uri="{FF2B5EF4-FFF2-40B4-BE49-F238E27FC236}">
                      <a16:creationId xmlns:a16="http://schemas.microsoft.com/office/drawing/2014/main" id="{63926003-E865-A255-BFC6-7752B18AA467}"/>
                    </a:ext>
                  </a:extLst>
                </p:cNvPr>
                <p:cNvSpPr/>
                <p:nvPr/>
              </p:nvSpPr>
              <p:spPr>
                <a:xfrm>
                  <a:off x="11108924" y="372862"/>
                  <a:ext cx="79899" cy="1024677"/>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25" name="Rectangle 124">
                  <a:extLst>
                    <a:ext uri="{FF2B5EF4-FFF2-40B4-BE49-F238E27FC236}">
                      <a16:creationId xmlns:a16="http://schemas.microsoft.com/office/drawing/2014/main" id="{0E657BAE-5707-5578-9BAD-4F4A07E25180}"/>
                    </a:ext>
                  </a:extLst>
                </p:cNvPr>
                <p:cNvSpPr/>
                <p:nvPr/>
              </p:nvSpPr>
              <p:spPr>
                <a:xfrm flipH="1">
                  <a:off x="1129831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26" name="Rectangle 125">
                  <a:extLst>
                    <a:ext uri="{FF2B5EF4-FFF2-40B4-BE49-F238E27FC236}">
                      <a16:creationId xmlns:a16="http://schemas.microsoft.com/office/drawing/2014/main" id="{983F304F-ADAC-3C88-162A-E7A26CB83732}"/>
                    </a:ext>
                  </a:extLst>
                </p:cNvPr>
                <p:cNvSpPr/>
                <p:nvPr/>
              </p:nvSpPr>
              <p:spPr>
                <a:xfrm>
                  <a:off x="10934330"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27" name="Rectangle 126">
                  <a:extLst>
                    <a:ext uri="{FF2B5EF4-FFF2-40B4-BE49-F238E27FC236}">
                      <a16:creationId xmlns:a16="http://schemas.microsoft.com/office/drawing/2014/main" id="{F2BDB981-9303-C3C2-7D66-02AEA6376E4B}"/>
                    </a:ext>
                  </a:extLst>
                </p:cNvPr>
                <p:cNvSpPr/>
                <p:nvPr/>
              </p:nvSpPr>
              <p:spPr>
                <a:xfrm>
                  <a:off x="11298314"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28" name="Rectangle 127">
                  <a:extLst>
                    <a:ext uri="{FF2B5EF4-FFF2-40B4-BE49-F238E27FC236}">
                      <a16:creationId xmlns:a16="http://schemas.microsoft.com/office/drawing/2014/main" id="{7CE0CA22-022E-C6DB-AA26-FE62ABD16C78}"/>
                    </a:ext>
                  </a:extLst>
                </p:cNvPr>
                <p:cNvSpPr/>
                <p:nvPr/>
              </p:nvSpPr>
              <p:spPr>
                <a:xfrm flipH="1">
                  <a:off x="11123720" y="1470400"/>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grpSp>
            <p:nvGrpSpPr>
              <p:cNvPr id="116" name="Group 115">
                <a:extLst>
                  <a:ext uri="{FF2B5EF4-FFF2-40B4-BE49-F238E27FC236}">
                    <a16:creationId xmlns:a16="http://schemas.microsoft.com/office/drawing/2014/main" id="{6D0415F3-5866-8C8A-4265-436A55202F51}"/>
                  </a:ext>
                </a:extLst>
              </p:cNvPr>
              <p:cNvGrpSpPr/>
              <p:nvPr/>
            </p:nvGrpSpPr>
            <p:grpSpPr>
              <a:xfrm>
                <a:off x="11296616" y="110933"/>
                <a:ext cx="350123" cy="1426465"/>
                <a:chOff x="10919534" y="372862"/>
                <a:chExt cx="458679" cy="1868743"/>
              </a:xfrm>
            </p:grpSpPr>
            <p:sp>
              <p:nvSpPr>
                <p:cNvPr id="117" name="Rectangle 116">
                  <a:extLst>
                    <a:ext uri="{FF2B5EF4-FFF2-40B4-BE49-F238E27FC236}">
                      <a16:creationId xmlns:a16="http://schemas.microsoft.com/office/drawing/2014/main" id="{FB97CD1C-3CCD-AB1D-2111-FE8EF910B306}"/>
                    </a:ext>
                  </a:extLst>
                </p:cNvPr>
                <p:cNvSpPr/>
                <p:nvPr/>
              </p:nvSpPr>
              <p:spPr>
                <a:xfrm flipH="1">
                  <a:off x="1091953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18" name="Rectangle 117">
                  <a:extLst>
                    <a:ext uri="{FF2B5EF4-FFF2-40B4-BE49-F238E27FC236}">
                      <a16:creationId xmlns:a16="http://schemas.microsoft.com/office/drawing/2014/main" id="{4461AE72-DB2E-B706-A754-7C74E8B2AF01}"/>
                    </a:ext>
                  </a:extLst>
                </p:cNvPr>
                <p:cNvSpPr/>
                <p:nvPr/>
              </p:nvSpPr>
              <p:spPr>
                <a:xfrm>
                  <a:off x="11108924" y="372862"/>
                  <a:ext cx="79899" cy="1024677"/>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19" name="Rectangle 118">
                  <a:extLst>
                    <a:ext uri="{FF2B5EF4-FFF2-40B4-BE49-F238E27FC236}">
                      <a16:creationId xmlns:a16="http://schemas.microsoft.com/office/drawing/2014/main" id="{98C059A7-308D-B16D-85B8-ECAFEAFDFFD1}"/>
                    </a:ext>
                  </a:extLst>
                </p:cNvPr>
                <p:cNvSpPr/>
                <p:nvPr/>
              </p:nvSpPr>
              <p:spPr>
                <a:xfrm flipH="1">
                  <a:off x="1129831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20" name="Rectangle 119">
                  <a:extLst>
                    <a:ext uri="{FF2B5EF4-FFF2-40B4-BE49-F238E27FC236}">
                      <a16:creationId xmlns:a16="http://schemas.microsoft.com/office/drawing/2014/main" id="{ACB9B4F7-C780-F68A-9C68-0A2884C3FB8E}"/>
                    </a:ext>
                  </a:extLst>
                </p:cNvPr>
                <p:cNvSpPr/>
                <p:nvPr/>
              </p:nvSpPr>
              <p:spPr>
                <a:xfrm>
                  <a:off x="10934330"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21" name="Rectangle 120">
                  <a:extLst>
                    <a:ext uri="{FF2B5EF4-FFF2-40B4-BE49-F238E27FC236}">
                      <a16:creationId xmlns:a16="http://schemas.microsoft.com/office/drawing/2014/main" id="{AC5C48A1-2EC4-82D2-EF24-FED9323F9C62}"/>
                    </a:ext>
                  </a:extLst>
                </p:cNvPr>
                <p:cNvSpPr/>
                <p:nvPr/>
              </p:nvSpPr>
              <p:spPr>
                <a:xfrm>
                  <a:off x="11298314"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22" name="Rectangle 121">
                  <a:extLst>
                    <a:ext uri="{FF2B5EF4-FFF2-40B4-BE49-F238E27FC236}">
                      <a16:creationId xmlns:a16="http://schemas.microsoft.com/office/drawing/2014/main" id="{92F9B7FF-362A-31C5-4DDE-74924AE11FE8}"/>
                    </a:ext>
                  </a:extLst>
                </p:cNvPr>
                <p:cNvSpPr/>
                <p:nvPr/>
              </p:nvSpPr>
              <p:spPr>
                <a:xfrm flipH="1">
                  <a:off x="11123720" y="1470400"/>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grpSp>
        <p:grpSp>
          <p:nvGrpSpPr>
            <p:cNvPr id="108" name="Group 107">
              <a:extLst>
                <a:ext uri="{FF2B5EF4-FFF2-40B4-BE49-F238E27FC236}">
                  <a16:creationId xmlns:a16="http://schemas.microsoft.com/office/drawing/2014/main" id="{C2D7B07A-1A1F-3AB4-6953-C9D818FE7253}"/>
                </a:ext>
              </a:extLst>
            </p:cNvPr>
            <p:cNvGrpSpPr/>
            <p:nvPr/>
          </p:nvGrpSpPr>
          <p:grpSpPr>
            <a:xfrm>
              <a:off x="11738651" y="110933"/>
              <a:ext cx="350123" cy="1426465"/>
              <a:chOff x="10919534" y="372862"/>
              <a:chExt cx="458679" cy="1868743"/>
            </a:xfrm>
          </p:grpSpPr>
          <p:sp>
            <p:nvSpPr>
              <p:cNvPr id="109" name="Rectangle 108">
                <a:extLst>
                  <a:ext uri="{FF2B5EF4-FFF2-40B4-BE49-F238E27FC236}">
                    <a16:creationId xmlns:a16="http://schemas.microsoft.com/office/drawing/2014/main" id="{07D4FCDA-6023-FAB0-47B5-9A3F82D64EBA}"/>
                  </a:ext>
                </a:extLst>
              </p:cNvPr>
              <p:cNvSpPr/>
              <p:nvPr/>
            </p:nvSpPr>
            <p:spPr>
              <a:xfrm flipH="1">
                <a:off x="1091953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10" name="Rectangle 109">
                <a:extLst>
                  <a:ext uri="{FF2B5EF4-FFF2-40B4-BE49-F238E27FC236}">
                    <a16:creationId xmlns:a16="http://schemas.microsoft.com/office/drawing/2014/main" id="{5A99F2BA-A42C-80B8-ABD3-A0F879A0950C}"/>
                  </a:ext>
                </a:extLst>
              </p:cNvPr>
              <p:cNvSpPr/>
              <p:nvPr/>
            </p:nvSpPr>
            <p:spPr>
              <a:xfrm>
                <a:off x="11108924" y="372862"/>
                <a:ext cx="79899" cy="1024677"/>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11" name="Rectangle 110">
                <a:extLst>
                  <a:ext uri="{FF2B5EF4-FFF2-40B4-BE49-F238E27FC236}">
                    <a16:creationId xmlns:a16="http://schemas.microsoft.com/office/drawing/2014/main" id="{1DE8FD10-FC61-7FC1-EA5D-2AEEAC51038A}"/>
                  </a:ext>
                </a:extLst>
              </p:cNvPr>
              <p:cNvSpPr/>
              <p:nvPr/>
            </p:nvSpPr>
            <p:spPr>
              <a:xfrm flipH="1">
                <a:off x="1129831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12" name="Rectangle 111">
                <a:extLst>
                  <a:ext uri="{FF2B5EF4-FFF2-40B4-BE49-F238E27FC236}">
                    <a16:creationId xmlns:a16="http://schemas.microsoft.com/office/drawing/2014/main" id="{A8B17791-1D52-5BDF-8AB3-AD9DD3FEABC7}"/>
                  </a:ext>
                </a:extLst>
              </p:cNvPr>
              <p:cNvSpPr/>
              <p:nvPr/>
            </p:nvSpPr>
            <p:spPr>
              <a:xfrm>
                <a:off x="10934330"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13" name="Rectangle 112">
                <a:extLst>
                  <a:ext uri="{FF2B5EF4-FFF2-40B4-BE49-F238E27FC236}">
                    <a16:creationId xmlns:a16="http://schemas.microsoft.com/office/drawing/2014/main" id="{51535B77-6DA0-CBAB-E4C1-C6BD109CEC94}"/>
                  </a:ext>
                </a:extLst>
              </p:cNvPr>
              <p:cNvSpPr/>
              <p:nvPr/>
            </p:nvSpPr>
            <p:spPr>
              <a:xfrm>
                <a:off x="11298314"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14" name="Rectangle 113">
                <a:extLst>
                  <a:ext uri="{FF2B5EF4-FFF2-40B4-BE49-F238E27FC236}">
                    <a16:creationId xmlns:a16="http://schemas.microsoft.com/office/drawing/2014/main" id="{696D314E-4FCC-0CBD-834E-13DA791ACD14}"/>
                  </a:ext>
                </a:extLst>
              </p:cNvPr>
              <p:cNvSpPr/>
              <p:nvPr/>
            </p:nvSpPr>
            <p:spPr>
              <a:xfrm flipH="1">
                <a:off x="11123720" y="1470400"/>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grpSp>
    </p:spTree>
    <p:extLst>
      <p:ext uri="{BB962C8B-B14F-4D97-AF65-F5344CB8AC3E}">
        <p14:creationId xmlns:p14="http://schemas.microsoft.com/office/powerpoint/2010/main" val="3055702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81B03C-52EC-0BEE-10D6-2936865680BC}"/>
              </a:ext>
            </a:extLst>
          </p:cNvPr>
          <p:cNvPicPr>
            <a:picLocks noChangeAspect="1"/>
          </p:cNvPicPr>
          <p:nvPr/>
        </p:nvPicPr>
        <p:blipFill rotWithShape="1">
          <a:blip r:embed="rId3"/>
          <a:srcRect l="52362" t="9381" r="293" b="1536"/>
          <a:stretch/>
        </p:blipFill>
        <p:spPr>
          <a:xfrm>
            <a:off x="8221982" y="925397"/>
            <a:ext cx="3688080" cy="5278250"/>
          </a:xfrm>
          <a:prstGeom prst="rect">
            <a:avLst/>
          </a:prstGeom>
        </p:spPr>
      </p:pic>
      <p:sp>
        <p:nvSpPr>
          <p:cNvPr id="10" name="Arrow: Right 9">
            <a:extLst>
              <a:ext uri="{FF2B5EF4-FFF2-40B4-BE49-F238E27FC236}">
                <a16:creationId xmlns:a16="http://schemas.microsoft.com/office/drawing/2014/main" id="{DCBA1679-EF71-6DE6-8F04-1C43DBA0A8BB}"/>
              </a:ext>
            </a:extLst>
          </p:cNvPr>
          <p:cNvSpPr/>
          <p:nvPr/>
        </p:nvSpPr>
        <p:spPr>
          <a:xfrm>
            <a:off x="4145280" y="1524000"/>
            <a:ext cx="3832860" cy="144780"/>
          </a:xfrm>
          <a:prstGeom prst="right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row: Right 10">
            <a:extLst>
              <a:ext uri="{FF2B5EF4-FFF2-40B4-BE49-F238E27FC236}">
                <a16:creationId xmlns:a16="http://schemas.microsoft.com/office/drawing/2014/main" id="{C7E70D87-B54B-E86D-6FF5-D1C9AD071171}"/>
              </a:ext>
            </a:extLst>
          </p:cNvPr>
          <p:cNvSpPr/>
          <p:nvPr/>
        </p:nvSpPr>
        <p:spPr>
          <a:xfrm>
            <a:off x="4145280" y="2023456"/>
            <a:ext cx="3832860" cy="144780"/>
          </a:xfrm>
          <a:prstGeom prst="right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Right 11">
            <a:extLst>
              <a:ext uri="{FF2B5EF4-FFF2-40B4-BE49-F238E27FC236}">
                <a16:creationId xmlns:a16="http://schemas.microsoft.com/office/drawing/2014/main" id="{8700E2C0-84E1-5085-4A20-AC248BC70F51}"/>
              </a:ext>
            </a:extLst>
          </p:cNvPr>
          <p:cNvSpPr/>
          <p:nvPr/>
        </p:nvSpPr>
        <p:spPr>
          <a:xfrm>
            <a:off x="4145280" y="2621280"/>
            <a:ext cx="3832860" cy="144780"/>
          </a:xfrm>
          <a:prstGeom prst="right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B621F5DC-094B-6BE7-06F1-625EA6D10A0A}"/>
              </a:ext>
            </a:extLst>
          </p:cNvPr>
          <p:cNvSpPr/>
          <p:nvPr/>
        </p:nvSpPr>
        <p:spPr>
          <a:xfrm>
            <a:off x="4145280" y="3146714"/>
            <a:ext cx="3832860" cy="144780"/>
          </a:xfrm>
          <a:prstGeom prst="right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Right 13">
            <a:extLst>
              <a:ext uri="{FF2B5EF4-FFF2-40B4-BE49-F238E27FC236}">
                <a16:creationId xmlns:a16="http://schemas.microsoft.com/office/drawing/2014/main" id="{EB682EBC-8F9D-D168-7AB1-DDC7E9441860}"/>
              </a:ext>
            </a:extLst>
          </p:cNvPr>
          <p:cNvSpPr/>
          <p:nvPr/>
        </p:nvSpPr>
        <p:spPr>
          <a:xfrm>
            <a:off x="4145280" y="3939541"/>
            <a:ext cx="3832860" cy="144780"/>
          </a:xfrm>
          <a:prstGeom prst="right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D4B72A88-FA6A-FC35-955E-9DFA52FC5F64}"/>
              </a:ext>
            </a:extLst>
          </p:cNvPr>
          <p:cNvSpPr/>
          <p:nvPr/>
        </p:nvSpPr>
        <p:spPr>
          <a:xfrm>
            <a:off x="4145280" y="4431124"/>
            <a:ext cx="3832860" cy="144780"/>
          </a:xfrm>
          <a:prstGeom prst="right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row: Right 15">
            <a:extLst>
              <a:ext uri="{FF2B5EF4-FFF2-40B4-BE49-F238E27FC236}">
                <a16:creationId xmlns:a16="http://schemas.microsoft.com/office/drawing/2014/main" id="{72F207B6-4751-47D0-480E-C280C43F6FBD}"/>
              </a:ext>
            </a:extLst>
          </p:cNvPr>
          <p:cNvSpPr/>
          <p:nvPr/>
        </p:nvSpPr>
        <p:spPr>
          <a:xfrm>
            <a:off x="4145280" y="4850317"/>
            <a:ext cx="3832860" cy="144780"/>
          </a:xfrm>
          <a:prstGeom prst="right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42952B50-9357-E71D-A84D-02D84D1FEEC4}"/>
              </a:ext>
            </a:extLst>
          </p:cNvPr>
          <p:cNvSpPr/>
          <p:nvPr/>
        </p:nvSpPr>
        <p:spPr>
          <a:xfrm>
            <a:off x="4145280" y="5273366"/>
            <a:ext cx="3832860" cy="144780"/>
          </a:xfrm>
          <a:prstGeom prst="right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E66A061E-211E-3595-3735-5408C350F584}"/>
              </a:ext>
            </a:extLst>
          </p:cNvPr>
          <p:cNvSpPr/>
          <p:nvPr/>
        </p:nvSpPr>
        <p:spPr>
          <a:xfrm>
            <a:off x="4145280" y="5768340"/>
            <a:ext cx="3832860" cy="144780"/>
          </a:xfrm>
          <a:prstGeom prst="right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443A0CB-8285-F4DD-A165-3CCB223E4207}"/>
              </a:ext>
            </a:extLst>
          </p:cNvPr>
          <p:cNvSpPr txBox="1"/>
          <p:nvPr/>
        </p:nvSpPr>
        <p:spPr>
          <a:xfrm>
            <a:off x="4059578" y="5863204"/>
            <a:ext cx="511440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800" b="1" i="1" kern="1200">
                <a:ln>
                  <a:noFill/>
                </a:ln>
                <a:solidFill>
                  <a:prstClr val="black"/>
                </a:solidFill>
                <a:effectLst/>
                <a:uLnTx/>
                <a:uFillTx/>
                <a:latin typeface="Calibri" panose="020F0502020204030204"/>
                <a:ea typeface="+mn-ea"/>
                <a:cs typeface="+mn-cs"/>
              </a:defRPr>
            </a:pPr>
            <a:r>
              <a:t>Kaynak: </a:t>
            </a:r>
          </a:p>
          <a:p>
            <a:pPr marL="0" marR="0" lvl="0" indent="0" algn="l" defTabSz="914400" rtl="0" eaLnBrk="1" fontAlgn="auto" latinLnBrk="0" hangingPunct="1">
              <a:lnSpc>
                <a:spcPct val="100000"/>
              </a:lnSpc>
              <a:spcBef>
                <a:spcPts val="0"/>
              </a:spcBef>
              <a:spcAft>
                <a:spcPts val="0"/>
              </a:spcAft>
              <a:buClrTx/>
              <a:buSzTx/>
              <a:buFontTx/>
              <a:buNone/>
              <a:tabLst/>
              <a:defRPr sz="800" i="1" kern="1200">
                <a:ln>
                  <a:noFill/>
                </a:ln>
                <a:solidFill>
                  <a:prstClr val="black"/>
                </a:solidFill>
                <a:effectLst/>
                <a:uLnTx/>
                <a:uFillTx/>
                <a:latin typeface="Calibri" panose="020F0502020204030204"/>
                <a:ea typeface="+mn-ea"/>
                <a:cs typeface="+mn-cs"/>
              </a:defRPr>
            </a:pPr>
            <a:r>
              <a:t>Sürdürülebilir kentsel ulaşım planının geliştirilmesi ve uygulanması için kılavuzlar. İkinci baskı</a:t>
            </a:r>
            <a:endParaRPr kumimoji="0" lang="en-GB" sz="8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Arrow: Right 19">
            <a:extLst>
              <a:ext uri="{FF2B5EF4-FFF2-40B4-BE49-F238E27FC236}">
                <a16:creationId xmlns:a16="http://schemas.microsoft.com/office/drawing/2014/main" id="{49053A84-50B0-D618-8E51-28FEA8699D75}"/>
              </a:ext>
            </a:extLst>
          </p:cNvPr>
          <p:cNvSpPr/>
          <p:nvPr/>
        </p:nvSpPr>
        <p:spPr>
          <a:xfrm>
            <a:off x="4145280" y="3539285"/>
            <a:ext cx="3832860" cy="144780"/>
          </a:xfrm>
          <a:prstGeom prst="right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2">
            <a:extLst>
              <a:ext uri="{FF2B5EF4-FFF2-40B4-BE49-F238E27FC236}">
                <a16:creationId xmlns:a16="http://schemas.microsoft.com/office/drawing/2014/main" id="{7D709277-9ADC-2772-7C30-3C4DDA250703}"/>
              </a:ext>
            </a:extLst>
          </p:cNvPr>
          <p:cNvSpPr>
            <a:spLocks noGrp="1"/>
          </p:cNvSpPr>
          <p:nvPr>
            <p:ph type="title"/>
          </p:nvPr>
        </p:nvSpPr>
        <p:spPr>
          <a:xfrm>
            <a:off x="4272645" y="1401538"/>
            <a:ext cx="3577239" cy="4565054"/>
          </a:xfrm>
          <a:solidFill>
            <a:schemeClr val="bg1"/>
          </a:solidFill>
        </p:spPr>
        <p:txBody>
          <a:bodyPr>
            <a:noAutofit/>
          </a:bodyPr>
          <a:lstStyle/>
          <a:p>
            <a:pPr algn="ctr">
              <a:lnSpc>
                <a:spcPct val="100000"/>
              </a:lnSpc>
              <a:defRPr sz="3200" b="1">
                <a:latin typeface="Myriad Pro" panose="020B0503030403020204" pitchFamily="34" charset="0"/>
              </a:defRPr>
            </a:pPr>
            <a:r>
              <a:rPr>
                <a:solidFill>
                  <a:srgbClr val="C00000"/>
                </a:solidFill>
              </a:rPr>
              <a:t>Geleneksel</a:t>
            </a:r>
            <a:r>
              <a:t> ulaşım planlaması ile </a:t>
            </a:r>
            <a:r>
              <a:rPr>
                <a:solidFill>
                  <a:schemeClr val="accent6">
                    <a:lumMod val="75000"/>
                  </a:schemeClr>
                </a:solidFill>
              </a:rPr>
              <a:t> sürdürülebilir</a:t>
            </a:r>
            <a:r>
              <a:t> kentsel ulaşım planlaması  (SKUp) arasındaki farklar nelerdir? </a:t>
            </a:r>
            <a:endParaRPr lang="en-US" sz="4000" b="1" dirty="0">
              <a:latin typeface="Myriad Pro" panose="020B0503030403020204" pitchFamily="34" charset="0"/>
            </a:endParaRPr>
          </a:p>
        </p:txBody>
      </p:sp>
      <p:grpSp>
        <p:nvGrpSpPr>
          <p:cNvPr id="2" name="Google Shape;1190;p69">
            <a:extLst>
              <a:ext uri="{FF2B5EF4-FFF2-40B4-BE49-F238E27FC236}">
                <a16:creationId xmlns:a16="http://schemas.microsoft.com/office/drawing/2014/main" id="{A107F908-3105-5429-CE2E-5B516362AB7B}"/>
              </a:ext>
            </a:extLst>
          </p:cNvPr>
          <p:cNvGrpSpPr/>
          <p:nvPr/>
        </p:nvGrpSpPr>
        <p:grpSpPr>
          <a:xfrm rot="10800000">
            <a:off x="11548746" y="0"/>
            <a:ext cx="643254" cy="645427"/>
            <a:chOff x="329671" y="2582610"/>
            <a:chExt cx="643254" cy="645427"/>
          </a:xfrm>
        </p:grpSpPr>
        <p:sp>
          <p:nvSpPr>
            <p:cNvPr id="4" name="Google Shape;1191;p69">
              <a:extLst>
                <a:ext uri="{FF2B5EF4-FFF2-40B4-BE49-F238E27FC236}">
                  <a16:creationId xmlns:a16="http://schemas.microsoft.com/office/drawing/2014/main" id="{5208307C-3E54-2305-2C3B-D399F6FBB99C}"/>
                </a:ext>
              </a:extLst>
            </p:cNvPr>
            <p:cNvSpPr/>
            <p:nvPr/>
          </p:nvSpPr>
          <p:spPr>
            <a:xfrm>
              <a:off x="329671" y="2582610"/>
              <a:ext cx="643254" cy="645427"/>
            </a:xfrm>
            <a:custGeom>
              <a:avLst/>
              <a:gdLst/>
              <a:ahLst/>
              <a:cxnLst/>
              <a:rect l="l" t="t" r="r" b="b"/>
              <a:pathLst>
                <a:path w="111919" h="112297" extrusionOk="0">
                  <a:moveTo>
                    <a:pt x="1" y="1"/>
                  </a:moveTo>
                  <a:lnTo>
                    <a:pt x="1" y="112296"/>
                  </a:lnTo>
                  <a:lnTo>
                    <a:pt x="111919" y="112296"/>
                  </a:lnTo>
                  <a:lnTo>
                    <a:pt x="1" y="1"/>
                  </a:lnTo>
                  <a:close/>
                </a:path>
              </a:pathLst>
            </a:custGeom>
            <a:solidFill>
              <a:srgbClr val="F55B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92;p69">
              <a:extLst>
                <a:ext uri="{FF2B5EF4-FFF2-40B4-BE49-F238E27FC236}">
                  <a16:creationId xmlns:a16="http://schemas.microsoft.com/office/drawing/2014/main" id="{44782AE5-C008-FD8A-77F6-4459ED22A3E0}"/>
                </a:ext>
              </a:extLst>
            </p:cNvPr>
            <p:cNvSpPr/>
            <p:nvPr/>
          </p:nvSpPr>
          <p:spPr>
            <a:xfrm>
              <a:off x="329671" y="2922705"/>
              <a:ext cx="304244" cy="305330"/>
            </a:xfrm>
            <a:custGeom>
              <a:avLst/>
              <a:gdLst/>
              <a:ahLst/>
              <a:cxnLst/>
              <a:rect l="l" t="t" r="r" b="b"/>
              <a:pathLst>
                <a:path w="52935" h="53124" extrusionOk="0">
                  <a:moveTo>
                    <a:pt x="1" y="0"/>
                  </a:moveTo>
                  <a:lnTo>
                    <a:pt x="1" y="53123"/>
                  </a:lnTo>
                  <a:lnTo>
                    <a:pt x="52935" y="53123"/>
                  </a:lnTo>
                  <a:lnTo>
                    <a:pt x="1" y="0"/>
                  </a:lnTo>
                  <a:close/>
                </a:path>
              </a:pathLst>
            </a:custGeom>
            <a:solidFill>
              <a:srgbClr val="9BA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roup 6">
            <a:extLst>
              <a:ext uri="{FF2B5EF4-FFF2-40B4-BE49-F238E27FC236}">
                <a16:creationId xmlns:a16="http://schemas.microsoft.com/office/drawing/2014/main" id="{4D38F777-2A69-0AFB-2F83-30D55603A3FB}"/>
              </a:ext>
            </a:extLst>
          </p:cNvPr>
          <p:cNvGrpSpPr/>
          <p:nvPr/>
        </p:nvGrpSpPr>
        <p:grpSpPr>
          <a:xfrm>
            <a:off x="-20685" y="10997"/>
            <a:ext cx="1211605" cy="1426465"/>
            <a:chOff x="10877169" y="110933"/>
            <a:chExt cx="1211605" cy="1426465"/>
          </a:xfrm>
        </p:grpSpPr>
        <p:grpSp>
          <p:nvGrpSpPr>
            <p:cNvPr id="8" name="Group 7">
              <a:extLst>
                <a:ext uri="{FF2B5EF4-FFF2-40B4-BE49-F238E27FC236}">
                  <a16:creationId xmlns:a16="http://schemas.microsoft.com/office/drawing/2014/main" id="{715665F2-63B3-9D93-C0EB-A3BE56783548}"/>
                </a:ext>
              </a:extLst>
            </p:cNvPr>
            <p:cNvGrpSpPr/>
            <p:nvPr/>
          </p:nvGrpSpPr>
          <p:grpSpPr>
            <a:xfrm>
              <a:off x="10877169" y="110933"/>
              <a:ext cx="769570" cy="1426465"/>
              <a:chOff x="10877169" y="110933"/>
              <a:chExt cx="769570" cy="1426465"/>
            </a:xfrm>
          </p:grpSpPr>
          <p:grpSp>
            <p:nvGrpSpPr>
              <p:cNvPr id="28" name="Group 27">
                <a:extLst>
                  <a:ext uri="{FF2B5EF4-FFF2-40B4-BE49-F238E27FC236}">
                    <a16:creationId xmlns:a16="http://schemas.microsoft.com/office/drawing/2014/main" id="{11B91FE0-7E14-03E8-DEE4-1EAFF795889E}"/>
                  </a:ext>
                </a:extLst>
              </p:cNvPr>
              <p:cNvGrpSpPr/>
              <p:nvPr/>
            </p:nvGrpSpPr>
            <p:grpSpPr>
              <a:xfrm>
                <a:off x="10877169" y="110933"/>
                <a:ext cx="350123" cy="1426465"/>
                <a:chOff x="10919534" y="372862"/>
                <a:chExt cx="458679" cy="1868743"/>
              </a:xfrm>
            </p:grpSpPr>
            <p:sp>
              <p:nvSpPr>
                <p:cNvPr id="36" name="Rectangle 35">
                  <a:extLst>
                    <a:ext uri="{FF2B5EF4-FFF2-40B4-BE49-F238E27FC236}">
                      <a16:creationId xmlns:a16="http://schemas.microsoft.com/office/drawing/2014/main" id="{9B192615-7594-657A-76F0-4F6F6D31516D}"/>
                    </a:ext>
                  </a:extLst>
                </p:cNvPr>
                <p:cNvSpPr/>
                <p:nvPr/>
              </p:nvSpPr>
              <p:spPr>
                <a:xfrm flipH="1">
                  <a:off x="1091953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37" name="Rectangle 36">
                  <a:extLst>
                    <a:ext uri="{FF2B5EF4-FFF2-40B4-BE49-F238E27FC236}">
                      <a16:creationId xmlns:a16="http://schemas.microsoft.com/office/drawing/2014/main" id="{2E976EA0-0DD2-6243-18BC-989640E2C849}"/>
                    </a:ext>
                  </a:extLst>
                </p:cNvPr>
                <p:cNvSpPr/>
                <p:nvPr/>
              </p:nvSpPr>
              <p:spPr>
                <a:xfrm>
                  <a:off x="11108924" y="372862"/>
                  <a:ext cx="79899" cy="1024677"/>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38" name="Rectangle 37">
                  <a:extLst>
                    <a:ext uri="{FF2B5EF4-FFF2-40B4-BE49-F238E27FC236}">
                      <a16:creationId xmlns:a16="http://schemas.microsoft.com/office/drawing/2014/main" id="{8F2FD78A-93FA-CB4E-04C9-713AB180229A}"/>
                    </a:ext>
                  </a:extLst>
                </p:cNvPr>
                <p:cNvSpPr/>
                <p:nvPr/>
              </p:nvSpPr>
              <p:spPr>
                <a:xfrm flipH="1">
                  <a:off x="1129831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39" name="Rectangle 38">
                  <a:extLst>
                    <a:ext uri="{FF2B5EF4-FFF2-40B4-BE49-F238E27FC236}">
                      <a16:creationId xmlns:a16="http://schemas.microsoft.com/office/drawing/2014/main" id="{C3C9E859-3149-06DA-F17A-ADE59721C789}"/>
                    </a:ext>
                  </a:extLst>
                </p:cNvPr>
                <p:cNvSpPr/>
                <p:nvPr/>
              </p:nvSpPr>
              <p:spPr>
                <a:xfrm>
                  <a:off x="10934330"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40" name="Rectangle 39">
                  <a:extLst>
                    <a:ext uri="{FF2B5EF4-FFF2-40B4-BE49-F238E27FC236}">
                      <a16:creationId xmlns:a16="http://schemas.microsoft.com/office/drawing/2014/main" id="{7F1631ED-A5FC-AC76-892D-8C3F241F5E8F}"/>
                    </a:ext>
                  </a:extLst>
                </p:cNvPr>
                <p:cNvSpPr/>
                <p:nvPr/>
              </p:nvSpPr>
              <p:spPr>
                <a:xfrm>
                  <a:off x="11298314"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41" name="Rectangle 40">
                  <a:extLst>
                    <a:ext uri="{FF2B5EF4-FFF2-40B4-BE49-F238E27FC236}">
                      <a16:creationId xmlns:a16="http://schemas.microsoft.com/office/drawing/2014/main" id="{E4D00600-83C7-E46B-BBB2-3B54CED58A65}"/>
                    </a:ext>
                  </a:extLst>
                </p:cNvPr>
                <p:cNvSpPr/>
                <p:nvPr/>
              </p:nvSpPr>
              <p:spPr>
                <a:xfrm flipH="1">
                  <a:off x="11123720" y="1470400"/>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grpSp>
            <p:nvGrpSpPr>
              <p:cNvPr id="29" name="Group 28">
                <a:extLst>
                  <a:ext uri="{FF2B5EF4-FFF2-40B4-BE49-F238E27FC236}">
                    <a16:creationId xmlns:a16="http://schemas.microsoft.com/office/drawing/2014/main" id="{114DA1EE-F778-5C88-0EA1-3ACD24771358}"/>
                  </a:ext>
                </a:extLst>
              </p:cNvPr>
              <p:cNvGrpSpPr/>
              <p:nvPr/>
            </p:nvGrpSpPr>
            <p:grpSpPr>
              <a:xfrm>
                <a:off x="11296616" y="110933"/>
                <a:ext cx="350123" cy="1426465"/>
                <a:chOff x="10919534" y="372862"/>
                <a:chExt cx="458679" cy="1868743"/>
              </a:xfrm>
            </p:grpSpPr>
            <p:sp>
              <p:nvSpPr>
                <p:cNvPr id="30" name="Rectangle 29">
                  <a:extLst>
                    <a:ext uri="{FF2B5EF4-FFF2-40B4-BE49-F238E27FC236}">
                      <a16:creationId xmlns:a16="http://schemas.microsoft.com/office/drawing/2014/main" id="{D54AA186-216D-3F1B-0832-E510E0DC4AC4}"/>
                    </a:ext>
                  </a:extLst>
                </p:cNvPr>
                <p:cNvSpPr/>
                <p:nvPr/>
              </p:nvSpPr>
              <p:spPr>
                <a:xfrm flipH="1">
                  <a:off x="1091953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31" name="Rectangle 30">
                  <a:extLst>
                    <a:ext uri="{FF2B5EF4-FFF2-40B4-BE49-F238E27FC236}">
                      <a16:creationId xmlns:a16="http://schemas.microsoft.com/office/drawing/2014/main" id="{96C32A99-1C5E-7FC8-798B-2554285EA525}"/>
                    </a:ext>
                  </a:extLst>
                </p:cNvPr>
                <p:cNvSpPr/>
                <p:nvPr/>
              </p:nvSpPr>
              <p:spPr>
                <a:xfrm>
                  <a:off x="11108924" y="372862"/>
                  <a:ext cx="79899" cy="1024677"/>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32" name="Rectangle 31">
                  <a:extLst>
                    <a:ext uri="{FF2B5EF4-FFF2-40B4-BE49-F238E27FC236}">
                      <a16:creationId xmlns:a16="http://schemas.microsoft.com/office/drawing/2014/main" id="{00D8285A-6137-77FE-22F9-3EBD6566F7B7}"/>
                    </a:ext>
                  </a:extLst>
                </p:cNvPr>
                <p:cNvSpPr/>
                <p:nvPr/>
              </p:nvSpPr>
              <p:spPr>
                <a:xfrm flipH="1">
                  <a:off x="1129831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33" name="Rectangle 32">
                  <a:extLst>
                    <a:ext uri="{FF2B5EF4-FFF2-40B4-BE49-F238E27FC236}">
                      <a16:creationId xmlns:a16="http://schemas.microsoft.com/office/drawing/2014/main" id="{0C29E557-E7DB-D863-F84A-17C7BDCF860B}"/>
                    </a:ext>
                  </a:extLst>
                </p:cNvPr>
                <p:cNvSpPr/>
                <p:nvPr/>
              </p:nvSpPr>
              <p:spPr>
                <a:xfrm>
                  <a:off x="10934330"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34" name="Rectangle 33">
                  <a:extLst>
                    <a:ext uri="{FF2B5EF4-FFF2-40B4-BE49-F238E27FC236}">
                      <a16:creationId xmlns:a16="http://schemas.microsoft.com/office/drawing/2014/main" id="{3B237532-B489-4F6D-5483-81A6660A6157}"/>
                    </a:ext>
                  </a:extLst>
                </p:cNvPr>
                <p:cNvSpPr/>
                <p:nvPr/>
              </p:nvSpPr>
              <p:spPr>
                <a:xfrm>
                  <a:off x="11298314"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35" name="Rectangle 34">
                  <a:extLst>
                    <a:ext uri="{FF2B5EF4-FFF2-40B4-BE49-F238E27FC236}">
                      <a16:creationId xmlns:a16="http://schemas.microsoft.com/office/drawing/2014/main" id="{F3672A6E-7E00-357D-9013-60C8E8A813E3}"/>
                    </a:ext>
                  </a:extLst>
                </p:cNvPr>
                <p:cNvSpPr/>
                <p:nvPr/>
              </p:nvSpPr>
              <p:spPr>
                <a:xfrm flipH="1">
                  <a:off x="11123720" y="1470400"/>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grpSp>
        <p:grpSp>
          <p:nvGrpSpPr>
            <p:cNvPr id="21" name="Group 20">
              <a:extLst>
                <a:ext uri="{FF2B5EF4-FFF2-40B4-BE49-F238E27FC236}">
                  <a16:creationId xmlns:a16="http://schemas.microsoft.com/office/drawing/2014/main" id="{59B1D5FA-E26B-C49B-C679-442422DE9F66}"/>
                </a:ext>
              </a:extLst>
            </p:cNvPr>
            <p:cNvGrpSpPr/>
            <p:nvPr/>
          </p:nvGrpSpPr>
          <p:grpSpPr>
            <a:xfrm>
              <a:off x="11738651" y="110933"/>
              <a:ext cx="350123" cy="1426465"/>
              <a:chOff x="10919534" y="372862"/>
              <a:chExt cx="458679" cy="1868743"/>
            </a:xfrm>
          </p:grpSpPr>
          <p:sp>
            <p:nvSpPr>
              <p:cNvPr id="22" name="Rectangle 21">
                <a:extLst>
                  <a:ext uri="{FF2B5EF4-FFF2-40B4-BE49-F238E27FC236}">
                    <a16:creationId xmlns:a16="http://schemas.microsoft.com/office/drawing/2014/main" id="{5D80639F-0C58-691D-3DD5-29338EA4F820}"/>
                  </a:ext>
                </a:extLst>
              </p:cNvPr>
              <p:cNvSpPr/>
              <p:nvPr/>
            </p:nvSpPr>
            <p:spPr>
              <a:xfrm flipH="1">
                <a:off x="1091953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3" name="Rectangle 22">
                <a:extLst>
                  <a:ext uri="{FF2B5EF4-FFF2-40B4-BE49-F238E27FC236}">
                    <a16:creationId xmlns:a16="http://schemas.microsoft.com/office/drawing/2014/main" id="{16EF3D96-BF81-30D9-79C0-458D80078E46}"/>
                  </a:ext>
                </a:extLst>
              </p:cNvPr>
              <p:cNvSpPr/>
              <p:nvPr/>
            </p:nvSpPr>
            <p:spPr>
              <a:xfrm>
                <a:off x="11108924" y="372862"/>
                <a:ext cx="79899" cy="1024677"/>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4" name="Rectangle 23">
                <a:extLst>
                  <a:ext uri="{FF2B5EF4-FFF2-40B4-BE49-F238E27FC236}">
                    <a16:creationId xmlns:a16="http://schemas.microsoft.com/office/drawing/2014/main" id="{C4CC00DC-7A4B-774C-B45F-823F72D5D390}"/>
                  </a:ext>
                </a:extLst>
              </p:cNvPr>
              <p:cNvSpPr/>
              <p:nvPr/>
            </p:nvSpPr>
            <p:spPr>
              <a:xfrm flipH="1">
                <a:off x="1129831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5" name="Rectangle 24">
                <a:extLst>
                  <a:ext uri="{FF2B5EF4-FFF2-40B4-BE49-F238E27FC236}">
                    <a16:creationId xmlns:a16="http://schemas.microsoft.com/office/drawing/2014/main" id="{868E1F6A-6A64-98A5-6A66-34660E5074FC}"/>
                  </a:ext>
                </a:extLst>
              </p:cNvPr>
              <p:cNvSpPr/>
              <p:nvPr/>
            </p:nvSpPr>
            <p:spPr>
              <a:xfrm>
                <a:off x="10934330"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6" name="Rectangle 25">
                <a:extLst>
                  <a:ext uri="{FF2B5EF4-FFF2-40B4-BE49-F238E27FC236}">
                    <a16:creationId xmlns:a16="http://schemas.microsoft.com/office/drawing/2014/main" id="{1683F084-9AE0-66FA-1F5C-3820F79F4E3C}"/>
                  </a:ext>
                </a:extLst>
              </p:cNvPr>
              <p:cNvSpPr/>
              <p:nvPr/>
            </p:nvSpPr>
            <p:spPr>
              <a:xfrm>
                <a:off x="11298314"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7" name="Rectangle 26">
                <a:extLst>
                  <a:ext uri="{FF2B5EF4-FFF2-40B4-BE49-F238E27FC236}">
                    <a16:creationId xmlns:a16="http://schemas.microsoft.com/office/drawing/2014/main" id="{F69545C3-C8B1-59D8-6005-0362AFB5C5B7}"/>
                  </a:ext>
                </a:extLst>
              </p:cNvPr>
              <p:cNvSpPr/>
              <p:nvPr/>
            </p:nvSpPr>
            <p:spPr>
              <a:xfrm flipH="1">
                <a:off x="11123720" y="1470400"/>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grpSp>
      <p:pic>
        <p:nvPicPr>
          <p:cNvPr id="3" name="Picture 2">
            <a:extLst>
              <a:ext uri="{FF2B5EF4-FFF2-40B4-BE49-F238E27FC236}">
                <a16:creationId xmlns:a16="http://schemas.microsoft.com/office/drawing/2014/main" id="{7E8EB959-AEEE-6CA4-7B5B-B9F07D675933}"/>
              </a:ext>
            </a:extLst>
          </p:cNvPr>
          <p:cNvPicPr>
            <a:picLocks noChangeAspect="1"/>
          </p:cNvPicPr>
          <p:nvPr/>
        </p:nvPicPr>
        <p:blipFill rotWithShape="1">
          <a:blip r:embed="rId3"/>
          <a:srcRect t="8995" r="52655" b="1922"/>
          <a:stretch/>
        </p:blipFill>
        <p:spPr>
          <a:xfrm>
            <a:off x="281940" y="872057"/>
            <a:ext cx="3688080" cy="5278250"/>
          </a:xfrm>
          <a:prstGeom prst="rect">
            <a:avLst/>
          </a:prstGeom>
        </p:spPr>
      </p:pic>
    </p:spTree>
    <p:extLst>
      <p:ext uri="{BB962C8B-B14F-4D97-AF65-F5344CB8AC3E}">
        <p14:creationId xmlns:p14="http://schemas.microsoft.com/office/powerpoint/2010/main" val="1113714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026534F4-784F-EBFB-4B2E-9C2741D314B9}"/>
              </a:ext>
            </a:extLst>
          </p:cNvPr>
          <p:cNvSpPr txBox="1">
            <a:spLocks/>
          </p:cNvSpPr>
          <p:nvPr/>
        </p:nvSpPr>
        <p:spPr>
          <a:xfrm>
            <a:off x="121960" y="16723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18" name="Title 2">
            <a:extLst>
              <a:ext uri="{FF2B5EF4-FFF2-40B4-BE49-F238E27FC236}">
                <a16:creationId xmlns:a16="http://schemas.microsoft.com/office/drawing/2014/main" id="{CF7E0CFF-37CF-B5EB-51C1-66BAD2196917}"/>
              </a:ext>
            </a:extLst>
          </p:cNvPr>
          <p:cNvSpPr>
            <a:spLocks noGrp="1"/>
          </p:cNvSpPr>
          <p:nvPr>
            <p:ph type="title"/>
          </p:nvPr>
        </p:nvSpPr>
        <p:spPr>
          <a:xfrm>
            <a:off x="824291" y="1084643"/>
            <a:ext cx="4069040" cy="1243584"/>
          </a:xfrm>
        </p:spPr>
        <p:txBody>
          <a:bodyPr>
            <a:noAutofit/>
          </a:bodyPr>
          <a:lstStyle/>
          <a:p>
            <a:pPr>
              <a:defRPr sz="2800" b="1">
                <a:latin typeface="Myriad Pro" panose="020B0503030403020204" pitchFamily="34" charset="0"/>
              </a:defRPr>
            </a:pPr>
            <a:r>
              <a:rPr>
                <a:solidFill>
                  <a:srgbClr val="036B9F"/>
                </a:solidFill>
              </a:rPr>
              <a:t>Entegrasyon süreci olarak</a:t>
            </a:r>
            <a:r>
              <a:rPr>
                <a:solidFill>
                  <a:srgbClr val="509689"/>
                </a:solidFill>
              </a:rPr>
              <a:t> SKUp</a:t>
            </a:r>
          </a:p>
        </p:txBody>
      </p:sp>
      <p:sp>
        <p:nvSpPr>
          <p:cNvPr id="19" name="Content Placeholder 3">
            <a:extLst>
              <a:ext uri="{FF2B5EF4-FFF2-40B4-BE49-F238E27FC236}">
                <a16:creationId xmlns:a16="http://schemas.microsoft.com/office/drawing/2014/main" id="{1704CADA-CCB3-1233-2976-8E08E38A354B}"/>
              </a:ext>
            </a:extLst>
          </p:cNvPr>
          <p:cNvSpPr>
            <a:spLocks noGrp="1"/>
          </p:cNvSpPr>
          <p:nvPr>
            <p:ph idx="1"/>
          </p:nvPr>
        </p:nvSpPr>
        <p:spPr>
          <a:xfrm>
            <a:off x="600457" y="2328227"/>
            <a:ext cx="3981376" cy="3664351"/>
          </a:xfrm>
        </p:spPr>
        <p:txBody>
          <a:bodyPr>
            <a:normAutofit/>
          </a:bodyPr>
          <a:lstStyle/>
          <a:p>
            <a:pPr algn="just">
              <a:buFont typeface="Arial" panose="020B0604020202020204" pitchFamily="34" charset="0"/>
              <a:buChar char="•"/>
              <a:defRPr sz="1700"/>
            </a:pPr>
            <a:r>
              <a:t>Yerel bir idarenin sahip olduğu planlama portföyü ne olursa olsun, planlama süreçleri genellikle aynı verilere ve araçlara dayanır, aynı paydaşların katılımını gerektirir ve bazen hatta aynı kişiler tarafından aynı mali kaynaklardan yararlanılarak gerçekleştirilir.</a:t>
            </a:r>
            <a:endParaRPr lang="lt-LT" sz="1700" dirty="0"/>
          </a:p>
          <a:p>
            <a:pPr algn="just">
              <a:buFont typeface="Arial" panose="020B0604020202020204" pitchFamily="34" charset="0"/>
              <a:buChar char="•"/>
              <a:defRPr sz="1700"/>
            </a:pPr>
            <a:r>
              <a:t>Kapsamlı bir kentsel gelişim stratejisi, hareketlilik için genel hedefler belirleyerek, bir SKUp'un gelişimine katkıda bulunur. Böylece sektörel stratejinin detaylı bir şekilde oluşturulmasını sağlar.</a:t>
            </a:r>
            <a:endParaRPr lang="en-US" sz="1700" dirty="0"/>
          </a:p>
        </p:txBody>
      </p:sp>
      <p:sp>
        <p:nvSpPr>
          <p:cNvPr id="20" name="Title 15">
            <a:extLst>
              <a:ext uri="{FF2B5EF4-FFF2-40B4-BE49-F238E27FC236}">
                <a16:creationId xmlns:a16="http://schemas.microsoft.com/office/drawing/2014/main" id="{7C9227BA-141E-2B67-ECF3-184BB66D052D}"/>
              </a:ext>
            </a:extLst>
          </p:cNvPr>
          <p:cNvSpPr txBox="1">
            <a:spLocks/>
          </p:cNvSpPr>
          <p:nvPr/>
        </p:nvSpPr>
        <p:spPr>
          <a:xfrm>
            <a:off x="274360" y="18247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pic>
        <p:nvPicPr>
          <p:cNvPr id="2" name="Picture 1">
            <a:extLst>
              <a:ext uri="{FF2B5EF4-FFF2-40B4-BE49-F238E27FC236}">
                <a16:creationId xmlns:a16="http://schemas.microsoft.com/office/drawing/2014/main" id="{36162F96-27C4-D6AB-8A0F-06C9FBB33636}"/>
              </a:ext>
            </a:extLst>
          </p:cNvPr>
          <p:cNvPicPr>
            <a:picLocks noChangeAspect="1"/>
          </p:cNvPicPr>
          <p:nvPr/>
        </p:nvPicPr>
        <p:blipFill>
          <a:blip r:embed="rId3"/>
          <a:stretch>
            <a:fillRect/>
          </a:stretch>
        </p:blipFill>
        <p:spPr>
          <a:xfrm>
            <a:off x="4957637" y="1276743"/>
            <a:ext cx="6593812" cy="4822721"/>
          </a:xfrm>
          <a:prstGeom prst="rect">
            <a:avLst/>
          </a:prstGeom>
        </p:spPr>
      </p:pic>
      <p:sp>
        <p:nvSpPr>
          <p:cNvPr id="4" name="TextBox 3">
            <a:extLst>
              <a:ext uri="{FF2B5EF4-FFF2-40B4-BE49-F238E27FC236}">
                <a16:creationId xmlns:a16="http://schemas.microsoft.com/office/drawing/2014/main" id="{E76E855F-7DE1-19FA-DD66-62B6E4A8E77E}"/>
              </a:ext>
            </a:extLst>
          </p:cNvPr>
          <p:cNvSpPr txBox="1"/>
          <p:nvPr/>
        </p:nvSpPr>
        <p:spPr>
          <a:xfrm>
            <a:off x="393359" y="5760910"/>
            <a:ext cx="511440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800" b="1" i="1" kern="1200">
                <a:ln>
                  <a:noFill/>
                </a:ln>
                <a:solidFill>
                  <a:prstClr val="black"/>
                </a:solidFill>
                <a:effectLst/>
                <a:uLnTx/>
                <a:uFillTx/>
                <a:latin typeface="Calibri" panose="020F0502020204030204"/>
                <a:ea typeface="+mn-ea"/>
                <a:cs typeface="+mn-cs"/>
              </a:defRPr>
            </a:pPr>
            <a:r>
              <a:t>Görüntü kaynağı: </a:t>
            </a:r>
          </a:p>
          <a:p>
            <a:pPr marL="0" marR="0" lvl="0" indent="0" algn="l" defTabSz="914400" rtl="0" eaLnBrk="1" fontAlgn="auto" latinLnBrk="0" hangingPunct="1">
              <a:lnSpc>
                <a:spcPct val="100000"/>
              </a:lnSpc>
              <a:spcBef>
                <a:spcPts val="0"/>
              </a:spcBef>
              <a:spcAft>
                <a:spcPts val="0"/>
              </a:spcAft>
              <a:buClrTx/>
              <a:buSzTx/>
              <a:buFontTx/>
              <a:buNone/>
              <a:tabLst/>
              <a:defRPr sz="800" i="1" kern="1200">
                <a:ln>
                  <a:noFill/>
                </a:ln>
                <a:solidFill>
                  <a:prstClr val="black"/>
                </a:solidFill>
                <a:effectLst/>
                <a:uLnTx/>
                <a:uFillTx/>
                <a:latin typeface="Calibri" panose="020F0502020204030204"/>
                <a:ea typeface="+mn-ea"/>
                <a:cs typeface="+mn-cs"/>
              </a:defRPr>
            </a:pPr>
            <a:r>
              <a:t>Sürdürülebilir kentsel ulaşım planının geliştirilmesi ve uygulanması için kılavuzlar. İkinci baskı</a:t>
            </a:r>
            <a:endParaRPr kumimoji="0" lang="en-GB" sz="8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1234;p69">
            <a:extLst>
              <a:ext uri="{FF2B5EF4-FFF2-40B4-BE49-F238E27FC236}">
                <a16:creationId xmlns:a16="http://schemas.microsoft.com/office/drawing/2014/main" id="{E8D281E9-DF51-F579-3902-BB3A00C705F2}"/>
              </a:ext>
            </a:extLst>
          </p:cNvPr>
          <p:cNvSpPr/>
          <p:nvPr/>
        </p:nvSpPr>
        <p:spPr>
          <a:xfrm>
            <a:off x="11551449" y="0"/>
            <a:ext cx="640551" cy="677024"/>
          </a:xfrm>
          <a:custGeom>
            <a:avLst/>
            <a:gdLst/>
            <a:ahLst/>
            <a:cxnLst/>
            <a:rect l="l" t="t" r="r" b="b"/>
            <a:pathLst>
              <a:path w="180923" h="191225" extrusionOk="0">
                <a:moveTo>
                  <a:pt x="106815" y="1"/>
                </a:moveTo>
                <a:cubicBezTo>
                  <a:pt x="48020" y="1"/>
                  <a:pt x="1" y="47830"/>
                  <a:pt x="1" y="106814"/>
                </a:cubicBezTo>
                <a:cubicBezTo>
                  <a:pt x="1" y="140276"/>
                  <a:pt x="15220" y="171091"/>
                  <a:pt x="41403" y="191225"/>
                </a:cubicBezTo>
                <a:lnTo>
                  <a:pt x="43861" y="191225"/>
                </a:lnTo>
                <a:lnTo>
                  <a:pt x="43861" y="191036"/>
                </a:lnTo>
                <a:cubicBezTo>
                  <a:pt x="17110" y="171186"/>
                  <a:pt x="1513" y="140370"/>
                  <a:pt x="1513" y="106720"/>
                </a:cubicBezTo>
                <a:cubicBezTo>
                  <a:pt x="1513" y="48587"/>
                  <a:pt x="48776" y="1419"/>
                  <a:pt x="106815" y="1419"/>
                </a:cubicBezTo>
                <a:cubicBezTo>
                  <a:pt x="134699" y="1419"/>
                  <a:pt x="161356" y="12478"/>
                  <a:pt x="180922" y="32045"/>
                </a:cubicBezTo>
                <a:lnTo>
                  <a:pt x="180922" y="29965"/>
                </a:lnTo>
                <a:cubicBezTo>
                  <a:pt x="161072" y="10871"/>
                  <a:pt x="134510" y="1"/>
                  <a:pt x="106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47;p69">
            <a:extLst>
              <a:ext uri="{FF2B5EF4-FFF2-40B4-BE49-F238E27FC236}">
                <a16:creationId xmlns:a16="http://schemas.microsoft.com/office/drawing/2014/main" id="{A7828A05-B59A-8EE8-3AA1-CF83A03F1952}"/>
              </a:ext>
            </a:extLst>
          </p:cNvPr>
          <p:cNvSpPr/>
          <p:nvPr/>
        </p:nvSpPr>
        <p:spPr>
          <a:xfrm>
            <a:off x="393359" y="937502"/>
            <a:ext cx="683602" cy="658687"/>
          </a:xfrm>
          <a:custGeom>
            <a:avLst/>
            <a:gdLst/>
            <a:ahLst/>
            <a:cxnLst/>
            <a:rect l="l" t="t" r="r" b="b"/>
            <a:pathLst>
              <a:path w="89800" h="86527" extrusionOk="0">
                <a:moveTo>
                  <a:pt x="38298" y="1"/>
                </a:moveTo>
                <a:cubicBezTo>
                  <a:pt x="38194" y="1"/>
                  <a:pt x="38094" y="12"/>
                  <a:pt x="37999" y="36"/>
                </a:cubicBezTo>
                <a:lnTo>
                  <a:pt x="37148" y="1832"/>
                </a:lnTo>
                <a:cubicBezTo>
                  <a:pt x="37148" y="1926"/>
                  <a:pt x="37338" y="2021"/>
                  <a:pt x="37338" y="2021"/>
                </a:cubicBezTo>
                <a:cubicBezTo>
                  <a:pt x="37597" y="2281"/>
                  <a:pt x="37914" y="2426"/>
                  <a:pt x="38241" y="2426"/>
                </a:cubicBezTo>
                <a:cubicBezTo>
                  <a:pt x="38509" y="2426"/>
                  <a:pt x="38783" y="2328"/>
                  <a:pt x="39039" y="2115"/>
                </a:cubicBezTo>
                <a:cubicBezTo>
                  <a:pt x="39512" y="1643"/>
                  <a:pt x="39701" y="981"/>
                  <a:pt x="39228" y="320"/>
                </a:cubicBezTo>
                <a:cubicBezTo>
                  <a:pt x="38944" y="107"/>
                  <a:pt x="38608" y="1"/>
                  <a:pt x="38298" y="1"/>
                </a:cubicBezTo>
                <a:close/>
                <a:moveTo>
                  <a:pt x="42051" y="4641"/>
                </a:moveTo>
                <a:cubicBezTo>
                  <a:pt x="41762" y="4641"/>
                  <a:pt x="41469" y="4738"/>
                  <a:pt x="41213" y="4951"/>
                </a:cubicBezTo>
                <a:cubicBezTo>
                  <a:pt x="40740" y="5424"/>
                  <a:pt x="40646" y="6180"/>
                  <a:pt x="41119" y="6747"/>
                </a:cubicBezTo>
                <a:cubicBezTo>
                  <a:pt x="41378" y="7007"/>
                  <a:pt x="41724" y="7152"/>
                  <a:pt x="42060" y="7152"/>
                </a:cubicBezTo>
                <a:cubicBezTo>
                  <a:pt x="42337" y="7152"/>
                  <a:pt x="42607" y="7055"/>
                  <a:pt x="42820" y="6842"/>
                </a:cubicBezTo>
                <a:cubicBezTo>
                  <a:pt x="43293" y="6369"/>
                  <a:pt x="43482" y="5707"/>
                  <a:pt x="43009" y="5046"/>
                </a:cubicBezTo>
                <a:cubicBezTo>
                  <a:pt x="42749" y="4786"/>
                  <a:pt x="42404" y="4641"/>
                  <a:pt x="42051" y="4641"/>
                </a:cubicBezTo>
                <a:close/>
                <a:moveTo>
                  <a:pt x="45927" y="9367"/>
                </a:moveTo>
                <a:cubicBezTo>
                  <a:pt x="45638" y="9367"/>
                  <a:pt x="45344" y="9465"/>
                  <a:pt x="45089" y="9677"/>
                </a:cubicBezTo>
                <a:cubicBezTo>
                  <a:pt x="44521" y="10150"/>
                  <a:pt x="44521" y="10906"/>
                  <a:pt x="44994" y="11473"/>
                </a:cubicBezTo>
                <a:cubicBezTo>
                  <a:pt x="45254" y="11733"/>
                  <a:pt x="45571" y="11879"/>
                  <a:pt x="45913" y="11879"/>
                </a:cubicBezTo>
                <a:cubicBezTo>
                  <a:pt x="46194" y="11879"/>
                  <a:pt x="46492" y="11781"/>
                  <a:pt x="46790" y="11568"/>
                </a:cubicBezTo>
                <a:cubicBezTo>
                  <a:pt x="47263" y="11095"/>
                  <a:pt x="47357" y="10434"/>
                  <a:pt x="46885" y="9772"/>
                </a:cubicBezTo>
                <a:cubicBezTo>
                  <a:pt x="46625" y="9512"/>
                  <a:pt x="46280" y="9367"/>
                  <a:pt x="45927" y="9367"/>
                </a:cubicBezTo>
                <a:close/>
                <a:moveTo>
                  <a:pt x="36245" y="9556"/>
                </a:moveTo>
                <a:cubicBezTo>
                  <a:pt x="35977" y="9556"/>
                  <a:pt x="35703" y="9654"/>
                  <a:pt x="35447" y="9867"/>
                </a:cubicBezTo>
                <a:cubicBezTo>
                  <a:pt x="34974" y="10339"/>
                  <a:pt x="34785" y="11001"/>
                  <a:pt x="35258" y="11568"/>
                </a:cubicBezTo>
                <a:cubicBezTo>
                  <a:pt x="35524" y="11834"/>
                  <a:pt x="35881" y="11951"/>
                  <a:pt x="36243" y="11951"/>
                </a:cubicBezTo>
                <a:cubicBezTo>
                  <a:pt x="36523" y="11951"/>
                  <a:pt x="36806" y="11881"/>
                  <a:pt x="37054" y="11757"/>
                </a:cubicBezTo>
                <a:cubicBezTo>
                  <a:pt x="37527" y="11284"/>
                  <a:pt x="37621" y="10528"/>
                  <a:pt x="37148" y="9961"/>
                </a:cubicBezTo>
                <a:cubicBezTo>
                  <a:pt x="36889" y="9701"/>
                  <a:pt x="36572" y="9556"/>
                  <a:pt x="36245" y="9556"/>
                </a:cubicBezTo>
                <a:close/>
                <a:moveTo>
                  <a:pt x="40187" y="14202"/>
                </a:moveTo>
                <a:cubicBezTo>
                  <a:pt x="39890" y="14202"/>
                  <a:pt x="39586" y="14272"/>
                  <a:pt x="39323" y="14404"/>
                </a:cubicBezTo>
                <a:cubicBezTo>
                  <a:pt x="38850" y="14876"/>
                  <a:pt x="38755" y="15633"/>
                  <a:pt x="39228" y="16200"/>
                </a:cubicBezTo>
                <a:cubicBezTo>
                  <a:pt x="39488" y="16459"/>
                  <a:pt x="39805" y="16605"/>
                  <a:pt x="40131" y="16605"/>
                </a:cubicBezTo>
                <a:cubicBezTo>
                  <a:pt x="40399" y="16605"/>
                  <a:pt x="40674" y="16507"/>
                  <a:pt x="40929" y="16294"/>
                </a:cubicBezTo>
                <a:cubicBezTo>
                  <a:pt x="41591" y="15822"/>
                  <a:pt x="41591" y="15160"/>
                  <a:pt x="41119" y="14498"/>
                </a:cubicBezTo>
                <a:cubicBezTo>
                  <a:pt x="40865" y="14296"/>
                  <a:pt x="40531" y="14202"/>
                  <a:pt x="40187" y="14202"/>
                </a:cubicBezTo>
                <a:close/>
                <a:moveTo>
                  <a:pt x="49784" y="14123"/>
                </a:moveTo>
                <a:cubicBezTo>
                  <a:pt x="49520" y="14123"/>
                  <a:pt x="49242" y="14205"/>
                  <a:pt x="48964" y="14404"/>
                </a:cubicBezTo>
                <a:cubicBezTo>
                  <a:pt x="48492" y="14876"/>
                  <a:pt x="48397" y="15633"/>
                  <a:pt x="48870" y="16200"/>
                </a:cubicBezTo>
                <a:cubicBezTo>
                  <a:pt x="49129" y="16459"/>
                  <a:pt x="49475" y="16605"/>
                  <a:pt x="49827" y="16605"/>
                </a:cubicBezTo>
                <a:cubicBezTo>
                  <a:pt x="50116" y="16605"/>
                  <a:pt x="50410" y="16507"/>
                  <a:pt x="50666" y="16294"/>
                </a:cubicBezTo>
                <a:cubicBezTo>
                  <a:pt x="51138" y="15822"/>
                  <a:pt x="51233" y="15160"/>
                  <a:pt x="50760" y="14498"/>
                </a:cubicBezTo>
                <a:cubicBezTo>
                  <a:pt x="50486" y="14279"/>
                  <a:pt x="50149" y="14123"/>
                  <a:pt x="49784" y="14123"/>
                </a:cubicBezTo>
                <a:close/>
                <a:moveTo>
                  <a:pt x="31382" y="14782"/>
                </a:moveTo>
                <a:lnTo>
                  <a:pt x="30532" y="16672"/>
                </a:lnTo>
                <a:cubicBezTo>
                  <a:pt x="30815" y="16672"/>
                  <a:pt x="31004" y="16578"/>
                  <a:pt x="31288" y="16389"/>
                </a:cubicBezTo>
                <a:cubicBezTo>
                  <a:pt x="31761" y="16105"/>
                  <a:pt x="31855" y="15254"/>
                  <a:pt x="31382" y="14782"/>
                </a:cubicBezTo>
                <a:close/>
                <a:moveTo>
                  <a:pt x="43942" y="18819"/>
                </a:moveTo>
                <a:cubicBezTo>
                  <a:pt x="43653" y="18819"/>
                  <a:pt x="43359" y="18917"/>
                  <a:pt x="43104" y="19130"/>
                </a:cubicBezTo>
                <a:cubicBezTo>
                  <a:pt x="42631" y="19603"/>
                  <a:pt x="42536" y="20359"/>
                  <a:pt x="43009" y="20926"/>
                </a:cubicBezTo>
                <a:cubicBezTo>
                  <a:pt x="43269" y="21186"/>
                  <a:pt x="43614" y="21331"/>
                  <a:pt x="43951" y="21331"/>
                </a:cubicBezTo>
                <a:cubicBezTo>
                  <a:pt x="44227" y="21331"/>
                  <a:pt x="44498" y="21233"/>
                  <a:pt x="44710" y="21020"/>
                </a:cubicBezTo>
                <a:cubicBezTo>
                  <a:pt x="45183" y="20548"/>
                  <a:pt x="45372" y="19886"/>
                  <a:pt x="44900" y="19225"/>
                </a:cubicBezTo>
                <a:cubicBezTo>
                  <a:pt x="44640" y="18965"/>
                  <a:pt x="44294" y="18819"/>
                  <a:pt x="43942" y="18819"/>
                </a:cubicBezTo>
                <a:close/>
                <a:moveTo>
                  <a:pt x="53638" y="18850"/>
                </a:moveTo>
                <a:cubicBezTo>
                  <a:pt x="53381" y="18850"/>
                  <a:pt x="53133" y="18931"/>
                  <a:pt x="52934" y="19130"/>
                </a:cubicBezTo>
                <a:cubicBezTo>
                  <a:pt x="52462" y="19603"/>
                  <a:pt x="52273" y="20359"/>
                  <a:pt x="52745" y="20926"/>
                </a:cubicBezTo>
                <a:cubicBezTo>
                  <a:pt x="53005" y="21186"/>
                  <a:pt x="53350" y="21331"/>
                  <a:pt x="53703" y="21331"/>
                </a:cubicBezTo>
                <a:cubicBezTo>
                  <a:pt x="53992" y="21331"/>
                  <a:pt x="54286" y="21233"/>
                  <a:pt x="54541" y="21020"/>
                </a:cubicBezTo>
                <a:cubicBezTo>
                  <a:pt x="55014" y="20548"/>
                  <a:pt x="55108" y="19886"/>
                  <a:pt x="54636" y="19225"/>
                </a:cubicBezTo>
                <a:cubicBezTo>
                  <a:pt x="54362" y="19005"/>
                  <a:pt x="53992" y="18850"/>
                  <a:pt x="53638" y="18850"/>
                </a:cubicBezTo>
                <a:close/>
                <a:moveTo>
                  <a:pt x="34244" y="19008"/>
                </a:moveTo>
                <a:cubicBezTo>
                  <a:pt x="33964" y="19008"/>
                  <a:pt x="33666" y="19106"/>
                  <a:pt x="33367" y="19319"/>
                </a:cubicBezTo>
                <a:cubicBezTo>
                  <a:pt x="32989" y="19792"/>
                  <a:pt x="32800" y="20453"/>
                  <a:pt x="33273" y="21020"/>
                </a:cubicBezTo>
                <a:cubicBezTo>
                  <a:pt x="33548" y="21296"/>
                  <a:pt x="33952" y="21443"/>
                  <a:pt x="34334" y="21443"/>
                </a:cubicBezTo>
                <a:cubicBezTo>
                  <a:pt x="34608" y="21443"/>
                  <a:pt x="34872" y="21367"/>
                  <a:pt x="35069" y="21210"/>
                </a:cubicBezTo>
                <a:cubicBezTo>
                  <a:pt x="35542" y="20737"/>
                  <a:pt x="35636" y="19981"/>
                  <a:pt x="35163" y="19414"/>
                </a:cubicBezTo>
                <a:cubicBezTo>
                  <a:pt x="34904" y="19154"/>
                  <a:pt x="34587" y="19008"/>
                  <a:pt x="34244" y="19008"/>
                </a:cubicBezTo>
                <a:close/>
                <a:moveTo>
                  <a:pt x="57586" y="23489"/>
                </a:moveTo>
                <a:cubicBezTo>
                  <a:pt x="57298" y="23489"/>
                  <a:pt x="57033" y="23583"/>
                  <a:pt x="56810" y="23762"/>
                </a:cubicBezTo>
                <a:cubicBezTo>
                  <a:pt x="56337" y="24234"/>
                  <a:pt x="56243" y="24991"/>
                  <a:pt x="56715" y="25558"/>
                </a:cubicBezTo>
                <a:cubicBezTo>
                  <a:pt x="56962" y="25854"/>
                  <a:pt x="57261" y="25996"/>
                  <a:pt x="57571" y="25996"/>
                </a:cubicBezTo>
                <a:cubicBezTo>
                  <a:pt x="57854" y="25996"/>
                  <a:pt x="58146" y="25878"/>
                  <a:pt x="58417" y="25652"/>
                </a:cubicBezTo>
                <a:cubicBezTo>
                  <a:pt x="58889" y="25180"/>
                  <a:pt x="59078" y="24518"/>
                  <a:pt x="58606" y="23856"/>
                </a:cubicBezTo>
                <a:cubicBezTo>
                  <a:pt x="58256" y="23607"/>
                  <a:pt x="57907" y="23489"/>
                  <a:pt x="57586" y="23489"/>
                </a:cubicBezTo>
                <a:close/>
                <a:moveTo>
                  <a:pt x="47828" y="23523"/>
                </a:moveTo>
                <a:cubicBezTo>
                  <a:pt x="47533" y="23523"/>
                  <a:pt x="47218" y="23642"/>
                  <a:pt x="46979" y="23762"/>
                </a:cubicBezTo>
                <a:cubicBezTo>
                  <a:pt x="46506" y="24234"/>
                  <a:pt x="46412" y="24991"/>
                  <a:pt x="46885" y="25558"/>
                </a:cubicBezTo>
                <a:cubicBezTo>
                  <a:pt x="46979" y="25652"/>
                  <a:pt x="47168" y="25747"/>
                  <a:pt x="47357" y="25841"/>
                </a:cubicBezTo>
                <a:cubicBezTo>
                  <a:pt x="47533" y="25973"/>
                  <a:pt x="47749" y="26043"/>
                  <a:pt x="47968" y="26043"/>
                </a:cubicBezTo>
                <a:cubicBezTo>
                  <a:pt x="48221" y="26043"/>
                  <a:pt x="48478" y="25949"/>
                  <a:pt x="48681" y="25747"/>
                </a:cubicBezTo>
                <a:cubicBezTo>
                  <a:pt x="49153" y="25274"/>
                  <a:pt x="49248" y="24612"/>
                  <a:pt x="48775" y="24045"/>
                </a:cubicBezTo>
                <a:cubicBezTo>
                  <a:pt x="48681" y="23856"/>
                  <a:pt x="48492" y="23762"/>
                  <a:pt x="48302" y="23667"/>
                </a:cubicBezTo>
                <a:cubicBezTo>
                  <a:pt x="48163" y="23563"/>
                  <a:pt x="47999" y="23523"/>
                  <a:pt x="47828" y="23523"/>
                </a:cubicBezTo>
                <a:close/>
                <a:moveTo>
                  <a:pt x="38183" y="23702"/>
                </a:moveTo>
                <a:cubicBezTo>
                  <a:pt x="37900" y="23702"/>
                  <a:pt x="37608" y="23820"/>
                  <a:pt x="37338" y="24045"/>
                </a:cubicBezTo>
                <a:cubicBezTo>
                  <a:pt x="36865" y="24518"/>
                  <a:pt x="36676" y="25180"/>
                  <a:pt x="37148" y="25747"/>
                </a:cubicBezTo>
                <a:cubicBezTo>
                  <a:pt x="37415" y="26013"/>
                  <a:pt x="37771" y="26129"/>
                  <a:pt x="38133" y="26129"/>
                </a:cubicBezTo>
                <a:cubicBezTo>
                  <a:pt x="38413" y="26129"/>
                  <a:pt x="38697" y="26060"/>
                  <a:pt x="38944" y="25936"/>
                </a:cubicBezTo>
                <a:cubicBezTo>
                  <a:pt x="39417" y="25463"/>
                  <a:pt x="39512" y="24707"/>
                  <a:pt x="39039" y="24140"/>
                </a:cubicBezTo>
                <a:cubicBezTo>
                  <a:pt x="38792" y="23843"/>
                  <a:pt x="38493" y="23702"/>
                  <a:pt x="38183" y="23702"/>
                </a:cubicBezTo>
                <a:close/>
                <a:moveTo>
                  <a:pt x="28491" y="23702"/>
                </a:moveTo>
                <a:cubicBezTo>
                  <a:pt x="28186" y="23702"/>
                  <a:pt x="27872" y="23820"/>
                  <a:pt x="27601" y="24045"/>
                </a:cubicBezTo>
                <a:cubicBezTo>
                  <a:pt x="27129" y="24518"/>
                  <a:pt x="27034" y="25180"/>
                  <a:pt x="27507" y="25747"/>
                </a:cubicBezTo>
                <a:cubicBezTo>
                  <a:pt x="27763" y="26105"/>
                  <a:pt x="28075" y="26270"/>
                  <a:pt x="28412" y="26270"/>
                </a:cubicBezTo>
                <a:cubicBezTo>
                  <a:pt x="28697" y="26270"/>
                  <a:pt x="29000" y="26152"/>
                  <a:pt x="29303" y="25936"/>
                </a:cubicBezTo>
                <a:cubicBezTo>
                  <a:pt x="29775" y="25463"/>
                  <a:pt x="29870" y="24707"/>
                  <a:pt x="29397" y="24140"/>
                </a:cubicBezTo>
                <a:cubicBezTo>
                  <a:pt x="29150" y="23843"/>
                  <a:pt x="28826" y="23702"/>
                  <a:pt x="28491" y="23702"/>
                </a:cubicBezTo>
                <a:close/>
                <a:moveTo>
                  <a:pt x="61481" y="28145"/>
                </a:moveTo>
                <a:cubicBezTo>
                  <a:pt x="61175" y="28145"/>
                  <a:pt x="60861" y="28262"/>
                  <a:pt x="60591" y="28488"/>
                </a:cubicBezTo>
                <a:cubicBezTo>
                  <a:pt x="60118" y="28961"/>
                  <a:pt x="60024" y="29717"/>
                  <a:pt x="60496" y="30284"/>
                </a:cubicBezTo>
                <a:cubicBezTo>
                  <a:pt x="60756" y="30544"/>
                  <a:pt x="61073" y="30689"/>
                  <a:pt x="61400" y="30689"/>
                </a:cubicBezTo>
                <a:cubicBezTo>
                  <a:pt x="61667" y="30689"/>
                  <a:pt x="61942" y="30591"/>
                  <a:pt x="62198" y="30378"/>
                </a:cubicBezTo>
                <a:cubicBezTo>
                  <a:pt x="62670" y="29906"/>
                  <a:pt x="62859" y="29244"/>
                  <a:pt x="62387" y="28582"/>
                </a:cubicBezTo>
                <a:cubicBezTo>
                  <a:pt x="62140" y="28286"/>
                  <a:pt x="61815" y="28145"/>
                  <a:pt x="61481" y="28145"/>
                </a:cubicBezTo>
                <a:close/>
                <a:moveTo>
                  <a:pt x="51613" y="28249"/>
                </a:moveTo>
                <a:cubicBezTo>
                  <a:pt x="51319" y="28249"/>
                  <a:pt x="51020" y="28366"/>
                  <a:pt x="50760" y="28582"/>
                </a:cubicBezTo>
                <a:cubicBezTo>
                  <a:pt x="50287" y="29055"/>
                  <a:pt x="50193" y="29811"/>
                  <a:pt x="50666" y="30378"/>
                </a:cubicBezTo>
                <a:cubicBezTo>
                  <a:pt x="50902" y="30662"/>
                  <a:pt x="51233" y="30780"/>
                  <a:pt x="51564" y="30780"/>
                </a:cubicBezTo>
                <a:cubicBezTo>
                  <a:pt x="51894" y="30780"/>
                  <a:pt x="52225" y="30662"/>
                  <a:pt x="52462" y="30473"/>
                </a:cubicBezTo>
                <a:cubicBezTo>
                  <a:pt x="52934" y="30000"/>
                  <a:pt x="53029" y="29339"/>
                  <a:pt x="52556" y="28772"/>
                </a:cubicBezTo>
                <a:cubicBezTo>
                  <a:pt x="52300" y="28413"/>
                  <a:pt x="51961" y="28249"/>
                  <a:pt x="51613" y="28249"/>
                </a:cubicBezTo>
                <a:close/>
                <a:moveTo>
                  <a:pt x="41914" y="28280"/>
                </a:moveTo>
                <a:cubicBezTo>
                  <a:pt x="41644" y="28280"/>
                  <a:pt x="41364" y="28378"/>
                  <a:pt x="41119" y="28582"/>
                </a:cubicBezTo>
                <a:cubicBezTo>
                  <a:pt x="40646" y="29055"/>
                  <a:pt x="40457" y="29811"/>
                  <a:pt x="40929" y="30378"/>
                </a:cubicBezTo>
                <a:cubicBezTo>
                  <a:pt x="41189" y="30638"/>
                  <a:pt x="41563" y="30784"/>
                  <a:pt x="41926" y="30784"/>
                </a:cubicBezTo>
                <a:cubicBezTo>
                  <a:pt x="42223" y="30784"/>
                  <a:pt x="42513" y="30686"/>
                  <a:pt x="42725" y="30473"/>
                </a:cubicBezTo>
                <a:cubicBezTo>
                  <a:pt x="43198" y="30000"/>
                  <a:pt x="43293" y="29339"/>
                  <a:pt x="42820" y="28772"/>
                </a:cubicBezTo>
                <a:cubicBezTo>
                  <a:pt x="42605" y="28450"/>
                  <a:pt x="42269" y="28280"/>
                  <a:pt x="41914" y="28280"/>
                </a:cubicBezTo>
                <a:close/>
                <a:moveTo>
                  <a:pt x="32221" y="28461"/>
                </a:moveTo>
                <a:cubicBezTo>
                  <a:pt x="31932" y="28461"/>
                  <a:pt x="31638" y="28559"/>
                  <a:pt x="31382" y="28772"/>
                </a:cubicBezTo>
                <a:cubicBezTo>
                  <a:pt x="30815" y="29244"/>
                  <a:pt x="30815" y="29906"/>
                  <a:pt x="31288" y="30473"/>
                </a:cubicBezTo>
                <a:cubicBezTo>
                  <a:pt x="31626" y="30755"/>
                  <a:pt x="32031" y="30936"/>
                  <a:pt x="32404" y="30936"/>
                </a:cubicBezTo>
                <a:cubicBezTo>
                  <a:pt x="32656" y="30936"/>
                  <a:pt x="32893" y="30853"/>
                  <a:pt x="33084" y="30662"/>
                </a:cubicBezTo>
                <a:cubicBezTo>
                  <a:pt x="33557" y="30189"/>
                  <a:pt x="33651" y="29433"/>
                  <a:pt x="33178" y="28866"/>
                </a:cubicBezTo>
                <a:cubicBezTo>
                  <a:pt x="32919" y="28606"/>
                  <a:pt x="32573" y="28461"/>
                  <a:pt x="32221" y="28461"/>
                </a:cubicBezTo>
                <a:close/>
                <a:moveTo>
                  <a:pt x="65266" y="32903"/>
                </a:moveTo>
                <a:cubicBezTo>
                  <a:pt x="64969" y="32903"/>
                  <a:pt x="64679" y="33001"/>
                  <a:pt x="64466" y="33214"/>
                </a:cubicBezTo>
                <a:cubicBezTo>
                  <a:pt x="63994" y="33687"/>
                  <a:pt x="63899" y="34443"/>
                  <a:pt x="64372" y="35010"/>
                </a:cubicBezTo>
                <a:cubicBezTo>
                  <a:pt x="64619" y="35307"/>
                  <a:pt x="64918" y="35448"/>
                  <a:pt x="65241" y="35448"/>
                </a:cubicBezTo>
                <a:cubicBezTo>
                  <a:pt x="65536" y="35448"/>
                  <a:pt x="65852" y="35330"/>
                  <a:pt x="66168" y="35105"/>
                </a:cubicBezTo>
                <a:cubicBezTo>
                  <a:pt x="66640" y="34632"/>
                  <a:pt x="66735" y="33970"/>
                  <a:pt x="66262" y="33309"/>
                </a:cubicBezTo>
                <a:cubicBezTo>
                  <a:pt x="66003" y="33049"/>
                  <a:pt x="65629" y="32903"/>
                  <a:pt x="65266" y="32903"/>
                </a:cubicBezTo>
                <a:close/>
                <a:moveTo>
                  <a:pt x="45797" y="33006"/>
                </a:moveTo>
                <a:cubicBezTo>
                  <a:pt x="45520" y="33006"/>
                  <a:pt x="45239" y="33104"/>
                  <a:pt x="44994" y="33309"/>
                </a:cubicBezTo>
                <a:cubicBezTo>
                  <a:pt x="44521" y="33781"/>
                  <a:pt x="44427" y="34538"/>
                  <a:pt x="44900" y="35105"/>
                </a:cubicBezTo>
                <a:cubicBezTo>
                  <a:pt x="45159" y="35364"/>
                  <a:pt x="45505" y="35510"/>
                  <a:pt x="45841" y="35510"/>
                </a:cubicBezTo>
                <a:cubicBezTo>
                  <a:pt x="46118" y="35510"/>
                  <a:pt x="46388" y="35412"/>
                  <a:pt x="46601" y="35199"/>
                </a:cubicBezTo>
                <a:cubicBezTo>
                  <a:pt x="47074" y="34727"/>
                  <a:pt x="47263" y="34065"/>
                  <a:pt x="46790" y="33498"/>
                </a:cubicBezTo>
                <a:cubicBezTo>
                  <a:pt x="46522" y="33176"/>
                  <a:pt x="46162" y="33006"/>
                  <a:pt x="45797" y="33006"/>
                </a:cubicBezTo>
                <a:close/>
                <a:moveTo>
                  <a:pt x="55598" y="32975"/>
                </a:moveTo>
                <a:cubicBezTo>
                  <a:pt x="55317" y="32975"/>
                  <a:pt x="55041" y="33092"/>
                  <a:pt x="54825" y="33309"/>
                </a:cubicBezTo>
                <a:cubicBezTo>
                  <a:pt x="54352" y="33781"/>
                  <a:pt x="54163" y="34538"/>
                  <a:pt x="54636" y="35105"/>
                </a:cubicBezTo>
                <a:cubicBezTo>
                  <a:pt x="54895" y="35364"/>
                  <a:pt x="55241" y="35510"/>
                  <a:pt x="55593" y="35510"/>
                </a:cubicBezTo>
                <a:cubicBezTo>
                  <a:pt x="55882" y="35510"/>
                  <a:pt x="56176" y="35412"/>
                  <a:pt x="56432" y="35199"/>
                </a:cubicBezTo>
                <a:cubicBezTo>
                  <a:pt x="56904" y="34727"/>
                  <a:pt x="56999" y="34065"/>
                  <a:pt x="56526" y="33498"/>
                </a:cubicBezTo>
                <a:cubicBezTo>
                  <a:pt x="56270" y="33139"/>
                  <a:pt x="55931" y="32975"/>
                  <a:pt x="55598" y="32975"/>
                </a:cubicBezTo>
                <a:close/>
                <a:moveTo>
                  <a:pt x="36185" y="33154"/>
                </a:moveTo>
                <a:cubicBezTo>
                  <a:pt x="35890" y="33154"/>
                  <a:pt x="35574" y="33272"/>
                  <a:pt x="35258" y="33498"/>
                </a:cubicBezTo>
                <a:cubicBezTo>
                  <a:pt x="34785" y="33970"/>
                  <a:pt x="34691" y="34632"/>
                  <a:pt x="35163" y="35199"/>
                </a:cubicBezTo>
                <a:cubicBezTo>
                  <a:pt x="35445" y="35481"/>
                  <a:pt x="35862" y="35662"/>
                  <a:pt x="36252" y="35662"/>
                </a:cubicBezTo>
                <a:cubicBezTo>
                  <a:pt x="36516" y="35662"/>
                  <a:pt x="36769" y="35579"/>
                  <a:pt x="36959" y="35388"/>
                </a:cubicBezTo>
                <a:cubicBezTo>
                  <a:pt x="37432" y="34916"/>
                  <a:pt x="37527" y="34159"/>
                  <a:pt x="37054" y="33592"/>
                </a:cubicBezTo>
                <a:cubicBezTo>
                  <a:pt x="36807" y="33296"/>
                  <a:pt x="36508" y="33154"/>
                  <a:pt x="36185" y="33154"/>
                </a:cubicBezTo>
                <a:close/>
                <a:moveTo>
                  <a:pt x="26455" y="33282"/>
                </a:moveTo>
                <a:cubicBezTo>
                  <a:pt x="26166" y="33282"/>
                  <a:pt x="25872" y="33379"/>
                  <a:pt x="25616" y="33592"/>
                </a:cubicBezTo>
                <a:cubicBezTo>
                  <a:pt x="25144" y="34065"/>
                  <a:pt x="25049" y="34727"/>
                  <a:pt x="25522" y="35388"/>
                </a:cubicBezTo>
                <a:cubicBezTo>
                  <a:pt x="25771" y="35638"/>
                  <a:pt x="26100" y="35756"/>
                  <a:pt x="26424" y="35756"/>
                </a:cubicBezTo>
                <a:cubicBezTo>
                  <a:pt x="26714" y="35756"/>
                  <a:pt x="27000" y="35661"/>
                  <a:pt x="27223" y="35483"/>
                </a:cubicBezTo>
                <a:cubicBezTo>
                  <a:pt x="27696" y="35010"/>
                  <a:pt x="27885" y="34254"/>
                  <a:pt x="27412" y="33687"/>
                </a:cubicBezTo>
                <a:cubicBezTo>
                  <a:pt x="27153" y="33427"/>
                  <a:pt x="26807" y="33282"/>
                  <a:pt x="26455" y="33282"/>
                </a:cubicBezTo>
                <a:close/>
                <a:moveTo>
                  <a:pt x="59442" y="37668"/>
                </a:moveTo>
                <a:cubicBezTo>
                  <a:pt x="59162" y="37668"/>
                  <a:pt x="58873" y="37762"/>
                  <a:pt x="58606" y="37940"/>
                </a:cubicBezTo>
                <a:cubicBezTo>
                  <a:pt x="58133" y="38413"/>
                  <a:pt x="57944" y="39169"/>
                  <a:pt x="58417" y="39736"/>
                </a:cubicBezTo>
                <a:cubicBezTo>
                  <a:pt x="58676" y="39996"/>
                  <a:pt x="59022" y="40142"/>
                  <a:pt x="59374" y="40142"/>
                </a:cubicBezTo>
                <a:cubicBezTo>
                  <a:pt x="59663" y="40142"/>
                  <a:pt x="59957" y="40044"/>
                  <a:pt x="60213" y="39831"/>
                </a:cubicBezTo>
                <a:cubicBezTo>
                  <a:pt x="60685" y="39358"/>
                  <a:pt x="60780" y="38697"/>
                  <a:pt x="60307" y="38035"/>
                </a:cubicBezTo>
                <a:cubicBezTo>
                  <a:pt x="60058" y="37786"/>
                  <a:pt x="59756" y="37668"/>
                  <a:pt x="59442" y="37668"/>
                </a:cubicBezTo>
                <a:close/>
                <a:moveTo>
                  <a:pt x="69086" y="37630"/>
                </a:moveTo>
                <a:cubicBezTo>
                  <a:pt x="68797" y="37630"/>
                  <a:pt x="68503" y="37728"/>
                  <a:pt x="68247" y="37940"/>
                </a:cubicBezTo>
                <a:cubicBezTo>
                  <a:pt x="67775" y="38413"/>
                  <a:pt x="67680" y="39169"/>
                  <a:pt x="68153" y="39736"/>
                </a:cubicBezTo>
                <a:cubicBezTo>
                  <a:pt x="68400" y="40033"/>
                  <a:pt x="68699" y="40174"/>
                  <a:pt x="69022" y="40174"/>
                </a:cubicBezTo>
                <a:cubicBezTo>
                  <a:pt x="69317" y="40174"/>
                  <a:pt x="69633" y="40057"/>
                  <a:pt x="69949" y="39831"/>
                </a:cubicBezTo>
                <a:cubicBezTo>
                  <a:pt x="70421" y="39358"/>
                  <a:pt x="70516" y="38697"/>
                  <a:pt x="70043" y="38035"/>
                </a:cubicBezTo>
                <a:cubicBezTo>
                  <a:pt x="69784" y="37775"/>
                  <a:pt x="69438" y="37630"/>
                  <a:pt x="69086" y="37630"/>
                </a:cubicBezTo>
                <a:close/>
                <a:moveTo>
                  <a:pt x="49723" y="37701"/>
                </a:moveTo>
                <a:cubicBezTo>
                  <a:pt x="49429" y="37701"/>
                  <a:pt x="49129" y="37819"/>
                  <a:pt x="48870" y="38035"/>
                </a:cubicBezTo>
                <a:cubicBezTo>
                  <a:pt x="48397" y="38508"/>
                  <a:pt x="48302" y="39264"/>
                  <a:pt x="48775" y="39831"/>
                </a:cubicBezTo>
                <a:cubicBezTo>
                  <a:pt x="49035" y="40091"/>
                  <a:pt x="49352" y="40236"/>
                  <a:pt x="49694" y="40236"/>
                </a:cubicBezTo>
                <a:cubicBezTo>
                  <a:pt x="49975" y="40236"/>
                  <a:pt x="50273" y="40138"/>
                  <a:pt x="50571" y="39925"/>
                </a:cubicBezTo>
                <a:cubicBezTo>
                  <a:pt x="51044" y="39453"/>
                  <a:pt x="51138" y="38791"/>
                  <a:pt x="50666" y="38224"/>
                </a:cubicBezTo>
                <a:cubicBezTo>
                  <a:pt x="50409" y="37865"/>
                  <a:pt x="50070" y="37701"/>
                  <a:pt x="49723" y="37701"/>
                </a:cubicBezTo>
                <a:close/>
                <a:moveTo>
                  <a:pt x="40026" y="37913"/>
                </a:moveTo>
                <a:cubicBezTo>
                  <a:pt x="39758" y="37913"/>
                  <a:pt x="39484" y="38011"/>
                  <a:pt x="39228" y="38224"/>
                </a:cubicBezTo>
                <a:cubicBezTo>
                  <a:pt x="38755" y="38697"/>
                  <a:pt x="38566" y="39358"/>
                  <a:pt x="39039" y="39925"/>
                </a:cubicBezTo>
                <a:cubicBezTo>
                  <a:pt x="39275" y="40256"/>
                  <a:pt x="39582" y="40374"/>
                  <a:pt x="39902" y="40374"/>
                </a:cubicBezTo>
                <a:cubicBezTo>
                  <a:pt x="40221" y="40374"/>
                  <a:pt x="40551" y="40256"/>
                  <a:pt x="40835" y="40115"/>
                </a:cubicBezTo>
                <a:cubicBezTo>
                  <a:pt x="41308" y="39642"/>
                  <a:pt x="41402" y="38886"/>
                  <a:pt x="40929" y="38319"/>
                </a:cubicBezTo>
                <a:cubicBezTo>
                  <a:pt x="40670" y="38059"/>
                  <a:pt x="40353" y="37913"/>
                  <a:pt x="40026" y="37913"/>
                </a:cubicBezTo>
                <a:close/>
                <a:moveTo>
                  <a:pt x="30330" y="37913"/>
                </a:moveTo>
                <a:cubicBezTo>
                  <a:pt x="30041" y="37913"/>
                  <a:pt x="29747" y="38011"/>
                  <a:pt x="29492" y="38224"/>
                </a:cubicBezTo>
                <a:cubicBezTo>
                  <a:pt x="29019" y="38697"/>
                  <a:pt x="28925" y="39358"/>
                  <a:pt x="29397" y="39925"/>
                </a:cubicBezTo>
                <a:cubicBezTo>
                  <a:pt x="29654" y="40284"/>
                  <a:pt x="29965" y="40448"/>
                  <a:pt x="30302" y="40448"/>
                </a:cubicBezTo>
                <a:cubicBezTo>
                  <a:pt x="30587" y="40448"/>
                  <a:pt x="30890" y="40331"/>
                  <a:pt x="31193" y="40115"/>
                </a:cubicBezTo>
                <a:cubicBezTo>
                  <a:pt x="31666" y="39642"/>
                  <a:pt x="31761" y="38886"/>
                  <a:pt x="31288" y="38319"/>
                </a:cubicBezTo>
                <a:cubicBezTo>
                  <a:pt x="31028" y="38059"/>
                  <a:pt x="30683" y="37913"/>
                  <a:pt x="30330" y="37913"/>
                </a:cubicBezTo>
                <a:close/>
                <a:moveTo>
                  <a:pt x="20985" y="38035"/>
                </a:moveTo>
                <a:lnTo>
                  <a:pt x="20039" y="40209"/>
                </a:lnTo>
                <a:cubicBezTo>
                  <a:pt x="20228" y="40398"/>
                  <a:pt x="20465" y="40493"/>
                  <a:pt x="20713" y="40493"/>
                </a:cubicBezTo>
                <a:cubicBezTo>
                  <a:pt x="20961" y="40493"/>
                  <a:pt x="21221" y="40398"/>
                  <a:pt x="21457" y="40209"/>
                </a:cubicBezTo>
                <a:cubicBezTo>
                  <a:pt x="21930" y="39736"/>
                  <a:pt x="22024" y="38980"/>
                  <a:pt x="21552" y="38413"/>
                </a:cubicBezTo>
                <a:cubicBezTo>
                  <a:pt x="21457" y="38224"/>
                  <a:pt x="21268" y="38035"/>
                  <a:pt x="20985" y="38035"/>
                </a:cubicBezTo>
                <a:close/>
                <a:moveTo>
                  <a:pt x="72966" y="42299"/>
                </a:moveTo>
                <a:cubicBezTo>
                  <a:pt x="72653" y="42299"/>
                  <a:pt x="72346" y="42394"/>
                  <a:pt x="72123" y="42572"/>
                </a:cubicBezTo>
                <a:cubicBezTo>
                  <a:pt x="71650" y="43045"/>
                  <a:pt x="71556" y="43706"/>
                  <a:pt x="72028" y="44368"/>
                </a:cubicBezTo>
                <a:cubicBezTo>
                  <a:pt x="72288" y="44628"/>
                  <a:pt x="72633" y="44773"/>
                  <a:pt x="72986" y="44773"/>
                </a:cubicBezTo>
                <a:cubicBezTo>
                  <a:pt x="73275" y="44773"/>
                  <a:pt x="73569" y="44676"/>
                  <a:pt x="73824" y="44463"/>
                </a:cubicBezTo>
                <a:cubicBezTo>
                  <a:pt x="74297" y="43990"/>
                  <a:pt x="74391" y="43234"/>
                  <a:pt x="73919" y="42667"/>
                </a:cubicBezTo>
                <a:cubicBezTo>
                  <a:pt x="73669" y="42417"/>
                  <a:pt x="73314" y="42299"/>
                  <a:pt x="72966" y="42299"/>
                </a:cubicBezTo>
                <a:close/>
                <a:moveTo>
                  <a:pt x="53622" y="42356"/>
                </a:moveTo>
                <a:cubicBezTo>
                  <a:pt x="53341" y="42356"/>
                  <a:pt x="53043" y="42454"/>
                  <a:pt x="52745" y="42667"/>
                </a:cubicBezTo>
                <a:cubicBezTo>
                  <a:pt x="52273" y="43139"/>
                  <a:pt x="52178" y="43990"/>
                  <a:pt x="52651" y="44463"/>
                </a:cubicBezTo>
                <a:cubicBezTo>
                  <a:pt x="52910" y="44722"/>
                  <a:pt x="53256" y="44868"/>
                  <a:pt x="53608" y="44868"/>
                </a:cubicBezTo>
                <a:cubicBezTo>
                  <a:pt x="53897" y="44868"/>
                  <a:pt x="54191" y="44770"/>
                  <a:pt x="54447" y="44557"/>
                </a:cubicBezTo>
                <a:cubicBezTo>
                  <a:pt x="54919" y="44085"/>
                  <a:pt x="55014" y="43423"/>
                  <a:pt x="54541" y="42761"/>
                </a:cubicBezTo>
                <a:cubicBezTo>
                  <a:pt x="54281" y="42502"/>
                  <a:pt x="53965" y="42356"/>
                  <a:pt x="53622" y="42356"/>
                </a:cubicBezTo>
                <a:close/>
                <a:moveTo>
                  <a:pt x="63281" y="42356"/>
                </a:moveTo>
                <a:cubicBezTo>
                  <a:pt x="62984" y="42356"/>
                  <a:pt x="62694" y="42454"/>
                  <a:pt x="62481" y="42667"/>
                </a:cubicBezTo>
                <a:cubicBezTo>
                  <a:pt x="62009" y="43139"/>
                  <a:pt x="61914" y="43896"/>
                  <a:pt x="62387" y="44463"/>
                </a:cubicBezTo>
                <a:cubicBezTo>
                  <a:pt x="62646" y="44722"/>
                  <a:pt x="62963" y="44868"/>
                  <a:pt x="63290" y="44868"/>
                </a:cubicBezTo>
                <a:cubicBezTo>
                  <a:pt x="63558" y="44868"/>
                  <a:pt x="63833" y="44770"/>
                  <a:pt x="64088" y="44557"/>
                </a:cubicBezTo>
                <a:cubicBezTo>
                  <a:pt x="64561" y="44085"/>
                  <a:pt x="64750" y="43423"/>
                  <a:pt x="64277" y="42761"/>
                </a:cubicBezTo>
                <a:cubicBezTo>
                  <a:pt x="64018" y="42502"/>
                  <a:pt x="63644" y="42356"/>
                  <a:pt x="63281" y="42356"/>
                </a:cubicBezTo>
                <a:close/>
                <a:moveTo>
                  <a:pt x="43775" y="42459"/>
                </a:moveTo>
                <a:cubicBezTo>
                  <a:pt x="43517" y="42459"/>
                  <a:pt x="43254" y="42557"/>
                  <a:pt x="43009" y="42761"/>
                </a:cubicBezTo>
                <a:cubicBezTo>
                  <a:pt x="42536" y="43234"/>
                  <a:pt x="42347" y="43990"/>
                  <a:pt x="42820" y="44557"/>
                </a:cubicBezTo>
                <a:cubicBezTo>
                  <a:pt x="43067" y="44854"/>
                  <a:pt x="43417" y="44995"/>
                  <a:pt x="43763" y="44995"/>
                </a:cubicBezTo>
                <a:cubicBezTo>
                  <a:pt x="44079" y="44995"/>
                  <a:pt x="44390" y="44877"/>
                  <a:pt x="44616" y="44652"/>
                </a:cubicBezTo>
                <a:cubicBezTo>
                  <a:pt x="45089" y="44179"/>
                  <a:pt x="45183" y="43517"/>
                  <a:pt x="44710" y="42950"/>
                </a:cubicBezTo>
                <a:cubicBezTo>
                  <a:pt x="44442" y="42628"/>
                  <a:pt x="44113" y="42459"/>
                  <a:pt x="43775" y="42459"/>
                </a:cubicBezTo>
                <a:close/>
                <a:moveTo>
                  <a:pt x="34111" y="42640"/>
                </a:moveTo>
                <a:cubicBezTo>
                  <a:pt x="33822" y="42640"/>
                  <a:pt x="33528" y="42737"/>
                  <a:pt x="33273" y="42950"/>
                </a:cubicBezTo>
                <a:cubicBezTo>
                  <a:pt x="32800" y="43423"/>
                  <a:pt x="32706" y="44085"/>
                  <a:pt x="33178" y="44652"/>
                </a:cubicBezTo>
                <a:cubicBezTo>
                  <a:pt x="33460" y="44934"/>
                  <a:pt x="33876" y="45115"/>
                  <a:pt x="34267" y="45115"/>
                </a:cubicBezTo>
                <a:cubicBezTo>
                  <a:pt x="34531" y="45115"/>
                  <a:pt x="34784" y="45032"/>
                  <a:pt x="34974" y="44841"/>
                </a:cubicBezTo>
                <a:cubicBezTo>
                  <a:pt x="35447" y="44368"/>
                  <a:pt x="35542" y="43612"/>
                  <a:pt x="35069" y="43045"/>
                </a:cubicBezTo>
                <a:cubicBezTo>
                  <a:pt x="34809" y="42785"/>
                  <a:pt x="34464" y="42640"/>
                  <a:pt x="34111" y="42640"/>
                </a:cubicBezTo>
                <a:close/>
                <a:moveTo>
                  <a:pt x="24477" y="42701"/>
                </a:moveTo>
                <a:cubicBezTo>
                  <a:pt x="24194" y="42701"/>
                  <a:pt x="23902" y="42819"/>
                  <a:pt x="23631" y="43045"/>
                </a:cubicBezTo>
                <a:cubicBezTo>
                  <a:pt x="23159" y="43517"/>
                  <a:pt x="22970" y="44179"/>
                  <a:pt x="23442" y="44841"/>
                </a:cubicBezTo>
                <a:cubicBezTo>
                  <a:pt x="23692" y="45090"/>
                  <a:pt x="24047" y="45208"/>
                  <a:pt x="24396" y="45208"/>
                </a:cubicBezTo>
                <a:cubicBezTo>
                  <a:pt x="24708" y="45208"/>
                  <a:pt x="25015" y="45114"/>
                  <a:pt x="25238" y="44935"/>
                </a:cubicBezTo>
                <a:cubicBezTo>
                  <a:pt x="25711" y="44463"/>
                  <a:pt x="25805" y="43706"/>
                  <a:pt x="25333" y="43139"/>
                </a:cubicBezTo>
                <a:cubicBezTo>
                  <a:pt x="25086" y="42843"/>
                  <a:pt x="24787" y="42701"/>
                  <a:pt x="24477" y="42701"/>
                </a:cubicBezTo>
                <a:close/>
                <a:moveTo>
                  <a:pt x="76892" y="47026"/>
                </a:moveTo>
                <a:cubicBezTo>
                  <a:pt x="76602" y="47026"/>
                  <a:pt x="76316" y="47120"/>
                  <a:pt x="76093" y="47298"/>
                </a:cubicBezTo>
                <a:cubicBezTo>
                  <a:pt x="75620" y="47771"/>
                  <a:pt x="75431" y="48433"/>
                  <a:pt x="75904" y="49094"/>
                </a:cubicBezTo>
                <a:cubicBezTo>
                  <a:pt x="76164" y="49354"/>
                  <a:pt x="76509" y="49500"/>
                  <a:pt x="76861" y="49500"/>
                </a:cubicBezTo>
                <a:cubicBezTo>
                  <a:pt x="77150" y="49500"/>
                  <a:pt x="77444" y="49402"/>
                  <a:pt x="77700" y="49189"/>
                </a:cubicBezTo>
                <a:cubicBezTo>
                  <a:pt x="78172" y="48716"/>
                  <a:pt x="78267" y="47960"/>
                  <a:pt x="77794" y="47393"/>
                </a:cubicBezTo>
                <a:cubicBezTo>
                  <a:pt x="77545" y="47143"/>
                  <a:pt x="77216" y="47026"/>
                  <a:pt x="76892" y="47026"/>
                </a:cubicBezTo>
                <a:close/>
                <a:moveTo>
                  <a:pt x="67157" y="47082"/>
                </a:moveTo>
                <a:cubicBezTo>
                  <a:pt x="66859" y="47082"/>
                  <a:pt x="66570" y="47180"/>
                  <a:pt x="66357" y="47393"/>
                </a:cubicBezTo>
                <a:cubicBezTo>
                  <a:pt x="65884" y="47866"/>
                  <a:pt x="65790" y="48622"/>
                  <a:pt x="66262" y="49189"/>
                </a:cubicBezTo>
                <a:cubicBezTo>
                  <a:pt x="66522" y="49449"/>
                  <a:pt x="66839" y="49594"/>
                  <a:pt x="67181" y="49594"/>
                </a:cubicBezTo>
                <a:cubicBezTo>
                  <a:pt x="67462" y="49594"/>
                  <a:pt x="67760" y="49496"/>
                  <a:pt x="68058" y="49283"/>
                </a:cubicBezTo>
                <a:cubicBezTo>
                  <a:pt x="68531" y="48811"/>
                  <a:pt x="68625" y="48149"/>
                  <a:pt x="68153" y="47487"/>
                </a:cubicBezTo>
                <a:cubicBezTo>
                  <a:pt x="67893" y="47228"/>
                  <a:pt x="67519" y="47082"/>
                  <a:pt x="67157" y="47082"/>
                </a:cubicBezTo>
                <a:close/>
                <a:moveTo>
                  <a:pt x="57369" y="47185"/>
                </a:moveTo>
                <a:cubicBezTo>
                  <a:pt x="57098" y="47185"/>
                  <a:pt x="56812" y="47283"/>
                  <a:pt x="56526" y="47487"/>
                </a:cubicBezTo>
                <a:cubicBezTo>
                  <a:pt x="56054" y="47960"/>
                  <a:pt x="55959" y="48716"/>
                  <a:pt x="56432" y="49283"/>
                </a:cubicBezTo>
                <a:cubicBezTo>
                  <a:pt x="56697" y="49496"/>
                  <a:pt x="57052" y="49619"/>
                  <a:pt x="57412" y="49619"/>
                </a:cubicBezTo>
                <a:cubicBezTo>
                  <a:pt x="57694" y="49619"/>
                  <a:pt x="57979" y="49544"/>
                  <a:pt x="58228" y="49378"/>
                </a:cubicBezTo>
                <a:cubicBezTo>
                  <a:pt x="58700" y="48905"/>
                  <a:pt x="58795" y="48244"/>
                  <a:pt x="58322" y="47677"/>
                </a:cubicBezTo>
                <a:cubicBezTo>
                  <a:pt x="58054" y="47355"/>
                  <a:pt x="57725" y="47185"/>
                  <a:pt x="57369" y="47185"/>
                </a:cubicBezTo>
                <a:close/>
                <a:moveTo>
                  <a:pt x="47688" y="47185"/>
                </a:moveTo>
                <a:cubicBezTo>
                  <a:pt x="47410" y="47185"/>
                  <a:pt x="47130" y="47283"/>
                  <a:pt x="46885" y="47487"/>
                </a:cubicBezTo>
                <a:cubicBezTo>
                  <a:pt x="46412" y="47960"/>
                  <a:pt x="46412" y="48716"/>
                  <a:pt x="46790" y="49283"/>
                </a:cubicBezTo>
                <a:cubicBezTo>
                  <a:pt x="47050" y="49543"/>
                  <a:pt x="47367" y="49689"/>
                  <a:pt x="47693" y="49689"/>
                </a:cubicBezTo>
                <a:cubicBezTo>
                  <a:pt x="47961" y="49689"/>
                  <a:pt x="48236" y="49591"/>
                  <a:pt x="48492" y="49378"/>
                </a:cubicBezTo>
                <a:cubicBezTo>
                  <a:pt x="48964" y="48905"/>
                  <a:pt x="49153" y="48244"/>
                  <a:pt x="48681" y="47677"/>
                </a:cubicBezTo>
                <a:cubicBezTo>
                  <a:pt x="48412" y="47355"/>
                  <a:pt x="48052" y="47185"/>
                  <a:pt x="47688" y="47185"/>
                </a:cubicBezTo>
                <a:close/>
                <a:moveTo>
                  <a:pt x="37955" y="47359"/>
                </a:moveTo>
                <a:cubicBezTo>
                  <a:pt x="37844" y="47359"/>
                  <a:pt x="37733" y="47371"/>
                  <a:pt x="37621" y="47393"/>
                </a:cubicBezTo>
                <a:cubicBezTo>
                  <a:pt x="37527" y="47393"/>
                  <a:pt x="37338" y="47487"/>
                  <a:pt x="37148" y="47677"/>
                </a:cubicBezTo>
                <a:cubicBezTo>
                  <a:pt x="36676" y="47960"/>
                  <a:pt x="36581" y="48622"/>
                  <a:pt x="36959" y="49189"/>
                </a:cubicBezTo>
                <a:cubicBezTo>
                  <a:pt x="36959" y="49283"/>
                  <a:pt x="37054" y="49283"/>
                  <a:pt x="37054" y="49378"/>
                </a:cubicBezTo>
                <a:cubicBezTo>
                  <a:pt x="37336" y="49660"/>
                  <a:pt x="37752" y="49841"/>
                  <a:pt x="38142" y="49841"/>
                </a:cubicBezTo>
                <a:cubicBezTo>
                  <a:pt x="38407" y="49841"/>
                  <a:pt x="38659" y="49758"/>
                  <a:pt x="38850" y="49567"/>
                </a:cubicBezTo>
                <a:cubicBezTo>
                  <a:pt x="39323" y="49094"/>
                  <a:pt x="39417" y="48338"/>
                  <a:pt x="38944" y="47771"/>
                </a:cubicBezTo>
                <a:cubicBezTo>
                  <a:pt x="38656" y="47482"/>
                  <a:pt x="38312" y="47359"/>
                  <a:pt x="37955" y="47359"/>
                </a:cubicBezTo>
                <a:close/>
                <a:moveTo>
                  <a:pt x="28397" y="47428"/>
                </a:moveTo>
                <a:cubicBezTo>
                  <a:pt x="28091" y="47428"/>
                  <a:pt x="27778" y="47546"/>
                  <a:pt x="27507" y="47771"/>
                </a:cubicBezTo>
                <a:cubicBezTo>
                  <a:pt x="27034" y="48244"/>
                  <a:pt x="26940" y="48905"/>
                  <a:pt x="27412" y="49567"/>
                </a:cubicBezTo>
                <a:cubicBezTo>
                  <a:pt x="27662" y="49817"/>
                  <a:pt x="27990" y="49934"/>
                  <a:pt x="28314" y="49934"/>
                </a:cubicBezTo>
                <a:cubicBezTo>
                  <a:pt x="28604" y="49934"/>
                  <a:pt x="28891" y="49840"/>
                  <a:pt x="29114" y="49662"/>
                </a:cubicBezTo>
                <a:cubicBezTo>
                  <a:pt x="29586" y="49189"/>
                  <a:pt x="29775" y="48433"/>
                  <a:pt x="29303" y="47866"/>
                </a:cubicBezTo>
                <a:cubicBezTo>
                  <a:pt x="29056" y="47569"/>
                  <a:pt x="28731" y="47428"/>
                  <a:pt x="28397" y="47428"/>
                </a:cubicBezTo>
                <a:close/>
                <a:moveTo>
                  <a:pt x="18759" y="47498"/>
                </a:moveTo>
                <a:cubicBezTo>
                  <a:pt x="18469" y="47498"/>
                  <a:pt x="18183" y="47593"/>
                  <a:pt x="17960" y="47771"/>
                </a:cubicBezTo>
                <a:cubicBezTo>
                  <a:pt x="17487" y="48244"/>
                  <a:pt x="17298" y="48905"/>
                  <a:pt x="17771" y="49567"/>
                </a:cubicBezTo>
                <a:cubicBezTo>
                  <a:pt x="18030" y="49827"/>
                  <a:pt x="18376" y="49972"/>
                  <a:pt x="18728" y="49972"/>
                </a:cubicBezTo>
                <a:cubicBezTo>
                  <a:pt x="19017" y="49972"/>
                  <a:pt x="19311" y="49874"/>
                  <a:pt x="19567" y="49662"/>
                </a:cubicBezTo>
                <a:cubicBezTo>
                  <a:pt x="20039" y="49189"/>
                  <a:pt x="20134" y="48433"/>
                  <a:pt x="19661" y="47866"/>
                </a:cubicBezTo>
                <a:cubicBezTo>
                  <a:pt x="19412" y="47616"/>
                  <a:pt x="19083" y="47498"/>
                  <a:pt x="18759" y="47498"/>
                </a:cubicBezTo>
                <a:close/>
                <a:moveTo>
                  <a:pt x="80562" y="51714"/>
                </a:moveTo>
                <a:cubicBezTo>
                  <a:pt x="80281" y="51714"/>
                  <a:pt x="79983" y="51812"/>
                  <a:pt x="79685" y="52025"/>
                </a:cubicBezTo>
                <a:cubicBezTo>
                  <a:pt x="79118" y="52497"/>
                  <a:pt x="79118" y="53159"/>
                  <a:pt x="79590" y="53821"/>
                </a:cubicBezTo>
                <a:cubicBezTo>
                  <a:pt x="79850" y="54080"/>
                  <a:pt x="80224" y="54226"/>
                  <a:pt x="80587" y="54226"/>
                </a:cubicBezTo>
                <a:cubicBezTo>
                  <a:pt x="80884" y="54226"/>
                  <a:pt x="81173" y="54128"/>
                  <a:pt x="81386" y="53915"/>
                </a:cubicBezTo>
                <a:cubicBezTo>
                  <a:pt x="81859" y="53443"/>
                  <a:pt x="81953" y="52686"/>
                  <a:pt x="81481" y="52119"/>
                </a:cubicBezTo>
                <a:cubicBezTo>
                  <a:pt x="81221" y="51859"/>
                  <a:pt x="80904" y="51714"/>
                  <a:pt x="80562" y="51714"/>
                </a:cubicBezTo>
                <a:close/>
                <a:moveTo>
                  <a:pt x="61184" y="51808"/>
                </a:moveTo>
                <a:cubicBezTo>
                  <a:pt x="60903" y="51808"/>
                  <a:pt x="60605" y="51906"/>
                  <a:pt x="60307" y="52119"/>
                </a:cubicBezTo>
                <a:cubicBezTo>
                  <a:pt x="59835" y="52592"/>
                  <a:pt x="59740" y="53348"/>
                  <a:pt x="60213" y="53915"/>
                </a:cubicBezTo>
                <a:cubicBezTo>
                  <a:pt x="60524" y="54175"/>
                  <a:pt x="60893" y="54320"/>
                  <a:pt x="61240" y="54320"/>
                </a:cubicBezTo>
                <a:cubicBezTo>
                  <a:pt x="61525" y="54320"/>
                  <a:pt x="61796" y="54223"/>
                  <a:pt x="62009" y="54010"/>
                </a:cubicBezTo>
                <a:cubicBezTo>
                  <a:pt x="62481" y="53537"/>
                  <a:pt x="62576" y="52875"/>
                  <a:pt x="62103" y="52214"/>
                </a:cubicBezTo>
                <a:cubicBezTo>
                  <a:pt x="61843" y="51954"/>
                  <a:pt x="61527" y="51808"/>
                  <a:pt x="61184" y="51808"/>
                </a:cubicBezTo>
                <a:close/>
                <a:moveTo>
                  <a:pt x="70976" y="51808"/>
                </a:moveTo>
                <a:cubicBezTo>
                  <a:pt x="70687" y="51808"/>
                  <a:pt x="70393" y="51906"/>
                  <a:pt x="70138" y="52119"/>
                </a:cubicBezTo>
                <a:cubicBezTo>
                  <a:pt x="69665" y="52592"/>
                  <a:pt x="69571" y="53348"/>
                  <a:pt x="70043" y="53915"/>
                </a:cubicBezTo>
                <a:cubicBezTo>
                  <a:pt x="70303" y="54175"/>
                  <a:pt x="70620" y="54320"/>
                  <a:pt x="70962" y="54320"/>
                </a:cubicBezTo>
                <a:cubicBezTo>
                  <a:pt x="71243" y="54320"/>
                  <a:pt x="71541" y="54223"/>
                  <a:pt x="71839" y="54010"/>
                </a:cubicBezTo>
                <a:cubicBezTo>
                  <a:pt x="72312" y="53537"/>
                  <a:pt x="72406" y="52875"/>
                  <a:pt x="71934" y="52214"/>
                </a:cubicBezTo>
                <a:cubicBezTo>
                  <a:pt x="71674" y="51954"/>
                  <a:pt x="71329" y="51808"/>
                  <a:pt x="70976" y="51808"/>
                </a:cubicBezTo>
                <a:close/>
                <a:moveTo>
                  <a:pt x="13990" y="53537"/>
                </a:moveTo>
                <a:lnTo>
                  <a:pt x="13706" y="54388"/>
                </a:lnTo>
                <a:cubicBezTo>
                  <a:pt x="13895" y="54104"/>
                  <a:pt x="13990" y="53915"/>
                  <a:pt x="13990" y="53537"/>
                </a:cubicBezTo>
                <a:close/>
                <a:moveTo>
                  <a:pt x="51508" y="51940"/>
                </a:moveTo>
                <a:cubicBezTo>
                  <a:pt x="51249" y="51940"/>
                  <a:pt x="50989" y="52023"/>
                  <a:pt x="50760" y="52214"/>
                </a:cubicBezTo>
                <a:cubicBezTo>
                  <a:pt x="50287" y="52686"/>
                  <a:pt x="50193" y="53443"/>
                  <a:pt x="50666" y="54010"/>
                </a:cubicBezTo>
                <a:cubicBezTo>
                  <a:pt x="50925" y="54269"/>
                  <a:pt x="51242" y="54415"/>
                  <a:pt x="51585" y="54415"/>
                </a:cubicBezTo>
                <a:cubicBezTo>
                  <a:pt x="51865" y="54415"/>
                  <a:pt x="52163" y="54317"/>
                  <a:pt x="52462" y="54104"/>
                </a:cubicBezTo>
                <a:cubicBezTo>
                  <a:pt x="52934" y="53632"/>
                  <a:pt x="53029" y="52970"/>
                  <a:pt x="52556" y="52403"/>
                </a:cubicBezTo>
                <a:cubicBezTo>
                  <a:pt x="52274" y="52121"/>
                  <a:pt x="51892" y="51940"/>
                  <a:pt x="51508" y="51940"/>
                </a:cubicBezTo>
                <a:close/>
                <a:moveTo>
                  <a:pt x="41948" y="52092"/>
                </a:moveTo>
                <a:cubicBezTo>
                  <a:pt x="41668" y="52092"/>
                  <a:pt x="41374" y="52190"/>
                  <a:pt x="41119" y="52403"/>
                </a:cubicBezTo>
                <a:cubicBezTo>
                  <a:pt x="40646" y="52875"/>
                  <a:pt x="40457" y="53537"/>
                  <a:pt x="40929" y="54104"/>
                </a:cubicBezTo>
                <a:cubicBezTo>
                  <a:pt x="41196" y="54371"/>
                  <a:pt x="41552" y="54487"/>
                  <a:pt x="41914" y="54487"/>
                </a:cubicBezTo>
                <a:cubicBezTo>
                  <a:pt x="42194" y="54487"/>
                  <a:pt x="42478" y="54417"/>
                  <a:pt x="42725" y="54293"/>
                </a:cubicBezTo>
                <a:cubicBezTo>
                  <a:pt x="43198" y="53821"/>
                  <a:pt x="43293" y="53064"/>
                  <a:pt x="42820" y="52497"/>
                </a:cubicBezTo>
                <a:cubicBezTo>
                  <a:pt x="42612" y="52238"/>
                  <a:pt x="42290" y="52092"/>
                  <a:pt x="41948" y="52092"/>
                </a:cubicBezTo>
                <a:close/>
                <a:moveTo>
                  <a:pt x="32221" y="52092"/>
                </a:moveTo>
                <a:cubicBezTo>
                  <a:pt x="31932" y="52092"/>
                  <a:pt x="31638" y="52190"/>
                  <a:pt x="31382" y="52403"/>
                </a:cubicBezTo>
                <a:cubicBezTo>
                  <a:pt x="30910" y="52875"/>
                  <a:pt x="30815" y="53537"/>
                  <a:pt x="31288" y="54104"/>
                </a:cubicBezTo>
                <a:cubicBezTo>
                  <a:pt x="31544" y="54463"/>
                  <a:pt x="31856" y="54627"/>
                  <a:pt x="32193" y="54627"/>
                </a:cubicBezTo>
                <a:cubicBezTo>
                  <a:pt x="32478" y="54627"/>
                  <a:pt x="32781" y="54510"/>
                  <a:pt x="33084" y="54293"/>
                </a:cubicBezTo>
                <a:cubicBezTo>
                  <a:pt x="33557" y="53821"/>
                  <a:pt x="33651" y="53064"/>
                  <a:pt x="33178" y="52497"/>
                </a:cubicBezTo>
                <a:cubicBezTo>
                  <a:pt x="32919" y="52238"/>
                  <a:pt x="32573" y="52092"/>
                  <a:pt x="32221" y="52092"/>
                </a:cubicBezTo>
                <a:close/>
                <a:moveTo>
                  <a:pt x="22539" y="52187"/>
                </a:moveTo>
                <a:cubicBezTo>
                  <a:pt x="22271" y="52187"/>
                  <a:pt x="21996" y="52284"/>
                  <a:pt x="21741" y="52497"/>
                </a:cubicBezTo>
                <a:cubicBezTo>
                  <a:pt x="21268" y="52970"/>
                  <a:pt x="21079" y="53632"/>
                  <a:pt x="21552" y="54293"/>
                </a:cubicBezTo>
                <a:cubicBezTo>
                  <a:pt x="21812" y="54553"/>
                  <a:pt x="22157" y="54699"/>
                  <a:pt x="22509" y="54699"/>
                </a:cubicBezTo>
                <a:cubicBezTo>
                  <a:pt x="22798" y="54699"/>
                  <a:pt x="23092" y="54601"/>
                  <a:pt x="23348" y="54388"/>
                </a:cubicBezTo>
                <a:cubicBezTo>
                  <a:pt x="23820" y="53915"/>
                  <a:pt x="23915" y="53159"/>
                  <a:pt x="23442" y="52592"/>
                </a:cubicBezTo>
                <a:cubicBezTo>
                  <a:pt x="23183" y="52332"/>
                  <a:pt x="22866" y="52187"/>
                  <a:pt x="22539" y="52187"/>
                </a:cubicBezTo>
                <a:close/>
                <a:moveTo>
                  <a:pt x="84485" y="56440"/>
                </a:moveTo>
                <a:cubicBezTo>
                  <a:pt x="84204" y="56440"/>
                  <a:pt x="83910" y="56538"/>
                  <a:pt x="83655" y="56751"/>
                </a:cubicBezTo>
                <a:cubicBezTo>
                  <a:pt x="83182" y="57224"/>
                  <a:pt x="82993" y="57885"/>
                  <a:pt x="83466" y="58547"/>
                </a:cubicBezTo>
                <a:cubicBezTo>
                  <a:pt x="83715" y="58796"/>
                  <a:pt x="84070" y="58914"/>
                  <a:pt x="84419" y="58914"/>
                </a:cubicBezTo>
                <a:cubicBezTo>
                  <a:pt x="84731" y="58914"/>
                  <a:pt x="85039" y="58820"/>
                  <a:pt x="85262" y="58641"/>
                </a:cubicBezTo>
                <a:cubicBezTo>
                  <a:pt x="85734" y="58169"/>
                  <a:pt x="85829" y="57413"/>
                  <a:pt x="85356" y="56845"/>
                </a:cubicBezTo>
                <a:cubicBezTo>
                  <a:pt x="85149" y="56586"/>
                  <a:pt x="84827" y="56440"/>
                  <a:pt x="84485" y="56440"/>
                </a:cubicBezTo>
                <a:close/>
                <a:moveTo>
                  <a:pt x="74856" y="56478"/>
                </a:moveTo>
                <a:cubicBezTo>
                  <a:pt x="74544" y="56478"/>
                  <a:pt x="74236" y="56572"/>
                  <a:pt x="74013" y="56751"/>
                </a:cubicBezTo>
                <a:cubicBezTo>
                  <a:pt x="73541" y="57224"/>
                  <a:pt x="73446" y="57885"/>
                  <a:pt x="73919" y="58547"/>
                </a:cubicBezTo>
                <a:cubicBezTo>
                  <a:pt x="74179" y="58807"/>
                  <a:pt x="74524" y="58952"/>
                  <a:pt x="74876" y="58952"/>
                </a:cubicBezTo>
                <a:cubicBezTo>
                  <a:pt x="75165" y="58952"/>
                  <a:pt x="75459" y="58854"/>
                  <a:pt x="75715" y="58641"/>
                </a:cubicBezTo>
                <a:cubicBezTo>
                  <a:pt x="76187" y="58169"/>
                  <a:pt x="76282" y="57413"/>
                  <a:pt x="75809" y="56845"/>
                </a:cubicBezTo>
                <a:cubicBezTo>
                  <a:pt x="75560" y="56596"/>
                  <a:pt x="75205" y="56478"/>
                  <a:pt x="74856" y="56478"/>
                </a:cubicBezTo>
                <a:close/>
                <a:moveTo>
                  <a:pt x="65075" y="56535"/>
                </a:moveTo>
                <a:cubicBezTo>
                  <a:pt x="64807" y="56535"/>
                  <a:pt x="64533" y="56633"/>
                  <a:pt x="64277" y="56845"/>
                </a:cubicBezTo>
                <a:cubicBezTo>
                  <a:pt x="63805" y="57318"/>
                  <a:pt x="63616" y="58074"/>
                  <a:pt x="64088" y="58641"/>
                </a:cubicBezTo>
                <a:cubicBezTo>
                  <a:pt x="64348" y="58901"/>
                  <a:pt x="64722" y="59047"/>
                  <a:pt x="65084" y="59047"/>
                </a:cubicBezTo>
                <a:cubicBezTo>
                  <a:pt x="65382" y="59047"/>
                  <a:pt x="65671" y="58949"/>
                  <a:pt x="65884" y="58736"/>
                </a:cubicBezTo>
                <a:cubicBezTo>
                  <a:pt x="66357" y="58263"/>
                  <a:pt x="66451" y="57602"/>
                  <a:pt x="65979" y="56940"/>
                </a:cubicBezTo>
                <a:cubicBezTo>
                  <a:pt x="65719" y="56680"/>
                  <a:pt x="65402" y="56535"/>
                  <a:pt x="65075" y="56535"/>
                </a:cubicBezTo>
                <a:close/>
                <a:moveTo>
                  <a:pt x="55344" y="56637"/>
                </a:moveTo>
                <a:cubicBezTo>
                  <a:pt x="55067" y="56637"/>
                  <a:pt x="54786" y="56736"/>
                  <a:pt x="54541" y="56940"/>
                </a:cubicBezTo>
                <a:cubicBezTo>
                  <a:pt x="54068" y="57413"/>
                  <a:pt x="53974" y="58169"/>
                  <a:pt x="54447" y="58736"/>
                </a:cubicBezTo>
                <a:cubicBezTo>
                  <a:pt x="54696" y="58985"/>
                  <a:pt x="55051" y="59103"/>
                  <a:pt x="55400" y="59103"/>
                </a:cubicBezTo>
                <a:cubicBezTo>
                  <a:pt x="55712" y="59103"/>
                  <a:pt x="56019" y="59009"/>
                  <a:pt x="56243" y="58830"/>
                </a:cubicBezTo>
                <a:cubicBezTo>
                  <a:pt x="56715" y="58358"/>
                  <a:pt x="56810" y="57696"/>
                  <a:pt x="56337" y="57129"/>
                </a:cubicBezTo>
                <a:cubicBezTo>
                  <a:pt x="56069" y="56807"/>
                  <a:pt x="55709" y="56637"/>
                  <a:pt x="55344" y="56637"/>
                </a:cubicBezTo>
                <a:close/>
                <a:moveTo>
                  <a:pt x="45766" y="56746"/>
                </a:moveTo>
                <a:cubicBezTo>
                  <a:pt x="45479" y="56746"/>
                  <a:pt x="45200" y="56816"/>
                  <a:pt x="44994" y="56940"/>
                </a:cubicBezTo>
                <a:cubicBezTo>
                  <a:pt x="44521" y="57413"/>
                  <a:pt x="44427" y="58169"/>
                  <a:pt x="44900" y="58736"/>
                </a:cubicBezTo>
                <a:cubicBezTo>
                  <a:pt x="45159" y="58996"/>
                  <a:pt x="45476" y="59141"/>
                  <a:pt x="45803" y="59141"/>
                </a:cubicBezTo>
                <a:cubicBezTo>
                  <a:pt x="46071" y="59141"/>
                  <a:pt x="46346" y="59043"/>
                  <a:pt x="46601" y="58830"/>
                </a:cubicBezTo>
                <a:cubicBezTo>
                  <a:pt x="47074" y="58358"/>
                  <a:pt x="47263" y="57696"/>
                  <a:pt x="46790" y="57129"/>
                </a:cubicBezTo>
                <a:cubicBezTo>
                  <a:pt x="46524" y="56863"/>
                  <a:pt x="46137" y="56746"/>
                  <a:pt x="45766" y="56746"/>
                </a:cubicBezTo>
                <a:close/>
                <a:moveTo>
                  <a:pt x="36002" y="56818"/>
                </a:moveTo>
                <a:cubicBezTo>
                  <a:pt x="35713" y="56818"/>
                  <a:pt x="35419" y="56916"/>
                  <a:pt x="35163" y="57129"/>
                </a:cubicBezTo>
                <a:cubicBezTo>
                  <a:pt x="34691" y="57602"/>
                  <a:pt x="34596" y="58263"/>
                  <a:pt x="35069" y="58830"/>
                </a:cubicBezTo>
                <a:cubicBezTo>
                  <a:pt x="35351" y="59112"/>
                  <a:pt x="35767" y="59293"/>
                  <a:pt x="36157" y="59293"/>
                </a:cubicBezTo>
                <a:cubicBezTo>
                  <a:pt x="36422" y="59293"/>
                  <a:pt x="36674" y="59210"/>
                  <a:pt x="36865" y="59020"/>
                </a:cubicBezTo>
                <a:cubicBezTo>
                  <a:pt x="37338" y="58547"/>
                  <a:pt x="37432" y="57791"/>
                  <a:pt x="36959" y="57224"/>
                </a:cubicBezTo>
                <a:cubicBezTo>
                  <a:pt x="36700" y="56964"/>
                  <a:pt x="36354" y="56818"/>
                  <a:pt x="36002" y="56818"/>
                </a:cubicBezTo>
                <a:close/>
                <a:moveTo>
                  <a:pt x="26320" y="56913"/>
                </a:moveTo>
                <a:cubicBezTo>
                  <a:pt x="26052" y="56913"/>
                  <a:pt x="25777" y="57011"/>
                  <a:pt x="25522" y="57224"/>
                </a:cubicBezTo>
                <a:cubicBezTo>
                  <a:pt x="25049" y="57696"/>
                  <a:pt x="24860" y="58358"/>
                  <a:pt x="25333" y="59020"/>
                </a:cubicBezTo>
                <a:cubicBezTo>
                  <a:pt x="25582" y="59269"/>
                  <a:pt x="25937" y="59387"/>
                  <a:pt x="26286" y="59387"/>
                </a:cubicBezTo>
                <a:cubicBezTo>
                  <a:pt x="26598" y="59387"/>
                  <a:pt x="26906" y="59293"/>
                  <a:pt x="27129" y="59114"/>
                </a:cubicBezTo>
                <a:cubicBezTo>
                  <a:pt x="27601" y="58641"/>
                  <a:pt x="27696" y="57885"/>
                  <a:pt x="27223" y="57318"/>
                </a:cubicBezTo>
                <a:cubicBezTo>
                  <a:pt x="26964" y="57058"/>
                  <a:pt x="26647" y="56913"/>
                  <a:pt x="26320" y="56913"/>
                </a:cubicBezTo>
                <a:close/>
                <a:moveTo>
                  <a:pt x="16624" y="56913"/>
                </a:moveTo>
                <a:cubicBezTo>
                  <a:pt x="16335" y="56913"/>
                  <a:pt x="16041" y="57011"/>
                  <a:pt x="15786" y="57224"/>
                </a:cubicBezTo>
                <a:cubicBezTo>
                  <a:pt x="15313" y="57696"/>
                  <a:pt x="15219" y="58358"/>
                  <a:pt x="15691" y="59020"/>
                </a:cubicBezTo>
                <a:cubicBezTo>
                  <a:pt x="15951" y="59279"/>
                  <a:pt x="16325" y="59425"/>
                  <a:pt x="16687" y="59425"/>
                </a:cubicBezTo>
                <a:cubicBezTo>
                  <a:pt x="16985" y="59425"/>
                  <a:pt x="17274" y="59327"/>
                  <a:pt x="17487" y="59114"/>
                </a:cubicBezTo>
                <a:cubicBezTo>
                  <a:pt x="17960" y="58641"/>
                  <a:pt x="18054" y="57885"/>
                  <a:pt x="17582" y="57318"/>
                </a:cubicBezTo>
                <a:cubicBezTo>
                  <a:pt x="17322" y="57058"/>
                  <a:pt x="16977" y="56913"/>
                  <a:pt x="16624" y="56913"/>
                </a:cubicBezTo>
                <a:close/>
                <a:moveTo>
                  <a:pt x="88410" y="61110"/>
                </a:moveTo>
                <a:cubicBezTo>
                  <a:pt x="88108" y="61110"/>
                  <a:pt x="87798" y="61204"/>
                  <a:pt x="87530" y="61383"/>
                </a:cubicBezTo>
                <a:cubicBezTo>
                  <a:pt x="87058" y="61855"/>
                  <a:pt x="86963" y="62517"/>
                  <a:pt x="87436" y="63084"/>
                </a:cubicBezTo>
                <a:cubicBezTo>
                  <a:pt x="87718" y="63366"/>
                  <a:pt x="88067" y="63547"/>
                  <a:pt x="88423" y="63547"/>
                </a:cubicBezTo>
                <a:cubicBezTo>
                  <a:pt x="88664" y="63547"/>
                  <a:pt x="88908" y="63464"/>
                  <a:pt x="89137" y="63273"/>
                </a:cubicBezTo>
                <a:cubicBezTo>
                  <a:pt x="89610" y="62801"/>
                  <a:pt x="89799" y="62044"/>
                  <a:pt x="89326" y="61477"/>
                </a:cubicBezTo>
                <a:cubicBezTo>
                  <a:pt x="89077" y="61228"/>
                  <a:pt x="88748" y="61110"/>
                  <a:pt x="88410" y="61110"/>
                </a:cubicBezTo>
                <a:close/>
                <a:moveTo>
                  <a:pt x="78671" y="61166"/>
                </a:moveTo>
                <a:cubicBezTo>
                  <a:pt x="78391" y="61166"/>
                  <a:pt x="78092" y="61264"/>
                  <a:pt x="77794" y="61477"/>
                </a:cubicBezTo>
                <a:cubicBezTo>
                  <a:pt x="77322" y="61950"/>
                  <a:pt x="77227" y="62611"/>
                  <a:pt x="77700" y="63273"/>
                </a:cubicBezTo>
                <a:cubicBezTo>
                  <a:pt x="77960" y="63533"/>
                  <a:pt x="78305" y="63678"/>
                  <a:pt x="78657" y="63678"/>
                </a:cubicBezTo>
                <a:cubicBezTo>
                  <a:pt x="78946" y="63678"/>
                  <a:pt x="79240" y="63581"/>
                  <a:pt x="79496" y="63368"/>
                </a:cubicBezTo>
                <a:cubicBezTo>
                  <a:pt x="79968" y="62895"/>
                  <a:pt x="80063" y="62139"/>
                  <a:pt x="79590" y="61572"/>
                </a:cubicBezTo>
                <a:cubicBezTo>
                  <a:pt x="79331" y="61312"/>
                  <a:pt x="79014" y="61166"/>
                  <a:pt x="78671" y="61166"/>
                </a:cubicBezTo>
                <a:close/>
                <a:moveTo>
                  <a:pt x="59294" y="61261"/>
                </a:moveTo>
                <a:cubicBezTo>
                  <a:pt x="59013" y="61261"/>
                  <a:pt x="58715" y="61359"/>
                  <a:pt x="58417" y="61572"/>
                </a:cubicBezTo>
                <a:cubicBezTo>
                  <a:pt x="57944" y="62044"/>
                  <a:pt x="57850" y="62801"/>
                  <a:pt x="58322" y="63368"/>
                </a:cubicBezTo>
                <a:cubicBezTo>
                  <a:pt x="58582" y="63627"/>
                  <a:pt x="58927" y="63773"/>
                  <a:pt x="59280" y="63773"/>
                </a:cubicBezTo>
                <a:cubicBezTo>
                  <a:pt x="59569" y="63773"/>
                  <a:pt x="59863" y="63675"/>
                  <a:pt x="60118" y="63462"/>
                </a:cubicBezTo>
                <a:cubicBezTo>
                  <a:pt x="60591" y="62990"/>
                  <a:pt x="60685" y="62328"/>
                  <a:pt x="60213" y="61666"/>
                </a:cubicBezTo>
                <a:cubicBezTo>
                  <a:pt x="59953" y="61407"/>
                  <a:pt x="59636" y="61261"/>
                  <a:pt x="59294" y="61261"/>
                </a:cubicBezTo>
                <a:close/>
                <a:moveTo>
                  <a:pt x="69015" y="61261"/>
                </a:moveTo>
                <a:cubicBezTo>
                  <a:pt x="68731" y="61261"/>
                  <a:pt x="68460" y="61359"/>
                  <a:pt x="68247" y="61572"/>
                </a:cubicBezTo>
                <a:cubicBezTo>
                  <a:pt x="67775" y="62044"/>
                  <a:pt x="67680" y="62801"/>
                  <a:pt x="68153" y="63368"/>
                </a:cubicBezTo>
                <a:cubicBezTo>
                  <a:pt x="68412" y="63627"/>
                  <a:pt x="68729" y="63773"/>
                  <a:pt x="69072" y="63773"/>
                </a:cubicBezTo>
                <a:cubicBezTo>
                  <a:pt x="69353" y="63773"/>
                  <a:pt x="69651" y="63675"/>
                  <a:pt x="69949" y="63462"/>
                </a:cubicBezTo>
                <a:cubicBezTo>
                  <a:pt x="70421" y="62990"/>
                  <a:pt x="70516" y="62328"/>
                  <a:pt x="70043" y="61666"/>
                </a:cubicBezTo>
                <a:cubicBezTo>
                  <a:pt x="69732" y="61407"/>
                  <a:pt x="69363" y="61261"/>
                  <a:pt x="69015" y="61261"/>
                </a:cubicBezTo>
                <a:close/>
                <a:moveTo>
                  <a:pt x="49642" y="61473"/>
                </a:moveTo>
                <a:cubicBezTo>
                  <a:pt x="49354" y="61473"/>
                  <a:pt x="49076" y="61542"/>
                  <a:pt x="48870" y="61666"/>
                </a:cubicBezTo>
                <a:cubicBezTo>
                  <a:pt x="48397" y="62139"/>
                  <a:pt x="48302" y="62895"/>
                  <a:pt x="48775" y="63462"/>
                </a:cubicBezTo>
                <a:cubicBezTo>
                  <a:pt x="49035" y="63722"/>
                  <a:pt x="49352" y="63867"/>
                  <a:pt x="49694" y="63867"/>
                </a:cubicBezTo>
                <a:cubicBezTo>
                  <a:pt x="49975" y="63867"/>
                  <a:pt x="50273" y="63770"/>
                  <a:pt x="50571" y="63557"/>
                </a:cubicBezTo>
                <a:cubicBezTo>
                  <a:pt x="51044" y="63084"/>
                  <a:pt x="51138" y="62422"/>
                  <a:pt x="50666" y="61855"/>
                </a:cubicBezTo>
                <a:cubicBezTo>
                  <a:pt x="50399" y="61589"/>
                  <a:pt x="50013" y="61473"/>
                  <a:pt x="49642" y="61473"/>
                </a:cubicBezTo>
                <a:close/>
                <a:moveTo>
                  <a:pt x="39916" y="61545"/>
                </a:moveTo>
                <a:cubicBezTo>
                  <a:pt x="39635" y="61545"/>
                  <a:pt x="39337" y="61642"/>
                  <a:pt x="39039" y="61855"/>
                </a:cubicBezTo>
                <a:cubicBezTo>
                  <a:pt x="38566" y="62328"/>
                  <a:pt x="38472" y="62990"/>
                  <a:pt x="38944" y="63557"/>
                </a:cubicBezTo>
                <a:cubicBezTo>
                  <a:pt x="39211" y="63823"/>
                  <a:pt x="39567" y="63939"/>
                  <a:pt x="39929" y="63939"/>
                </a:cubicBezTo>
                <a:cubicBezTo>
                  <a:pt x="40209" y="63939"/>
                  <a:pt x="40493" y="63870"/>
                  <a:pt x="40740" y="63746"/>
                </a:cubicBezTo>
                <a:cubicBezTo>
                  <a:pt x="41213" y="63273"/>
                  <a:pt x="41308" y="62517"/>
                  <a:pt x="40835" y="61950"/>
                </a:cubicBezTo>
                <a:cubicBezTo>
                  <a:pt x="40575" y="61690"/>
                  <a:pt x="40258" y="61545"/>
                  <a:pt x="39916" y="61545"/>
                </a:cubicBezTo>
                <a:close/>
                <a:moveTo>
                  <a:pt x="11094" y="61622"/>
                </a:moveTo>
                <a:cubicBezTo>
                  <a:pt x="10871" y="61622"/>
                  <a:pt x="10635" y="61697"/>
                  <a:pt x="10398" y="61855"/>
                </a:cubicBezTo>
                <a:lnTo>
                  <a:pt x="9736" y="63273"/>
                </a:lnTo>
                <a:cubicBezTo>
                  <a:pt x="9736" y="63462"/>
                  <a:pt x="9925" y="63557"/>
                  <a:pt x="10020" y="63746"/>
                </a:cubicBezTo>
                <a:cubicBezTo>
                  <a:pt x="10279" y="64005"/>
                  <a:pt x="10596" y="64151"/>
                  <a:pt x="10939" y="64151"/>
                </a:cubicBezTo>
                <a:cubicBezTo>
                  <a:pt x="11220" y="64151"/>
                  <a:pt x="11518" y="64053"/>
                  <a:pt x="11816" y="63840"/>
                </a:cubicBezTo>
                <a:cubicBezTo>
                  <a:pt x="12288" y="63368"/>
                  <a:pt x="12383" y="62611"/>
                  <a:pt x="11910" y="62044"/>
                </a:cubicBezTo>
                <a:cubicBezTo>
                  <a:pt x="11690" y="61769"/>
                  <a:pt x="11406" y="61622"/>
                  <a:pt x="11094" y="61622"/>
                </a:cubicBezTo>
                <a:close/>
                <a:moveTo>
                  <a:pt x="20538" y="61639"/>
                </a:moveTo>
                <a:cubicBezTo>
                  <a:pt x="20257" y="61639"/>
                  <a:pt x="19959" y="61737"/>
                  <a:pt x="19661" y="61950"/>
                </a:cubicBezTo>
                <a:cubicBezTo>
                  <a:pt x="19094" y="62422"/>
                  <a:pt x="19094" y="63084"/>
                  <a:pt x="19567" y="63746"/>
                </a:cubicBezTo>
                <a:cubicBezTo>
                  <a:pt x="19826" y="64005"/>
                  <a:pt x="20200" y="64151"/>
                  <a:pt x="20563" y="64151"/>
                </a:cubicBezTo>
                <a:cubicBezTo>
                  <a:pt x="20860" y="64151"/>
                  <a:pt x="21150" y="64053"/>
                  <a:pt x="21363" y="63840"/>
                </a:cubicBezTo>
                <a:cubicBezTo>
                  <a:pt x="21835" y="63368"/>
                  <a:pt x="21930" y="62611"/>
                  <a:pt x="21457" y="62044"/>
                </a:cubicBezTo>
                <a:cubicBezTo>
                  <a:pt x="21198" y="61785"/>
                  <a:pt x="20881" y="61639"/>
                  <a:pt x="20538" y="61639"/>
                </a:cubicBezTo>
                <a:close/>
                <a:moveTo>
                  <a:pt x="30236" y="61639"/>
                </a:moveTo>
                <a:cubicBezTo>
                  <a:pt x="29947" y="61639"/>
                  <a:pt x="29653" y="61737"/>
                  <a:pt x="29397" y="61950"/>
                </a:cubicBezTo>
                <a:cubicBezTo>
                  <a:pt x="28925" y="62422"/>
                  <a:pt x="28830" y="63084"/>
                  <a:pt x="29303" y="63746"/>
                </a:cubicBezTo>
                <a:cubicBezTo>
                  <a:pt x="29492" y="64029"/>
                  <a:pt x="29870" y="64218"/>
                  <a:pt x="30343" y="64218"/>
                </a:cubicBezTo>
                <a:cubicBezTo>
                  <a:pt x="30532" y="64218"/>
                  <a:pt x="30815" y="64029"/>
                  <a:pt x="31004" y="63935"/>
                </a:cubicBezTo>
                <a:cubicBezTo>
                  <a:pt x="31477" y="63368"/>
                  <a:pt x="31666" y="62517"/>
                  <a:pt x="31193" y="62044"/>
                </a:cubicBezTo>
                <a:cubicBezTo>
                  <a:pt x="30934" y="61785"/>
                  <a:pt x="30588" y="61639"/>
                  <a:pt x="30236" y="61639"/>
                </a:cubicBezTo>
                <a:close/>
                <a:moveTo>
                  <a:pt x="82563" y="65893"/>
                </a:moveTo>
                <a:cubicBezTo>
                  <a:pt x="82295" y="65893"/>
                  <a:pt x="82020" y="65991"/>
                  <a:pt x="81764" y="66203"/>
                </a:cubicBezTo>
                <a:cubicBezTo>
                  <a:pt x="81292" y="66676"/>
                  <a:pt x="81103" y="67338"/>
                  <a:pt x="81575" y="67999"/>
                </a:cubicBezTo>
                <a:lnTo>
                  <a:pt x="83655" y="67527"/>
                </a:lnTo>
                <a:cubicBezTo>
                  <a:pt x="83749" y="67149"/>
                  <a:pt x="83749" y="66676"/>
                  <a:pt x="83466" y="66298"/>
                </a:cubicBezTo>
                <a:cubicBezTo>
                  <a:pt x="83206" y="66038"/>
                  <a:pt x="82889" y="65893"/>
                  <a:pt x="82563" y="65893"/>
                </a:cubicBezTo>
                <a:close/>
                <a:moveTo>
                  <a:pt x="63075" y="65987"/>
                </a:moveTo>
                <a:cubicBezTo>
                  <a:pt x="62794" y="65987"/>
                  <a:pt x="62496" y="66085"/>
                  <a:pt x="62198" y="66298"/>
                </a:cubicBezTo>
                <a:cubicBezTo>
                  <a:pt x="61725" y="66771"/>
                  <a:pt x="61631" y="67527"/>
                  <a:pt x="62103" y="68094"/>
                </a:cubicBezTo>
                <a:cubicBezTo>
                  <a:pt x="62363" y="68354"/>
                  <a:pt x="62737" y="68499"/>
                  <a:pt x="63099" y="68499"/>
                </a:cubicBezTo>
                <a:cubicBezTo>
                  <a:pt x="63397" y="68499"/>
                  <a:pt x="63686" y="68401"/>
                  <a:pt x="63899" y="68188"/>
                </a:cubicBezTo>
                <a:cubicBezTo>
                  <a:pt x="64372" y="67716"/>
                  <a:pt x="64466" y="67054"/>
                  <a:pt x="63994" y="66392"/>
                </a:cubicBezTo>
                <a:cubicBezTo>
                  <a:pt x="63734" y="66133"/>
                  <a:pt x="63417" y="65987"/>
                  <a:pt x="63075" y="65987"/>
                </a:cubicBezTo>
                <a:close/>
                <a:moveTo>
                  <a:pt x="72867" y="65987"/>
                </a:moveTo>
                <a:cubicBezTo>
                  <a:pt x="72578" y="65987"/>
                  <a:pt x="72284" y="66085"/>
                  <a:pt x="72028" y="66298"/>
                </a:cubicBezTo>
                <a:cubicBezTo>
                  <a:pt x="71556" y="66771"/>
                  <a:pt x="71461" y="67527"/>
                  <a:pt x="71934" y="68094"/>
                </a:cubicBezTo>
                <a:cubicBezTo>
                  <a:pt x="72193" y="68354"/>
                  <a:pt x="72510" y="68499"/>
                  <a:pt x="72853" y="68499"/>
                </a:cubicBezTo>
                <a:cubicBezTo>
                  <a:pt x="73134" y="68499"/>
                  <a:pt x="73432" y="68401"/>
                  <a:pt x="73730" y="68188"/>
                </a:cubicBezTo>
                <a:cubicBezTo>
                  <a:pt x="74202" y="67716"/>
                  <a:pt x="74297" y="67054"/>
                  <a:pt x="73824" y="66392"/>
                </a:cubicBezTo>
                <a:cubicBezTo>
                  <a:pt x="73565" y="66133"/>
                  <a:pt x="73219" y="65987"/>
                  <a:pt x="72867" y="65987"/>
                </a:cubicBezTo>
                <a:close/>
                <a:moveTo>
                  <a:pt x="53399" y="66119"/>
                </a:moveTo>
                <a:cubicBezTo>
                  <a:pt x="53139" y="66119"/>
                  <a:pt x="52880" y="66202"/>
                  <a:pt x="52651" y="66392"/>
                </a:cubicBezTo>
                <a:cubicBezTo>
                  <a:pt x="52178" y="66865"/>
                  <a:pt x="52083" y="67621"/>
                  <a:pt x="52556" y="68188"/>
                </a:cubicBezTo>
                <a:cubicBezTo>
                  <a:pt x="52816" y="68448"/>
                  <a:pt x="53133" y="68594"/>
                  <a:pt x="53475" y="68594"/>
                </a:cubicBezTo>
                <a:cubicBezTo>
                  <a:pt x="53756" y="68594"/>
                  <a:pt x="54054" y="68496"/>
                  <a:pt x="54352" y="68283"/>
                </a:cubicBezTo>
                <a:cubicBezTo>
                  <a:pt x="54825" y="67810"/>
                  <a:pt x="54919" y="67149"/>
                  <a:pt x="54447" y="66582"/>
                </a:cubicBezTo>
                <a:cubicBezTo>
                  <a:pt x="54165" y="66300"/>
                  <a:pt x="53782" y="66119"/>
                  <a:pt x="53399" y="66119"/>
                </a:cubicBezTo>
                <a:close/>
                <a:moveTo>
                  <a:pt x="43807" y="66271"/>
                </a:moveTo>
                <a:cubicBezTo>
                  <a:pt x="43539" y="66271"/>
                  <a:pt x="43265" y="66369"/>
                  <a:pt x="43009" y="66582"/>
                </a:cubicBezTo>
                <a:cubicBezTo>
                  <a:pt x="42536" y="67054"/>
                  <a:pt x="42347" y="67716"/>
                  <a:pt x="42820" y="68283"/>
                </a:cubicBezTo>
                <a:cubicBezTo>
                  <a:pt x="43088" y="68551"/>
                  <a:pt x="43446" y="68727"/>
                  <a:pt x="43810" y="68727"/>
                </a:cubicBezTo>
                <a:cubicBezTo>
                  <a:pt x="44088" y="68727"/>
                  <a:pt x="44370" y="68624"/>
                  <a:pt x="44616" y="68378"/>
                </a:cubicBezTo>
                <a:cubicBezTo>
                  <a:pt x="45089" y="67905"/>
                  <a:pt x="45183" y="67243"/>
                  <a:pt x="44710" y="66676"/>
                </a:cubicBezTo>
                <a:cubicBezTo>
                  <a:pt x="44451" y="66416"/>
                  <a:pt x="44134" y="66271"/>
                  <a:pt x="43807" y="66271"/>
                </a:cubicBezTo>
                <a:close/>
                <a:moveTo>
                  <a:pt x="34111" y="66271"/>
                </a:moveTo>
                <a:cubicBezTo>
                  <a:pt x="33822" y="66271"/>
                  <a:pt x="33528" y="66369"/>
                  <a:pt x="33273" y="66582"/>
                </a:cubicBezTo>
                <a:cubicBezTo>
                  <a:pt x="32800" y="67054"/>
                  <a:pt x="32706" y="67716"/>
                  <a:pt x="33178" y="68283"/>
                </a:cubicBezTo>
                <a:cubicBezTo>
                  <a:pt x="33460" y="68565"/>
                  <a:pt x="33809" y="68746"/>
                  <a:pt x="34185" y="68746"/>
                </a:cubicBezTo>
                <a:cubicBezTo>
                  <a:pt x="34440" y="68746"/>
                  <a:pt x="34707" y="68663"/>
                  <a:pt x="34974" y="68472"/>
                </a:cubicBezTo>
                <a:cubicBezTo>
                  <a:pt x="35447" y="67999"/>
                  <a:pt x="35542" y="67243"/>
                  <a:pt x="35069" y="66676"/>
                </a:cubicBezTo>
                <a:cubicBezTo>
                  <a:pt x="34809" y="66416"/>
                  <a:pt x="34464" y="66271"/>
                  <a:pt x="34111" y="66271"/>
                </a:cubicBezTo>
                <a:close/>
                <a:moveTo>
                  <a:pt x="24429" y="66365"/>
                </a:moveTo>
                <a:cubicBezTo>
                  <a:pt x="24162" y="66365"/>
                  <a:pt x="23887" y="66463"/>
                  <a:pt x="23631" y="66676"/>
                </a:cubicBezTo>
                <a:cubicBezTo>
                  <a:pt x="23159" y="67149"/>
                  <a:pt x="22970" y="67810"/>
                  <a:pt x="23442" y="68472"/>
                </a:cubicBezTo>
                <a:cubicBezTo>
                  <a:pt x="23702" y="68732"/>
                  <a:pt x="24047" y="68877"/>
                  <a:pt x="24400" y="68877"/>
                </a:cubicBezTo>
                <a:cubicBezTo>
                  <a:pt x="24689" y="68877"/>
                  <a:pt x="24983" y="68779"/>
                  <a:pt x="25238" y="68567"/>
                </a:cubicBezTo>
                <a:cubicBezTo>
                  <a:pt x="25711" y="68094"/>
                  <a:pt x="25805" y="67338"/>
                  <a:pt x="25333" y="66771"/>
                </a:cubicBezTo>
                <a:cubicBezTo>
                  <a:pt x="25073" y="66511"/>
                  <a:pt x="24756" y="66365"/>
                  <a:pt x="24429" y="66365"/>
                </a:cubicBezTo>
                <a:close/>
                <a:moveTo>
                  <a:pt x="14734" y="66460"/>
                </a:moveTo>
                <a:cubicBezTo>
                  <a:pt x="14445" y="66460"/>
                  <a:pt x="14151" y="66558"/>
                  <a:pt x="13895" y="66771"/>
                </a:cubicBezTo>
                <a:cubicBezTo>
                  <a:pt x="13423" y="67243"/>
                  <a:pt x="13328" y="67999"/>
                  <a:pt x="13801" y="68567"/>
                </a:cubicBezTo>
                <a:cubicBezTo>
                  <a:pt x="14060" y="68826"/>
                  <a:pt x="14377" y="68972"/>
                  <a:pt x="14720" y="68972"/>
                </a:cubicBezTo>
                <a:cubicBezTo>
                  <a:pt x="15001" y="68972"/>
                  <a:pt x="15299" y="68874"/>
                  <a:pt x="15597" y="68661"/>
                </a:cubicBezTo>
                <a:cubicBezTo>
                  <a:pt x="16069" y="68188"/>
                  <a:pt x="16164" y="67527"/>
                  <a:pt x="15691" y="66865"/>
                </a:cubicBezTo>
                <a:cubicBezTo>
                  <a:pt x="15432" y="66605"/>
                  <a:pt x="15086" y="66460"/>
                  <a:pt x="14734" y="66460"/>
                </a:cubicBezTo>
                <a:close/>
                <a:moveTo>
                  <a:pt x="67018" y="70741"/>
                </a:moveTo>
                <a:cubicBezTo>
                  <a:pt x="66759" y="70741"/>
                  <a:pt x="66499" y="70835"/>
                  <a:pt x="66262" y="71024"/>
                </a:cubicBezTo>
                <a:cubicBezTo>
                  <a:pt x="66168" y="71119"/>
                  <a:pt x="65979" y="71402"/>
                  <a:pt x="65884" y="71497"/>
                </a:cubicBezTo>
                <a:lnTo>
                  <a:pt x="67775" y="71024"/>
                </a:lnTo>
                <a:cubicBezTo>
                  <a:pt x="67538" y="70835"/>
                  <a:pt x="67278" y="70741"/>
                  <a:pt x="67018" y="70741"/>
                </a:cubicBezTo>
                <a:close/>
                <a:moveTo>
                  <a:pt x="57235" y="70816"/>
                </a:moveTo>
                <a:cubicBezTo>
                  <a:pt x="56957" y="70816"/>
                  <a:pt x="56677" y="70914"/>
                  <a:pt x="56432" y="71119"/>
                </a:cubicBezTo>
                <a:cubicBezTo>
                  <a:pt x="55959" y="71591"/>
                  <a:pt x="55864" y="72348"/>
                  <a:pt x="56337" y="72915"/>
                </a:cubicBezTo>
                <a:cubicBezTo>
                  <a:pt x="56587" y="73164"/>
                  <a:pt x="56941" y="73282"/>
                  <a:pt x="57290" y="73282"/>
                </a:cubicBezTo>
                <a:cubicBezTo>
                  <a:pt x="57603" y="73282"/>
                  <a:pt x="57910" y="73188"/>
                  <a:pt x="58133" y="73009"/>
                </a:cubicBezTo>
                <a:cubicBezTo>
                  <a:pt x="58606" y="72537"/>
                  <a:pt x="58700" y="71875"/>
                  <a:pt x="58228" y="71308"/>
                </a:cubicBezTo>
                <a:cubicBezTo>
                  <a:pt x="57959" y="70986"/>
                  <a:pt x="57600" y="70816"/>
                  <a:pt x="57235" y="70816"/>
                </a:cubicBezTo>
                <a:close/>
                <a:moveTo>
                  <a:pt x="47657" y="70925"/>
                </a:moveTo>
                <a:cubicBezTo>
                  <a:pt x="47369" y="70925"/>
                  <a:pt x="47091" y="70995"/>
                  <a:pt x="46885" y="71119"/>
                </a:cubicBezTo>
                <a:cubicBezTo>
                  <a:pt x="46412" y="71591"/>
                  <a:pt x="46317" y="72348"/>
                  <a:pt x="46790" y="72915"/>
                </a:cubicBezTo>
                <a:cubicBezTo>
                  <a:pt x="47050" y="73174"/>
                  <a:pt x="47367" y="73320"/>
                  <a:pt x="47693" y="73320"/>
                </a:cubicBezTo>
                <a:cubicBezTo>
                  <a:pt x="47961" y="73320"/>
                  <a:pt x="48236" y="73222"/>
                  <a:pt x="48492" y="73009"/>
                </a:cubicBezTo>
                <a:cubicBezTo>
                  <a:pt x="49153" y="72537"/>
                  <a:pt x="49153" y="71875"/>
                  <a:pt x="48681" y="71308"/>
                </a:cubicBezTo>
                <a:cubicBezTo>
                  <a:pt x="48414" y="71041"/>
                  <a:pt x="48028" y="70925"/>
                  <a:pt x="47657" y="70925"/>
                </a:cubicBezTo>
                <a:close/>
                <a:moveTo>
                  <a:pt x="37994" y="70958"/>
                </a:moveTo>
                <a:cubicBezTo>
                  <a:pt x="37723" y="70958"/>
                  <a:pt x="37436" y="71062"/>
                  <a:pt x="37148" y="71308"/>
                </a:cubicBezTo>
                <a:cubicBezTo>
                  <a:pt x="36676" y="71780"/>
                  <a:pt x="36581" y="72442"/>
                  <a:pt x="37054" y="73009"/>
                </a:cubicBezTo>
                <a:cubicBezTo>
                  <a:pt x="37322" y="73277"/>
                  <a:pt x="37680" y="73454"/>
                  <a:pt x="38044" y="73454"/>
                </a:cubicBezTo>
                <a:cubicBezTo>
                  <a:pt x="38322" y="73454"/>
                  <a:pt x="38604" y="73350"/>
                  <a:pt x="38850" y="73104"/>
                </a:cubicBezTo>
                <a:cubicBezTo>
                  <a:pt x="39323" y="72631"/>
                  <a:pt x="39417" y="71969"/>
                  <a:pt x="38944" y="71402"/>
                </a:cubicBezTo>
                <a:cubicBezTo>
                  <a:pt x="38677" y="71135"/>
                  <a:pt x="38349" y="70958"/>
                  <a:pt x="37994" y="70958"/>
                </a:cubicBezTo>
                <a:close/>
                <a:moveTo>
                  <a:pt x="28210" y="71092"/>
                </a:moveTo>
                <a:cubicBezTo>
                  <a:pt x="27943" y="71092"/>
                  <a:pt x="27668" y="71189"/>
                  <a:pt x="27412" y="71402"/>
                </a:cubicBezTo>
                <a:cubicBezTo>
                  <a:pt x="26940" y="71875"/>
                  <a:pt x="26751" y="72537"/>
                  <a:pt x="27223" y="73198"/>
                </a:cubicBezTo>
                <a:cubicBezTo>
                  <a:pt x="27473" y="73448"/>
                  <a:pt x="27828" y="73566"/>
                  <a:pt x="28177" y="73566"/>
                </a:cubicBezTo>
                <a:cubicBezTo>
                  <a:pt x="28489" y="73566"/>
                  <a:pt x="28796" y="73471"/>
                  <a:pt x="29019" y="73293"/>
                </a:cubicBezTo>
                <a:cubicBezTo>
                  <a:pt x="29492" y="72820"/>
                  <a:pt x="29586" y="72064"/>
                  <a:pt x="29114" y="71497"/>
                </a:cubicBezTo>
                <a:cubicBezTo>
                  <a:pt x="28854" y="71237"/>
                  <a:pt x="28537" y="71092"/>
                  <a:pt x="28210" y="71092"/>
                </a:cubicBezTo>
                <a:close/>
                <a:moveTo>
                  <a:pt x="18515" y="71092"/>
                </a:moveTo>
                <a:cubicBezTo>
                  <a:pt x="18226" y="71092"/>
                  <a:pt x="17932" y="71189"/>
                  <a:pt x="17676" y="71402"/>
                </a:cubicBezTo>
                <a:cubicBezTo>
                  <a:pt x="17204" y="71875"/>
                  <a:pt x="17109" y="72537"/>
                  <a:pt x="17582" y="73198"/>
                </a:cubicBezTo>
                <a:cubicBezTo>
                  <a:pt x="17841" y="73458"/>
                  <a:pt x="18215" y="73604"/>
                  <a:pt x="18578" y="73604"/>
                </a:cubicBezTo>
                <a:cubicBezTo>
                  <a:pt x="18875" y="73604"/>
                  <a:pt x="19165" y="73506"/>
                  <a:pt x="19378" y="73293"/>
                </a:cubicBezTo>
                <a:cubicBezTo>
                  <a:pt x="19850" y="72820"/>
                  <a:pt x="19945" y="72064"/>
                  <a:pt x="19472" y="71497"/>
                </a:cubicBezTo>
                <a:cubicBezTo>
                  <a:pt x="19213" y="71237"/>
                  <a:pt x="18867" y="71092"/>
                  <a:pt x="18515" y="71092"/>
                </a:cubicBezTo>
                <a:close/>
                <a:moveTo>
                  <a:pt x="8864" y="71186"/>
                </a:moveTo>
                <a:cubicBezTo>
                  <a:pt x="8584" y="71186"/>
                  <a:pt x="8290" y="71284"/>
                  <a:pt x="8035" y="71497"/>
                </a:cubicBezTo>
                <a:cubicBezTo>
                  <a:pt x="7562" y="71969"/>
                  <a:pt x="7373" y="72726"/>
                  <a:pt x="7846" y="73293"/>
                </a:cubicBezTo>
                <a:cubicBezTo>
                  <a:pt x="8105" y="73553"/>
                  <a:pt x="8479" y="73698"/>
                  <a:pt x="8842" y="73698"/>
                </a:cubicBezTo>
                <a:cubicBezTo>
                  <a:pt x="9139" y="73698"/>
                  <a:pt x="9429" y="73600"/>
                  <a:pt x="9642" y="73387"/>
                </a:cubicBezTo>
                <a:cubicBezTo>
                  <a:pt x="10114" y="72915"/>
                  <a:pt x="10209" y="72253"/>
                  <a:pt x="9736" y="71591"/>
                </a:cubicBezTo>
                <a:cubicBezTo>
                  <a:pt x="9528" y="71332"/>
                  <a:pt x="9206" y="71186"/>
                  <a:pt x="8864" y="71186"/>
                </a:cubicBezTo>
                <a:close/>
                <a:moveTo>
                  <a:pt x="41806" y="75723"/>
                </a:moveTo>
                <a:cubicBezTo>
                  <a:pt x="41526" y="75723"/>
                  <a:pt x="41228" y="75821"/>
                  <a:pt x="40929" y="76034"/>
                </a:cubicBezTo>
                <a:cubicBezTo>
                  <a:pt x="40646" y="76318"/>
                  <a:pt x="40457" y="76790"/>
                  <a:pt x="40646" y="77263"/>
                </a:cubicBezTo>
                <a:lnTo>
                  <a:pt x="43009" y="76696"/>
                </a:lnTo>
                <a:cubicBezTo>
                  <a:pt x="43009" y="76507"/>
                  <a:pt x="42820" y="76318"/>
                  <a:pt x="42725" y="76129"/>
                </a:cubicBezTo>
                <a:cubicBezTo>
                  <a:pt x="42466" y="75869"/>
                  <a:pt x="42149" y="75723"/>
                  <a:pt x="41806" y="75723"/>
                </a:cubicBezTo>
                <a:close/>
                <a:moveTo>
                  <a:pt x="32126" y="75818"/>
                </a:moveTo>
                <a:cubicBezTo>
                  <a:pt x="31837" y="75818"/>
                  <a:pt x="31543" y="75916"/>
                  <a:pt x="31288" y="76129"/>
                </a:cubicBezTo>
                <a:cubicBezTo>
                  <a:pt x="30815" y="76601"/>
                  <a:pt x="30721" y="77263"/>
                  <a:pt x="31193" y="77925"/>
                </a:cubicBezTo>
                <a:cubicBezTo>
                  <a:pt x="31443" y="78174"/>
                  <a:pt x="31745" y="78292"/>
                  <a:pt x="32058" y="78292"/>
                </a:cubicBezTo>
                <a:cubicBezTo>
                  <a:pt x="32338" y="78292"/>
                  <a:pt x="32627" y="78198"/>
                  <a:pt x="32895" y="78019"/>
                </a:cubicBezTo>
                <a:cubicBezTo>
                  <a:pt x="33367" y="77546"/>
                  <a:pt x="33557" y="76790"/>
                  <a:pt x="33084" y="76223"/>
                </a:cubicBezTo>
                <a:cubicBezTo>
                  <a:pt x="32824" y="75963"/>
                  <a:pt x="32479" y="75818"/>
                  <a:pt x="32126" y="75818"/>
                </a:cubicBezTo>
                <a:close/>
                <a:moveTo>
                  <a:pt x="12749" y="75818"/>
                </a:moveTo>
                <a:cubicBezTo>
                  <a:pt x="12460" y="75818"/>
                  <a:pt x="12166" y="75916"/>
                  <a:pt x="11910" y="76129"/>
                </a:cubicBezTo>
                <a:cubicBezTo>
                  <a:pt x="11438" y="76696"/>
                  <a:pt x="11438" y="77452"/>
                  <a:pt x="11816" y="77830"/>
                </a:cubicBezTo>
                <a:cubicBezTo>
                  <a:pt x="12084" y="78152"/>
                  <a:pt x="12413" y="78322"/>
                  <a:pt x="12752" y="78322"/>
                </a:cubicBezTo>
                <a:cubicBezTo>
                  <a:pt x="13009" y="78322"/>
                  <a:pt x="13272" y="78223"/>
                  <a:pt x="13517" y="78019"/>
                </a:cubicBezTo>
                <a:cubicBezTo>
                  <a:pt x="13990" y="77546"/>
                  <a:pt x="14179" y="76790"/>
                  <a:pt x="13706" y="76223"/>
                </a:cubicBezTo>
                <a:cubicBezTo>
                  <a:pt x="13446" y="75963"/>
                  <a:pt x="13101" y="75818"/>
                  <a:pt x="12749" y="75818"/>
                </a:cubicBezTo>
                <a:close/>
                <a:moveTo>
                  <a:pt x="22429" y="75912"/>
                </a:moveTo>
                <a:cubicBezTo>
                  <a:pt x="22148" y="75912"/>
                  <a:pt x="21850" y="76010"/>
                  <a:pt x="21552" y="76223"/>
                </a:cubicBezTo>
                <a:cubicBezTo>
                  <a:pt x="21079" y="76696"/>
                  <a:pt x="20985" y="77452"/>
                  <a:pt x="21457" y="78019"/>
                </a:cubicBezTo>
                <a:cubicBezTo>
                  <a:pt x="21717" y="78279"/>
                  <a:pt x="22062" y="78424"/>
                  <a:pt x="22415" y="78424"/>
                </a:cubicBezTo>
                <a:cubicBezTo>
                  <a:pt x="22704" y="78424"/>
                  <a:pt x="22998" y="78326"/>
                  <a:pt x="23253" y="78114"/>
                </a:cubicBezTo>
                <a:cubicBezTo>
                  <a:pt x="23726" y="77641"/>
                  <a:pt x="23820" y="76790"/>
                  <a:pt x="23348" y="76318"/>
                </a:cubicBezTo>
                <a:cubicBezTo>
                  <a:pt x="23088" y="76058"/>
                  <a:pt x="22771" y="75912"/>
                  <a:pt x="22429" y="75912"/>
                </a:cubicBezTo>
                <a:close/>
                <a:moveTo>
                  <a:pt x="3876" y="76318"/>
                </a:moveTo>
                <a:lnTo>
                  <a:pt x="2930" y="78492"/>
                </a:lnTo>
                <a:cubicBezTo>
                  <a:pt x="3308" y="78492"/>
                  <a:pt x="3592" y="78397"/>
                  <a:pt x="3876" y="78208"/>
                </a:cubicBezTo>
                <a:cubicBezTo>
                  <a:pt x="4348" y="77735"/>
                  <a:pt x="4443" y="77074"/>
                  <a:pt x="3970" y="76507"/>
                </a:cubicBezTo>
                <a:lnTo>
                  <a:pt x="3876" y="76318"/>
                </a:lnTo>
                <a:close/>
                <a:moveTo>
                  <a:pt x="16624" y="80639"/>
                </a:moveTo>
                <a:cubicBezTo>
                  <a:pt x="16335" y="80639"/>
                  <a:pt x="16041" y="80736"/>
                  <a:pt x="15786" y="80949"/>
                </a:cubicBezTo>
                <a:cubicBezTo>
                  <a:pt x="15313" y="81422"/>
                  <a:pt x="15219" y="82178"/>
                  <a:pt x="15691" y="82745"/>
                </a:cubicBezTo>
                <a:lnTo>
                  <a:pt x="15880" y="82934"/>
                </a:lnTo>
                <a:lnTo>
                  <a:pt x="17676" y="82556"/>
                </a:lnTo>
                <a:cubicBezTo>
                  <a:pt x="17960" y="81989"/>
                  <a:pt x="17960" y="81422"/>
                  <a:pt x="17582" y="81044"/>
                </a:cubicBezTo>
                <a:cubicBezTo>
                  <a:pt x="17322" y="80784"/>
                  <a:pt x="16977" y="80639"/>
                  <a:pt x="16624" y="80639"/>
                </a:cubicBezTo>
                <a:close/>
                <a:moveTo>
                  <a:pt x="6942" y="80639"/>
                </a:moveTo>
                <a:cubicBezTo>
                  <a:pt x="6674" y="80639"/>
                  <a:pt x="6400" y="80736"/>
                  <a:pt x="6144" y="80949"/>
                </a:cubicBezTo>
                <a:cubicBezTo>
                  <a:pt x="5482" y="81422"/>
                  <a:pt x="5482" y="82178"/>
                  <a:pt x="5955" y="82745"/>
                </a:cubicBezTo>
                <a:cubicBezTo>
                  <a:pt x="6215" y="83005"/>
                  <a:pt x="6560" y="83151"/>
                  <a:pt x="6913" y="83151"/>
                </a:cubicBezTo>
                <a:cubicBezTo>
                  <a:pt x="7202" y="83151"/>
                  <a:pt x="7496" y="83053"/>
                  <a:pt x="7751" y="82840"/>
                </a:cubicBezTo>
                <a:cubicBezTo>
                  <a:pt x="8224" y="82367"/>
                  <a:pt x="8318" y="81706"/>
                  <a:pt x="7846" y="81044"/>
                </a:cubicBezTo>
                <a:cubicBezTo>
                  <a:pt x="7586" y="80784"/>
                  <a:pt x="7269" y="80639"/>
                  <a:pt x="6942" y="80639"/>
                </a:cubicBezTo>
                <a:close/>
                <a:moveTo>
                  <a:pt x="1046" y="85502"/>
                </a:moveTo>
                <a:cubicBezTo>
                  <a:pt x="799" y="85502"/>
                  <a:pt x="541" y="85586"/>
                  <a:pt x="284" y="85770"/>
                </a:cubicBezTo>
                <a:cubicBezTo>
                  <a:pt x="189" y="86054"/>
                  <a:pt x="0" y="86243"/>
                  <a:pt x="0" y="86526"/>
                </a:cubicBezTo>
                <a:lnTo>
                  <a:pt x="2080" y="86054"/>
                </a:lnTo>
                <a:cubicBezTo>
                  <a:pt x="1791" y="85708"/>
                  <a:pt x="1432" y="85502"/>
                  <a:pt x="1046" y="85502"/>
                </a:cubicBezTo>
                <a:close/>
              </a:path>
            </a:pathLst>
          </a:custGeom>
          <a:solidFill>
            <a:srgbClr val="000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5955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9BBC7A-4D70-864B-51A3-A516BB52D269}"/>
              </a:ext>
            </a:extLst>
          </p:cNvPr>
          <p:cNvSpPr/>
          <p:nvPr/>
        </p:nvSpPr>
        <p:spPr>
          <a:xfrm>
            <a:off x="8006090" y="0"/>
            <a:ext cx="4185909" cy="6414247"/>
          </a:xfrm>
          <a:prstGeom prst="rect">
            <a:avLst/>
          </a:prstGeom>
          <a:solidFill>
            <a:srgbClr val="8BC2B7"/>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n-US"/>
          </a:p>
        </p:txBody>
      </p:sp>
      <p:graphicFrame>
        <p:nvGraphicFramePr>
          <p:cNvPr id="3" name="Table 2">
            <a:extLst>
              <a:ext uri="{FF2B5EF4-FFF2-40B4-BE49-F238E27FC236}">
                <a16:creationId xmlns:a16="http://schemas.microsoft.com/office/drawing/2014/main" id="{0E4417CA-5C34-4428-941D-C4FDFC60091B}"/>
              </a:ext>
            </a:extLst>
          </p:cNvPr>
          <p:cNvGraphicFramePr>
            <a:graphicFrameLocks noGrp="1"/>
          </p:cNvGraphicFramePr>
          <p:nvPr>
            <p:extLst>
              <p:ext uri="{D42A27DB-BD31-4B8C-83A1-F6EECF244321}">
                <p14:modId xmlns:p14="http://schemas.microsoft.com/office/powerpoint/2010/main" val="2769706661"/>
              </p:ext>
            </p:extLst>
          </p:nvPr>
        </p:nvGraphicFramePr>
        <p:xfrm>
          <a:off x="494866" y="1342856"/>
          <a:ext cx="10342100" cy="4817499"/>
        </p:xfrm>
        <a:graphic>
          <a:graphicData uri="http://schemas.openxmlformats.org/drawingml/2006/table">
            <a:tbl>
              <a:tblPr firstRow="1" firstCol="1" bandRow="1">
                <a:tableStyleId>{16D9F66E-5EB9-4882-86FB-DCBF35E3C3E4}</a:tableStyleId>
              </a:tblPr>
              <a:tblGrid>
                <a:gridCol w="1471369">
                  <a:extLst>
                    <a:ext uri="{9D8B030D-6E8A-4147-A177-3AD203B41FA5}">
                      <a16:colId xmlns:a16="http://schemas.microsoft.com/office/drawing/2014/main" val="4287727244"/>
                    </a:ext>
                  </a:extLst>
                </a:gridCol>
                <a:gridCol w="8870731">
                  <a:extLst>
                    <a:ext uri="{9D8B030D-6E8A-4147-A177-3AD203B41FA5}">
                      <a16:colId xmlns:a16="http://schemas.microsoft.com/office/drawing/2014/main" val="699067297"/>
                    </a:ext>
                  </a:extLst>
                </a:gridCol>
              </a:tblGrid>
              <a:tr h="324132">
                <a:tc>
                  <a:txBody>
                    <a:bodyPr/>
                    <a:lstStyle/>
                    <a:p>
                      <a:pPr marL="182880">
                        <a:lnSpc>
                          <a:spcPct val="115000"/>
                        </a:lnSpc>
                        <a:spcAft>
                          <a:spcPts val="800"/>
                        </a:spcAft>
                        <a:defRPr sz="1600" b="1" kern="1200">
                          <a:solidFill>
                            <a:srgbClr val="036B9F"/>
                          </a:solidFill>
                          <a:effectLst/>
                          <a:latin typeface="Myriad Pro" panose="020B0503030403020204" pitchFamily="34" charset="0"/>
                          <a:ea typeface="Times New Roman" panose="02020603050405020304" pitchFamily="18" charset="0"/>
                          <a:cs typeface="Times New Roman" panose="02020603050405020304" pitchFamily="18" charset="0"/>
                        </a:defRPr>
                      </a:pPr>
                      <a:r>
                        <a:rPr sz="1400" dirty="0"/>
                        <a:t>10:00-10:05</a:t>
                      </a:r>
                      <a:endParaRPr lang="lt-LT" sz="1400" b="1" kern="100" dirty="0">
                        <a:solidFill>
                          <a:srgbClr val="036B9F"/>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marL="182880">
                        <a:lnSpc>
                          <a:spcPct val="115000"/>
                        </a:lnSpc>
                        <a:spcAft>
                          <a:spcPts val="800"/>
                        </a:spcAft>
                        <a:defRPr sz="1600" b="1" kern="1200">
                          <a:solidFill>
                            <a:srgbClr val="036B9F"/>
                          </a:solidFill>
                          <a:effectLst/>
                          <a:latin typeface="Myriad Pro" panose="020B0503030403020204" pitchFamily="34" charset="0"/>
                          <a:ea typeface="Times New Roman" panose="02020603050405020304" pitchFamily="18" charset="0"/>
                          <a:cs typeface="Times New Roman" panose="02020603050405020304" pitchFamily="18" charset="0"/>
                        </a:defRPr>
                      </a:pPr>
                      <a:r>
                        <a:rPr dirty="0" err="1"/>
                        <a:t>Açılış</a:t>
                      </a:r>
                      <a:r>
                        <a:rPr dirty="0"/>
                        <a:t> </a:t>
                      </a:r>
                      <a:r>
                        <a:rPr dirty="0" err="1"/>
                        <a:t>Konuşması</a:t>
                      </a:r>
                      <a:r>
                        <a:rPr dirty="0"/>
                        <a:t> </a:t>
                      </a:r>
                      <a:r>
                        <a:rPr dirty="0" err="1"/>
                        <a:t>ve</a:t>
                      </a:r>
                      <a:r>
                        <a:rPr dirty="0"/>
                        <a:t> </a:t>
                      </a:r>
                      <a:r>
                        <a:rPr dirty="0" err="1"/>
                        <a:t>Projeye</a:t>
                      </a:r>
                      <a:r>
                        <a:rPr dirty="0"/>
                        <a:t> </a:t>
                      </a:r>
                      <a:r>
                        <a:rPr dirty="0" err="1"/>
                        <a:t>giriş</a:t>
                      </a:r>
                      <a:r>
                        <a:rPr dirty="0"/>
                        <a:t> </a:t>
                      </a:r>
                      <a:endParaRPr lang="lt-LT" sz="1600" b="1" kern="100" dirty="0">
                        <a:solidFill>
                          <a:srgbClr val="036B9F"/>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95502492"/>
                  </a:ext>
                </a:extLst>
              </a:tr>
              <a:tr h="324132">
                <a:tc>
                  <a:txBody>
                    <a:bodyPr/>
                    <a:lstStyle/>
                    <a:p>
                      <a:pPr marL="182880">
                        <a:lnSpc>
                          <a:spcPct val="115000"/>
                        </a:lnSpc>
                        <a:spcAft>
                          <a:spcPts val="800"/>
                        </a:spcAft>
                        <a:defRPr sz="1600" b="1" kern="1200">
                          <a:solidFill>
                            <a:srgbClr val="036B9F"/>
                          </a:solidFill>
                          <a:effectLst/>
                          <a:latin typeface="Myriad Pro" panose="020B0503030403020204" pitchFamily="34" charset="0"/>
                          <a:ea typeface="Times New Roman" panose="02020603050405020304" pitchFamily="18" charset="0"/>
                          <a:cs typeface="Times New Roman" panose="02020603050405020304" pitchFamily="18" charset="0"/>
                        </a:defRPr>
                      </a:pPr>
                      <a:r>
                        <a:rPr sz="1400"/>
                        <a:t>10:05-10:45</a:t>
                      </a:r>
                      <a:endParaRPr lang="lt-LT" sz="1400" b="1" kern="100" dirty="0">
                        <a:solidFill>
                          <a:srgbClr val="036B9F"/>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marL="182880">
                        <a:lnSpc>
                          <a:spcPct val="115000"/>
                        </a:lnSpc>
                        <a:spcAft>
                          <a:spcPts val="800"/>
                        </a:spcAft>
                        <a:defRPr sz="1600" b="1" kern="1200">
                          <a:solidFill>
                            <a:srgbClr val="509689"/>
                          </a:solidFill>
                          <a:effectLst/>
                          <a:latin typeface="Myriad Pro" panose="020B0503030403020204" pitchFamily="34" charset="0"/>
                          <a:ea typeface="Times New Roman" panose="02020603050405020304" pitchFamily="18" charset="0"/>
                          <a:cs typeface="Times New Roman" panose="02020603050405020304" pitchFamily="18" charset="0"/>
                        </a:defRPr>
                      </a:pPr>
                      <a:r>
                        <a:t>Sürdürülebilir Kentsel Hareketlilik Planlaması VS Geleneksel Ulaşım Planlaması</a:t>
                      </a:r>
                      <a:endParaRPr lang="lt-LT" sz="1600" b="1" i="0" kern="100" dirty="0">
                        <a:solidFill>
                          <a:srgbClr val="509689"/>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09635210"/>
                  </a:ext>
                </a:extLst>
              </a:tr>
              <a:tr h="324132">
                <a:tc>
                  <a:txBody>
                    <a:bodyPr/>
                    <a:lstStyle/>
                    <a:p>
                      <a:pPr marL="182880">
                        <a:lnSpc>
                          <a:spcPct val="115000"/>
                        </a:lnSpc>
                        <a:spcAft>
                          <a:spcPts val="800"/>
                        </a:spcAft>
                        <a:defRPr sz="1600" b="1" kern="1200">
                          <a:solidFill>
                            <a:srgbClr val="036B9F"/>
                          </a:solidFill>
                          <a:effectLst/>
                          <a:latin typeface="Myriad Pro" panose="020B0503030403020204" pitchFamily="34" charset="0"/>
                          <a:ea typeface="Times New Roman" panose="02020603050405020304" pitchFamily="18" charset="0"/>
                          <a:cs typeface="Times New Roman" panose="02020603050405020304" pitchFamily="18" charset="0"/>
                        </a:defRPr>
                      </a:pPr>
                      <a:r>
                        <a:rPr sz="1400" dirty="0"/>
                        <a:t>10:45 – 11:15</a:t>
                      </a:r>
                      <a:endParaRPr lang="lt-LT" sz="1400" b="1" kern="100" dirty="0">
                        <a:solidFill>
                          <a:srgbClr val="036B9F"/>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marL="182880">
                        <a:lnSpc>
                          <a:spcPct val="115000"/>
                        </a:lnSpc>
                        <a:spcAft>
                          <a:spcPts val="800"/>
                        </a:spcAft>
                        <a:defRPr sz="1600" b="1" kern="1200">
                          <a:solidFill>
                            <a:srgbClr val="036B9F"/>
                          </a:solidFill>
                          <a:effectLst/>
                          <a:latin typeface="Myriad Pro" panose="020B0503030403020204" pitchFamily="34" charset="0"/>
                          <a:ea typeface="Times New Roman" panose="02020603050405020304" pitchFamily="18" charset="0"/>
                          <a:cs typeface="Times New Roman" panose="02020603050405020304" pitchFamily="18" charset="0"/>
                        </a:defRPr>
                      </a:pPr>
                      <a:r>
                        <a:rPr dirty="0" err="1"/>
                        <a:t>SKUp'un</a:t>
                      </a:r>
                      <a:r>
                        <a:rPr dirty="0"/>
                        <a:t> </a:t>
                      </a:r>
                      <a:r>
                        <a:rPr dirty="0" err="1"/>
                        <a:t>faydaları</a:t>
                      </a:r>
                      <a:r>
                        <a:rPr dirty="0"/>
                        <a:t> </a:t>
                      </a:r>
                      <a:r>
                        <a:rPr dirty="0" err="1"/>
                        <a:t>ve</a:t>
                      </a:r>
                      <a:r>
                        <a:rPr dirty="0"/>
                        <a:t> </a:t>
                      </a:r>
                      <a:r>
                        <a:rPr dirty="0" err="1"/>
                        <a:t>SKUp</a:t>
                      </a:r>
                      <a:r>
                        <a:rPr dirty="0"/>
                        <a:t> </a:t>
                      </a:r>
                      <a:r>
                        <a:rPr dirty="0" err="1"/>
                        <a:t>örnekleri</a:t>
                      </a:r>
                      <a:endParaRPr lang="lt-LT" sz="1600" b="1" i="0" kern="100" dirty="0">
                        <a:solidFill>
                          <a:srgbClr val="036B9F"/>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48370265"/>
                  </a:ext>
                </a:extLst>
              </a:tr>
              <a:tr h="324132">
                <a:tc>
                  <a:txBody>
                    <a:bodyPr/>
                    <a:lstStyle/>
                    <a:p>
                      <a:pPr marL="182880">
                        <a:lnSpc>
                          <a:spcPct val="115000"/>
                        </a:lnSpc>
                        <a:spcAft>
                          <a:spcPts val="800"/>
                        </a:spcAft>
                        <a:defRPr sz="1600" kern="1200">
                          <a:solidFill>
                            <a:srgbClr val="036B9F"/>
                          </a:solidFill>
                          <a:effectLst/>
                          <a:latin typeface="Myriad Pro" panose="020B0503030403020204" pitchFamily="34" charset="0"/>
                          <a:ea typeface="Times New Roman" panose="02020603050405020304" pitchFamily="18" charset="0"/>
                          <a:cs typeface="Times New Roman" panose="02020603050405020304" pitchFamily="18" charset="0"/>
                        </a:defRPr>
                      </a:pPr>
                      <a:r>
                        <a:rPr sz="1400"/>
                        <a:t>11:15 – 11:30</a:t>
                      </a:r>
                      <a:endParaRPr lang="lt-LT" sz="1400" b="0" kern="100" dirty="0">
                        <a:solidFill>
                          <a:srgbClr val="036B9F"/>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marL="182880">
                        <a:lnSpc>
                          <a:spcPct val="115000"/>
                        </a:lnSpc>
                        <a:spcAft>
                          <a:spcPts val="800"/>
                        </a:spcAft>
                        <a:defRPr sz="1600" b="1" kern="1200">
                          <a:solidFill>
                            <a:srgbClr val="509689"/>
                          </a:solidFill>
                          <a:effectLst/>
                          <a:latin typeface="Myriad Pro" panose="020B0503030403020204" pitchFamily="34" charset="0"/>
                          <a:ea typeface="Times New Roman" panose="02020603050405020304" pitchFamily="18" charset="0"/>
                          <a:cs typeface="Times New Roman" panose="02020603050405020304" pitchFamily="18" charset="0"/>
                        </a:defRPr>
                      </a:pPr>
                      <a:r>
                        <a:rPr dirty="0"/>
                        <a:t>Ara</a:t>
                      </a:r>
                      <a:endParaRPr lang="lt-LT" sz="1600" b="1" kern="100" dirty="0">
                        <a:solidFill>
                          <a:srgbClr val="509689"/>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97896956"/>
                  </a:ext>
                </a:extLst>
              </a:tr>
              <a:tr h="324132">
                <a:tc>
                  <a:txBody>
                    <a:bodyPr/>
                    <a:lstStyle/>
                    <a:p>
                      <a:pPr marL="182880">
                        <a:lnSpc>
                          <a:spcPct val="115000"/>
                        </a:lnSpc>
                        <a:spcAft>
                          <a:spcPts val="800"/>
                        </a:spcAft>
                        <a:defRPr sz="1600" b="1" kern="1200">
                          <a:solidFill>
                            <a:srgbClr val="036B9F"/>
                          </a:solidFill>
                          <a:effectLst/>
                          <a:latin typeface="Myriad Pro" panose="020B0503030403020204" pitchFamily="34" charset="0"/>
                          <a:ea typeface="Times New Roman" panose="02020603050405020304" pitchFamily="18" charset="0"/>
                          <a:cs typeface="Times New Roman" panose="02020603050405020304" pitchFamily="18" charset="0"/>
                        </a:defRPr>
                      </a:pPr>
                      <a:r>
                        <a:rPr sz="1400" dirty="0"/>
                        <a:t>11:30–11:40</a:t>
                      </a:r>
                      <a:endParaRPr lang="lt-LT" sz="1400" b="1" kern="100" dirty="0">
                        <a:solidFill>
                          <a:srgbClr val="036B9F"/>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marL="182880">
                        <a:lnSpc>
                          <a:spcPct val="115000"/>
                        </a:lnSpc>
                        <a:spcAft>
                          <a:spcPts val="800"/>
                        </a:spcAft>
                        <a:defRPr sz="1600" b="1" kern="1200">
                          <a:solidFill>
                            <a:srgbClr val="036B9F"/>
                          </a:solidFill>
                          <a:effectLst/>
                          <a:latin typeface="Myriad Pro" panose="020B0503030403020204" pitchFamily="34" charset="0"/>
                          <a:ea typeface="Times New Roman" panose="02020603050405020304" pitchFamily="18" charset="0"/>
                          <a:cs typeface="Times New Roman" panose="02020603050405020304" pitchFamily="18" charset="0"/>
                        </a:defRPr>
                      </a:pPr>
                      <a:r>
                        <a:t>Pratik çalışmaya giriş</a:t>
                      </a:r>
                      <a:endParaRPr lang="lt-LT" sz="1600" b="1" kern="100" dirty="0">
                        <a:solidFill>
                          <a:srgbClr val="036B9F"/>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49677048"/>
                  </a:ext>
                </a:extLst>
              </a:tr>
              <a:tr h="324132">
                <a:tc>
                  <a:txBody>
                    <a:bodyPr/>
                    <a:lstStyle/>
                    <a:p>
                      <a:pPr marL="182880">
                        <a:lnSpc>
                          <a:spcPct val="115000"/>
                        </a:lnSpc>
                        <a:spcAft>
                          <a:spcPts val="800"/>
                        </a:spcAft>
                        <a:defRPr sz="1600" b="1" kern="1200">
                          <a:solidFill>
                            <a:srgbClr val="036B9F"/>
                          </a:solidFill>
                          <a:effectLst/>
                          <a:latin typeface="Myriad Pro" panose="020B0503030403020204" pitchFamily="34" charset="0"/>
                          <a:ea typeface="Times New Roman" panose="02020603050405020304" pitchFamily="18" charset="0"/>
                          <a:cs typeface="Times New Roman" panose="02020603050405020304" pitchFamily="18" charset="0"/>
                        </a:defRPr>
                      </a:pPr>
                      <a:r>
                        <a:rPr sz="1400"/>
                        <a:t>11:40-12:10</a:t>
                      </a:r>
                      <a:endParaRPr lang="lt-LT" sz="1400" b="1" kern="100" dirty="0">
                        <a:solidFill>
                          <a:srgbClr val="036B9F"/>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marL="182880">
                        <a:lnSpc>
                          <a:spcPct val="115000"/>
                        </a:lnSpc>
                        <a:spcAft>
                          <a:spcPts val="800"/>
                        </a:spcAft>
                        <a:defRPr sz="1600" b="1" kern="1200">
                          <a:solidFill>
                            <a:srgbClr val="509689"/>
                          </a:solidFill>
                          <a:effectLst/>
                          <a:latin typeface="Myriad Pro" panose="020B0503030403020204" pitchFamily="34" charset="0"/>
                          <a:ea typeface="Times New Roman" panose="02020603050405020304" pitchFamily="18" charset="0"/>
                          <a:cs typeface="Times New Roman" panose="02020603050405020304" pitchFamily="18" charset="0"/>
                        </a:defRPr>
                      </a:pPr>
                      <a:r>
                        <a:t>Alıştırma 1: Modal Bölünmeyi Belirleme</a:t>
                      </a:r>
                      <a:endParaRPr lang="lt-LT" sz="1600" b="1" kern="100" dirty="0">
                        <a:solidFill>
                          <a:srgbClr val="509689"/>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99194368"/>
                  </a:ext>
                </a:extLst>
              </a:tr>
              <a:tr h="324132">
                <a:tc>
                  <a:txBody>
                    <a:bodyPr/>
                    <a:lstStyle/>
                    <a:p>
                      <a:pPr marL="182880">
                        <a:lnSpc>
                          <a:spcPct val="115000"/>
                        </a:lnSpc>
                        <a:spcAft>
                          <a:spcPts val="800"/>
                        </a:spcAft>
                        <a:defRPr sz="1600" b="1" kern="1200">
                          <a:solidFill>
                            <a:srgbClr val="036B9F"/>
                          </a:solidFill>
                          <a:effectLst/>
                          <a:latin typeface="Myriad Pro" panose="020B0503030403020204" pitchFamily="34" charset="0"/>
                          <a:ea typeface="Times New Roman" panose="02020603050405020304" pitchFamily="18" charset="0"/>
                          <a:cs typeface="Times New Roman" panose="02020603050405020304" pitchFamily="18" charset="0"/>
                        </a:defRPr>
                      </a:pPr>
                      <a:r>
                        <a:rPr sz="1400"/>
                        <a:t>12:10 - 12:30</a:t>
                      </a:r>
                      <a:endParaRPr lang="lt-LT" sz="1400" b="1" kern="100" dirty="0">
                        <a:solidFill>
                          <a:srgbClr val="036B9F"/>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marL="182880">
                        <a:lnSpc>
                          <a:spcPct val="115000"/>
                        </a:lnSpc>
                        <a:spcAft>
                          <a:spcPts val="800"/>
                        </a:spcAft>
                        <a:defRPr sz="1600" b="1" kern="1200">
                          <a:solidFill>
                            <a:srgbClr val="036B9F"/>
                          </a:solidFill>
                          <a:effectLst/>
                          <a:latin typeface="Myriad Pro" panose="020B0503030403020204" pitchFamily="34" charset="0"/>
                          <a:ea typeface="Times New Roman" panose="02020603050405020304" pitchFamily="18" charset="0"/>
                          <a:cs typeface="Times New Roman" panose="02020603050405020304" pitchFamily="18" charset="0"/>
                        </a:defRPr>
                      </a:pPr>
                      <a:r>
                        <a:t>1. Alıştırmanın sonuçlarının tartışılması</a:t>
                      </a:r>
                      <a:endParaRPr lang="lt-LT" sz="1600" b="1" kern="100" dirty="0">
                        <a:solidFill>
                          <a:srgbClr val="036B9F"/>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49059276"/>
                  </a:ext>
                </a:extLst>
              </a:tr>
              <a:tr h="324132">
                <a:tc>
                  <a:txBody>
                    <a:bodyPr/>
                    <a:lstStyle/>
                    <a:p>
                      <a:pPr marL="182880">
                        <a:lnSpc>
                          <a:spcPct val="115000"/>
                        </a:lnSpc>
                        <a:spcAft>
                          <a:spcPts val="800"/>
                        </a:spcAft>
                        <a:defRPr sz="1600" kern="1200">
                          <a:solidFill>
                            <a:srgbClr val="036B9F"/>
                          </a:solidFill>
                          <a:effectLst/>
                          <a:latin typeface="Myriad Pro" panose="020B0503030403020204" pitchFamily="34" charset="0"/>
                          <a:ea typeface="Times New Roman" panose="02020603050405020304" pitchFamily="18" charset="0"/>
                          <a:cs typeface="Times New Roman" panose="02020603050405020304" pitchFamily="18" charset="0"/>
                        </a:defRPr>
                      </a:pPr>
                      <a:r>
                        <a:rPr sz="1400"/>
                        <a:t>12:30-13:30</a:t>
                      </a:r>
                      <a:endParaRPr lang="lt-LT" sz="1400" b="0" kern="100" dirty="0">
                        <a:solidFill>
                          <a:srgbClr val="036B9F"/>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marL="182880">
                        <a:lnSpc>
                          <a:spcPct val="115000"/>
                        </a:lnSpc>
                        <a:spcAft>
                          <a:spcPts val="800"/>
                        </a:spcAft>
                        <a:defRPr sz="1600" b="1" kern="1200">
                          <a:solidFill>
                            <a:srgbClr val="509689"/>
                          </a:solidFill>
                          <a:effectLst/>
                          <a:latin typeface="Myriad Pro" panose="020B0503030403020204" pitchFamily="34" charset="0"/>
                          <a:ea typeface="Times New Roman" panose="02020603050405020304" pitchFamily="18" charset="0"/>
                          <a:cs typeface="Times New Roman" panose="02020603050405020304" pitchFamily="18" charset="0"/>
                        </a:defRPr>
                      </a:pPr>
                      <a:r>
                        <a:t>Öğle Yemeği</a:t>
                      </a:r>
                      <a:endParaRPr lang="lt-LT" sz="1600" b="1" kern="100" dirty="0">
                        <a:solidFill>
                          <a:srgbClr val="509689"/>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34635308"/>
                  </a:ext>
                </a:extLst>
              </a:tr>
              <a:tr h="324132">
                <a:tc>
                  <a:txBody>
                    <a:bodyPr/>
                    <a:lstStyle/>
                    <a:p>
                      <a:pPr marL="182880">
                        <a:lnSpc>
                          <a:spcPct val="115000"/>
                        </a:lnSpc>
                        <a:spcAft>
                          <a:spcPts val="800"/>
                        </a:spcAft>
                        <a:defRPr sz="1600" b="1" kern="1200">
                          <a:solidFill>
                            <a:srgbClr val="036B9F"/>
                          </a:solidFill>
                          <a:effectLst/>
                          <a:latin typeface="Myriad Pro" panose="020B0503030403020204" pitchFamily="34" charset="0"/>
                          <a:ea typeface="Times New Roman" panose="02020603050405020304" pitchFamily="18" charset="0"/>
                          <a:cs typeface="Times New Roman" panose="02020603050405020304" pitchFamily="18" charset="0"/>
                        </a:defRPr>
                      </a:pPr>
                      <a:r>
                        <a:rPr sz="1400" dirty="0"/>
                        <a:t>13:30 - 13:45</a:t>
                      </a:r>
                      <a:endParaRPr lang="lt-LT" sz="1400" b="1" kern="100" dirty="0">
                        <a:solidFill>
                          <a:srgbClr val="036B9F"/>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marL="182880">
                        <a:lnSpc>
                          <a:spcPct val="115000"/>
                        </a:lnSpc>
                        <a:spcAft>
                          <a:spcPts val="800"/>
                        </a:spcAft>
                        <a:defRPr sz="1600" b="1" kern="1200">
                          <a:solidFill>
                            <a:srgbClr val="036B9F"/>
                          </a:solidFill>
                          <a:effectLst/>
                          <a:latin typeface="Myriad Pro" panose="020B0503030403020204" pitchFamily="34" charset="0"/>
                          <a:ea typeface="Times New Roman" panose="02020603050405020304" pitchFamily="18" charset="0"/>
                          <a:cs typeface="Times New Roman" panose="02020603050405020304" pitchFamily="18" charset="0"/>
                        </a:defRPr>
                      </a:pPr>
                      <a:r>
                        <a:t>SKUp Öz Değerlendirme Aracına Giriş </a:t>
                      </a:r>
                      <a:endParaRPr lang="lt-LT" sz="1600" b="1" kern="100" dirty="0">
                        <a:solidFill>
                          <a:srgbClr val="036B9F"/>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78393680"/>
                  </a:ext>
                </a:extLst>
              </a:tr>
              <a:tr h="324132">
                <a:tc>
                  <a:txBody>
                    <a:bodyPr/>
                    <a:lstStyle/>
                    <a:p>
                      <a:pPr marL="182880">
                        <a:lnSpc>
                          <a:spcPct val="115000"/>
                        </a:lnSpc>
                        <a:spcAft>
                          <a:spcPts val="800"/>
                        </a:spcAft>
                        <a:defRPr sz="1600" b="1" kern="1200">
                          <a:solidFill>
                            <a:srgbClr val="036B9F"/>
                          </a:solidFill>
                          <a:effectLst/>
                          <a:latin typeface="Myriad Pro" panose="020B0503030403020204" pitchFamily="34" charset="0"/>
                          <a:ea typeface="Times New Roman" panose="02020603050405020304" pitchFamily="18" charset="0"/>
                          <a:cs typeface="Times New Roman" panose="02020603050405020304" pitchFamily="18" charset="0"/>
                        </a:defRPr>
                      </a:pPr>
                      <a:r>
                        <a:rPr sz="1400" dirty="0"/>
                        <a:t>13:45-14:45</a:t>
                      </a:r>
                      <a:endParaRPr lang="lt-LT" sz="1400" b="1" kern="100" dirty="0">
                        <a:solidFill>
                          <a:srgbClr val="036B9F"/>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marL="182880">
                        <a:lnSpc>
                          <a:spcPct val="115000"/>
                        </a:lnSpc>
                        <a:spcAft>
                          <a:spcPts val="800"/>
                        </a:spcAft>
                        <a:defRPr sz="1600" b="1" kern="1200">
                          <a:solidFill>
                            <a:srgbClr val="509689"/>
                          </a:solidFill>
                          <a:effectLst/>
                          <a:latin typeface="Myriad Pro" panose="020B0503030403020204" pitchFamily="34" charset="0"/>
                          <a:ea typeface="Times New Roman" panose="02020603050405020304" pitchFamily="18" charset="0"/>
                          <a:cs typeface="Times New Roman" panose="02020603050405020304" pitchFamily="18" charset="0"/>
                        </a:defRPr>
                      </a:pPr>
                      <a:r>
                        <a:t>2. Alıştırma: Öz Değerlendirme Ankara vakası</a:t>
                      </a:r>
                      <a:endParaRPr lang="lt-LT" sz="1600" b="1" kern="100" dirty="0">
                        <a:solidFill>
                          <a:srgbClr val="509689"/>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50274633"/>
                  </a:ext>
                </a:extLst>
              </a:tr>
              <a:tr h="355821">
                <a:tc>
                  <a:txBody>
                    <a:bodyPr/>
                    <a:lstStyle/>
                    <a:p>
                      <a:pPr marL="182880">
                        <a:lnSpc>
                          <a:spcPct val="115000"/>
                        </a:lnSpc>
                        <a:spcAft>
                          <a:spcPts val="800"/>
                        </a:spcAft>
                        <a:defRPr sz="1600" kern="1200">
                          <a:solidFill>
                            <a:srgbClr val="036B9F"/>
                          </a:solidFill>
                          <a:effectLst/>
                          <a:latin typeface="Myriad Pro" panose="020B0503030403020204" pitchFamily="34" charset="0"/>
                          <a:ea typeface="Times New Roman" panose="02020603050405020304" pitchFamily="18" charset="0"/>
                          <a:cs typeface="Times New Roman" panose="02020603050405020304" pitchFamily="18" charset="0"/>
                        </a:defRPr>
                      </a:pPr>
                      <a:r>
                        <a:rPr sz="1400" dirty="0"/>
                        <a:t>14:45-15:00</a:t>
                      </a:r>
                      <a:endParaRPr lang="lt-LT" sz="1400" b="0" kern="100" dirty="0">
                        <a:solidFill>
                          <a:srgbClr val="036B9F"/>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marL="182880">
                        <a:lnSpc>
                          <a:spcPct val="115000"/>
                        </a:lnSpc>
                        <a:spcAft>
                          <a:spcPts val="800"/>
                        </a:spcAft>
                        <a:defRPr sz="1600" b="1" kern="1200">
                          <a:solidFill>
                            <a:srgbClr val="036B9F"/>
                          </a:solidFill>
                          <a:effectLst/>
                          <a:latin typeface="Myriad Pro" panose="020B0503030403020204" pitchFamily="34" charset="0"/>
                          <a:ea typeface="Times New Roman" panose="02020603050405020304" pitchFamily="18" charset="0"/>
                          <a:cs typeface="Times New Roman" panose="02020603050405020304" pitchFamily="18" charset="0"/>
                        </a:defRPr>
                      </a:pPr>
                      <a:r>
                        <a:t>Ara</a:t>
                      </a:r>
                      <a:endParaRPr lang="lt-LT" sz="1600" b="1" kern="100" dirty="0">
                        <a:solidFill>
                          <a:srgbClr val="036B9F"/>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78780353"/>
                  </a:ext>
                </a:extLst>
              </a:tr>
              <a:tr h="572094">
                <a:tc>
                  <a:txBody>
                    <a:bodyPr/>
                    <a:lstStyle/>
                    <a:p>
                      <a:pPr marL="182880">
                        <a:lnSpc>
                          <a:spcPct val="115000"/>
                        </a:lnSpc>
                        <a:spcAft>
                          <a:spcPts val="800"/>
                        </a:spcAft>
                        <a:defRPr sz="1600" b="1" kern="1200">
                          <a:solidFill>
                            <a:srgbClr val="036B9F"/>
                          </a:solidFill>
                          <a:effectLst/>
                          <a:latin typeface="Myriad Pro" panose="020B0503030403020204" pitchFamily="34" charset="0"/>
                          <a:ea typeface="Times New Roman" panose="02020603050405020304" pitchFamily="18" charset="0"/>
                          <a:cs typeface="Times New Roman" panose="02020603050405020304" pitchFamily="18" charset="0"/>
                        </a:defRPr>
                      </a:pPr>
                      <a:r>
                        <a:rPr sz="1400" dirty="0"/>
                        <a:t>15:00-15:25</a:t>
                      </a:r>
                      <a:endParaRPr lang="lt-LT" sz="1400" b="1" kern="100" dirty="0">
                        <a:solidFill>
                          <a:srgbClr val="036B9F"/>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marL="182880">
                        <a:lnSpc>
                          <a:spcPct val="115000"/>
                        </a:lnSpc>
                        <a:spcAft>
                          <a:spcPts val="800"/>
                        </a:spcAft>
                        <a:defRPr sz="1600" b="1" kern="1200">
                          <a:solidFill>
                            <a:srgbClr val="509689"/>
                          </a:solidFill>
                          <a:effectLst/>
                          <a:latin typeface="Myriad Pro" panose="020B0503030403020204" pitchFamily="34" charset="0"/>
                          <a:ea typeface="Times New Roman" panose="02020603050405020304" pitchFamily="18" charset="0"/>
                          <a:cs typeface="Times New Roman" panose="02020603050405020304" pitchFamily="18" charset="0"/>
                        </a:defRPr>
                      </a:pPr>
                      <a:r>
                        <a:t>2. Alıştırma sonuçlarının sunulması ve SKUp Özdeğerlendirme Aracı anketinin doldurulması</a:t>
                      </a:r>
                      <a:endParaRPr lang="lt-LT" sz="1600" b="1" kern="100" dirty="0">
                        <a:solidFill>
                          <a:srgbClr val="509689"/>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55114914"/>
                  </a:ext>
                </a:extLst>
              </a:tr>
              <a:tr h="324132">
                <a:tc>
                  <a:txBody>
                    <a:bodyPr/>
                    <a:lstStyle/>
                    <a:p>
                      <a:pPr marL="182880">
                        <a:lnSpc>
                          <a:spcPct val="115000"/>
                        </a:lnSpc>
                        <a:spcAft>
                          <a:spcPts val="800"/>
                        </a:spcAft>
                        <a:defRPr sz="1600" b="1" kern="1200">
                          <a:solidFill>
                            <a:srgbClr val="036B9F"/>
                          </a:solidFill>
                          <a:effectLst/>
                          <a:latin typeface="Myriad Pro" panose="020B0503030403020204" pitchFamily="34" charset="0"/>
                          <a:ea typeface="Times New Roman" panose="02020603050405020304" pitchFamily="18" charset="0"/>
                          <a:cs typeface="Times New Roman" panose="02020603050405020304" pitchFamily="18" charset="0"/>
                        </a:defRPr>
                      </a:pPr>
                      <a:r>
                        <a:rPr sz="1400" dirty="0"/>
                        <a:t>15:25-15:40</a:t>
                      </a:r>
                      <a:endParaRPr lang="lt-LT" sz="1400" b="1" kern="100" dirty="0">
                        <a:solidFill>
                          <a:srgbClr val="036B9F"/>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marL="182880">
                        <a:lnSpc>
                          <a:spcPct val="115000"/>
                        </a:lnSpc>
                        <a:spcAft>
                          <a:spcPts val="800"/>
                        </a:spcAft>
                        <a:defRPr sz="1600" b="1" kern="1200">
                          <a:solidFill>
                            <a:srgbClr val="036B9F"/>
                          </a:solidFill>
                          <a:effectLst/>
                          <a:latin typeface="Myriad Pro" panose="020B0503030403020204" pitchFamily="34" charset="0"/>
                          <a:ea typeface="Times New Roman" panose="02020603050405020304" pitchFamily="18" charset="0"/>
                          <a:cs typeface="Times New Roman" panose="02020603050405020304" pitchFamily="18" charset="0"/>
                        </a:defRPr>
                      </a:pPr>
                      <a:r>
                        <a:t>SKUp Özdeğerlendirme Aracı sonuçlarının sunumu </a:t>
                      </a:r>
                      <a:endParaRPr lang="lt-LT" sz="1600" b="1" kern="100" dirty="0">
                        <a:solidFill>
                          <a:srgbClr val="036B9F"/>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11453175"/>
                  </a:ext>
                </a:extLst>
              </a:tr>
              <a:tr h="324132">
                <a:tc>
                  <a:txBody>
                    <a:bodyPr/>
                    <a:lstStyle/>
                    <a:p>
                      <a:pPr marL="182880">
                        <a:lnSpc>
                          <a:spcPct val="115000"/>
                        </a:lnSpc>
                        <a:spcAft>
                          <a:spcPts val="800"/>
                        </a:spcAft>
                        <a:defRPr sz="1600" b="1" kern="1200">
                          <a:solidFill>
                            <a:srgbClr val="036B9F"/>
                          </a:solidFill>
                          <a:effectLst/>
                          <a:latin typeface="Myriad Pro" panose="020B0503030403020204" pitchFamily="34" charset="0"/>
                          <a:ea typeface="Times New Roman" panose="02020603050405020304" pitchFamily="18" charset="0"/>
                          <a:cs typeface="Times New Roman" panose="02020603050405020304" pitchFamily="18" charset="0"/>
                        </a:defRPr>
                      </a:pPr>
                      <a:r>
                        <a:rPr sz="1400" dirty="0"/>
                        <a:t>15:40-16:00</a:t>
                      </a:r>
                      <a:endParaRPr lang="lt-LT" sz="1400" b="1" kern="100" dirty="0">
                        <a:solidFill>
                          <a:srgbClr val="036B9F"/>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90000"/>
                      </a:schemeClr>
                    </a:solidFill>
                  </a:tcPr>
                </a:tc>
                <a:tc>
                  <a:txBody>
                    <a:bodyPr/>
                    <a:lstStyle/>
                    <a:p>
                      <a:pPr marL="182880">
                        <a:lnSpc>
                          <a:spcPct val="115000"/>
                        </a:lnSpc>
                        <a:spcAft>
                          <a:spcPts val="800"/>
                        </a:spcAft>
                        <a:defRPr sz="1600" b="1" kern="1200">
                          <a:solidFill>
                            <a:srgbClr val="509689"/>
                          </a:solidFill>
                          <a:effectLst/>
                          <a:latin typeface="Myriad Pro" panose="020B0503030403020204" pitchFamily="34" charset="0"/>
                          <a:ea typeface="Times New Roman" panose="02020603050405020304" pitchFamily="18" charset="0"/>
                          <a:cs typeface="Times New Roman" panose="02020603050405020304" pitchFamily="18" charset="0"/>
                        </a:defRPr>
                      </a:pPr>
                      <a:r>
                        <a:rPr dirty="0" err="1"/>
                        <a:t>Sorular</a:t>
                      </a:r>
                      <a:r>
                        <a:rPr dirty="0"/>
                        <a:t> </a:t>
                      </a:r>
                      <a:r>
                        <a:rPr dirty="0" err="1"/>
                        <a:t>ve</a:t>
                      </a:r>
                      <a:r>
                        <a:rPr dirty="0"/>
                        <a:t> </a:t>
                      </a:r>
                      <a:r>
                        <a:rPr dirty="0" err="1"/>
                        <a:t>Kapanış</a:t>
                      </a:r>
                      <a:r>
                        <a:rPr dirty="0"/>
                        <a:t> </a:t>
                      </a:r>
                      <a:r>
                        <a:rPr dirty="0" err="1"/>
                        <a:t>Konuşmaları</a:t>
                      </a:r>
                      <a:endParaRPr lang="lt-LT" sz="1600" b="1" kern="100" dirty="0">
                        <a:solidFill>
                          <a:srgbClr val="509689"/>
                        </a:solidFill>
                        <a:effectLst/>
                        <a:latin typeface="Myriad Pro" panose="020B050303040302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02062980"/>
                  </a:ext>
                </a:extLst>
              </a:tr>
            </a:tbl>
          </a:graphicData>
        </a:graphic>
      </p:graphicFrame>
      <p:sp>
        <p:nvSpPr>
          <p:cNvPr id="4" name="TextBox 3">
            <a:extLst>
              <a:ext uri="{FF2B5EF4-FFF2-40B4-BE49-F238E27FC236}">
                <a16:creationId xmlns:a16="http://schemas.microsoft.com/office/drawing/2014/main" id="{7F0CF571-A8EE-4FA5-E96A-7D3DEFE6F2F3}"/>
              </a:ext>
            </a:extLst>
          </p:cNvPr>
          <p:cNvSpPr txBox="1"/>
          <p:nvPr/>
        </p:nvSpPr>
        <p:spPr>
          <a:xfrm>
            <a:off x="1800855" y="328736"/>
            <a:ext cx="4420286" cy="369332"/>
          </a:xfrm>
          <a:prstGeom prst="rect">
            <a:avLst/>
          </a:prstGeom>
          <a:noFill/>
        </p:spPr>
        <p:txBody>
          <a:bodyPr wrap="square">
            <a:spAutoFit/>
          </a:bodyPr>
          <a:lstStyle/>
          <a:p>
            <a:pPr>
              <a:defRPr b="1">
                <a:solidFill>
                  <a:srgbClr val="036B9F"/>
                </a:solidFill>
                <a:latin typeface="Myriad Pro" panose="020B0503030403020204" pitchFamily="34" charset="0"/>
                <a:cs typeface="Poppins" panose="00000500000000000000" pitchFamily="2" charset="-70"/>
              </a:defRPr>
            </a:pPr>
            <a:r>
              <a:rPr dirty="0"/>
              <a:t>PROGRAM </a:t>
            </a:r>
            <a:endParaRPr lang="en-US" dirty="0"/>
          </a:p>
        </p:txBody>
      </p:sp>
      <p:grpSp>
        <p:nvGrpSpPr>
          <p:cNvPr id="45" name="Group 44">
            <a:extLst>
              <a:ext uri="{FF2B5EF4-FFF2-40B4-BE49-F238E27FC236}">
                <a16:creationId xmlns:a16="http://schemas.microsoft.com/office/drawing/2014/main" id="{89341B04-7EEF-BC91-F2DB-64B87014E689}"/>
              </a:ext>
            </a:extLst>
          </p:cNvPr>
          <p:cNvGrpSpPr/>
          <p:nvPr/>
        </p:nvGrpSpPr>
        <p:grpSpPr>
          <a:xfrm>
            <a:off x="-12840" y="0"/>
            <a:ext cx="1695451" cy="2332061"/>
            <a:chOff x="-12840" y="0"/>
            <a:chExt cx="1695451" cy="2332061"/>
          </a:xfrm>
        </p:grpSpPr>
        <p:grpSp>
          <p:nvGrpSpPr>
            <p:cNvPr id="6" name="Group 5">
              <a:extLst>
                <a:ext uri="{FF2B5EF4-FFF2-40B4-BE49-F238E27FC236}">
                  <a16:creationId xmlns:a16="http://schemas.microsoft.com/office/drawing/2014/main" id="{1A94E254-B9B5-3002-C27F-B6E8D3B6A86E}"/>
                </a:ext>
              </a:extLst>
            </p:cNvPr>
            <p:cNvGrpSpPr/>
            <p:nvPr/>
          </p:nvGrpSpPr>
          <p:grpSpPr>
            <a:xfrm>
              <a:off x="-12839" y="0"/>
              <a:ext cx="1695450" cy="636612"/>
              <a:chOff x="0" y="-14312"/>
              <a:chExt cx="1695450" cy="885826"/>
            </a:xfrm>
          </p:grpSpPr>
          <p:sp>
            <p:nvSpPr>
              <p:cNvPr id="2" name="Rectangle 1">
                <a:extLst>
                  <a:ext uri="{FF2B5EF4-FFF2-40B4-BE49-F238E27FC236}">
                    <a16:creationId xmlns:a16="http://schemas.microsoft.com/office/drawing/2014/main" id="{C51C7015-629B-A95E-E6DE-05B3C3D4B3E9}"/>
                  </a:ext>
                </a:extLst>
              </p:cNvPr>
              <p:cNvSpPr/>
              <p:nvPr/>
            </p:nvSpPr>
            <p:spPr>
              <a:xfrm>
                <a:off x="0" y="-12169"/>
                <a:ext cx="1695450" cy="883682"/>
              </a:xfrm>
              <a:prstGeom prst="rect">
                <a:avLst/>
              </a:prstGeom>
              <a:solidFill>
                <a:srgbClr val="8BC2B7"/>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n-US"/>
              </a:p>
            </p:txBody>
          </p:sp>
          <p:sp>
            <p:nvSpPr>
              <p:cNvPr id="5" name="Isosceles Triangle 4">
                <a:extLst>
                  <a:ext uri="{FF2B5EF4-FFF2-40B4-BE49-F238E27FC236}">
                    <a16:creationId xmlns:a16="http://schemas.microsoft.com/office/drawing/2014/main" id="{E06F64BC-BC87-F410-5C96-331DB8C41A7C}"/>
                  </a:ext>
                </a:extLst>
              </p:cNvPr>
              <p:cNvSpPr/>
              <p:nvPr/>
            </p:nvSpPr>
            <p:spPr>
              <a:xfrm rot="16200000">
                <a:off x="916709" y="92772"/>
                <a:ext cx="885826" cy="671657"/>
              </a:xfrm>
              <a:prstGeom prst="triangle">
                <a:avLst>
                  <a:gd name="adj" fmla="val 51163"/>
                </a:avLst>
              </a:prstGeom>
              <a:solidFill>
                <a:srgbClr val="509689"/>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n-US"/>
              </a:p>
            </p:txBody>
          </p:sp>
        </p:grpSp>
        <p:sp>
          <p:nvSpPr>
            <p:cNvPr id="7" name="Rectangle 6">
              <a:extLst>
                <a:ext uri="{FF2B5EF4-FFF2-40B4-BE49-F238E27FC236}">
                  <a16:creationId xmlns:a16="http://schemas.microsoft.com/office/drawing/2014/main" id="{21AA9D18-298D-AE66-29A6-23B34EC77706}"/>
                </a:ext>
              </a:extLst>
            </p:cNvPr>
            <p:cNvSpPr/>
            <p:nvPr/>
          </p:nvSpPr>
          <p:spPr>
            <a:xfrm rot="5400000">
              <a:off x="-733121" y="1356892"/>
              <a:ext cx="1695450" cy="254887"/>
            </a:xfrm>
            <a:prstGeom prst="rect">
              <a:avLst/>
            </a:prstGeom>
            <a:solidFill>
              <a:srgbClr val="7E6EF2"/>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n-US"/>
            </a:p>
          </p:txBody>
        </p:sp>
      </p:grpSp>
      <p:sp>
        <p:nvSpPr>
          <p:cNvPr id="14" name="Freeform: Shape 13">
            <a:extLst>
              <a:ext uri="{FF2B5EF4-FFF2-40B4-BE49-F238E27FC236}">
                <a16:creationId xmlns:a16="http://schemas.microsoft.com/office/drawing/2014/main" id="{A3CD4AA9-E59F-325D-E076-C0DC764C12F1}"/>
              </a:ext>
            </a:extLst>
          </p:cNvPr>
          <p:cNvSpPr/>
          <p:nvPr/>
        </p:nvSpPr>
        <p:spPr>
          <a:xfrm>
            <a:off x="10565946" y="369064"/>
            <a:ext cx="1528205" cy="1528205"/>
          </a:xfrm>
          <a:custGeom>
            <a:avLst/>
            <a:gdLst>
              <a:gd name="connsiteX0" fmla="*/ 764103 w 1528205"/>
              <a:gd name="connsiteY0" fmla="*/ 0 h 1528205"/>
              <a:gd name="connsiteX1" fmla="*/ 0 w 1528205"/>
              <a:gd name="connsiteY1" fmla="*/ 764103 h 1528205"/>
              <a:gd name="connsiteX2" fmla="*/ 764103 w 1528205"/>
              <a:gd name="connsiteY2" fmla="*/ 1528205 h 1528205"/>
              <a:gd name="connsiteX3" fmla="*/ 1528205 w 1528205"/>
              <a:gd name="connsiteY3" fmla="*/ 764103 h 1528205"/>
              <a:gd name="connsiteX4" fmla="*/ 764103 w 1528205"/>
              <a:gd name="connsiteY4" fmla="*/ 0 h 1528205"/>
              <a:gd name="connsiteX5" fmla="*/ 764103 w 1528205"/>
              <a:gd name="connsiteY5" fmla="*/ 1146154 h 1528205"/>
              <a:gd name="connsiteX6" fmla="*/ 382051 w 1528205"/>
              <a:gd name="connsiteY6" fmla="*/ 764103 h 1528205"/>
              <a:gd name="connsiteX7" fmla="*/ 764103 w 1528205"/>
              <a:gd name="connsiteY7" fmla="*/ 382051 h 1528205"/>
              <a:gd name="connsiteX8" fmla="*/ 1146154 w 1528205"/>
              <a:gd name="connsiteY8" fmla="*/ 764103 h 1528205"/>
              <a:gd name="connsiteX9" fmla="*/ 764103 w 1528205"/>
              <a:gd name="connsiteY9" fmla="*/ 1146154 h 152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8205" h="1528205">
                <a:moveTo>
                  <a:pt x="764103" y="0"/>
                </a:moveTo>
                <a:cubicBezTo>
                  <a:pt x="342101" y="0"/>
                  <a:pt x="0" y="342102"/>
                  <a:pt x="0" y="764103"/>
                </a:cubicBezTo>
                <a:cubicBezTo>
                  <a:pt x="0" y="1186104"/>
                  <a:pt x="342101" y="1528205"/>
                  <a:pt x="764103" y="1528205"/>
                </a:cubicBezTo>
                <a:cubicBezTo>
                  <a:pt x="1186104" y="1528205"/>
                  <a:pt x="1528205" y="1186104"/>
                  <a:pt x="1528205" y="764103"/>
                </a:cubicBezTo>
                <a:cubicBezTo>
                  <a:pt x="1528205" y="342102"/>
                  <a:pt x="1186097" y="0"/>
                  <a:pt x="764103" y="0"/>
                </a:cubicBezTo>
                <a:close/>
                <a:moveTo>
                  <a:pt x="764103" y="1146154"/>
                </a:moveTo>
                <a:cubicBezTo>
                  <a:pt x="553102" y="1146154"/>
                  <a:pt x="382051" y="975103"/>
                  <a:pt x="382051" y="764103"/>
                </a:cubicBezTo>
                <a:cubicBezTo>
                  <a:pt x="382051" y="553102"/>
                  <a:pt x="553102" y="382051"/>
                  <a:pt x="764103" y="382051"/>
                </a:cubicBezTo>
                <a:cubicBezTo>
                  <a:pt x="975103" y="382051"/>
                  <a:pt x="1146154" y="553102"/>
                  <a:pt x="1146154" y="764103"/>
                </a:cubicBezTo>
                <a:cubicBezTo>
                  <a:pt x="1146154" y="975103"/>
                  <a:pt x="975103" y="1146154"/>
                  <a:pt x="764103" y="1146154"/>
                </a:cubicBezTo>
                <a:close/>
              </a:path>
            </a:pathLst>
          </a:custGeom>
          <a:solidFill>
            <a:srgbClr val="036B9F"/>
          </a:solidFill>
          <a:ln w="6350" cap="flat">
            <a:noFill/>
            <a:prstDash val="solid"/>
            <a:miter/>
          </a:ln>
        </p:spPr>
        <p:txBody>
          <a:bodyPr anchor="ctr"/>
          <a:lstStyle/>
          <a:p>
            <a:endParaRPr lang="en-US"/>
          </a:p>
        </p:txBody>
      </p:sp>
      <p:grpSp>
        <p:nvGrpSpPr>
          <p:cNvPr id="15" name="Graphic 11" descr="One solid circle, one ring, and one circle filled with diagonal lines">
            <a:extLst>
              <a:ext uri="{FF2B5EF4-FFF2-40B4-BE49-F238E27FC236}">
                <a16:creationId xmlns:a16="http://schemas.microsoft.com/office/drawing/2014/main" id="{1B416D78-7EDA-4FFC-C1CD-A1D2328FCAAA}"/>
              </a:ext>
            </a:extLst>
          </p:cNvPr>
          <p:cNvGrpSpPr/>
          <p:nvPr/>
        </p:nvGrpSpPr>
        <p:grpSpPr>
          <a:xfrm>
            <a:off x="9600636" y="68260"/>
            <a:ext cx="1527128" cy="1527128"/>
            <a:chOff x="9600636" y="68260"/>
            <a:chExt cx="1527128" cy="1527128"/>
          </a:xfrm>
          <a:solidFill>
            <a:srgbClr val="E4E4E4"/>
          </a:solidFill>
        </p:grpSpPr>
        <p:sp>
          <p:nvSpPr>
            <p:cNvPr id="16" name="Freeform: Shape 15">
              <a:extLst>
                <a:ext uri="{FF2B5EF4-FFF2-40B4-BE49-F238E27FC236}">
                  <a16:creationId xmlns:a16="http://schemas.microsoft.com/office/drawing/2014/main" id="{F161538B-16D1-8BDC-B6E0-7427C2514EA7}"/>
                </a:ext>
              </a:extLst>
            </p:cNvPr>
            <p:cNvSpPr/>
            <p:nvPr/>
          </p:nvSpPr>
          <p:spPr>
            <a:xfrm>
              <a:off x="9681485" y="149109"/>
              <a:ext cx="339388" cy="339388"/>
            </a:xfrm>
            <a:custGeom>
              <a:avLst/>
              <a:gdLst>
                <a:gd name="connsiteX0" fmla="*/ 300178 w 339388"/>
                <a:gd name="connsiteY0" fmla="*/ 21197 h 339388"/>
                <a:gd name="connsiteX1" fmla="*/ 21197 w 339388"/>
                <a:gd name="connsiteY1" fmla="*/ 300178 h 339388"/>
                <a:gd name="connsiteX2" fmla="*/ 0 w 339388"/>
                <a:gd name="connsiteY2" fmla="*/ 339389 h 339388"/>
                <a:gd name="connsiteX3" fmla="*/ 339389 w 339388"/>
                <a:gd name="connsiteY3" fmla="*/ 0 h 339388"/>
                <a:gd name="connsiteX4" fmla="*/ 300178 w 339388"/>
                <a:gd name="connsiteY4" fmla="*/ 21197 h 339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88" h="339388">
                  <a:moveTo>
                    <a:pt x="300178" y="21197"/>
                  </a:moveTo>
                  <a:lnTo>
                    <a:pt x="21197" y="300178"/>
                  </a:lnTo>
                  <a:cubicBezTo>
                    <a:pt x="13722" y="313085"/>
                    <a:pt x="6654" y="326157"/>
                    <a:pt x="0" y="339389"/>
                  </a:cubicBezTo>
                  <a:lnTo>
                    <a:pt x="339389" y="0"/>
                  </a:lnTo>
                  <a:cubicBezTo>
                    <a:pt x="326157" y="6654"/>
                    <a:pt x="313085" y="13728"/>
                    <a:pt x="300178" y="21197"/>
                  </a:cubicBezTo>
                  <a:close/>
                </a:path>
              </a:pathLst>
            </a:custGeom>
            <a:solidFill>
              <a:srgbClr val="E4E4E4"/>
            </a:solidFill>
            <a:ln w="6350" cap="flat">
              <a:noFill/>
              <a:prstDash val="solid"/>
              <a:miter/>
            </a:ln>
          </p:spPr>
          <p:txBody>
            <a:bodyPr anchor="ctr"/>
            <a:lstStyle/>
            <a:p>
              <a:endParaRPr lang="en-US"/>
            </a:p>
          </p:txBody>
        </p:sp>
        <p:sp>
          <p:nvSpPr>
            <p:cNvPr id="17" name="Freeform: Shape 16">
              <a:extLst>
                <a:ext uri="{FF2B5EF4-FFF2-40B4-BE49-F238E27FC236}">
                  <a16:creationId xmlns:a16="http://schemas.microsoft.com/office/drawing/2014/main" id="{485F226A-FB2F-D090-A49F-B0B092C44E37}"/>
                </a:ext>
              </a:extLst>
            </p:cNvPr>
            <p:cNvSpPr/>
            <p:nvPr/>
          </p:nvSpPr>
          <p:spPr>
            <a:xfrm>
              <a:off x="9631417" y="99041"/>
              <a:ext cx="516042" cy="516049"/>
            </a:xfrm>
            <a:custGeom>
              <a:avLst/>
              <a:gdLst>
                <a:gd name="connsiteX0" fmla="*/ 489701 w 516042"/>
                <a:gd name="connsiteY0" fmla="*/ 8341 h 516049"/>
                <a:gd name="connsiteX1" fmla="*/ 8341 w 516042"/>
                <a:gd name="connsiteY1" fmla="*/ 489701 h 516049"/>
                <a:gd name="connsiteX2" fmla="*/ 0 w 516042"/>
                <a:gd name="connsiteY2" fmla="*/ 516049 h 516049"/>
                <a:gd name="connsiteX3" fmla="*/ 516043 w 516042"/>
                <a:gd name="connsiteY3" fmla="*/ 0 h 516049"/>
                <a:gd name="connsiteX4" fmla="*/ 489701 w 516042"/>
                <a:gd name="connsiteY4" fmla="*/ 8341 h 516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042" h="516049">
                  <a:moveTo>
                    <a:pt x="489701" y="8341"/>
                  </a:moveTo>
                  <a:lnTo>
                    <a:pt x="8341" y="489701"/>
                  </a:lnTo>
                  <a:cubicBezTo>
                    <a:pt x="5412" y="498443"/>
                    <a:pt x="2604" y="507224"/>
                    <a:pt x="0" y="516049"/>
                  </a:cubicBezTo>
                  <a:lnTo>
                    <a:pt x="516043" y="0"/>
                  </a:lnTo>
                  <a:cubicBezTo>
                    <a:pt x="507218" y="2604"/>
                    <a:pt x="498443" y="5412"/>
                    <a:pt x="489701" y="8341"/>
                  </a:cubicBezTo>
                  <a:close/>
                </a:path>
              </a:pathLst>
            </a:custGeom>
            <a:solidFill>
              <a:srgbClr val="E4E4E4"/>
            </a:solidFill>
            <a:ln w="6350" cap="flat">
              <a:noFill/>
              <a:prstDash val="solid"/>
              <a:miter/>
            </a:ln>
          </p:spPr>
          <p:txBody>
            <a:bodyPr anchor="ctr"/>
            <a:lstStyle/>
            <a:p>
              <a:endParaRPr lang="en-US"/>
            </a:p>
          </p:txBody>
        </p:sp>
        <p:sp>
          <p:nvSpPr>
            <p:cNvPr id="18" name="Freeform: Shape 17">
              <a:extLst>
                <a:ext uri="{FF2B5EF4-FFF2-40B4-BE49-F238E27FC236}">
                  <a16:creationId xmlns:a16="http://schemas.microsoft.com/office/drawing/2014/main" id="{2D57DD12-18A3-08E7-5B80-836E7AF6590A}"/>
                </a:ext>
              </a:extLst>
            </p:cNvPr>
            <p:cNvSpPr/>
            <p:nvPr/>
          </p:nvSpPr>
          <p:spPr>
            <a:xfrm>
              <a:off x="9609366" y="76977"/>
              <a:ext cx="636682" cy="636682"/>
            </a:xfrm>
            <a:custGeom>
              <a:avLst/>
              <a:gdLst>
                <a:gd name="connsiteX0" fmla="*/ 614975 w 636682"/>
                <a:gd name="connsiteY0" fmla="*/ 3700 h 636682"/>
                <a:gd name="connsiteX1" fmla="*/ 3693 w 636682"/>
                <a:gd name="connsiteY1" fmla="*/ 614982 h 636682"/>
                <a:gd name="connsiteX2" fmla="*/ 0 w 636682"/>
                <a:gd name="connsiteY2" fmla="*/ 636682 h 636682"/>
                <a:gd name="connsiteX3" fmla="*/ 636682 w 636682"/>
                <a:gd name="connsiteY3" fmla="*/ 0 h 636682"/>
                <a:gd name="connsiteX4" fmla="*/ 614975 w 636682"/>
                <a:gd name="connsiteY4" fmla="*/ 3700 h 636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682" h="636682">
                  <a:moveTo>
                    <a:pt x="614975" y="3700"/>
                  </a:moveTo>
                  <a:lnTo>
                    <a:pt x="3693" y="614982"/>
                  </a:lnTo>
                  <a:cubicBezTo>
                    <a:pt x="2356" y="622202"/>
                    <a:pt x="1127" y="629436"/>
                    <a:pt x="0" y="636682"/>
                  </a:cubicBezTo>
                  <a:lnTo>
                    <a:pt x="636682" y="0"/>
                  </a:lnTo>
                  <a:cubicBezTo>
                    <a:pt x="629429" y="1133"/>
                    <a:pt x="622196" y="2362"/>
                    <a:pt x="614975" y="3700"/>
                  </a:cubicBezTo>
                  <a:close/>
                </a:path>
              </a:pathLst>
            </a:custGeom>
            <a:solidFill>
              <a:srgbClr val="E4E4E4"/>
            </a:solidFill>
            <a:ln w="6350" cap="flat">
              <a:noFill/>
              <a:prstDash val="solid"/>
              <a:miter/>
            </a:ln>
          </p:spPr>
          <p:txBody>
            <a:bodyPr anchor="ctr"/>
            <a:lstStyle/>
            <a:p>
              <a:endParaRPr lang="en-US"/>
            </a:p>
          </p:txBody>
        </p:sp>
        <p:sp>
          <p:nvSpPr>
            <p:cNvPr id="19" name="Freeform: Shape 18">
              <a:extLst>
                <a:ext uri="{FF2B5EF4-FFF2-40B4-BE49-F238E27FC236}">
                  <a16:creationId xmlns:a16="http://schemas.microsoft.com/office/drawing/2014/main" id="{977C384F-E3F7-C750-D942-274DE7ED26B7}"/>
                </a:ext>
              </a:extLst>
            </p:cNvPr>
            <p:cNvSpPr/>
            <p:nvPr/>
          </p:nvSpPr>
          <p:spPr>
            <a:xfrm>
              <a:off x="9600910" y="68534"/>
              <a:ext cx="730106" cy="730099"/>
            </a:xfrm>
            <a:custGeom>
              <a:avLst/>
              <a:gdLst>
                <a:gd name="connsiteX0" fmla="*/ 711042 w 730106"/>
                <a:gd name="connsiteY0" fmla="*/ 1057 h 730099"/>
                <a:gd name="connsiteX1" fmla="*/ 1057 w 730106"/>
                <a:gd name="connsiteY1" fmla="*/ 711036 h 730099"/>
                <a:gd name="connsiteX2" fmla="*/ 0 w 730106"/>
                <a:gd name="connsiteY2" fmla="*/ 730100 h 730099"/>
                <a:gd name="connsiteX3" fmla="*/ 730106 w 730106"/>
                <a:gd name="connsiteY3" fmla="*/ 0 h 730099"/>
                <a:gd name="connsiteX4" fmla="*/ 711042 w 730106"/>
                <a:gd name="connsiteY4" fmla="*/ 1057 h 73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06" h="730099">
                  <a:moveTo>
                    <a:pt x="711042" y="1057"/>
                  </a:moveTo>
                  <a:lnTo>
                    <a:pt x="1057" y="711036"/>
                  </a:lnTo>
                  <a:cubicBezTo>
                    <a:pt x="624" y="717384"/>
                    <a:pt x="274" y="723739"/>
                    <a:pt x="0" y="730100"/>
                  </a:cubicBezTo>
                  <a:lnTo>
                    <a:pt x="730106" y="0"/>
                  </a:lnTo>
                  <a:cubicBezTo>
                    <a:pt x="723745" y="274"/>
                    <a:pt x="717390" y="624"/>
                    <a:pt x="711042" y="1057"/>
                  </a:cubicBezTo>
                  <a:close/>
                </a:path>
              </a:pathLst>
            </a:custGeom>
            <a:solidFill>
              <a:srgbClr val="E4E4E4"/>
            </a:solidFill>
            <a:ln w="6350" cap="flat">
              <a:noFill/>
              <a:prstDash val="solid"/>
              <a:miter/>
            </a:ln>
          </p:spPr>
          <p:txBody>
            <a:bodyPr anchor="ctr"/>
            <a:lstStyle/>
            <a:p>
              <a:endParaRPr lang="en-US"/>
            </a:p>
          </p:txBody>
        </p:sp>
        <p:sp>
          <p:nvSpPr>
            <p:cNvPr id="20" name="Freeform: Shape 19">
              <a:extLst>
                <a:ext uri="{FF2B5EF4-FFF2-40B4-BE49-F238E27FC236}">
                  <a16:creationId xmlns:a16="http://schemas.microsoft.com/office/drawing/2014/main" id="{9D68A47C-F203-8101-1999-8E7BA70DC47E}"/>
                </a:ext>
              </a:extLst>
            </p:cNvPr>
            <p:cNvSpPr/>
            <p:nvPr/>
          </p:nvSpPr>
          <p:spPr>
            <a:xfrm>
              <a:off x="9600636" y="68260"/>
              <a:ext cx="806414" cy="806408"/>
            </a:xfrm>
            <a:custGeom>
              <a:avLst/>
              <a:gdLst>
                <a:gd name="connsiteX0" fmla="*/ 789171 w 806414"/>
                <a:gd name="connsiteY0" fmla="*/ 0 h 806408"/>
                <a:gd name="connsiteX1" fmla="*/ 0 w 806414"/>
                <a:gd name="connsiteY1" fmla="*/ 789165 h 806408"/>
                <a:gd name="connsiteX2" fmla="*/ 764 w 806414"/>
                <a:gd name="connsiteY2" fmla="*/ 806408 h 806408"/>
                <a:gd name="connsiteX3" fmla="*/ 806415 w 806414"/>
                <a:gd name="connsiteY3" fmla="*/ 764 h 806408"/>
                <a:gd name="connsiteX4" fmla="*/ 789171 w 806414"/>
                <a:gd name="connsiteY4" fmla="*/ 0 h 806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414" h="806408">
                  <a:moveTo>
                    <a:pt x="789171" y="0"/>
                  </a:moveTo>
                  <a:lnTo>
                    <a:pt x="0" y="789165"/>
                  </a:lnTo>
                  <a:cubicBezTo>
                    <a:pt x="191" y="794915"/>
                    <a:pt x="446" y="800665"/>
                    <a:pt x="764" y="806408"/>
                  </a:cubicBezTo>
                  <a:lnTo>
                    <a:pt x="806415" y="764"/>
                  </a:lnTo>
                  <a:cubicBezTo>
                    <a:pt x="800665" y="439"/>
                    <a:pt x="794921" y="191"/>
                    <a:pt x="789171" y="0"/>
                  </a:cubicBezTo>
                  <a:close/>
                </a:path>
              </a:pathLst>
            </a:custGeom>
            <a:solidFill>
              <a:srgbClr val="E4E4E4"/>
            </a:solidFill>
            <a:ln w="6350" cap="flat">
              <a:noFill/>
              <a:prstDash val="solid"/>
              <a:miter/>
            </a:ln>
          </p:spPr>
          <p:txBody>
            <a:bodyPr anchor="ctr"/>
            <a:lstStyle/>
            <a:p>
              <a:endParaRPr lang="en-US"/>
            </a:p>
          </p:txBody>
        </p:sp>
        <p:sp>
          <p:nvSpPr>
            <p:cNvPr id="21" name="Freeform: Shape 20">
              <a:extLst>
                <a:ext uri="{FF2B5EF4-FFF2-40B4-BE49-F238E27FC236}">
                  <a16:creationId xmlns:a16="http://schemas.microsoft.com/office/drawing/2014/main" id="{B3EEE30A-9F8A-9335-359A-2CD393CAF819}"/>
                </a:ext>
              </a:extLst>
            </p:cNvPr>
            <p:cNvSpPr/>
            <p:nvPr/>
          </p:nvSpPr>
          <p:spPr>
            <a:xfrm>
              <a:off x="9606272" y="73896"/>
              <a:ext cx="870268" cy="870261"/>
            </a:xfrm>
            <a:custGeom>
              <a:avLst/>
              <a:gdLst>
                <a:gd name="connsiteX0" fmla="*/ 854419 w 870268"/>
                <a:gd name="connsiteY0" fmla="*/ 0 h 870261"/>
                <a:gd name="connsiteX1" fmla="*/ 0 w 870268"/>
                <a:gd name="connsiteY1" fmla="*/ 854413 h 870261"/>
                <a:gd name="connsiteX2" fmla="*/ 2159 w 870268"/>
                <a:gd name="connsiteY2" fmla="*/ 870262 h 870261"/>
                <a:gd name="connsiteX3" fmla="*/ 870268 w 870268"/>
                <a:gd name="connsiteY3" fmla="*/ 2159 h 870261"/>
                <a:gd name="connsiteX4" fmla="*/ 854419 w 870268"/>
                <a:gd name="connsiteY4" fmla="*/ 0 h 870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268" h="870261">
                  <a:moveTo>
                    <a:pt x="854419" y="0"/>
                  </a:moveTo>
                  <a:lnTo>
                    <a:pt x="0" y="854413"/>
                  </a:lnTo>
                  <a:cubicBezTo>
                    <a:pt x="669" y="859704"/>
                    <a:pt x="1375" y="864989"/>
                    <a:pt x="2159" y="870262"/>
                  </a:cubicBezTo>
                  <a:lnTo>
                    <a:pt x="870268" y="2159"/>
                  </a:lnTo>
                  <a:cubicBezTo>
                    <a:pt x="864990" y="1382"/>
                    <a:pt x="859705" y="669"/>
                    <a:pt x="854419" y="0"/>
                  </a:cubicBezTo>
                  <a:close/>
                </a:path>
              </a:pathLst>
            </a:custGeom>
            <a:solidFill>
              <a:srgbClr val="E4E4E4"/>
            </a:solidFill>
            <a:ln w="6350" cap="flat">
              <a:noFill/>
              <a:prstDash val="solid"/>
              <a:miter/>
            </a:ln>
          </p:spPr>
          <p:txBody>
            <a:bodyPr anchor="ctr"/>
            <a:lstStyle/>
            <a:p>
              <a:endParaRPr lang="en-US"/>
            </a:p>
          </p:txBody>
        </p:sp>
        <p:sp>
          <p:nvSpPr>
            <p:cNvPr id="22" name="Freeform: Shape 21">
              <a:extLst>
                <a:ext uri="{FF2B5EF4-FFF2-40B4-BE49-F238E27FC236}">
                  <a16:creationId xmlns:a16="http://schemas.microsoft.com/office/drawing/2014/main" id="{F50E1B01-ACCF-B5E2-A0CF-A4666037FD97}"/>
                </a:ext>
              </a:extLst>
            </p:cNvPr>
            <p:cNvSpPr/>
            <p:nvPr/>
          </p:nvSpPr>
          <p:spPr>
            <a:xfrm>
              <a:off x="9617415" y="85039"/>
              <a:ext cx="923315" cy="923322"/>
            </a:xfrm>
            <a:custGeom>
              <a:avLst/>
              <a:gdLst>
                <a:gd name="connsiteX0" fmla="*/ 908652 w 923315"/>
                <a:gd name="connsiteY0" fmla="*/ 0 h 923322"/>
                <a:gd name="connsiteX1" fmla="*/ 0 w 923315"/>
                <a:gd name="connsiteY1" fmla="*/ 908652 h 923322"/>
                <a:gd name="connsiteX2" fmla="*/ 3337 w 923315"/>
                <a:gd name="connsiteY2" fmla="*/ 923322 h 923322"/>
                <a:gd name="connsiteX3" fmla="*/ 923316 w 923315"/>
                <a:gd name="connsiteY3" fmla="*/ 3337 h 923322"/>
                <a:gd name="connsiteX4" fmla="*/ 908652 w 923315"/>
                <a:gd name="connsiteY4" fmla="*/ 0 h 923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315" h="923322">
                  <a:moveTo>
                    <a:pt x="908652" y="0"/>
                  </a:moveTo>
                  <a:lnTo>
                    <a:pt x="0" y="908652"/>
                  </a:lnTo>
                  <a:cubicBezTo>
                    <a:pt x="1057" y="913555"/>
                    <a:pt x="2184" y="918438"/>
                    <a:pt x="3337" y="923322"/>
                  </a:cubicBezTo>
                  <a:lnTo>
                    <a:pt x="923316" y="3337"/>
                  </a:lnTo>
                  <a:cubicBezTo>
                    <a:pt x="918439" y="2184"/>
                    <a:pt x="913555" y="1057"/>
                    <a:pt x="908652" y="0"/>
                  </a:cubicBezTo>
                  <a:close/>
                </a:path>
              </a:pathLst>
            </a:custGeom>
            <a:solidFill>
              <a:srgbClr val="E4E4E4"/>
            </a:solidFill>
            <a:ln w="6350" cap="flat">
              <a:noFill/>
              <a:prstDash val="solid"/>
              <a:miter/>
            </a:ln>
          </p:spPr>
          <p:txBody>
            <a:bodyPr anchor="ctr"/>
            <a:lstStyle/>
            <a:p>
              <a:endParaRPr lang="en-US"/>
            </a:p>
          </p:txBody>
        </p:sp>
        <p:sp>
          <p:nvSpPr>
            <p:cNvPr id="23" name="Freeform: Shape 22">
              <a:extLst>
                <a:ext uri="{FF2B5EF4-FFF2-40B4-BE49-F238E27FC236}">
                  <a16:creationId xmlns:a16="http://schemas.microsoft.com/office/drawing/2014/main" id="{FAE32B4E-4D93-5CF6-30A2-D94446B0B6F8}"/>
                </a:ext>
              </a:extLst>
            </p:cNvPr>
            <p:cNvSpPr/>
            <p:nvPr/>
          </p:nvSpPr>
          <p:spPr>
            <a:xfrm>
              <a:off x="9633181" y="100805"/>
              <a:ext cx="967379" cy="967379"/>
            </a:xfrm>
            <a:custGeom>
              <a:avLst/>
              <a:gdLst>
                <a:gd name="connsiteX0" fmla="*/ 953645 w 967379"/>
                <a:gd name="connsiteY0" fmla="*/ 0 h 967379"/>
                <a:gd name="connsiteX1" fmla="*/ 0 w 967379"/>
                <a:gd name="connsiteY1" fmla="*/ 953645 h 967379"/>
                <a:gd name="connsiteX2" fmla="*/ 4273 w 967379"/>
                <a:gd name="connsiteY2" fmla="*/ 967379 h 967379"/>
                <a:gd name="connsiteX3" fmla="*/ 967379 w 967379"/>
                <a:gd name="connsiteY3" fmla="*/ 4273 h 967379"/>
                <a:gd name="connsiteX4" fmla="*/ 953645 w 967379"/>
                <a:gd name="connsiteY4" fmla="*/ 0 h 967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379" h="967379">
                  <a:moveTo>
                    <a:pt x="953645" y="0"/>
                  </a:moveTo>
                  <a:lnTo>
                    <a:pt x="0" y="953645"/>
                  </a:lnTo>
                  <a:cubicBezTo>
                    <a:pt x="1394" y="958229"/>
                    <a:pt x="2795" y="962814"/>
                    <a:pt x="4273" y="967379"/>
                  </a:cubicBezTo>
                  <a:lnTo>
                    <a:pt x="967379" y="4273"/>
                  </a:lnTo>
                  <a:cubicBezTo>
                    <a:pt x="962814" y="2795"/>
                    <a:pt x="958229" y="1388"/>
                    <a:pt x="953645" y="0"/>
                  </a:cubicBezTo>
                  <a:close/>
                </a:path>
              </a:pathLst>
            </a:custGeom>
            <a:solidFill>
              <a:srgbClr val="E4E4E4"/>
            </a:solidFill>
            <a:ln w="6350" cap="flat">
              <a:noFill/>
              <a:prstDash val="solid"/>
              <a:miter/>
            </a:ln>
          </p:spPr>
          <p:txBody>
            <a:bodyPr anchor="ctr"/>
            <a:lstStyle/>
            <a:p>
              <a:endParaRPr lang="en-US"/>
            </a:p>
          </p:txBody>
        </p:sp>
        <p:sp>
          <p:nvSpPr>
            <p:cNvPr id="24" name="Freeform: Shape 23">
              <a:extLst>
                <a:ext uri="{FF2B5EF4-FFF2-40B4-BE49-F238E27FC236}">
                  <a16:creationId xmlns:a16="http://schemas.microsoft.com/office/drawing/2014/main" id="{6375190D-72E2-C38E-6AB6-20309B90BF3C}"/>
                </a:ext>
              </a:extLst>
            </p:cNvPr>
            <p:cNvSpPr/>
            <p:nvPr/>
          </p:nvSpPr>
          <p:spPr>
            <a:xfrm>
              <a:off x="9652907" y="120531"/>
              <a:ext cx="1003559" cy="1003559"/>
            </a:xfrm>
            <a:custGeom>
              <a:avLst/>
              <a:gdLst>
                <a:gd name="connsiteX0" fmla="*/ 990710 w 1003559"/>
                <a:gd name="connsiteY0" fmla="*/ 0 h 1003559"/>
                <a:gd name="connsiteX1" fmla="*/ 0 w 1003559"/>
                <a:gd name="connsiteY1" fmla="*/ 990710 h 1003559"/>
                <a:gd name="connsiteX2" fmla="*/ 5164 w 1003559"/>
                <a:gd name="connsiteY2" fmla="*/ 1003559 h 1003559"/>
                <a:gd name="connsiteX3" fmla="*/ 1003560 w 1003559"/>
                <a:gd name="connsiteY3" fmla="*/ 5164 h 1003559"/>
                <a:gd name="connsiteX4" fmla="*/ 990710 w 1003559"/>
                <a:gd name="connsiteY4" fmla="*/ 0 h 1003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559" h="1003559">
                  <a:moveTo>
                    <a:pt x="990710" y="0"/>
                  </a:moveTo>
                  <a:lnTo>
                    <a:pt x="0" y="990710"/>
                  </a:lnTo>
                  <a:cubicBezTo>
                    <a:pt x="1681" y="995002"/>
                    <a:pt x="3394" y="999287"/>
                    <a:pt x="5164" y="1003559"/>
                  </a:cubicBezTo>
                  <a:lnTo>
                    <a:pt x="1003560" y="5164"/>
                  </a:lnTo>
                  <a:cubicBezTo>
                    <a:pt x="999293" y="3400"/>
                    <a:pt x="995008" y="1687"/>
                    <a:pt x="990710" y="0"/>
                  </a:cubicBezTo>
                  <a:close/>
                </a:path>
              </a:pathLst>
            </a:custGeom>
            <a:solidFill>
              <a:srgbClr val="E4E4E4"/>
            </a:solidFill>
            <a:ln w="6350" cap="flat">
              <a:noFill/>
              <a:prstDash val="solid"/>
              <a:miter/>
            </a:ln>
          </p:spPr>
          <p:txBody>
            <a:bodyPr anchor="ctr"/>
            <a:lstStyle/>
            <a:p>
              <a:endParaRPr lang="en-US"/>
            </a:p>
          </p:txBody>
        </p:sp>
        <p:sp>
          <p:nvSpPr>
            <p:cNvPr id="25" name="Freeform: Shape 24">
              <a:extLst>
                <a:ext uri="{FF2B5EF4-FFF2-40B4-BE49-F238E27FC236}">
                  <a16:creationId xmlns:a16="http://schemas.microsoft.com/office/drawing/2014/main" id="{B7C94FD6-602F-437B-69E3-B69B590C76BF}"/>
                </a:ext>
              </a:extLst>
            </p:cNvPr>
            <p:cNvSpPr/>
            <p:nvPr/>
          </p:nvSpPr>
          <p:spPr>
            <a:xfrm>
              <a:off x="9676181" y="143798"/>
              <a:ext cx="1032741" cy="1032748"/>
            </a:xfrm>
            <a:custGeom>
              <a:avLst/>
              <a:gdLst>
                <a:gd name="connsiteX0" fmla="*/ 1020694 w 1032741"/>
                <a:gd name="connsiteY0" fmla="*/ 0 h 1032748"/>
                <a:gd name="connsiteX1" fmla="*/ 0 w 1032741"/>
                <a:gd name="connsiteY1" fmla="*/ 1020701 h 1032748"/>
                <a:gd name="connsiteX2" fmla="*/ 5960 w 1032741"/>
                <a:gd name="connsiteY2" fmla="*/ 1032748 h 1032748"/>
                <a:gd name="connsiteX3" fmla="*/ 1032742 w 1032741"/>
                <a:gd name="connsiteY3" fmla="*/ 5960 h 1032748"/>
                <a:gd name="connsiteX4" fmla="*/ 1020694 w 1032741"/>
                <a:gd name="connsiteY4" fmla="*/ 0 h 103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741" h="1032748">
                  <a:moveTo>
                    <a:pt x="1020694" y="0"/>
                  </a:moveTo>
                  <a:lnTo>
                    <a:pt x="0" y="1020701"/>
                  </a:lnTo>
                  <a:cubicBezTo>
                    <a:pt x="1948" y="1024732"/>
                    <a:pt x="3935" y="1028749"/>
                    <a:pt x="5960" y="1032748"/>
                  </a:cubicBezTo>
                  <a:lnTo>
                    <a:pt x="1032742" y="5960"/>
                  </a:lnTo>
                  <a:cubicBezTo>
                    <a:pt x="1028743" y="3935"/>
                    <a:pt x="1024725" y="1948"/>
                    <a:pt x="1020694" y="0"/>
                  </a:cubicBezTo>
                  <a:close/>
                </a:path>
              </a:pathLst>
            </a:custGeom>
            <a:solidFill>
              <a:srgbClr val="E4E4E4"/>
            </a:solidFill>
            <a:ln w="6350" cap="flat">
              <a:noFill/>
              <a:prstDash val="solid"/>
              <a:miter/>
            </a:ln>
          </p:spPr>
          <p:txBody>
            <a:bodyPr anchor="ctr"/>
            <a:lstStyle/>
            <a:p>
              <a:endParaRPr lang="en-US"/>
            </a:p>
          </p:txBody>
        </p:sp>
        <p:sp>
          <p:nvSpPr>
            <p:cNvPr id="26" name="Freeform: Shape 25">
              <a:extLst>
                <a:ext uri="{FF2B5EF4-FFF2-40B4-BE49-F238E27FC236}">
                  <a16:creationId xmlns:a16="http://schemas.microsoft.com/office/drawing/2014/main" id="{2E10BB52-33F8-156B-96C4-0C3C9040CA13}"/>
                </a:ext>
              </a:extLst>
            </p:cNvPr>
            <p:cNvSpPr/>
            <p:nvPr/>
          </p:nvSpPr>
          <p:spPr>
            <a:xfrm>
              <a:off x="9702701" y="170319"/>
              <a:ext cx="1055492" cy="1055499"/>
            </a:xfrm>
            <a:custGeom>
              <a:avLst/>
              <a:gdLst>
                <a:gd name="connsiteX0" fmla="*/ 1044172 w 1055492"/>
                <a:gd name="connsiteY0" fmla="*/ 0 h 1055499"/>
                <a:gd name="connsiteX1" fmla="*/ 0 w 1055492"/>
                <a:gd name="connsiteY1" fmla="*/ 1044178 h 1055499"/>
                <a:gd name="connsiteX2" fmla="*/ 6686 w 1055492"/>
                <a:gd name="connsiteY2" fmla="*/ 1055499 h 1055499"/>
                <a:gd name="connsiteX3" fmla="*/ 1055493 w 1055492"/>
                <a:gd name="connsiteY3" fmla="*/ 6692 h 1055499"/>
                <a:gd name="connsiteX4" fmla="*/ 1044172 w 1055492"/>
                <a:gd name="connsiteY4" fmla="*/ 0 h 1055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492" h="1055499">
                  <a:moveTo>
                    <a:pt x="1044172" y="0"/>
                  </a:moveTo>
                  <a:lnTo>
                    <a:pt x="0" y="1044178"/>
                  </a:lnTo>
                  <a:cubicBezTo>
                    <a:pt x="2190" y="1047967"/>
                    <a:pt x="4425" y="1051736"/>
                    <a:pt x="6686" y="1055499"/>
                  </a:cubicBezTo>
                  <a:lnTo>
                    <a:pt x="1055493" y="6692"/>
                  </a:lnTo>
                  <a:cubicBezTo>
                    <a:pt x="1051736" y="4425"/>
                    <a:pt x="1047967" y="2197"/>
                    <a:pt x="1044172" y="0"/>
                  </a:cubicBezTo>
                  <a:close/>
                </a:path>
              </a:pathLst>
            </a:custGeom>
            <a:solidFill>
              <a:srgbClr val="E4E4E4"/>
            </a:solidFill>
            <a:ln w="6350" cap="flat">
              <a:noFill/>
              <a:prstDash val="solid"/>
              <a:miter/>
            </a:ln>
          </p:spPr>
          <p:txBody>
            <a:bodyPr anchor="ctr"/>
            <a:lstStyle/>
            <a:p>
              <a:endParaRPr lang="en-US"/>
            </a:p>
          </p:txBody>
        </p:sp>
        <p:sp>
          <p:nvSpPr>
            <p:cNvPr id="27" name="Freeform: Shape 26">
              <a:extLst>
                <a:ext uri="{FF2B5EF4-FFF2-40B4-BE49-F238E27FC236}">
                  <a16:creationId xmlns:a16="http://schemas.microsoft.com/office/drawing/2014/main" id="{588E7B14-0A2D-1583-9AB7-811014BC5D99}"/>
                </a:ext>
              </a:extLst>
            </p:cNvPr>
            <p:cNvSpPr/>
            <p:nvPr/>
          </p:nvSpPr>
          <p:spPr>
            <a:xfrm>
              <a:off x="9732253" y="199877"/>
              <a:ext cx="1072233" cy="1072233"/>
            </a:xfrm>
            <a:custGeom>
              <a:avLst/>
              <a:gdLst>
                <a:gd name="connsiteX0" fmla="*/ 1061593 w 1072233"/>
                <a:gd name="connsiteY0" fmla="*/ 0 h 1072233"/>
                <a:gd name="connsiteX1" fmla="*/ 0 w 1072233"/>
                <a:gd name="connsiteY1" fmla="*/ 1061593 h 1072233"/>
                <a:gd name="connsiteX2" fmla="*/ 7367 w 1072233"/>
                <a:gd name="connsiteY2" fmla="*/ 1072233 h 1072233"/>
                <a:gd name="connsiteX3" fmla="*/ 1072233 w 1072233"/>
                <a:gd name="connsiteY3" fmla="*/ 7367 h 1072233"/>
                <a:gd name="connsiteX4" fmla="*/ 1061593 w 1072233"/>
                <a:gd name="connsiteY4" fmla="*/ 0 h 1072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233" h="1072233">
                  <a:moveTo>
                    <a:pt x="1061593" y="0"/>
                  </a:moveTo>
                  <a:lnTo>
                    <a:pt x="0" y="1061593"/>
                  </a:lnTo>
                  <a:cubicBezTo>
                    <a:pt x="2426" y="1065153"/>
                    <a:pt x="4878" y="1068706"/>
                    <a:pt x="7367" y="1072233"/>
                  </a:cubicBezTo>
                  <a:lnTo>
                    <a:pt x="1072233" y="7367"/>
                  </a:lnTo>
                  <a:cubicBezTo>
                    <a:pt x="1068706" y="4871"/>
                    <a:pt x="1065153" y="2426"/>
                    <a:pt x="1061593" y="0"/>
                  </a:cubicBezTo>
                  <a:close/>
                </a:path>
              </a:pathLst>
            </a:custGeom>
            <a:solidFill>
              <a:srgbClr val="E4E4E4"/>
            </a:solidFill>
            <a:ln w="6350" cap="flat">
              <a:noFill/>
              <a:prstDash val="solid"/>
              <a:miter/>
            </a:ln>
          </p:spPr>
          <p:txBody>
            <a:bodyPr anchor="ctr"/>
            <a:lstStyle/>
            <a:p>
              <a:endParaRPr lang="en-US"/>
            </a:p>
          </p:txBody>
        </p:sp>
        <p:sp>
          <p:nvSpPr>
            <p:cNvPr id="28" name="Freeform: Shape 27">
              <a:extLst>
                <a:ext uri="{FF2B5EF4-FFF2-40B4-BE49-F238E27FC236}">
                  <a16:creationId xmlns:a16="http://schemas.microsoft.com/office/drawing/2014/main" id="{3EAA8B2E-9172-FD69-74D0-B5CE20371ECF}"/>
                </a:ext>
              </a:extLst>
            </p:cNvPr>
            <p:cNvSpPr/>
            <p:nvPr/>
          </p:nvSpPr>
          <p:spPr>
            <a:xfrm>
              <a:off x="9764676" y="232300"/>
              <a:ext cx="1083261" cy="1083261"/>
            </a:xfrm>
            <a:custGeom>
              <a:avLst/>
              <a:gdLst>
                <a:gd name="connsiteX0" fmla="*/ 1073265 w 1083261"/>
                <a:gd name="connsiteY0" fmla="*/ 0 h 1083261"/>
                <a:gd name="connsiteX1" fmla="*/ 0 w 1083261"/>
                <a:gd name="connsiteY1" fmla="*/ 1073265 h 1083261"/>
                <a:gd name="connsiteX2" fmla="*/ 8010 w 1083261"/>
                <a:gd name="connsiteY2" fmla="*/ 1083262 h 1083261"/>
                <a:gd name="connsiteX3" fmla="*/ 1083262 w 1083261"/>
                <a:gd name="connsiteY3" fmla="*/ 8010 h 1083261"/>
                <a:gd name="connsiteX4" fmla="*/ 1073265 w 1083261"/>
                <a:gd name="connsiteY4" fmla="*/ 0 h 108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261" h="1083261">
                  <a:moveTo>
                    <a:pt x="1073265" y="0"/>
                  </a:moveTo>
                  <a:lnTo>
                    <a:pt x="0" y="1073265"/>
                  </a:lnTo>
                  <a:cubicBezTo>
                    <a:pt x="2649" y="1076608"/>
                    <a:pt x="5298" y="1079957"/>
                    <a:pt x="8010" y="1083262"/>
                  </a:cubicBezTo>
                  <a:lnTo>
                    <a:pt x="1083262" y="8010"/>
                  </a:lnTo>
                  <a:cubicBezTo>
                    <a:pt x="1079951" y="5298"/>
                    <a:pt x="1076608" y="2649"/>
                    <a:pt x="1073265" y="0"/>
                  </a:cubicBezTo>
                  <a:close/>
                </a:path>
              </a:pathLst>
            </a:custGeom>
            <a:solidFill>
              <a:srgbClr val="E4E4E4"/>
            </a:solidFill>
            <a:ln w="6350" cap="flat">
              <a:noFill/>
              <a:prstDash val="solid"/>
              <a:miter/>
            </a:ln>
          </p:spPr>
          <p:txBody>
            <a:bodyPr anchor="ctr"/>
            <a:lstStyle/>
            <a:p>
              <a:endParaRPr lang="en-US"/>
            </a:p>
          </p:txBody>
        </p:sp>
        <p:sp>
          <p:nvSpPr>
            <p:cNvPr id="29" name="Freeform: Shape 28">
              <a:extLst>
                <a:ext uri="{FF2B5EF4-FFF2-40B4-BE49-F238E27FC236}">
                  <a16:creationId xmlns:a16="http://schemas.microsoft.com/office/drawing/2014/main" id="{596627C4-9A9C-174D-CEA0-E51F5E843ACA}"/>
                </a:ext>
              </a:extLst>
            </p:cNvPr>
            <p:cNvSpPr/>
            <p:nvPr/>
          </p:nvSpPr>
          <p:spPr>
            <a:xfrm>
              <a:off x="9799851" y="267475"/>
              <a:ext cx="1088776" cy="1088782"/>
            </a:xfrm>
            <a:custGeom>
              <a:avLst/>
              <a:gdLst>
                <a:gd name="connsiteX0" fmla="*/ 1079435 w 1088776"/>
                <a:gd name="connsiteY0" fmla="*/ 0 h 1088782"/>
                <a:gd name="connsiteX1" fmla="*/ 0 w 1088776"/>
                <a:gd name="connsiteY1" fmla="*/ 1079435 h 1088782"/>
                <a:gd name="connsiteX2" fmla="*/ 8660 w 1088776"/>
                <a:gd name="connsiteY2" fmla="*/ 1088782 h 1088782"/>
                <a:gd name="connsiteX3" fmla="*/ 1088776 w 1088776"/>
                <a:gd name="connsiteY3" fmla="*/ 8660 h 1088782"/>
                <a:gd name="connsiteX4" fmla="*/ 1079435 w 1088776"/>
                <a:gd name="connsiteY4" fmla="*/ 0 h 1088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776" h="1088782">
                  <a:moveTo>
                    <a:pt x="1079435" y="0"/>
                  </a:moveTo>
                  <a:lnTo>
                    <a:pt x="0" y="1079435"/>
                  </a:lnTo>
                  <a:cubicBezTo>
                    <a:pt x="2859" y="1082568"/>
                    <a:pt x="5737" y="1085688"/>
                    <a:pt x="8660" y="1088782"/>
                  </a:cubicBezTo>
                  <a:lnTo>
                    <a:pt x="1088776" y="8660"/>
                  </a:lnTo>
                  <a:cubicBezTo>
                    <a:pt x="1085688" y="5737"/>
                    <a:pt x="1082568" y="2859"/>
                    <a:pt x="1079435" y="0"/>
                  </a:cubicBezTo>
                  <a:close/>
                </a:path>
              </a:pathLst>
            </a:custGeom>
            <a:solidFill>
              <a:srgbClr val="E4E4E4"/>
            </a:solidFill>
            <a:ln w="6350" cap="flat">
              <a:noFill/>
              <a:prstDash val="solid"/>
              <a:miter/>
            </a:ln>
          </p:spPr>
          <p:txBody>
            <a:bodyPr anchor="ctr"/>
            <a:lstStyle/>
            <a:p>
              <a:endParaRPr lang="en-US"/>
            </a:p>
          </p:txBody>
        </p:sp>
        <p:sp>
          <p:nvSpPr>
            <p:cNvPr id="30" name="Freeform: Shape 29">
              <a:extLst>
                <a:ext uri="{FF2B5EF4-FFF2-40B4-BE49-F238E27FC236}">
                  <a16:creationId xmlns:a16="http://schemas.microsoft.com/office/drawing/2014/main" id="{3F7AC6F8-6F4D-7925-72D3-E1A6E781FF19}"/>
                </a:ext>
              </a:extLst>
            </p:cNvPr>
            <p:cNvSpPr/>
            <p:nvPr/>
          </p:nvSpPr>
          <p:spPr>
            <a:xfrm>
              <a:off x="9837699" y="305323"/>
              <a:ext cx="1088935" cy="1088935"/>
            </a:xfrm>
            <a:custGeom>
              <a:avLst/>
              <a:gdLst>
                <a:gd name="connsiteX0" fmla="*/ 1080263 w 1088935"/>
                <a:gd name="connsiteY0" fmla="*/ 0 h 1088935"/>
                <a:gd name="connsiteX1" fmla="*/ 0 w 1088935"/>
                <a:gd name="connsiteY1" fmla="*/ 1080263 h 1088935"/>
                <a:gd name="connsiteX2" fmla="*/ 9335 w 1088935"/>
                <a:gd name="connsiteY2" fmla="*/ 1088935 h 1088935"/>
                <a:gd name="connsiteX3" fmla="*/ 1088935 w 1088935"/>
                <a:gd name="connsiteY3" fmla="*/ 9335 h 1088935"/>
                <a:gd name="connsiteX4" fmla="*/ 1080263 w 1088935"/>
                <a:gd name="connsiteY4" fmla="*/ 0 h 108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935" h="1088935">
                  <a:moveTo>
                    <a:pt x="1080263" y="0"/>
                  </a:moveTo>
                  <a:lnTo>
                    <a:pt x="0" y="1080263"/>
                  </a:lnTo>
                  <a:cubicBezTo>
                    <a:pt x="3082" y="1083198"/>
                    <a:pt x="6215" y="1086057"/>
                    <a:pt x="9335" y="1088935"/>
                  </a:cubicBezTo>
                  <a:lnTo>
                    <a:pt x="1088935" y="9335"/>
                  </a:lnTo>
                  <a:cubicBezTo>
                    <a:pt x="1086057" y="6215"/>
                    <a:pt x="1083198" y="3088"/>
                    <a:pt x="1080263" y="0"/>
                  </a:cubicBezTo>
                  <a:close/>
                </a:path>
              </a:pathLst>
            </a:custGeom>
            <a:solidFill>
              <a:srgbClr val="E4E4E4"/>
            </a:solidFill>
            <a:ln w="6350" cap="flat">
              <a:noFill/>
              <a:prstDash val="solid"/>
              <a:miter/>
            </a:ln>
          </p:spPr>
          <p:txBody>
            <a:bodyPr anchor="ctr"/>
            <a:lstStyle/>
            <a:p>
              <a:endParaRPr lang="en-US"/>
            </a:p>
          </p:txBody>
        </p:sp>
        <p:sp>
          <p:nvSpPr>
            <p:cNvPr id="31" name="Freeform: Shape 30">
              <a:extLst>
                <a:ext uri="{FF2B5EF4-FFF2-40B4-BE49-F238E27FC236}">
                  <a16:creationId xmlns:a16="http://schemas.microsoft.com/office/drawing/2014/main" id="{72B0E80C-B29F-2812-20A0-2DD73D3B3785}"/>
                </a:ext>
              </a:extLst>
            </p:cNvPr>
            <p:cNvSpPr/>
            <p:nvPr/>
          </p:nvSpPr>
          <p:spPr>
            <a:xfrm>
              <a:off x="9878279" y="345897"/>
              <a:ext cx="1083688" cy="1083694"/>
            </a:xfrm>
            <a:custGeom>
              <a:avLst/>
              <a:gdLst>
                <a:gd name="connsiteX0" fmla="*/ 1075627 w 1083688"/>
                <a:gd name="connsiteY0" fmla="*/ 0 h 1083694"/>
                <a:gd name="connsiteX1" fmla="*/ 0 w 1083688"/>
                <a:gd name="connsiteY1" fmla="*/ 1075633 h 1083694"/>
                <a:gd name="connsiteX2" fmla="*/ 9946 w 1083688"/>
                <a:gd name="connsiteY2" fmla="*/ 1083695 h 1083694"/>
                <a:gd name="connsiteX3" fmla="*/ 1083688 w 1083688"/>
                <a:gd name="connsiteY3" fmla="*/ 9946 h 1083694"/>
                <a:gd name="connsiteX4" fmla="*/ 1075627 w 1083688"/>
                <a:gd name="connsiteY4" fmla="*/ 0 h 108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688" h="1083694">
                  <a:moveTo>
                    <a:pt x="1075627" y="0"/>
                  </a:moveTo>
                  <a:lnTo>
                    <a:pt x="0" y="1075633"/>
                  </a:lnTo>
                  <a:cubicBezTo>
                    <a:pt x="3298" y="1078359"/>
                    <a:pt x="6616" y="1081033"/>
                    <a:pt x="9946" y="1083695"/>
                  </a:cubicBezTo>
                  <a:lnTo>
                    <a:pt x="1083688" y="9946"/>
                  </a:lnTo>
                  <a:cubicBezTo>
                    <a:pt x="1081033" y="6616"/>
                    <a:pt x="1078352" y="3298"/>
                    <a:pt x="1075627" y="0"/>
                  </a:cubicBezTo>
                  <a:close/>
                </a:path>
              </a:pathLst>
            </a:custGeom>
            <a:solidFill>
              <a:srgbClr val="E4E4E4"/>
            </a:solidFill>
            <a:ln w="6350" cap="flat">
              <a:noFill/>
              <a:prstDash val="solid"/>
              <a:miter/>
            </a:ln>
          </p:spPr>
          <p:txBody>
            <a:bodyPr anchor="ctr"/>
            <a:lstStyle/>
            <a:p>
              <a:endParaRPr lang="en-US"/>
            </a:p>
          </p:txBody>
        </p:sp>
        <p:sp>
          <p:nvSpPr>
            <p:cNvPr id="32" name="Freeform: Shape 31">
              <a:extLst>
                <a:ext uri="{FF2B5EF4-FFF2-40B4-BE49-F238E27FC236}">
                  <a16:creationId xmlns:a16="http://schemas.microsoft.com/office/drawing/2014/main" id="{AFAEF65B-75A1-E79B-B4BC-FBF08C790D1D}"/>
                </a:ext>
              </a:extLst>
            </p:cNvPr>
            <p:cNvSpPr/>
            <p:nvPr/>
          </p:nvSpPr>
          <p:spPr>
            <a:xfrm>
              <a:off x="9921572" y="389196"/>
              <a:ext cx="1072984" cy="1072984"/>
            </a:xfrm>
            <a:custGeom>
              <a:avLst/>
              <a:gdLst>
                <a:gd name="connsiteX0" fmla="*/ 1065566 w 1072984"/>
                <a:gd name="connsiteY0" fmla="*/ 0 h 1072984"/>
                <a:gd name="connsiteX1" fmla="*/ 0 w 1072984"/>
                <a:gd name="connsiteY1" fmla="*/ 1065560 h 1072984"/>
                <a:gd name="connsiteX2" fmla="*/ 10583 w 1072984"/>
                <a:gd name="connsiteY2" fmla="*/ 1072985 h 1072984"/>
                <a:gd name="connsiteX3" fmla="*/ 1072985 w 1072984"/>
                <a:gd name="connsiteY3" fmla="*/ 10583 h 1072984"/>
                <a:gd name="connsiteX4" fmla="*/ 1065566 w 1072984"/>
                <a:gd name="connsiteY4" fmla="*/ 0 h 1072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984" h="1072984">
                  <a:moveTo>
                    <a:pt x="1065566" y="0"/>
                  </a:moveTo>
                  <a:lnTo>
                    <a:pt x="0" y="1065560"/>
                  </a:lnTo>
                  <a:cubicBezTo>
                    <a:pt x="3515" y="1068063"/>
                    <a:pt x="7036" y="1070546"/>
                    <a:pt x="10583" y="1072985"/>
                  </a:cubicBezTo>
                  <a:lnTo>
                    <a:pt x="1072985" y="10583"/>
                  </a:lnTo>
                  <a:cubicBezTo>
                    <a:pt x="1070552" y="7036"/>
                    <a:pt x="1068069" y="3509"/>
                    <a:pt x="1065566" y="0"/>
                  </a:cubicBezTo>
                  <a:close/>
                </a:path>
              </a:pathLst>
            </a:custGeom>
            <a:solidFill>
              <a:srgbClr val="E4E4E4"/>
            </a:solidFill>
            <a:ln w="6350" cap="flat">
              <a:noFill/>
              <a:prstDash val="solid"/>
              <a:miter/>
            </a:ln>
          </p:spPr>
          <p:txBody>
            <a:bodyPr anchor="ctr"/>
            <a:lstStyle/>
            <a:p>
              <a:endParaRPr lang="en-US"/>
            </a:p>
          </p:txBody>
        </p:sp>
        <p:sp>
          <p:nvSpPr>
            <p:cNvPr id="33" name="Freeform: Shape 32">
              <a:extLst>
                <a:ext uri="{FF2B5EF4-FFF2-40B4-BE49-F238E27FC236}">
                  <a16:creationId xmlns:a16="http://schemas.microsoft.com/office/drawing/2014/main" id="{A0ABA56E-6A05-C538-3D36-B1AE20DEA276}"/>
                </a:ext>
              </a:extLst>
            </p:cNvPr>
            <p:cNvSpPr/>
            <p:nvPr/>
          </p:nvSpPr>
          <p:spPr>
            <a:xfrm>
              <a:off x="9967692" y="435316"/>
              <a:ext cx="1056588" cy="1056588"/>
            </a:xfrm>
            <a:custGeom>
              <a:avLst/>
              <a:gdLst>
                <a:gd name="connsiteX0" fmla="*/ 1049845 w 1056588"/>
                <a:gd name="connsiteY0" fmla="*/ 0 h 1056588"/>
                <a:gd name="connsiteX1" fmla="*/ 0 w 1056588"/>
                <a:gd name="connsiteY1" fmla="*/ 1049845 h 1056588"/>
                <a:gd name="connsiteX2" fmla="*/ 11264 w 1056588"/>
                <a:gd name="connsiteY2" fmla="*/ 1056588 h 1056588"/>
                <a:gd name="connsiteX3" fmla="*/ 1056588 w 1056588"/>
                <a:gd name="connsiteY3" fmla="*/ 11264 h 1056588"/>
                <a:gd name="connsiteX4" fmla="*/ 1049845 w 1056588"/>
                <a:gd name="connsiteY4" fmla="*/ 0 h 105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588" h="1056588">
                  <a:moveTo>
                    <a:pt x="1049845" y="0"/>
                  </a:moveTo>
                  <a:lnTo>
                    <a:pt x="0" y="1049845"/>
                  </a:lnTo>
                  <a:cubicBezTo>
                    <a:pt x="3744" y="1052118"/>
                    <a:pt x="7495" y="1054385"/>
                    <a:pt x="11264" y="1056588"/>
                  </a:cubicBezTo>
                  <a:lnTo>
                    <a:pt x="1056588" y="11264"/>
                  </a:lnTo>
                  <a:cubicBezTo>
                    <a:pt x="1054385" y="7488"/>
                    <a:pt x="1052118" y="3744"/>
                    <a:pt x="1049845" y="0"/>
                  </a:cubicBezTo>
                  <a:close/>
                </a:path>
              </a:pathLst>
            </a:custGeom>
            <a:solidFill>
              <a:srgbClr val="E4E4E4"/>
            </a:solidFill>
            <a:ln w="6350" cap="flat">
              <a:noFill/>
              <a:prstDash val="solid"/>
              <a:miter/>
            </a:ln>
          </p:spPr>
          <p:txBody>
            <a:bodyPr anchor="ctr"/>
            <a:lstStyle/>
            <a:p>
              <a:endParaRPr lang="en-US"/>
            </a:p>
          </p:txBody>
        </p:sp>
        <p:sp>
          <p:nvSpPr>
            <p:cNvPr id="34" name="Freeform: Shape 33">
              <a:extLst>
                <a:ext uri="{FF2B5EF4-FFF2-40B4-BE49-F238E27FC236}">
                  <a16:creationId xmlns:a16="http://schemas.microsoft.com/office/drawing/2014/main" id="{94FC72AD-162D-C0F6-93CD-1A75B696BCCB}"/>
                </a:ext>
              </a:extLst>
            </p:cNvPr>
            <p:cNvSpPr/>
            <p:nvPr/>
          </p:nvSpPr>
          <p:spPr>
            <a:xfrm>
              <a:off x="10016798" y="484416"/>
              <a:ext cx="1034174" cy="1034180"/>
            </a:xfrm>
            <a:custGeom>
              <a:avLst/>
              <a:gdLst>
                <a:gd name="connsiteX0" fmla="*/ 1028157 w 1034174"/>
                <a:gd name="connsiteY0" fmla="*/ 0 h 1034180"/>
                <a:gd name="connsiteX1" fmla="*/ 0 w 1034174"/>
                <a:gd name="connsiteY1" fmla="*/ 1028164 h 1034180"/>
                <a:gd name="connsiteX2" fmla="*/ 11990 w 1034174"/>
                <a:gd name="connsiteY2" fmla="*/ 1034181 h 1034180"/>
                <a:gd name="connsiteX3" fmla="*/ 1034175 w 1034174"/>
                <a:gd name="connsiteY3" fmla="*/ 11996 h 1034180"/>
                <a:gd name="connsiteX4" fmla="*/ 1028157 w 1034174"/>
                <a:gd name="connsiteY4" fmla="*/ 0 h 1034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174" h="1034180">
                  <a:moveTo>
                    <a:pt x="1028157" y="0"/>
                  </a:moveTo>
                  <a:lnTo>
                    <a:pt x="0" y="1028164"/>
                  </a:lnTo>
                  <a:cubicBezTo>
                    <a:pt x="3986" y="1030201"/>
                    <a:pt x="7979" y="1032220"/>
                    <a:pt x="11990" y="1034181"/>
                  </a:cubicBezTo>
                  <a:lnTo>
                    <a:pt x="1034175" y="11996"/>
                  </a:lnTo>
                  <a:cubicBezTo>
                    <a:pt x="1032213" y="7978"/>
                    <a:pt x="1030195" y="3986"/>
                    <a:pt x="1028157" y="0"/>
                  </a:cubicBezTo>
                  <a:close/>
                </a:path>
              </a:pathLst>
            </a:custGeom>
            <a:solidFill>
              <a:srgbClr val="E4E4E4"/>
            </a:solidFill>
            <a:ln w="6350" cap="flat">
              <a:noFill/>
              <a:prstDash val="solid"/>
              <a:miter/>
            </a:ln>
          </p:spPr>
          <p:txBody>
            <a:bodyPr anchor="ctr"/>
            <a:lstStyle/>
            <a:p>
              <a:endParaRPr lang="en-US"/>
            </a:p>
          </p:txBody>
        </p:sp>
        <p:sp>
          <p:nvSpPr>
            <p:cNvPr id="35" name="Freeform: Shape 34">
              <a:extLst>
                <a:ext uri="{FF2B5EF4-FFF2-40B4-BE49-F238E27FC236}">
                  <a16:creationId xmlns:a16="http://schemas.microsoft.com/office/drawing/2014/main" id="{7B56B63A-8AC0-D8E8-58B7-B58640573AB3}"/>
                </a:ext>
              </a:extLst>
            </p:cNvPr>
            <p:cNvSpPr/>
            <p:nvPr/>
          </p:nvSpPr>
          <p:spPr>
            <a:xfrm>
              <a:off x="10069076" y="536693"/>
              <a:ext cx="1005348" cy="1005348"/>
            </a:xfrm>
            <a:custGeom>
              <a:avLst/>
              <a:gdLst>
                <a:gd name="connsiteX0" fmla="*/ 1000127 w 1005348"/>
                <a:gd name="connsiteY0" fmla="*/ 0 h 1005348"/>
                <a:gd name="connsiteX1" fmla="*/ 0 w 1005348"/>
                <a:gd name="connsiteY1" fmla="*/ 1000127 h 1005348"/>
                <a:gd name="connsiteX2" fmla="*/ 12786 w 1005348"/>
                <a:gd name="connsiteY2" fmla="*/ 1005349 h 1005348"/>
                <a:gd name="connsiteX3" fmla="*/ 1005349 w 1005348"/>
                <a:gd name="connsiteY3" fmla="*/ 12786 h 1005348"/>
                <a:gd name="connsiteX4" fmla="*/ 1000127 w 1005348"/>
                <a:gd name="connsiteY4" fmla="*/ 0 h 100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348" h="1005348">
                  <a:moveTo>
                    <a:pt x="1000127" y="0"/>
                  </a:moveTo>
                  <a:lnTo>
                    <a:pt x="0" y="1000127"/>
                  </a:lnTo>
                  <a:cubicBezTo>
                    <a:pt x="4247" y="1001904"/>
                    <a:pt x="8513" y="1003655"/>
                    <a:pt x="12786" y="1005349"/>
                  </a:cubicBezTo>
                  <a:lnTo>
                    <a:pt x="1005349" y="12786"/>
                  </a:lnTo>
                  <a:cubicBezTo>
                    <a:pt x="1003649" y="8513"/>
                    <a:pt x="1001904" y="4253"/>
                    <a:pt x="1000127" y="0"/>
                  </a:cubicBezTo>
                  <a:close/>
                </a:path>
              </a:pathLst>
            </a:custGeom>
            <a:solidFill>
              <a:srgbClr val="E4E4E4"/>
            </a:solidFill>
            <a:ln w="6350" cap="flat">
              <a:noFill/>
              <a:prstDash val="solid"/>
              <a:miter/>
            </a:ln>
          </p:spPr>
          <p:txBody>
            <a:bodyPr anchor="ctr"/>
            <a:lstStyle/>
            <a:p>
              <a:endParaRPr lang="en-US"/>
            </a:p>
          </p:txBody>
        </p:sp>
        <p:sp>
          <p:nvSpPr>
            <p:cNvPr id="36" name="Freeform: Shape 35">
              <a:extLst>
                <a:ext uri="{FF2B5EF4-FFF2-40B4-BE49-F238E27FC236}">
                  <a16:creationId xmlns:a16="http://schemas.microsoft.com/office/drawing/2014/main" id="{31F632C6-74F3-D265-A5A5-7647738C7FBD}"/>
                </a:ext>
              </a:extLst>
            </p:cNvPr>
            <p:cNvSpPr/>
            <p:nvPr/>
          </p:nvSpPr>
          <p:spPr>
            <a:xfrm>
              <a:off x="10124798" y="592416"/>
              <a:ext cx="969544" cy="969550"/>
            </a:xfrm>
            <a:custGeom>
              <a:avLst/>
              <a:gdLst>
                <a:gd name="connsiteX0" fmla="*/ 965202 w 969544"/>
                <a:gd name="connsiteY0" fmla="*/ 0 h 969550"/>
                <a:gd name="connsiteX1" fmla="*/ 0 w 969544"/>
                <a:gd name="connsiteY1" fmla="*/ 965208 h 969550"/>
                <a:gd name="connsiteX2" fmla="*/ 13665 w 969544"/>
                <a:gd name="connsiteY2" fmla="*/ 969551 h 969550"/>
                <a:gd name="connsiteX3" fmla="*/ 969544 w 969544"/>
                <a:gd name="connsiteY3" fmla="*/ 13671 h 969550"/>
                <a:gd name="connsiteX4" fmla="*/ 965202 w 969544"/>
                <a:gd name="connsiteY4" fmla="*/ 0 h 96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544" h="969550">
                  <a:moveTo>
                    <a:pt x="965202" y="0"/>
                  </a:moveTo>
                  <a:lnTo>
                    <a:pt x="0" y="965208"/>
                  </a:lnTo>
                  <a:cubicBezTo>
                    <a:pt x="4546" y="966704"/>
                    <a:pt x="9099" y="968143"/>
                    <a:pt x="13665" y="969551"/>
                  </a:cubicBezTo>
                  <a:lnTo>
                    <a:pt x="969544" y="13671"/>
                  </a:lnTo>
                  <a:cubicBezTo>
                    <a:pt x="968137" y="9106"/>
                    <a:pt x="966698" y="4546"/>
                    <a:pt x="965202" y="0"/>
                  </a:cubicBezTo>
                  <a:close/>
                </a:path>
              </a:pathLst>
            </a:custGeom>
            <a:solidFill>
              <a:srgbClr val="E4E4E4"/>
            </a:solidFill>
            <a:ln w="6350" cap="flat">
              <a:noFill/>
              <a:prstDash val="solid"/>
              <a:miter/>
            </a:ln>
          </p:spPr>
          <p:txBody>
            <a:bodyPr anchor="ctr"/>
            <a:lstStyle/>
            <a:p>
              <a:endParaRPr lang="en-US"/>
            </a:p>
          </p:txBody>
        </p:sp>
        <p:sp>
          <p:nvSpPr>
            <p:cNvPr id="37" name="Freeform: Shape 36">
              <a:extLst>
                <a:ext uri="{FF2B5EF4-FFF2-40B4-BE49-F238E27FC236}">
                  <a16:creationId xmlns:a16="http://schemas.microsoft.com/office/drawing/2014/main" id="{7FE9BFD0-2292-3132-2162-AF291E2F127B}"/>
                </a:ext>
              </a:extLst>
            </p:cNvPr>
            <p:cNvSpPr/>
            <p:nvPr/>
          </p:nvSpPr>
          <p:spPr>
            <a:xfrm>
              <a:off x="10184347" y="651971"/>
              <a:ext cx="926009" cy="926002"/>
            </a:xfrm>
            <a:custGeom>
              <a:avLst/>
              <a:gdLst>
                <a:gd name="connsiteX0" fmla="*/ 922622 w 926009"/>
                <a:gd name="connsiteY0" fmla="*/ 0 h 926002"/>
                <a:gd name="connsiteX1" fmla="*/ 0 w 926009"/>
                <a:gd name="connsiteY1" fmla="*/ 922622 h 926002"/>
                <a:gd name="connsiteX2" fmla="*/ 14626 w 926009"/>
                <a:gd name="connsiteY2" fmla="*/ 926003 h 926002"/>
                <a:gd name="connsiteX3" fmla="*/ 926009 w 926009"/>
                <a:gd name="connsiteY3" fmla="*/ 14620 h 926002"/>
                <a:gd name="connsiteX4" fmla="*/ 922622 w 926009"/>
                <a:gd name="connsiteY4" fmla="*/ 0 h 92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009" h="926002">
                  <a:moveTo>
                    <a:pt x="922622" y="0"/>
                  </a:moveTo>
                  <a:lnTo>
                    <a:pt x="0" y="922622"/>
                  </a:lnTo>
                  <a:cubicBezTo>
                    <a:pt x="4865" y="923794"/>
                    <a:pt x="9742" y="924927"/>
                    <a:pt x="14626" y="926003"/>
                  </a:cubicBezTo>
                  <a:lnTo>
                    <a:pt x="926009" y="14620"/>
                  </a:lnTo>
                  <a:cubicBezTo>
                    <a:pt x="924927" y="9742"/>
                    <a:pt x="923800" y="4865"/>
                    <a:pt x="922622" y="0"/>
                  </a:cubicBezTo>
                  <a:close/>
                </a:path>
              </a:pathLst>
            </a:custGeom>
            <a:solidFill>
              <a:srgbClr val="E4E4E4"/>
            </a:solidFill>
            <a:ln w="6350" cap="flat">
              <a:noFill/>
              <a:prstDash val="solid"/>
              <a:miter/>
            </a:ln>
          </p:spPr>
          <p:txBody>
            <a:bodyPr anchor="ctr"/>
            <a:lstStyle/>
            <a:p>
              <a:endParaRPr lang="en-US"/>
            </a:p>
          </p:txBody>
        </p:sp>
        <p:sp>
          <p:nvSpPr>
            <p:cNvPr id="38" name="Freeform: Shape 37">
              <a:extLst>
                <a:ext uri="{FF2B5EF4-FFF2-40B4-BE49-F238E27FC236}">
                  <a16:creationId xmlns:a16="http://schemas.microsoft.com/office/drawing/2014/main" id="{EAA6ADB2-0091-0508-7B8D-4C2022FC41C2}"/>
                </a:ext>
              </a:extLst>
            </p:cNvPr>
            <p:cNvSpPr/>
            <p:nvPr/>
          </p:nvSpPr>
          <p:spPr>
            <a:xfrm>
              <a:off x="10248328" y="715945"/>
              <a:ext cx="873432" cy="873432"/>
            </a:xfrm>
            <a:custGeom>
              <a:avLst/>
              <a:gdLst>
                <a:gd name="connsiteX0" fmla="*/ 871191 w 873432"/>
                <a:gd name="connsiteY0" fmla="*/ 0 h 873432"/>
                <a:gd name="connsiteX1" fmla="*/ 0 w 873432"/>
                <a:gd name="connsiteY1" fmla="*/ 871198 h 873432"/>
                <a:gd name="connsiteX2" fmla="*/ 15772 w 873432"/>
                <a:gd name="connsiteY2" fmla="*/ 873433 h 873432"/>
                <a:gd name="connsiteX3" fmla="*/ 873433 w 873432"/>
                <a:gd name="connsiteY3" fmla="*/ 15772 h 873432"/>
                <a:gd name="connsiteX4" fmla="*/ 871191 w 873432"/>
                <a:gd name="connsiteY4" fmla="*/ 0 h 873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432" h="873432">
                  <a:moveTo>
                    <a:pt x="871191" y="0"/>
                  </a:moveTo>
                  <a:lnTo>
                    <a:pt x="0" y="871198"/>
                  </a:lnTo>
                  <a:cubicBezTo>
                    <a:pt x="5253" y="872000"/>
                    <a:pt x="10506" y="872739"/>
                    <a:pt x="15772" y="873433"/>
                  </a:cubicBezTo>
                  <a:lnTo>
                    <a:pt x="873433" y="15772"/>
                  </a:lnTo>
                  <a:cubicBezTo>
                    <a:pt x="872732" y="10513"/>
                    <a:pt x="871994" y="5253"/>
                    <a:pt x="871191" y="0"/>
                  </a:cubicBezTo>
                  <a:close/>
                </a:path>
              </a:pathLst>
            </a:custGeom>
            <a:solidFill>
              <a:srgbClr val="E4E4E4"/>
            </a:solidFill>
            <a:ln w="6350" cap="flat">
              <a:noFill/>
              <a:prstDash val="solid"/>
              <a:miter/>
            </a:ln>
          </p:spPr>
          <p:txBody>
            <a:bodyPr anchor="ctr"/>
            <a:lstStyle/>
            <a:p>
              <a:endParaRPr lang="en-US"/>
            </a:p>
          </p:txBody>
        </p:sp>
        <p:sp>
          <p:nvSpPr>
            <p:cNvPr id="39" name="Freeform: Shape 38">
              <a:extLst>
                <a:ext uri="{FF2B5EF4-FFF2-40B4-BE49-F238E27FC236}">
                  <a16:creationId xmlns:a16="http://schemas.microsoft.com/office/drawing/2014/main" id="{1A24CBE7-C877-4B67-B0B0-C27B2AA3EFEB}"/>
                </a:ext>
              </a:extLst>
            </p:cNvPr>
            <p:cNvSpPr/>
            <p:nvPr/>
          </p:nvSpPr>
          <p:spPr>
            <a:xfrm>
              <a:off x="10317479" y="785103"/>
              <a:ext cx="810260" cy="810254"/>
            </a:xfrm>
            <a:custGeom>
              <a:avLst/>
              <a:gdLst>
                <a:gd name="connsiteX0" fmla="*/ 809407 w 810260"/>
                <a:gd name="connsiteY0" fmla="*/ 0 h 810254"/>
                <a:gd name="connsiteX1" fmla="*/ 0 w 810260"/>
                <a:gd name="connsiteY1" fmla="*/ 809401 h 810254"/>
                <a:gd name="connsiteX2" fmla="*/ 17154 w 810260"/>
                <a:gd name="connsiteY2" fmla="*/ 810254 h 810254"/>
                <a:gd name="connsiteX3" fmla="*/ 810261 w 810260"/>
                <a:gd name="connsiteY3" fmla="*/ 17148 h 810254"/>
                <a:gd name="connsiteX4" fmla="*/ 809407 w 810260"/>
                <a:gd name="connsiteY4" fmla="*/ 0 h 810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60" h="810254">
                  <a:moveTo>
                    <a:pt x="809407" y="0"/>
                  </a:moveTo>
                  <a:lnTo>
                    <a:pt x="0" y="809401"/>
                  </a:lnTo>
                  <a:cubicBezTo>
                    <a:pt x="5712" y="809751"/>
                    <a:pt x="11430" y="810038"/>
                    <a:pt x="17154" y="810254"/>
                  </a:cubicBezTo>
                  <a:lnTo>
                    <a:pt x="810261" y="17148"/>
                  </a:lnTo>
                  <a:cubicBezTo>
                    <a:pt x="810038" y="11430"/>
                    <a:pt x="809751" y="5712"/>
                    <a:pt x="809407" y="0"/>
                  </a:cubicBezTo>
                  <a:close/>
                </a:path>
              </a:pathLst>
            </a:custGeom>
            <a:solidFill>
              <a:srgbClr val="E4E4E4"/>
            </a:solidFill>
            <a:ln w="6350" cap="flat">
              <a:noFill/>
              <a:prstDash val="solid"/>
              <a:miter/>
            </a:ln>
          </p:spPr>
          <p:txBody>
            <a:bodyPr anchor="ctr"/>
            <a:lstStyle/>
            <a:p>
              <a:endParaRPr lang="en-US"/>
            </a:p>
          </p:txBody>
        </p:sp>
        <p:sp>
          <p:nvSpPr>
            <p:cNvPr id="40" name="Freeform: Shape 39">
              <a:extLst>
                <a:ext uri="{FF2B5EF4-FFF2-40B4-BE49-F238E27FC236}">
                  <a16:creationId xmlns:a16="http://schemas.microsoft.com/office/drawing/2014/main" id="{61F6928D-DB2D-6E42-290C-A06D6D490BCF}"/>
                </a:ext>
              </a:extLst>
            </p:cNvPr>
            <p:cNvSpPr/>
            <p:nvPr/>
          </p:nvSpPr>
          <p:spPr>
            <a:xfrm>
              <a:off x="10393119" y="860737"/>
              <a:ext cx="734646" cy="734652"/>
            </a:xfrm>
            <a:custGeom>
              <a:avLst/>
              <a:gdLst>
                <a:gd name="connsiteX0" fmla="*/ 733704 w 734646"/>
                <a:gd name="connsiteY0" fmla="*/ 18956 h 734652"/>
                <a:gd name="connsiteX1" fmla="*/ 734646 w 734646"/>
                <a:gd name="connsiteY1" fmla="*/ 0 h 734652"/>
                <a:gd name="connsiteX2" fmla="*/ 0 w 734646"/>
                <a:gd name="connsiteY2" fmla="*/ 734653 h 734652"/>
                <a:gd name="connsiteX3" fmla="*/ 18956 w 734646"/>
                <a:gd name="connsiteY3" fmla="*/ 733710 h 734652"/>
                <a:gd name="connsiteX4" fmla="*/ 733704 w 734646"/>
                <a:gd name="connsiteY4" fmla="*/ 18956 h 73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646" h="734652">
                  <a:moveTo>
                    <a:pt x="733704" y="18956"/>
                  </a:moveTo>
                  <a:cubicBezTo>
                    <a:pt x="734099" y="12640"/>
                    <a:pt x="734411" y="6323"/>
                    <a:pt x="734646" y="0"/>
                  </a:cubicBezTo>
                  <a:lnTo>
                    <a:pt x="0" y="734653"/>
                  </a:lnTo>
                  <a:cubicBezTo>
                    <a:pt x="6323" y="734417"/>
                    <a:pt x="12640" y="734099"/>
                    <a:pt x="18956" y="733710"/>
                  </a:cubicBezTo>
                  <a:lnTo>
                    <a:pt x="733704" y="18956"/>
                  </a:lnTo>
                  <a:close/>
                </a:path>
              </a:pathLst>
            </a:custGeom>
            <a:solidFill>
              <a:srgbClr val="E4E4E4"/>
            </a:solidFill>
            <a:ln w="6350" cap="flat">
              <a:noFill/>
              <a:prstDash val="solid"/>
              <a:miter/>
            </a:ln>
          </p:spPr>
          <p:txBody>
            <a:bodyPr anchor="ctr"/>
            <a:lstStyle/>
            <a:p>
              <a:endParaRPr lang="en-US"/>
            </a:p>
          </p:txBody>
        </p:sp>
        <p:sp>
          <p:nvSpPr>
            <p:cNvPr id="41" name="Freeform: Shape 40">
              <a:extLst>
                <a:ext uri="{FF2B5EF4-FFF2-40B4-BE49-F238E27FC236}">
                  <a16:creationId xmlns:a16="http://schemas.microsoft.com/office/drawing/2014/main" id="{F9E4F839-35C3-BEEF-9851-33915855F40C}"/>
                </a:ext>
              </a:extLst>
            </p:cNvPr>
            <p:cNvSpPr/>
            <p:nvPr/>
          </p:nvSpPr>
          <p:spPr>
            <a:xfrm>
              <a:off x="10477463" y="945081"/>
              <a:ext cx="642482" cy="642482"/>
            </a:xfrm>
            <a:custGeom>
              <a:avLst/>
              <a:gdLst>
                <a:gd name="connsiteX0" fmla="*/ 21554 w 642482"/>
                <a:gd name="connsiteY0" fmla="*/ 638943 h 642482"/>
                <a:gd name="connsiteX1" fmla="*/ 638943 w 642482"/>
                <a:gd name="connsiteY1" fmla="*/ 21554 h 642482"/>
                <a:gd name="connsiteX2" fmla="*/ 642483 w 642482"/>
                <a:gd name="connsiteY2" fmla="*/ 0 h 642482"/>
                <a:gd name="connsiteX3" fmla="*/ 0 w 642482"/>
                <a:gd name="connsiteY3" fmla="*/ 642483 h 642482"/>
                <a:gd name="connsiteX4" fmla="*/ 21554 w 642482"/>
                <a:gd name="connsiteY4" fmla="*/ 638943 h 642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482" h="642482">
                  <a:moveTo>
                    <a:pt x="21554" y="638943"/>
                  </a:moveTo>
                  <a:lnTo>
                    <a:pt x="638943" y="21554"/>
                  </a:lnTo>
                  <a:cubicBezTo>
                    <a:pt x="640222" y="14384"/>
                    <a:pt x="641413" y="7202"/>
                    <a:pt x="642483" y="0"/>
                  </a:cubicBezTo>
                  <a:lnTo>
                    <a:pt x="0" y="642483"/>
                  </a:lnTo>
                  <a:cubicBezTo>
                    <a:pt x="7195" y="641413"/>
                    <a:pt x="14378" y="640222"/>
                    <a:pt x="21554" y="638943"/>
                  </a:cubicBezTo>
                  <a:close/>
                </a:path>
              </a:pathLst>
            </a:custGeom>
            <a:solidFill>
              <a:srgbClr val="E4E4E4"/>
            </a:solidFill>
            <a:ln w="6350" cap="flat">
              <a:noFill/>
              <a:prstDash val="solid"/>
              <a:miter/>
            </a:ln>
          </p:spPr>
          <p:txBody>
            <a:bodyPr anchor="ctr"/>
            <a:lstStyle/>
            <a:p>
              <a:endParaRPr lang="en-US"/>
            </a:p>
          </p:txBody>
        </p:sp>
        <p:sp>
          <p:nvSpPr>
            <p:cNvPr id="42" name="Freeform: Shape 41">
              <a:extLst>
                <a:ext uri="{FF2B5EF4-FFF2-40B4-BE49-F238E27FC236}">
                  <a16:creationId xmlns:a16="http://schemas.microsoft.com/office/drawing/2014/main" id="{524E7C4D-7128-1424-1783-94CDAED6A727}"/>
                </a:ext>
              </a:extLst>
            </p:cNvPr>
            <p:cNvSpPr/>
            <p:nvPr/>
          </p:nvSpPr>
          <p:spPr>
            <a:xfrm>
              <a:off x="10575160" y="1042778"/>
              <a:ext cx="523613" cy="523613"/>
            </a:xfrm>
            <a:custGeom>
              <a:avLst/>
              <a:gdLst>
                <a:gd name="connsiteX0" fmla="*/ 25871 w 523613"/>
                <a:gd name="connsiteY0" fmla="*/ 515750 h 523613"/>
                <a:gd name="connsiteX1" fmla="*/ 515744 w 523613"/>
                <a:gd name="connsiteY1" fmla="*/ 25878 h 523613"/>
                <a:gd name="connsiteX2" fmla="*/ 523614 w 523613"/>
                <a:gd name="connsiteY2" fmla="*/ 0 h 523613"/>
                <a:gd name="connsiteX3" fmla="*/ 0 w 523613"/>
                <a:gd name="connsiteY3" fmla="*/ 523614 h 523613"/>
                <a:gd name="connsiteX4" fmla="*/ 25871 w 523613"/>
                <a:gd name="connsiteY4" fmla="*/ 515750 h 523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613" h="523613">
                  <a:moveTo>
                    <a:pt x="25871" y="515750"/>
                  </a:moveTo>
                  <a:lnTo>
                    <a:pt x="515744" y="25878"/>
                  </a:lnTo>
                  <a:cubicBezTo>
                    <a:pt x="518533" y="17294"/>
                    <a:pt x="521131" y="8660"/>
                    <a:pt x="523614" y="0"/>
                  </a:cubicBezTo>
                  <a:lnTo>
                    <a:pt x="0" y="523614"/>
                  </a:lnTo>
                  <a:cubicBezTo>
                    <a:pt x="8660" y="521143"/>
                    <a:pt x="17288" y="518539"/>
                    <a:pt x="25871" y="515750"/>
                  </a:cubicBezTo>
                  <a:close/>
                </a:path>
              </a:pathLst>
            </a:custGeom>
            <a:solidFill>
              <a:srgbClr val="E4E4E4"/>
            </a:solidFill>
            <a:ln w="6350" cap="flat">
              <a:noFill/>
              <a:prstDash val="solid"/>
              <a:miter/>
            </a:ln>
          </p:spPr>
          <p:txBody>
            <a:bodyPr anchor="ctr"/>
            <a:lstStyle/>
            <a:p>
              <a:endParaRPr lang="en-US"/>
            </a:p>
          </p:txBody>
        </p:sp>
        <p:sp>
          <p:nvSpPr>
            <p:cNvPr id="43" name="Freeform: Shape 42">
              <a:extLst>
                <a:ext uri="{FF2B5EF4-FFF2-40B4-BE49-F238E27FC236}">
                  <a16:creationId xmlns:a16="http://schemas.microsoft.com/office/drawing/2014/main" id="{5284947F-F6EB-B486-EC38-E2119F951A5F}"/>
                </a:ext>
              </a:extLst>
            </p:cNvPr>
            <p:cNvSpPr/>
            <p:nvPr/>
          </p:nvSpPr>
          <p:spPr>
            <a:xfrm>
              <a:off x="10699237" y="1166874"/>
              <a:ext cx="351964" cy="351964"/>
            </a:xfrm>
            <a:custGeom>
              <a:avLst/>
              <a:gdLst>
                <a:gd name="connsiteX0" fmla="*/ 37683 w 351964"/>
                <a:gd name="connsiteY0" fmla="*/ 332289 h 351964"/>
                <a:gd name="connsiteX1" fmla="*/ 332295 w 351964"/>
                <a:gd name="connsiteY1" fmla="*/ 37677 h 351964"/>
                <a:gd name="connsiteX2" fmla="*/ 351965 w 351964"/>
                <a:gd name="connsiteY2" fmla="*/ 0 h 351964"/>
                <a:gd name="connsiteX3" fmla="*/ 0 w 351964"/>
                <a:gd name="connsiteY3" fmla="*/ 351965 h 351964"/>
                <a:gd name="connsiteX4" fmla="*/ 37683 w 351964"/>
                <a:gd name="connsiteY4" fmla="*/ 332289 h 351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964" h="351964">
                  <a:moveTo>
                    <a:pt x="37683" y="332289"/>
                  </a:moveTo>
                  <a:lnTo>
                    <a:pt x="332295" y="37677"/>
                  </a:lnTo>
                  <a:cubicBezTo>
                    <a:pt x="339236" y="25266"/>
                    <a:pt x="345776" y="12697"/>
                    <a:pt x="351965" y="0"/>
                  </a:cubicBezTo>
                  <a:lnTo>
                    <a:pt x="0" y="351965"/>
                  </a:lnTo>
                  <a:cubicBezTo>
                    <a:pt x="12703" y="345763"/>
                    <a:pt x="25279" y="339223"/>
                    <a:pt x="37683" y="332289"/>
                  </a:cubicBezTo>
                  <a:close/>
                </a:path>
              </a:pathLst>
            </a:custGeom>
            <a:solidFill>
              <a:srgbClr val="E4E4E4"/>
            </a:solidFill>
            <a:ln w="6350" cap="flat">
              <a:noFill/>
              <a:prstDash val="solid"/>
              <a:miter/>
            </a:ln>
          </p:spPr>
          <p:txBody>
            <a:bodyPr anchor="ctr"/>
            <a:lstStyle/>
            <a:p>
              <a:endParaRPr lang="en-US"/>
            </a:p>
          </p:txBody>
        </p:sp>
      </p:grpSp>
      <p:sp>
        <p:nvSpPr>
          <p:cNvPr id="44" name="Freeform: Shape 43">
            <a:extLst>
              <a:ext uri="{FF2B5EF4-FFF2-40B4-BE49-F238E27FC236}">
                <a16:creationId xmlns:a16="http://schemas.microsoft.com/office/drawing/2014/main" id="{DCC21368-8087-2C4F-A455-415132BC13EF}"/>
              </a:ext>
            </a:extLst>
          </p:cNvPr>
          <p:cNvSpPr/>
          <p:nvPr/>
        </p:nvSpPr>
        <p:spPr>
          <a:xfrm>
            <a:off x="9612894" y="1880966"/>
            <a:ext cx="477564" cy="477564"/>
          </a:xfrm>
          <a:custGeom>
            <a:avLst/>
            <a:gdLst>
              <a:gd name="connsiteX0" fmla="*/ 240259 w 477564"/>
              <a:gd name="connsiteY0" fmla="*/ 477564 h 477564"/>
              <a:gd name="connsiteX1" fmla="*/ 237305 w 477564"/>
              <a:gd name="connsiteY1" fmla="*/ 477564 h 477564"/>
              <a:gd name="connsiteX2" fmla="*/ 0 w 477564"/>
              <a:gd name="connsiteY2" fmla="*/ 240259 h 477564"/>
              <a:gd name="connsiteX3" fmla="*/ 0 w 477564"/>
              <a:gd name="connsiteY3" fmla="*/ 237305 h 477564"/>
              <a:gd name="connsiteX4" fmla="*/ 237305 w 477564"/>
              <a:gd name="connsiteY4" fmla="*/ 0 h 477564"/>
              <a:gd name="connsiteX5" fmla="*/ 240259 w 477564"/>
              <a:gd name="connsiteY5" fmla="*/ 0 h 477564"/>
              <a:gd name="connsiteX6" fmla="*/ 477564 w 477564"/>
              <a:gd name="connsiteY6" fmla="*/ 237305 h 477564"/>
              <a:gd name="connsiteX7" fmla="*/ 477564 w 477564"/>
              <a:gd name="connsiteY7" fmla="*/ 240259 h 477564"/>
              <a:gd name="connsiteX8" fmla="*/ 240259 w 477564"/>
              <a:gd name="connsiteY8" fmla="*/ 477564 h 47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7564" h="477564">
                <a:moveTo>
                  <a:pt x="240259" y="477564"/>
                </a:moveTo>
                <a:lnTo>
                  <a:pt x="237305" y="477564"/>
                </a:lnTo>
                <a:cubicBezTo>
                  <a:pt x="106248" y="477564"/>
                  <a:pt x="0" y="371322"/>
                  <a:pt x="0" y="240259"/>
                </a:cubicBezTo>
                <a:lnTo>
                  <a:pt x="0" y="237305"/>
                </a:lnTo>
                <a:cubicBezTo>
                  <a:pt x="0" y="106248"/>
                  <a:pt x="106242" y="0"/>
                  <a:pt x="237305" y="0"/>
                </a:cubicBezTo>
                <a:lnTo>
                  <a:pt x="240259" y="0"/>
                </a:lnTo>
                <a:cubicBezTo>
                  <a:pt x="371316" y="0"/>
                  <a:pt x="477564" y="106242"/>
                  <a:pt x="477564" y="237305"/>
                </a:cubicBezTo>
                <a:lnTo>
                  <a:pt x="477564" y="240259"/>
                </a:lnTo>
                <a:cubicBezTo>
                  <a:pt x="477564" y="371322"/>
                  <a:pt x="371322" y="477564"/>
                  <a:pt x="240259" y="477564"/>
                </a:cubicBezTo>
                <a:close/>
              </a:path>
            </a:pathLst>
          </a:custGeom>
          <a:solidFill>
            <a:srgbClr val="70AD47"/>
          </a:solidFill>
          <a:ln w="6350" cap="flat">
            <a:noFill/>
            <a:prstDash val="solid"/>
            <a:miter/>
          </a:ln>
        </p:spPr>
        <p:txBody>
          <a:bodyPr anchor="ctr"/>
          <a:lstStyle/>
          <a:p>
            <a:endParaRPr lang="en-US"/>
          </a:p>
        </p:txBody>
      </p:sp>
    </p:spTree>
    <p:extLst>
      <p:ext uri="{BB962C8B-B14F-4D97-AF65-F5344CB8AC3E}">
        <p14:creationId xmlns:p14="http://schemas.microsoft.com/office/powerpoint/2010/main" val="7666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1214;p69">
            <a:extLst>
              <a:ext uri="{FF2B5EF4-FFF2-40B4-BE49-F238E27FC236}">
                <a16:creationId xmlns:a16="http://schemas.microsoft.com/office/drawing/2014/main" id="{019750CA-48EE-A862-4095-6C122DE86CA4}"/>
              </a:ext>
            </a:extLst>
          </p:cNvPr>
          <p:cNvSpPr/>
          <p:nvPr/>
        </p:nvSpPr>
        <p:spPr>
          <a:xfrm>
            <a:off x="0" y="0"/>
            <a:ext cx="3447619" cy="6400799"/>
          </a:xfrm>
          <a:custGeom>
            <a:avLst/>
            <a:gdLst/>
            <a:ahLst/>
            <a:cxnLst/>
            <a:rect l="l" t="t" r="r" b="b"/>
            <a:pathLst>
              <a:path w="111825" h="116455" extrusionOk="0">
                <a:moveTo>
                  <a:pt x="1" y="0"/>
                </a:moveTo>
                <a:lnTo>
                  <a:pt x="1" y="116455"/>
                </a:lnTo>
                <a:lnTo>
                  <a:pt x="111824" y="116455"/>
                </a:lnTo>
                <a:lnTo>
                  <a:pt x="111824" y="0"/>
                </a:lnTo>
                <a:close/>
              </a:path>
            </a:pathLst>
          </a:custGeom>
          <a:solidFill>
            <a:srgbClr val="9FCD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Title 15">
            <a:extLst>
              <a:ext uri="{FF2B5EF4-FFF2-40B4-BE49-F238E27FC236}">
                <a16:creationId xmlns:a16="http://schemas.microsoft.com/office/drawing/2014/main" id="{026534F4-784F-EBFB-4B2E-9C2741D314B9}"/>
              </a:ext>
            </a:extLst>
          </p:cNvPr>
          <p:cNvSpPr txBox="1">
            <a:spLocks/>
          </p:cNvSpPr>
          <p:nvPr/>
        </p:nvSpPr>
        <p:spPr>
          <a:xfrm>
            <a:off x="121960" y="16723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pic>
        <p:nvPicPr>
          <p:cNvPr id="2" name="Picture 1">
            <a:extLst>
              <a:ext uri="{FF2B5EF4-FFF2-40B4-BE49-F238E27FC236}">
                <a16:creationId xmlns:a16="http://schemas.microsoft.com/office/drawing/2014/main" id="{1EDE65D1-9280-41A9-79A4-9D7A18C2C16A}"/>
              </a:ext>
            </a:extLst>
          </p:cNvPr>
          <p:cNvPicPr>
            <a:picLocks noChangeAspect="1"/>
          </p:cNvPicPr>
          <p:nvPr/>
        </p:nvPicPr>
        <p:blipFill>
          <a:blip r:embed="rId3"/>
          <a:stretch>
            <a:fillRect/>
          </a:stretch>
        </p:blipFill>
        <p:spPr>
          <a:xfrm>
            <a:off x="3961812" y="1488979"/>
            <a:ext cx="7879739" cy="4911820"/>
          </a:xfrm>
          <a:prstGeom prst="rect">
            <a:avLst/>
          </a:prstGeom>
        </p:spPr>
      </p:pic>
      <p:sp>
        <p:nvSpPr>
          <p:cNvPr id="7" name="Title 2">
            <a:extLst>
              <a:ext uri="{FF2B5EF4-FFF2-40B4-BE49-F238E27FC236}">
                <a16:creationId xmlns:a16="http://schemas.microsoft.com/office/drawing/2014/main" id="{AEF99C33-813A-DD2A-1D82-08F746D52FFF}"/>
              </a:ext>
            </a:extLst>
          </p:cNvPr>
          <p:cNvSpPr txBox="1">
            <a:spLocks/>
          </p:cNvSpPr>
          <p:nvPr/>
        </p:nvSpPr>
        <p:spPr>
          <a:xfrm>
            <a:off x="434554" y="1785534"/>
            <a:ext cx="3107943" cy="1006331"/>
          </a:xfrm>
          <a:prstGeom prst="rect">
            <a:avLst/>
          </a:prstGeom>
        </p:spPr>
        <p:txBody>
          <a:bodyPr vert="horz" lIns="91440" tIns="45720" rIns="91440" bIns="4572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sz="3200" b="1" kern="1200">
                <a:ln>
                  <a:noFill/>
                </a:ln>
                <a:solidFill>
                  <a:srgbClr val="036B9F"/>
                </a:solidFill>
                <a:effectLst/>
                <a:uLnTx/>
                <a:uFillTx/>
                <a:latin typeface="Myriad Pro" panose="020B0503030403020204" pitchFamily="34" charset="0"/>
              </a:defRPr>
            </a:pPr>
            <a:r>
              <a:t>Belediye düzeyinde: SKUp</a:t>
            </a:r>
          </a:p>
        </p:txBody>
      </p:sp>
      <p:sp>
        <p:nvSpPr>
          <p:cNvPr id="11" name="Google Shape;1189;p69">
            <a:extLst>
              <a:ext uri="{FF2B5EF4-FFF2-40B4-BE49-F238E27FC236}">
                <a16:creationId xmlns:a16="http://schemas.microsoft.com/office/drawing/2014/main" id="{5DEA6700-5698-3A72-C122-950D56D08A5E}"/>
              </a:ext>
            </a:extLst>
          </p:cNvPr>
          <p:cNvSpPr/>
          <p:nvPr/>
        </p:nvSpPr>
        <p:spPr>
          <a:xfrm>
            <a:off x="2390328" y="989407"/>
            <a:ext cx="630213" cy="626409"/>
          </a:xfrm>
          <a:custGeom>
            <a:avLst/>
            <a:gdLst/>
            <a:ahLst/>
            <a:cxnLst/>
            <a:rect l="l" t="t" r="r" b="b"/>
            <a:pathLst>
              <a:path w="109650" h="108988" extrusionOk="0">
                <a:moveTo>
                  <a:pt x="3309" y="0"/>
                </a:moveTo>
                <a:cubicBezTo>
                  <a:pt x="1418" y="0"/>
                  <a:pt x="0" y="1513"/>
                  <a:pt x="0" y="3309"/>
                </a:cubicBezTo>
                <a:cubicBezTo>
                  <a:pt x="0" y="5199"/>
                  <a:pt x="1607" y="6617"/>
                  <a:pt x="3309" y="6617"/>
                </a:cubicBezTo>
                <a:cubicBezTo>
                  <a:pt x="5294" y="6617"/>
                  <a:pt x="6712" y="5010"/>
                  <a:pt x="6712" y="3309"/>
                </a:cubicBezTo>
                <a:cubicBezTo>
                  <a:pt x="6712" y="1513"/>
                  <a:pt x="5199" y="95"/>
                  <a:pt x="3309" y="0"/>
                </a:cubicBezTo>
                <a:close/>
                <a:moveTo>
                  <a:pt x="18149" y="95"/>
                </a:moveTo>
                <a:cubicBezTo>
                  <a:pt x="16353" y="95"/>
                  <a:pt x="14841" y="1513"/>
                  <a:pt x="14841" y="3403"/>
                </a:cubicBezTo>
                <a:cubicBezTo>
                  <a:pt x="14841" y="5199"/>
                  <a:pt x="16259" y="6712"/>
                  <a:pt x="18149" y="6712"/>
                </a:cubicBezTo>
                <a:cubicBezTo>
                  <a:pt x="19851" y="6712"/>
                  <a:pt x="21458" y="5294"/>
                  <a:pt x="21458" y="3403"/>
                </a:cubicBezTo>
                <a:cubicBezTo>
                  <a:pt x="21458" y="1513"/>
                  <a:pt x="19851" y="95"/>
                  <a:pt x="18149" y="95"/>
                </a:cubicBezTo>
                <a:close/>
                <a:moveTo>
                  <a:pt x="32801" y="95"/>
                </a:moveTo>
                <a:cubicBezTo>
                  <a:pt x="31005" y="95"/>
                  <a:pt x="29492" y="1513"/>
                  <a:pt x="29492" y="3403"/>
                </a:cubicBezTo>
                <a:cubicBezTo>
                  <a:pt x="29492" y="5199"/>
                  <a:pt x="30910" y="6712"/>
                  <a:pt x="32801" y="6712"/>
                </a:cubicBezTo>
                <a:cubicBezTo>
                  <a:pt x="34502" y="6712"/>
                  <a:pt x="36109" y="5294"/>
                  <a:pt x="36109" y="3403"/>
                </a:cubicBezTo>
                <a:cubicBezTo>
                  <a:pt x="36109" y="1513"/>
                  <a:pt x="34691" y="95"/>
                  <a:pt x="32801" y="95"/>
                </a:cubicBezTo>
                <a:close/>
                <a:moveTo>
                  <a:pt x="47547" y="95"/>
                </a:moveTo>
                <a:cubicBezTo>
                  <a:pt x="45751" y="95"/>
                  <a:pt x="44238" y="1513"/>
                  <a:pt x="44238" y="3403"/>
                </a:cubicBezTo>
                <a:cubicBezTo>
                  <a:pt x="44238" y="5199"/>
                  <a:pt x="45656" y="6712"/>
                  <a:pt x="47547" y="6712"/>
                </a:cubicBezTo>
                <a:cubicBezTo>
                  <a:pt x="49343" y="6712"/>
                  <a:pt x="50855" y="5294"/>
                  <a:pt x="50855" y="3403"/>
                </a:cubicBezTo>
                <a:cubicBezTo>
                  <a:pt x="50855" y="1513"/>
                  <a:pt x="49343" y="95"/>
                  <a:pt x="47547" y="95"/>
                </a:cubicBezTo>
                <a:close/>
                <a:moveTo>
                  <a:pt x="62198" y="95"/>
                </a:moveTo>
                <a:cubicBezTo>
                  <a:pt x="60402" y="95"/>
                  <a:pt x="58890" y="1513"/>
                  <a:pt x="58890" y="3403"/>
                </a:cubicBezTo>
                <a:cubicBezTo>
                  <a:pt x="58890" y="5199"/>
                  <a:pt x="60308" y="6712"/>
                  <a:pt x="62198" y="6712"/>
                </a:cubicBezTo>
                <a:cubicBezTo>
                  <a:pt x="63994" y="6712"/>
                  <a:pt x="65507" y="5294"/>
                  <a:pt x="65507" y="3403"/>
                </a:cubicBezTo>
                <a:cubicBezTo>
                  <a:pt x="65507" y="1513"/>
                  <a:pt x="64089" y="95"/>
                  <a:pt x="62198" y="95"/>
                </a:cubicBezTo>
                <a:close/>
                <a:moveTo>
                  <a:pt x="76944" y="95"/>
                </a:moveTo>
                <a:cubicBezTo>
                  <a:pt x="75148" y="95"/>
                  <a:pt x="73636" y="1513"/>
                  <a:pt x="73636" y="3403"/>
                </a:cubicBezTo>
                <a:cubicBezTo>
                  <a:pt x="73636" y="5199"/>
                  <a:pt x="75054" y="6712"/>
                  <a:pt x="76944" y="6712"/>
                </a:cubicBezTo>
                <a:cubicBezTo>
                  <a:pt x="78740" y="6712"/>
                  <a:pt x="80252" y="5294"/>
                  <a:pt x="80252" y="3403"/>
                </a:cubicBezTo>
                <a:cubicBezTo>
                  <a:pt x="80252" y="1513"/>
                  <a:pt x="78740" y="95"/>
                  <a:pt x="76944" y="95"/>
                </a:cubicBezTo>
                <a:close/>
                <a:moveTo>
                  <a:pt x="91690" y="95"/>
                </a:moveTo>
                <a:cubicBezTo>
                  <a:pt x="89989" y="95"/>
                  <a:pt x="88382" y="1513"/>
                  <a:pt x="88382" y="3403"/>
                </a:cubicBezTo>
                <a:cubicBezTo>
                  <a:pt x="88382" y="5199"/>
                  <a:pt x="89800" y="6712"/>
                  <a:pt x="91690" y="6712"/>
                </a:cubicBezTo>
                <a:cubicBezTo>
                  <a:pt x="93486" y="6712"/>
                  <a:pt x="94998" y="5294"/>
                  <a:pt x="94998" y="3403"/>
                </a:cubicBezTo>
                <a:cubicBezTo>
                  <a:pt x="94904" y="1513"/>
                  <a:pt x="93486" y="95"/>
                  <a:pt x="91690" y="95"/>
                </a:cubicBezTo>
                <a:close/>
                <a:moveTo>
                  <a:pt x="106341" y="95"/>
                </a:moveTo>
                <a:cubicBezTo>
                  <a:pt x="104640" y="95"/>
                  <a:pt x="103033" y="1513"/>
                  <a:pt x="103033" y="3403"/>
                </a:cubicBezTo>
                <a:cubicBezTo>
                  <a:pt x="103033" y="5199"/>
                  <a:pt x="104451" y="6712"/>
                  <a:pt x="106341" y="6712"/>
                </a:cubicBezTo>
                <a:cubicBezTo>
                  <a:pt x="108137" y="6712"/>
                  <a:pt x="109650" y="5294"/>
                  <a:pt x="109650" y="3403"/>
                </a:cubicBezTo>
                <a:cubicBezTo>
                  <a:pt x="109650" y="1513"/>
                  <a:pt x="108137" y="95"/>
                  <a:pt x="106341" y="95"/>
                </a:cubicBezTo>
                <a:close/>
                <a:moveTo>
                  <a:pt x="3309" y="14652"/>
                </a:moveTo>
                <a:cubicBezTo>
                  <a:pt x="1607" y="14652"/>
                  <a:pt x="0" y="16070"/>
                  <a:pt x="0" y="17866"/>
                </a:cubicBezTo>
                <a:cubicBezTo>
                  <a:pt x="0" y="19662"/>
                  <a:pt x="1418" y="21174"/>
                  <a:pt x="3309" y="21174"/>
                </a:cubicBezTo>
                <a:cubicBezTo>
                  <a:pt x="5105" y="21174"/>
                  <a:pt x="6712" y="19756"/>
                  <a:pt x="6712" y="17866"/>
                </a:cubicBezTo>
                <a:cubicBezTo>
                  <a:pt x="6712" y="16164"/>
                  <a:pt x="5199" y="14652"/>
                  <a:pt x="3309" y="14652"/>
                </a:cubicBezTo>
                <a:close/>
                <a:moveTo>
                  <a:pt x="18149" y="14652"/>
                </a:moveTo>
                <a:cubicBezTo>
                  <a:pt x="16353" y="14652"/>
                  <a:pt x="14841" y="16070"/>
                  <a:pt x="14841" y="17866"/>
                </a:cubicBezTo>
                <a:cubicBezTo>
                  <a:pt x="14841" y="19662"/>
                  <a:pt x="16259" y="21174"/>
                  <a:pt x="18149" y="21174"/>
                </a:cubicBezTo>
                <a:cubicBezTo>
                  <a:pt x="19851" y="21174"/>
                  <a:pt x="21458" y="19756"/>
                  <a:pt x="21458" y="17866"/>
                </a:cubicBezTo>
                <a:cubicBezTo>
                  <a:pt x="21458" y="16164"/>
                  <a:pt x="19851" y="14652"/>
                  <a:pt x="18149" y="14652"/>
                </a:cubicBezTo>
                <a:close/>
                <a:moveTo>
                  <a:pt x="32801" y="14652"/>
                </a:moveTo>
                <a:cubicBezTo>
                  <a:pt x="31005" y="14652"/>
                  <a:pt x="29492" y="16070"/>
                  <a:pt x="29492" y="17866"/>
                </a:cubicBezTo>
                <a:cubicBezTo>
                  <a:pt x="29492" y="19662"/>
                  <a:pt x="30910" y="21174"/>
                  <a:pt x="32801" y="21174"/>
                </a:cubicBezTo>
                <a:cubicBezTo>
                  <a:pt x="34502" y="21174"/>
                  <a:pt x="36109" y="19756"/>
                  <a:pt x="36109" y="17866"/>
                </a:cubicBezTo>
                <a:cubicBezTo>
                  <a:pt x="36109" y="16164"/>
                  <a:pt x="34691" y="14652"/>
                  <a:pt x="32801" y="14652"/>
                </a:cubicBezTo>
                <a:close/>
                <a:moveTo>
                  <a:pt x="47547" y="14652"/>
                </a:moveTo>
                <a:cubicBezTo>
                  <a:pt x="45751" y="14652"/>
                  <a:pt x="44238" y="16070"/>
                  <a:pt x="44238" y="17866"/>
                </a:cubicBezTo>
                <a:cubicBezTo>
                  <a:pt x="44238" y="19662"/>
                  <a:pt x="45656" y="21174"/>
                  <a:pt x="47547" y="21174"/>
                </a:cubicBezTo>
                <a:cubicBezTo>
                  <a:pt x="49343" y="21174"/>
                  <a:pt x="50855" y="19756"/>
                  <a:pt x="50855" y="17866"/>
                </a:cubicBezTo>
                <a:cubicBezTo>
                  <a:pt x="50855" y="16164"/>
                  <a:pt x="49343" y="14652"/>
                  <a:pt x="47547" y="14652"/>
                </a:cubicBezTo>
                <a:close/>
                <a:moveTo>
                  <a:pt x="62198" y="14652"/>
                </a:moveTo>
                <a:cubicBezTo>
                  <a:pt x="60402" y="14652"/>
                  <a:pt x="58890" y="16070"/>
                  <a:pt x="58890" y="17866"/>
                </a:cubicBezTo>
                <a:cubicBezTo>
                  <a:pt x="58890" y="19662"/>
                  <a:pt x="60308" y="21174"/>
                  <a:pt x="62198" y="21174"/>
                </a:cubicBezTo>
                <a:cubicBezTo>
                  <a:pt x="63994" y="21174"/>
                  <a:pt x="65507" y="19756"/>
                  <a:pt x="65507" y="17866"/>
                </a:cubicBezTo>
                <a:cubicBezTo>
                  <a:pt x="65507" y="16164"/>
                  <a:pt x="64089" y="14652"/>
                  <a:pt x="62198" y="14652"/>
                </a:cubicBezTo>
                <a:close/>
                <a:moveTo>
                  <a:pt x="76944" y="14652"/>
                </a:moveTo>
                <a:cubicBezTo>
                  <a:pt x="75148" y="14652"/>
                  <a:pt x="73636" y="16070"/>
                  <a:pt x="73636" y="17866"/>
                </a:cubicBezTo>
                <a:cubicBezTo>
                  <a:pt x="73636" y="19662"/>
                  <a:pt x="75054" y="21174"/>
                  <a:pt x="76944" y="21174"/>
                </a:cubicBezTo>
                <a:cubicBezTo>
                  <a:pt x="78740" y="21174"/>
                  <a:pt x="80252" y="19756"/>
                  <a:pt x="80252" y="17866"/>
                </a:cubicBezTo>
                <a:cubicBezTo>
                  <a:pt x="80252" y="16164"/>
                  <a:pt x="78740" y="14652"/>
                  <a:pt x="76944" y="14652"/>
                </a:cubicBezTo>
                <a:close/>
                <a:moveTo>
                  <a:pt x="91690" y="14652"/>
                </a:moveTo>
                <a:cubicBezTo>
                  <a:pt x="89989" y="14652"/>
                  <a:pt x="88382" y="16070"/>
                  <a:pt x="88382" y="17866"/>
                </a:cubicBezTo>
                <a:cubicBezTo>
                  <a:pt x="88382" y="19662"/>
                  <a:pt x="89800" y="21174"/>
                  <a:pt x="91690" y="21174"/>
                </a:cubicBezTo>
                <a:cubicBezTo>
                  <a:pt x="93486" y="21174"/>
                  <a:pt x="94998" y="19756"/>
                  <a:pt x="94998" y="17866"/>
                </a:cubicBezTo>
                <a:cubicBezTo>
                  <a:pt x="94904" y="16164"/>
                  <a:pt x="93486" y="14652"/>
                  <a:pt x="91690" y="14652"/>
                </a:cubicBezTo>
                <a:close/>
                <a:moveTo>
                  <a:pt x="106341" y="14652"/>
                </a:moveTo>
                <a:cubicBezTo>
                  <a:pt x="104640" y="14652"/>
                  <a:pt x="103033" y="16070"/>
                  <a:pt x="103033" y="17866"/>
                </a:cubicBezTo>
                <a:cubicBezTo>
                  <a:pt x="103033" y="19662"/>
                  <a:pt x="104451" y="21174"/>
                  <a:pt x="106341" y="21174"/>
                </a:cubicBezTo>
                <a:cubicBezTo>
                  <a:pt x="108137" y="21174"/>
                  <a:pt x="109650" y="19756"/>
                  <a:pt x="109650" y="17866"/>
                </a:cubicBezTo>
                <a:cubicBezTo>
                  <a:pt x="109650" y="16164"/>
                  <a:pt x="108137" y="14652"/>
                  <a:pt x="106341" y="14652"/>
                </a:cubicBezTo>
                <a:close/>
                <a:moveTo>
                  <a:pt x="3309" y="29303"/>
                </a:moveTo>
                <a:cubicBezTo>
                  <a:pt x="1607" y="29303"/>
                  <a:pt x="0" y="30721"/>
                  <a:pt x="0" y="32612"/>
                </a:cubicBezTo>
                <a:cubicBezTo>
                  <a:pt x="0" y="34313"/>
                  <a:pt x="1418" y="35920"/>
                  <a:pt x="3309" y="35920"/>
                </a:cubicBezTo>
                <a:cubicBezTo>
                  <a:pt x="5105" y="35920"/>
                  <a:pt x="6712" y="34408"/>
                  <a:pt x="6712" y="32612"/>
                </a:cubicBezTo>
                <a:cubicBezTo>
                  <a:pt x="6712" y="30816"/>
                  <a:pt x="5199" y="29303"/>
                  <a:pt x="3309" y="29303"/>
                </a:cubicBezTo>
                <a:close/>
                <a:moveTo>
                  <a:pt x="18149" y="29303"/>
                </a:moveTo>
                <a:cubicBezTo>
                  <a:pt x="16353" y="29303"/>
                  <a:pt x="14841" y="30721"/>
                  <a:pt x="14841" y="32612"/>
                </a:cubicBezTo>
                <a:cubicBezTo>
                  <a:pt x="14841" y="34313"/>
                  <a:pt x="16259" y="35920"/>
                  <a:pt x="18149" y="35920"/>
                </a:cubicBezTo>
                <a:cubicBezTo>
                  <a:pt x="19851" y="35920"/>
                  <a:pt x="21458" y="34408"/>
                  <a:pt x="21458" y="32612"/>
                </a:cubicBezTo>
                <a:cubicBezTo>
                  <a:pt x="21458" y="30816"/>
                  <a:pt x="19851" y="29303"/>
                  <a:pt x="18149" y="29303"/>
                </a:cubicBezTo>
                <a:close/>
                <a:moveTo>
                  <a:pt x="32801" y="29303"/>
                </a:moveTo>
                <a:cubicBezTo>
                  <a:pt x="31005" y="29303"/>
                  <a:pt x="29492" y="30721"/>
                  <a:pt x="29492" y="32612"/>
                </a:cubicBezTo>
                <a:cubicBezTo>
                  <a:pt x="29492" y="34313"/>
                  <a:pt x="30910" y="35920"/>
                  <a:pt x="32801" y="35920"/>
                </a:cubicBezTo>
                <a:cubicBezTo>
                  <a:pt x="34502" y="35920"/>
                  <a:pt x="36109" y="34408"/>
                  <a:pt x="36109" y="32612"/>
                </a:cubicBezTo>
                <a:cubicBezTo>
                  <a:pt x="36109" y="30816"/>
                  <a:pt x="34691" y="29303"/>
                  <a:pt x="32801" y="29303"/>
                </a:cubicBezTo>
                <a:close/>
                <a:moveTo>
                  <a:pt x="47547" y="29303"/>
                </a:moveTo>
                <a:cubicBezTo>
                  <a:pt x="45751" y="29303"/>
                  <a:pt x="44238" y="30721"/>
                  <a:pt x="44238" y="32612"/>
                </a:cubicBezTo>
                <a:cubicBezTo>
                  <a:pt x="44238" y="34313"/>
                  <a:pt x="45656" y="35920"/>
                  <a:pt x="47547" y="35920"/>
                </a:cubicBezTo>
                <a:cubicBezTo>
                  <a:pt x="49343" y="35920"/>
                  <a:pt x="50855" y="34408"/>
                  <a:pt x="50855" y="32612"/>
                </a:cubicBezTo>
                <a:cubicBezTo>
                  <a:pt x="50855" y="30816"/>
                  <a:pt x="49343" y="29303"/>
                  <a:pt x="47547" y="29303"/>
                </a:cubicBezTo>
                <a:close/>
                <a:moveTo>
                  <a:pt x="62198" y="29303"/>
                </a:moveTo>
                <a:cubicBezTo>
                  <a:pt x="60402" y="29303"/>
                  <a:pt x="58890" y="30721"/>
                  <a:pt x="58890" y="32612"/>
                </a:cubicBezTo>
                <a:cubicBezTo>
                  <a:pt x="58890" y="34313"/>
                  <a:pt x="60308" y="35920"/>
                  <a:pt x="62198" y="35920"/>
                </a:cubicBezTo>
                <a:cubicBezTo>
                  <a:pt x="63994" y="35920"/>
                  <a:pt x="65507" y="34408"/>
                  <a:pt x="65507" y="32612"/>
                </a:cubicBezTo>
                <a:cubicBezTo>
                  <a:pt x="65507" y="30816"/>
                  <a:pt x="64089" y="29303"/>
                  <a:pt x="62198" y="29303"/>
                </a:cubicBezTo>
                <a:close/>
                <a:moveTo>
                  <a:pt x="76944" y="29303"/>
                </a:moveTo>
                <a:cubicBezTo>
                  <a:pt x="75148" y="29303"/>
                  <a:pt x="73636" y="30721"/>
                  <a:pt x="73636" y="32612"/>
                </a:cubicBezTo>
                <a:cubicBezTo>
                  <a:pt x="73636" y="34313"/>
                  <a:pt x="75054" y="35920"/>
                  <a:pt x="76944" y="35920"/>
                </a:cubicBezTo>
                <a:cubicBezTo>
                  <a:pt x="78740" y="35920"/>
                  <a:pt x="80252" y="34408"/>
                  <a:pt x="80252" y="32612"/>
                </a:cubicBezTo>
                <a:cubicBezTo>
                  <a:pt x="80252" y="30816"/>
                  <a:pt x="78740" y="29303"/>
                  <a:pt x="76944" y="29303"/>
                </a:cubicBezTo>
                <a:close/>
                <a:moveTo>
                  <a:pt x="91690" y="29303"/>
                </a:moveTo>
                <a:cubicBezTo>
                  <a:pt x="89989" y="29303"/>
                  <a:pt x="88382" y="30721"/>
                  <a:pt x="88382" y="32612"/>
                </a:cubicBezTo>
                <a:cubicBezTo>
                  <a:pt x="88382" y="34313"/>
                  <a:pt x="89800" y="35920"/>
                  <a:pt x="91690" y="35920"/>
                </a:cubicBezTo>
                <a:cubicBezTo>
                  <a:pt x="93486" y="35920"/>
                  <a:pt x="94998" y="34408"/>
                  <a:pt x="94998" y="32612"/>
                </a:cubicBezTo>
                <a:cubicBezTo>
                  <a:pt x="94904" y="30816"/>
                  <a:pt x="93486" y="29303"/>
                  <a:pt x="91690" y="29303"/>
                </a:cubicBezTo>
                <a:close/>
                <a:moveTo>
                  <a:pt x="106341" y="29303"/>
                </a:moveTo>
                <a:cubicBezTo>
                  <a:pt x="104640" y="29303"/>
                  <a:pt x="103033" y="30721"/>
                  <a:pt x="103033" y="32612"/>
                </a:cubicBezTo>
                <a:cubicBezTo>
                  <a:pt x="103033" y="34313"/>
                  <a:pt x="104451" y="35920"/>
                  <a:pt x="106341" y="35920"/>
                </a:cubicBezTo>
                <a:cubicBezTo>
                  <a:pt x="108137" y="35920"/>
                  <a:pt x="109650" y="34408"/>
                  <a:pt x="109650" y="32612"/>
                </a:cubicBezTo>
                <a:cubicBezTo>
                  <a:pt x="109650" y="30816"/>
                  <a:pt x="108137" y="29303"/>
                  <a:pt x="106341" y="29303"/>
                </a:cubicBezTo>
                <a:close/>
                <a:moveTo>
                  <a:pt x="3309" y="43955"/>
                </a:moveTo>
                <a:cubicBezTo>
                  <a:pt x="1607" y="43955"/>
                  <a:pt x="0" y="45372"/>
                  <a:pt x="0" y="47263"/>
                </a:cubicBezTo>
                <a:cubicBezTo>
                  <a:pt x="0" y="48964"/>
                  <a:pt x="1418" y="50571"/>
                  <a:pt x="3309" y="50571"/>
                </a:cubicBezTo>
                <a:cubicBezTo>
                  <a:pt x="5105" y="50571"/>
                  <a:pt x="6712" y="49059"/>
                  <a:pt x="6712" y="47263"/>
                </a:cubicBezTo>
                <a:cubicBezTo>
                  <a:pt x="6712" y="45372"/>
                  <a:pt x="5199" y="43955"/>
                  <a:pt x="3309" y="43955"/>
                </a:cubicBezTo>
                <a:close/>
                <a:moveTo>
                  <a:pt x="18149" y="43955"/>
                </a:moveTo>
                <a:cubicBezTo>
                  <a:pt x="16353" y="43955"/>
                  <a:pt x="14841" y="45372"/>
                  <a:pt x="14841" y="47263"/>
                </a:cubicBezTo>
                <a:cubicBezTo>
                  <a:pt x="14841" y="48964"/>
                  <a:pt x="16259" y="50571"/>
                  <a:pt x="18149" y="50571"/>
                </a:cubicBezTo>
                <a:cubicBezTo>
                  <a:pt x="19851" y="50571"/>
                  <a:pt x="21458" y="49059"/>
                  <a:pt x="21458" y="47263"/>
                </a:cubicBezTo>
                <a:cubicBezTo>
                  <a:pt x="21458" y="45372"/>
                  <a:pt x="19851" y="43955"/>
                  <a:pt x="18149" y="43955"/>
                </a:cubicBezTo>
                <a:close/>
                <a:moveTo>
                  <a:pt x="32801" y="43955"/>
                </a:moveTo>
                <a:cubicBezTo>
                  <a:pt x="31005" y="43955"/>
                  <a:pt x="29492" y="45372"/>
                  <a:pt x="29492" y="47263"/>
                </a:cubicBezTo>
                <a:cubicBezTo>
                  <a:pt x="29492" y="48964"/>
                  <a:pt x="30910" y="50571"/>
                  <a:pt x="32801" y="50571"/>
                </a:cubicBezTo>
                <a:cubicBezTo>
                  <a:pt x="34502" y="50571"/>
                  <a:pt x="36109" y="49059"/>
                  <a:pt x="36109" y="47263"/>
                </a:cubicBezTo>
                <a:cubicBezTo>
                  <a:pt x="36109" y="45372"/>
                  <a:pt x="34691" y="43955"/>
                  <a:pt x="32801" y="43955"/>
                </a:cubicBezTo>
                <a:close/>
                <a:moveTo>
                  <a:pt x="47547" y="43955"/>
                </a:moveTo>
                <a:cubicBezTo>
                  <a:pt x="45751" y="43955"/>
                  <a:pt x="44238" y="45372"/>
                  <a:pt x="44238" y="47263"/>
                </a:cubicBezTo>
                <a:cubicBezTo>
                  <a:pt x="44238" y="48964"/>
                  <a:pt x="45656" y="50571"/>
                  <a:pt x="47547" y="50571"/>
                </a:cubicBezTo>
                <a:cubicBezTo>
                  <a:pt x="49343" y="50571"/>
                  <a:pt x="50855" y="49059"/>
                  <a:pt x="50855" y="47263"/>
                </a:cubicBezTo>
                <a:cubicBezTo>
                  <a:pt x="50855" y="45372"/>
                  <a:pt x="49343" y="43955"/>
                  <a:pt x="47547" y="43955"/>
                </a:cubicBezTo>
                <a:close/>
                <a:moveTo>
                  <a:pt x="62198" y="43955"/>
                </a:moveTo>
                <a:cubicBezTo>
                  <a:pt x="60402" y="43955"/>
                  <a:pt x="58890" y="45372"/>
                  <a:pt x="58890" y="47263"/>
                </a:cubicBezTo>
                <a:cubicBezTo>
                  <a:pt x="58890" y="48964"/>
                  <a:pt x="60308" y="50571"/>
                  <a:pt x="62198" y="50571"/>
                </a:cubicBezTo>
                <a:cubicBezTo>
                  <a:pt x="63994" y="50571"/>
                  <a:pt x="65507" y="49059"/>
                  <a:pt x="65507" y="47263"/>
                </a:cubicBezTo>
                <a:cubicBezTo>
                  <a:pt x="65507" y="45372"/>
                  <a:pt x="64089" y="43955"/>
                  <a:pt x="62198" y="43955"/>
                </a:cubicBezTo>
                <a:close/>
                <a:moveTo>
                  <a:pt x="76944" y="43955"/>
                </a:moveTo>
                <a:cubicBezTo>
                  <a:pt x="75148" y="43955"/>
                  <a:pt x="73636" y="45372"/>
                  <a:pt x="73636" y="47263"/>
                </a:cubicBezTo>
                <a:cubicBezTo>
                  <a:pt x="73636" y="48964"/>
                  <a:pt x="75054" y="50571"/>
                  <a:pt x="76944" y="50571"/>
                </a:cubicBezTo>
                <a:cubicBezTo>
                  <a:pt x="78740" y="50571"/>
                  <a:pt x="80252" y="49059"/>
                  <a:pt x="80252" y="47263"/>
                </a:cubicBezTo>
                <a:cubicBezTo>
                  <a:pt x="80252" y="45372"/>
                  <a:pt x="78740" y="43955"/>
                  <a:pt x="76944" y="43955"/>
                </a:cubicBezTo>
                <a:close/>
                <a:moveTo>
                  <a:pt x="91690" y="43955"/>
                </a:moveTo>
                <a:cubicBezTo>
                  <a:pt x="89989" y="43955"/>
                  <a:pt x="88382" y="45372"/>
                  <a:pt x="88382" y="47263"/>
                </a:cubicBezTo>
                <a:cubicBezTo>
                  <a:pt x="88382" y="48964"/>
                  <a:pt x="89800" y="50571"/>
                  <a:pt x="91690" y="50571"/>
                </a:cubicBezTo>
                <a:cubicBezTo>
                  <a:pt x="93486" y="50571"/>
                  <a:pt x="94998" y="49059"/>
                  <a:pt x="94998" y="47263"/>
                </a:cubicBezTo>
                <a:cubicBezTo>
                  <a:pt x="94904" y="45372"/>
                  <a:pt x="93486" y="43955"/>
                  <a:pt x="91690" y="43955"/>
                </a:cubicBezTo>
                <a:close/>
                <a:moveTo>
                  <a:pt x="106341" y="43955"/>
                </a:moveTo>
                <a:cubicBezTo>
                  <a:pt x="104640" y="43955"/>
                  <a:pt x="103033" y="45372"/>
                  <a:pt x="103033" y="47263"/>
                </a:cubicBezTo>
                <a:cubicBezTo>
                  <a:pt x="103033" y="48964"/>
                  <a:pt x="104451" y="50571"/>
                  <a:pt x="106341" y="50571"/>
                </a:cubicBezTo>
                <a:cubicBezTo>
                  <a:pt x="108137" y="50571"/>
                  <a:pt x="109650" y="49059"/>
                  <a:pt x="109650" y="47263"/>
                </a:cubicBezTo>
                <a:cubicBezTo>
                  <a:pt x="109650" y="45372"/>
                  <a:pt x="108137" y="43955"/>
                  <a:pt x="106341" y="43955"/>
                </a:cubicBezTo>
                <a:close/>
                <a:moveTo>
                  <a:pt x="3309" y="58606"/>
                </a:moveTo>
                <a:cubicBezTo>
                  <a:pt x="1607" y="58606"/>
                  <a:pt x="0" y="60024"/>
                  <a:pt x="0" y="61914"/>
                </a:cubicBezTo>
                <a:cubicBezTo>
                  <a:pt x="0" y="63710"/>
                  <a:pt x="1418" y="65128"/>
                  <a:pt x="3309" y="65128"/>
                </a:cubicBezTo>
                <a:cubicBezTo>
                  <a:pt x="5105" y="65128"/>
                  <a:pt x="6712" y="63710"/>
                  <a:pt x="6712" y="61914"/>
                </a:cubicBezTo>
                <a:cubicBezTo>
                  <a:pt x="6712" y="60024"/>
                  <a:pt x="5199" y="58606"/>
                  <a:pt x="3309" y="58606"/>
                </a:cubicBezTo>
                <a:close/>
                <a:moveTo>
                  <a:pt x="18149" y="58606"/>
                </a:moveTo>
                <a:cubicBezTo>
                  <a:pt x="16353" y="58606"/>
                  <a:pt x="14841" y="60024"/>
                  <a:pt x="14841" y="61914"/>
                </a:cubicBezTo>
                <a:cubicBezTo>
                  <a:pt x="14841" y="63710"/>
                  <a:pt x="16259" y="65128"/>
                  <a:pt x="18149" y="65128"/>
                </a:cubicBezTo>
                <a:cubicBezTo>
                  <a:pt x="19851" y="65128"/>
                  <a:pt x="21458" y="63710"/>
                  <a:pt x="21458" y="61914"/>
                </a:cubicBezTo>
                <a:cubicBezTo>
                  <a:pt x="21458" y="60024"/>
                  <a:pt x="19851" y="58606"/>
                  <a:pt x="18149" y="58606"/>
                </a:cubicBezTo>
                <a:close/>
                <a:moveTo>
                  <a:pt x="32801" y="58606"/>
                </a:moveTo>
                <a:cubicBezTo>
                  <a:pt x="31005" y="58606"/>
                  <a:pt x="29492" y="60024"/>
                  <a:pt x="29492" y="61914"/>
                </a:cubicBezTo>
                <a:cubicBezTo>
                  <a:pt x="29492" y="63710"/>
                  <a:pt x="30910" y="65128"/>
                  <a:pt x="32801" y="65128"/>
                </a:cubicBezTo>
                <a:cubicBezTo>
                  <a:pt x="34502" y="65128"/>
                  <a:pt x="36109" y="63710"/>
                  <a:pt x="36109" y="61914"/>
                </a:cubicBezTo>
                <a:cubicBezTo>
                  <a:pt x="36109" y="60024"/>
                  <a:pt x="34691" y="58606"/>
                  <a:pt x="32801" y="58606"/>
                </a:cubicBezTo>
                <a:close/>
                <a:moveTo>
                  <a:pt x="47547" y="58606"/>
                </a:moveTo>
                <a:cubicBezTo>
                  <a:pt x="45751" y="58606"/>
                  <a:pt x="44238" y="60024"/>
                  <a:pt x="44238" y="61914"/>
                </a:cubicBezTo>
                <a:cubicBezTo>
                  <a:pt x="44238" y="63710"/>
                  <a:pt x="45656" y="65128"/>
                  <a:pt x="47547" y="65128"/>
                </a:cubicBezTo>
                <a:cubicBezTo>
                  <a:pt x="49343" y="65128"/>
                  <a:pt x="50855" y="63710"/>
                  <a:pt x="50855" y="61914"/>
                </a:cubicBezTo>
                <a:cubicBezTo>
                  <a:pt x="50855" y="60024"/>
                  <a:pt x="49343" y="58606"/>
                  <a:pt x="47547" y="58606"/>
                </a:cubicBezTo>
                <a:close/>
                <a:moveTo>
                  <a:pt x="62198" y="58606"/>
                </a:moveTo>
                <a:cubicBezTo>
                  <a:pt x="60402" y="58606"/>
                  <a:pt x="58890" y="60024"/>
                  <a:pt x="58890" y="61914"/>
                </a:cubicBezTo>
                <a:cubicBezTo>
                  <a:pt x="58890" y="63710"/>
                  <a:pt x="60308" y="65128"/>
                  <a:pt x="62198" y="65128"/>
                </a:cubicBezTo>
                <a:cubicBezTo>
                  <a:pt x="63994" y="65128"/>
                  <a:pt x="65507" y="63710"/>
                  <a:pt x="65507" y="61914"/>
                </a:cubicBezTo>
                <a:cubicBezTo>
                  <a:pt x="65507" y="60024"/>
                  <a:pt x="64089" y="58606"/>
                  <a:pt x="62198" y="58606"/>
                </a:cubicBezTo>
                <a:close/>
                <a:moveTo>
                  <a:pt x="76944" y="58606"/>
                </a:moveTo>
                <a:cubicBezTo>
                  <a:pt x="75148" y="58606"/>
                  <a:pt x="73636" y="60024"/>
                  <a:pt x="73636" y="61914"/>
                </a:cubicBezTo>
                <a:cubicBezTo>
                  <a:pt x="73636" y="63710"/>
                  <a:pt x="75054" y="65128"/>
                  <a:pt x="76944" y="65128"/>
                </a:cubicBezTo>
                <a:cubicBezTo>
                  <a:pt x="78740" y="65128"/>
                  <a:pt x="80252" y="63710"/>
                  <a:pt x="80252" y="61914"/>
                </a:cubicBezTo>
                <a:cubicBezTo>
                  <a:pt x="80252" y="60024"/>
                  <a:pt x="78740" y="58606"/>
                  <a:pt x="76944" y="58606"/>
                </a:cubicBezTo>
                <a:close/>
                <a:moveTo>
                  <a:pt x="91690" y="58606"/>
                </a:moveTo>
                <a:cubicBezTo>
                  <a:pt x="89989" y="58606"/>
                  <a:pt x="88382" y="60024"/>
                  <a:pt x="88382" y="61914"/>
                </a:cubicBezTo>
                <a:cubicBezTo>
                  <a:pt x="88382" y="63710"/>
                  <a:pt x="89800" y="65128"/>
                  <a:pt x="91690" y="65128"/>
                </a:cubicBezTo>
                <a:cubicBezTo>
                  <a:pt x="93486" y="65128"/>
                  <a:pt x="94998" y="63710"/>
                  <a:pt x="94998" y="61914"/>
                </a:cubicBezTo>
                <a:cubicBezTo>
                  <a:pt x="94998" y="60024"/>
                  <a:pt x="93486" y="58606"/>
                  <a:pt x="91690" y="58606"/>
                </a:cubicBezTo>
                <a:close/>
                <a:moveTo>
                  <a:pt x="106341" y="58606"/>
                </a:moveTo>
                <a:cubicBezTo>
                  <a:pt x="104640" y="58606"/>
                  <a:pt x="103033" y="60024"/>
                  <a:pt x="103033" y="61914"/>
                </a:cubicBezTo>
                <a:cubicBezTo>
                  <a:pt x="103033" y="63710"/>
                  <a:pt x="104451" y="65128"/>
                  <a:pt x="106341" y="65128"/>
                </a:cubicBezTo>
                <a:cubicBezTo>
                  <a:pt x="108137" y="65128"/>
                  <a:pt x="109650" y="63710"/>
                  <a:pt x="109650" y="61914"/>
                </a:cubicBezTo>
                <a:cubicBezTo>
                  <a:pt x="109650" y="60024"/>
                  <a:pt x="108137" y="58606"/>
                  <a:pt x="106341" y="58606"/>
                </a:cubicBezTo>
                <a:close/>
                <a:moveTo>
                  <a:pt x="3309" y="73068"/>
                </a:moveTo>
                <a:cubicBezTo>
                  <a:pt x="1607" y="73068"/>
                  <a:pt x="0" y="74486"/>
                  <a:pt x="0" y="76377"/>
                </a:cubicBezTo>
                <a:cubicBezTo>
                  <a:pt x="0" y="78173"/>
                  <a:pt x="1418" y="79685"/>
                  <a:pt x="3309" y="79685"/>
                </a:cubicBezTo>
                <a:cubicBezTo>
                  <a:pt x="5105" y="79685"/>
                  <a:pt x="6712" y="78267"/>
                  <a:pt x="6712" y="76377"/>
                </a:cubicBezTo>
                <a:cubicBezTo>
                  <a:pt x="6712" y="74675"/>
                  <a:pt x="5199" y="73068"/>
                  <a:pt x="3309" y="73068"/>
                </a:cubicBezTo>
                <a:close/>
                <a:moveTo>
                  <a:pt x="18149" y="73068"/>
                </a:moveTo>
                <a:cubicBezTo>
                  <a:pt x="16353" y="73068"/>
                  <a:pt x="14841" y="74486"/>
                  <a:pt x="14841" y="76377"/>
                </a:cubicBezTo>
                <a:cubicBezTo>
                  <a:pt x="14841" y="78173"/>
                  <a:pt x="16259" y="79685"/>
                  <a:pt x="18149" y="79685"/>
                </a:cubicBezTo>
                <a:cubicBezTo>
                  <a:pt x="19851" y="79685"/>
                  <a:pt x="21458" y="78267"/>
                  <a:pt x="21458" y="76377"/>
                </a:cubicBezTo>
                <a:cubicBezTo>
                  <a:pt x="21458" y="74675"/>
                  <a:pt x="19851" y="73068"/>
                  <a:pt x="18149" y="73068"/>
                </a:cubicBezTo>
                <a:close/>
                <a:moveTo>
                  <a:pt x="32801" y="73068"/>
                </a:moveTo>
                <a:cubicBezTo>
                  <a:pt x="31005" y="73068"/>
                  <a:pt x="29492" y="74486"/>
                  <a:pt x="29492" y="76377"/>
                </a:cubicBezTo>
                <a:cubicBezTo>
                  <a:pt x="29492" y="78173"/>
                  <a:pt x="30910" y="79685"/>
                  <a:pt x="32801" y="79685"/>
                </a:cubicBezTo>
                <a:cubicBezTo>
                  <a:pt x="34502" y="79685"/>
                  <a:pt x="36109" y="78267"/>
                  <a:pt x="36109" y="76377"/>
                </a:cubicBezTo>
                <a:cubicBezTo>
                  <a:pt x="36109" y="74675"/>
                  <a:pt x="34691" y="73068"/>
                  <a:pt x="32801" y="73068"/>
                </a:cubicBezTo>
                <a:close/>
                <a:moveTo>
                  <a:pt x="47547" y="73068"/>
                </a:moveTo>
                <a:cubicBezTo>
                  <a:pt x="45751" y="73068"/>
                  <a:pt x="44238" y="74486"/>
                  <a:pt x="44238" y="76377"/>
                </a:cubicBezTo>
                <a:cubicBezTo>
                  <a:pt x="44238" y="78173"/>
                  <a:pt x="45656" y="79685"/>
                  <a:pt x="47547" y="79685"/>
                </a:cubicBezTo>
                <a:cubicBezTo>
                  <a:pt x="49343" y="79685"/>
                  <a:pt x="50855" y="78267"/>
                  <a:pt x="50855" y="76377"/>
                </a:cubicBezTo>
                <a:cubicBezTo>
                  <a:pt x="50855" y="74675"/>
                  <a:pt x="49343" y="73068"/>
                  <a:pt x="47547" y="73068"/>
                </a:cubicBezTo>
                <a:close/>
                <a:moveTo>
                  <a:pt x="62198" y="73068"/>
                </a:moveTo>
                <a:cubicBezTo>
                  <a:pt x="60402" y="73068"/>
                  <a:pt x="58890" y="74486"/>
                  <a:pt x="58890" y="76377"/>
                </a:cubicBezTo>
                <a:cubicBezTo>
                  <a:pt x="58890" y="78173"/>
                  <a:pt x="60308" y="79685"/>
                  <a:pt x="62198" y="79685"/>
                </a:cubicBezTo>
                <a:cubicBezTo>
                  <a:pt x="63994" y="79685"/>
                  <a:pt x="65507" y="78267"/>
                  <a:pt x="65507" y="76377"/>
                </a:cubicBezTo>
                <a:cubicBezTo>
                  <a:pt x="65507" y="74675"/>
                  <a:pt x="64089" y="73068"/>
                  <a:pt x="62198" y="73068"/>
                </a:cubicBezTo>
                <a:close/>
                <a:moveTo>
                  <a:pt x="76944" y="73068"/>
                </a:moveTo>
                <a:cubicBezTo>
                  <a:pt x="75148" y="73068"/>
                  <a:pt x="73636" y="74486"/>
                  <a:pt x="73636" y="76377"/>
                </a:cubicBezTo>
                <a:cubicBezTo>
                  <a:pt x="73636" y="78173"/>
                  <a:pt x="75054" y="79685"/>
                  <a:pt x="76944" y="79685"/>
                </a:cubicBezTo>
                <a:cubicBezTo>
                  <a:pt x="78740" y="79685"/>
                  <a:pt x="80252" y="78267"/>
                  <a:pt x="80252" y="76377"/>
                </a:cubicBezTo>
                <a:cubicBezTo>
                  <a:pt x="80252" y="74675"/>
                  <a:pt x="78740" y="73068"/>
                  <a:pt x="76944" y="73068"/>
                </a:cubicBezTo>
                <a:close/>
                <a:moveTo>
                  <a:pt x="91690" y="73068"/>
                </a:moveTo>
                <a:cubicBezTo>
                  <a:pt x="89989" y="73068"/>
                  <a:pt x="88382" y="74486"/>
                  <a:pt x="88382" y="76377"/>
                </a:cubicBezTo>
                <a:cubicBezTo>
                  <a:pt x="88382" y="78173"/>
                  <a:pt x="89800" y="79685"/>
                  <a:pt x="91690" y="79685"/>
                </a:cubicBezTo>
                <a:cubicBezTo>
                  <a:pt x="93486" y="79685"/>
                  <a:pt x="94998" y="78267"/>
                  <a:pt x="94998" y="76377"/>
                </a:cubicBezTo>
                <a:cubicBezTo>
                  <a:pt x="94904" y="74675"/>
                  <a:pt x="93486" y="73068"/>
                  <a:pt x="91690" y="73068"/>
                </a:cubicBezTo>
                <a:close/>
                <a:moveTo>
                  <a:pt x="106341" y="73068"/>
                </a:moveTo>
                <a:cubicBezTo>
                  <a:pt x="104640" y="73068"/>
                  <a:pt x="103033" y="74486"/>
                  <a:pt x="103033" y="76377"/>
                </a:cubicBezTo>
                <a:cubicBezTo>
                  <a:pt x="103033" y="78173"/>
                  <a:pt x="104451" y="79685"/>
                  <a:pt x="106341" y="79685"/>
                </a:cubicBezTo>
                <a:cubicBezTo>
                  <a:pt x="108137" y="79685"/>
                  <a:pt x="109650" y="78267"/>
                  <a:pt x="109650" y="76377"/>
                </a:cubicBezTo>
                <a:cubicBezTo>
                  <a:pt x="109650" y="74675"/>
                  <a:pt x="108137" y="73068"/>
                  <a:pt x="106341" y="73068"/>
                </a:cubicBezTo>
                <a:close/>
                <a:moveTo>
                  <a:pt x="3309" y="87720"/>
                </a:moveTo>
                <a:cubicBezTo>
                  <a:pt x="1607" y="87720"/>
                  <a:pt x="0" y="89138"/>
                  <a:pt x="0" y="91028"/>
                </a:cubicBezTo>
                <a:cubicBezTo>
                  <a:pt x="0" y="92824"/>
                  <a:pt x="1418" y="94336"/>
                  <a:pt x="3309" y="94336"/>
                </a:cubicBezTo>
                <a:cubicBezTo>
                  <a:pt x="5105" y="94336"/>
                  <a:pt x="6712" y="92919"/>
                  <a:pt x="6712" y="91028"/>
                </a:cubicBezTo>
                <a:cubicBezTo>
                  <a:pt x="6712" y="89138"/>
                  <a:pt x="5199" y="87720"/>
                  <a:pt x="3309" y="87720"/>
                </a:cubicBezTo>
                <a:close/>
                <a:moveTo>
                  <a:pt x="18149" y="87720"/>
                </a:moveTo>
                <a:cubicBezTo>
                  <a:pt x="16353" y="87720"/>
                  <a:pt x="14841" y="89138"/>
                  <a:pt x="14841" y="91028"/>
                </a:cubicBezTo>
                <a:cubicBezTo>
                  <a:pt x="14841" y="92824"/>
                  <a:pt x="16259" y="94336"/>
                  <a:pt x="18149" y="94336"/>
                </a:cubicBezTo>
                <a:cubicBezTo>
                  <a:pt x="19851" y="94336"/>
                  <a:pt x="21458" y="92919"/>
                  <a:pt x="21458" y="91028"/>
                </a:cubicBezTo>
                <a:cubicBezTo>
                  <a:pt x="21458" y="89138"/>
                  <a:pt x="19851" y="87720"/>
                  <a:pt x="18149" y="87720"/>
                </a:cubicBezTo>
                <a:close/>
                <a:moveTo>
                  <a:pt x="32801" y="87720"/>
                </a:moveTo>
                <a:cubicBezTo>
                  <a:pt x="31005" y="87720"/>
                  <a:pt x="29492" y="89138"/>
                  <a:pt x="29492" y="91028"/>
                </a:cubicBezTo>
                <a:cubicBezTo>
                  <a:pt x="29492" y="92824"/>
                  <a:pt x="30910" y="94336"/>
                  <a:pt x="32801" y="94336"/>
                </a:cubicBezTo>
                <a:cubicBezTo>
                  <a:pt x="34502" y="94336"/>
                  <a:pt x="36109" y="92919"/>
                  <a:pt x="36109" y="91028"/>
                </a:cubicBezTo>
                <a:cubicBezTo>
                  <a:pt x="36109" y="89138"/>
                  <a:pt x="34691" y="87720"/>
                  <a:pt x="32801" y="87720"/>
                </a:cubicBezTo>
                <a:close/>
                <a:moveTo>
                  <a:pt x="47547" y="87720"/>
                </a:moveTo>
                <a:cubicBezTo>
                  <a:pt x="45751" y="87720"/>
                  <a:pt x="44238" y="89138"/>
                  <a:pt x="44238" y="91028"/>
                </a:cubicBezTo>
                <a:cubicBezTo>
                  <a:pt x="44238" y="92824"/>
                  <a:pt x="45656" y="94336"/>
                  <a:pt x="47547" y="94336"/>
                </a:cubicBezTo>
                <a:cubicBezTo>
                  <a:pt x="49343" y="94336"/>
                  <a:pt x="50855" y="92919"/>
                  <a:pt x="50855" y="91028"/>
                </a:cubicBezTo>
                <a:cubicBezTo>
                  <a:pt x="50855" y="89138"/>
                  <a:pt x="49343" y="87720"/>
                  <a:pt x="47547" y="87720"/>
                </a:cubicBezTo>
                <a:close/>
                <a:moveTo>
                  <a:pt x="62198" y="87720"/>
                </a:moveTo>
                <a:cubicBezTo>
                  <a:pt x="60402" y="87720"/>
                  <a:pt x="58890" y="89138"/>
                  <a:pt x="58890" y="91028"/>
                </a:cubicBezTo>
                <a:cubicBezTo>
                  <a:pt x="58890" y="92824"/>
                  <a:pt x="60308" y="94336"/>
                  <a:pt x="62198" y="94336"/>
                </a:cubicBezTo>
                <a:cubicBezTo>
                  <a:pt x="63994" y="94336"/>
                  <a:pt x="65507" y="92919"/>
                  <a:pt x="65507" y="91028"/>
                </a:cubicBezTo>
                <a:cubicBezTo>
                  <a:pt x="65507" y="89138"/>
                  <a:pt x="64089" y="87720"/>
                  <a:pt x="62198" y="87720"/>
                </a:cubicBezTo>
                <a:close/>
                <a:moveTo>
                  <a:pt x="76944" y="87720"/>
                </a:moveTo>
                <a:cubicBezTo>
                  <a:pt x="75148" y="87720"/>
                  <a:pt x="73636" y="89138"/>
                  <a:pt x="73636" y="91028"/>
                </a:cubicBezTo>
                <a:cubicBezTo>
                  <a:pt x="73636" y="92824"/>
                  <a:pt x="75054" y="94336"/>
                  <a:pt x="76944" y="94336"/>
                </a:cubicBezTo>
                <a:cubicBezTo>
                  <a:pt x="78740" y="94336"/>
                  <a:pt x="80252" y="92919"/>
                  <a:pt x="80252" y="91028"/>
                </a:cubicBezTo>
                <a:cubicBezTo>
                  <a:pt x="80252" y="89138"/>
                  <a:pt x="78740" y="87720"/>
                  <a:pt x="76944" y="87720"/>
                </a:cubicBezTo>
                <a:close/>
                <a:moveTo>
                  <a:pt x="91690" y="87720"/>
                </a:moveTo>
                <a:cubicBezTo>
                  <a:pt x="89989" y="87720"/>
                  <a:pt x="88382" y="89138"/>
                  <a:pt x="88382" y="91028"/>
                </a:cubicBezTo>
                <a:cubicBezTo>
                  <a:pt x="88382" y="92824"/>
                  <a:pt x="89800" y="94336"/>
                  <a:pt x="91690" y="94336"/>
                </a:cubicBezTo>
                <a:cubicBezTo>
                  <a:pt x="93486" y="94336"/>
                  <a:pt x="94998" y="92919"/>
                  <a:pt x="94998" y="91028"/>
                </a:cubicBezTo>
                <a:cubicBezTo>
                  <a:pt x="94904" y="89138"/>
                  <a:pt x="93486" y="87720"/>
                  <a:pt x="91690" y="87720"/>
                </a:cubicBezTo>
                <a:close/>
                <a:moveTo>
                  <a:pt x="106341" y="87720"/>
                </a:moveTo>
                <a:cubicBezTo>
                  <a:pt x="104640" y="87720"/>
                  <a:pt x="103033" y="89138"/>
                  <a:pt x="103033" y="91028"/>
                </a:cubicBezTo>
                <a:cubicBezTo>
                  <a:pt x="103033" y="92824"/>
                  <a:pt x="104451" y="94336"/>
                  <a:pt x="106341" y="94336"/>
                </a:cubicBezTo>
                <a:cubicBezTo>
                  <a:pt x="108137" y="94336"/>
                  <a:pt x="109650" y="92919"/>
                  <a:pt x="109650" y="91028"/>
                </a:cubicBezTo>
                <a:cubicBezTo>
                  <a:pt x="109650" y="89138"/>
                  <a:pt x="108137" y="87720"/>
                  <a:pt x="106341" y="87720"/>
                </a:cubicBezTo>
                <a:close/>
                <a:moveTo>
                  <a:pt x="3309" y="102371"/>
                </a:moveTo>
                <a:cubicBezTo>
                  <a:pt x="1607" y="102371"/>
                  <a:pt x="0" y="103789"/>
                  <a:pt x="0" y="105679"/>
                </a:cubicBezTo>
                <a:cubicBezTo>
                  <a:pt x="0" y="107475"/>
                  <a:pt x="1418" y="108988"/>
                  <a:pt x="3309" y="108988"/>
                </a:cubicBezTo>
                <a:cubicBezTo>
                  <a:pt x="5105" y="108988"/>
                  <a:pt x="6712" y="107570"/>
                  <a:pt x="6712" y="105679"/>
                </a:cubicBezTo>
                <a:cubicBezTo>
                  <a:pt x="6712" y="103789"/>
                  <a:pt x="5199" y="102371"/>
                  <a:pt x="3309" y="102371"/>
                </a:cubicBezTo>
                <a:close/>
                <a:moveTo>
                  <a:pt x="18149" y="102371"/>
                </a:moveTo>
                <a:cubicBezTo>
                  <a:pt x="16353" y="102371"/>
                  <a:pt x="14841" y="103789"/>
                  <a:pt x="14841" y="105679"/>
                </a:cubicBezTo>
                <a:cubicBezTo>
                  <a:pt x="14841" y="107475"/>
                  <a:pt x="16259" y="108988"/>
                  <a:pt x="18149" y="108988"/>
                </a:cubicBezTo>
                <a:cubicBezTo>
                  <a:pt x="19851" y="108988"/>
                  <a:pt x="21458" y="107570"/>
                  <a:pt x="21458" y="105679"/>
                </a:cubicBezTo>
                <a:cubicBezTo>
                  <a:pt x="21458" y="103789"/>
                  <a:pt x="19851" y="102371"/>
                  <a:pt x="18149" y="102371"/>
                </a:cubicBezTo>
                <a:close/>
                <a:moveTo>
                  <a:pt x="32801" y="102371"/>
                </a:moveTo>
                <a:cubicBezTo>
                  <a:pt x="31005" y="102371"/>
                  <a:pt x="29492" y="103789"/>
                  <a:pt x="29492" y="105679"/>
                </a:cubicBezTo>
                <a:cubicBezTo>
                  <a:pt x="29492" y="107475"/>
                  <a:pt x="30910" y="108988"/>
                  <a:pt x="32801" y="108988"/>
                </a:cubicBezTo>
                <a:cubicBezTo>
                  <a:pt x="34502" y="108988"/>
                  <a:pt x="36109" y="107570"/>
                  <a:pt x="36109" y="105679"/>
                </a:cubicBezTo>
                <a:cubicBezTo>
                  <a:pt x="36109" y="103789"/>
                  <a:pt x="34691" y="102371"/>
                  <a:pt x="32801" y="102371"/>
                </a:cubicBezTo>
                <a:close/>
                <a:moveTo>
                  <a:pt x="47547" y="102371"/>
                </a:moveTo>
                <a:cubicBezTo>
                  <a:pt x="45751" y="102371"/>
                  <a:pt x="44238" y="103789"/>
                  <a:pt x="44238" y="105679"/>
                </a:cubicBezTo>
                <a:cubicBezTo>
                  <a:pt x="44238" y="107475"/>
                  <a:pt x="45656" y="108988"/>
                  <a:pt x="47547" y="108988"/>
                </a:cubicBezTo>
                <a:cubicBezTo>
                  <a:pt x="49343" y="108988"/>
                  <a:pt x="50855" y="107570"/>
                  <a:pt x="50855" y="105679"/>
                </a:cubicBezTo>
                <a:cubicBezTo>
                  <a:pt x="50855" y="103789"/>
                  <a:pt x="49343" y="102371"/>
                  <a:pt x="47547" y="102371"/>
                </a:cubicBezTo>
                <a:close/>
                <a:moveTo>
                  <a:pt x="62198" y="102371"/>
                </a:moveTo>
                <a:cubicBezTo>
                  <a:pt x="60402" y="102371"/>
                  <a:pt x="58890" y="103789"/>
                  <a:pt x="58890" y="105679"/>
                </a:cubicBezTo>
                <a:cubicBezTo>
                  <a:pt x="58890" y="107475"/>
                  <a:pt x="60308" y="108988"/>
                  <a:pt x="62198" y="108988"/>
                </a:cubicBezTo>
                <a:cubicBezTo>
                  <a:pt x="63994" y="108988"/>
                  <a:pt x="65507" y="107570"/>
                  <a:pt x="65507" y="105679"/>
                </a:cubicBezTo>
                <a:cubicBezTo>
                  <a:pt x="65507" y="103789"/>
                  <a:pt x="64089" y="102371"/>
                  <a:pt x="62198" y="102371"/>
                </a:cubicBezTo>
                <a:close/>
                <a:moveTo>
                  <a:pt x="76944" y="102371"/>
                </a:moveTo>
                <a:cubicBezTo>
                  <a:pt x="75148" y="102371"/>
                  <a:pt x="73636" y="103789"/>
                  <a:pt x="73636" y="105679"/>
                </a:cubicBezTo>
                <a:cubicBezTo>
                  <a:pt x="73636" y="107475"/>
                  <a:pt x="75054" y="108988"/>
                  <a:pt x="76944" y="108988"/>
                </a:cubicBezTo>
                <a:cubicBezTo>
                  <a:pt x="78740" y="108988"/>
                  <a:pt x="80252" y="107570"/>
                  <a:pt x="80252" y="105679"/>
                </a:cubicBezTo>
                <a:cubicBezTo>
                  <a:pt x="80252" y="103789"/>
                  <a:pt x="78740" y="102371"/>
                  <a:pt x="76944" y="102371"/>
                </a:cubicBezTo>
                <a:close/>
                <a:moveTo>
                  <a:pt x="91690" y="102371"/>
                </a:moveTo>
                <a:cubicBezTo>
                  <a:pt x="89989" y="102371"/>
                  <a:pt x="88382" y="103789"/>
                  <a:pt x="88382" y="105679"/>
                </a:cubicBezTo>
                <a:cubicBezTo>
                  <a:pt x="88382" y="107475"/>
                  <a:pt x="89800" y="108988"/>
                  <a:pt x="91690" y="108988"/>
                </a:cubicBezTo>
                <a:cubicBezTo>
                  <a:pt x="93486" y="108988"/>
                  <a:pt x="94998" y="107570"/>
                  <a:pt x="94998" y="105679"/>
                </a:cubicBezTo>
                <a:cubicBezTo>
                  <a:pt x="94904" y="103789"/>
                  <a:pt x="93486" y="102371"/>
                  <a:pt x="91690" y="102371"/>
                </a:cubicBezTo>
                <a:close/>
                <a:moveTo>
                  <a:pt x="106341" y="102371"/>
                </a:moveTo>
                <a:cubicBezTo>
                  <a:pt x="104640" y="102371"/>
                  <a:pt x="103033" y="103789"/>
                  <a:pt x="103033" y="105679"/>
                </a:cubicBezTo>
                <a:cubicBezTo>
                  <a:pt x="103033" y="107475"/>
                  <a:pt x="104451" y="108988"/>
                  <a:pt x="106341" y="108988"/>
                </a:cubicBezTo>
                <a:cubicBezTo>
                  <a:pt x="108137" y="108988"/>
                  <a:pt x="109650" y="107570"/>
                  <a:pt x="109650" y="105679"/>
                </a:cubicBezTo>
                <a:cubicBezTo>
                  <a:pt x="109650" y="103789"/>
                  <a:pt x="108137" y="102371"/>
                  <a:pt x="106341" y="102371"/>
                </a:cubicBezTo>
                <a:close/>
              </a:path>
            </a:pathLst>
          </a:custGeom>
          <a:solidFill>
            <a:srgbClr val="003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247;p69">
            <a:extLst>
              <a:ext uri="{FF2B5EF4-FFF2-40B4-BE49-F238E27FC236}">
                <a16:creationId xmlns:a16="http://schemas.microsoft.com/office/drawing/2014/main" id="{6037F727-6347-06BE-7C28-AA590D2487FC}"/>
              </a:ext>
            </a:extLst>
          </p:cNvPr>
          <p:cNvSpPr/>
          <p:nvPr/>
        </p:nvSpPr>
        <p:spPr>
          <a:xfrm>
            <a:off x="265890" y="2791865"/>
            <a:ext cx="683602" cy="658687"/>
          </a:xfrm>
          <a:custGeom>
            <a:avLst/>
            <a:gdLst/>
            <a:ahLst/>
            <a:cxnLst/>
            <a:rect l="l" t="t" r="r" b="b"/>
            <a:pathLst>
              <a:path w="89800" h="86527" extrusionOk="0">
                <a:moveTo>
                  <a:pt x="38298" y="1"/>
                </a:moveTo>
                <a:cubicBezTo>
                  <a:pt x="38194" y="1"/>
                  <a:pt x="38094" y="12"/>
                  <a:pt x="37999" y="36"/>
                </a:cubicBezTo>
                <a:lnTo>
                  <a:pt x="37148" y="1832"/>
                </a:lnTo>
                <a:cubicBezTo>
                  <a:pt x="37148" y="1926"/>
                  <a:pt x="37338" y="2021"/>
                  <a:pt x="37338" y="2021"/>
                </a:cubicBezTo>
                <a:cubicBezTo>
                  <a:pt x="37597" y="2281"/>
                  <a:pt x="37914" y="2426"/>
                  <a:pt x="38241" y="2426"/>
                </a:cubicBezTo>
                <a:cubicBezTo>
                  <a:pt x="38509" y="2426"/>
                  <a:pt x="38783" y="2328"/>
                  <a:pt x="39039" y="2115"/>
                </a:cubicBezTo>
                <a:cubicBezTo>
                  <a:pt x="39512" y="1643"/>
                  <a:pt x="39701" y="981"/>
                  <a:pt x="39228" y="320"/>
                </a:cubicBezTo>
                <a:cubicBezTo>
                  <a:pt x="38944" y="107"/>
                  <a:pt x="38608" y="1"/>
                  <a:pt x="38298" y="1"/>
                </a:cubicBezTo>
                <a:close/>
                <a:moveTo>
                  <a:pt x="42051" y="4641"/>
                </a:moveTo>
                <a:cubicBezTo>
                  <a:pt x="41762" y="4641"/>
                  <a:pt x="41469" y="4738"/>
                  <a:pt x="41213" y="4951"/>
                </a:cubicBezTo>
                <a:cubicBezTo>
                  <a:pt x="40740" y="5424"/>
                  <a:pt x="40646" y="6180"/>
                  <a:pt x="41119" y="6747"/>
                </a:cubicBezTo>
                <a:cubicBezTo>
                  <a:pt x="41378" y="7007"/>
                  <a:pt x="41724" y="7152"/>
                  <a:pt x="42060" y="7152"/>
                </a:cubicBezTo>
                <a:cubicBezTo>
                  <a:pt x="42337" y="7152"/>
                  <a:pt x="42607" y="7055"/>
                  <a:pt x="42820" y="6842"/>
                </a:cubicBezTo>
                <a:cubicBezTo>
                  <a:pt x="43293" y="6369"/>
                  <a:pt x="43482" y="5707"/>
                  <a:pt x="43009" y="5046"/>
                </a:cubicBezTo>
                <a:cubicBezTo>
                  <a:pt x="42749" y="4786"/>
                  <a:pt x="42404" y="4641"/>
                  <a:pt x="42051" y="4641"/>
                </a:cubicBezTo>
                <a:close/>
                <a:moveTo>
                  <a:pt x="45927" y="9367"/>
                </a:moveTo>
                <a:cubicBezTo>
                  <a:pt x="45638" y="9367"/>
                  <a:pt x="45344" y="9465"/>
                  <a:pt x="45089" y="9677"/>
                </a:cubicBezTo>
                <a:cubicBezTo>
                  <a:pt x="44521" y="10150"/>
                  <a:pt x="44521" y="10906"/>
                  <a:pt x="44994" y="11473"/>
                </a:cubicBezTo>
                <a:cubicBezTo>
                  <a:pt x="45254" y="11733"/>
                  <a:pt x="45571" y="11879"/>
                  <a:pt x="45913" y="11879"/>
                </a:cubicBezTo>
                <a:cubicBezTo>
                  <a:pt x="46194" y="11879"/>
                  <a:pt x="46492" y="11781"/>
                  <a:pt x="46790" y="11568"/>
                </a:cubicBezTo>
                <a:cubicBezTo>
                  <a:pt x="47263" y="11095"/>
                  <a:pt x="47357" y="10434"/>
                  <a:pt x="46885" y="9772"/>
                </a:cubicBezTo>
                <a:cubicBezTo>
                  <a:pt x="46625" y="9512"/>
                  <a:pt x="46280" y="9367"/>
                  <a:pt x="45927" y="9367"/>
                </a:cubicBezTo>
                <a:close/>
                <a:moveTo>
                  <a:pt x="36245" y="9556"/>
                </a:moveTo>
                <a:cubicBezTo>
                  <a:pt x="35977" y="9556"/>
                  <a:pt x="35703" y="9654"/>
                  <a:pt x="35447" y="9867"/>
                </a:cubicBezTo>
                <a:cubicBezTo>
                  <a:pt x="34974" y="10339"/>
                  <a:pt x="34785" y="11001"/>
                  <a:pt x="35258" y="11568"/>
                </a:cubicBezTo>
                <a:cubicBezTo>
                  <a:pt x="35524" y="11834"/>
                  <a:pt x="35881" y="11951"/>
                  <a:pt x="36243" y="11951"/>
                </a:cubicBezTo>
                <a:cubicBezTo>
                  <a:pt x="36523" y="11951"/>
                  <a:pt x="36806" y="11881"/>
                  <a:pt x="37054" y="11757"/>
                </a:cubicBezTo>
                <a:cubicBezTo>
                  <a:pt x="37527" y="11284"/>
                  <a:pt x="37621" y="10528"/>
                  <a:pt x="37148" y="9961"/>
                </a:cubicBezTo>
                <a:cubicBezTo>
                  <a:pt x="36889" y="9701"/>
                  <a:pt x="36572" y="9556"/>
                  <a:pt x="36245" y="9556"/>
                </a:cubicBezTo>
                <a:close/>
                <a:moveTo>
                  <a:pt x="40187" y="14202"/>
                </a:moveTo>
                <a:cubicBezTo>
                  <a:pt x="39890" y="14202"/>
                  <a:pt x="39586" y="14272"/>
                  <a:pt x="39323" y="14404"/>
                </a:cubicBezTo>
                <a:cubicBezTo>
                  <a:pt x="38850" y="14876"/>
                  <a:pt x="38755" y="15633"/>
                  <a:pt x="39228" y="16200"/>
                </a:cubicBezTo>
                <a:cubicBezTo>
                  <a:pt x="39488" y="16459"/>
                  <a:pt x="39805" y="16605"/>
                  <a:pt x="40131" y="16605"/>
                </a:cubicBezTo>
                <a:cubicBezTo>
                  <a:pt x="40399" y="16605"/>
                  <a:pt x="40674" y="16507"/>
                  <a:pt x="40929" y="16294"/>
                </a:cubicBezTo>
                <a:cubicBezTo>
                  <a:pt x="41591" y="15822"/>
                  <a:pt x="41591" y="15160"/>
                  <a:pt x="41119" y="14498"/>
                </a:cubicBezTo>
                <a:cubicBezTo>
                  <a:pt x="40865" y="14296"/>
                  <a:pt x="40531" y="14202"/>
                  <a:pt x="40187" y="14202"/>
                </a:cubicBezTo>
                <a:close/>
                <a:moveTo>
                  <a:pt x="49784" y="14123"/>
                </a:moveTo>
                <a:cubicBezTo>
                  <a:pt x="49520" y="14123"/>
                  <a:pt x="49242" y="14205"/>
                  <a:pt x="48964" y="14404"/>
                </a:cubicBezTo>
                <a:cubicBezTo>
                  <a:pt x="48492" y="14876"/>
                  <a:pt x="48397" y="15633"/>
                  <a:pt x="48870" y="16200"/>
                </a:cubicBezTo>
                <a:cubicBezTo>
                  <a:pt x="49129" y="16459"/>
                  <a:pt x="49475" y="16605"/>
                  <a:pt x="49827" y="16605"/>
                </a:cubicBezTo>
                <a:cubicBezTo>
                  <a:pt x="50116" y="16605"/>
                  <a:pt x="50410" y="16507"/>
                  <a:pt x="50666" y="16294"/>
                </a:cubicBezTo>
                <a:cubicBezTo>
                  <a:pt x="51138" y="15822"/>
                  <a:pt x="51233" y="15160"/>
                  <a:pt x="50760" y="14498"/>
                </a:cubicBezTo>
                <a:cubicBezTo>
                  <a:pt x="50486" y="14279"/>
                  <a:pt x="50149" y="14123"/>
                  <a:pt x="49784" y="14123"/>
                </a:cubicBezTo>
                <a:close/>
                <a:moveTo>
                  <a:pt x="31382" y="14782"/>
                </a:moveTo>
                <a:lnTo>
                  <a:pt x="30532" y="16672"/>
                </a:lnTo>
                <a:cubicBezTo>
                  <a:pt x="30815" y="16672"/>
                  <a:pt x="31004" y="16578"/>
                  <a:pt x="31288" y="16389"/>
                </a:cubicBezTo>
                <a:cubicBezTo>
                  <a:pt x="31761" y="16105"/>
                  <a:pt x="31855" y="15254"/>
                  <a:pt x="31382" y="14782"/>
                </a:cubicBezTo>
                <a:close/>
                <a:moveTo>
                  <a:pt x="43942" y="18819"/>
                </a:moveTo>
                <a:cubicBezTo>
                  <a:pt x="43653" y="18819"/>
                  <a:pt x="43359" y="18917"/>
                  <a:pt x="43104" y="19130"/>
                </a:cubicBezTo>
                <a:cubicBezTo>
                  <a:pt x="42631" y="19603"/>
                  <a:pt x="42536" y="20359"/>
                  <a:pt x="43009" y="20926"/>
                </a:cubicBezTo>
                <a:cubicBezTo>
                  <a:pt x="43269" y="21186"/>
                  <a:pt x="43614" y="21331"/>
                  <a:pt x="43951" y="21331"/>
                </a:cubicBezTo>
                <a:cubicBezTo>
                  <a:pt x="44227" y="21331"/>
                  <a:pt x="44498" y="21233"/>
                  <a:pt x="44710" y="21020"/>
                </a:cubicBezTo>
                <a:cubicBezTo>
                  <a:pt x="45183" y="20548"/>
                  <a:pt x="45372" y="19886"/>
                  <a:pt x="44900" y="19225"/>
                </a:cubicBezTo>
                <a:cubicBezTo>
                  <a:pt x="44640" y="18965"/>
                  <a:pt x="44294" y="18819"/>
                  <a:pt x="43942" y="18819"/>
                </a:cubicBezTo>
                <a:close/>
                <a:moveTo>
                  <a:pt x="53638" y="18850"/>
                </a:moveTo>
                <a:cubicBezTo>
                  <a:pt x="53381" y="18850"/>
                  <a:pt x="53133" y="18931"/>
                  <a:pt x="52934" y="19130"/>
                </a:cubicBezTo>
                <a:cubicBezTo>
                  <a:pt x="52462" y="19603"/>
                  <a:pt x="52273" y="20359"/>
                  <a:pt x="52745" y="20926"/>
                </a:cubicBezTo>
                <a:cubicBezTo>
                  <a:pt x="53005" y="21186"/>
                  <a:pt x="53350" y="21331"/>
                  <a:pt x="53703" y="21331"/>
                </a:cubicBezTo>
                <a:cubicBezTo>
                  <a:pt x="53992" y="21331"/>
                  <a:pt x="54286" y="21233"/>
                  <a:pt x="54541" y="21020"/>
                </a:cubicBezTo>
                <a:cubicBezTo>
                  <a:pt x="55014" y="20548"/>
                  <a:pt x="55108" y="19886"/>
                  <a:pt x="54636" y="19225"/>
                </a:cubicBezTo>
                <a:cubicBezTo>
                  <a:pt x="54362" y="19005"/>
                  <a:pt x="53992" y="18850"/>
                  <a:pt x="53638" y="18850"/>
                </a:cubicBezTo>
                <a:close/>
                <a:moveTo>
                  <a:pt x="34244" y="19008"/>
                </a:moveTo>
                <a:cubicBezTo>
                  <a:pt x="33964" y="19008"/>
                  <a:pt x="33666" y="19106"/>
                  <a:pt x="33367" y="19319"/>
                </a:cubicBezTo>
                <a:cubicBezTo>
                  <a:pt x="32989" y="19792"/>
                  <a:pt x="32800" y="20453"/>
                  <a:pt x="33273" y="21020"/>
                </a:cubicBezTo>
                <a:cubicBezTo>
                  <a:pt x="33548" y="21296"/>
                  <a:pt x="33952" y="21443"/>
                  <a:pt x="34334" y="21443"/>
                </a:cubicBezTo>
                <a:cubicBezTo>
                  <a:pt x="34608" y="21443"/>
                  <a:pt x="34872" y="21367"/>
                  <a:pt x="35069" y="21210"/>
                </a:cubicBezTo>
                <a:cubicBezTo>
                  <a:pt x="35542" y="20737"/>
                  <a:pt x="35636" y="19981"/>
                  <a:pt x="35163" y="19414"/>
                </a:cubicBezTo>
                <a:cubicBezTo>
                  <a:pt x="34904" y="19154"/>
                  <a:pt x="34587" y="19008"/>
                  <a:pt x="34244" y="19008"/>
                </a:cubicBezTo>
                <a:close/>
                <a:moveTo>
                  <a:pt x="57586" y="23489"/>
                </a:moveTo>
                <a:cubicBezTo>
                  <a:pt x="57298" y="23489"/>
                  <a:pt x="57033" y="23583"/>
                  <a:pt x="56810" y="23762"/>
                </a:cubicBezTo>
                <a:cubicBezTo>
                  <a:pt x="56337" y="24234"/>
                  <a:pt x="56243" y="24991"/>
                  <a:pt x="56715" y="25558"/>
                </a:cubicBezTo>
                <a:cubicBezTo>
                  <a:pt x="56962" y="25854"/>
                  <a:pt x="57261" y="25996"/>
                  <a:pt x="57571" y="25996"/>
                </a:cubicBezTo>
                <a:cubicBezTo>
                  <a:pt x="57854" y="25996"/>
                  <a:pt x="58146" y="25878"/>
                  <a:pt x="58417" y="25652"/>
                </a:cubicBezTo>
                <a:cubicBezTo>
                  <a:pt x="58889" y="25180"/>
                  <a:pt x="59078" y="24518"/>
                  <a:pt x="58606" y="23856"/>
                </a:cubicBezTo>
                <a:cubicBezTo>
                  <a:pt x="58256" y="23607"/>
                  <a:pt x="57907" y="23489"/>
                  <a:pt x="57586" y="23489"/>
                </a:cubicBezTo>
                <a:close/>
                <a:moveTo>
                  <a:pt x="47828" y="23523"/>
                </a:moveTo>
                <a:cubicBezTo>
                  <a:pt x="47533" y="23523"/>
                  <a:pt x="47218" y="23642"/>
                  <a:pt x="46979" y="23762"/>
                </a:cubicBezTo>
                <a:cubicBezTo>
                  <a:pt x="46506" y="24234"/>
                  <a:pt x="46412" y="24991"/>
                  <a:pt x="46885" y="25558"/>
                </a:cubicBezTo>
                <a:cubicBezTo>
                  <a:pt x="46979" y="25652"/>
                  <a:pt x="47168" y="25747"/>
                  <a:pt x="47357" y="25841"/>
                </a:cubicBezTo>
                <a:cubicBezTo>
                  <a:pt x="47533" y="25973"/>
                  <a:pt x="47749" y="26043"/>
                  <a:pt x="47968" y="26043"/>
                </a:cubicBezTo>
                <a:cubicBezTo>
                  <a:pt x="48221" y="26043"/>
                  <a:pt x="48478" y="25949"/>
                  <a:pt x="48681" y="25747"/>
                </a:cubicBezTo>
                <a:cubicBezTo>
                  <a:pt x="49153" y="25274"/>
                  <a:pt x="49248" y="24612"/>
                  <a:pt x="48775" y="24045"/>
                </a:cubicBezTo>
                <a:cubicBezTo>
                  <a:pt x="48681" y="23856"/>
                  <a:pt x="48492" y="23762"/>
                  <a:pt x="48302" y="23667"/>
                </a:cubicBezTo>
                <a:cubicBezTo>
                  <a:pt x="48163" y="23563"/>
                  <a:pt x="47999" y="23523"/>
                  <a:pt x="47828" y="23523"/>
                </a:cubicBezTo>
                <a:close/>
                <a:moveTo>
                  <a:pt x="38183" y="23702"/>
                </a:moveTo>
                <a:cubicBezTo>
                  <a:pt x="37900" y="23702"/>
                  <a:pt x="37608" y="23820"/>
                  <a:pt x="37338" y="24045"/>
                </a:cubicBezTo>
                <a:cubicBezTo>
                  <a:pt x="36865" y="24518"/>
                  <a:pt x="36676" y="25180"/>
                  <a:pt x="37148" y="25747"/>
                </a:cubicBezTo>
                <a:cubicBezTo>
                  <a:pt x="37415" y="26013"/>
                  <a:pt x="37771" y="26129"/>
                  <a:pt x="38133" y="26129"/>
                </a:cubicBezTo>
                <a:cubicBezTo>
                  <a:pt x="38413" y="26129"/>
                  <a:pt x="38697" y="26060"/>
                  <a:pt x="38944" y="25936"/>
                </a:cubicBezTo>
                <a:cubicBezTo>
                  <a:pt x="39417" y="25463"/>
                  <a:pt x="39512" y="24707"/>
                  <a:pt x="39039" y="24140"/>
                </a:cubicBezTo>
                <a:cubicBezTo>
                  <a:pt x="38792" y="23843"/>
                  <a:pt x="38493" y="23702"/>
                  <a:pt x="38183" y="23702"/>
                </a:cubicBezTo>
                <a:close/>
                <a:moveTo>
                  <a:pt x="28491" y="23702"/>
                </a:moveTo>
                <a:cubicBezTo>
                  <a:pt x="28186" y="23702"/>
                  <a:pt x="27872" y="23820"/>
                  <a:pt x="27601" y="24045"/>
                </a:cubicBezTo>
                <a:cubicBezTo>
                  <a:pt x="27129" y="24518"/>
                  <a:pt x="27034" y="25180"/>
                  <a:pt x="27507" y="25747"/>
                </a:cubicBezTo>
                <a:cubicBezTo>
                  <a:pt x="27763" y="26105"/>
                  <a:pt x="28075" y="26270"/>
                  <a:pt x="28412" y="26270"/>
                </a:cubicBezTo>
                <a:cubicBezTo>
                  <a:pt x="28697" y="26270"/>
                  <a:pt x="29000" y="26152"/>
                  <a:pt x="29303" y="25936"/>
                </a:cubicBezTo>
                <a:cubicBezTo>
                  <a:pt x="29775" y="25463"/>
                  <a:pt x="29870" y="24707"/>
                  <a:pt x="29397" y="24140"/>
                </a:cubicBezTo>
                <a:cubicBezTo>
                  <a:pt x="29150" y="23843"/>
                  <a:pt x="28826" y="23702"/>
                  <a:pt x="28491" y="23702"/>
                </a:cubicBezTo>
                <a:close/>
                <a:moveTo>
                  <a:pt x="61481" y="28145"/>
                </a:moveTo>
                <a:cubicBezTo>
                  <a:pt x="61175" y="28145"/>
                  <a:pt x="60861" y="28262"/>
                  <a:pt x="60591" y="28488"/>
                </a:cubicBezTo>
                <a:cubicBezTo>
                  <a:pt x="60118" y="28961"/>
                  <a:pt x="60024" y="29717"/>
                  <a:pt x="60496" y="30284"/>
                </a:cubicBezTo>
                <a:cubicBezTo>
                  <a:pt x="60756" y="30544"/>
                  <a:pt x="61073" y="30689"/>
                  <a:pt x="61400" y="30689"/>
                </a:cubicBezTo>
                <a:cubicBezTo>
                  <a:pt x="61667" y="30689"/>
                  <a:pt x="61942" y="30591"/>
                  <a:pt x="62198" y="30378"/>
                </a:cubicBezTo>
                <a:cubicBezTo>
                  <a:pt x="62670" y="29906"/>
                  <a:pt x="62859" y="29244"/>
                  <a:pt x="62387" y="28582"/>
                </a:cubicBezTo>
                <a:cubicBezTo>
                  <a:pt x="62140" y="28286"/>
                  <a:pt x="61815" y="28145"/>
                  <a:pt x="61481" y="28145"/>
                </a:cubicBezTo>
                <a:close/>
                <a:moveTo>
                  <a:pt x="51613" y="28249"/>
                </a:moveTo>
                <a:cubicBezTo>
                  <a:pt x="51319" y="28249"/>
                  <a:pt x="51020" y="28366"/>
                  <a:pt x="50760" y="28582"/>
                </a:cubicBezTo>
                <a:cubicBezTo>
                  <a:pt x="50287" y="29055"/>
                  <a:pt x="50193" y="29811"/>
                  <a:pt x="50666" y="30378"/>
                </a:cubicBezTo>
                <a:cubicBezTo>
                  <a:pt x="50902" y="30662"/>
                  <a:pt x="51233" y="30780"/>
                  <a:pt x="51564" y="30780"/>
                </a:cubicBezTo>
                <a:cubicBezTo>
                  <a:pt x="51894" y="30780"/>
                  <a:pt x="52225" y="30662"/>
                  <a:pt x="52462" y="30473"/>
                </a:cubicBezTo>
                <a:cubicBezTo>
                  <a:pt x="52934" y="30000"/>
                  <a:pt x="53029" y="29339"/>
                  <a:pt x="52556" y="28772"/>
                </a:cubicBezTo>
                <a:cubicBezTo>
                  <a:pt x="52300" y="28413"/>
                  <a:pt x="51961" y="28249"/>
                  <a:pt x="51613" y="28249"/>
                </a:cubicBezTo>
                <a:close/>
                <a:moveTo>
                  <a:pt x="41914" y="28280"/>
                </a:moveTo>
                <a:cubicBezTo>
                  <a:pt x="41644" y="28280"/>
                  <a:pt x="41364" y="28378"/>
                  <a:pt x="41119" y="28582"/>
                </a:cubicBezTo>
                <a:cubicBezTo>
                  <a:pt x="40646" y="29055"/>
                  <a:pt x="40457" y="29811"/>
                  <a:pt x="40929" y="30378"/>
                </a:cubicBezTo>
                <a:cubicBezTo>
                  <a:pt x="41189" y="30638"/>
                  <a:pt x="41563" y="30784"/>
                  <a:pt x="41926" y="30784"/>
                </a:cubicBezTo>
                <a:cubicBezTo>
                  <a:pt x="42223" y="30784"/>
                  <a:pt x="42513" y="30686"/>
                  <a:pt x="42725" y="30473"/>
                </a:cubicBezTo>
                <a:cubicBezTo>
                  <a:pt x="43198" y="30000"/>
                  <a:pt x="43293" y="29339"/>
                  <a:pt x="42820" y="28772"/>
                </a:cubicBezTo>
                <a:cubicBezTo>
                  <a:pt x="42605" y="28450"/>
                  <a:pt x="42269" y="28280"/>
                  <a:pt x="41914" y="28280"/>
                </a:cubicBezTo>
                <a:close/>
                <a:moveTo>
                  <a:pt x="32221" y="28461"/>
                </a:moveTo>
                <a:cubicBezTo>
                  <a:pt x="31932" y="28461"/>
                  <a:pt x="31638" y="28559"/>
                  <a:pt x="31382" y="28772"/>
                </a:cubicBezTo>
                <a:cubicBezTo>
                  <a:pt x="30815" y="29244"/>
                  <a:pt x="30815" y="29906"/>
                  <a:pt x="31288" y="30473"/>
                </a:cubicBezTo>
                <a:cubicBezTo>
                  <a:pt x="31626" y="30755"/>
                  <a:pt x="32031" y="30936"/>
                  <a:pt x="32404" y="30936"/>
                </a:cubicBezTo>
                <a:cubicBezTo>
                  <a:pt x="32656" y="30936"/>
                  <a:pt x="32893" y="30853"/>
                  <a:pt x="33084" y="30662"/>
                </a:cubicBezTo>
                <a:cubicBezTo>
                  <a:pt x="33557" y="30189"/>
                  <a:pt x="33651" y="29433"/>
                  <a:pt x="33178" y="28866"/>
                </a:cubicBezTo>
                <a:cubicBezTo>
                  <a:pt x="32919" y="28606"/>
                  <a:pt x="32573" y="28461"/>
                  <a:pt x="32221" y="28461"/>
                </a:cubicBezTo>
                <a:close/>
                <a:moveTo>
                  <a:pt x="65266" y="32903"/>
                </a:moveTo>
                <a:cubicBezTo>
                  <a:pt x="64969" y="32903"/>
                  <a:pt x="64679" y="33001"/>
                  <a:pt x="64466" y="33214"/>
                </a:cubicBezTo>
                <a:cubicBezTo>
                  <a:pt x="63994" y="33687"/>
                  <a:pt x="63899" y="34443"/>
                  <a:pt x="64372" y="35010"/>
                </a:cubicBezTo>
                <a:cubicBezTo>
                  <a:pt x="64619" y="35307"/>
                  <a:pt x="64918" y="35448"/>
                  <a:pt x="65241" y="35448"/>
                </a:cubicBezTo>
                <a:cubicBezTo>
                  <a:pt x="65536" y="35448"/>
                  <a:pt x="65852" y="35330"/>
                  <a:pt x="66168" y="35105"/>
                </a:cubicBezTo>
                <a:cubicBezTo>
                  <a:pt x="66640" y="34632"/>
                  <a:pt x="66735" y="33970"/>
                  <a:pt x="66262" y="33309"/>
                </a:cubicBezTo>
                <a:cubicBezTo>
                  <a:pt x="66003" y="33049"/>
                  <a:pt x="65629" y="32903"/>
                  <a:pt x="65266" y="32903"/>
                </a:cubicBezTo>
                <a:close/>
                <a:moveTo>
                  <a:pt x="45797" y="33006"/>
                </a:moveTo>
                <a:cubicBezTo>
                  <a:pt x="45520" y="33006"/>
                  <a:pt x="45239" y="33104"/>
                  <a:pt x="44994" y="33309"/>
                </a:cubicBezTo>
                <a:cubicBezTo>
                  <a:pt x="44521" y="33781"/>
                  <a:pt x="44427" y="34538"/>
                  <a:pt x="44900" y="35105"/>
                </a:cubicBezTo>
                <a:cubicBezTo>
                  <a:pt x="45159" y="35364"/>
                  <a:pt x="45505" y="35510"/>
                  <a:pt x="45841" y="35510"/>
                </a:cubicBezTo>
                <a:cubicBezTo>
                  <a:pt x="46118" y="35510"/>
                  <a:pt x="46388" y="35412"/>
                  <a:pt x="46601" y="35199"/>
                </a:cubicBezTo>
                <a:cubicBezTo>
                  <a:pt x="47074" y="34727"/>
                  <a:pt x="47263" y="34065"/>
                  <a:pt x="46790" y="33498"/>
                </a:cubicBezTo>
                <a:cubicBezTo>
                  <a:pt x="46522" y="33176"/>
                  <a:pt x="46162" y="33006"/>
                  <a:pt x="45797" y="33006"/>
                </a:cubicBezTo>
                <a:close/>
                <a:moveTo>
                  <a:pt x="55598" y="32975"/>
                </a:moveTo>
                <a:cubicBezTo>
                  <a:pt x="55317" y="32975"/>
                  <a:pt x="55041" y="33092"/>
                  <a:pt x="54825" y="33309"/>
                </a:cubicBezTo>
                <a:cubicBezTo>
                  <a:pt x="54352" y="33781"/>
                  <a:pt x="54163" y="34538"/>
                  <a:pt x="54636" y="35105"/>
                </a:cubicBezTo>
                <a:cubicBezTo>
                  <a:pt x="54895" y="35364"/>
                  <a:pt x="55241" y="35510"/>
                  <a:pt x="55593" y="35510"/>
                </a:cubicBezTo>
                <a:cubicBezTo>
                  <a:pt x="55882" y="35510"/>
                  <a:pt x="56176" y="35412"/>
                  <a:pt x="56432" y="35199"/>
                </a:cubicBezTo>
                <a:cubicBezTo>
                  <a:pt x="56904" y="34727"/>
                  <a:pt x="56999" y="34065"/>
                  <a:pt x="56526" y="33498"/>
                </a:cubicBezTo>
                <a:cubicBezTo>
                  <a:pt x="56270" y="33139"/>
                  <a:pt x="55931" y="32975"/>
                  <a:pt x="55598" y="32975"/>
                </a:cubicBezTo>
                <a:close/>
                <a:moveTo>
                  <a:pt x="36185" y="33154"/>
                </a:moveTo>
                <a:cubicBezTo>
                  <a:pt x="35890" y="33154"/>
                  <a:pt x="35574" y="33272"/>
                  <a:pt x="35258" y="33498"/>
                </a:cubicBezTo>
                <a:cubicBezTo>
                  <a:pt x="34785" y="33970"/>
                  <a:pt x="34691" y="34632"/>
                  <a:pt x="35163" y="35199"/>
                </a:cubicBezTo>
                <a:cubicBezTo>
                  <a:pt x="35445" y="35481"/>
                  <a:pt x="35862" y="35662"/>
                  <a:pt x="36252" y="35662"/>
                </a:cubicBezTo>
                <a:cubicBezTo>
                  <a:pt x="36516" y="35662"/>
                  <a:pt x="36769" y="35579"/>
                  <a:pt x="36959" y="35388"/>
                </a:cubicBezTo>
                <a:cubicBezTo>
                  <a:pt x="37432" y="34916"/>
                  <a:pt x="37527" y="34159"/>
                  <a:pt x="37054" y="33592"/>
                </a:cubicBezTo>
                <a:cubicBezTo>
                  <a:pt x="36807" y="33296"/>
                  <a:pt x="36508" y="33154"/>
                  <a:pt x="36185" y="33154"/>
                </a:cubicBezTo>
                <a:close/>
                <a:moveTo>
                  <a:pt x="26455" y="33282"/>
                </a:moveTo>
                <a:cubicBezTo>
                  <a:pt x="26166" y="33282"/>
                  <a:pt x="25872" y="33379"/>
                  <a:pt x="25616" y="33592"/>
                </a:cubicBezTo>
                <a:cubicBezTo>
                  <a:pt x="25144" y="34065"/>
                  <a:pt x="25049" y="34727"/>
                  <a:pt x="25522" y="35388"/>
                </a:cubicBezTo>
                <a:cubicBezTo>
                  <a:pt x="25771" y="35638"/>
                  <a:pt x="26100" y="35756"/>
                  <a:pt x="26424" y="35756"/>
                </a:cubicBezTo>
                <a:cubicBezTo>
                  <a:pt x="26714" y="35756"/>
                  <a:pt x="27000" y="35661"/>
                  <a:pt x="27223" y="35483"/>
                </a:cubicBezTo>
                <a:cubicBezTo>
                  <a:pt x="27696" y="35010"/>
                  <a:pt x="27885" y="34254"/>
                  <a:pt x="27412" y="33687"/>
                </a:cubicBezTo>
                <a:cubicBezTo>
                  <a:pt x="27153" y="33427"/>
                  <a:pt x="26807" y="33282"/>
                  <a:pt x="26455" y="33282"/>
                </a:cubicBezTo>
                <a:close/>
                <a:moveTo>
                  <a:pt x="59442" y="37668"/>
                </a:moveTo>
                <a:cubicBezTo>
                  <a:pt x="59162" y="37668"/>
                  <a:pt x="58873" y="37762"/>
                  <a:pt x="58606" y="37940"/>
                </a:cubicBezTo>
                <a:cubicBezTo>
                  <a:pt x="58133" y="38413"/>
                  <a:pt x="57944" y="39169"/>
                  <a:pt x="58417" y="39736"/>
                </a:cubicBezTo>
                <a:cubicBezTo>
                  <a:pt x="58676" y="39996"/>
                  <a:pt x="59022" y="40142"/>
                  <a:pt x="59374" y="40142"/>
                </a:cubicBezTo>
                <a:cubicBezTo>
                  <a:pt x="59663" y="40142"/>
                  <a:pt x="59957" y="40044"/>
                  <a:pt x="60213" y="39831"/>
                </a:cubicBezTo>
                <a:cubicBezTo>
                  <a:pt x="60685" y="39358"/>
                  <a:pt x="60780" y="38697"/>
                  <a:pt x="60307" y="38035"/>
                </a:cubicBezTo>
                <a:cubicBezTo>
                  <a:pt x="60058" y="37786"/>
                  <a:pt x="59756" y="37668"/>
                  <a:pt x="59442" y="37668"/>
                </a:cubicBezTo>
                <a:close/>
                <a:moveTo>
                  <a:pt x="69086" y="37630"/>
                </a:moveTo>
                <a:cubicBezTo>
                  <a:pt x="68797" y="37630"/>
                  <a:pt x="68503" y="37728"/>
                  <a:pt x="68247" y="37940"/>
                </a:cubicBezTo>
                <a:cubicBezTo>
                  <a:pt x="67775" y="38413"/>
                  <a:pt x="67680" y="39169"/>
                  <a:pt x="68153" y="39736"/>
                </a:cubicBezTo>
                <a:cubicBezTo>
                  <a:pt x="68400" y="40033"/>
                  <a:pt x="68699" y="40174"/>
                  <a:pt x="69022" y="40174"/>
                </a:cubicBezTo>
                <a:cubicBezTo>
                  <a:pt x="69317" y="40174"/>
                  <a:pt x="69633" y="40057"/>
                  <a:pt x="69949" y="39831"/>
                </a:cubicBezTo>
                <a:cubicBezTo>
                  <a:pt x="70421" y="39358"/>
                  <a:pt x="70516" y="38697"/>
                  <a:pt x="70043" y="38035"/>
                </a:cubicBezTo>
                <a:cubicBezTo>
                  <a:pt x="69784" y="37775"/>
                  <a:pt x="69438" y="37630"/>
                  <a:pt x="69086" y="37630"/>
                </a:cubicBezTo>
                <a:close/>
                <a:moveTo>
                  <a:pt x="49723" y="37701"/>
                </a:moveTo>
                <a:cubicBezTo>
                  <a:pt x="49429" y="37701"/>
                  <a:pt x="49129" y="37819"/>
                  <a:pt x="48870" y="38035"/>
                </a:cubicBezTo>
                <a:cubicBezTo>
                  <a:pt x="48397" y="38508"/>
                  <a:pt x="48302" y="39264"/>
                  <a:pt x="48775" y="39831"/>
                </a:cubicBezTo>
                <a:cubicBezTo>
                  <a:pt x="49035" y="40091"/>
                  <a:pt x="49352" y="40236"/>
                  <a:pt x="49694" y="40236"/>
                </a:cubicBezTo>
                <a:cubicBezTo>
                  <a:pt x="49975" y="40236"/>
                  <a:pt x="50273" y="40138"/>
                  <a:pt x="50571" y="39925"/>
                </a:cubicBezTo>
                <a:cubicBezTo>
                  <a:pt x="51044" y="39453"/>
                  <a:pt x="51138" y="38791"/>
                  <a:pt x="50666" y="38224"/>
                </a:cubicBezTo>
                <a:cubicBezTo>
                  <a:pt x="50409" y="37865"/>
                  <a:pt x="50070" y="37701"/>
                  <a:pt x="49723" y="37701"/>
                </a:cubicBezTo>
                <a:close/>
                <a:moveTo>
                  <a:pt x="40026" y="37913"/>
                </a:moveTo>
                <a:cubicBezTo>
                  <a:pt x="39758" y="37913"/>
                  <a:pt x="39484" y="38011"/>
                  <a:pt x="39228" y="38224"/>
                </a:cubicBezTo>
                <a:cubicBezTo>
                  <a:pt x="38755" y="38697"/>
                  <a:pt x="38566" y="39358"/>
                  <a:pt x="39039" y="39925"/>
                </a:cubicBezTo>
                <a:cubicBezTo>
                  <a:pt x="39275" y="40256"/>
                  <a:pt x="39582" y="40374"/>
                  <a:pt x="39902" y="40374"/>
                </a:cubicBezTo>
                <a:cubicBezTo>
                  <a:pt x="40221" y="40374"/>
                  <a:pt x="40551" y="40256"/>
                  <a:pt x="40835" y="40115"/>
                </a:cubicBezTo>
                <a:cubicBezTo>
                  <a:pt x="41308" y="39642"/>
                  <a:pt x="41402" y="38886"/>
                  <a:pt x="40929" y="38319"/>
                </a:cubicBezTo>
                <a:cubicBezTo>
                  <a:pt x="40670" y="38059"/>
                  <a:pt x="40353" y="37913"/>
                  <a:pt x="40026" y="37913"/>
                </a:cubicBezTo>
                <a:close/>
                <a:moveTo>
                  <a:pt x="30330" y="37913"/>
                </a:moveTo>
                <a:cubicBezTo>
                  <a:pt x="30041" y="37913"/>
                  <a:pt x="29747" y="38011"/>
                  <a:pt x="29492" y="38224"/>
                </a:cubicBezTo>
                <a:cubicBezTo>
                  <a:pt x="29019" y="38697"/>
                  <a:pt x="28925" y="39358"/>
                  <a:pt x="29397" y="39925"/>
                </a:cubicBezTo>
                <a:cubicBezTo>
                  <a:pt x="29654" y="40284"/>
                  <a:pt x="29965" y="40448"/>
                  <a:pt x="30302" y="40448"/>
                </a:cubicBezTo>
                <a:cubicBezTo>
                  <a:pt x="30587" y="40448"/>
                  <a:pt x="30890" y="40331"/>
                  <a:pt x="31193" y="40115"/>
                </a:cubicBezTo>
                <a:cubicBezTo>
                  <a:pt x="31666" y="39642"/>
                  <a:pt x="31761" y="38886"/>
                  <a:pt x="31288" y="38319"/>
                </a:cubicBezTo>
                <a:cubicBezTo>
                  <a:pt x="31028" y="38059"/>
                  <a:pt x="30683" y="37913"/>
                  <a:pt x="30330" y="37913"/>
                </a:cubicBezTo>
                <a:close/>
                <a:moveTo>
                  <a:pt x="20985" y="38035"/>
                </a:moveTo>
                <a:lnTo>
                  <a:pt x="20039" y="40209"/>
                </a:lnTo>
                <a:cubicBezTo>
                  <a:pt x="20228" y="40398"/>
                  <a:pt x="20465" y="40493"/>
                  <a:pt x="20713" y="40493"/>
                </a:cubicBezTo>
                <a:cubicBezTo>
                  <a:pt x="20961" y="40493"/>
                  <a:pt x="21221" y="40398"/>
                  <a:pt x="21457" y="40209"/>
                </a:cubicBezTo>
                <a:cubicBezTo>
                  <a:pt x="21930" y="39736"/>
                  <a:pt x="22024" y="38980"/>
                  <a:pt x="21552" y="38413"/>
                </a:cubicBezTo>
                <a:cubicBezTo>
                  <a:pt x="21457" y="38224"/>
                  <a:pt x="21268" y="38035"/>
                  <a:pt x="20985" y="38035"/>
                </a:cubicBezTo>
                <a:close/>
                <a:moveTo>
                  <a:pt x="72966" y="42299"/>
                </a:moveTo>
                <a:cubicBezTo>
                  <a:pt x="72653" y="42299"/>
                  <a:pt x="72346" y="42394"/>
                  <a:pt x="72123" y="42572"/>
                </a:cubicBezTo>
                <a:cubicBezTo>
                  <a:pt x="71650" y="43045"/>
                  <a:pt x="71556" y="43706"/>
                  <a:pt x="72028" y="44368"/>
                </a:cubicBezTo>
                <a:cubicBezTo>
                  <a:pt x="72288" y="44628"/>
                  <a:pt x="72633" y="44773"/>
                  <a:pt x="72986" y="44773"/>
                </a:cubicBezTo>
                <a:cubicBezTo>
                  <a:pt x="73275" y="44773"/>
                  <a:pt x="73569" y="44676"/>
                  <a:pt x="73824" y="44463"/>
                </a:cubicBezTo>
                <a:cubicBezTo>
                  <a:pt x="74297" y="43990"/>
                  <a:pt x="74391" y="43234"/>
                  <a:pt x="73919" y="42667"/>
                </a:cubicBezTo>
                <a:cubicBezTo>
                  <a:pt x="73669" y="42417"/>
                  <a:pt x="73314" y="42299"/>
                  <a:pt x="72966" y="42299"/>
                </a:cubicBezTo>
                <a:close/>
                <a:moveTo>
                  <a:pt x="53622" y="42356"/>
                </a:moveTo>
                <a:cubicBezTo>
                  <a:pt x="53341" y="42356"/>
                  <a:pt x="53043" y="42454"/>
                  <a:pt x="52745" y="42667"/>
                </a:cubicBezTo>
                <a:cubicBezTo>
                  <a:pt x="52273" y="43139"/>
                  <a:pt x="52178" y="43990"/>
                  <a:pt x="52651" y="44463"/>
                </a:cubicBezTo>
                <a:cubicBezTo>
                  <a:pt x="52910" y="44722"/>
                  <a:pt x="53256" y="44868"/>
                  <a:pt x="53608" y="44868"/>
                </a:cubicBezTo>
                <a:cubicBezTo>
                  <a:pt x="53897" y="44868"/>
                  <a:pt x="54191" y="44770"/>
                  <a:pt x="54447" y="44557"/>
                </a:cubicBezTo>
                <a:cubicBezTo>
                  <a:pt x="54919" y="44085"/>
                  <a:pt x="55014" y="43423"/>
                  <a:pt x="54541" y="42761"/>
                </a:cubicBezTo>
                <a:cubicBezTo>
                  <a:pt x="54281" y="42502"/>
                  <a:pt x="53965" y="42356"/>
                  <a:pt x="53622" y="42356"/>
                </a:cubicBezTo>
                <a:close/>
                <a:moveTo>
                  <a:pt x="63281" y="42356"/>
                </a:moveTo>
                <a:cubicBezTo>
                  <a:pt x="62984" y="42356"/>
                  <a:pt x="62694" y="42454"/>
                  <a:pt x="62481" y="42667"/>
                </a:cubicBezTo>
                <a:cubicBezTo>
                  <a:pt x="62009" y="43139"/>
                  <a:pt x="61914" y="43896"/>
                  <a:pt x="62387" y="44463"/>
                </a:cubicBezTo>
                <a:cubicBezTo>
                  <a:pt x="62646" y="44722"/>
                  <a:pt x="62963" y="44868"/>
                  <a:pt x="63290" y="44868"/>
                </a:cubicBezTo>
                <a:cubicBezTo>
                  <a:pt x="63558" y="44868"/>
                  <a:pt x="63833" y="44770"/>
                  <a:pt x="64088" y="44557"/>
                </a:cubicBezTo>
                <a:cubicBezTo>
                  <a:pt x="64561" y="44085"/>
                  <a:pt x="64750" y="43423"/>
                  <a:pt x="64277" y="42761"/>
                </a:cubicBezTo>
                <a:cubicBezTo>
                  <a:pt x="64018" y="42502"/>
                  <a:pt x="63644" y="42356"/>
                  <a:pt x="63281" y="42356"/>
                </a:cubicBezTo>
                <a:close/>
                <a:moveTo>
                  <a:pt x="43775" y="42459"/>
                </a:moveTo>
                <a:cubicBezTo>
                  <a:pt x="43517" y="42459"/>
                  <a:pt x="43254" y="42557"/>
                  <a:pt x="43009" y="42761"/>
                </a:cubicBezTo>
                <a:cubicBezTo>
                  <a:pt x="42536" y="43234"/>
                  <a:pt x="42347" y="43990"/>
                  <a:pt x="42820" y="44557"/>
                </a:cubicBezTo>
                <a:cubicBezTo>
                  <a:pt x="43067" y="44854"/>
                  <a:pt x="43417" y="44995"/>
                  <a:pt x="43763" y="44995"/>
                </a:cubicBezTo>
                <a:cubicBezTo>
                  <a:pt x="44079" y="44995"/>
                  <a:pt x="44390" y="44877"/>
                  <a:pt x="44616" y="44652"/>
                </a:cubicBezTo>
                <a:cubicBezTo>
                  <a:pt x="45089" y="44179"/>
                  <a:pt x="45183" y="43517"/>
                  <a:pt x="44710" y="42950"/>
                </a:cubicBezTo>
                <a:cubicBezTo>
                  <a:pt x="44442" y="42628"/>
                  <a:pt x="44113" y="42459"/>
                  <a:pt x="43775" y="42459"/>
                </a:cubicBezTo>
                <a:close/>
                <a:moveTo>
                  <a:pt x="34111" y="42640"/>
                </a:moveTo>
                <a:cubicBezTo>
                  <a:pt x="33822" y="42640"/>
                  <a:pt x="33528" y="42737"/>
                  <a:pt x="33273" y="42950"/>
                </a:cubicBezTo>
                <a:cubicBezTo>
                  <a:pt x="32800" y="43423"/>
                  <a:pt x="32706" y="44085"/>
                  <a:pt x="33178" y="44652"/>
                </a:cubicBezTo>
                <a:cubicBezTo>
                  <a:pt x="33460" y="44934"/>
                  <a:pt x="33876" y="45115"/>
                  <a:pt x="34267" y="45115"/>
                </a:cubicBezTo>
                <a:cubicBezTo>
                  <a:pt x="34531" y="45115"/>
                  <a:pt x="34784" y="45032"/>
                  <a:pt x="34974" y="44841"/>
                </a:cubicBezTo>
                <a:cubicBezTo>
                  <a:pt x="35447" y="44368"/>
                  <a:pt x="35542" y="43612"/>
                  <a:pt x="35069" y="43045"/>
                </a:cubicBezTo>
                <a:cubicBezTo>
                  <a:pt x="34809" y="42785"/>
                  <a:pt x="34464" y="42640"/>
                  <a:pt x="34111" y="42640"/>
                </a:cubicBezTo>
                <a:close/>
                <a:moveTo>
                  <a:pt x="24477" y="42701"/>
                </a:moveTo>
                <a:cubicBezTo>
                  <a:pt x="24194" y="42701"/>
                  <a:pt x="23902" y="42819"/>
                  <a:pt x="23631" y="43045"/>
                </a:cubicBezTo>
                <a:cubicBezTo>
                  <a:pt x="23159" y="43517"/>
                  <a:pt x="22970" y="44179"/>
                  <a:pt x="23442" y="44841"/>
                </a:cubicBezTo>
                <a:cubicBezTo>
                  <a:pt x="23692" y="45090"/>
                  <a:pt x="24047" y="45208"/>
                  <a:pt x="24396" y="45208"/>
                </a:cubicBezTo>
                <a:cubicBezTo>
                  <a:pt x="24708" y="45208"/>
                  <a:pt x="25015" y="45114"/>
                  <a:pt x="25238" y="44935"/>
                </a:cubicBezTo>
                <a:cubicBezTo>
                  <a:pt x="25711" y="44463"/>
                  <a:pt x="25805" y="43706"/>
                  <a:pt x="25333" y="43139"/>
                </a:cubicBezTo>
                <a:cubicBezTo>
                  <a:pt x="25086" y="42843"/>
                  <a:pt x="24787" y="42701"/>
                  <a:pt x="24477" y="42701"/>
                </a:cubicBezTo>
                <a:close/>
                <a:moveTo>
                  <a:pt x="76892" y="47026"/>
                </a:moveTo>
                <a:cubicBezTo>
                  <a:pt x="76602" y="47026"/>
                  <a:pt x="76316" y="47120"/>
                  <a:pt x="76093" y="47298"/>
                </a:cubicBezTo>
                <a:cubicBezTo>
                  <a:pt x="75620" y="47771"/>
                  <a:pt x="75431" y="48433"/>
                  <a:pt x="75904" y="49094"/>
                </a:cubicBezTo>
                <a:cubicBezTo>
                  <a:pt x="76164" y="49354"/>
                  <a:pt x="76509" y="49500"/>
                  <a:pt x="76861" y="49500"/>
                </a:cubicBezTo>
                <a:cubicBezTo>
                  <a:pt x="77150" y="49500"/>
                  <a:pt x="77444" y="49402"/>
                  <a:pt x="77700" y="49189"/>
                </a:cubicBezTo>
                <a:cubicBezTo>
                  <a:pt x="78172" y="48716"/>
                  <a:pt x="78267" y="47960"/>
                  <a:pt x="77794" y="47393"/>
                </a:cubicBezTo>
                <a:cubicBezTo>
                  <a:pt x="77545" y="47143"/>
                  <a:pt x="77216" y="47026"/>
                  <a:pt x="76892" y="47026"/>
                </a:cubicBezTo>
                <a:close/>
                <a:moveTo>
                  <a:pt x="67157" y="47082"/>
                </a:moveTo>
                <a:cubicBezTo>
                  <a:pt x="66859" y="47082"/>
                  <a:pt x="66570" y="47180"/>
                  <a:pt x="66357" y="47393"/>
                </a:cubicBezTo>
                <a:cubicBezTo>
                  <a:pt x="65884" y="47866"/>
                  <a:pt x="65790" y="48622"/>
                  <a:pt x="66262" y="49189"/>
                </a:cubicBezTo>
                <a:cubicBezTo>
                  <a:pt x="66522" y="49449"/>
                  <a:pt x="66839" y="49594"/>
                  <a:pt x="67181" y="49594"/>
                </a:cubicBezTo>
                <a:cubicBezTo>
                  <a:pt x="67462" y="49594"/>
                  <a:pt x="67760" y="49496"/>
                  <a:pt x="68058" y="49283"/>
                </a:cubicBezTo>
                <a:cubicBezTo>
                  <a:pt x="68531" y="48811"/>
                  <a:pt x="68625" y="48149"/>
                  <a:pt x="68153" y="47487"/>
                </a:cubicBezTo>
                <a:cubicBezTo>
                  <a:pt x="67893" y="47228"/>
                  <a:pt x="67519" y="47082"/>
                  <a:pt x="67157" y="47082"/>
                </a:cubicBezTo>
                <a:close/>
                <a:moveTo>
                  <a:pt x="57369" y="47185"/>
                </a:moveTo>
                <a:cubicBezTo>
                  <a:pt x="57098" y="47185"/>
                  <a:pt x="56812" y="47283"/>
                  <a:pt x="56526" y="47487"/>
                </a:cubicBezTo>
                <a:cubicBezTo>
                  <a:pt x="56054" y="47960"/>
                  <a:pt x="55959" y="48716"/>
                  <a:pt x="56432" y="49283"/>
                </a:cubicBezTo>
                <a:cubicBezTo>
                  <a:pt x="56697" y="49496"/>
                  <a:pt x="57052" y="49619"/>
                  <a:pt x="57412" y="49619"/>
                </a:cubicBezTo>
                <a:cubicBezTo>
                  <a:pt x="57694" y="49619"/>
                  <a:pt x="57979" y="49544"/>
                  <a:pt x="58228" y="49378"/>
                </a:cubicBezTo>
                <a:cubicBezTo>
                  <a:pt x="58700" y="48905"/>
                  <a:pt x="58795" y="48244"/>
                  <a:pt x="58322" y="47677"/>
                </a:cubicBezTo>
                <a:cubicBezTo>
                  <a:pt x="58054" y="47355"/>
                  <a:pt x="57725" y="47185"/>
                  <a:pt x="57369" y="47185"/>
                </a:cubicBezTo>
                <a:close/>
                <a:moveTo>
                  <a:pt x="47688" y="47185"/>
                </a:moveTo>
                <a:cubicBezTo>
                  <a:pt x="47410" y="47185"/>
                  <a:pt x="47130" y="47283"/>
                  <a:pt x="46885" y="47487"/>
                </a:cubicBezTo>
                <a:cubicBezTo>
                  <a:pt x="46412" y="47960"/>
                  <a:pt x="46412" y="48716"/>
                  <a:pt x="46790" y="49283"/>
                </a:cubicBezTo>
                <a:cubicBezTo>
                  <a:pt x="47050" y="49543"/>
                  <a:pt x="47367" y="49689"/>
                  <a:pt x="47693" y="49689"/>
                </a:cubicBezTo>
                <a:cubicBezTo>
                  <a:pt x="47961" y="49689"/>
                  <a:pt x="48236" y="49591"/>
                  <a:pt x="48492" y="49378"/>
                </a:cubicBezTo>
                <a:cubicBezTo>
                  <a:pt x="48964" y="48905"/>
                  <a:pt x="49153" y="48244"/>
                  <a:pt x="48681" y="47677"/>
                </a:cubicBezTo>
                <a:cubicBezTo>
                  <a:pt x="48412" y="47355"/>
                  <a:pt x="48052" y="47185"/>
                  <a:pt x="47688" y="47185"/>
                </a:cubicBezTo>
                <a:close/>
                <a:moveTo>
                  <a:pt x="37955" y="47359"/>
                </a:moveTo>
                <a:cubicBezTo>
                  <a:pt x="37844" y="47359"/>
                  <a:pt x="37733" y="47371"/>
                  <a:pt x="37621" y="47393"/>
                </a:cubicBezTo>
                <a:cubicBezTo>
                  <a:pt x="37527" y="47393"/>
                  <a:pt x="37338" y="47487"/>
                  <a:pt x="37148" y="47677"/>
                </a:cubicBezTo>
                <a:cubicBezTo>
                  <a:pt x="36676" y="47960"/>
                  <a:pt x="36581" y="48622"/>
                  <a:pt x="36959" y="49189"/>
                </a:cubicBezTo>
                <a:cubicBezTo>
                  <a:pt x="36959" y="49283"/>
                  <a:pt x="37054" y="49283"/>
                  <a:pt x="37054" y="49378"/>
                </a:cubicBezTo>
                <a:cubicBezTo>
                  <a:pt x="37336" y="49660"/>
                  <a:pt x="37752" y="49841"/>
                  <a:pt x="38142" y="49841"/>
                </a:cubicBezTo>
                <a:cubicBezTo>
                  <a:pt x="38407" y="49841"/>
                  <a:pt x="38659" y="49758"/>
                  <a:pt x="38850" y="49567"/>
                </a:cubicBezTo>
                <a:cubicBezTo>
                  <a:pt x="39323" y="49094"/>
                  <a:pt x="39417" y="48338"/>
                  <a:pt x="38944" y="47771"/>
                </a:cubicBezTo>
                <a:cubicBezTo>
                  <a:pt x="38656" y="47482"/>
                  <a:pt x="38312" y="47359"/>
                  <a:pt x="37955" y="47359"/>
                </a:cubicBezTo>
                <a:close/>
                <a:moveTo>
                  <a:pt x="28397" y="47428"/>
                </a:moveTo>
                <a:cubicBezTo>
                  <a:pt x="28091" y="47428"/>
                  <a:pt x="27778" y="47546"/>
                  <a:pt x="27507" y="47771"/>
                </a:cubicBezTo>
                <a:cubicBezTo>
                  <a:pt x="27034" y="48244"/>
                  <a:pt x="26940" y="48905"/>
                  <a:pt x="27412" y="49567"/>
                </a:cubicBezTo>
                <a:cubicBezTo>
                  <a:pt x="27662" y="49817"/>
                  <a:pt x="27990" y="49934"/>
                  <a:pt x="28314" y="49934"/>
                </a:cubicBezTo>
                <a:cubicBezTo>
                  <a:pt x="28604" y="49934"/>
                  <a:pt x="28891" y="49840"/>
                  <a:pt x="29114" y="49662"/>
                </a:cubicBezTo>
                <a:cubicBezTo>
                  <a:pt x="29586" y="49189"/>
                  <a:pt x="29775" y="48433"/>
                  <a:pt x="29303" y="47866"/>
                </a:cubicBezTo>
                <a:cubicBezTo>
                  <a:pt x="29056" y="47569"/>
                  <a:pt x="28731" y="47428"/>
                  <a:pt x="28397" y="47428"/>
                </a:cubicBezTo>
                <a:close/>
                <a:moveTo>
                  <a:pt x="18759" y="47498"/>
                </a:moveTo>
                <a:cubicBezTo>
                  <a:pt x="18469" y="47498"/>
                  <a:pt x="18183" y="47593"/>
                  <a:pt x="17960" y="47771"/>
                </a:cubicBezTo>
                <a:cubicBezTo>
                  <a:pt x="17487" y="48244"/>
                  <a:pt x="17298" y="48905"/>
                  <a:pt x="17771" y="49567"/>
                </a:cubicBezTo>
                <a:cubicBezTo>
                  <a:pt x="18030" y="49827"/>
                  <a:pt x="18376" y="49972"/>
                  <a:pt x="18728" y="49972"/>
                </a:cubicBezTo>
                <a:cubicBezTo>
                  <a:pt x="19017" y="49972"/>
                  <a:pt x="19311" y="49874"/>
                  <a:pt x="19567" y="49662"/>
                </a:cubicBezTo>
                <a:cubicBezTo>
                  <a:pt x="20039" y="49189"/>
                  <a:pt x="20134" y="48433"/>
                  <a:pt x="19661" y="47866"/>
                </a:cubicBezTo>
                <a:cubicBezTo>
                  <a:pt x="19412" y="47616"/>
                  <a:pt x="19083" y="47498"/>
                  <a:pt x="18759" y="47498"/>
                </a:cubicBezTo>
                <a:close/>
                <a:moveTo>
                  <a:pt x="80562" y="51714"/>
                </a:moveTo>
                <a:cubicBezTo>
                  <a:pt x="80281" y="51714"/>
                  <a:pt x="79983" y="51812"/>
                  <a:pt x="79685" y="52025"/>
                </a:cubicBezTo>
                <a:cubicBezTo>
                  <a:pt x="79118" y="52497"/>
                  <a:pt x="79118" y="53159"/>
                  <a:pt x="79590" y="53821"/>
                </a:cubicBezTo>
                <a:cubicBezTo>
                  <a:pt x="79850" y="54080"/>
                  <a:pt x="80224" y="54226"/>
                  <a:pt x="80587" y="54226"/>
                </a:cubicBezTo>
                <a:cubicBezTo>
                  <a:pt x="80884" y="54226"/>
                  <a:pt x="81173" y="54128"/>
                  <a:pt x="81386" y="53915"/>
                </a:cubicBezTo>
                <a:cubicBezTo>
                  <a:pt x="81859" y="53443"/>
                  <a:pt x="81953" y="52686"/>
                  <a:pt x="81481" y="52119"/>
                </a:cubicBezTo>
                <a:cubicBezTo>
                  <a:pt x="81221" y="51859"/>
                  <a:pt x="80904" y="51714"/>
                  <a:pt x="80562" y="51714"/>
                </a:cubicBezTo>
                <a:close/>
                <a:moveTo>
                  <a:pt x="61184" y="51808"/>
                </a:moveTo>
                <a:cubicBezTo>
                  <a:pt x="60903" y="51808"/>
                  <a:pt x="60605" y="51906"/>
                  <a:pt x="60307" y="52119"/>
                </a:cubicBezTo>
                <a:cubicBezTo>
                  <a:pt x="59835" y="52592"/>
                  <a:pt x="59740" y="53348"/>
                  <a:pt x="60213" y="53915"/>
                </a:cubicBezTo>
                <a:cubicBezTo>
                  <a:pt x="60524" y="54175"/>
                  <a:pt x="60893" y="54320"/>
                  <a:pt x="61240" y="54320"/>
                </a:cubicBezTo>
                <a:cubicBezTo>
                  <a:pt x="61525" y="54320"/>
                  <a:pt x="61796" y="54223"/>
                  <a:pt x="62009" y="54010"/>
                </a:cubicBezTo>
                <a:cubicBezTo>
                  <a:pt x="62481" y="53537"/>
                  <a:pt x="62576" y="52875"/>
                  <a:pt x="62103" y="52214"/>
                </a:cubicBezTo>
                <a:cubicBezTo>
                  <a:pt x="61843" y="51954"/>
                  <a:pt x="61527" y="51808"/>
                  <a:pt x="61184" y="51808"/>
                </a:cubicBezTo>
                <a:close/>
                <a:moveTo>
                  <a:pt x="70976" y="51808"/>
                </a:moveTo>
                <a:cubicBezTo>
                  <a:pt x="70687" y="51808"/>
                  <a:pt x="70393" y="51906"/>
                  <a:pt x="70138" y="52119"/>
                </a:cubicBezTo>
                <a:cubicBezTo>
                  <a:pt x="69665" y="52592"/>
                  <a:pt x="69571" y="53348"/>
                  <a:pt x="70043" y="53915"/>
                </a:cubicBezTo>
                <a:cubicBezTo>
                  <a:pt x="70303" y="54175"/>
                  <a:pt x="70620" y="54320"/>
                  <a:pt x="70962" y="54320"/>
                </a:cubicBezTo>
                <a:cubicBezTo>
                  <a:pt x="71243" y="54320"/>
                  <a:pt x="71541" y="54223"/>
                  <a:pt x="71839" y="54010"/>
                </a:cubicBezTo>
                <a:cubicBezTo>
                  <a:pt x="72312" y="53537"/>
                  <a:pt x="72406" y="52875"/>
                  <a:pt x="71934" y="52214"/>
                </a:cubicBezTo>
                <a:cubicBezTo>
                  <a:pt x="71674" y="51954"/>
                  <a:pt x="71329" y="51808"/>
                  <a:pt x="70976" y="51808"/>
                </a:cubicBezTo>
                <a:close/>
                <a:moveTo>
                  <a:pt x="13990" y="53537"/>
                </a:moveTo>
                <a:lnTo>
                  <a:pt x="13706" y="54388"/>
                </a:lnTo>
                <a:cubicBezTo>
                  <a:pt x="13895" y="54104"/>
                  <a:pt x="13990" y="53915"/>
                  <a:pt x="13990" y="53537"/>
                </a:cubicBezTo>
                <a:close/>
                <a:moveTo>
                  <a:pt x="51508" y="51940"/>
                </a:moveTo>
                <a:cubicBezTo>
                  <a:pt x="51249" y="51940"/>
                  <a:pt x="50989" y="52023"/>
                  <a:pt x="50760" y="52214"/>
                </a:cubicBezTo>
                <a:cubicBezTo>
                  <a:pt x="50287" y="52686"/>
                  <a:pt x="50193" y="53443"/>
                  <a:pt x="50666" y="54010"/>
                </a:cubicBezTo>
                <a:cubicBezTo>
                  <a:pt x="50925" y="54269"/>
                  <a:pt x="51242" y="54415"/>
                  <a:pt x="51585" y="54415"/>
                </a:cubicBezTo>
                <a:cubicBezTo>
                  <a:pt x="51865" y="54415"/>
                  <a:pt x="52163" y="54317"/>
                  <a:pt x="52462" y="54104"/>
                </a:cubicBezTo>
                <a:cubicBezTo>
                  <a:pt x="52934" y="53632"/>
                  <a:pt x="53029" y="52970"/>
                  <a:pt x="52556" y="52403"/>
                </a:cubicBezTo>
                <a:cubicBezTo>
                  <a:pt x="52274" y="52121"/>
                  <a:pt x="51892" y="51940"/>
                  <a:pt x="51508" y="51940"/>
                </a:cubicBezTo>
                <a:close/>
                <a:moveTo>
                  <a:pt x="41948" y="52092"/>
                </a:moveTo>
                <a:cubicBezTo>
                  <a:pt x="41668" y="52092"/>
                  <a:pt x="41374" y="52190"/>
                  <a:pt x="41119" y="52403"/>
                </a:cubicBezTo>
                <a:cubicBezTo>
                  <a:pt x="40646" y="52875"/>
                  <a:pt x="40457" y="53537"/>
                  <a:pt x="40929" y="54104"/>
                </a:cubicBezTo>
                <a:cubicBezTo>
                  <a:pt x="41196" y="54371"/>
                  <a:pt x="41552" y="54487"/>
                  <a:pt x="41914" y="54487"/>
                </a:cubicBezTo>
                <a:cubicBezTo>
                  <a:pt x="42194" y="54487"/>
                  <a:pt x="42478" y="54417"/>
                  <a:pt x="42725" y="54293"/>
                </a:cubicBezTo>
                <a:cubicBezTo>
                  <a:pt x="43198" y="53821"/>
                  <a:pt x="43293" y="53064"/>
                  <a:pt x="42820" y="52497"/>
                </a:cubicBezTo>
                <a:cubicBezTo>
                  <a:pt x="42612" y="52238"/>
                  <a:pt x="42290" y="52092"/>
                  <a:pt x="41948" y="52092"/>
                </a:cubicBezTo>
                <a:close/>
                <a:moveTo>
                  <a:pt x="32221" y="52092"/>
                </a:moveTo>
                <a:cubicBezTo>
                  <a:pt x="31932" y="52092"/>
                  <a:pt x="31638" y="52190"/>
                  <a:pt x="31382" y="52403"/>
                </a:cubicBezTo>
                <a:cubicBezTo>
                  <a:pt x="30910" y="52875"/>
                  <a:pt x="30815" y="53537"/>
                  <a:pt x="31288" y="54104"/>
                </a:cubicBezTo>
                <a:cubicBezTo>
                  <a:pt x="31544" y="54463"/>
                  <a:pt x="31856" y="54627"/>
                  <a:pt x="32193" y="54627"/>
                </a:cubicBezTo>
                <a:cubicBezTo>
                  <a:pt x="32478" y="54627"/>
                  <a:pt x="32781" y="54510"/>
                  <a:pt x="33084" y="54293"/>
                </a:cubicBezTo>
                <a:cubicBezTo>
                  <a:pt x="33557" y="53821"/>
                  <a:pt x="33651" y="53064"/>
                  <a:pt x="33178" y="52497"/>
                </a:cubicBezTo>
                <a:cubicBezTo>
                  <a:pt x="32919" y="52238"/>
                  <a:pt x="32573" y="52092"/>
                  <a:pt x="32221" y="52092"/>
                </a:cubicBezTo>
                <a:close/>
                <a:moveTo>
                  <a:pt x="22539" y="52187"/>
                </a:moveTo>
                <a:cubicBezTo>
                  <a:pt x="22271" y="52187"/>
                  <a:pt x="21996" y="52284"/>
                  <a:pt x="21741" y="52497"/>
                </a:cubicBezTo>
                <a:cubicBezTo>
                  <a:pt x="21268" y="52970"/>
                  <a:pt x="21079" y="53632"/>
                  <a:pt x="21552" y="54293"/>
                </a:cubicBezTo>
                <a:cubicBezTo>
                  <a:pt x="21812" y="54553"/>
                  <a:pt x="22157" y="54699"/>
                  <a:pt x="22509" y="54699"/>
                </a:cubicBezTo>
                <a:cubicBezTo>
                  <a:pt x="22798" y="54699"/>
                  <a:pt x="23092" y="54601"/>
                  <a:pt x="23348" y="54388"/>
                </a:cubicBezTo>
                <a:cubicBezTo>
                  <a:pt x="23820" y="53915"/>
                  <a:pt x="23915" y="53159"/>
                  <a:pt x="23442" y="52592"/>
                </a:cubicBezTo>
                <a:cubicBezTo>
                  <a:pt x="23183" y="52332"/>
                  <a:pt x="22866" y="52187"/>
                  <a:pt x="22539" y="52187"/>
                </a:cubicBezTo>
                <a:close/>
                <a:moveTo>
                  <a:pt x="84485" y="56440"/>
                </a:moveTo>
                <a:cubicBezTo>
                  <a:pt x="84204" y="56440"/>
                  <a:pt x="83910" y="56538"/>
                  <a:pt x="83655" y="56751"/>
                </a:cubicBezTo>
                <a:cubicBezTo>
                  <a:pt x="83182" y="57224"/>
                  <a:pt x="82993" y="57885"/>
                  <a:pt x="83466" y="58547"/>
                </a:cubicBezTo>
                <a:cubicBezTo>
                  <a:pt x="83715" y="58796"/>
                  <a:pt x="84070" y="58914"/>
                  <a:pt x="84419" y="58914"/>
                </a:cubicBezTo>
                <a:cubicBezTo>
                  <a:pt x="84731" y="58914"/>
                  <a:pt x="85039" y="58820"/>
                  <a:pt x="85262" y="58641"/>
                </a:cubicBezTo>
                <a:cubicBezTo>
                  <a:pt x="85734" y="58169"/>
                  <a:pt x="85829" y="57413"/>
                  <a:pt x="85356" y="56845"/>
                </a:cubicBezTo>
                <a:cubicBezTo>
                  <a:pt x="85149" y="56586"/>
                  <a:pt x="84827" y="56440"/>
                  <a:pt x="84485" y="56440"/>
                </a:cubicBezTo>
                <a:close/>
                <a:moveTo>
                  <a:pt x="74856" y="56478"/>
                </a:moveTo>
                <a:cubicBezTo>
                  <a:pt x="74544" y="56478"/>
                  <a:pt x="74236" y="56572"/>
                  <a:pt x="74013" y="56751"/>
                </a:cubicBezTo>
                <a:cubicBezTo>
                  <a:pt x="73541" y="57224"/>
                  <a:pt x="73446" y="57885"/>
                  <a:pt x="73919" y="58547"/>
                </a:cubicBezTo>
                <a:cubicBezTo>
                  <a:pt x="74179" y="58807"/>
                  <a:pt x="74524" y="58952"/>
                  <a:pt x="74876" y="58952"/>
                </a:cubicBezTo>
                <a:cubicBezTo>
                  <a:pt x="75165" y="58952"/>
                  <a:pt x="75459" y="58854"/>
                  <a:pt x="75715" y="58641"/>
                </a:cubicBezTo>
                <a:cubicBezTo>
                  <a:pt x="76187" y="58169"/>
                  <a:pt x="76282" y="57413"/>
                  <a:pt x="75809" y="56845"/>
                </a:cubicBezTo>
                <a:cubicBezTo>
                  <a:pt x="75560" y="56596"/>
                  <a:pt x="75205" y="56478"/>
                  <a:pt x="74856" y="56478"/>
                </a:cubicBezTo>
                <a:close/>
                <a:moveTo>
                  <a:pt x="65075" y="56535"/>
                </a:moveTo>
                <a:cubicBezTo>
                  <a:pt x="64807" y="56535"/>
                  <a:pt x="64533" y="56633"/>
                  <a:pt x="64277" y="56845"/>
                </a:cubicBezTo>
                <a:cubicBezTo>
                  <a:pt x="63805" y="57318"/>
                  <a:pt x="63616" y="58074"/>
                  <a:pt x="64088" y="58641"/>
                </a:cubicBezTo>
                <a:cubicBezTo>
                  <a:pt x="64348" y="58901"/>
                  <a:pt x="64722" y="59047"/>
                  <a:pt x="65084" y="59047"/>
                </a:cubicBezTo>
                <a:cubicBezTo>
                  <a:pt x="65382" y="59047"/>
                  <a:pt x="65671" y="58949"/>
                  <a:pt x="65884" y="58736"/>
                </a:cubicBezTo>
                <a:cubicBezTo>
                  <a:pt x="66357" y="58263"/>
                  <a:pt x="66451" y="57602"/>
                  <a:pt x="65979" y="56940"/>
                </a:cubicBezTo>
                <a:cubicBezTo>
                  <a:pt x="65719" y="56680"/>
                  <a:pt x="65402" y="56535"/>
                  <a:pt x="65075" y="56535"/>
                </a:cubicBezTo>
                <a:close/>
                <a:moveTo>
                  <a:pt x="55344" y="56637"/>
                </a:moveTo>
                <a:cubicBezTo>
                  <a:pt x="55067" y="56637"/>
                  <a:pt x="54786" y="56736"/>
                  <a:pt x="54541" y="56940"/>
                </a:cubicBezTo>
                <a:cubicBezTo>
                  <a:pt x="54068" y="57413"/>
                  <a:pt x="53974" y="58169"/>
                  <a:pt x="54447" y="58736"/>
                </a:cubicBezTo>
                <a:cubicBezTo>
                  <a:pt x="54696" y="58985"/>
                  <a:pt x="55051" y="59103"/>
                  <a:pt x="55400" y="59103"/>
                </a:cubicBezTo>
                <a:cubicBezTo>
                  <a:pt x="55712" y="59103"/>
                  <a:pt x="56019" y="59009"/>
                  <a:pt x="56243" y="58830"/>
                </a:cubicBezTo>
                <a:cubicBezTo>
                  <a:pt x="56715" y="58358"/>
                  <a:pt x="56810" y="57696"/>
                  <a:pt x="56337" y="57129"/>
                </a:cubicBezTo>
                <a:cubicBezTo>
                  <a:pt x="56069" y="56807"/>
                  <a:pt x="55709" y="56637"/>
                  <a:pt x="55344" y="56637"/>
                </a:cubicBezTo>
                <a:close/>
                <a:moveTo>
                  <a:pt x="45766" y="56746"/>
                </a:moveTo>
                <a:cubicBezTo>
                  <a:pt x="45479" y="56746"/>
                  <a:pt x="45200" y="56816"/>
                  <a:pt x="44994" y="56940"/>
                </a:cubicBezTo>
                <a:cubicBezTo>
                  <a:pt x="44521" y="57413"/>
                  <a:pt x="44427" y="58169"/>
                  <a:pt x="44900" y="58736"/>
                </a:cubicBezTo>
                <a:cubicBezTo>
                  <a:pt x="45159" y="58996"/>
                  <a:pt x="45476" y="59141"/>
                  <a:pt x="45803" y="59141"/>
                </a:cubicBezTo>
                <a:cubicBezTo>
                  <a:pt x="46071" y="59141"/>
                  <a:pt x="46346" y="59043"/>
                  <a:pt x="46601" y="58830"/>
                </a:cubicBezTo>
                <a:cubicBezTo>
                  <a:pt x="47074" y="58358"/>
                  <a:pt x="47263" y="57696"/>
                  <a:pt x="46790" y="57129"/>
                </a:cubicBezTo>
                <a:cubicBezTo>
                  <a:pt x="46524" y="56863"/>
                  <a:pt x="46137" y="56746"/>
                  <a:pt x="45766" y="56746"/>
                </a:cubicBezTo>
                <a:close/>
                <a:moveTo>
                  <a:pt x="36002" y="56818"/>
                </a:moveTo>
                <a:cubicBezTo>
                  <a:pt x="35713" y="56818"/>
                  <a:pt x="35419" y="56916"/>
                  <a:pt x="35163" y="57129"/>
                </a:cubicBezTo>
                <a:cubicBezTo>
                  <a:pt x="34691" y="57602"/>
                  <a:pt x="34596" y="58263"/>
                  <a:pt x="35069" y="58830"/>
                </a:cubicBezTo>
                <a:cubicBezTo>
                  <a:pt x="35351" y="59112"/>
                  <a:pt x="35767" y="59293"/>
                  <a:pt x="36157" y="59293"/>
                </a:cubicBezTo>
                <a:cubicBezTo>
                  <a:pt x="36422" y="59293"/>
                  <a:pt x="36674" y="59210"/>
                  <a:pt x="36865" y="59020"/>
                </a:cubicBezTo>
                <a:cubicBezTo>
                  <a:pt x="37338" y="58547"/>
                  <a:pt x="37432" y="57791"/>
                  <a:pt x="36959" y="57224"/>
                </a:cubicBezTo>
                <a:cubicBezTo>
                  <a:pt x="36700" y="56964"/>
                  <a:pt x="36354" y="56818"/>
                  <a:pt x="36002" y="56818"/>
                </a:cubicBezTo>
                <a:close/>
                <a:moveTo>
                  <a:pt x="26320" y="56913"/>
                </a:moveTo>
                <a:cubicBezTo>
                  <a:pt x="26052" y="56913"/>
                  <a:pt x="25777" y="57011"/>
                  <a:pt x="25522" y="57224"/>
                </a:cubicBezTo>
                <a:cubicBezTo>
                  <a:pt x="25049" y="57696"/>
                  <a:pt x="24860" y="58358"/>
                  <a:pt x="25333" y="59020"/>
                </a:cubicBezTo>
                <a:cubicBezTo>
                  <a:pt x="25582" y="59269"/>
                  <a:pt x="25937" y="59387"/>
                  <a:pt x="26286" y="59387"/>
                </a:cubicBezTo>
                <a:cubicBezTo>
                  <a:pt x="26598" y="59387"/>
                  <a:pt x="26906" y="59293"/>
                  <a:pt x="27129" y="59114"/>
                </a:cubicBezTo>
                <a:cubicBezTo>
                  <a:pt x="27601" y="58641"/>
                  <a:pt x="27696" y="57885"/>
                  <a:pt x="27223" y="57318"/>
                </a:cubicBezTo>
                <a:cubicBezTo>
                  <a:pt x="26964" y="57058"/>
                  <a:pt x="26647" y="56913"/>
                  <a:pt x="26320" y="56913"/>
                </a:cubicBezTo>
                <a:close/>
                <a:moveTo>
                  <a:pt x="16624" y="56913"/>
                </a:moveTo>
                <a:cubicBezTo>
                  <a:pt x="16335" y="56913"/>
                  <a:pt x="16041" y="57011"/>
                  <a:pt x="15786" y="57224"/>
                </a:cubicBezTo>
                <a:cubicBezTo>
                  <a:pt x="15313" y="57696"/>
                  <a:pt x="15219" y="58358"/>
                  <a:pt x="15691" y="59020"/>
                </a:cubicBezTo>
                <a:cubicBezTo>
                  <a:pt x="15951" y="59279"/>
                  <a:pt x="16325" y="59425"/>
                  <a:pt x="16687" y="59425"/>
                </a:cubicBezTo>
                <a:cubicBezTo>
                  <a:pt x="16985" y="59425"/>
                  <a:pt x="17274" y="59327"/>
                  <a:pt x="17487" y="59114"/>
                </a:cubicBezTo>
                <a:cubicBezTo>
                  <a:pt x="17960" y="58641"/>
                  <a:pt x="18054" y="57885"/>
                  <a:pt x="17582" y="57318"/>
                </a:cubicBezTo>
                <a:cubicBezTo>
                  <a:pt x="17322" y="57058"/>
                  <a:pt x="16977" y="56913"/>
                  <a:pt x="16624" y="56913"/>
                </a:cubicBezTo>
                <a:close/>
                <a:moveTo>
                  <a:pt x="88410" y="61110"/>
                </a:moveTo>
                <a:cubicBezTo>
                  <a:pt x="88108" y="61110"/>
                  <a:pt x="87798" y="61204"/>
                  <a:pt x="87530" y="61383"/>
                </a:cubicBezTo>
                <a:cubicBezTo>
                  <a:pt x="87058" y="61855"/>
                  <a:pt x="86963" y="62517"/>
                  <a:pt x="87436" y="63084"/>
                </a:cubicBezTo>
                <a:cubicBezTo>
                  <a:pt x="87718" y="63366"/>
                  <a:pt x="88067" y="63547"/>
                  <a:pt x="88423" y="63547"/>
                </a:cubicBezTo>
                <a:cubicBezTo>
                  <a:pt x="88664" y="63547"/>
                  <a:pt x="88908" y="63464"/>
                  <a:pt x="89137" y="63273"/>
                </a:cubicBezTo>
                <a:cubicBezTo>
                  <a:pt x="89610" y="62801"/>
                  <a:pt x="89799" y="62044"/>
                  <a:pt x="89326" y="61477"/>
                </a:cubicBezTo>
                <a:cubicBezTo>
                  <a:pt x="89077" y="61228"/>
                  <a:pt x="88748" y="61110"/>
                  <a:pt x="88410" y="61110"/>
                </a:cubicBezTo>
                <a:close/>
                <a:moveTo>
                  <a:pt x="78671" y="61166"/>
                </a:moveTo>
                <a:cubicBezTo>
                  <a:pt x="78391" y="61166"/>
                  <a:pt x="78092" y="61264"/>
                  <a:pt x="77794" y="61477"/>
                </a:cubicBezTo>
                <a:cubicBezTo>
                  <a:pt x="77322" y="61950"/>
                  <a:pt x="77227" y="62611"/>
                  <a:pt x="77700" y="63273"/>
                </a:cubicBezTo>
                <a:cubicBezTo>
                  <a:pt x="77960" y="63533"/>
                  <a:pt x="78305" y="63678"/>
                  <a:pt x="78657" y="63678"/>
                </a:cubicBezTo>
                <a:cubicBezTo>
                  <a:pt x="78946" y="63678"/>
                  <a:pt x="79240" y="63581"/>
                  <a:pt x="79496" y="63368"/>
                </a:cubicBezTo>
                <a:cubicBezTo>
                  <a:pt x="79968" y="62895"/>
                  <a:pt x="80063" y="62139"/>
                  <a:pt x="79590" y="61572"/>
                </a:cubicBezTo>
                <a:cubicBezTo>
                  <a:pt x="79331" y="61312"/>
                  <a:pt x="79014" y="61166"/>
                  <a:pt x="78671" y="61166"/>
                </a:cubicBezTo>
                <a:close/>
                <a:moveTo>
                  <a:pt x="59294" y="61261"/>
                </a:moveTo>
                <a:cubicBezTo>
                  <a:pt x="59013" y="61261"/>
                  <a:pt x="58715" y="61359"/>
                  <a:pt x="58417" y="61572"/>
                </a:cubicBezTo>
                <a:cubicBezTo>
                  <a:pt x="57944" y="62044"/>
                  <a:pt x="57850" y="62801"/>
                  <a:pt x="58322" y="63368"/>
                </a:cubicBezTo>
                <a:cubicBezTo>
                  <a:pt x="58582" y="63627"/>
                  <a:pt x="58927" y="63773"/>
                  <a:pt x="59280" y="63773"/>
                </a:cubicBezTo>
                <a:cubicBezTo>
                  <a:pt x="59569" y="63773"/>
                  <a:pt x="59863" y="63675"/>
                  <a:pt x="60118" y="63462"/>
                </a:cubicBezTo>
                <a:cubicBezTo>
                  <a:pt x="60591" y="62990"/>
                  <a:pt x="60685" y="62328"/>
                  <a:pt x="60213" y="61666"/>
                </a:cubicBezTo>
                <a:cubicBezTo>
                  <a:pt x="59953" y="61407"/>
                  <a:pt x="59636" y="61261"/>
                  <a:pt x="59294" y="61261"/>
                </a:cubicBezTo>
                <a:close/>
                <a:moveTo>
                  <a:pt x="69015" y="61261"/>
                </a:moveTo>
                <a:cubicBezTo>
                  <a:pt x="68731" y="61261"/>
                  <a:pt x="68460" y="61359"/>
                  <a:pt x="68247" y="61572"/>
                </a:cubicBezTo>
                <a:cubicBezTo>
                  <a:pt x="67775" y="62044"/>
                  <a:pt x="67680" y="62801"/>
                  <a:pt x="68153" y="63368"/>
                </a:cubicBezTo>
                <a:cubicBezTo>
                  <a:pt x="68412" y="63627"/>
                  <a:pt x="68729" y="63773"/>
                  <a:pt x="69072" y="63773"/>
                </a:cubicBezTo>
                <a:cubicBezTo>
                  <a:pt x="69353" y="63773"/>
                  <a:pt x="69651" y="63675"/>
                  <a:pt x="69949" y="63462"/>
                </a:cubicBezTo>
                <a:cubicBezTo>
                  <a:pt x="70421" y="62990"/>
                  <a:pt x="70516" y="62328"/>
                  <a:pt x="70043" y="61666"/>
                </a:cubicBezTo>
                <a:cubicBezTo>
                  <a:pt x="69732" y="61407"/>
                  <a:pt x="69363" y="61261"/>
                  <a:pt x="69015" y="61261"/>
                </a:cubicBezTo>
                <a:close/>
                <a:moveTo>
                  <a:pt x="49642" y="61473"/>
                </a:moveTo>
                <a:cubicBezTo>
                  <a:pt x="49354" y="61473"/>
                  <a:pt x="49076" y="61542"/>
                  <a:pt x="48870" y="61666"/>
                </a:cubicBezTo>
                <a:cubicBezTo>
                  <a:pt x="48397" y="62139"/>
                  <a:pt x="48302" y="62895"/>
                  <a:pt x="48775" y="63462"/>
                </a:cubicBezTo>
                <a:cubicBezTo>
                  <a:pt x="49035" y="63722"/>
                  <a:pt x="49352" y="63867"/>
                  <a:pt x="49694" y="63867"/>
                </a:cubicBezTo>
                <a:cubicBezTo>
                  <a:pt x="49975" y="63867"/>
                  <a:pt x="50273" y="63770"/>
                  <a:pt x="50571" y="63557"/>
                </a:cubicBezTo>
                <a:cubicBezTo>
                  <a:pt x="51044" y="63084"/>
                  <a:pt x="51138" y="62422"/>
                  <a:pt x="50666" y="61855"/>
                </a:cubicBezTo>
                <a:cubicBezTo>
                  <a:pt x="50399" y="61589"/>
                  <a:pt x="50013" y="61473"/>
                  <a:pt x="49642" y="61473"/>
                </a:cubicBezTo>
                <a:close/>
                <a:moveTo>
                  <a:pt x="39916" y="61545"/>
                </a:moveTo>
                <a:cubicBezTo>
                  <a:pt x="39635" y="61545"/>
                  <a:pt x="39337" y="61642"/>
                  <a:pt x="39039" y="61855"/>
                </a:cubicBezTo>
                <a:cubicBezTo>
                  <a:pt x="38566" y="62328"/>
                  <a:pt x="38472" y="62990"/>
                  <a:pt x="38944" y="63557"/>
                </a:cubicBezTo>
                <a:cubicBezTo>
                  <a:pt x="39211" y="63823"/>
                  <a:pt x="39567" y="63939"/>
                  <a:pt x="39929" y="63939"/>
                </a:cubicBezTo>
                <a:cubicBezTo>
                  <a:pt x="40209" y="63939"/>
                  <a:pt x="40493" y="63870"/>
                  <a:pt x="40740" y="63746"/>
                </a:cubicBezTo>
                <a:cubicBezTo>
                  <a:pt x="41213" y="63273"/>
                  <a:pt x="41308" y="62517"/>
                  <a:pt x="40835" y="61950"/>
                </a:cubicBezTo>
                <a:cubicBezTo>
                  <a:pt x="40575" y="61690"/>
                  <a:pt x="40258" y="61545"/>
                  <a:pt x="39916" y="61545"/>
                </a:cubicBezTo>
                <a:close/>
                <a:moveTo>
                  <a:pt x="11094" y="61622"/>
                </a:moveTo>
                <a:cubicBezTo>
                  <a:pt x="10871" y="61622"/>
                  <a:pt x="10635" y="61697"/>
                  <a:pt x="10398" y="61855"/>
                </a:cubicBezTo>
                <a:lnTo>
                  <a:pt x="9736" y="63273"/>
                </a:lnTo>
                <a:cubicBezTo>
                  <a:pt x="9736" y="63462"/>
                  <a:pt x="9925" y="63557"/>
                  <a:pt x="10020" y="63746"/>
                </a:cubicBezTo>
                <a:cubicBezTo>
                  <a:pt x="10279" y="64005"/>
                  <a:pt x="10596" y="64151"/>
                  <a:pt x="10939" y="64151"/>
                </a:cubicBezTo>
                <a:cubicBezTo>
                  <a:pt x="11220" y="64151"/>
                  <a:pt x="11518" y="64053"/>
                  <a:pt x="11816" y="63840"/>
                </a:cubicBezTo>
                <a:cubicBezTo>
                  <a:pt x="12288" y="63368"/>
                  <a:pt x="12383" y="62611"/>
                  <a:pt x="11910" y="62044"/>
                </a:cubicBezTo>
                <a:cubicBezTo>
                  <a:pt x="11690" y="61769"/>
                  <a:pt x="11406" y="61622"/>
                  <a:pt x="11094" y="61622"/>
                </a:cubicBezTo>
                <a:close/>
                <a:moveTo>
                  <a:pt x="20538" y="61639"/>
                </a:moveTo>
                <a:cubicBezTo>
                  <a:pt x="20257" y="61639"/>
                  <a:pt x="19959" y="61737"/>
                  <a:pt x="19661" y="61950"/>
                </a:cubicBezTo>
                <a:cubicBezTo>
                  <a:pt x="19094" y="62422"/>
                  <a:pt x="19094" y="63084"/>
                  <a:pt x="19567" y="63746"/>
                </a:cubicBezTo>
                <a:cubicBezTo>
                  <a:pt x="19826" y="64005"/>
                  <a:pt x="20200" y="64151"/>
                  <a:pt x="20563" y="64151"/>
                </a:cubicBezTo>
                <a:cubicBezTo>
                  <a:pt x="20860" y="64151"/>
                  <a:pt x="21150" y="64053"/>
                  <a:pt x="21363" y="63840"/>
                </a:cubicBezTo>
                <a:cubicBezTo>
                  <a:pt x="21835" y="63368"/>
                  <a:pt x="21930" y="62611"/>
                  <a:pt x="21457" y="62044"/>
                </a:cubicBezTo>
                <a:cubicBezTo>
                  <a:pt x="21198" y="61785"/>
                  <a:pt x="20881" y="61639"/>
                  <a:pt x="20538" y="61639"/>
                </a:cubicBezTo>
                <a:close/>
                <a:moveTo>
                  <a:pt x="30236" y="61639"/>
                </a:moveTo>
                <a:cubicBezTo>
                  <a:pt x="29947" y="61639"/>
                  <a:pt x="29653" y="61737"/>
                  <a:pt x="29397" y="61950"/>
                </a:cubicBezTo>
                <a:cubicBezTo>
                  <a:pt x="28925" y="62422"/>
                  <a:pt x="28830" y="63084"/>
                  <a:pt x="29303" y="63746"/>
                </a:cubicBezTo>
                <a:cubicBezTo>
                  <a:pt x="29492" y="64029"/>
                  <a:pt x="29870" y="64218"/>
                  <a:pt x="30343" y="64218"/>
                </a:cubicBezTo>
                <a:cubicBezTo>
                  <a:pt x="30532" y="64218"/>
                  <a:pt x="30815" y="64029"/>
                  <a:pt x="31004" y="63935"/>
                </a:cubicBezTo>
                <a:cubicBezTo>
                  <a:pt x="31477" y="63368"/>
                  <a:pt x="31666" y="62517"/>
                  <a:pt x="31193" y="62044"/>
                </a:cubicBezTo>
                <a:cubicBezTo>
                  <a:pt x="30934" y="61785"/>
                  <a:pt x="30588" y="61639"/>
                  <a:pt x="30236" y="61639"/>
                </a:cubicBezTo>
                <a:close/>
                <a:moveTo>
                  <a:pt x="82563" y="65893"/>
                </a:moveTo>
                <a:cubicBezTo>
                  <a:pt x="82295" y="65893"/>
                  <a:pt x="82020" y="65991"/>
                  <a:pt x="81764" y="66203"/>
                </a:cubicBezTo>
                <a:cubicBezTo>
                  <a:pt x="81292" y="66676"/>
                  <a:pt x="81103" y="67338"/>
                  <a:pt x="81575" y="67999"/>
                </a:cubicBezTo>
                <a:lnTo>
                  <a:pt x="83655" y="67527"/>
                </a:lnTo>
                <a:cubicBezTo>
                  <a:pt x="83749" y="67149"/>
                  <a:pt x="83749" y="66676"/>
                  <a:pt x="83466" y="66298"/>
                </a:cubicBezTo>
                <a:cubicBezTo>
                  <a:pt x="83206" y="66038"/>
                  <a:pt x="82889" y="65893"/>
                  <a:pt x="82563" y="65893"/>
                </a:cubicBezTo>
                <a:close/>
                <a:moveTo>
                  <a:pt x="63075" y="65987"/>
                </a:moveTo>
                <a:cubicBezTo>
                  <a:pt x="62794" y="65987"/>
                  <a:pt x="62496" y="66085"/>
                  <a:pt x="62198" y="66298"/>
                </a:cubicBezTo>
                <a:cubicBezTo>
                  <a:pt x="61725" y="66771"/>
                  <a:pt x="61631" y="67527"/>
                  <a:pt x="62103" y="68094"/>
                </a:cubicBezTo>
                <a:cubicBezTo>
                  <a:pt x="62363" y="68354"/>
                  <a:pt x="62737" y="68499"/>
                  <a:pt x="63099" y="68499"/>
                </a:cubicBezTo>
                <a:cubicBezTo>
                  <a:pt x="63397" y="68499"/>
                  <a:pt x="63686" y="68401"/>
                  <a:pt x="63899" y="68188"/>
                </a:cubicBezTo>
                <a:cubicBezTo>
                  <a:pt x="64372" y="67716"/>
                  <a:pt x="64466" y="67054"/>
                  <a:pt x="63994" y="66392"/>
                </a:cubicBezTo>
                <a:cubicBezTo>
                  <a:pt x="63734" y="66133"/>
                  <a:pt x="63417" y="65987"/>
                  <a:pt x="63075" y="65987"/>
                </a:cubicBezTo>
                <a:close/>
                <a:moveTo>
                  <a:pt x="72867" y="65987"/>
                </a:moveTo>
                <a:cubicBezTo>
                  <a:pt x="72578" y="65987"/>
                  <a:pt x="72284" y="66085"/>
                  <a:pt x="72028" y="66298"/>
                </a:cubicBezTo>
                <a:cubicBezTo>
                  <a:pt x="71556" y="66771"/>
                  <a:pt x="71461" y="67527"/>
                  <a:pt x="71934" y="68094"/>
                </a:cubicBezTo>
                <a:cubicBezTo>
                  <a:pt x="72193" y="68354"/>
                  <a:pt x="72510" y="68499"/>
                  <a:pt x="72853" y="68499"/>
                </a:cubicBezTo>
                <a:cubicBezTo>
                  <a:pt x="73134" y="68499"/>
                  <a:pt x="73432" y="68401"/>
                  <a:pt x="73730" y="68188"/>
                </a:cubicBezTo>
                <a:cubicBezTo>
                  <a:pt x="74202" y="67716"/>
                  <a:pt x="74297" y="67054"/>
                  <a:pt x="73824" y="66392"/>
                </a:cubicBezTo>
                <a:cubicBezTo>
                  <a:pt x="73565" y="66133"/>
                  <a:pt x="73219" y="65987"/>
                  <a:pt x="72867" y="65987"/>
                </a:cubicBezTo>
                <a:close/>
                <a:moveTo>
                  <a:pt x="53399" y="66119"/>
                </a:moveTo>
                <a:cubicBezTo>
                  <a:pt x="53139" y="66119"/>
                  <a:pt x="52880" y="66202"/>
                  <a:pt x="52651" y="66392"/>
                </a:cubicBezTo>
                <a:cubicBezTo>
                  <a:pt x="52178" y="66865"/>
                  <a:pt x="52083" y="67621"/>
                  <a:pt x="52556" y="68188"/>
                </a:cubicBezTo>
                <a:cubicBezTo>
                  <a:pt x="52816" y="68448"/>
                  <a:pt x="53133" y="68594"/>
                  <a:pt x="53475" y="68594"/>
                </a:cubicBezTo>
                <a:cubicBezTo>
                  <a:pt x="53756" y="68594"/>
                  <a:pt x="54054" y="68496"/>
                  <a:pt x="54352" y="68283"/>
                </a:cubicBezTo>
                <a:cubicBezTo>
                  <a:pt x="54825" y="67810"/>
                  <a:pt x="54919" y="67149"/>
                  <a:pt x="54447" y="66582"/>
                </a:cubicBezTo>
                <a:cubicBezTo>
                  <a:pt x="54165" y="66300"/>
                  <a:pt x="53782" y="66119"/>
                  <a:pt x="53399" y="66119"/>
                </a:cubicBezTo>
                <a:close/>
                <a:moveTo>
                  <a:pt x="43807" y="66271"/>
                </a:moveTo>
                <a:cubicBezTo>
                  <a:pt x="43539" y="66271"/>
                  <a:pt x="43265" y="66369"/>
                  <a:pt x="43009" y="66582"/>
                </a:cubicBezTo>
                <a:cubicBezTo>
                  <a:pt x="42536" y="67054"/>
                  <a:pt x="42347" y="67716"/>
                  <a:pt x="42820" y="68283"/>
                </a:cubicBezTo>
                <a:cubicBezTo>
                  <a:pt x="43088" y="68551"/>
                  <a:pt x="43446" y="68727"/>
                  <a:pt x="43810" y="68727"/>
                </a:cubicBezTo>
                <a:cubicBezTo>
                  <a:pt x="44088" y="68727"/>
                  <a:pt x="44370" y="68624"/>
                  <a:pt x="44616" y="68378"/>
                </a:cubicBezTo>
                <a:cubicBezTo>
                  <a:pt x="45089" y="67905"/>
                  <a:pt x="45183" y="67243"/>
                  <a:pt x="44710" y="66676"/>
                </a:cubicBezTo>
                <a:cubicBezTo>
                  <a:pt x="44451" y="66416"/>
                  <a:pt x="44134" y="66271"/>
                  <a:pt x="43807" y="66271"/>
                </a:cubicBezTo>
                <a:close/>
                <a:moveTo>
                  <a:pt x="34111" y="66271"/>
                </a:moveTo>
                <a:cubicBezTo>
                  <a:pt x="33822" y="66271"/>
                  <a:pt x="33528" y="66369"/>
                  <a:pt x="33273" y="66582"/>
                </a:cubicBezTo>
                <a:cubicBezTo>
                  <a:pt x="32800" y="67054"/>
                  <a:pt x="32706" y="67716"/>
                  <a:pt x="33178" y="68283"/>
                </a:cubicBezTo>
                <a:cubicBezTo>
                  <a:pt x="33460" y="68565"/>
                  <a:pt x="33809" y="68746"/>
                  <a:pt x="34185" y="68746"/>
                </a:cubicBezTo>
                <a:cubicBezTo>
                  <a:pt x="34440" y="68746"/>
                  <a:pt x="34707" y="68663"/>
                  <a:pt x="34974" y="68472"/>
                </a:cubicBezTo>
                <a:cubicBezTo>
                  <a:pt x="35447" y="67999"/>
                  <a:pt x="35542" y="67243"/>
                  <a:pt x="35069" y="66676"/>
                </a:cubicBezTo>
                <a:cubicBezTo>
                  <a:pt x="34809" y="66416"/>
                  <a:pt x="34464" y="66271"/>
                  <a:pt x="34111" y="66271"/>
                </a:cubicBezTo>
                <a:close/>
                <a:moveTo>
                  <a:pt x="24429" y="66365"/>
                </a:moveTo>
                <a:cubicBezTo>
                  <a:pt x="24162" y="66365"/>
                  <a:pt x="23887" y="66463"/>
                  <a:pt x="23631" y="66676"/>
                </a:cubicBezTo>
                <a:cubicBezTo>
                  <a:pt x="23159" y="67149"/>
                  <a:pt x="22970" y="67810"/>
                  <a:pt x="23442" y="68472"/>
                </a:cubicBezTo>
                <a:cubicBezTo>
                  <a:pt x="23702" y="68732"/>
                  <a:pt x="24047" y="68877"/>
                  <a:pt x="24400" y="68877"/>
                </a:cubicBezTo>
                <a:cubicBezTo>
                  <a:pt x="24689" y="68877"/>
                  <a:pt x="24983" y="68779"/>
                  <a:pt x="25238" y="68567"/>
                </a:cubicBezTo>
                <a:cubicBezTo>
                  <a:pt x="25711" y="68094"/>
                  <a:pt x="25805" y="67338"/>
                  <a:pt x="25333" y="66771"/>
                </a:cubicBezTo>
                <a:cubicBezTo>
                  <a:pt x="25073" y="66511"/>
                  <a:pt x="24756" y="66365"/>
                  <a:pt x="24429" y="66365"/>
                </a:cubicBezTo>
                <a:close/>
                <a:moveTo>
                  <a:pt x="14734" y="66460"/>
                </a:moveTo>
                <a:cubicBezTo>
                  <a:pt x="14445" y="66460"/>
                  <a:pt x="14151" y="66558"/>
                  <a:pt x="13895" y="66771"/>
                </a:cubicBezTo>
                <a:cubicBezTo>
                  <a:pt x="13423" y="67243"/>
                  <a:pt x="13328" y="67999"/>
                  <a:pt x="13801" y="68567"/>
                </a:cubicBezTo>
                <a:cubicBezTo>
                  <a:pt x="14060" y="68826"/>
                  <a:pt x="14377" y="68972"/>
                  <a:pt x="14720" y="68972"/>
                </a:cubicBezTo>
                <a:cubicBezTo>
                  <a:pt x="15001" y="68972"/>
                  <a:pt x="15299" y="68874"/>
                  <a:pt x="15597" y="68661"/>
                </a:cubicBezTo>
                <a:cubicBezTo>
                  <a:pt x="16069" y="68188"/>
                  <a:pt x="16164" y="67527"/>
                  <a:pt x="15691" y="66865"/>
                </a:cubicBezTo>
                <a:cubicBezTo>
                  <a:pt x="15432" y="66605"/>
                  <a:pt x="15086" y="66460"/>
                  <a:pt x="14734" y="66460"/>
                </a:cubicBezTo>
                <a:close/>
                <a:moveTo>
                  <a:pt x="67018" y="70741"/>
                </a:moveTo>
                <a:cubicBezTo>
                  <a:pt x="66759" y="70741"/>
                  <a:pt x="66499" y="70835"/>
                  <a:pt x="66262" y="71024"/>
                </a:cubicBezTo>
                <a:cubicBezTo>
                  <a:pt x="66168" y="71119"/>
                  <a:pt x="65979" y="71402"/>
                  <a:pt x="65884" y="71497"/>
                </a:cubicBezTo>
                <a:lnTo>
                  <a:pt x="67775" y="71024"/>
                </a:lnTo>
                <a:cubicBezTo>
                  <a:pt x="67538" y="70835"/>
                  <a:pt x="67278" y="70741"/>
                  <a:pt x="67018" y="70741"/>
                </a:cubicBezTo>
                <a:close/>
                <a:moveTo>
                  <a:pt x="57235" y="70816"/>
                </a:moveTo>
                <a:cubicBezTo>
                  <a:pt x="56957" y="70816"/>
                  <a:pt x="56677" y="70914"/>
                  <a:pt x="56432" y="71119"/>
                </a:cubicBezTo>
                <a:cubicBezTo>
                  <a:pt x="55959" y="71591"/>
                  <a:pt x="55864" y="72348"/>
                  <a:pt x="56337" y="72915"/>
                </a:cubicBezTo>
                <a:cubicBezTo>
                  <a:pt x="56587" y="73164"/>
                  <a:pt x="56941" y="73282"/>
                  <a:pt x="57290" y="73282"/>
                </a:cubicBezTo>
                <a:cubicBezTo>
                  <a:pt x="57603" y="73282"/>
                  <a:pt x="57910" y="73188"/>
                  <a:pt x="58133" y="73009"/>
                </a:cubicBezTo>
                <a:cubicBezTo>
                  <a:pt x="58606" y="72537"/>
                  <a:pt x="58700" y="71875"/>
                  <a:pt x="58228" y="71308"/>
                </a:cubicBezTo>
                <a:cubicBezTo>
                  <a:pt x="57959" y="70986"/>
                  <a:pt x="57600" y="70816"/>
                  <a:pt x="57235" y="70816"/>
                </a:cubicBezTo>
                <a:close/>
                <a:moveTo>
                  <a:pt x="47657" y="70925"/>
                </a:moveTo>
                <a:cubicBezTo>
                  <a:pt x="47369" y="70925"/>
                  <a:pt x="47091" y="70995"/>
                  <a:pt x="46885" y="71119"/>
                </a:cubicBezTo>
                <a:cubicBezTo>
                  <a:pt x="46412" y="71591"/>
                  <a:pt x="46317" y="72348"/>
                  <a:pt x="46790" y="72915"/>
                </a:cubicBezTo>
                <a:cubicBezTo>
                  <a:pt x="47050" y="73174"/>
                  <a:pt x="47367" y="73320"/>
                  <a:pt x="47693" y="73320"/>
                </a:cubicBezTo>
                <a:cubicBezTo>
                  <a:pt x="47961" y="73320"/>
                  <a:pt x="48236" y="73222"/>
                  <a:pt x="48492" y="73009"/>
                </a:cubicBezTo>
                <a:cubicBezTo>
                  <a:pt x="49153" y="72537"/>
                  <a:pt x="49153" y="71875"/>
                  <a:pt x="48681" y="71308"/>
                </a:cubicBezTo>
                <a:cubicBezTo>
                  <a:pt x="48414" y="71041"/>
                  <a:pt x="48028" y="70925"/>
                  <a:pt x="47657" y="70925"/>
                </a:cubicBezTo>
                <a:close/>
                <a:moveTo>
                  <a:pt x="37994" y="70958"/>
                </a:moveTo>
                <a:cubicBezTo>
                  <a:pt x="37723" y="70958"/>
                  <a:pt x="37436" y="71062"/>
                  <a:pt x="37148" y="71308"/>
                </a:cubicBezTo>
                <a:cubicBezTo>
                  <a:pt x="36676" y="71780"/>
                  <a:pt x="36581" y="72442"/>
                  <a:pt x="37054" y="73009"/>
                </a:cubicBezTo>
                <a:cubicBezTo>
                  <a:pt x="37322" y="73277"/>
                  <a:pt x="37680" y="73454"/>
                  <a:pt x="38044" y="73454"/>
                </a:cubicBezTo>
                <a:cubicBezTo>
                  <a:pt x="38322" y="73454"/>
                  <a:pt x="38604" y="73350"/>
                  <a:pt x="38850" y="73104"/>
                </a:cubicBezTo>
                <a:cubicBezTo>
                  <a:pt x="39323" y="72631"/>
                  <a:pt x="39417" y="71969"/>
                  <a:pt x="38944" y="71402"/>
                </a:cubicBezTo>
                <a:cubicBezTo>
                  <a:pt x="38677" y="71135"/>
                  <a:pt x="38349" y="70958"/>
                  <a:pt x="37994" y="70958"/>
                </a:cubicBezTo>
                <a:close/>
                <a:moveTo>
                  <a:pt x="28210" y="71092"/>
                </a:moveTo>
                <a:cubicBezTo>
                  <a:pt x="27943" y="71092"/>
                  <a:pt x="27668" y="71189"/>
                  <a:pt x="27412" y="71402"/>
                </a:cubicBezTo>
                <a:cubicBezTo>
                  <a:pt x="26940" y="71875"/>
                  <a:pt x="26751" y="72537"/>
                  <a:pt x="27223" y="73198"/>
                </a:cubicBezTo>
                <a:cubicBezTo>
                  <a:pt x="27473" y="73448"/>
                  <a:pt x="27828" y="73566"/>
                  <a:pt x="28177" y="73566"/>
                </a:cubicBezTo>
                <a:cubicBezTo>
                  <a:pt x="28489" y="73566"/>
                  <a:pt x="28796" y="73471"/>
                  <a:pt x="29019" y="73293"/>
                </a:cubicBezTo>
                <a:cubicBezTo>
                  <a:pt x="29492" y="72820"/>
                  <a:pt x="29586" y="72064"/>
                  <a:pt x="29114" y="71497"/>
                </a:cubicBezTo>
                <a:cubicBezTo>
                  <a:pt x="28854" y="71237"/>
                  <a:pt x="28537" y="71092"/>
                  <a:pt x="28210" y="71092"/>
                </a:cubicBezTo>
                <a:close/>
                <a:moveTo>
                  <a:pt x="18515" y="71092"/>
                </a:moveTo>
                <a:cubicBezTo>
                  <a:pt x="18226" y="71092"/>
                  <a:pt x="17932" y="71189"/>
                  <a:pt x="17676" y="71402"/>
                </a:cubicBezTo>
                <a:cubicBezTo>
                  <a:pt x="17204" y="71875"/>
                  <a:pt x="17109" y="72537"/>
                  <a:pt x="17582" y="73198"/>
                </a:cubicBezTo>
                <a:cubicBezTo>
                  <a:pt x="17841" y="73458"/>
                  <a:pt x="18215" y="73604"/>
                  <a:pt x="18578" y="73604"/>
                </a:cubicBezTo>
                <a:cubicBezTo>
                  <a:pt x="18875" y="73604"/>
                  <a:pt x="19165" y="73506"/>
                  <a:pt x="19378" y="73293"/>
                </a:cubicBezTo>
                <a:cubicBezTo>
                  <a:pt x="19850" y="72820"/>
                  <a:pt x="19945" y="72064"/>
                  <a:pt x="19472" y="71497"/>
                </a:cubicBezTo>
                <a:cubicBezTo>
                  <a:pt x="19213" y="71237"/>
                  <a:pt x="18867" y="71092"/>
                  <a:pt x="18515" y="71092"/>
                </a:cubicBezTo>
                <a:close/>
                <a:moveTo>
                  <a:pt x="8864" y="71186"/>
                </a:moveTo>
                <a:cubicBezTo>
                  <a:pt x="8584" y="71186"/>
                  <a:pt x="8290" y="71284"/>
                  <a:pt x="8035" y="71497"/>
                </a:cubicBezTo>
                <a:cubicBezTo>
                  <a:pt x="7562" y="71969"/>
                  <a:pt x="7373" y="72726"/>
                  <a:pt x="7846" y="73293"/>
                </a:cubicBezTo>
                <a:cubicBezTo>
                  <a:pt x="8105" y="73553"/>
                  <a:pt x="8479" y="73698"/>
                  <a:pt x="8842" y="73698"/>
                </a:cubicBezTo>
                <a:cubicBezTo>
                  <a:pt x="9139" y="73698"/>
                  <a:pt x="9429" y="73600"/>
                  <a:pt x="9642" y="73387"/>
                </a:cubicBezTo>
                <a:cubicBezTo>
                  <a:pt x="10114" y="72915"/>
                  <a:pt x="10209" y="72253"/>
                  <a:pt x="9736" y="71591"/>
                </a:cubicBezTo>
                <a:cubicBezTo>
                  <a:pt x="9528" y="71332"/>
                  <a:pt x="9206" y="71186"/>
                  <a:pt x="8864" y="71186"/>
                </a:cubicBezTo>
                <a:close/>
                <a:moveTo>
                  <a:pt x="41806" y="75723"/>
                </a:moveTo>
                <a:cubicBezTo>
                  <a:pt x="41526" y="75723"/>
                  <a:pt x="41228" y="75821"/>
                  <a:pt x="40929" y="76034"/>
                </a:cubicBezTo>
                <a:cubicBezTo>
                  <a:pt x="40646" y="76318"/>
                  <a:pt x="40457" y="76790"/>
                  <a:pt x="40646" y="77263"/>
                </a:cubicBezTo>
                <a:lnTo>
                  <a:pt x="43009" y="76696"/>
                </a:lnTo>
                <a:cubicBezTo>
                  <a:pt x="43009" y="76507"/>
                  <a:pt x="42820" y="76318"/>
                  <a:pt x="42725" y="76129"/>
                </a:cubicBezTo>
                <a:cubicBezTo>
                  <a:pt x="42466" y="75869"/>
                  <a:pt x="42149" y="75723"/>
                  <a:pt x="41806" y="75723"/>
                </a:cubicBezTo>
                <a:close/>
                <a:moveTo>
                  <a:pt x="32126" y="75818"/>
                </a:moveTo>
                <a:cubicBezTo>
                  <a:pt x="31837" y="75818"/>
                  <a:pt x="31543" y="75916"/>
                  <a:pt x="31288" y="76129"/>
                </a:cubicBezTo>
                <a:cubicBezTo>
                  <a:pt x="30815" y="76601"/>
                  <a:pt x="30721" y="77263"/>
                  <a:pt x="31193" y="77925"/>
                </a:cubicBezTo>
                <a:cubicBezTo>
                  <a:pt x="31443" y="78174"/>
                  <a:pt x="31745" y="78292"/>
                  <a:pt x="32058" y="78292"/>
                </a:cubicBezTo>
                <a:cubicBezTo>
                  <a:pt x="32338" y="78292"/>
                  <a:pt x="32627" y="78198"/>
                  <a:pt x="32895" y="78019"/>
                </a:cubicBezTo>
                <a:cubicBezTo>
                  <a:pt x="33367" y="77546"/>
                  <a:pt x="33557" y="76790"/>
                  <a:pt x="33084" y="76223"/>
                </a:cubicBezTo>
                <a:cubicBezTo>
                  <a:pt x="32824" y="75963"/>
                  <a:pt x="32479" y="75818"/>
                  <a:pt x="32126" y="75818"/>
                </a:cubicBezTo>
                <a:close/>
                <a:moveTo>
                  <a:pt x="12749" y="75818"/>
                </a:moveTo>
                <a:cubicBezTo>
                  <a:pt x="12460" y="75818"/>
                  <a:pt x="12166" y="75916"/>
                  <a:pt x="11910" y="76129"/>
                </a:cubicBezTo>
                <a:cubicBezTo>
                  <a:pt x="11438" y="76696"/>
                  <a:pt x="11438" y="77452"/>
                  <a:pt x="11816" y="77830"/>
                </a:cubicBezTo>
                <a:cubicBezTo>
                  <a:pt x="12084" y="78152"/>
                  <a:pt x="12413" y="78322"/>
                  <a:pt x="12752" y="78322"/>
                </a:cubicBezTo>
                <a:cubicBezTo>
                  <a:pt x="13009" y="78322"/>
                  <a:pt x="13272" y="78223"/>
                  <a:pt x="13517" y="78019"/>
                </a:cubicBezTo>
                <a:cubicBezTo>
                  <a:pt x="13990" y="77546"/>
                  <a:pt x="14179" y="76790"/>
                  <a:pt x="13706" y="76223"/>
                </a:cubicBezTo>
                <a:cubicBezTo>
                  <a:pt x="13446" y="75963"/>
                  <a:pt x="13101" y="75818"/>
                  <a:pt x="12749" y="75818"/>
                </a:cubicBezTo>
                <a:close/>
                <a:moveTo>
                  <a:pt x="22429" y="75912"/>
                </a:moveTo>
                <a:cubicBezTo>
                  <a:pt x="22148" y="75912"/>
                  <a:pt x="21850" y="76010"/>
                  <a:pt x="21552" y="76223"/>
                </a:cubicBezTo>
                <a:cubicBezTo>
                  <a:pt x="21079" y="76696"/>
                  <a:pt x="20985" y="77452"/>
                  <a:pt x="21457" y="78019"/>
                </a:cubicBezTo>
                <a:cubicBezTo>
                  <a:pt x="21717" y="78279"/>
                  <a:pt x="22062" y="78424"/>
                  <a:pt x="22415" y="78424"/>
                </a:cubicBezTo>
                <a:cubicBezTo>
                  <a:pt x="22704" y="78424"/>
                  <a:pt x="22998" y="78326"/>
                  <a:pt x="23253" y="78114"/>
                </a:cubicBezTo>
                <a:cubicBezTo>
                  <a:pt x="23726" y="77641"/>
                  <a:pt x="23820" y="76790"/>
                  <a:pt x="23348" y="76318"/>
                </a:cubicBezTo>
                <a:cubicBezTo>
                  <a:pt x="23088" y="76058"/>
                  <a:pt x="22771" y="75912"/>
                  <a:pt x="22429" y="75912"/>
                </a:cubicBezTo>
                <a:close/>
                <a:moveTo>
                  <a:pt x="3876" y="76318"/>
                </a:moveTo>
                <a:lnTo>
                  <a:pt x="2930" y="78492"/>
                </a:lnTo>
                <a:cubicBezTo>
                  <a:pt x="3308" y="78492"/>
                  <a:pt x="3592" y="78397"/>
                  <a:pt x="3876" y="78208"/>
                </a:cubicBezTo>
                <a:cubicBezTo>
                  <a:pt x="4348" y="77735"/>
                  <a:pt x="4443" y="77074"/>
                  <a:pt x="3970" y="76507"/>
                </a:cubicBezTo>
                <a:lnTo>
                  <a:pt x="3876" y="76318"/>
                </a:lnTo>
                <a:close/>
                <a:moveTo>
                  <a:pt x="16624" y="80639"/>
                </a:moveTo>
                <a:cubicBezTo>
                  <a:pt x="16335" y="80639"/>
                  <a:pt x="16041" y="80736"/>
                  <a:pt x="15786" y="80949"/>
                </a:cubicBezTo>
                <a:cubicBezTo>
                  <a:pt x="15313" y="81422"/>
                  <a:pt x="15219" y="82178"/>
                  <a:pt x="15691" y="82745"/>
                </a:cubicBezTo>
                <a:lnTo>
                  <a:pt x="15880" y="82934"/>
                </a:lnTo>
                <a:lnTo>
                  <a:pt x="17676" y="82556"/>
                </a:lnTo>
                <a:cubicBezTo>
                  <a:pt x="17960" y="81989"/>
                  <a:pt x="17960" y="81422"/>
                  <a:pt x="17582" y="81044"/>
                </a:cubicBezTo>
                <a:cubicBezTo>
                  <a:pt x="17322" y="80784"/>
                  <a:pt x="16977" y="80639"/>
                  <a:pt x="16624" y="80639"/>
                </a:cubicBezTo>
                <a:close/>
                <a:moveTo>
                  <a:pt x="6942" y="80639"/>
                </a:moveTo>
                <a:cubicBezTo>
                  <a:pt x="6674" y="80639"/>
                  <a:pt x="6400" y="80736"/>
                  <a:pt x="6144" y="80949"/>
                </a:cubicBezTo>
                <a:cubicBezTo>
                  <a:pt x="5482" y="81422"/>
                  <a:pt x="5482" y="82178"/>
                  <a:pt x="5955" y="82745"/>
                </a:cubicBezTo>
                <a:cubicBezTo>
                  <a:pt x="6215" y="83005"/>
                  <a:pt x="6560" y="83151"/>
                  <a:pt x="6913" y="83151"/>
                </a:cubicBezTo>
                <a:cubicBezTo>
                  <a:pt x="7202" y="83151"/>
                  <a:pt x="7496" y="83053"/>
                  <a:pt x="7751" y="82840"/>
                </a:cubicBezTo>
                <a:cubicBezTo>
                  <a:pt x="8224" y="82367"/>
                  <a:pt x="8318" y="81706"/>
                  <a:pt x="7846" y="81044"/>
                </a:cubicBezTo>
                <a:cubicBezTo>
                  <a:pt x="7586" y="80784"/>
                  <a:pt x="7269" y="80639"/>
                  <a:pt x="6942" y="80639"/>
                </a:cubicBezTo>
                <a:close/>
                <a:moveTo>
                  <a:pt x="1046" y="85502"/>
                </a:moveTo>
                <a:cubicBezTo>
                  <a:pt x="799" y="85502"/>
                  <a:pt x="541" y="85586"/>
                  <a:pt x="284" y="85770"/>
                </a:cubicBezTo>
                <a:cubicBezTo>
                  <a:pt x="189" y="86054"/>
                  <a:pt x="0" y="86243"/>
                  <a:pt x="0" y="86526"/>
                </a:cubicBezTo>
                <a:lnTo>
                  <a:pt x="2080" y="86054"/>
                </a:lnTo>
                <a:cubicBezTo>
                  <a:pt x="1791" y="85708"/>
                  <a:pt x="1432" y="85502"/>
                  <a:pt x="1046" y="85502"/>
                </a:cubicBezTo>
                <a:close/>
              </a:path>
            </a:pathLst>
          </a:custGeom>
          <a:solidFill>
            <a:srgbClr val="000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57;p69">
            <a:extLst>
              <a:ext uri="{FF2B5EF4-FFF2-40B4-BE49-F238E27FC236}">
                <a16:creationId xmlns:a16="http://schemas.microsoft.com/office/drawing/2014/main" id="{E249C664-2379-9D1A-CAFE-E24DBD6A4060}"/>
              </a:ext>
            </a:extLst>
          </p:cNvPr>
          <p:cNvSpPr/>
          <p:nvPr/>
        </p:nvSpPr>
        <p:spPr>
          <a:xfrm>
            <a:off x="591911" y="1678758"/>
            <a:ext cx="2684124" cy="1113107"/>
          </a:xfrm>
          <a:custGeom>
            <a:avLst/>
            <a:gdLst/>
            <a:ahLst/>
            <a:cxnLst/>
            <a:rect l="l" t="t" r="r" b="b"/>
            <a:pathLst>
              <a:path w="194818" h="36110" fill="none" extrusionOk="0">
                <a:moveTo>
                  <a:pt x="1" y="1"/>
                </a:moveTo>
                <a:lnTo>
                  <a:pt x="194817" y="1"/>
                </a:lnTo>
                <a:lnTo>
                  <a:pt x="194817" y="36109"/>
                </a:lnTo>
                <a:lnTo>
                  <a:pt x="1" y="36109"/>
                </a:lnTo>
              </a:path>
            </a:pathLst>
          </a:custGeom>
          <a:noFill/>
          <a:ln w="28350" cap="flat" cmpd="sng">
            <a:solidFill>
              <a:srgbClr val="036B9F"/>
            </a:solidFill>
            <a:prstDash val="solid"/>
            <a:miter lim="945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roup 18">
            <a:extLst>
              <a:ext uri="{FF2B5EF4-FFF2-40B4-BE49-F238E27FC236}">
                <a16:creationId xmlns:a16="http://schemas.microsoft.com/office/drawing/2014/main" id="{4107A1CA-E7D7-05C8-9980-D63D97964D64}"/>
              </a:ext>
            </a:extLst>
          </p:cNvPr>
          <p:cNvGrpSpPr/>
          <p:nvPr/>
        </p:nvGrpSpPr>
        <p:grpSpPr>
          <a:xfrm>
            <a:off x="10956938" y="0"/>
            <a:ext cx="1211605" cy="1426465"/>
            <a:chOff x="10877169" y="110933"/>
            <a:chExt cx="1211605" cy="1426465"/>
          </a:xfrm>
        </p:grpSpPr>
        <p:grpSp>
          <p:nvGrpSpPr>
            <p:cNvPr id="20" name="Group 19">
              <a:extLst>
                <a:ext uri="{FF2B5EF4-FFF2-40B4-BE49-F238E27FC236}">
                  <a16:creationId xmlns:a16="http://schemas.microsoft.com/office/drawing/2014/main" id="{A6EE281D-C1DA-C725-0DB0-48A83F9A69D8}"/>
                </a:ext>
              </a:extLst>
            </p:cNvPr>
            <p:cNvGrpSpPr/>
            <p:nvPr/>
          </p:nvGrpSpPr>
          <p:grpSpPr>
            <a:xfrm>
              <a:off x="10877169" y="110933"/>
              <a:ext cx="769570" cy="1426465"/>
              <a:chOff x="10877169" y="110933"/>
              <a:chExt cx="769570" cy="1426465"/>
            </a:xfrm>
          </p:grpSpPr>
          <p:grpSp>
            <p:nvGrpSpPr>
              <p:cNvPr id="28" name="Group 27">
                <a:extLst>
                  <a:ext uri="{FF2B5EF4-FFF2-40B4-BE49-F238E27FC236}">
                    <a16:creationId xmlns:a16="http://schemas.microsoft.com/office/drawing/2014/main" id="{8A6700EB-A65A-0771-5798-CA86BDA4AA9D}"/>
                  </a:ext>
                </a:extLst>
              </p:cNvPr>
              <p:cNvGrpSpPr/>
              <p:nvPr/>
            </p:nvGrpSpPr>
            <p:grpSpPr>
              <a:xfrm>
                <a:off x="10877169" y="110933"/>
                <a:ext cx="350123" cy="1426465"/>
                <a:chOff x="10919534" y="372862"/>
                <a:chExt cx="458679" cy="1868743"/>
              </a:xfrm>
            </p:grpSpPr>
            <p:sp>
              <p:nvSpPr>
                <p:cNvPr id="36" name="Rectangle 35">
                  <a:extLst>
                    <a:ext uri="{FF2B5EF4-FFF2-40B4-BE49-F238E27FC236}">
                      <a16:creationId xmlns:a16="http://schemas.microsoft.com/office/drawing/2014/main" id="{B87E82B5-2F2D-62B1-C3A0-BCF30997F9FA}"/>
                    </a:ext>
                  </a:extLst>
                </p:cNvPr>
                <p:cNvSpPr/>
                <p:nvPr/>
              </p:nvSpPr>
              <p:spPr>
                <a:xfrm flipH="1">
                  <a:off x="1091953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37" name="Rectangle 36">
                  <a:extLst>
                    <a:ext uri="{FF2B5EF4-FFF2-40B4-BE49-F238E27FC236}">
                      <a16:creationId xmlns:a16="http://schemas.microsoft.com/office/drawing/2014/main" id="{1D957932-BAD5-2DB4-744B-8772BB207CEC}"/>
                    </a:ext>
                  </a:extLst>
                </p:cNvPr>
                <p:cNvSpPr/>
                <p:nvPr/>
              </p:nvSpPr>
              <p:spPr>
                <a:xfrm>
                  <a:off x="11108924" y="372862"/>
                  <a:ext cx="79899" cy="1024677"/>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38" name="Rectangle 37">
                  <a:extLst>
                    <a:ext uri="{FF2B5EF4-FFF2-40B4-BE49-F238E27FC236}">
                      <a16:creationId xmlns:a16="http://schemas.microsoft.com/office/drawing/2014/main" id="{A3C1A2DB-D89D-D2DB-B783-3A84862473C6}"/>
                    </a:ext>
                  </a:extLst>
                </p:cNvPr>
                <p:cNvSpPr/>
                <p:nvPr/>
              </p:nvSpPr>
              <p:spPr>
                <a:xfrm flipH="1">
                  <a:off x="1129831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39" name="Rectangle 38">
                  <a:extLst>
                    <a:ext uri="{FF2B5EF4-FFF2-40B4-BE49-F238E27FC236}">
                      <a16:creationId xmlns:a16="http://schemas.microsoft.com/office/drawing/2014/main" id="{2F145D8D-FF15-774F-96C7-3062FBB99694}"/>
                    </a:ext>
                  </a:extLst>
                </p:cNvPr>
                <p:cNvSpPr/>
                <p:nvPr/>
              </p:nvSpPr>
              <p:spPr>
                <a:xfrm>
                  <a:off x="10934330"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40" name="Rectangle 39">
                  <a:extLst>
                    <a:ext uri="{FF2B5EF4-FFF2-40B4-BE49-F238E27FC236}">
                      <a16:creationId xmlns:a16="http://schemas.microsoft.com/office/drawing/2014/main" id="{BD48DD39-AC68-25C4-8B34-14FAFDFAC943}"/>
                    </a:ext>
                  </a:extLst>
                </p:cNvPr>
                <p:cNvSpPr/>
                <p:nvPr/>
              </p:nvSpPr>
              <p:spPr>
                <a:xfrm>
                  <a:off x="11298314"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41" name="Rectangle 40">
                  <a:extLst>
                    <a:ext uri="{FF2B5EF4-FFF2-40B4-BE49-F238E27FC236}">
                      <a16:creationId xmlns:a16="http://schemas.microsoft.com/office/drawing/2014/main" id="{F2114F5A-B2D5-590B-729C-634727DF4126}"/>
                    </a:ext>
                  </a:extLst>
                </p:cNvPr>
                <p:cNvSpPr/>
                <p:nvPr/>
              </p:nvSpPr>
              <p:spPr>
                <a:xfrm flipH="1">
                  <a:off x="11123720" y="1470400"/>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grpSp>
            <p:nvGrpSpPr>
              <p:cNvPr id="29" name="Group 28">
                <a:extLst>
                  <a:ext uri="{FF2B5EF4-FFF2-40B4-BE49-F238E27FC236}">
                    <a16:creationId xmlns:a16="http://schemas.microsoft.com/office/drawing/2014/main" id="{11A1A6E2-7647-7D2D-7514-7918D628B5DD}"/>
                  </a:ext>
                </a:extLst>
              </p:cNvPr>
              <p:cNvGrpSpPr/>
              <p:nvPr/>
            </p:nvGrpSpPr>
            <p:grpSpPr>
              <a:xfrm>
                <a:off x="11296616" y="110933"/>
                <a:ext cx="350123" cy="1426465"/>
                <a:chOff x="10919534" y="372862"/>
                <a:chExt cx="458679" cy="1868743"/>
              </a:xfrm>
            </p:grpSpPr>
            <p:sp>
              <p:nvSpPr>
                <p:cNvPr id="30" name="Rectangle 29">
                  <a:extLst>
                    <a:ext uri="{FF2B5EF4-FFF2-40B4-BE49-F238E27FC236}">
                      <a16:creationId xmlns:a16="http://schemas.microsoft.com/office/drawing/2014/main" id="{0774C517-66B0-7621-A932-A5CCE813A9CD}"/>
                    </a:ext>
                  </a:extLst>
                </p:cNvPr>
                <p:cNvSpPr/>
                <p:nvPr/>
              </p:nvSpPr>
              <p:spPr>
                <a:xfrm flipH="1">
                  <a:off x="1091953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31" name="Rectangle 30">
                  <a:extLst>
                    <a:ext uri="{FF2B5EF4-FFF2-40B4-BE49-F238E27FC236}">
                      <a16:creationId xmlns:a16="http://schemas.microsoft.com/office/drawing/2014/main" id="{ACB93C8E-FE15-415D-5E1B-60F369FCF8B7}"/>
                    </a:ext>
                  </a:extLst>
                </p:cNvPr>
                <p:cNvSpPr/>
                <p:nvPr/>
              </p:nvSpPr>
              <p:spPr>
                <a:xfrm>
                  <a:off x="11108924" y="372862"/>
                  <a:ext cx="79899" cy="1024677"/>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32" name="Rectangle 31">
                  <a:extLst>
                    <a:ext uri="{FF2B5EF4-FFF2-40B4-BE49-F238E27FC236}">
                      <a16:creationId xmlns:a16="http://schemas.microsoft.com/office/drawing/2014/main" id="{889384A4-DAAD-EA56-64DF-D6A703EFF5DB}"/>
                    </a:ext>
                  </a:extLst>
                </p:cNvPr>
                <p:cNvSpPr/>
                <p:nvPr/>
              </p:nvSpPr>
              <p:spPr>
                <a:xfrm flipH="1">
                  <a:off x="1129831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33" name="Rectangle 32">
                  <a:extLst>
                    <a:ext uri="{FF2B5EF4-FFF2-40B4-BE49-F238E27FC236}">
                      <a16:creationId xmlns:a16="http://schemas.microsoft.com/office/drawing/2014/main" id="{1C3A4510-65F0-8302-9A98-E5BF45608D7F}"/>
                    </a:ext>
                  </a:extLst>
                </p:cNvPr>
                <p:cNvSpPr/>
                <p:nvPr/>
              </p:nvSpPr>
              <p:spPr>
                <a:xfrm>
                  <a:off x="10934330"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34" name="Rectangle 33">
                  <a:extLst>
                    <a:ext uri="{FF2B5EF4-FFF2-40B4-BE49-F238E27FC236}">
                      <a16:creationId xmlns:a16="http://schemas.microsoft.com/office/drawing/2014/main" id="{CEFB1F0D-F107-442B-9D1E-D37B899F251B}"/>
                    </a:ext>
                  </a:extLst>
                </p:cNvPr>
                <p:cNvSpPr/>
                <p:nvPr/>
              </p:nvSpPr>
              <p:spPr>
                <a:xfrm>
                  <a:off x="11298314"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35" name="Rectangle 34">
                  <a:extLst>
                    <a:ext uri="{FF2B5EF4-FFF2-40B4-BE49-F238E27FC236}">
                      <a16:creationId xmlns:a16="http://schemas.microsoft.com/office/drawing/2014/main" id="{1EACF415-B431-65BA-456A-A7F8DA5C33FB}"/>
                    </a:ext>
                  </a:extLst>
                </p:cNvPr>
                <p:cNvSpPr/>
                <p:nvPr/>
              </p:nvSpPr>
              <p:spPr>
                <a:xfrm flipH="1">
                  <a:off x="11123720" y="1470400"/>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grpSp>
        <p:grpSp>
          <p:nvGrpSpPr>
            <p:cNvPr id="21" name="Group 20">
              <a:extLst>
                <a:ext uri="{FF2B5EF4-FFF2-40B4-BE49-F238E27FC236}">
                  <a16:creationId xmlns:a16="http://schemas.microsoft.com/office/drawing/2014/main" id="{B0CFC4C9-8323-4046-93EB-A3C09178BED2}"/>
                </a:ext>
              </a:extLst>
            </p:cNvPr>
            <p:cNvGrpSpPr/>
            <p:nvPr/>
          </p:nvGrpSpPr>
          <p:grpSpPr>
            <a:xfrm>
              <a:off x="11738651" y="110933"/>
              <a:ext cx="350123" cy="1426465"/>
              <a:chOff x="10919534" y="372862"/>
              <a:chExt cx="458679" cy="1868743"/>
            </a:xfrm>
          </p:grpSpPr>
          <p:sp>
            <p:nvSpPr>
              <p:cNvPr id="22" name="Rectangle 21">
                <a:extLst>
                  <a:ext uri="{FF2B5EF4-FFF2-40B4-BE49-F238E27FC236}">
                    <a16:creationId xmlns:a16="http://schemas.microsoft.com/office/drawing/2014/main" id="{73CBE2E2-A8F2-5D54-8E33-7F2C01E44032}"/>
                  </a:ext>
                </a:extLst>
              </p:cNvPr>
              <p:cNvSpPr/>
              <p:nvPr/>
            </p:nvSpPr>
            <p:spPr>
              <a:xfrm flipH="1">
                <a:off x="1091953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3" name="Rectangle 22">
                <a:extLst>
                  <a:ext uri="{FF2B5EF4-FFF2-40B4-BE49-F238E27FC236}">
                    <a16:creationId xmlns:a16="http://schemas.microsoft.com/office/drawing/2014/main" id="{9CAC673A-FB4B-6B70-E488-B8BF38CC7426}"/>
                  </a:ext>
                </a:extLst>
              </p:cNvPr>
              <p:cNvSpPr/>
              <p:nvPr/>
            </p:nvSpPr>
            <p:spPr>
              <a:xfrm>
                <a:off x="11108924" y="372862"/>
                <a:ext cx="79899" cy="1024677"/>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4" name="Rectangle 23">
                <a:extLst>
                  <a:ext uri="{FF2B5EF4-FFF2-40B4-BE49-F238E27FC236}">
                    <a16:creationId xmlns:a16="http://schemas.microsoft.com/office/drawing/2014/main" id="{E8FE8F0C-4468-D2C5-4E59-5042CABB6A67}"/>
                  </a:ext>
                </a:extLst>
              </p:cNvPr>
              <p:cNvSpPr/>
              <p:nvPr/>
            </p:nvSpPr>
            <p:spPr>
              <a:xfrm flipH="1">
                <a:off x="1129831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5" name="Rectangle 24">
                <a:extLst>
                  <a:ext uri="{FF2B5EF4-FFF2-40B4-BE49-F238E27FC236}">
                    <a16:creationId xmlns:a16="http://schemas.microsoft.com/office/drawing/2014/main" id="{B6AE69F1-19D5-5D7A-30B8-1B7E8A90A015}"/>
                  </a:ext>
                </a:extLst>
              </p:cNvPr>
              <p:cNvSpPr/>
              <p:nvPr/>
            </p:nvSpPr>
            <p:spPr>
              <a:xfrm>
                <a:off x="10934330"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6" name="Rectangle 25">
                <a:extLst>
                  <a:ext uri="{FF2B5EF4-FFF2-40B4-BE49-F238E27FC236}">
                    <a16:creationId xmlns:a16="http://schemas.microsoft.com/office/drawing/2014/main" id="{08DC2317-8B1F-F8B4-C935-0E1958395AEB}"/>
                  </a:ext>
                </a:extLst>
              </p:cNvPr>
              <p:cNvSpPr/>
              <p:nvPr/>
            </p:nvSpPr>
            <p:spPr>
              <a:xfrm>
                <a:off x="11298314"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7" name="Rectangle 26">
                <a:extLst>
                  <a:ext uri="{FF2B5EF4-FFF2-40B4-BE49-F238E27FC236}">
                    <a16:creationId xmlns:a16="http://schemas.microsoft.com/office/drawing/2014/main" id="{5062BD9E-FEEB-86F7-3815-FAE76B4CE4EE}"/>
                  </a:ext>
                </a:extLst>
              </p:cNvPr>
              <p:cNvSpPr/>
              <p:nvPr/>
            </p:nvSpPr>
            <p:spPr>
              <a:xfrm flipH="1">
                <a:off x="11123720" y="1470400"/>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grpSp>
    </p:spTree>
    <p:extLst>
      <p:ext uri="{BB962C8B-B14F-4D97-AF65-F5344CB8AC3E}">
        <p14:creationId xmlns:p14="http://schemas.microsoft.com/office/powerpoint/2010/main" val="289940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creenshot, font, logo  Description automatically generated">
            <a:extLst>
              <a:ext uri="{FF2B5EF4-FFF2-40B4-BE49-F238E27FC236}">
                <a16:creationId xmlns:a16="http://schemas.microsoft.com/office/drawing/2014/main" id="{59807FCE-956D-184D-1AAC-76AC69CD8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9552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218;p69">
            <a:extLst>
              <a:ext uri="{FF2B5EF4-FFF2-40B4-BE49-F238E27FC236}">
                <a16:creationId xmlns:a16="http://schemas.microsoft.com/office/drawing/2014/main" id="{7F097C98-BD6C-09DA-5F8F-FA74BB358122}"/>
              </a:ext>
            </a:extLst>
          </p:cNvPr>
          <p:cNvGrpSpPr/>
          <p:nvPr/>
        </p:nvGrpSpPr>
        <p:grpSpPr>
          <a:xfrm>
            <a:off x="274360" y="3095715"/>
            <a:ext cx="5650675" cy="3210955"/>
            <a:chOff x="2953182" y="4684018"/>
            <a:chExt cx="643254" cy="647594"/>
          </a:xfrm>
        </p:grpSpPr>
        <p:sp>
          <p:nvSpPr>
            <p:cNvPr id="4" name="Google Shape;1219;p69">
              <a:extLst>
                <a:ext uri="{FF2B5EF4-FFF2-40B4-BE49-F238E27FC236}">
                  <a16:creationId xmlns:a16="http://schemas.microsoft.com/office/drawing/2014/main" id="{ED63FD9E-4FE6-18C7-A182-13CE95FF2191}"/>
                </a:ext>
              </a:extLst>
            </p:cNvPr>
            <p:cNvSpPr/>
            <p:nvPr/>
          </p:nvSpPr>
          <p:spPr>
            <a:xfrm>
              <a:off x="2953182" y="4688363"/>
              <a:ext cx="643254" cy="643249"/>
            </a:xfrm>
            <a:custGeom>
              <a:avLst/>
              <a:gdLst/>
              <a:ahLst/>
              <a:cxnLst/>
              <a:rect l="l" t="t" r="r" b="b"/>
              <a:pathLst>
                <a:path w="111919" h="111918" extrusionOk="0">
                  <a:moveTo>
                    <a:pt x="111918" y="0"/>
                  </a:moveTo>
                  <a:cubicBezTo>
                    <a:pt x="111729" y="61820"/>
                    <a:pt x="61631" y="111918"/>
                    <a:pt x="0" y="111918"/>
                  </a:cubicBezTo>
                  <a:lnTo>
                    <a:pt x="111918" y="111918"/>
                  </a:lnTo>
                  <a:lnTo>
                    <a:pt x="111918" y="0"/>
                  </a:lnTo>
                  <a:close/>
                </a:path>
              </a:pathLst>
            </a:custGeom>
            <a:solidFill>
              <a:srgbClr val="F49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20;p69">
              <a:extLst>
                <a:ext uri="{FF2B5EF4-FFF2-40B4-BE49-F238E27FC236}">
                  <a16:creationId xmlns:a16="http://schemas.microsoft.com/office/drawing/2014/main" id="{48268D08-D89E-204D-DE68-6CDCA35D1945}"/>
                </a:ext>
              </a:extLst>
            </p:cNvPr>
            <p:cNvSpPr/>
            <p:nvPr/>
          </p:nvSpPr>
          <p:spPr>
            <a:xfrm>
              <a:off x="2953182" y="4684018"/>
              <a:ext cx="643254" cy="646508"/>
            </a:xfrm>
            <a:custGeom>
              <a:avLst/>
              <a:gdLst/>
              <a:ahLst/>
              <a:cxnLst/>
              <a:rect l="l" t="t" r="r" b="b"/>
              <a:pathLst>
                <a:path w="111919" h="112485" extrusionOk="0">
                  <a:moveTo>
                    <a:pt x="0" y="0"/>
                  </a:moveTo>
                  <a:lnTo>
                    <a:pt x="0" y="189"/>
                  </a:lnTo>
                  <a:lnTo>
                    <a:pt x="0" y="112485"/>
                  </a:lnTo>
                  <a:cubicBezTo>
                    <a:pt x="61820" y="112485"/>
                    <a:pt x="111918" y="62387"/>
                    <a:pt x="111918" y="567"/>
                  </a:cubicBezTo>
                  <a:lnTo>
                    <a:pt x="111918" y="0"/>
                  </a:lnTo>
                  <a:close/>
                </a:path>
              </a:pathLst>
            </a:custGeom>
            <a:solidFill>
              <a:srgbClr val="9BA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 name="Title 15">
            <a:extLst>
              <a:ext uri="{FF2B5EF4-FFF2-40B4-BE49-F238E27FC236}">
                <a16:creationId xmlns:a16="http://schemas.microsoft.com/office/drawing/2014/main" id="{026534F4-784F-EBFB-4B2E-9C2741D314B9}"/>
              </a:ext>
            </a:extLst>
          </p:cNvPr>
          <p:cNvSpPr txBox="1">
            <a:spLocks/>
          </p:cNvSpPr>
          <p:nvPr/>
        </p:nvSpPr>
        <p:spPr>
          <a:xfrm>
            <a:off x="121960" y="16723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18" name="Title 2">
            <a:extLst>
              <a:ext uri="{FF2B5EF4-FFF2-40B4-BE49-F238E27FC236}">
                <a16:creationId xmlns:a16="http://schemas.microsoft.com/office/drawing/2014/main" id="{CF7E0CFF-37CF-B5EB-51C1-66BAD2196917}"/>
              </a:ext>
            </a:extLst>
          </p:cNvPr>
          <p:cNvSpPr>
            <a:spLocks noGrp="1"/>
          </p:cNvSpPr>
          <p:nvPr>
            <p:ph type="title"/>
          </p:nvPr>
        </p:nvSpPr>
        <p:spPr>
          <a:xfrm>
            <a:off x="644752" y="1030385"/>
            <a:ext cx="6289870" cy="1243584"/>
          </a:xfrm>
        </p:spPr>
        <p:txBody>
          <a:bodyPr>
            <a:normAutofit/>
          </a:bodyPr>
          <a:lstStyle/>
          <a:p>
            <a:pPr>
              <a:defRPr sz="3200" b="1">
                <a:solidFill>
                  <a:srgbClr val="036B9F"/>
                </a:solidFill>
                <a:latin typeface="Myriad Pro" panose="020B0503030403020204" pitchFamily="34" charset="0"/>
              </a:defRPr>
            </a:pPr>
            <a:r>
              <a:t>SKUP'un ekonomi ile bağlantısı</a:t>
            </a:r>
          </a:p>
        </p:txBody>
      </p:sp>
      <p:sp>
        <p:nvSpPr>
          <p:cNvPr id="19" name="Content Placeholder 3">
            <a:extLst>
              <a:ext uri="{FF2B5EF4-FFF2-40B4-BE49-F238E27FC236}">
                <a16:creationId xmlns:a16="http://schemas.microsoft.com/office/drawing/2014/main" id="{1704CADA-CCB3-1233-2976-8E08E38A354B}"/>
              </a:ext>
            </a:extLst>
          </p:cNvPr>
          <p:cNvSpPr>
            <a:spLocks noGrp="1"/>
          </p:cNvSpPr>
          <p:nvPr>
            <p:ph idx="1"/>
          </p:nvPr>
        </p:nvSpPr>
        <p:spPr>
          <a:xfrm>
            <a:off x="679387" y="2181001"/>
            <a:ext cx="6179035" cy="3664351"/>
          </a:xfrm>
        </p:spPr>
        <p:txBody>
          <a:bodyPr>
            <a:normAutofit/>
          </a:bodyPr>
          <a:lstStyle/>
          <a:p>
            <a:pPr marL="0" indent="0" algn="just">
              <a:buNone/>
              <a:defRPr sz="1700"/>
            </a:pPr>
            <a:r>
              <a:rPr b="1">
                <a:solidFill>
                  <a:srgbClr val="509689"/>
                </a:solidFill>
              </a:rPr>
              <a:t>EVIDENCE projesi</a:t>
            </a:r>
            <a:r>
              <a:t>, sürdürülebilir ulaşım girişimlerinin ekonomik fayda sağlama açısından “geleneksel” ulaşım altyapısı ile rekabet edemeyeceği fikrini incelemiştir.</a:t>
            </a:r>
            <a:endParaRPr lang="en-US" sz="1700" b="1" dirty="0"/>
          </a:p>
        </p:txBody>
      </p:sp>
      <p:sp>
        <p:nvSpPr>
          <p:cNvPr id="20" name="Title 15">
            <a:extLst>
              <a:ext uri="{FF2B5EF4-FFF2-40B4-BE49-F238E27FC236}">
                <a16:creationId xmlns:a16="http://schemas.microsoft.com/office/drawing/2014/main" id="{7C9227BA-141E-2B67-ECF3-184BB66D052D}"/>
              </a:ext>
            </a:extLst>
          </p:cNvPr>
          <p:cNvSpPr txBox="1">
            <a:spLocks/>
          </p:cNvSpPr>
          <p:nvPr/>
        </p:nvSpPr>
        <p:spPr>
          <a:xfrm>
            <a:off x="274360" y="18247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pic>
        <p:nvPicPr>
          <p:cNvPr id="6" name="Picture 5">
            <a:extLst>
              <a:ext uri="{FF2B5EF4-FFF2-40B4-BE49-F238E27FC236}">
                <a16:creationId xmlns:a16="http://schemas.microsoft.com/office/drawing/2014/main" id="{35059008-A154-0963-C464-3AC46477ECD6}"/>
              </a:ext>
            </a:extLst>
          </p:cNvPr>
          <p:cNvPicPr>
            <a:picLocks noChangeAspect="1"/>
          </p:cNvPicPr>
          <p:nvPr/>
        </p:nvPicPr>
        <p:blipFill>
          <a:blip r:embed="rId3"/>
          <a:stretch>
            <a:fillRect/>
          </a:stretch>
        </p:blipFill>
        <p:spPr>
          <a:xfrm>
            <a:off x="7708954" y="2919259"/>
            <a:ext cx="4361085" cy="1001183"/>
          </a:xfrm>
          <a:prstGeom prst="rect">
            <a:avLst/>
          </a:prstGeom>
        </p:spPr>
      </p:pic>
      <p:pic>
        <p:nvPicPr>
          <p:cNvPr id="8" name="Picture 7">
            <a:extLst>
              <a:ext uri="{FF2B5EF4-FFF2-40B4-BE49-F238E27FC236}">
                <a16:creationId xmlns:a16="http://schemas.microsoft.com/office/drawing/2014/main" id="{38491D0E-EAE7-AE9A-D51A-184C8723B751}"/>
              </a:ext>
            </a:extLst>
          </p:cNvPr>
          <p:cNvPicPr>
            <a:picLocks noChangeAspect="1"/>
          </p:cNvPicPr>
          <p:nvPr/>
        </p:nvPicPr>
        <p:blipFill>
          <a:blip r:embed="rId4"/>
          <a:stretch>
            <a:fillRect/>
          </a:stretch>
        </p:blipFill>
        <p:spPr>
          <a:xfrm>
            <a:off x="445325" y="5185611"/>
            <a:ext cx="4367700" cy="987932"/>
          </a:xfrm>
          <a:prstGeom prst="rect">
            <a:avLst/>
          </a:prstGeom>
        </p:spPr>
      </p:pic>
      <p:pic>
        <p:nvPicPr>
          <p:cNvPr id="12" name="Picture 11">
            <a:extLst>
              <a:ext uri="{FF2B5EF4-FFF2-40B4-BE49-F238E27FC236}">
                <a16:creationId xmlns:a16="http://schemas.microsoft.com/office/drawing/2014/main" id="{BD1CB5CD-7236-2FA5-7DFA-0D5825A8965A}"/>
              </a:ext>
            </a:extLst>
          </p:cNvPr>
          <p:cNvPicPr>
            <a:picLocks noChangeAspect="1"/>
          </p:cNvPicPr>
          <p:nvPr/>
        </p:nvPicPr>
        <p:blipFill>
          <a:blip r:embed="rId5"/>
          <a:stretch>
            <a:fillRect/>
          </a:stretch>
        </p:blipFill>
        <p:spPr>
          <a:xfrm>
            <a:off x="6934622" y="1383164"/>
            <a:ext cx="5135417" cy="1546353"/>
          </a:xfrm>
          <a:prstGeom prst="rect">
            <a:avLst/>
          </a:prstGeom>
        </p:spPr>
      </p:pic>
      <p:pic>
        <p:nvPicPr>
          <p:cNvPr id="14" name="Picture 13">
            <a:extLst>
              <a:ext uri="{FF2B5EF4-FFF2-40B4-BE49-F238E27FC236}">
                <a16:creationId xmlns:a16="http://schemas.microsoft.com/office/drawing/2014/main" id="{A2A59B7F-6C7F-5234-BEF3-5772582A8101}"/>
              </a:ext>
            </a:extLst>
          </p:cNvPr>
          <p:cNvPicPr>
            <a:picLocks noChangeAspect="1"/>
          </p:cNvPicPr>
          <p:nvPr/>
        </p:nvPicPr>
        <p:blipFill>
          <a:blip r:embed="rId6"/>
          <a:stretch>
            <a:fillRect/>
          </a:stretch>
        </p:blipFill>
        <p:spPr>
          <a:xfrm>
            <a:off x="445325" y="3375353"/>
            <a:ext cx="5135417" cy="1810258"/>
          </a:xfrm>
          <a:prstGeom prst="rect">
            <a:avLst/>
          </a:prstGeom>
        </p:spPr>
      </p:pic>
      <p:sp>
        <p:nvSpPr>
          <p:cNvPr id="15" name="Content Placeholder 3">
            <a:extLst>
              <a:ext uri="{FF2B5EF4-FFF2-40B4-BE49-F238E27FC236}">
                <a16:creationId xmlns:a16="http://schemas.microsoft.com/office/drawing/2014/main" id="{8B04BAEE-5B85-63D0-0BE4-615E437F46A5}"/>
              </a:ext>
            </a:extLst>
          </p:cNvPr>
          <p:cNvSpPr txBox="1">
            <a:spLocks/>
          </p:cNvSpPr>
          <p:nvPr/>
        </p:nvSpPr>
        <p:spPr>
          <a:xfrm>
            <a:off x="5855946" y="4196266"/>
            <a:ext cx="5911179" cy="1978690"/>
          </a:xfrm>
          <a:prstGeom prst="rect">
            <a:avLst/>
          </a:prstGeom>
        </p:spPr>
        <p:txBody>
          <a:bodyPr vert="horz" lIns="91440" tIns="45720" rIns="91440" bIns="4572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sz="1600"/>
            </a:pPr>
            <a:r>
              <a:t>Kapsamlı bir inceleme ve analiz (22 farklı tedbir ait 1.000 kaynak materyali içeren) sonucunda sürdürülebilir hareketlilik çalışmalarının ekonomik açıdan faydalı olduğu ortaya çıktı. </a:t>
            </a:r>
          </a:p>
          <a:p>
            <a:pPr algn="just">
              <a:defRPr sz="1600" b="1"/>
            </a:pPr>
            <a:r>
              <a:t>Vakaların yaklaşık yarısında, bu ekonomik faydaların özel araçların kullanımının azalmasıyla ilgili olduğu ve bunun da dolaylı olarak trafik sıkışıklığı azalması gibi faydalarının olduğu işaret edildi. </a:t>
            </a:r>
          </a:p>
        </p:txBody>
      </p:sp>
      <p:grpSp>
        <p:nvGrpSpPr>
          <p:cNvPr id="9" name="Google Shape;1164;p69">
            <a:extLst>
              <a:ext uri="{FF2B5EF4-FFF2-40B4-BE49-F238E27FC236}">
                <a16:creationId xmlns:a16="http://schemas.microsoft.com/office/drawing/2014/main" id="{CA925522-4DD7-AE96-CCD1-3FEE2AF4E79F}"/>
              </a:ext>
            </a:extLst>
          </p:cNvPr>
          <p:cNvGrpSpPr/>
          <p:nvPr/>
        </p:nvGrpSpPr>
        <p:grpSpPr>
          <a:xfrm>
            <a:off x="10944029" y="0"/>
            <a:ext cx="1295027" cy="1300517"/>
            <a:chOff x="3513308" y="2953127"/>
            <a:chExt cx="641621" cy="644341"/>
          </a:xfrm>
          <a:solidFill>
            <a:srgbClr val="036B9F"/>
          </a:solidFill>
        </p:grpSpPr>
        <p:sp>
          <p:nvSpPr>
            <p:cNvPr id="10" name="Google Shape;1165;p69">
              <a:extLst>
                <a:ext uri="{FF2B5EF4-FFF2-40B4-BE49-F238E27FC236}">
                  <a16:creationId xmlns:a16="http://schemas.microsoft.com/office/drawing/2014/main" id="{D14AE7CE-568A-E26E-B29A-D99C69652ECD}"/>
                </a:ext>
              </a:extLst>
            </p:cNvPr>
            <p:cNvSpPr/>
            <p:nvPr/>
          </p:nvSpPr>
          <p:spPr>
            <a:xfrm>
              <a:off x="3513308" y="2953127"/>
              <a:ext cx="641076" cy="644341"/>
            </a:xfrm>
            <a:custGeom>
              <a:avLst/>
              <a:gdLst/>
              <a:ahLst/>
              <a:cxnLst/>
              <a:rect l="l" t="t" r="r" b="b"/>
              <a:pathLst>
                <a:path w="111540" h="112108" extrusionOk="0">
                  <a:moveTo>
                    <a:pt x="0" y="1"/>
                  </a:moveTo>
                  <a:lnTo>
                    <a:pt x="0" y="568"/>
                  </a:lnTo>
                  <a:cubicBezTo>
                    <a:pt x="0" y="62198"/>
                    <a:pt x="50098" y="112107"/>
                    <a:pt x="111540" y="112107"/>
                  </a:cubicBezTo>
                  <a:lnTo>
                    <a:pt x="111540" y="110122"/>
                  </a:lnTo>
                  <a:cubicBezTo>
                    <a:pt x="51138" y="110122"/>
                    <a:pt x="1985" y="60969"/>
                    <a:pt x="1985" y="568"/>
                  </a:cubicBezTo>
                  <a:lnTo>
                    <a:pt x="198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E6EF2"/>
                </a:solidFill>
              </a:endParaRPr>
            </a:p>
          </p:txBody>
        </p:sp>
        <p:sp>
          <p:nvSpPr>
            <p:cNvPr id="11" name="Google Shape;1166;p69">
              <a:extLst>
                <a:ext uri="{FF2B5EF4-FFF2-40B4-BE49-F238E27FC236}">
                  <a16:creationId xmlns:a16="http://schemas.microsoft.com/office/drawing/2014/main" id="{129E4FCB-48A8-8B03-86BF-A75E1A3E2EE1}"/>
                </a:ext>
              </a:extLst>
            </p:cNvPr>
            <p:cNvSpPr/>
            <p:nvPr/>
          </p:nvSpPr>
          <p:spPr>
            <a:xfrm>
              <a:off x="3568179" y="2953673"/>
              <a:ext cx="586205" cy="588923"/>
            </a:xfrm>
            <a:custGeom>
              <a:avLst/>
              <a:gdLst/>
              <a:ahLst/>
              <a:cxnLst/>
              <a:rect l="l" t="t" r="r" b="b"/>
              <a:pathLst>
                <a:path w="101993" h="102466" extrusionOk="0">
                  <a:moveTo>
                    <a:pt x="0" y="0"/>
                  </a:moveTo>
                  <a:lnTo>
                    <a:pt x="0" y="473"/>
                  </a:lnTo>
                  <a:cubicBezTo>
                    <a:pt x="0" y="56715"/>
                    <a:pt x="45750" y="102465"/>
                    <a:pt x="101993" y="102465"/>
                  </a:cubicBezTo>
                  <a:lnTo>
                    <a:pt x="101993" y="100480"/>
                  </a:lnTo>
                  <a:cubicBezTo>
                    <a:pt x="46979" y="100480"/>
                    <a:pt x="2080" y="55675"/>
                    <a:pt x="2080" y="473"/>
                  </a:cubicBezTo>
                  <a:lnTo>
                    <a:pt x="208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E6EF2"/>
                </a:solidFill>
              </a:endParaRPr>
            </a:p>
          </p:txBody>
        </p:sp>
        <p:sp>
          <p:nvSpPr>
            <p:cNvPr id="13" name="Google Shape;1167;p69">
              <a:extLst>
                <a:ext uri="{FF2B5EF4-FFF2-40B4-BE49-F238E27FC236}">
                  <a16:creationId xmlns:a16="http://schemas.microsoft.com/office/drawing/2014/main" id="{FC0379FA-A800-A590-B0C0-AEB48A25924C}"/>
                </a:ext>
              </a:extLst>
            </p:cNvPr>
            <p:cNvSpPr/>
            <p:nvPr/>
          </p:nvSpPr>
          <p:spPr>
            <a:xfrm>
              <a:off x="3618700" y="2953673"/>
              <a:ext cx="535684" cy="538937"/>
            </a:xfrm>
            <a:custGeom>
              <a:avLst/>
              <a:gdLst/>
              <a:ahLst/>
              <a:cxnLst/>
              <a:rect l="l" t="t" r="r" b="b"/>
              <a:pathLst>
                <a:path w="93203" h="93769" extrusionOk="0">
                  <a:moveTo>
                    <a:pt x="1" y="0"/>
                  </a:moveTo>
                  <a:lnTo>
                    <a:pt x="1" y="473"/>
                  </a:lnTo>
                  <a:cubicBezTo>
                    <a:pt x="1" y="51894"/>
                    <a:pt x="41781" y="93769"/>
                    <a:pt x="93203" y="93769"/>
                  </a:cubicBezTo>
                  <a:lnTo>
                    <a:pt x="93203" y="91689"/>
                  </a:lnTo>
                  <a:cubicBezTo>
                    <a:pt x="42915" y="91689"/>
                    <a:pt x="1986" y="50855"/>
                    <a:pt x="1986" y="473"/>
                  </a:cubicBezTo>
                  <a:lnTo>
                    <a:pt x="198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E6EF2"/>
                </a:solidFill>
              </a:endParaRPr>
            </a:p>
          </p:txBody>
        </p:sp>
        <p:sp>
          <p:nvSpPr>
            <p:cNvPr id="16" name="Google Shape;1168;p69">
              <a:extLst>
                <a:ext uri="{FF2B5EF4-FFF2-40B4-BE49-F238E27FC236}">
                  <a16:creationId xmlns:a16="http://schemas.microsoft.com/office/drawing/2014/main" id="{A517E805-F347-3E56-F64B-72FB60F9A257}"/>
                </a:ext>
              </a:extLst>
            </p:cNvPr>
            <p:cNvSpPr/>
            <p:nvPr/>
          </p:nvSpPr>
          <p:spPr>
            <a:xfrm>
              <a:off x="3680094" y="2953127"/>
              <a:ext cx="474289" cy="477548"/>
            </a:xfrm>
            <a:custGeom>
              <a:avLst/>
              <a:gdLst/>
              <a:ahLst/>
              <a:cxnLst/>
              <a:rect l="l" t="t" r="r" b="b"/>
              <a:pathLst>
                <a:path w="82521" h="83088" extrusionOk="0">
                  <a:moveTo>
                    <a:pt x="0" y="1"/>
                  </a:moveTo>
                  <a:lnTo>
                    <a:pt x="0" y="473"/>
                  </a:lnTo>
                  <a:cubicBezTo>
                    <a:pt x="0" y="45940"/>
                    <a:pt x="37054" y="83088"/>
                    <a:pt x="82521" y="83088"/>
                  </a:cubicBezTo>
                  <a:lnTo>
                    <a:pt x="82521" y="81103"/>
                  </a:lnTo>
                  <a:cubicBezTo>
                    <a:pt x="38094" y="81103"/>
                    <a:pt x="1985" y="44900"/>
                    <a:pt x="1985" y="473"/>
                  </a:cubicBezTo>
                  <a:lnTo>
                    <a:pt x="198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E6EF2"/>
                </a:solidFill>
              </a:endParaRPr>
            </a:p>
          </p:txBody>
        </p:sp>
        <p:sp>
          <p:nvSpPr>
            <p:cNvPr id="17" name="Google Shape;1169;p69">
              <a:extLst>
                <a:ext uri="{FF2B5EF4-FFF2-40B4-BE49-F238E27FC236}">
                  <a16:creationId xmlns:a16="http://schemas.microsoft.com/office/drawing/2014/main" id="{EAAD99DF-AED0-B04D-98B7-ADEE13E20EA6}"/>
                </a:ext>
              </a:extLst>
            </p:cNvPr>
            <p:cNvSpPr/>
            <p:nvPr/>
          </p:nvSpPr>
          <p:spPr>
            <a:xfrm>
              <a:off x="3732247" y="2953673"/>
              <a:ext cx="422683" cy="424849"/>
            </a:xfrm>
            <a:custGeom>
              <a:avLst/>
              <a:gdLst/>
              <a:ahLst/>
              <a:cxnLst/>
              <a:rect l="l" t="t" r="r" b="b"/>
              <a:pathLst>
                <a:path w="73542" h="73919" extrusionOk="0">
                  <a:moveTo>
                    <a:pt x="1" y="0"/>
                  </a:moveTo>
                  <a:lnTo>
                    <a:pt x="1" y="378"/>
                  </a:lnTo>
                  <a:cubicBezTo>
                    <a:pt x="1" y="40929"/>
                    <a:pt x="32896" y="73919"/>
                    <a:pt x="73447" y="73919"/>
                  </a:cubicBezTo>
                  <a:lnTo>
                    <a:pt x="73541" y="73919"/>
                  </a:lnTo>
                  <a:lnTo>
                    <a:pt x="73541" y="72028"/>
                  </a:lnTo>
                  <a:cubicBezTo>
                    <a:pt x="34124" y="72028"/>
                    <a:pt x="1986" y="39795"/>
                    <a:pt x="1986" y="378"/>
                  </a:cubicBezTo>
                  <a:lnTo>
                    <a:pt x="198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E6EF2"/>
                </a:solidFill>
              </a:endParaRPr>
            </a:p>
          </p:txBody>
        </p:sp>
        <p:sp>
          <p:nvSpPr>
            <p:cNvPr id="21" name="Google Shape;1170;p69">
              <a:extLst>
                <a:ext uri="{FF2B5EF4-FFF2-40B4-BE49-F238E27FC236}">
                  <a16:creationId xmlns:a16="http://schemas.microsoft.com/office/drawing/2014/main" id="{923CDE27-5B3D-3529-6716-1BF9F7C2133F}"/>
                </a:ext>
              </a:extLst>
            </p:cNvPr>
            <p:cNvSpPr/>
            <p:nvPr/>
          </p:nvSpPr>
          <p:spPr>
            <a:xfrm>
              <a:off x="3788750" y="2953127"/>
              <a:ext cx="365633" cy="368352"/>
            </a:xfrm>
            <a:custGeom>
              <a:avLst/>
              <a:gdLst/>
              <a:ahLst/>
              <a:cxnLst/>
              <a:rect l="l" t="t" r="r" b="b"/>
              <a:pathLst>
                <a:path w="63616" h="64089" extrusionOk="0">
                  <a:moveTo>
                    <a:pt x="0" y="1"/>
                  </a:moveTo>
                  <a:lnTo>
                    <a:pt x="0" y="379"/>
                  </a:lnTo>
                  <a:cubicBezTo>
                    <a:pt x="0" y="35448"/>
                    <a:pt x="28547" y="64089"/>
                    <a:pt x="63616" y="64089"/>
                  </a:cubicBezTo>
                  <a:lnTo>
                    <a:pt x="63616" y="62009"/>
                  </a:lnTo>
                  <a:cubicBezTo>
                    <a:pt x="29587" y="62009"/>
                    <a:pt x="1985" y="34408"/>
                    <a:pt x="1985" y="379"/>
                  </a:cubicBezTo>
                  <a:lnTo>
                    <a:pt x="198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E6EF2"/>
                </a:solidFill>
              </a:endParaRPr>
            </a:p>
          </p:txBody>
        </p:sp>
        <p:sp>
          <p:nvSpPr>
            <p:cNvPr id="22" name="Google Shape;1171;p69">
              <a:extLst>
                <a:ext uri="{FF2B5EF4-FFF2-40B4-BE49-F238E27FC236}">
                  <a16:creationId xmlns:a16="http://schemas.microsoft.com/office/drawing/2014/main" id="{92A1B254-7CC5-CDCD-374B-E2D3F2DCCCF9}"/>
                </a:ext>
              </a:extLst>
            </p:cNvPr>
            <p:cNvSpPr/>
            <p:nvPr/>
          </p:nvSpPr>
          <p:spPr>
            <a:xfrm>
              <a:off x="3833839" y="2953673"/>
              <a:ext cx="320544" cy="322170"/>
            </a:xfrm>
            <a:custGeom>
              <a:avLst/>
              <a:gdLst/>
              <a:ahLst/>
              <a:cxnLst/>
              <a:rect l="l" t="t" r="r" b="b"/>
              <a:pathLst>
                <a:path w="55771" h="56054" extrusionOk="0">
                  <a:moveTo>
                    <a:pt x="1" y="0"/>
                  </a:moveTo>
                  <a:lnTo>
                    <a:pt x="1" y="284"/>
                  </a:lnTo>
                  <a:cubicBezTo>
                    <a:pt x="1" y="31004"/>
                    <a:pt x="25050" y="56053"/>
                    <a:pt x="55771" y="56053"/>
                  </a:cubicBezTo>
                  <a:lnTo>
                    <a:pt x="55771" y="54068"/>
                  </a:lnTo>
                  <a:cubicBezTo>
                    <a:pt x="26090" y="54068"/>
                    <a:pt x="1986" y="29965"/>
                    <a:pt x="1986" y="284"/>
                  </a:cubicBezTo>
                  <a:lnTo>
                    <a:pt x="198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E6EF2"/>
                </a:solidFill>
              </a:endParaRPr>
            </a:p>
          </p:txBody>
        </p:sp>
        <p:sp>
          <p:nvSpPr>
            <p:cNvPr id="23" name="Google Shape;1172;p69">
              <a:extLst>
                <a:ext uri="{FF2B5EF4-FFF2-40B4-BE49-F238E27FC236}">
                  <a16:creationId xmlns:a16="http://schemas.microsoft.com/office/drawing/2014/main" id="{EDCEA15E-C8C8-B349-0C9C-077B3E9D1F72}"/>
                </a:ext>
              </a:extLst>
            </p:cNvPr>
            <p:cNvSpPr/>
            <p:nvPr/>
          </p:nvSpPr>
          <p:spPr>
            <a:xfrm>
              <a:off x="3880566" y="2953127"/>
              <a:ext cx="273817" cy="274909"/>
            </a:xfrm>
            <a:custGeom>
              <a:avLst/>
              <a:gdLst/>
              <a:ahLst/>
              <a:cxnLst/>
              <a:rect l="l" t="t" r="r" b="b"/>
              <a:pathLst>
                <a:path w="47641" h="47831" extrusionOk="0">
                  <a:moveTo>
                    <a:pt x="0" y="1"/>
                  </a:moveTo>
                  <a:lnTo>
                    <a:pt x="0" y="284"/>
                  </a:lnTo>
                  <a:cubicBezTo>
                    <a:pt x="0" y="26468"/>
                    <a:pt x="21457" y="47830"/>
                    <a:pt x="47641" y="47830"/>
                  </a:cubicBezTo>
                  <a:lnTo>
                    <a:pt x="47641" y="45845"/>
                  </a:lnTo>
                  <a:cubicBezTo>
                    <a:pt x="22497" y="45845"/>
                    <a:pt x="2080" y="25428"/>
                    <a:pt x="2080" y="284"/>
                  </a:cubicBezTo>
                  <a:lnTo>
                    <a:pt x="208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E6EF2"/>
                </a:solidFill>
              </a:endParaRPr>
            </a:p>
          </p:txBody>
        </p:sp>
        <p:sp>
          <p:nvSpPr>
            <p:cNvPr id="24" name="Google Shape;1173;p69">
              <a:extLst>
                <a:ext uri="{FF2B5EF4-FFF2-40B4-BE49-F238E27FC236}">
                  <a16:creationId xmlns:a16="http://schemas.microsoft.com/office/drawing/2014/main" id="{54F14CF4-9038-FD72-C794-7EC986B0EE7E}"/>
                </a:ext>
              </a:extLst>
            </p:cNvPr>
            <p:cNvSpPr/>
            <p:nvPr/>
          </p:nvSpPr>
          <p:spPr>
            <a:xfrm>
              <a:off x="3923482" y="2953127"/>
              <a:ext cx="230900" cy="232532"/>
            </a:xfrm>
            <a:custGeom>
              <a:avLst/>
              <a:gdLst/>
              <a:ahLst/>
              <a:cxnLst/>
              <a:rect l="l" t="t" r="r" b="b"/>
              <a:pathLst>
                <a:path w="40174" h="40458" extrusionOk="0">
                  <a:moveTo>
                    <a:pt x="1" y="1"/>
                  </a:moveTo>
                  <a:lnTo>
                    <a:pt x="1" y="284"/>
                  </a:lnTo>
                  <a:cubicBezTo>
                    <a:pt x="1" y="22309"/>
                    <a:pt x="18055" y="40457"/>
                    <a:pt x="40174" y="40457"/>
                  </a:cubicBezTo>
                  <a:lnTo>
                    <a:pt x="40174" y="38378"/>
                  </a:lnTo>
                  <a:cubicBezTo>
                    <a:pt x="19189" y="38378"/>
                    <a:pt x="1986" y="21269"/>
                    <a:pt x="1986" y="284"/>
                  </a:cubicBezTo>
                  <a:lnTo>
                    <a:pt x="198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E6EF2"/>
                </a:solidFill>
              </a:endParaRPr>
            </a:p>
          </p:txBody>
        </p:sp>
        <p:sp>
          <p:nvSpPr>
            <p:cNvPr id="25" name="Google Shape;1174;p69">
              <a:extLst>
                <a:ext uri="{FF2B5EF4-FFF2-40B4-BE49-F238E27FC236}">
                  <a16:creationId xmlns:a16="http://schemas.microsoft.com/office/drawing/2014/main" id="{9F14867E-CABA-98C8-9910-6B3F7C27CAA8}"/>
                </a:ext>
              </a:extLst>
            </p:cNvPr>
            <p:cNvSpPr/>
            <p:nvPr/>
          </p:nvSpPr>
          <p:spPr>
            <a:xfrm>
              <a:off x="3966945" y="2953127"/>
              <a:ext cx="187437" cy="187983"/>
            </a:xfrm>
            <a:custGeom>
              <a:avLst/>
              <a:gdLst/>
              <a:ahLst/>
              <a:cxnLst/>
              <a:rect l="l" t="t" r="r" b="b"/>
              <a:pathLst>
                <a:path w="32612" h="32707" extrusionOk="0">
                  <a:moveTo>
                    <a:pt x="1986" y="1"/>
                  </a:moveTo>
                  <a:lnTo>
                    <a:pt x="1" y="95"/>
                  </a:lnTo>
                  <a:cubicBezTo>
                    <a:pt x="1" y="18055"/>
                    <a:pt x="14652" y="32706"/>
                    <a:pt x="32612" y="32706"/>
                  </a:cubicBezTo>
                  <a:lnTo>
                    <a:pt x="32612" y="30721"/>
                  </a:lnTo>
                  <a:cubicBezTo>
                    <a:pt x="15692" y="30721"/>
                    <a:pt x="1986" y="17015"/>
                    <a:pt x="1986" y="95"/>
                  </a:cubicBezTo>
                  <a:lnTo>
                    <a:pt x="198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E6EF2"/>
                </a:solidFill>
              </a:endParaRPr>
            </a:p>
          </p:txBody>
        </p:sp>
        <p:sp>
          <p:nvSpPr>
            <p:cNvPr id="26" name="Google Shape;1175;p69">
              <a:extLst>
                <a:ext uri="{FF2B5EF4-FFF2-40B4-BE49-F238E27FC236}">
                  <a16:creationId xmlns:a16="http://schemas.microsoft.com/office/drawing/2014/main" id="{25AB5225-92EC-FF5A-FD80-D795AAFEA57C}"/>
                </a:ext>
              </a:extLst>
            </p:cNvPr>
            <p:cNvSpPr/>
            <p:nvPr/>
          </p:nvSpPr>
          <p:spPr>
            <a:xfrm>
              <a:off x="4020730" y="2953127"/>
              <a:ext cx="133652" cy="134739"/>
            </a:xfrm>
            <a:custGeom>
              <a:avLst/>
              <a:gdLst/>
              <a:ahLst/>
              <a:cxnLst/>
              <a:rect l="l" t="t" r="r" b="b"/>
              <a:pathLst>
                <a:path w="23254" h="23443" extrusionOk="0">
                  <a:moveTo>
                    <a:pt x="1986" y="1"/>
                  </a:moveTo>
                  <a:lnTo>
                    <a:pt x="1" y="95"/>
                  </a:lnTo>
                  <a:cubicBezTo>
                    <a:pt x="1" y="13045"/>
                    <a:pt x="10398" y="23443"/>
                    <a:pt x="23254" y="23443"/>
                  </a:cubicBezTo>
                  <a:lnTo>
                    <a:pt x="23254" y="21363"/>
                  </a:lnTo>
                  <a:cubicBezTo>
                    <a:pt x="11533" y="21363"/>
                    <a:pt x="1986" y="11816"/>
                    <a:pt x="1986" y="95"/>
                  </a:cubicBezTo>
                  <a:lnTo>
                    <a:pt x="198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E6EF2"/>
                </a:solidFill>
              </a:endParaRPr>
            </a:p>
          </p:txBody>
        </p:sp>
      </p:grpSp>
    </p:spTree>
    <p:extLst>
      <p:ext uri="{BB962C8B-B14F-4D97-AF65-F5344CB8AC3E}">
        <p14:creationId xmlns:p14="http://schemas.microsoft.com/office/powerpoint/2010/main" val="3630008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EF06B53-1F67-B40B-CAB5-FD33843877AB}"/>
              </a:ext>
            </a:extLst>
          </p:cNvPr>
          <p:cNvSpPr/>
          <p:nvPr/>
        </p:nvSpPr>
        <p:spPr>
          <a:xfrm>
            <a:off x="600457" y="3362036"/>
            <a:ext cx="4220923" cy="2684801"/>
          </a:xfrm>
          <a:prstGeom prst="roundRect">
            <a:avLst/>
          </a:prstGeom>
          <a:solidFill>
            <a:srgbClr val="92D050">
              <a:alpha val="24000"/>
            </a:srgbClr>
          </a:solidFill>
          <a:ln>
            <a:noFill/>
          </a:ln>
        </p:spPr>
        <p:style>
          <a:lnRef idx="0">
            <a:scrgbClr r="0" g="0" b="0"/>
          </a:lnRef>
          <a:fillRef idx="0">
            <a:scrgbClr r="0" g="0" b="0"/>
          </a:fillRef>
          <a:effectRef idx="0">
            <a:scrgbClr r="0" g="0" b="0"/>
          </a:effectRef>
          <a:fontRef idx="minor">
            <a:schemeClr val="lt1"/>
          </a:fontRef>
        </p:style>
        <p:txBody>
          <a:bodyPr anchor="ctr"/>
          <a:lstStyle/>
          <a:p>
            <a:pPr algn="ctr"/>
            <a:endParaRPr lang="en-GB"/>
          </a:p>
        </p:txBody>
      </p:sp>
      <p:sp>
        <p:nvSpPr>
          <p:cNvPr id="5" name="Title 15">
            <a:extLst>
              <a:ext uri="{FF2B5EF4-FFF2-40B4-BE49-F238E27FC236}">
                <a16:creationId xmlns:a16="http://schemas.microsoft.com/office/drawing/2014/main" id="{026534F4-784F-EBFB-4B2E-9C2741D314B9}"/>
              </a:ext>
            </a:extLst>
          </p:cNvPr>
          <p:cNvSpPr txBox="1">
            <a:spLocks/>
          </p:cNvSpPr>
          <p:nvPr/>
        </p:nvSpPr>
        <p:spPr>
          <a:xfrm>
            <a:off x="121960" y="16723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18" name="Title 2">
            <a:extLst>
              <a:ext uri="{FF2B5EF4-FFF2-40B4-BE49-F238E27FC236}">
                <a16:creationId xmlns:a16="http://schemas.microsoft.com/office/drawing/2014/main" id="{CF7E0CFF-37CF-B5EB-51C1-66BAD2196917}"/>
              </a:ext>
            </a:extLst>
          </p:cNvPr>
          <p:cNvSpPr>
            <a:spLocks noGrp="1"/>
          </p:cNvSpPr>
          <p:nvPr>
            <p:ph type="title"/>
          </p:nvPr>
        </p:nvSpPr>
        <p:spPr>
          <a:xfrm>
            <a:off x="511433" y="1050597"/>
            <a:ext cx="4220925" cy="1243584"/>
          </a:xfrm>
        </p:spPr>
        <p:txBody>
          <a:bodyPr>
            <a:normAutofit/>
          </a:bodyPr>
          <a:lstStyle/>
          <a:p>
            <a:pPr>
              <a:defRPr sz="3200" b="1">
                <a:solidFill>
                  <a:srgbClr val="036B9F"/>
                </a:solidFill>
                <a:latin typeface="Myriad Pro" panose="020B0503030403020204" pitchFamily="34" charset="0"/>
              </a:defRPr>
            </a:pPr>
            <a:r>
              <a:t>SKUp'un Sağlık ile ilişkisi</a:t>
            </a:r>
          </a:p>
        </p:txBody>
      </p:sp>
      <p:sp>
        <p:nvSpPr>
          <p:cNvPr id="19" name="Content Placeholder 3">
            <a:extLst>
              <a:ext uri="{FF2B5EF4-FFF2-40B4-BE49-F238E27FC236}">
                <a16:creationId xmlns:a16="http://schemas.microsoft.com/office/drawing/2014/main" id="{1704CADA-CCB3-1233-2976-8E08E38A354B}"/>
              </a:ext>
            </a:extLst>
          </p:cNvPr>
          <p:cNvSpPr>
            <a:spLocks noGrp="1"/>
          </p:cNvSpPr>
          <p:nvPr>
            <p:ph idx="1"/>
          </p:nvPr>
        </p:nvSpPr>
        <p:spPr>
          <a:xfrm>
            <a:off x="600456" y="2328227"/>
            <a:ext cx="4220925" cy="3664351"/>
          </a:xfrm>
        </p:spPr>
        <p:txBody>
          <a:bodyPr>
            <a:normAutofit/>
          </a:bodyPr>
          <a:lstStyle/>
          <a:p>
            <a:pPr marL="0" indent="0" algn="just">
              <a:buNone/>
              <a:defRPr sz="1700"/>
            </a:pPr>
            <a:r>
              <a:t>Bisiklet gibi </a:t>
            </a:r>
            <a:r>
              <a:rPr b="1"/>
              <a:t>aktif ulaşım </a:t>
            </a:r>
            <a:r>
              <a:t>yolları için altyapı harcamalarının yapıldığı bir kentte daha fazla insan bisiklet sürecektir. Bu, aşağıdakilere sebep olacaktır:⁠</a:t>
            </a:r>
          </a:p>
          <a:p>
            <a:pPr marL="0" indent="0" algn="ctr">
              <a:spcBef>
                <a:spcPts val="2000"/>
              </a:spcBef>
              <a:buNone/>
              <a:defRPr sz="1700"/>
            </a:pPr>
            <a:r>
              <a:t>düşük hava kirliliği, düşük gürültü ve stres seviyeleri, daha az ısı adası etkisi</a:t>
            </a:r>
          </a:p>
          <a:p>
            <a:pPr marL="0" indent="0" algn="ctr">
              <a:spcBef>
                <a:spcPts val="2000"/>
              </a:spcBef>
              <a:buNone/>
              <a:defRPr sz="1700"/>
            </a:pPr>
            <a:r>
              <a:t>daha fazla fiziksel aktivite, sosyal temas ve yeşil alan </a:t>
            </a:r>
          </a:p>
          <a:p>
            <a:pPr marL="0" indent="0" algn="ctr">
              <a:spcBef>
                <a:spcPts val="2000"/>
              </a:spcBef>
              <a:buNone/>
              <a:defRPr sz="1700"/>
            </a:pPr>
            <a:r>
              <a:t>kardiyovasküler ve solunumla ilgili hastalıkların azalması, daha iyi bir bilişsel işleyiş ve daha az kanser ve bu faktörlerle ilişkili olarak daha az erken ölüm riski </a:t>
            </a:r>
            <a:endParaRPr lang="en-US" sz="1700" b="1"/>
          </a:p>
        </p:txBody>
      </p:sp>
      <p:sp>
        <p:nvSpPr>
          <p:cNvPr id="20" name="Title 15">
            <a:extLst>
              <a:ext uri="{FF2B5EF4-FFF2-40B4-BE49-F238E27FC236}">
                <a16:creationId xmlns:a16="http://schemas.microsoft.com/office/drawing/2014/main" id="{7C9227BA-141E-2B67-ECF3-184BB66D052D}"/>
              </a:ext>
            </a:extLst>
          </p:cNvPr>
          <p:cNvSpPr txBox="1">
            <a:spLocks/>
          </p:cNvSpPr>
          <p:nvPr/>
        </p:nvSpPr>
        <p:spPr>
          <a:xfrm>
            <a:off x="274360" y="18247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pic>
        <p:nvPicPr>
          <p:cNvPr id="4098" name="Picture 2" descr="Urban and transport planning pathways to carbon neutral, liveable and  healthy cities; A review of the current evidence - ScienceDirect">
            <a:extLst>
              <a:ext uri="{FF2B5EF4-FFF2-40B4-BE49-F238E27FC236}">
                <a16:creationId xmlns:a16="http://schemas.microsoft.com/office/drawing/2014/main" id="{73EBD63C-F229-C353-6288-4B348D1A5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609" y="1540741"/>
            <a:ext cx="6578027" cy="4694364"/>
          </a:xfrm>
          <a:prstGeom prst="rect">
            <a:avLst/>
          </a:prstGeom>
          <a:noFill/>
          <a:extLst>
            <a:ext uri="{909E8E84-426E-40DD-AFC4-6F175D3DCCD1}">
              <a14:hiddenFill xmlns:a14="http://schemas.microsoft.com/office/drawing/2010/main">
                <a:solidFill>
                  <a:srgbClr val="FFFFFF"/>
                </a:solidFill>
              </a14:hiddenFill>
            </a:ext>
          </a:extLst>
        </p:spPr>
      </p:pic>
      <p:sp>
        <p:nvSpPr>
          <p:cNvPr id="4" name="Arrow: Down 3">
            <a:extLst>
              <a:ext uri="{FF2B5EF4-FFF2-40B4-BE49-F238E27FC236}">
                <a16:creationId xmlns:a16="http://schemas.microsoft.com/office/drawing/2014/main" id="{CE2D4085-2165-FAD5-5EBD-20E5F8D36F5C}"/>
              </a:ext>
            </a:extLst>
          </p:cNvPr>
          <p:cNvSpPr/>
          <p:nvPr/>
        </p:nvSpPr>
        <p:spPr>
          <a:xfrm>
            <a:off x="2387030" y="4058802"/>
            <a:ext cx="738909" cy="180689"/>
          </a:xfrm>
          <a:prstGeom prst="downArrow">
            <a:avLst/>
          </a:prstGeom>
          <a:ln/>
        </p:spPr>
        <p:style>
          <a:lnRef idx="1">
            <a:schemeClr val="accent6"/>
          </a:lnRef>
          <a:fillRef idx="3">
            <a:schemeClr val="accent6"/>
          </a:fillRef>
          <a:effectRef idx="2">
            <a:schemeClr val="accent6"/>
          </a:effectRef>
          <a:fontRef idx="minor">
            <a:schemeClr val="lt1"/>
          </a:fontRef>
        </p:style>
        <p:txBody>
          <a:bodyPr anchor="ctr"/>
          <a:lstStyle/>
          <a:p>
            <a:pPr algn="ctr"/>
            <a:endParaRPr lang="en-GB"/>
          </a:p>
        </p:txBody>
      </p:sp>
      <p:sp>
        <p:nvSpPr>
          <p:cNvPr id="7" name="Arrow: Down 6">
            <a:extLst>
              <a:ext uri="{FF2B5EF4-FFF2-40B4-BE49-F238E27FC236}">
                <a16:creationId xmlns:a16="http://schemas.microsoft.com/office/drawing/2014/main" id="{0EFCABC7-ABC7-BF59-48E9-AA5FC72B9C38}"/>
              </a:ext>
            </a:extLst>
          </p:cNvPr>
          <p:cNvSpPr/>
          <p:nvPr/>
        </p:nvSpPr>
        <p:spPr>
          <a:xfrm>
            <a:off x="2387030" y="4774620"/>
            <a:ext cx="738909" cy="180689"/>
          </a:xfrm>
          <a:prstGeom prst="downArrow">
            <a:avLst/>
          </a:prstGeom>
          <a:ln/>
        </p:spPr>
        <p:style>
          <a:lnRef idx="1">
            <a:schemeClr val="accent6"/>
          </a:lnRef>
          <a:fillRef idx="3">
            <a:schemeClr val="accent6"/>
          </a:fillRef>
          <a:effectRef idx="2">
            <a:schemeClr val="accent6"/>
          </a:effectRef>
          <a:fontRef idx="minor">
            <a:schemeClr val="lt1"/>
          </a:fontRef>
        </p:style>
        <p:txBody>
          <a:bodyPr anchor="ctr"/>
          <a:lstStyle/>
          <a:p>
            <a:pPr algn="ctr"/>
            <a:endParaRPr lang="en-GB"/>
          </a:p>
        </p:txBody>
      </p:sp>
    </p:spTree>
    <p:extLst>
      <p:ext uri="{BB962C8B-B14F-4D97-AF65-F5344CB8AC3E}">
        <p14:creationId xmlns:p14="http://schemas.microsoft.com/office/powerpoint/2010/main" val="632244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026534F4-784F-EBFB-4B2E-9C2741D314B9}"/>
              </a:ext>
            </a:extLst>
          </p:cNvPr>
          <p:cNvSpPr txBox="1">
            <a:spLocks/>
          </p:cNvSpPr>
          <p:nvPr/>
        </p:nvSpPr>
        <p:spPr>
          <a:xfrm>
            <a:off x="121960" y="16723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18" name="Title 2">
            <a:extLst>
              <a:ext uri="{FF2B5EF4-FFF2-40B4-BE49-F238E27FC236}">
                <a16:creationId xmlns:a16="http://schemas.microsoft.com/office/drawing/2014/main" id="{CF7E0CFF-37CF-B5EB-51C1-66BAD2196917}"/>
              </a:ext>
            </a:extLst>
          </p:cNvPr>
          <p:cNvSpPr>
            <a:spLocks noGrp="1"/>
          </p:cNvSpPr>
          <p:nvPr>
            <p:ph type="title"/>
          </p:nvPr>
        </p:nvSpPr>
        <p:spPr>
          <a:xfrm>
            <a:off x="448057" y="839582"/>
            <a:ext cx="7753469" cy="1243584"/>
          </a:xfrm>
        </p:spPr>
        <p:txBody>
          <a:bodyPr>
            <a:normAutofit/>
          </a:bodyPr>
          <a:lstStyle/>
          <a:p>
            <a:pPr>
              <a:defRPr sz="3200" b="1">
                <a:solidFill>
                  <a:srgbClr val="036B9F"/>
                </a:solidFill>
                <a:latin typeface="Myriad Pro" panose="020B0503030403020204" pitchFamily="34" charset="0"/>
              </a:defRPr>
            </a:pPr>
            <a:r>
              <a:t>SKUp'un çevre ile ilişkisi</a:t>
            </a:r>
          </a:p>
        </p:txBody>
      </p:sp>
      <p:sp>
        <p:nvSpPr>
          <p:cNvPr id="20" name="Title 15">
            <a:extLst>
              <a:ext uri="{FF2B5EF4-FFF2-40B4-BE49-F238E27FC236}">
                <a16:creationId xmlns:a16="http://schemas.microsoft.com/office/drawing/2014/main" id="{7C9227BA-141E-2B67-ECF3-184BB66D052D}"/>
              </a:ext>
            </a:extLst>
          </p:cNvPr>
          <p:cNvSpPr txBox="1">
            <a:spLocks/>
          </p:cNvSpPr>
          <p:nvPr/>
        </p:nvSpPr>
        <p:spPr>
          <a:xfrm>
            <a:off x="274360" y="18247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11" name="TextBox 10">
            <a:extLst>
              <a:ext uri="{FF2B5EF4-FFF2-40B4-BE49-F238E27FC236}">
                <a16:creationId xmlns:a16="http://schemas.microsoft.com/office/drawing/2014/main" id="{789D7B45-9FEF-D3C0-A502-7F6BB7768E95}"/>
              </a:ext>
            </a:extLst>
          </p:cNvPr>
          <p:cNvSpPr txBox="1"/>
          <p:nvPr/>
        </p:nvSpPr>
        <p:spPr>
          <a:xfrm>
            <a:off x="3439016" y="5621005"/>
            <a:ext cx="8152528" cy="246221"/>
          </a:xfrm>
          <a:prstGeom prst="rect">
            <a:avLst/>
          </a:prstGeom>
          <a:noFill/>
        </p:spPr>
        <p:txBody>
          <a:bodyPr wrap="square">
            <a:spAutoFit/>
          </a:bodyPr>
          <a:lstStyle/>
          <a:p>
            <a:pPr algn="r">
              <a:defRPr sz="1000" i="1">
                <a:solidFill>
                  <a:srgbClr val="333333"/>
                </a:solidFill>
                <a:effectLst/>
                <a:latin typeface="Museo Sans W01"/>
              </a:defRPr>
            </a:pPr>
            <a:r>
              <a:t>Kaynak: Global Sustainable Mobility Partnership</a:t>
            </a:r>
            <a:endParaRPr lang="en-GB" sz="1000" i="1"/>
          </a:p>
        </p:txBody>
      </p:sp>
      <p:grpSp>
        <p:nvGrpSpPr>
          <p:cNvPr id="199" name="Group 198">
            <a:extLst>
              <a:ext uri="{FF2B5EF4-FFF2-40B4-BE49-F238E27FC236}">
                <a16:creationId xmlns:a16="http://schemas.microsoft.com/office/drawing/2014/main" id="{DDC70028-46CC-DDE6-CCB1-F235AA95DA3D}"/>
              </a:ext>
            </a:extLst>
          </p:cNvPr>
          <p:cNvGrpSpPr/>
          <p:nvPr/>
        </p:nvGrpSpPr>
        <p:grpSpPr>
          <a:xfrm>
            <a:off x="7633760" y="4018719"/>
            <a:ext cx="3957784" cy="1512231"/>
            <a:chOff x="5626510" y="3307930"/>
            <a:chExt cx="5012731" cy="1915316"/>
          </a:xfrm>
        </p:grpSpPr>
        <p:sp>
          <p:nvSpPr>
            <p:cNvPr id="9" name="Freeform: Shape 8">
              <a:extLst>
                <a:ext uri="{FF2B5EF4-FFF2-40B4-BE49-F238E27FC236}">
                  <a16:creationId xmlns:a16="http://schemas.microsoft.com/office/drawing/2014/main" id="{1A443518-2039-4562-0E1F-66A265FC8766}"/>
                </a:ext>
              </a:extLst>
            </p:cNvPr>
            <p:cNvSpPr/>
            <p:nvPr/>
          </p:nvSpPr>
          <p:spPr>
            <a:xfrm>
              <a:off x="7604470" y="3576610"/>
              <a:ext cx="250490" cy="334421"/>
            </a:xfrm>
            <a:custGeom>
              <a:avLst/>
              <a:gdLst>
                <a:gd name="connsiteX0" fmla="*/ 177215 w 250490"/>
                <a:gd name="connsiteY0" fmla="*/ 274397 h 334421"/>
                <a:gd name="connsiteX1" fmla="*/ 177215 w 250490"/>
                <a:gd name="connsiteY1" fmla="*/ 0 h 334421"/>
                <a:gd name="connsiteX2" fmla="*/ 0 w 250490"/>
                <a:gd name="connsiteY2" fmla="*/ 0 h 334421"/>
                <a:gd name="connsiteX3" fmla="*/ 0 w 250490"/>
                <a:gd name="connsiteY3" fmla="*/ 334421 h 334421"/>
                <a:gd name="connsiteX4" fmla="*/ 233046 w 250490"/>
                <a:gd name="connsiteY4" fmla="*/ 334421 h 334421"/>
                <a:gd name="connsiteX5" fmla="*/ 250490 w 250490"/>
                <a:gd name="connsiteY5" fmla="*/ 315145 h 334421"/>
                <a:gd name="connsiteX6" fmla="*/ 250490 w 250490"/>
                <a:gd name="connsiteY6" fmla="*/ 274397 h 33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90" h="334421">
                  <a:moveTo>
                    <a:pt x="177215" y="274397"/>
                  </a:moveTo>
                  <a:lnTo>
                    <a:pt x="177215" y="0"/>
                  </a:lnTo>
                  <a:lnTo>
                    <a:pt x="0" y="0"/>
                  </a:lnTo>
                  <a:lnTo>
                    <a:pt x="0" y="334421"/>
                  </a:lnTo>
                  <a:lnTo>
                    <a:pt x="233046" y="334421"/>
                  </a:lnTo>
                  <a:lnTo>
                    <a:pt x="250490" y="315145"/>
                  </a:lnTo>
                  <a:lnTo>
                    <a:pt x="250490" y="274397"/>
                  </a:lnTo>
                  <a:close/>
                </a:path>
              </a:pathLst>
            </a:custGeom>
            <a:solidFill>
              <a:srgbClr val="FFFFFF"/>
            </a:solidFill>
            <a:ln w="2858" cap="flat">
              <a:noFill/>
              <a:prstDash val="solid"/>
              <a:miter/>
            </a:ln>
          </p:spPr>
          <p:txBody>
            <a:bodyPr anchor="ctr"/>
            <a:lstStyle/>
            <a:p>
              <a:endParaRPr lang="en-US"/>
            </a:p>
          </p:txBody>
        </p:sp>
        <p:grpSp>
          <p:nvGrpSpPr>
            <p:cNvPr id="10" name="Graphic 2" descr="A city block with various buildings, skyscrapers and trees">
              <a:extLst>
                <a:ext uri="{FF2B5EF4-FFF2-40B4-BE49-F238E27FC236}">
                  <a16:creationId xmlns:a16="http://schemas.microsoft.com/office/drawing/2014/main" id="{6BC2741A-4610-2C43-F667-032DFFB9C6D3}"/>
                </a:ext>
              </a:extLst>
            </p:cNvPr>
            <p:cNvGrpSpPr/>
            <p:nvPr/>
          </p:nvGrpSpPr>
          <p:grpSpPr>
            <a:xfrm>
              <a:off x="7421538" y="3410829"/>
              <a:ext cx="217230" cy="1714981"/>
              <a:chOff x="7421538" y="3410829"/>
              <a:chExt cx="217230" cy="1714981"/>
            </a:xfrm>
          </p:grpSpPr>
          <p:sp>
            <p:nvSpPr>
              <p:cNvPr id="12" name="Freeform: Shape 11">
                <a:extLst>
                  <a:ext uri="{FF2B5EF4-FFF2-40B4-BE49-F238E27FC236}">
                    <a16:creationId xmlns:a16="http://schemas.microsoft.com/office/drawing/2014/main" id="{1459E23E-34D0-7A78-A91C-16E43F1D83B3}"/>
                  </a:ext>
                </a:extLst>
              </p:cNvPr>
              <p:cNvSpPr/>
              <p:nvPr/>
            </p:nvSpPr>
            <p:spPr>
              <a:xfrm>
                <a:off x="7421538" y="3410829"/>
                <a:ext cx="217230" cy="1714981"/>
              </a:xfrm>
              <a:custGeom>
                <a:avLst/>
                <a:gdLst>
                  <a:gd name="connsiteX0" fmla="*/ 0 w 217230"/>
                  <a:gd name="connsiteY0" fmla="*/ 0 h 1714981"/>
                  <a:gd name="connsiteX1" fmla="*/ 217231 w 217230"/>
                  <a:gd name="connsiteY1" fmla="*/ 0 h 1714981"/>
                  <a:gd name="connsiteX2" fmla="*/ 217231 w 217230"/>
                  <a:gd name="connsiteY2" fmla="*/ 1714981 h 1714981"/>
                  <a:gd name="connsiteX3" fmla="*/ 0 w 217230"/>
                  <a:gd name="connsiteY3" fmla="*/ 1714981 h 1714981"/>
                </a:gdLst>
                <a:ahLst/>
                <a:cxnLst>
                  <a:cxn ang="0">
                    <a:pos x="connsiteX0" y="connsiteY0"/>
                  </a:cxn>
                  <a:cxn ang="0">
                    <a:pos x="connsiteX1" y="connsiteY1"/>
                  </a:cxn>
                  <a:cxn ang="0">
                    <a:pos x="connsiteX2" y="connsiteY2"/>
                  </a:cxn>
                  <a:cxn ang="0">
                    <a:pos x="connsiteX3" y="connsiteY3"/>
                  </a:cxn>
                </a:cxnLst>
                <a:rect l="l" t="t" r="r" b="b"/>
                <a:pathLst>
                  <a:path w="217230" h="1714981">
                    <a:moveTo>
                      <a:pt x="0" y="0"/>
                    </a:moveTo>
                    <a:lnTo>
                      <a:pt x="217231" y="0"/>
                    </a:lnTo>
                    <a:lnTo>
                      <a:pt x="217231" y="1714981"/>
                    </a:lnTo>
                    <a:lnTo>
                      <a:pt x="0" y="1714981"/>
                    </a:lnTo>
                    <a:close/>
                  </a:path>
                </a:pathLst>
              </a:custGeom>
              <a:solidFill>
                <a:srgbClr val="737373"/>
              </a:solidFill>
              <a:ln w="2858" cap="flat">
                <a:noFill/>
                <a:prstDash val="solid"/>
                <a:miter/>
              </a:ln>
            </p:spPr>
            <p:txBody>
              <a:bodyPr anchor="ctr"/>
              <a:lstStyle/>
              <a:p>
                <a:endParaRPr lang="en-US"/>
              </a:p>
            </p:txBody>
          </p:sp>
          <p:sp>
            <p:nvSpPr>
              <p:cNvPr id="13" name="Freeform: Shape 12">
                <a:extLst>
                  <a:ext uri="{FF2B5EF4-FFF2-40B4-BE49-F238E27FC236}">
                    <a16:creationId xmlns:a16="http://schemas.microsoft.com/office/drawing/2014/main" id="{E551A28F-79C5-FA10-123A-2D06ABE06A21}"/>
                  </a:ext>
                </a:extLst>
              </p:cNvPr>
              <p:cNvSpPr/>
              <p:nvPr/>
            </p:nvSpPr>
            <p:spPr>
              <a:xfrm>
                <a:off x="7601611" y="3445128"/>
                <a:ext cx="5716" cy="651692"/>
              </a:xfrm>
              <a:custGeom>
                <a:avLst/>
                <a:gdLst>
                  <a:gd name="connsiteX0" fmla="*/ 0 w 5716"/>
                  <a:gd name="connsiteY0" fmla="*/ 0 h 651692"/>
                  <a:gd name="connsiteX1" fmla="*/ 5717 w 5716"/>
                  <a:gd name="connsiteY1" fmla="*/ 0 h 651692"/>
                  <a:gd name="connsiteX2" fmla="*/ 5717 w 5716"/>
                  <a:gd name="connsiteY2" fmla="*/ 651693 h 651692"/>
                  <a:gd name="connsiteX3" fmla="*/ 0 w 5716"/>
                  <a:gd name="connsiteY3" fmla="*/ 651693 h 651692"/>
                </a:gdLst>
                <a:ahLst/>
                <a:cxnLst>
                  <a:cxn ang="0">
                    <a:pos x="connsiteX0" y="connsiteY0"/>
                  </a:cxn>
                  <a:cxn ang="0">
                    <a:pos x="connsiteX1" y="connsiteY1"/>
                  </a:cxn>
                  <a:cxn ang="0">
                    <a:pos x="connsiteX2" y="connsiteY2"/>
                  </a:cxn>
                  <a:cxn ang="0">
                    <a:pos x="connsiteX3" y="connsiteY3"/>
                  </a:cxn>
                </a:cxnLst>
                <a:rect l="l" t="t" r="r" b="b"/>
                <a:pathLst>
                  <a:path w="5716" h="651692">
                    <a:moveTo>
                      <a:pt x="0" y="0"/>
                    </a:moveTo>
                    <a:lnTo>
                      <a:pt x="5717" y="0"/>
                    </a:lnTo>
                    <a:lnTo>
                      <a:pt x="5717" y="651693"/>
                    </a:lnTo>
                    <a:lnTo>
                      <a:pt x="0" y="651693"/>
                    </a:lnTo>
                    <a:close/>
                  </a:path>
                </a:pathLst>
              </a:custGeom>
              <a:solidFill>
                <a:srgbClr val="505050"/>
              </a:solidFill>
              <a:ln w="2858" cap="flat">
                <a:noFill/>
                <a:prstDash val="solid"/>
                <a:miter/>
              </a:ln>
            </p:spPr>
            <p:txBody>
              <a:bodyPr anchor="ctr"/>
              <a:lstStyle/>
              <a:p>
                <a:endParaRPr lang="en-US"/>
              </a:p>
            </p:txBody>
          </p:sp>
          <p:sp>
            <p:nvSpPr>
              <p:cNvPr id="14" name="Freeform: Shape 13">
                <a:extLst>
                  <a:ext uri="{FF2B5EF4-FFF2-40B4-BE49-F238E27FC236}">
                    <a16:creationId xmlns:a16="http://schemas.microsoft.com/office/drawing/2014/main" id="{1AF1D048-C7A2-4E31-842F-0E9EB9787A90}"/>
                  </a:ext>
                </a:extLst>
              </p:cNvPr>
              <p:cNvSpPr/>
              <p:nvPr/>
            </p:nvSpPr>
            <p:spPr>
              <a:xfrm>
                <a:off x="7578745" y="3445128"/>
                <a:ext cx="5716" cy="651692"/>
              </a:xfrm>
              <a:custGeom>
                <a:avLst/>
                <a:gdLst>
                  <a:gd name="connsiteX0" fmla="*/ 0 w 5716"/>
                  <a:gd name="connsiteY0" fmla="*/ 0 h 651692"/>
                  <a:gd name="connsiteX1" fmla="*/ 5717 w 5716"/>
                  <a:gd name="connsiteY1" fmla="*/ 0 h 651692"/>
                  <a:gd name="connsiteX2" fmla="*/ 5717 w 5716"/>
                  <a:gd name="connsiteY2" fmla="*/ 651693 h 651692"/>
                  <a:gd name="connsiteX3" fmla="*/ 0 w 5716"/>
                  <a:gd name="connsiteY3" fmla="*/ 651693 h 651692"/>
                </a:gdLst>
                <a:ahLst/>
                <a:cxnLst>
                  <a:cxn ang="0">
                    <a:pos x="connsiteX0" y="connsiteY0"/>
                  </a:cxn>
                  <a:cxn ang="0">
                    <a:pos x="connsiteX1" y="connsiteY1"/>
                  </a:cxn>
                  <a:cxn ang="0">
                    <a:pos x="connsiteX2" y="connsiteY2"/>
                  </a:cxn>
                  <a:cxn ang="0">
                    <a:pos x="connsiteX3" y="connsiteY3"/>
                  </a:cxn>
                </a:cxnLst>
                <a:rect l="l" t="t" r="r" b="b"/>
                <a:pathLst>
                  <a:path w="5716" h="651692">
                    <a:moveTo>
                      <a:pt x="0" y="0"/>
                    </a:moveTo>
                    <a:lnTo>
                      <a:pt x="5717" y="0"/>
                    </a:lnTo>
                    <a:lnTo>
                      <a:pt x="5717" y="651693"/>
                    </a:lnTo>
                    <a:lnTo>
                      <a:pt x="0" y="651693"/>
                    </a:lnTo>
                    <a:close/>
                  </a:path>
                </a:pathLst>
              </a:custGeom>
              <a:solidFill>
                <a:srgbClr val="505050"/>
              </a:solidFill>
              <a:ln w="2858" cap="flat">
                <a:noFill/>
                <a:prstDash val="solid"/>
                <a:miter/>
              </a:ln>
            </p:spPr>
            <p:txBody>
              <a:bodyPr anchor="ctr"/>
              <a:lstStyle/>
              <a:p>
                <a:endParaRPr lang="en-US"/>
              </a:p>
            </p:txBody>
          </p:sp>
          <p:grpSp>
            <p:nvGrpSpPr>
              <p:cNvPr id="15" name="Graphic 2" descr="A city block with various buildings, skyscrapers and trees">
                <a:extLst>
                  <a:ext uri="{FF2B5EF4-FFF2-40B4-BE49-F238E27FC236}">
                    <a16:creationId xmlns:a16="http://schemas.microsoft.com/office/drawing/2014/main" id="{F0F98BF0-2A00-C2B6-4F80-AF4BE8CC143B}"/>
                  </a:ext>
                </a:extLst>
              </p:cNvPr>
              <p:cNvGrpSpPr/>
              <p:nvPr/>
            </p:nvGrpSpPr>
            <p:grpSpPr>
              <a:xfrm>
                <a:off x="7421538" y="3426549"/>
                <a:ext cx="217230" cy="122906"/>
                <a:chOff x="7421538" y="3426549"/>
                <a:chExt cx="217230" cy="122906"/>
              </a:xfrm>
              <a:solidFill>
                <a:srgbClr val="D2D2D2"/>
              </a:solidFill>
            </p:grpSpPr>
            <p:sp>
              <p:nvSpPr>
                <p:cNvPr id="16" name="Freeform: Shape 15">
                  <a:extLst>
                    <a:ext uri="{FF2B5EF4-FFF2-40B4-BE49-F238E27FC236}">
                      <a16:creationId xmlns:a16="http://schemas.microsoft.com/office/drawing/2014/main" id="{6A6B3706-162D-AC04-33D3-BE8C9C0FF455}"/>
                    </a:ext>
                  </a:extLst>
                </p:cNvPr>
                <p:cNvSpPr/>
                <p:nvPr/>
              </p:nvSpPr>
              <p:spPr>
                <a:xfrm>
                  <a:off x="7421538" y="3443699"/>
                  <a:ext cx="217230" cy="2858"/>
                </a:xfrm>
                <a:custGeom>
                  <a:avLst/>
                  <a:gdLst>
                    <a:gd name="connsiteX0" fmla="*/ 0 w 217230"/>
                    <a:gd name="connsiteY0" fmla="*/ 0 h 2858"/>
                    <a:gd name="connsiteX1" fmla="*/ 217231 w 217230"/>
                    <a:gd name="connsiteY1" fmla="*/ 0 h 2858"/>
                    <a:gd name="connsiteX2" fmla="*/ 217231 w 217230"/>
                    <a:gd name="connsiteY2" fmla="*/ 2858 h 2858"/>
                    <a:gd name="connsiteX3" fmla="*/ 0 w 217230"/>
                    <a:gd name="connsiteY3" fmla="*/ 2858 h 2858"/>
                  </a:gdLst>
                  <a:ahLst/>
                  <a:cxnLst>
                    <a:cxn ang="0">
                      <a:pos x="connsiteX0" y="connsiteY0"/>
                    </a:cxn>
                    <a:cxn ang="0">
                      <a:pos x="connsiteX1" y="connsiteY1"/>
                    </a:cxn>
                    <a:cxn ang="0">
                      <a:pos x="connsiteX2" y="connsiteY2"/>
                    </a:cxn>
                    <a:cxn ang="0">
                      <a:pos x="connsiteX3" y="connsiteY3"/>
                    </a:cxn>
                  </a:cxnLst>
                  <a:rect l="l" t="t" r="r" b="b"/>
                  <a:pathLst>
                    <a:path w="217230" h="2858">
                      <a:moveTo>
                        <a:pt x="0" y="0"/>
                      </a:moveTo>
                      <a:lnTo>
                        <a:pt x="217231" y="0"/>
                      </a:lnTo>
                      <a:lnTo>
                        <a:pt x="217231" y="2858"/>
                      </a:lnTo>
                      <a:lnTo>
                        <a:pt x="0" y="2858"/>
                      </a:lnTo>
                      <a:close/>
                    </a:path>
                  </a:pathLst>
                </a:custGeom>
                <a:solidFill>
                  <a:srgbClr val="D2D2D2"/>
                </a:solidFill>
                <a:ln w="2858" cap="flat">
                  <a:noFill/>
                  <a:prstDash val="solid"/>
                  <a:miter/>
                </a:ln>
              </p:spPr>
              <p:txBody>
                <a:bodyPr anchor="ctr"/>
                <a:lstStyle/>
                <a:p>
                  <a:endParaRPr lang="en-US"/>
                </a:p>
              </p:txBody>
            </p:sp>
            <p:sp>
              <p:nvSpPr>
                <p:cNvPr id="17" name="Freeform: Shape 16">
                  <a:extLst>
                    <a:ext uri="{FF2B5EF4-FFF2-40B4-BE49-F238E27FC236}">
                      <a16:creationId xmlns:a16="http://schemas.microsoft.com/office/drawing/2014/main" id="{9F8A4603-86E7-EADD-7437-2FE77F84F902}"/>
                    </a:ext>
                  </a:extLst>
                </p:cNvPr>
                <p:cNvSpPr/>
                <p:nvPr/>
              </p:nvSpPr>
              <p:spPr>
                <a:xfrm>
                  <a:off x="7421538" y="3477999"/>
                  <a:ext cx="217230" cy="2858"/>
                </a:xfrm>
                <a:custGeom>
                  <a:avLst/>
                  <a:gdLst>
                    <a:gd name="connsiteX0" fmla="*/ 0 w 217230"/>
                    <a:gd name="connsiteY0" fmla="*/ 0 h 2858"/>
                    <a:gd name="connsiteX1" fmla="*/ 217231 w 217230"/>
                    <a:gd name="connsiteY1" fmla="*/ 0 h 2858"/>
                    <a:gd name="connsiteX2" fmla="*/ 217231 w 217230"/>
                    <a:gd name="connsiteY2" fmla="*/ 2858 h 2858"/>
                    <a:gd name="connsiteX3" fmla="*/ 0 w 217230"/>
                    <a:gd name="connsiteY3" fmla="*/ 2858 h 2858"/>
                  </a:gdLst>
                  <a:ahLst/>
                  <a:cxnLst>
                    <a:cxn ang="0">
                      <a:pos x="connsiteX0" y="connsiteY0"/>
                    </a:cxn>
                    <a:cxn ang="0">
                      <a:pos x="connsiteX1" y="connsiteY1"/>
                    </a:cxn>
                    <a:cxn ang="0">
                      <a:pos x="connsiteX2" y="connsiteY2"/>
                    </a:cxn>
                    <a:cxn ang="0">
                      <a:pos x="connsiteX3" y="connsiteY3"/>
                    </a:cxn>
                  </a:cxnLst>
                  <a:rect l="l" t="t" r="r" b="b"/>
                  <a:pathLst>
                    <a:path w="217230" h="2858">
                      <a:moveTo>
                        <a:pt x="0" y="0"/>
                      </a:moveTo>
                      <a:lnTo>
                        <a:pt x="217231" y="0"/>
                      </a:lnTo>
                      <a:lnTo>
                        <a:pt x="217231" y="2858"/>
                      </a:lnTo>
                      <a:lnTo>
                        <a:pt x="0" y="2858"/>
                      </a:lnTo>
                      <a:close/>
                    </a:path>
                  </a:pathLst>
                </a:custGeom>
                <a:solidFill>
                  <a:srgbClr val="D2D2D2"/>
                </a:solidFill>
                <a:ln w="2858" cap="flat">
                  <a:noFill/>
                  <a:prstDash val="solid"/>
                  <a:miter/>
                </a:ln>
              </p:spPr>
              <p:txBody>
                <a:bodyPr anchor="ctr"/>
                <a:lstStyle/>
                <a:p>
                  <a:endParaRPr lang="en-US"/>
                </a:p>
              </p:txBody>
            </p:sp>
            <p:sp>
              <p:nvSpPr>
                <p:cNvPr id="21" name="Freeform: Shape 20">
                  <a:extLst>
                    <a:ext uri="{FF2B5EF4-FFF2-40B4-BE49-F238E27FC236}">
                      <a16:creationId xmlns:a16="http://schemas.microsoft.com/office/drawing/2014/main" id="{E859EEFB-C511-DC98-9F7B-B5BBE4D4FEEF}"/>
                    </a:ext>
                  </a:extLst>
                </p:cNvPr>
                <p:cNvSpPr/>
                <p:nvPr/>
              </p:nvSpPr>
              <p:spPr>
                <a:xfrm>
                  <a:off x="7421538" y="3512298"/>
                  <a:ext cx="217230" cy="2858"/>
                </a:xfrm>
                <a:custGeom>
                  <a:avLst/>
                  <a:gdLst>
                    <a:gd name="connsiteX0" fmla="*/ 0 w 217230"/>
                    <a:gd name="connsiteY0" fmla="*/ 0 h 2858"/>
                    <a:gd name="connsiteX1" fmla="*/ 217231 w 217230"/>
                    <a:gd name="connsiteY1" fmla="*/ 0 h 2858"/>
                    <a:gd name="connsiteX2" fmla="*/ 217231 w 217230"/>
                    <a:gd name="connsiteY2" fmla="*/ 2858 h 2858"/>
                    <a:gd name="connsiteX3" fmla="*/ 0 w 217230"/>
                    <a:gd name="connsiteY3" fmla="*/ 2858 h 2858"/>
                  </a:gdLst>
                  <a:ahLst/>
                  <a:cxnLst>
                    <a:cxn ang="0">
                      <a:pos x="connsiteX0" y="connsiteY0"/>
                    </a:cxn>
                    <a:cxn ang="0">
                      <a:pos x="connsiteX1" y="connsiteY1"/>
                    </a:cxn>
                    <a:cxn ang="0">
                      <a:pos x="connsiteX2" y="connsiteY2"/>
                    </a:cxn>
                    <a:cxn ang="0">
                      <a:pos x="connsiteX3" y="connsiteY3"/>
                    </a:cxn>
                  </a:cxnLst>
                  <a:rect l="l" t="t" r="r" b="b"/>
                  <a:pathLst>
                    <a:path w="217230" h="2858">
                      <a:moveTo>
                        <a:pt x="0" y="0"/>
                      </a:moveTo>
                      <a:lnTo>
                        <a:pt x="217231" y="0"/>
                      </a:lnTo>
                      <a:lnTo>
                        <a:pt x="217231" y="2858"/>
                      </a:lnTo>
                      <a:lnTo>
                        <a:pt x="0" y="2858"/>
                      </a:lnTo>
                      <a:close/>
                    </a:path>
                  </a:pathLst>
                </a:custGeom>
                <a:solidFill>
                  <a:srgbClr val="D2D2D2"/>
                </a:solidFill>
                <a:ln w="2858" cap="flat">
                  <a:noFill/>
                  <a:prstDash val="solid"/>
                  <a:miter/>
                </a:ln>
              </p:spPr>
              <p:txBody>
                <a:bodyPr anchor="ctr"/>
                <a:lstStyle/>
                <a:p>
                  <a:endParaRPr lang="en-US"/>
                </a:p>
              </p:txBody>
            </p:sp>
            <p:sp>
              <p:nvSpPr>
                <p:cNvPr id="22" name="Freeform: Shape 21">
                  <a:extLst>
                    <a:ext uri="{FF2B5EF4-FFF2-40B4-BE49-F238E27FC236}">
                      <a16:creationId xmlns:a16="http://schemas.microsoft.com/office/drawing/2014/main" id="{42F873E9-C10A-04BB-359C-F3246608340A}"/>
                    </a:ext>
                  </a:extLst>
                </p:cNvPr>
                <p:cNvSpPr/>
                <p:nvPr/>
              </p:nvSpPr>
              <p:spPr>
                <a:xfrm>
                  <a:off x="7421538" y="3546598"/>
                  <a:ext cx="217230" cy="2858"/>
                </a:xfrm>
                <a:custGeom>
                  <a:avLst/>
                  <a:gdLst>
                    <a:gd name="connsiteX0" fmla="*/ 0 w 217230"/>
                    <a:gd name="connsiteY0" fmla="*/ 0 h 2858"/>
                    <a:gd name="connsiteX1" fmla="*/ 217231 w 217230"/>
                    <a:gd name="connsiteY1" fmla="*/ 0 h 2858"/>
                    <a:gd name="connsiteX2" fmla="*/ 217231 w 217230"/>
                    <a:gd name="connsiteY2" fmla="*/ 2858 h 2858"/>
                    <a:gd name="connsiteX3" fmla="*/ 0 w 217230"/>
                    <a:gd name="connsiteY3" fmla="*/ 2858 h 2858"/>
                  </a:gdLst>
                  <a:ahLst/>
                  <a:cxnLst>
                    <a:cxn ang="0">
                      <a:pos x="connsiteX0" y="connsiteY0"/>
                    </a:cxn>
                    <a:cxn ang="0">
                      <a:pos x="connsiteX1" y="connsiteY1"/>
                    </a:cxn>
                    <a:cxn ang="0">
                      <a:pos x="connsiteX2" y="connsiteY2"/>
                    </a:cxn>
                    <a:cxn ang="0">
                      <a:pos x="connsiteX3" y="connsiteY3"/>
                    </a:cxn>
                  </a:cxnLst>
                  <a:rect l="l" t="t" r="r" b="b"/>
                  <a:pathLst>
                    <a:path w="217230" h="2858">
                      <a:moveTo>
                        <a:pt x="0" y="0"/>
                      </a:moveTo>
                      <a:lnTo>
                        <a:pt x="217231" y="0"/>
                      </a:lnTo>
                      <a:lnTo>
                        <a:pt x="217231" y="2858"/>
                      </a:lnTo>
                      <a:lnTo>
                        <a:pt x="0" y="2858"/>
                      </a:lnTo>
                      <a:close/>
                    </a:path>
                  </a:pathLst>
                </a:custGeom>
                <a:solidFill>
                  <a:srgbClr val="D2D2D2"/>
                </a:solidFill>
                <a:ln w="2858" cap="flat">
                  <a:noFill/>
                  <a:prstDash val="solid"/>
                  <a:miter/>
                </a:ln>
              </p:spPr>
              <p:txBody>
                <a:bodyPr anchor="ctr"/>
                <a:lstStyle/>
                <a:p>
                  <a:endParaRPr lang="en-US"/>
                </a:p>
              </p:txBody>
            </p:sp>
            <p:sp>
              <p:nvSpPr>
                <p:cNvPr id="23" name="Freeform: Shape 22">
                  <a:extLst>
                    <a:ext uri="{FF2B5EF4-FFF2-40B4-BE49-F238E27FC236}">
                      <a16:creationId xmlns:a16="http://schemas.microsoft.com/office/drawing/2014/main" id="{C1760FC4-8503-2DA2-7899-EAEA0C29DF74}"/>
                    </a:ext>
                  </a:extLst>
                </p:cNvPr>
                <p:cNvSpPr/>
                <p:nvPr/>
              </p:nvSpPr>
              <p:spPr>
                <a:xfrm>
                  <a:off x="7421538" y="3426549"/>
                  <a:ext cx="217230" cy="2858"/>
                </a:xfrm>
                <a:custGeom>
                  <a:avLst/>
                  <a:gdLst>
                    <a:gd name="connsiteX0" fmla="*/ 0 w 217230"/>
                    <a:gd name="connsiteY0" fmla="*/ 0 h 2858"/>
                    <a:gd name="connsiteX1" fmla="*/ 217231 w 217230"/>
                    <a:gd name="connsiteY1" fmla="*/ 0 h 2858"/>
                    <a:gd name="connsiteX2" fmla="*/ 217231 w 217230"/>
                    <a:gd name="connsiteY2" fmla="*/ 2858 h 2858"/>
                    <a:gd name="connsiteX3" fmla="*/ 0 w 217230"/>
                    <a:gd name="connsiteY3" fmla="*/ 2858 h 2858"/>
                  </a:gdLst>
                  <a:ahLst/>
                  <a:cxnLst>
                    <a:cxn ang="0">
                      <a:pos x="connsiteX0" y="connsiteY0"/>
                    </a:cxn>
                    <a:cxn ang="0">
                      <a:pos x="connsiteX1" y="connsiteY1"/>
                    </a:cxn>
                    <a:cxn ang="0">
                      <a:pos x="connsiteX2" y="connsiteY2"/>
                    </a:cxn>
                    <a:cxn ang="0">
                      <a:pos x="connsiteX3" y="connsiteY3"/>
                    </a:cxn>
                  </a:cxnLst>
                  <a:rect l="l" t="t" r="r" b="b"/>
                  <a:pathLst>
                    <a:path w="217230" h="2858">
                      <a:moveTo>
                        <a:pt x="0" y="0"/>
                      </a:moveTo>
                      <a:lnTo>
                        <a:pt x="217231" y="0"/>
                      </a:lnTo>
                      <a:lnTo>
                        <a:pt x="217231" y="2858"/>
                      </a:lnTo>
                      <a:lnTo>
                        <a:pt x="0" y="2858"/>
                      </a:lnTo>
                      <a:close/>
                    </a:path>
                  </a:pathLst>
                </a:custGeom>
                <a:solidFill>
                  <a:srgbClr val="D2D2D2"/>
                </a:solidFill>
                <a:ln w="2858" cap="flat">
                  <a:noFill/>
                  <a:prstDash val="solid"/>
                  <a:miter/>
                </a:ln>
              </p:spPr>
              <p:txBody>
                <a:bodyPr anchor="ctr"/>
                <a:lstStyle/>
                <a:p>
                  <a:endParaRPr lang="en-US"/>
                </a:p>
              </p:txBody>
            </p:sp>
            <p:sp>
              <p:nvSpPr>
                <p:cNvPr id="24" name="Freeform: Shape 23">
                  <a:extLst>
                    <a:ext uri="{FF2B5EF4-FFF2-40B4-BE49-F238E27FC236}">
                      <a16:creationId xmlns:a16="http://schemas.microsoft.com/office/drawing/2014/main" id="{5FA26DE3-1E5E-6EE0-F79F-E8446B8203B9}"/>
                    </a:ext>
                  </a:extLst>
                </p:cNvPr>
                <p:cNvSpPr/>
                <p:nvPr/>
              </p:nvSpPr>
              <p:spPr>
                <a:xfrm>
                  <a:off x="7421538" y="3460849"/>
                  <a:ext cx="217230" cy="2858"/>
                </a:xfrm>
                <a:custGeom>
                  <a:avLst/>
                  <a:gdLst>
                    <a:gd name="connsiteX0" fmla="*/ 0 w 217230"/>
                    <a:gd name="connsiteY0" fmla="*/ 0 h 2858"/>
                    <a:gd name="connsiteX1" fmla="*/ 217231 w 217230"/>
                    <a:gd name="connsiteY1" fmla="*/ 0 h 2858"/>
                    <a:gd name="connsiteX2" fmla="*/ 217231 w 217230"/>
                    <a:gd name="connsiteY2" fmla="*/ 2858 h 2858"/>
                    <a:gd name="connsiteX3" fmla="*/ 0 w 217230"/>
                    <a:gd name="connsiteY3" fmla="*/ 2858 h 2858"/>
                  </a:gdLst>
                  <a:ahLst/>
                  <a:cxnLst>
                    <a:cxn ang="0">
                      <a:pos x="connsiteX0" y="connsiteY0"/>
                    </a:cxn>
                    <a:cxn ang="0">
                      <a:pos x="connsiteX1" y="connsiteY1"/>
                    </a:cxn>
                    <a:cxn ang="0">
                      <a:pos x="connsiteX2" y="connsiteY2"/>
                    </a:cxn>
                    <a:cxn ang="0">
                      <a:pos x="connsiteX3" y="connsiteY3"/>
                    </a:cxn>
                  </a:cxnLst>
                  <a:rect l="l" t="t" r="r" b="b"/>
                  <a:pathLst>
                    <a:path w="217230" h="2858">
                      <a:moveTo>
                        <a:pt x="0" y="0"/>
                      </a:moveTo>
                      <a:lnTo>
                        <a:pt x="217231" y="0"/>
                      </a:lnTo>
                      <a:lnTo>
                        <a:pt x="217231" y="2858"/>
                      </a:lnTo>
                      <a:lnTo>
                        <a:pt x="0" y="2858"/>
                      </a:lnTo>
                      <a:close/>
                    </a:path>
                  </a:pathLst>
                </a:custGeom>
                <a:solidFill>
                  <a:srgbClr val="D2D2D2"/>
                </a:solidFill>
                <a:ln w="2858" cap="flat">
                  <a:noFill/>
                  <a:prstDash val="solid"/>
                  <a:miter/>
                </a:ln>
              </p:spPr>
              <p:txBody>
                <a:bodyPr anchor="ctr"/>
                <a:lstStyle/>
                <a:p>
                  <a:endParaRPr lang="en-US"/>
                </a:p>
              </p:txBody>
            </p:sp>
            <p:sp>
              <p:nvSpPr>
                <p:cNvPr id="25" name="Freeform: Shape 24">
                  <a:extLst>
                    <a:ext uri="{FF2B5EF4-FFF2-40B4-BE49-F238E27FC236}">
                      <a16:creationId xmlns:a16="http://schemas.microsoft.com/office/drawing/2014/main" id="{E2FC38B7-DABA-074B-B980-00A4116FD8AB}"/>
                    </a:ext>
                  </a:extLst>
                </p:cNvPr>
                <p:cNvSpPr/>
                <p:nvPr/>
              </p:nvSpPr>
              <p:spPr>
                <a:xfrm>
                  <a:off x="7421538" y="3495148"/>
                  <a:ext cx="217230" cy="2858"/>
                </a:xfrm>
                <a:custGeom>
                  <a:avLst/>
                  <a:gdLst>
                    <a:gd name="connsiteX0" fmla="*/ 0 w 217230"/>
                    <a:gd name="connsiteY0" fmla="*/ 0 h 2858"/>
                    <a:gd name="connsiteX1" fmla="*/ 217231 w 217230"/>
                    <a:gd name="connsiteY1" fmla="*/ 0 h 2858"/>
                    <a:gd name="connsiteX2" fmla="*/ 217231 w 217230"/>
                    <a:gd name="connsiteY2" fmla="*/ 2858 h 2858"/>
                    <a:gd name="connsiteX3" fmla="*/ 0 w 217230"/>
                    <a:gd name="connsiteY3" fmla="*/ 2858 h 2858"/>
                  </a:gdLst>
                  <a:ahLst/>
                  <a:cxnLst>
                    <a:cxn ang="0">
                      <a:pos x="connsiteX0" y="connsiteY0"/>
                    </a:cxn>
                    <a:cxn ang="0">
                      <a:pos x="connsiteX1" y="connsiteY1"/>
                    </a:cxn>
                    <a:cxn ang="0">
                      <a:pos x="connsiteX2" y="connsiteY2"/>
                    </a:cxn>
                    <a:cxn ang="0">
                      <a:pos x="connsiteX3" y="connsiteY3"/>
                    </a:cxn>
                  </a:cxnLst>
                  <a:rect l="l" t="t" r="r" b="b"/>
                  <a:pathLst>
                    <a:path w="217230" h="2858">
                      <a:moveTo>
                        <a:pt x="0" y="0"/>
                      </a:moveTo>
                      <a:lnTo>
                        <a:pt x="217231" y="0"/>
                      </a:lnTo>
                      <a:lnTo>
                        <a:pt x="217231" y="2858"/>
                      </a:lnTo>
                      <a:lnTo>
                        <a:pt x="0" y="2858"/>
                      </a:lnTo>
                      <a:close/>
                    </a:path>
                  </a:pathLst>
                </a:custGeom>
                <a:solidFill>
                  <a:srgbClr val="D2D2D2"/>
                </a:solidFill>
                <a:ln w="2858" cap="flat">
                  <a:noFill/>
                  <a:prstDash val="solid"/>
                  <a:miter/>
                </a:ln>
              </p:spPr>
              <p:txBody>
                <a:bodyPr anchor="ctr"/>
                <a:lstStyle/>
                <a:p>
                  <a:endParaRPr lang="en-US"/>
                </a:p>
              </p:txBody>
            </p:sp>
            <p:sp>
              <p:nvSpPr>
                <p:cNvPr id="26" name="Freeform: Shape 25">
                  <a:extLst>
                    <a:ext uri="{FF2B5EF4-FFF2-40B4-BE49-F238E27FC236}">
                      <a16:creationId xmlns:a16="http://schemas.microsoft.com/office/drawing/2014/main" id="{0053C568-92A9-D9E0-0ACE-F1DE65D6B050}"/>
                    </a:ext>
                  </a:extLst>
                </p:cNvPr>
                <p:cNvSpPr/>
                <p:nvPr/>
              </p:nvSpPr>
              <p:spPr>
                <a:xfrm>
                  <a:off x="7421538" y="3529448"/>
                  <a:ext cx="217230" cy="2858"/>
                </a:xfrm>
                <a:custGeom>
                  <a:avLst/>
                  <a:gdLst>
                    <a:gd name="connsiteX0" fmla="*/ 0 w 217230"/>
                    <a:gd name="connsiteY0" fmla="*/ 0 h 2858"/>
                    <a:gd name="connsiteX1" fmla="*/ 217231 w 217230"/>
                    <a:gd name="connsiteY1" fmla="*/ 0 h 2858"/>
                    <a:gd name="connsiteX2" fmla="*/ 217231 w 217230"/>
                    <a:gd name="connsiteY2" fmla="*/ 2858 h 2858"/>
                    <a:gd name="connsiteX3" fmla="*/ 0 w 217230"/>
                    <a:gd name="connsiteY3" fmla="*/ 2858 h 2858"/>
                  </a:gdLst>
                  <a:ahLst/>
                  <a:cxnLst>
                    <a:cxn ang="0">
                      <a:pos x="connsiteX0" y="connsiteY0"/>
                    </a:cxn>
                    <a:cxn ang="0">
                      <a:pos x="connsiteX1" y="connsiteY1"/>
                    </a:cxn>
                    <a:cxn ang="0">
                      <a:pos x="connsiteX2" y="connsiteY2"/>
                    </a:cxn>
                    <a:cxn ang="0">
                      <a:pos x="connsiteX3" y="connsiteY3"/>
                    </a:cxn>
                  </a:cxnLst>
                  <a:rect l="l" t="t" r="r" b="b"/>
                  <a:pathLst>
                    <a:path w="217230" h="2858">
                      <a:moveTo>
                        <a:pt x="0" y="0"/>
                      </a:moveTo>
                      <a:lnTo>
                        <a:pt x="217231" y="0"/>
                      </a:lnTo>
                      <a:lnTo>
                        <a:pt x="217231" y="2858"/>
                      </a:lnTo>
                      <a:lnTo>
                        <a:pt x="0" y="2858"/>
                      </a:lnTo>
                      <a:close/>
                    </a:path>
                  </a:pathLst>
                </a:custGeom>
                <a:solidFill>
                  <a:srgbClr val="D2D2D2"/>
                </a:solidFill>
                <a:ln w="2858" cap="flat">
                  <a:noFill/>
                  <a:prstDash val="solid"/>
                  <a:miter/>
                </a:ln>
              </p:spPr>
              <p:txBody>
                <a:bodyPr anchor="ctr"/>
                <a:lstStyle/>
                <a:p>
                  <a:endParaRPr lang="en-US"/>
                </a:p>
              </p:txBody>
            </p:sp>
          </p:grpSp>
        </p:grpSp>
        <p:grpSp>
          <p:nvGrpSpPr>
            <p:cNvPr id="27" name="Graphic 2" descr="A city block with various buildings, skyscrapers and trees">
              <a:extLst>
                <a:ext uri="{FF2B5EF4-FFF2-40B4-BE49-F238E27FC236}">
                  <a16:creationId xmlns:a16="http://schemas.microsoft.com/office/drawing/2014/main" id="{85CB41C3-6EDD-CA75-549F-1A4158FDB80F}"/>
                </a:ext>
              </a:extLst>
            </p:cNvPr>
            <p:cNvGrpSpPr/>
            <p:nvPr/>
          </p:nvGrpSpPr>
          <p:grpSpPr>
            <a:xfrm>
              <a:off x="7158574" y="3582327"/>
              <a:ext cx="354429" cy="1152435"/>
              <a:chOff x="7158574" y="3582327"/>
              <a:chExt cx="354429" cy="1152435"/>
            </a:xfrm>
          </p:grpSpPr>
          <p:sp>
            <p:nvSpPr>
              <p:cNvPr id="28" name="Freeform: Shape 27">
                <a:extLst>
                  <a:ext uri="{FF2B5EF4-FFF2-40B4-BE49-F238E27FC236}">
                    <a16:creationId xmlns:a16="http://schemas.microsoft.com/office/drawing/2014/main" id="{CF45595F-2326-16E0-3EDA-1BAC7FC86827}"/>
                  </a:ext>
                </a:extLst>
              </p:cNvPr>
              <p:cNvSpPr/>
              <p:nvPr/>
            </p:nvSpPr>
            <p:spPr>
              <a:xfrm>
                <a:off x="7158574" y="3582327"/>
                <a:ext cx="354315" cy="1152435"/>
              </a:xfrm>
              <a:custGeom>
                <a:avLst/>
                <a:gdLst>
                  <a:gd name="connsiteX0" fmla="*/ 354315 w 354315"/>
                  <a:gd name="connsiteY0" fmla="*/ 168640 h 1152435"/>
                  <a:gd name="connsiteX1" fmla="*/ 354315 w 354315"/>
                  <a:gd name="connsiteY1" fmla="*/ 0 h 1152435"/>
                  <a:gd name="connsiteX2" fmla="*/ 0 w 354315"/>
                  <a:gd name="connsiteY2" fmla="*/ 0 h 1152435"/>
                  <a:gd name="connsiteX3" fmla="*/ 0 w 354315"/>
                  <a:gd name="connsiteY3" fmla="*/ 1152436 h 1152435"/>
                  <a:gd name="connsiteX4" fmla="*/ 314413 w 354315"/>
                  <a:gd name="connsiteY4" fmla="*/ 1152436 h 1152435"/>
                  <a:gd name="connsiteX5" fmla="*/ 314413 w 354315"/>
                  <a:gd name="connsiteY5" fmla="*/ 168640 h 115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315" h="1152435">
                    <a:moveTo>
                      <a:pt x="354315" y="168640"/>
                    </a:moveTo>
                    <a:lnTo>
                      <a:pt x="354315" y="0"/>
                    </a:lnTo>
                    <a:lnTo>
                      <a:pt x="0" y="0"/>
                    </a:lnTo>
                    <a:lnTo>
                      <a:pt x="0" y="1152436"/>
                    </a:lnTo>
                    <a:lnTo>
                      <a:pt x="314413" y="1152436"/>
                    </a:lnTo>
                    <a:lnTo>
                      <a:pt x="314413" y="168640"/>
                    </a:lnTo>
                    <a:close/>
                  </a:path>
                </a:pathLst>
              </a:custGeom>
              <a:solidFill>
                <a:srgbClr val="E6E6E6"/>
              </a:solidFill>
              <a:ln w="2858" cap="flat">
                <a:noFill/>
                <a:prstDash val="solid"/>
                <a:miter/>
              </a:ln>
            </p:spPr>
            <p:txBody>
              <a:bodyPr anchor="ctr"/>
              <a:lstStyle/>
              <a:p>
                <a:endParaRPr lang="en-US"/>
              </a:p>
            </p:txBody>
          </p:sp>
          <p:sp>
            <p:nvSpPr>
              <p:cNvPr id="29" name="Freeform: Shape 28">
                <a:extLst>
                  <a:ext uri="{FF2B5EF4-FFF2-40B4-BE49-F238E27FC236}">
                    <a16:creationId xmlns:a16="http://schemas.microsoft.com/office/drawing/2014/main" id="{AB642771-409C-5D4E-D3E9-4DF66D6315B9}"/>
                  </a:ext>
                </a:extLst>
              </p:cNvPr>
              <p:cNvSpPr/>
              <p:nvPr/>
            </p:nvSpPr>
            <p:spPr>
              <a:xfrm>
                <a:off x="7158574" y="3582327"/>
                <a:ext cx="354429" cy="857490"/>
              </a:xfrm>
              <a:custGeom>
                <a:avLst/>
                <a:gdLst>
                  <a:gd name="connsiteX0" fmla="*/ 354429 w 354429"/>
                  <a:gd name="connsiteY0" fmla="*/ 88607 h 857490"/>
                  <a:gd name="connsiteX1" fmla="*/ 354429 w 354429"/>
                  <a:gd name="connsiteY1" fmla="*/ 82891 h 857490"/>
                  <a:gd name="connsiteX2" fmla="*/ 265822 w 354429"/>
                  <a:gd name="connsiteY2" fmla="*/ 82891 h 857490"/>
                  <a:gd name="connsiteX3" fmla="*/ 265822 w 354429"/>
                  <a:gd name="connsiteY3" fmla="*/ 0 h 857490"/>
                  <a:gd name="connsiteX4" fmla="*/ 260105 w 354429"/>
                  <a:gd name="connsiteY4" fmla="*/ 0 h 857490"/>
                  <a:gd name="connsiteX5" fmla="*/ 260105 w 354429"/>
                  <a:gd name="connsiteY5" fmla="*/ 82891 h 857490"/>
                  <a:gd name="connsiteX6" fmla="*/ 184449 w 354429"/>
                  <a:gd name="connsiteY6" fmla="*/ 82891 h 857490"/>
                  <a:gd name="connsiteX7" fmla="*/ 184449 w 354429"/>
                  <a:gd name="connsiteY7" fmla="*/ 0 h 857490"/>
                  <a:gd name="connsiteX8" fmla="*/ 178733 w 354429"/>
                  <a:gd name="connsiteY8" fmla="*/ 0 h 857490"/>
                  <a:gd name="connsiteX9" fmla="*/ 178733 w 354429"/>
                  <a:gd name="connsiteY9" fmla="*/ 82891 h 857490"/>
                  <a:gd name="connsiteX10" fmla="*/ 100041 w 354429"/>
                  <a:gd name="connsiteY10" fmla="*/ 82891 h 857490"/>
                  <a:gd name="connsiteX11" fmla="*/ 100041 w 354429"/>
                  <a:gd name="connsiteY11" fmla="*/ 0 h 857490"/>
                  <a:gd name="connsiteX12" fmla="*/ 94324 w 354429"/>
                  <a:gd name="connsiteY12" fmla="*/ 0 h 857490"/>
                  <a:gd name="connsiteX13" fmla="*/ 94324 w 354429"/>
                  <a:gd name="connsiteY13" fmla="*/ 82891 h 857490"/>
                  <a:gd name="connsiteX14" fmla="*/ 0 w 354429"/>
                  <a:gd name="connsiteY14" fmla="*/ 82891 h 857490"/>
                  <a:gd name="connsiteX15" fmla="*/ 0 w 354429"/>
                  <a:gd name="connsiteY15" fmla="*/ 88607 h 857490"/>
                  <a:gd name="connsiteX16" fmla="*/ 94324 w 354429"/>
                  <a:gd name="connsiteY16" fmla="*/ 88607 h 857490"/>
                  <a:gd name="connsiteX17" fmla="*/ 94324 w 354429"/>
                  <a:gd name="connsiteY17" fmla="*/ 168640 h 857490"/>
                  <a:gd name="connsiteX18" fmla="*/ 0 w 354429"/>
                  <a:gd name="connsiteY18" fmla="*/ 168640 h 857490"/>
                  <a:gd name="connsiteX19" fmla="*/ 0 w 354429"/>
                  <a:gd name="connsiteY19" fmla="*/ 174356 h 857490"/>
                  <a:gd name="connsiteX20" fmla="*/ 94324 w 354429"/>
                  <a:gd name="connsiteY20" fmla="*/ 174356 h 857490"/>
                  <a:gd name="connsiteX21" fmla="*/ 94324 w 354429"/>
                  <a:gd name="connsiteY21" fmla="*/ 254389 h 857490"/>
                  <a:gd name="connsiteX22" fmla="*/ 0 w 354429"/>
                  <a:gd name="connsiteY22" fmla="*/ 254389 h 857490"/>
                  <a:gd name="connsiteX23" fmla="*/ 0 w 354429"/>
                  <a:gd name="connsiteY23" fmla="*/ 260105 h 857490"/>
                  <a:gd name="connsiteX24" fmla="*/ 94324 w 354429"/>
                  <a:gd name="connsiteY24" fmla="*/ 260105 h 857490"/>
                  <a:gd name="connsiteX25" fmla="*/ 94324 w 354429"/>
                  <a:gd name="connsiteY25" fmla="*/ 340138 h 857490"/>
                  <a:gd name="connsiteX26" fmla="*/ 0 w 354429"/>
                  <a:gd name="connsiteY26" fmla="*/ 340138 h 857490"/>
                  <a:gd name="connsiteX27" fmla="*/ 0 w 354429"/>
                  <a:gd name="connsiteY27" fmla="*/ 345855 h 857490"/>
                  <a:gd name="connsiteX28" fmla="*/ 94324 w 354429"/>
                  <a:gd name="connsiteY28" fmla="*/ 345855 h 857490"/>
                  <a:gd name="connsiteX29" fmla="*/ 94324 w 354429"/>
                  <a:gd name="connsiteY29" fmla="*/ 425887 h 857490"/>
                  <a:gd name="connsiteX30" fmla="*/ 0 w 354429"/>
                  <a:gd name="connsiteY30" fmla="*/ 425887 h 857490"/>
                  <a:gd name="connsiteX31" fmla="*/ 0 w 354429"/>
                  <a:gd name="connsiteY31" fmla="*/ 431604 h 857490"/>
                  <a:gd name="connsiteX32" fmla="*/ 94324 w 354429"/>
                  <a:gd name="connsiteY32" fmla="*/ 431604 h 857490"/>
                  <a:gd name="connsiteX33" fmla="*/ 94324 w 354429"/>
                  <a:gd name="connsiteY33" fmla="*/ 511636 h 857490"/>
                  <a:gd name="connsiteX34" fmla="*/ 0 w 354429"/>
                  <a:gd name="connsiteY34" fmla="*/ 511636 h 857490"/>
                  <a:gd name="connsiteX35" fmla="*/ 0 w 354429"/>
                  <a:gd name="connsiteY35" fmla="*/ 517353 h 857490"/>
                  <a:gd name="connsiteX36" fmla="*/ 94324 w 354429"/>
                  <a:gd name="connsiteY36" fmla="*/ 517353 h 857490"/>
                  <a:gd name="connsiteX37" fmla="*/ 94324 w 354429"/>
                  <a:gd name="connsiteY37" fmla="*/ 597385 h 857490"/>
                  <a:gd name="connsiteX38" fmla="*/ 0 w 354429"/>
                  <a:gd name="connsiteY38" fmla="*/ 597385 h 857490"/>
                  <a:gd name="connsiteX39" fmla="*/ 0 w 354429"/>
                  <a:gd name="connsiteY39" fmla="*/ 603102 h 857490"/>
                  <a:gd name="connsiteX40" fmla="*/ 94324 w 354429"/>
                  <a:gd name="connsiteY40" fmla="*/ 603102 h 857490"/>
                  <a:gd name="connsiteX41" fmla="*/ 94324 w 354429"/>
                  <a:gd name="connsiteY41" fmla="*/ 683134 h 857490"/>
                  <a:gd name="connsiteX42" fmla="*/ 0 w 354429"/>
                  <a:gd name="connsiteY42" fmla="*/ 683134 h 857490"/>
                  <a:gd name="connsiteX43" fmla="*/ 0 w 354429"/>
                  <a:gd name="connsiteY43" fmla="*/ 688851 h 857490"/>
                  <a:gd name="connsiteX44" fmla="*/ 94324 w 354429"/>
                  <a:gd name="connsiteY44" fmla="*/ 688851 h 857490"/>
                  <a:gd name="connsiteX45" fmla="*/ 94324 w 354429"/>
                  <a:gd name="connsiteY45" fmla="*/ 768883 h 857490"/>
                  <a:gd name="connsiteX46" fmla="*/ 0 w 354429"/>
                  <a:gd name="connsiteY46" fmla="*/ 768883 h 857490"/>
                  <a:gd name="connsiteX47" fmla="*/ 0 w 354429"/>
                  <a:gd name="connsiteY47" fmla="*/ 774600 h 857490"/>
                  <a:gd name="connsiteX48" fmla="*/ 94324 w 354429"/>
                  <a:gd name="connsiteY48" fmla="*/ 774600 h 857490"/>
                  <a:gd name="connsiteX49" fmla="*/ 94324 w 354429"/>
                  <a:gd name="connsiteY49" fmla="*/ 857491 h 857490"/>
                  <a:gd name="connsiteX50" fmla="*/ 100041 w 354429"/>
                  <a:gd name="connsiteY50" fmla="*/ 857491 h 857490"/>
                  <a:gd name="connsiteX51" fmla="*/ 100041 w 354429"/>
                  <a:gd name="connsiteY51" fmla="*/ 774600 h 857490"/>
                  <a:gd name="connsiteX52" fmla="*/ 178733 w 354429"/>
                  <a:gd name="connsiteY52" fmla="*/ 774600 h 857490"/>
                  <a:gd name="connsiteX53" fmla="*/ 178733 w 354429"/>
                  <a:gd name="connsiteY53" fmla="*/ 857491 h 857490"/>
                  <a:gd name="connsiteX54" fmla="*/ 184449 w 354429"/>
                  <a:gd name="connsiteY54" fmla="*/ 857491 h 857490"/>
                  <a:gd name="connsiteX55" fmla="*/ 184449 w 354429"/>
                  <a:gd name="connsiteY55" fmla="*/ 774600 h 857490"/>
                  <a:gd name="connsiteX56" fmla="*/ 260105 w 354429"/>
                  <a:gd name="connsiteY56" fmla="*/ 774600 h 857490"/>
                  <a:gd name="connsiteX57" fmla="*/ 260105 w 354429"/>
                  <a:gd name="connsiteY57" fmla="*/ 857491 h 857490"/>
                  <a:gd name="connsiteX58" fmla="*/ 265822 w 354429"/>
                  <a:gd name="connsiteY58" fmla="*/ 857491 h 857490"/>
                  <a:gd name="connsiteX59" fmla="*/ 265822 w 354429"/>
                  <a:gd name="connsiteY59" fmla="*/ 774600 h 857490"/>
                  <a:gd name="connsiteX60" fmla="*/ 314413 w 354429"/>
                  <a:gd name="connsiteY60" fmla="*/ 774600 h 857490"/>
                  <a:gd name="connsiteX61" fmla="*/ 314413 w 354429"/>
                  <a:gd name="connsiteY61" fmla="*/ 768883 h 857490"/>
                  <a:gd name="connsiteX62" fmla="*/ 265822 w 354429"/>
                  <a:gd name="connsiteY62" fmla="*/ 768883 h 857490"/>
                  <a:gd name="connsiteX63" fmla="*/ 265822 w 354429"/>
                  <a:gd name="connsiteY63" fmla="*/ 688851 h 857490"/>
                  <a:gd name="connsiteX64" fmla="*/ 314413 w 354429"/>
                  <a:gd name="connsiteY64" fmla="*/ 688851 h 857490"/>
                  <a:gd name="connsiteX65" fmla="*/ 314413 w 354429"/>
                  <a:gd name="connsiteY65" fmla="*/ 683134 h 857490"/>
                  <a:gd name="connsiteX66" fmla="*/ 265822 w 354429"/>
                  <a:gd name="connsiteY66" fmla="*/ 683134 h 857490"/>
                  <a:gd name="connsiteX67" fmla="*/ 265822 w 354429"/>
                  <a:gd name="connsiteY67" fmla="*/ 603102 h 857490"/>
                  <a:gd name="connsiteX68" fmla="*/ 314413 w 354429"/>
                  <a:gd name="connsiteY68" fmla="*/ 603102 h 857490"/>
                  <a:gd name="connsiteX69" fmla="*/ 314413 w 354429"/>
                  <a:gd name="connsiteY69" fmla="*/ 597385 h 857490"/>
                  <a:gd name="connsiteX70" fmla="*/ 265822 w 354429"/>
                  <a:gd name="connsiteY70" fmla="*/ 597385 h 857490"/>
                  <a:gd name="connsiteX71" fmla="*/ 265822 w 354429"/>
                  <a:gd name="connsiteY71" fmla="*/ 517353 h 857490"/>
                  <a:gd name="connsiteX72" fmla="*/ 314413 w 354429"/>
                  <a:gd name="connsiteY72" fmla="*/ 517353 h 857490"/>
                  <a:gd name="connsiteX73" fmla="*/ 314413 w 354429"/>
                  <a:gd name="connsiteY73" fmla="*/ 511636 h 857490"/>
                  <a:gd name="connsiteX74" fmla="*/ 265822 w 354429"/>
                  <a:gd name="connsiteY74" fmla="*/ 511636 h 857490"/>
                  <a:gd name="connsiteX75" fmla="*/ 265822 w 354429"/>
                  <a:gd name="connsiteY75" fmla="*/ 431604 h 857490"/>
                  <a:gd name="connsiteX76" fmla="*/ 314413 w 354429"/>
                  <a:gd name="connsiteY76" fmla="*/ 431604 h 857490"/>
                  <a:gd name="connsiteX77" fmla="*/ 314413 w 354429"/>
                  <a:gd name="connsiteY77" fmla="*/ 425887 h 857490"/>
                  <a:gd name="connsiteX78" fmla="*/ 265822 w 354429"/>
                  <a:gd name="connsiteY78" fmla="*/ 425887 h 857490"/>
                  <a:gd name="connsiteX79" fmla="*/ 265822 w 354429"/>
                  <a:gd name="connsiteY79" fmla="*/ 345855 h 857490"/>
                  <a:gd name="connsiteX80" fmla="*/ 314413 w 354429"/>
                  <a:gd name="connsiteY80" fmla="*/ 345855 h 857490"/>
                  <a:gd name="connsiteX81" fmla="*/ 314413 w 354429"/>
                  <a:gd name="connsiteY81" fmla="*/ 340138 h 857490"/>
                  <a:gd name="connsiteX82" fmla="*/ 265822 w 354429"/>
                  <a:gd name="connsiteY82" fmla="*/ 340138 h 857490"/>
                  <a:gd name="connsiteX83" fmla="*/ 265822 w 354429"/>
                  <a:gd name="connsiteY83" fmla="*/ 260105 h 857490"/>
                  <a:gd name="connsiteX84" fmla="*/ 314413 w 354429"/>
                  <a:gd name="connsiteY84" fmla="*/ 260105 h 857490"/>
                  <a:gd name="connsiteX85" fmla="*/ 314413 w 354429"/>
                  <a:gd name="connsiteY85" fmla="*/ 254389 h 857490"/>
                  <a:gd name="connsiteX86" fmla="*/ 265822 w 354429"/>
                  <a:gd name="connsiteY86" fmla="*/ 254389 h 857490"/>
                  <a:gd name="connsiteX87" fmla="*/ 265822 w 354429"/>
                  <a:gd name="connsiteY87" fmla="*/ 174356 h 857490"/>
                  <a:gd name="connsiteX88" fmla="*/ 314413 w 354429"/>
                  <a:gd name="connsiteY88" fmla="*/ 174356 h 857490"/>
                  <a:gd name="connsiteX89" fmla="*/ 314413 w 354429"/>
                  <a:gd name="connsiteY89" fmla="*/ 168640 h 857490"/>
                  <a:gd name="connsiteX90" fmla="*/ 265822 w 354429"/>
                  <a:gd name="connsiteY90" fmla="*/ 168640 h 857490"/>
                  <a:gd name="connsiteX91" fmla="*/ 265822 w 354429"/>
                  <a:gd name="connsiteY91" fmla="*/ 88607 h 857490"/>
                  <a:gd name="connsiteX92" fmla="*/ 354429 w 354429"/>
                  <a:gd name="connsiteY92" fmla="*/ 88607 h 857490"/>
                  <a:gd name="connsiteX93" fmla="*/ 100041 w 354429"/>
                  <a:gd name="connsiteY93" fmla="*/ 88607 h 857490"/>
                  <a:gd name="connsiteX94" fmla="*/ 178733 w 354429"/>
                  <a:gd name="connsiteY94" fmla="*/ 88607 h 857490"/>
                  <a:gd name="connsiteX95" fmla="*/ 178733 w 354429"/>
                  <a:gd name="connsiteY95" fmla="*/ 168640 h 857490"/>
                  <a:gd name="connsiteX96" fmla="*/ 100041 w 354429"/>
                  <a:gd name="connsiteY96" fmla="*/ 168640 h 857490"/>
                  <a:gd name="connsiteX97" fmla="*/ 100041 w 354429"/>
                  <a:gd name="connsiteY97" fmla="*/ 88607 h 857490"/>
                  <a:gd name="connsiteX98" fmla="*/ 100041 w 354429"/>
                  <a:gd name="connsiteY98" fmla="*/ 174356 h 857490"/>
                  <a:gd name="connsiteX99" fmla="*/ 178733 w 354429"/>
                  <a:gd name="connsiteY99" fmla="*/ 174356 h 857490"/>
                  <a:gd name="connsiteX100" fmla="*/ 178733 w 354429"/>
                  <a:gd name="connsiteY100" fmla="*/ 254389 h 857490"/>
                  <a:gd name="connsiteX101" fmla="*/ 100041 w 354429"/>
                  <a:gd name="connsiteY101" fmla="*/ 254389 h 857490"/>
                  <a:gd name="connsiteX102" fmla="*/ 100041 w 354429"/>
                  <a:gd name="connsiteY102" fmla="*/ 174356 h 857490"/>
                  <a:gd name="connsiteX103" fmla="*/ 100041 w 354429"/>
                  <a:gd name="connsiteY103" fmla="*/ 260105 h 857490"/>
                  <a:gd name="connsiteX104" fmla="*/ 178733 w 354429"/>
                  <a:gd name="connsiteY104" fmla="*/ 260105 h 857490"/>
                  <a:gd name="connsiteX105" fmla="*/ 178733 w 354429"/>
                  <a:gd name="connsiteY105" fmla="*/ 340138 h 857490"/>
                  <a:gd name="connsiteX106" fmla="*/ 100041 w 354429"/>
                  <a:gd name="connsiteY106" fmla="*/ 340138 h 857490"/>
                  <a:gd name="connsiteX107" fmla="*/ 100041 w 354429"/>
                  <a:gd name="connsiteY107" fmla="*/ 260105 h 857490"/>
                  <a:gd name="connsiteX108" fmla="*/ 100041 w 354429"/>
                  <a:gd name="connsiteY108" fmla="*/ 345855 h 857490"/>
                  <a:gd name="connsiteX109" fmla="*/ 178733 w 354429"/>
                  <a:gd name="connsiteY109" fmla="*/ 345855 h 857490"/>
                  <a:gd name="connsiteX110" fmla="*/ 178733 w 354429"/>
                  <a:gd name="connsiteY110" fmla="*/ 425887 h 857490"/>
                  <a:gd name="connsiteX111" fmla="*/ 100041 w 354429"/>
                  <a:gd name="connsiteY111" fmla="*/ 425887 h 857490"/>
                  <a:gd name="connsiteX112" fmla="*/ 100041 w 354429"/>
                  <a:gd name="connsiteY112" fmla="*/ 345855 h 857490"/>
                  <a:gd name="connsiteX113" fmla="*/ 100041 w 354429"/>
                  <a:gd name="connsiteY113" fmla="*/ 431604 h 857490"/>
                  <a:gd name="connsiteX114" fmla="*/ 178733 w 354429"/>
                  <a:gd name="connsiteY114" fmla="*/ 431604 h 857490"/>
                  <a:gd name="connsiteX115" fmla="*/ 178733 w 354429"/>
                  <a:gd name="connsiteY115" fmla="*/ 511636 h 857490"/>
                  <a:gd name="connsiteX116" fmla="*/ 100041 w 354429"/>
                  <a:gd name="connsiteY116" fmla="*/ 511636 h 857490"/>
                  <a:gd name="connsiteX117" fmla="*/ 100041 w 354429"/>
                  <a:gd name="connsiteY117" fmla="*/ 431604 h 857490"/>
                  <a:gd name="connsiteX118" fmla="*/ 100041 w 354429"/>
                  <a:gd name="connsiteY118" fmla="*/ 517353 h 857490"/>
                  <a:gd name="connsiteX119" fmla="*/ 178733 w 354429"/>
                  <a:gd name="connsiteY119" fmla="*/ 517353 h 857490"/>
                  <a:gd name="connsiteX120" fmla="*/ 178733 w 354429"/>
                  <a:gd name="connsiteY120" fmla="*/ 597385 h 857490"/>
                  <a:gd name="connsiteX121" fmla="*/ 100041 w 354429"/>
                  <a:gd name="connsiteY121" fmla="*/ 597385 h 857490"/>
                  <a:gd name="connsiteX122" fmla="*/ 100041 w 354429"/>
                  <a:gd name="connsiteY122" fmla="*/ 517353 h 857490"/>
                  <a:gd name="connsiteX123" fmla="*/ 100041 w 354429"/>
                  <a:gd name="connsiteY123" fmla="*/ 603102 h 857490"/>
                  <a:gd name="connsiteX124" fmla="*/ 178733 w 354429"/>
                  <a:gd name="connsiteY124" fmla="*/ 603102 h 857490"/>
                  <a:gd name="connsiteX125" fmla="*/ 178733 w 354429"/>
                  <a:gd name="connsiteY125" fmla="*/ 683134 h 857490"/>
                  <a:gd name="connsiteX126" fmla="*/ 100041 w 354429"/>
                  <a:gd name="connsiteY126" fmla="*/ 683134 h 857490"/>
                  <a:gd name="connsiteX127" fmla="*/ 100041 w 354429"/>
                  <a:gd name="connsiteY127" fmla="*/ 603102 h 857490"/>
                  <a:gd name="connsiteX128" fmla="*/ 100041 w 354429"/>
                  <a:gd name="connsiteY128" fmla="*/ 768883 h 857490"/>
                  <a:gd name="connsiteX129" fmla="*/ 100041 w 354429"/>
                  <a:gd name="connsiteY129" fmla="*/ 688851 h 857490"/>
                  <a:gd name="connsiteX130" fmla="*/ 178733 w 354429"/>
                  <a:gd name="connsiteY130" fmla="*/ 688851 h 857490"/>
                  <a:gd name="connsiteX131" fmla="*/ 178733 w 354429"/>
                  <a:gd name="connsiteY131" fmla="*/ 768883 h 857490"/>
                  <a:gd name="connsiteX132" fmla="*/ 100041 w 354429"/>
                  <a:gd name="connsiteY132" fmla="*/ 768883 h 857490"/>
                  <a:gd name="connsiteX133" fmla="*/ 260105 w 354429"/>
                  <a:gd name="connsiteY133" fmla="*/ 768883 h 857490"/>
                  <a:gd name="connsiteX134" fmla="*/ 184449 w 354429"/>
                  <a:gd name="connsiteY134" fmla="*/ 768883 h 857490"/>
                  <a:gd name="connsiteX135" fmla="*/ 184449 w 354429"/>
                  <a:gd name="connsiteY135" fmla="*/ 688851 h 857490"/>
                  <a:gd name="connsiteX136" fmla="*/ 260105 w 354429"/>
                  <a:gd name="connsiteY136" fmla="*/ 688851 h 857490"/>
                  <a:gd name="connsiteX137" fmla="*/ 260105 w 354429"/>
                  <a:gd name="connsiteY137" fmla="*/ 768883 h 857490"/>
                  <a:gd name="connsiteX138" fmla="*/ 260105 w 354429"/>
                  <a:gd name="connsiteY138" fmla="*/ 683134 h 857490"/>
                  <a:gd name="connsiteX139" fmla="*/ 184449 w 354429"/>
                  <a:gd name="connsiteY139" fmla="*/ 683134 h 857490"/>
                  <a:gd name="connsiteX140" fmla="*/ 184449 w 354429"/>
                  <a:gd name="connsiteY140" fmla="*/ 603102 h 857490"/>
                  <a:gd name="connsiteX141" fmla="*/ 260105 w 354429"/>
                  <a:gd name="connsiteY141" fmla="*/ 603102 h 857490"/>
                  <a:gd name="connsiteX142" fmla="*/ 260105 w 354429"/>
                  <a:gd name="connsiteY142" fmla="*/ 683134 h 857490"/>
                  <a:gd name="connsiteX143" fmla="*/ 260105 w 354429"/>
                  <a:gd name="connsiteY143" fmla="*/ 597385 h 857490"/>
                  <a:gd name="connsiteX144" fmla="*/ 184449 w 354429"/>
                  <a:gd name="connsiteY144" fmla="*/ 597385 h 857490"/>
                  <a:gd name="connsiteX145" fmla="*/ 184449 w 354429"/>
                  <a:gd name="connsiteY145" fmla="*/ 517353 h 857490"/>
                  <a:gd name="connsiteX146" fmla="*/ 260105 w 354429"/>
                  <a:gd name="connsiteY146" fmla="*/ 517353 h 857490"/>
                  <a:gd name="connsiteX147" fmla="*/ 260105 w 354429"/>
                  <a:gd name="connsiteY147" fmla="*/ 597385 h 857490"/>
                  <a:gd name="connsiteX148" fmla="*/ 260105 w 354429"/>
                  <a:gd name="connsiteY148" fmla="*/ 511636 h 857490"/>
                  <a:gd name="connsiteX149" fmla="*/ 184449 w 354429"/>
                  <a:gd name="connsiteY149" fmla="*/ 511636 h 857490"/>
                  <a:gd name="connsiteX150" fmla="*/ 184449 w 354429"/>
                  <a:gd name="connsiteY150" fmla="*/ 431604 h 857490"/>
                  <a:gd name="connsiteX151" fmla="*/ 260105 w 354429"/>
                  <a:gd name="connsiteY151" fmla="*/ 431604 h 857490"/>
                  <a:gd name="connsiteX152" fmla="*/ 260105 w 354429"/>
                  <a:gd name="connsiteY152" fmla="*/ 511636 h 857490"/>
                  <a:gd name="connsiteX153" fmla="*/ 260105 w 354429"/>
                  <a:gd name="connsiteY153" fmla="*/ 425887 h 857490"/>
                  <a:gd name="connsiteX154" fmla="*/ 184449 w 354429"/>
                  <a:gd name="connsiteY154" fmla="*/ 425887 h 857490"/>
                  <a:gd name="connsiteX155" fmla="*/ 184449 w 354429"/>
                  <a:gd name="connsiteY155" fmla="*/ 345855 h 857490"/>
                  <a:gd name="connsiteX156" fmla="*/ 260105 w 354429"/>
                  <a:gd name="connsiteY156" fmla="*/ 345855 h 857490"/>
                  <a:gd name="connsiteX157" fmla="*/ 260105 w 354429"/>
                  <a:gd name="connsiteY157" fmla="*/ 425887 h 857490"/>
                  <a:gd name="connsiteX158" fmla="*/ 260105 w 354429"/>
                  <a:gd name="connsiteY158" fmla="*/ 340138 h 857490"/>
                  <a:gd name="connsiteX159" fmla="*/ 184449 w 354429"/>
                  <a:gd name="connsiteY159" fmla="*/ 340138 h 857490"/>
                  <a:gd name="connsiteX160" fmla="*/ 184449 w 354429"/>
                  <a:gd name="connsiteY160" fmla="*/ 260105 h 857490"/>
                  <a:gd name="connsiteX161" fmla="*/ 260105 w 354429"/>
                  <a:gd name="connsiteY161" fmla="*/ 260105 h 857490"/>
                  <a:gd name="connsiteX162" fmla="*/ 260105 w 354429"/>
                  <a:gd name="connsiteY162" fmla="*/ 340138 h 857490"/>
                  <a:gd name="connsiteX163" fmla="*/ 260105 w 354429"/>
                  <a:gd name="connsiteY163" fmla="*/ 254389 h 857490"/>
                  <a:gd name="connsiteX164" fmla="*/ 184449 w 354429"/>
                  <a:gd name="connsiteY164" fmla="*/ 254389 h 857490"/>
                  <a:gd name="connsiteX165" fmla="*/ 184449 w 354429"/>
                  <a:gd name="connsiteY165" fmla="*/ 174356 h 857490"/>
                  <a:gd name="connsiteX166" fmla="*/ 260105 w 354429"/>
                  <a:gd name="connsiteY166" fmla="*/ 174356 h 857490"/>
                  <a:gd name="connsiteX167" fmla="*/ 260105 w 354429"/>
                  <a:gd name="connsiteY167" fmla="*/ 254389 h 857490"/>
                  <a:gd name="connsiteX168" fmla="*/ 260105 w 354429"/>
                  <a:gd name="connsiteY168" fmla="*/ 168637 h 857490"/>
                  <a:gd name="connsiteX169" fmla="*/ 184449 w 354429"/>
                  <a:gd name="connsiteY169" fmla="*/ 168637 h 857490"/>
                  <a:gd name="connsiteX170" fmla="*/ 184449 w 354429"/>
                  <a:gd name="connsiteY170" fmla="*/ 88604 h 857490"/>
                  <a:gd name="connsiteX171" fmla="*/ 260105 w 354429"/>
                  <a:gd name="connsiteY171" fmla="*/ 88604 h 857490"/>
                  <a:gd name="connsiteX172" fmla="*/ 260105 w 354429"/>
                  <a:gd name="connsiteY172" fmla="*/ 168637 h 85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354429" h="857490">
                    <a:moveTo>
                      <a:pt x="354429" y="88607"/>
                    </a:moveTo>
                    <a:lnTo>
                      <a:pt x="354429" y="82891"/>
                    </a:lnTo>
                    <a:lnTo>
                      <a:pt x="265822" y="82891"/>
                    </a:lnTo>
                    <a:lnTo>
                      <a:pt x="265822" y="0"/>
                    </a:lnTo>
                    <a:lnTo>
                      <a:pt x="260105" y="0"/>
                    </a:lnTo>
                    <a:lnTo>
                      <a:pt x="260105" y="82891"/>
                    </a:lnTo>
                    <a:lnTo>
                      <a:pt x="184449" y="82891"/>
                    </a:lnTo>
                    <a:lnTo>
                      <a:pt x="184449" y="0"/>
                    </a:lnTo>
                    <a:lnTo>
                      <a:pt x="178733" y="0"/>
                    </a:lnTo>
                    <a:lnTo>
                      <a:pt x="178733" y="82891"/>
                    </a:lnTo>
                    <a:lnTo>
                      <a:pt x="100041" y="82891"/>
                    </a:lnTo>
                    <a:lnTo>
                      <a:pt x="100041" y="0"/>
                    </a:lnTo>
                    <a:lnTo>
                      <a:pt x="94324" y="0"/>
                    </a:lnTo>
                    <a:lnTo>
                      <a:pt x="94324" y="82891"/>
                    </a:lnTo>
                    <a:lnTo>
                      <a:pt x="0" y="82891"/>
                    </a:lnTo>
                    <a:lnTo>
                      <a:pt x="0" y="88607"/>
                    </a:lnTo>
                    <a:lnTo>
                      <a:pt x="94324" y="88607"/>
                    </a:lnTo>
                    <a:lnTo>
                      <a:pt x="94324" y="168640"/>
                    </a:lnTo>
                    <a:lnTo>
                      <a:pt x="0" y="168640"/>
                    </a:lnTo>
                    <a:lnTo>
                      <a:pt x="0" y="174356"/>
                    </a:lnTo>
                    <a:lnTo>
                      <a:pt x="94324" y="174356"/>
                    </a:lnTo>
                    <a:lnTo>
                      <a:pt x="94324" y="254389"/>
                    </a:lnTo>
                    <a:lnTo>
                      <a:pt x="0" y="254389"/>
                    </a:lnTo>
                    <a:lnTo>
                      <a:pt x="0" y="260105"/>
                    </a:lnTo>
                    <a:lnTo>
                      <a:pt x="94324" y="260105"/>
                    </a:lnTo>
                    <a:lnTo>
                      <a:pt x="94324" y="340138"/>
                    </a:lnTo>
                    <a:lnTo>
                      <a:pt x="0" y="340138"/>
                    </a:lnTo>
                    <a:lnTo>
                      <a:pt x="0" y="345855"/>
                    </a:lnTo>
                    <a:lnTo>
                      <a:pt x="94324" y="345855"/>
                    </a:lnTo>
                    <a:lnTo>
                      <a:pt x="94324" y="425887"/>
                    </a:lnTo>
                    <a:lnTo>
                      <a:pt x="0" y="425887"/>
                    </a:lnTo>
                    <a:lnTo>
                      <a:pt x="0" y="431604"/>
                    </a:lnTo>
                    <a:lnTo>
                      <a:pt x="94324" y="431604"/>
                    </a:lnTo>
                    <a:lnTo>
                      <a:pt x="94324" y="511636"/>
                    </a:lnTo>
                    <a:lnTo>
                      <a:pt x="0" y="511636"/>
                    </a:lnTo>
                    <a:lnTo>
                      <a:pt x="0" y="517353"/>
                    </a:lnTo>
                    <a:lnTo>
                      <a:pt x="94324" y="517353"/>
                    </a:lnTo>
                    <a:lnTo>
                      <a:pt x="94324" y="597385"/>
                    </a:lnTo>
                    <a:lnTo>
                      <a:pt x="0" y="597385"/>
                    </a:lnTo>
                    <a:lnTo>
                      <a:pt x="0" y="603102"/>
                    </a:lnTo>
                    <a:lnTo>
                      <a:pt x="94324" y="603102"/>
                    </a:lnTo>
                    <a:lnTo>
                      <a:pt x="94324" y="683134"/>
                    </a:lnTo>
                    <a:lnTo>
                      <a:pt x="0" y="683134"/>
                    </a:lnTo>
                    <a:lnTo>
                      <a:pt x="0" y="688851"/>
                    </a:lnTo>
                    <a:lnTo>
                      <a:pt x="94324" y="688851"/>
                    </a:lnTo>
                    <a:lnTo>
                      <a:pt x="94324" y="768883"/>
                    </a:lnTo>
                    <a:lnTo>
                      <a:pt x="0" y="768883"/>
                    </a:lnTo>
                    <a:lnTo>
                      <a:pt x="0" y="774600"/>
                    </a:lnTo>
                    <a:lnTo>
                      <a:pt x="94324" y="774600"/>
                    </a:lnTo>
                    <a:lnTo>
                      <a:pt x="94324" y="857491"/>
                    </a:lnTo>
                    <a:lnTo>
                      <a:pt x="100041" y="857491"/>
                    </a:lnTo>
                    <a:lnTo>
                      <a:pt x="100041" y="774600"/>
                    </a:lnTo>
                    <a:lnTo>
                      <a:pt x="178733" y="774600"/>
                    </a:lnTo>
                    <a:lnTo>
                      <a:pt x="178733" y="857491"/>
                    </a:lnTo>
                    <a:lnTo>
                      <a:pt x="184449" y="857491"/>
                    </a:lnTo>
                    <a:lnTo>
                      <a:pt x="184449" y="774600"/>
                    </a:lnTo>
                    <a:lnTo>
                      <a:pt x="260105" y="774600"/>
                    </a:lnTo>
                    <a:lnTo>
                      <a:pt x="260105" y="857491"/>
                    </a:lnTo>
                    <a:lnTo>
                      <a:pt x="265822" y="857491"/>
                    </a:lnTo>
                    <a:lnTo>
                      <a:pt x="265822" y="774600"/>
                    </a:lnTo>
                    <a:lnTo>
                      <a:pt x="314413" y="774600"/>
                    </a:lnTo>
                    <a:lnTo>
                      <a:pt x="314413" y="768883"/>
                    </a:lnTo>
                    <a:lnTo>
                      <a:pt x="265822" y="768883"/>
                    </a:lnTo>
                    <a:lnTo>
                      <a:pt x="265822" y="688851"/>
                    </a:lnTo>
                    <a:lnTo>
                      <a:pt x="314413" y="688851"/>
                    </a:lnTo>
                    <a:lnTo>
                      <a:pt x="314413" y="683134"/>
                    </a:lnTo>
                    <a:lnTo>
                      <a:pt x="265822" y="683134"/>
                    </a:lnTo>
                    <a:lnTo>
                      <a:pt x="265822" y="603102"/>
                    </a:lnTo>
                    <a:lnTo>
                      <a:pt x="314413" y="603102"/>
                    </a:lnTo>
                    <a:lnTo>
                      <a:pt x="314413" y="597385"/>
                    </a:lnTo>
                    <a:lnTo>
                      <a:pt x="265822" y="597385"/>
                    </a:lnTo>
                    <a:lnTo>
                      <a:pt x="265822" y="517353"/>
                    </a:lnTo>
                    <a:lnTo>
                      <a:pt x="314413" y="517353"/>
                    </a:lnTo>
                    <a:lnTo>
                      <a:pt x="314413" y="511636"/>
                    </a:lnTo>
                    <a:lnTo>
                      <a:pt x="265822" y="511636"/>
                    </a:lnTo>
                    <a:lnTo>
                      <a:pt x="265822" y="431604"/>
                    </a:lnTo>
                    <a:lnTo>
                      <a:pt x="314413" y="431604"/>
                    </a:lnTo>
                    <a:lnTo>
                      <a:pt x="314413" y="425887"/>
                    </a:lnTo>
                    <a:lnTo>
                      <a:pt x="265822" y="425887"/>
                    </a:lnTo>
                    <a:lnTo>
                      <a:pt x="265822" y="345855"/>
                    </a:lnTo>
                    <a:lnTo>
                      <a:pt x="314413" y="345855"/>
                    </a:lnTo>
                    <a:lnTo>
                      <a:pt x="314413" y="340138"/>
                    </a:lnTo>
                    <a:lnTo>
                      <a:pt x="265822" y="340138"/>
                    </a:lnTo>
                    <a:lnTo>
                      <a:pt x="265822" y="260105"/>
                    </a:lnTo>
                    <a:lnTo>
                      <a:pt x="314413" y="260105"/>
                    </a:lnTo>
                    <a:lnTo>
                      <a:pt x="314413" y="254389"/>
                    </a:lnTo>
                    <a:lnTo>
                      <a:pt x="265822" y="254389"/>
                    </a:lnTo>
                    <a:lnTo>
                      <a:pt x="265822" y="174356"/>
                    </a:lnTo>
                    <a:lnTo>
                      <a:pt x="314413" y="174356"/>
                    </a:lnTo>
                    <a:lnTo>
                      <a:pt x="314413" y="168640"/>
                    </a:lnTo>
                    <a:lnTo>
                      <a:pt x="265822" y="168640"/>
                    </a:lnTo>
                    <a:lnTo>
                      <a:pt x="265822" y="88607"/>
                    </a:lnTo>
                    <a:lnTo>
                      <a:pt x="354429" y="88607"/>
                    </a:lnTo>
                    <a:close/>
                    <a:moveTo>
                      <a:pt x="100041" y="88607"/>
                    </a:moveTo>
                    <a:lnTo>
                      <a:pt x="178733" y="88607"/>
                    </a:lnTo>
                    <a:lnTo>
                      <a:pt x="178733" y="168640"/>
                    </a:lnTo>
                    <a:lnTo>
                      <a:pt x="100041" y="168640"/>
                    </a:lnTo>
                    <a:lnTo>
                      <a:pt x="100041" y="88607"/>
                    </a:lnTo>
                    <a:close/>
                    <a:moveTo>
                      <a:pt x="100041" y="174356"/>
                    </a:moveTo>
                    <a:lnTo>
                      <a:pt x="178733" y="174356"/>
                    </a:lnTo>
                    <a:lnTo>
                      <a:pt x="178733" y="254389"/>
                    </a:lnTo>
                    <a:lnTo>
                      <a:pt x="100041" y="254389"/>
                    </a:lnTo>
                    <a:lnTo>
                      <a:pt x="100041" y="174356"/>
                    </a:lnTo>
                    <a:close/>
                    <a:moveTo>
                      <a:pt x="100041" y="260105"/>
                    </a:moveTo>
                    <a:lnTo>
                      <a:pt x="178733" y="260105"/>
                    </a:lnTo>
                    <a:lnTo>
                      <a:pt x="178733" y="340138"/>
                    </a:lnTo>
                    <a:lnTo>
                      <a:pt x="100041" y="340138"/>
                    </a:lnTo>
                    <a:lnTo>
                      <a:pt x="100041" y="260105"/>
                    </a:lnTo>
                    <a:close/>
                    <a:moveTo>
                      <a:pt x="100041" y="345855"/>
                    </a:moveTo>
                    <a:lnTo>
                      <a:pt x="178733" y="345855"/>
                    </a:lnTo>
                    <a:lnTo>
                      <a:pt x="178733" y="425887"/>
                    </a:lnTo>
                    <a:lnTo>
                      <a:pt x="100041" y="425887"/>
                    </a:lnTo>
                    <a:lnTo>
                      <a:pt x="100041" y="345855"/>
                    </a:lnTo>
                    <a:close/>
                    <a:moveTo>
                      <a:pt x="100041" y="431604"/>
                    </a:moveTo>
                    <a:lnTo>
                      <a:pt x="178733" y="431604"/>
                    </a:lnTo>
                    <a:lnTo>
                      <a:pt x="178733" y="511636"/>
                    </a:lnTo>
                    <a:lnTo>
                      <a:pt x="100041" y="511636"/>
                    </a:lnTo>
                    <a:lnTo>
                      <a:pt x="100041" y="431604"/>
                    </a:lnTo>
                    <a:close/>
                    <a:moveTo>
                      <a:pt x="100041" y="517353"/>
                    </a:moveTo>
                    <a:lnTo>
                      <a:pt x="178733" y="517353"/>
                    </a:lnTo>
                    <a:lnTo>
                      <a:pt x="178733" y="597385"/>
                    </a:lnTo>
                    <a:lnTo>
                      <a:pt x="100041" y="597385"/>
                    </a:lnTo>
                    <a:lnTo>
                      <a:pt x="100041" y="517353"/>
                    </a:lnTo>
                    <a:close/>
                    <a:moveTo>
                      <a:pt x="100041" y="603102"/>
                    </a:moveTo>
                    <a:lnTo>
                      <a:pt x="178733" y="603102"/>
                    </a:lnTo>
                    <a:lnTo>
                      <a:pt x="178733" y="683134"/>
                    </a:lnTo>
                    <a:lnTo>
                      <a:pt x="100041" y="683134"/>
                    </a:lnTo>
                    <a:lnTo>
                      <a:pt x="100041" y="603102"/>
                    </a:lnTo>
                    <a:close/>
                    <a:moveTo>
                      <a:pt x="100041" y="768883"/>
                    </a:moveTo>
                    <a:lnTo>
                      <a:pt x="100041" y="688851"/>
                    </a:lnTo>
                    <a:lnTo>
                      <a:pt x="178733" y="688851"/>
                    </a:lnTo>
                    <a:lnTo>
                      <a:pt x="178733" y="768883"/>
                    </a:lnTo>
                    <a:lnTo>
                      <a:pt x="100041" y="768883"/>
                    </a:lnTo>
                    <a:close/>
                    <a:moveTo>
                      <a:pt x="260105" y="768883"/>
                    </a:moveTo>
                    <a:lnTo>
                      <a:pt x="184449" y="768883"/>
                    </a:lnTo>
                    <a:lnTo>
                      <a:pt x="184449" y="688851"/>
                    </a:lnTo>
                    <a:lnTo>
                      <a:pt x="260105" y="688851"/>
                    </a:lnTo>
                    <a:lnTo>
                      <a:pt x="260105" y="768883"/>
                    </a:lnTo>
                    <a:close/>
                    <a:moveTo>
                      <a:pt x="260105" y="683134"/>
                    </a:moveTo>
                    <a:lnTo>
                      <a:pt x="184449" y="683134"/>
                    </a:lnTo>
                    <a:lnTo>
                      <a:pt x="184449" y="603102"/>
                    </a:lnTo>
                    <a:lnTo>
                      <a:pt x="260105" y="603102"/>
                    </a:lnTo>
                    <a:lnTo>
                      <a:pt x="260105" y="683134"/>
                    </a:lnTo>
                    <a:close/>
                    <a:moveTo>
                      <a:pt x="260105" y="597385"/>
                    </a:moveTo>
                    <a:lnTo>
                      <a:pt x="184449" y="597385"/>
                    </a:lnTo>
                    <a:lnTo>
                      <a:pt x="184449" y="517353"/>
                    </a:lnTo>
                    <a:lnTo>
                      <a:pt x="260105" y="517353"/>
                    </a:lnTo>
                    <a:lnTo>
                      <a:pt x="260105" y="597385"/>
                    </a:lnTo>
                    <a:close/>
                    <a:moveTo>
                      <a:pt x="260105" y="511636"/>
                    </a:moveTo>
                    <a:lnTo>
                      <a:pt x="184449" y="511636"/>
                    </a:lnTo>
                    <a:lnTo>
                      <a:pt x="184449" y="431604"/>
                    </a:lnTo>
                    <a:lnTo>
                      <a:pt x="260105" y="431604"/>
                    </a:lnTo>
                    <a:lnTo>
                      <a:pt x="260105" y="511636"/>
                    </a:lnTo>
                    <a:close/>
                    <a:moveTo>
                      <a:pt x="260105" y="425887"/>
                    </a:moveTo>
                    <a:lnTo>
                      <a:pt x="184449" y="425887"/>
                    </a:lnTo>
                    <a:lnTo>
                      <a:pt x="184449" y="345855"/>
                    </a:lnTo>
                    <a:lnTo>
                      <a:pt x="260105" y="345855"/>
                    </a:lnTo>
                    <a:lnTo>
                      <a:pt x="260105" y="425887"/>
                    </a:lnTo>
                    <a:close/>
                    <a:moveTo>
                      <a:pt x="260105" y="340138"/>
                    </a:moveTo>
                    <a:lnTo>
                      <a:pt x="184449" y="340138"/>
                    </a:lnTo>
                    <a:lnTo>
                      <a:pt x="184449" y="260105"/>
                    </a:lnTo>
                    <a:lnTo>
                      <a:pt x="260105" y="260105"/>
                    </a:lnTo>
                    <a:lnTo>
                      <a:pt x="260105" y="340138"/>
                    </a:lnTo>
                    <a:close/>
                    <a:moveTo>
                      <a:pt x="260105" y="254389"/>
                    </a:moveTo>
                    <a:lnTo>
                      <a:pt x="184449" y="254389"/>
                    </a:lnTo>
                    <a:lnTo>
                      <a:pt x="184449" y="174356"/>
                    </a:lnTo>
                    <a:lnTo>
                      <a:pt x="260105" y="174356"/>
                    </a:lnTo>
                    <a:lnTo>
                      <a:pt x="260105" y="254389"/>
                    </a:lnTo>
                    <a:close/>
                    <a:moveTo>
                      <a:pt x="260105" y="168637"/>
                    </a:moveTo>
                    <a:lnTo>
                      <a:pt x="184449" y="168637"/>
                    </a:lnTo>
                    <a:lnTo>
                      <a:pt x="184449" y="88604"/>
                    </a:lnTo>
                    <a:lnTo>
                      <a:pt x="260105" y="88604"/>
                    </a:lnTo>
                    <a:lnTo>
                      <a:pt x="260105" y="168637"/>
                    </a:lnTo>
                    <a:close/>
                  </a:path>
                </a:pathLst>
              </a:custGeom>
              <a:solidFill>
                <a:srgbClr val="FFFFFF"/>
              </a:solidFill>
              <a:ln w="2858" cap="flat">
                <a:noFill/>
                <a:prstDash val="solid"/>
                <a:miter/>
              </a:ln>
            </p:spPr>
            <p:txBody>
              <a:bodyPr anchor="ctr"/>
              <a:lstStyle/>
              <a:p>
                <a:endParaRPr lang="en-US"/>
              </a:p>
            </p:txBody>
          </p:sp>
        </p:grpSp>
        <p:sp>
          <p:nvSpPr>
            <p:cNvPr id="30" name="Freeform: Shape 29">
              <a:extLst>
                <a:ext uri="{FF2B5EF4-FFF2-40B4-BE49-F238E27FC236}">
                  <a16:creationId xmlns:a16="http://schemas.microsoft.com/office/drawing/2014/main" id="{C89BBC29-6962-53C9-96D1-254CDD56A39D}"/>
                </a:ext>
              </a:extLst>
            </p:cNvPr>
            <p:cNvSpPr/>
            <p:nvPr/>
          </p:nvSpPr>
          <p:spPr>
            <a:xfrm>
              <a:off x="5626510" y="4616542"/>
              <a:ext cx="600256" cy="509809"/>
            </a:xfrm>
            <a:custGeom>
              <a:avLst/>
              <a:gdLst>
                <a:gd name="connsiteX0" fmla="*/ 465437 w 600256"/>
                <a:gd name="connsiteY0" fmla="*/ 296602 h 509809"/>
                <a:gd name="connsiteX1" fmla="*/ 600192 w 600256"/>
                <a:gd name="connsiteY1" fmla="*/ 144200 h 509809"/>
                <a:gd name="connsiteX2" fmla="*/ 456042 w 600256"/>
                <a:gd name="connsiteY2" fmla="*/ 64 h 509809"/>
                <a:gd name="connsiteX3" fmla="*/ 354561 w 600256"/>
                <a:gd name="connsiteY3" fmla="*/ 36104 h 509809"/>
                <a:gd name="connsiteX4" fmla="*/ 297869 w 600256"/>
                <a:gd name="connsiteY4" fmla="*/ 57167 h 509809"/>
                <a:gd name="connsiteX5" fmla="*/ 297278 w 600256"/>
                <a:gd name="connsiteY5" fmla="*/ 57167 h 509809"/>
                <a:gd name="connsiteX6" fmla="*/ 148646 w 600256"/>
                <a:gd name="connsiteY6" fmla="*/ 205799 h 509809"/>
                <a:gd name="connsiteX7" fmla="*/ 148646 w 600256"/>
                <a:gd name="connsiteY7" fmla="*/ 206271 h 509809"/>
                <a:gd name="connsiteX8" fmla="*/ 114203 w 600256"/>
                <a:gd name="connsiteY8" fmla="*/ 275965 h 509809"/>
                <a:gd name="connsiteX9" fmla="*/ 14 w 600256"/>
                <a:gd name="connsiteY9" fmla="*/ 509808 h 509809"/>
                <a:gd name="connsiteX10" fmla="*/ 171492 w 600256"/>
                <a:gd name="connsiteY10" fmla="*/ 509808 h 509809"/>
                <a:gd name="connsiteX11" fmla="*/ 453341 w 600256"/>
                <a:gd name="connsiteY11" fmla="*/ 445210 h 509809"/>
                <a:gd name="connsiteX12" fmla="*/ 465437 w 600256"/>
                <a:gd name="connsiteY12" fmla="*/ 296602 h 5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0256" h="509809">
                  <a:moveTo>
                    <a:pt x="465437" y="296602"/>
                  </a:moveTo>
                  <a:cubicBezTo>
                    <a:pt x="542483" y="289496"/>
                    <a:pt x="602504" y="223621"/>
                    <a:pt x="600192" y="144200"/>
                  </a:cubicBezTo>
                  <a:cubicBezTo>
                    <a:pt x="597920" y="66091"/>
                    <a:pt x="534151" y="2331"/>
                    <a:pt x="456042" y="64"/>
                  </a:cubicBezTo>
                  <a:cubicBezTo>
                    <a:pt x="417209" y="-1062"/>
                    <a:pt x="381626" y="12721"/>
                    <a:pt x="354561" y="36104"/>
                  </a:cubicBezTo>
                  <a:cubicBezTo>
                    <a:pt x="338760" y="49753"/>
                    <a:pt x="318746" y="57253"/>
                    <a:pt x="297869" y="57167"/>
                  </a:cubicBezTo>
                  <a:cubicBezTo>
                    <a:pt x="297672" y="57167"/>
                    <a:pt x="297475" y="57167"/>
                    <a:pt x="297278" y="57167"/>
                  </a:cubicBezTo>
                  <a:cubicBezTo>
                    <a:pt x="215190" y="57167"/>
                    <a:pt x="148646" y="123711"/>
                    <a:pt x="148646" y="205799"/>
                  </a:cubicBezTo>
                  <a:cubicBezTo>
                    <a:pt x="148646" y="205956"/>
                    <a:pt x="148646" y="206113"/>
                    <a:pt x="148646" y="206271"/>
                  </a:cubicBezTo>
                  <a:cubicBezTo>
                    <a:pt x="148732" y="233716"/>
                    <a:pt x="136387" y="259807"/>
                    <a:pt x="114203" y="275965"/>
                  </a:cubicBezTo>
                  <a:cubicBezTo>
                    <a:pt x="44289" y="326888"/>
                    <a:pt x="-920" y="416476"/>
                    <a:pt x="14" y="509808"/>
                  </a:cubicBezTo>
                  <a:cubicBezTo>
                    <a:pt x="17" y="509811"/>
                    <a:pt x="171492" y="509808"/>
                    <a:pt x="171492" y="509808"/>
                  </a:cubicBezTo>
                  <a:lnTo>
                    <a:pt x="453341" y="445210"/>
                  </a:lnTo>
                  <a:cubicBezTo>
                    <a:pt x="453341" y="445210"/>
                    <a:pt x="520857" y="347845"/>
                    <a:pt x="465437" y="296602"/>
                  </a:cubicBezTo>
                  <a:close/>
                </a:path>
              </a:pathLst>
            </a:custGeom>
            <a:solidFill>
              <a:srgbClr val="505050"/>
            </a:solidFill>
            <a:ln w="2858" cap="flat">
              <a:noFill/>
              <a:prstDash val="solid"/>
              <a:miter/>
            </a:ln>
          </p:spPr>
          <p:txBody>
            <a:bodyPr anchor="ctr"/>
            <a:lstStyle/>
            <a:p>
              <a:endParaRPr lang="en-US"/>
            </a:p>
          </p:txBody>
        </p:sp>
        <p:grpSp>
          <p:nvGrpSpPr>
            <p:cNvPr id="31" name="Graphic 2" descr="A city block with various buildings, skyscrapers and trees">
              <a:extLst>
                <a:ext uri="{FF2B5EF4-FFF2-40B4-BE49-F238E27FC236}">
                  <a16:creationId xmlns:a16="http://schemas.microsoft.com/office/drawing/2014/main" id="{AF08B536-FE98-051A-AE77-C51589506966}"/>
                </a:ext>
              </a:extLst>
            </p:cNvPr>
            <p:cNvGrpSpPr/>
            <p:nvPr/>
          </p:nvGrpSpPr>
          <p:grpSpPr>
            <a:xfrm>
              <a:off x="5969729" y="4302619"/>
              <a:ext cx="202939" cy="340135"/>
              <a:chOff x="5969729" y="4302619"/>
              <a:chExt cx="202939" cy="340135"/>
            </a:xfrm>
            <a:solidFill>
              <a:srgbClr val="8BC2B7"/>
            </a:solidFill>
          </p:grpSpPr>
          <p:sp>
            <p:nvSpPr>
              <p:cNvPr id="32" name="Freeform: Shape 31">
                <a:extLst>
                  <a:ext uri="{FF2B5EF4-FFF2-40B4-BE49-F238E27FC236}">
                    <a16:creationId xmlns:a16="http://schemas.microsoft.com/office/drawing/2014/main" id="{F2FEBB24-BA6D-CAC6-3BD3-F5D7F2B71526}"/>
                  </a:ext>
                </a:extLst>
              </p:cNvPr>
              <p:cNvSpPr/>
              <p:nvPr/>
            </p:nvSpPr>
            <p:spPr>
              <a:xfrm>
                <a:off x="5969729" y="4302619"/>
                <a:ext cx="202939" cy="340135"/>
              </a:xfrm>
              <a:custGeom>
                <a:avLst/>
                <a:gdLst>
                  <a:gd name="connsiteX0" fmla="*/ 30853 w 202939"/>
                  <a:gd name="connsiteY0" fmla="*/ 340135 h 340135"/>
                  <a:gd name="connsiteX1" fmla="*/ 202939 w 202939"/>
                  <a:gd name="connsiteY1" fmla="*/ 340135 h 340135"/>
                  <a:gd name="connsiteX2" fmla="*/ 202939 w 202939"/>
                  <a:gd name="connsiteY2" fmla="*/ 29315 h 340135"/>
                  <a:gd name="connsiteX3" fmla="*/ 171481 w 202939"/>
                  <a:gd name="connsiteY3" fmla="*/ 0 h 340135"/>
                  <a:gd name="connsiteX4" fmla="*/ 0 w 202939"/>
                  <a:gd name="connsiteY4" fmla="*/ 0 h 340135"/>
                  <a:gd name="connsiteX5" fmla="*/ 0 w 202939"/>
                  <a:gd name="connsiteY5" fmla="*/ 309325 h 340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939" h="340135">
                    <a:moveTo>
                      <a:pt x="30853" y="340135"/>
                    </a:moveTo>
                    <a:lnTo>
                      <a:pt x="202939" y="340135"/>
                    </a:lnTo>
                    <a:lnTo>
                      <a:pt x="202939" y="29315"/>
                    </a:lnTo>
                    <a:lnTo>
                      <a:pt x="171481" y="0"/>
                    </a:lnTo>
                    <a:lnTo>
                      <a:pt x="0" y="0"/>
                    </a:lnTo>
                    <a:lnTo>
                      <a:pt x="0" y="309325"/>
                    </a:lnTo>
                    <a:close/>
                  </a:path>
                </a:pathLst>
              </a:custGeom>
              <a:grpFill/>
              <a:ln w="2858" cap="flat">
                <a:noFill/>
                <a:prstDash val="solid"/>
                <a:miter/>
              </a:ln>
            </p:spPr>
            <p:txBody>
              <a:bodyPr anchor="ctr"/>
              <a:lstStyle/>
              <a:p>
                <a:endParaRPr lang="en-US"/>
              </a:p>
            </p:txBody>
          </p:sp>
          <p:sp>
            <p:nvSpPr>
              <p:cNvPr id="33" name="Freeform: Shape 32">
                <a:extLst>
                  <a:ext uri="{FF2B5EF4-FFF2-40B4-BE49-F238E27FC236}">
                    <a16:creationId xmlns:a16="http://schemas.microsoft.com/office/drawing/2014/main" id="{CEE402E1-29D2-F4B3-6D7F-4D78DBAFD553}"/>
                  </a:ext>
                </a:extLst>
              </p:cNvPr>
              <p:cNvSpPr/>
              <p:nvPr/>
            </p:nvSpPr>
            <p:spPr>
              <a:xfrm>
                <a:off x="5970904" y="4439817"/>
                <a:ext cx="190122" cy="85749"/>
              </a:xfrm>
              <a:custGeom>
                <a:avLst/>
                <a:gdLst>
                  <a:gd name="connsiteX0" fmla="*/ 0 w 190122"/>
                  <a:gd name="connsiteY0" fmla="*/ 0 h 85749"/>
                  <a:gd name="connsiteX1" fmla="*/ 190123 w 190122"/>
                  <a:gd name="connsiteY1" fmla="*/ 0 h 85749"/>
                  <a:gd name="connsiteX2" fmla="*/ 190123 w 190122"/>
                  <a:gd name="connsiteY2" fmla="*/ 85749 h 85749"/>
                  <a:gd name="connsiteX3" fmla="*/ 0 w 190122"/>
                  <a:gd name="connsiteY3" fmla="*/ 85749 h 85749"/>
                </a:gdLst>
                <a:ahLst/>
                <a:cxnLst>
                  <a:cxn ang="0">
                    <a:pos x="connsiteX0" y="connsiteY0"/>
                  </a:cxn>
                  <a:cxn ang="0">
                    <a:pos x="connsiteX1" y="connsiteY1"/>
                  </a:cxn>
                  <a:cxn ang="0">
                    <a:pos x="connsiteX2" y="connsiteY2"/>
                  </a:cxn>
                  <a:cxn ang="0">
                    <a:pos x="connsiteX3" y="connsiteY3"/>
                  </a:cxn>
                </a:cxnLst>
                <a:rect l="l" t="t" r="r" b="b"/>
                <a:pathLst>
                  <a:path w="190122" h="85749">
                    <a:moveTo>
                      <a:pt x="0" y="0"/>
                    </a:moveTo>
                    <a:lnTo>
                      <a:pt x="190123" y="0"/>
                    </a:lnTo>
                    <a:lnTo>
                      <a:pt x="190123" y="85749"/>
                    </a:lnTo>
                    <a:lnTo>
                      <a:pt x="0" y="85749"/>
                    </a:lnTo>
                    <a:close/>
                  </a:path>
                </a:pathLst>
              </a:custGeom>
              <a:grpFill/>
              <a:ln w="2858" cap="flat">
                <a:noFill/>
                <a:prstDash val="solid"/>
                <a:miter/>
              </a:ln>
            </p:spPr>
            <p:txBody>
              <a:bodyPr anchor="ctr"/>
              <a:lstStyle/>
              <a:p>
                <a:endParaRPr lang="en-US"/>
              </a:p>
            </p:txBody>
          </p:sp>
        </p:grpSp>
        <p:grpSp>
          <p:nvGrpSpPr>
            <p:cNvPr id="34" name="Graphic 2" descr="A city block with various buildings, skyscrapers and trees">
              <a:extLst>
                <a:ext uri="{FF2B5EF4-FFF2-40B4-BE49-F238E27FC236}">
                  <a16:creationId xmlns:a16="http://schemas.microsoft.com/office/drawing/2014/main" id="{659B45B2-1F82-015A-960A-4563F1639BC2}"/>
                </a:ext>
              </a:extLst>
            </p:cNvPr>
            <p:cNvGrpSpPr/>
            <p:nvPr/>
          </p:nvGrpSpPr>
          <p:grpSpPr>
            <a:xfrm>
              <a:off x="6512598" y="3753825"/>
              <a:ext cx="428745" cy="1366268"/>
              <a:chOff x="6512598" y="3753825"/>
              <a:chExt cx="428745" cy="1366268"/>
            </a:xfrm>
          </p:grpSpPr>
          <p:sp>
            <p:nvSpPr>
              <p:cNvPr id="35" name="Freeform: Shape 34">
                <a:extLst>
                  <a:ext uri="{FF2B5EF4-FFF2-40B4-BE49-F238E27FC236}">
                    <a16:creationId xmlns:a16="http://schemas.microsoft.com/office/drawing/2014/main" id="{A500EBDF-B8A6-F3C1-17D5-6000041ADDF0}"/>
                  </a:ext>
                </a:extLst>
              </p:cNvPr>
              <p:cNvSpPr/>
              <p:nvPr/>
            </p:nvSpPr>
            <p:spPr>
              <a:xfrm>
                <a:off x="6512598" y="3753825"/>
                <a:ext cx="428599" cy="1360840"/>
              </a:xfrm>
              <a:custGeom>
                <a:avLst/>
                <a:gdLst>
                  <a:gd name="connsiteX0" fmla="*/ 428600 w 428599"/>
                  <a:gd name="connsiteY0" fmla="*/ 1360840 h 1360840"/>
                  <a:gd name="connsiteX1" fmla="*/ 0 w 428599"/>
                  <a:gd name="connsiteY1" fmla="*/ 1360549 h 1360840"/>
                  <a:gd name="connsiteX2" fmla="*/ 0 w 428599"/>
                  <a:gd name="connsiteY2" fmla="*/ 102607 h 1360840"/>
                  <a:gd name="connsiteX3" fmla="*/ 182874 w 428599"/>
                  <a:gd name="connsiteY3" fmla="*/ 102899 h 1360840"/>
                  <a:gd name="connsiteX4" fmla="*/ 182874 w 428599"/>
                  <a:gd name="connsiteY4" fmla="*/ 0 h 1360840"/>
                  <a:gd name="connsiteX5" fmla="*/ 428600 w 428599"/>
                  <a:gd name="connsiteY5" fmla="*/ 0 h 136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599" h="1360840">
                    <a:moveTo>
                      <a:pt x="428600" y="1360840"/>
                    </a:moveTo>
                    <a:lnTo>
                      <a:pt x="0" y="1360549"/>
                    </a:lnTo>
                    <a:lnTo>
                      <a:pt x="0" y="102607"/>
                    </a:lnTo>
                    <a:lnTo>
                      <a:pt x="182874" y="102899"/>
                    </a:lnTo>
                    <a:lnTo>
                      <a:pt x="182874" y="0"/>
                    </a:lnTo>
                    <a:lnTo>
                      <a:pt x="428600" y="0"/>
                    </a:lnTo>
                    <a:close/>
                  </a:path>
                </a:pathLst>
              </a:custGeom>
              <a:solidFill>
                <a:srgbClr val="737373"/>
              </a:solidFill>
              <a:ln w="2858" cap="flat">
                <a:noFill/>
                <a:prstDash val="solid"/>
                <a:miter/>
              </a:ln>
            </p:spPr>
            <p:txBody>
              <a:bodyPr anchor="ctr"/>
              <a:lstStyle/>
              <a:p>
                <a:endParaRPr lang="en-US"/>
              </a:p>
            </p:txBody>
          </p:sp>
          <p:sp>
            <p:nvSpPr>
              <p:cNvPr id="36" name="Freeform: Shape 35">
                <a:extLst>
                  <a:ext uri="{FF2B5EF4-FFF2-40B4-BE49-F238E27FC236}">
                    <a16:creationId xmlns:a16="http://schemas.microsoft.com/office/drawing/2014/main" id="{A3262D0F-8380-5E7C-7152-2EDA82ACDB9C}"/>
                  </a:ext>
                </a:extLst>
              </p:cNvPr>
              <p:cNvSpPr/>
              <p:nvPr/>
            </p:nvSpPr>
            <p:spPr>
              <a:xfrm>
                <a:off x="6621214" y="3788124"/>
                <a:ext cx="320129" cy="1331968"/>
              </a:xfrm>
              <a:custGeom>
                <a:avLst/>
                <a:gdLst>
                  <a:gd name="connsiteX0" fmla="*/ 320130 w 320129"/>
                  <a:gd name="connsiteY0" fmla="*/ 1331969 h 1331968"/>
                  <a:gd name="connsiteX1" fmla="*/ 318432 w 320129"/>
                  <a:gd name="connsiteY1" fmla="*/ 0 h 1331968"/>
                  <a:gd name="connsiteX2" fmla="*/ 205798 w 320129"/>
                  <a:gd name="connsiteY2" fmla="*/ 0 h 1331968"/>
                  <a:gd name="connsiteX3" fmla="*/ 205798 w 320129"/>
                  <a:gd name="connsiteY3" fmla="*/ 80032 h 1331968"/>
                  <a:gd name="connsiteX4" fmla="*/ 494 w 320129"/>
                  <a:gd name="connsiteY4" fmla="*/ 80032 h 1331968"/>
                  <a:gd name="connsiteX5" fmla="*/ 0 w 320129"/>
                  <a:gd name="connsiteY5" fmla="*/ 1331969 h 133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129" h="1331968">
                    <a:moveTo>
                      <a:pt x="320130" y="1331969"/>
                    </a:moveTo>
                    <a:lnTo>
                      <a:pt x="318432" y="0"/>
                    </a:lnTo>
                    <a:lnTo>
                      <a:pt x="205798" y="0"/>
                    </a:lnTo>
                    <a:lnTo>
                      <a:pt x="205798" y="80032"/>
                    </a:lnTo>
                    <a:lnTo>
                      <a:pt x="494" y="80032"/>
                    </a:lnTo>
                    <a:lnTo>
                      <a:pt x="0" y="1331969"/>
                    </a:lnTo>
                    <a:close/>
                  </a:path>
                </a:pathLst>
              </a:custGeom>
              <a:solidFill>
                <a:srgbClr val="F2F2F2"/>
              </a:solidFill>
              <a:ln w="2858" cap="flat">
                <a:noFill/>
                <a:prstDash val="solid"/>
                <a:miter/>
              </a:ln>
            </p:spPr>
            <p:txBody>
              <a:bodyPr anchor="ctr"/>
              <a:lstStyle/>
              <a:p>
                <a:endParaRPr lang="en-US"/>
              </a:p>
            </p:txBody>
          </p:sp>
          <p:grpSp>
            <p:nvGrpSpPr>
              <p:cNvPr id="37" name="Graphic 2" descr="A city block with various buildings, skyscrapers and trees">
                <a:extLst>
                  <a:ext uri="{FF2B5EF4-FFF2-40B4-BE49-F238E27FC236}">
                    <a16:creationId xmlns:a16="http://schemas.microsoft.com/office/drawing/2014/main" id="{A2F726D3-F656-365E-A065-37AA411C3D0A}"/>
                  </a:ext>
                </a:extLst>
              </p:cNvPr>
              <p:cNvGrpSpPr/>
              <p:nvPr/>
            </p:nvGrpSpPr>
            <p:grpSpPr>
              <a:xfrm>
                <a:off x="6661230" y="3919606"/>
                <a:ext cx="200081" cy="320129"/>
                <a:chOff x="6661230" y="3919606"/>
                <a:chExt cx="200081" cy="320129"/>
              </a:xfrm>
            </p:grpSpPr>
            <p:sp>
              <p:nvSpPr>
                <p:cNvPr id="38" name="Freeform: Shape 37">
                  <a:extLst>
                    <a:ext uri="{FF2B5EF4-FFF2-40B4-BE49-F238E27FC236}">
                      <a16:creationId xmlns:a16="http://schemas.microsoft.com/office/drawing/2014/main" id="{D0DFA5B7-E8F2-AD7E-9D39-C8A34D9BFA9E}"/>
                    </a:ext>
                  </a:extLst>
                </p:cNvPr>
                <p:cNvSpPr/>
                <p:nvPr/>
              </p:nvSpPr>
              <p:spPr>
                <a:xfrm>
                  <a:off x="6661230" y="3919606"/>
                  <a:ext cx="34299" cy="34299"/>
                </a:xfrm>
                <a:custGeom>
                  <a:avLst/>
                  <a:gdLst>
                    <a:gd name="connsiteX0" fmla="*/ 0 w 34299"/>
                    <a:gd name="connsiteY0" fmla="*/ 0 h 34299"/>
                    <a:gd name="connsiteX1" fmla="*/ 34300 w 34299"/>
                    <a:gd name="connsiteY1" fmla="*/ 0 h 34299"/>
                    <a:gd name="connsiteX2" fmla="*/ 34300 w 34299"/>
                    <a:gd name="connsiteY2" fmla="*/ 34300 h 34299"/>
                    <a:gd name="connsiteX3" fmla="*/ 0 w 34299"/>
                    <a:gd name="connsiteY3" fmla="*/ 34300 h 34299"/>
                  </a:gdLst>
                  <a:ahLst/>
                  <a:cxnLst>
                    <a:cxn ang="0">
                      <a:pos x="connsiteX0" y="connsiteY0"/>
                    </a:cxn>
                    <a:cxn ang="0">
                      <a:pos x="connsiteX1" y="connsiteY1"/>
                    </a:cxn>
                    <a:cxn ang="0">
                      <a:pos x="connsiteX2" y="connsiteY2"/>
                    </a:cxn>
                    <a:cxn ang="0">
                      <a:pos x="connsiteX3" y="connsiteY3"/>
                    </a:cxn>
                  </a:cxnLst>
                  <a:rect l="l" t="t" r="r" b="b"/>
                  <a:pathLst>
                    <a:path w="34299" h="34299">
                      <a:moveTo>
                        <a:pt x="0" y="0"/>
                      </a:moveTo>
                      <a:lnTo>
                        <a:pt x="34300" y="0"/>
                      </a:lnTo>
                      <a:lnTo>
                        <a:pt x="34300" y="34300"/>
                      </a:lnTo>
                      <a:lnTo>
                        <a:pt x="0" y="34300"/>
                      </a:lnTo>
                      <a:close/>
                    </a:path>
                  </a:pathLst>
                </a:custGeom>
                <a:solidFill>
                  <a:srgbClr val="FFFFFF"/>
                </a:solidFill>
                <a:ln w="2858" cap="flat">
                  <a:noFill/>
                  <a:prstDash val="solid"/>
                  <a:miter/>
                </a:ln>
              </p:spPr>
              <p:txBody>
                <a:bodyPr anchor="ctr"/>
                <a:lstStyle/>
                <a:p>
                  <a:endParaRPr lang="en-US"/>
                </a:p>
              </p:txBody>
            </p:sp>
            <p:sp>
              <p:nvSpPr>
                <p:cNvPr id="39" name="Freeform: Shape 38">
                  <a:extLst>
                    <a:ext uri="{FF2B5EF4-FFF2-40B4-BE49-F238E27FC236}">
                      <a16:creationId xmlns:a16="http://schemas.microsoft.com/office/drawing/2014/main" id="{3804934C-BDBB-76EC-C507-23D77BA045C6}"/>
                    </a:ext>
                  </a:extLst>
                </p:cNvPr>
                <p:cNvSpPr/>
                <p:nvPr/>
              </p:nvSpPr>
              <p:spPr>
                <a:xfrm>
                  <a:off x="6746979" y="3919606"/>
                  <a:ext cx="34299" cy="34299"/>
                </a:xfrm>
                <a:custGeom>
                  <a:avLst/>
                  <a:gdLst>
                    <a:gd name="connsiteX0" fmla="*/ 0 w 34299"/>
                    <a:gd name="connsiteY0" fmla="*/ 0 h 34299"/>
                    <a:gd name="connsiteX1" fmla="*/ 34300 w 34299"/>
                    <a:gd name="connsiteY1" fmla="*/ 0 h 34299"/>
                    <a:gd name="connsiteX2" fmla="*/ 34300 w 34299"/>
                    <a:gd name="connsiteY2" fmla="*/ 34300 h 34299"/>
                    <a:gd name="connsiteX3" fmla="*/ 0 w 34299"/>
                    <a:gd name="connsiteY3" fmla="*/ 34300 h 34299"/>
                  </a:gdLst>
                  <a:ahLst/>
                  <a:cxnLst>
                    <a:cxn ang="0">
                      <a:pos x="connsiteX0" y="connsiteY0"/>
                    </a:cxn>
                    <a:cxn ang="0">
                      <a:pos x="connsiteX1" y="connsiteY1"/>
                    </a:cxn>
                    <a:cxn ang="0">
                      <a:pos x="connsiteX2" y="connsiteY2"/>
                    </a:cxn>
                    <a:cxn ang="0">
                      <a:pos x="connsiteX3" y="connsiteY3"/>
                    </a:cxn>
                  </a:cxnLst>
                  <a:rect l="l" t="t" r="r" b="b"/>
                  <a:pathLst>
                    <a:path w="34299" h="34299">
                      <a:moveTo>
                        <a:pt x="0" y="0"/>
                      </a:moveTo>
                      <a:lnTo>
                        <a:pt x="34300" y="0"/>
                      </a:lnTo>
                      <a:lnTo>
                        <a:pt x="34300" y="34300"/>
                      </a:lnTo>
                      <a:lnTo>
                        <a:pt x="0" y="34300"/>
                      </a:lnTo>
                      <a:close/>
                    </a:path>
                  </a:pathLst>
                </a:custGeom>
                <a:solidFill>
                  <a:srgbClr val="FFFFFF"/>
                </a:solidFill>
                <a:ln w="2858" cap="flat">
                  <a:noFill/>
                  <a:prstDash val="solid"/>
                  <a:miter/>
                </a:ln>
              </p:spPr>
              <p:txBody>
                <a:bodyPr anchor="ctr"/>
                <a:lstStyle/>
                <a:p>
                  <a:endParaRPr lang="en-US"/>
                </a:p>
              </p:txBody>
            </p:sp>
            <p:sp>
              <p:nvSpPr>
                <p:cNvPr id="40" name="Freeform: Shape 39">
                  <a:extLst>
                    <a:ext uri="{FF2B5EF4-FFF2-40B4-BE49-F238E27FC236}">
                      <a16:creationId xmlns:a16="http://schemas.microsoft.com/office/drawing/2014/main" id="{69FC9777-A395-1255-3D0B-B053F682B889}"/>
                    </a:ext>
                  </a:extLst>
                </p:cNvPr>
                <p:cNvSpPr/>
                <p:nvPr/>
              </p:nvSpPr>
              <p:spPr>
                <a:xfrm>
                  <a:off x="6827011" y="3919606"/>
                  <a:ext cx="34299" cy="34299"/>
                </a:xfrm>
                <a:custGeom>
                  <a:avLst/>
                  <a:gdLst>
                    <a:gd name="connsiteX0" fmla="*/ 0 w 34299"/>
                    <a:gd name="connsiteY0" fmla="*/ 0 h 34299"/>
                    <a:gd name="connsiteX1" fmla="*/ 34300 w 34299"/>
                    <a:gd name="connsiteY1" fmla="*/ 0 h 34299"/>
                    <a:gd name="connsiteX2" fmla="*/ 34300 w 34299"/>
                    <a:gd name="connsiteY2" fmla="*/ 34300 h 34299"/>
                    <a:gd name="connsiteX3" fmla="*/ 0 w 34299"/>
                    <a:gd name="connsiteY3" fmla="*/ 34300 h 34299"/>
                  </a:gdLst>
                  <a:ahLst/>
                  <a:cxnLst>
                    <a:cxn ang="0">
                      <a:pos x="connsiteX0" y="connsiteY0"/>
                    </a:cxn>
                    <a:cxn ang="0">
                      <a:pos x="connsiteX1" y="connsiteY1"/>
                    </a:cxn>
                    <a:cxn ang="0">
                      <a:pos x="connsiteX2" y="connsiteY2"/>
                    </a:cxn>
                    <a:cxn ang="0">
                      <a:pos x="connsiteX3" y="connsiteY3"/>
                    </a:cxn>
                  </a:cxnLst>
                  <a:rect l="l" t="t" r="r" b="b"/>
                  <a:pathLst>
                    <a:path w="34299" h="34299">
                      <a:moveTo>
                        <a:pt x="0" y="0"/>
                      </a:moveTo>
                      <a:lnTo>
                        <a:pt x="34300" y="0"/>
                      </a:lnTo>
                      <a:lnTo>
                        <a:pt x="34300" y="34300"/>
                      </a:lnTo>
                      <a:lnTo>
                        <a:pt x="0" y="34300"/>
                      </a:lnTo>
                      <a:close/>
                    </a:path>
                  </a:pathLst>
                </a:custGeom>
                <a:solidFill>
                  <a:srgbClr val="FFFFFF"/>
                </a:solidFill>
                <a:ln w="2858" cap="flat">
                  <a:noFill/>
                  <a:prstDash val="solid"/>
                  <a:miter/>
                </a:ln>
              </p:spPr>
              <p:txBody>
                <a:bodyPr anchor="ctr"/>
                <a:lstStyle/>
                <a:p>
                  <a:endParaRPr lang="en-US"/>
                </a:p>
              </p:txBody>
            </p:sp>
            <p:sp>
              <p:nvSpPr>
                <p:cNvPr id="41" name="Freeform: Shape 40">
                  <a:extLst>
                    <a:ext uri="{FF2B5EF4-FFF2-40B4-BE49-F238E27FC236}">
                      <a16:creationId xmlns:a16="http://schemas.microsoft.com/office/drawing/2014/main" id="{103BD80C-6FA2-621F-F808-282AA2BE7E92}"/>
                    </a:ext>
                  </a:extLst>
                </p:cNvPr>
                <p:cNvSpPr/>
                <p:nvPr/>
              </p:nvSpPr>
              <p:spPr>
                <a:xfrm>
                  <a:off x="6661230" y="3993922"/>
                  <a:ext cx="34299" cy="34299"/>
                </a:xfrm>
                <a:custGeom>
                  <a:avLst/>
                  <a:gdLst>
                    <a:gd name="connsiteX0" fmla="*/ 0 w 34299"/>
                    <a:gd name="connsiteY0" fmla="*/ 0 h 34299"/>
                    <a:gd name="connsiteX1" fmla="*/ 34300 w 34299"/>
                    <a:gd name="connsiteY1" fmla="*/ 0 h 34299"/>
                    <a:gd name="connsiteX2" fmla="*/ 34300 w 34299"/>
                    <a:gd name="connsiteY2" fmla="*/ 34300 h 34299"/>
                    <a:gd name="connsiteX3" fmla="*/ 0 w 34299"/>
                    <a:gd name="connsiteY3" fmla="*/ 34300 h 34299"/>
                  </a:gdLst>
                  <a:ahLst/>
                  <a:cxnLst>
                    <a:cxn ang="0">
                      <a:pos x="connsiteX0" y="connsiteY0"/>
                    </a:cxn>
                    <a:cxn ang="0">
                      <a:pos x="connsiteX1" y="connsiteY1"/>
                    </a:cxn>
                    <a:cxn ang="0">
                      <a:pos x="connsiteX2" y="connsiteY2"/>
                    </a:cxn>
                    <a:cxn ang="0">
                      <a:pos x="connsiteX3" y="connsiteY3"/>
                    </a:cxn>
                  </a:cxnLst>
                  <a:rect l="l" t="t" r="r" b="b"/>
                  <a:pathLst>
                    <a:path w="34299" h="34299">
                      <a:moveTo>
                        <a:pt x="0" y="0"/>
                      </a:moveTo>
                      <a:lnTo>
                        <a:pt x="34300" y="0"/>
                      </a:lnTo>
                      <a:lnTo>
                        <a:pt x="34300" y="34300"/>
                      </a:lnTo>
                      <a:lnTo>
                        <a:pt x="0" y="34300"/>
                      </a:lnTo>
                      <a:close/>
                    </a:path>
                  </a:pathLst>
                </a:custGeom>
                <a:solidFill>
                  <a:schemeClr val="accent4"/>
                </a:solidFill>
                <a:ln w="2858" cap="flat">
                  <a:noFill/>
                  <a:prstDash val="solid"/>
                  <a:miter/>
                </a:ln>
              </p:spPr>
              <p:txBody>
                <a:bodyPr anchor="ctr"/>
                <a:lstStyle/>
                <a:p>
                  <a:endParaRPr lang="en-US"/>
                </a:p>
              </p:txBody>
            </p:sp>
            <p:sp>
              <p:nvSpPr>
                <p:cNvPr id="42" name="Freeform: Shape 41">
                  <a:extLst>
                    <a:ext uri="{FF2B5EF4-FFF2-40B4-BE49-F238E27FC236}">
                      <a16:creationId xmlns:a16="http://schemas.microsoft.com/office/drawing/2014/main" id="{1EF83D15-94B4-907A-C414-D2E0C36FDB14}"/>
                    </a:ext>
                  </a:extLst>
                </p:cNvPr>
                <p:cNvSpPr/>
                <p:nvPr/>
              </p:nvSpPr>
              <p:spPr>
                <a:xfrm>
                  <a:off x="6746979" y="3993922"/>
                  <a:ext cx="34299" cy="34299"/>
                </a:xfrm>
                <a:custGeom>
                  <a:avLst/>
                  <a:gdLst>
                    <a:gd name="connsiteX0" fmla="*/ 0 w 34299"/>
                    <a:gd name="connsiteY0" fmla="*/ 0 h 34299"/>
                    <a:gd name="connsiteX1" fmla="*/ 34300 w 34299"/>
                    <a:gd name="connsiteY1" fmla="*/ 0 h 34299"/>
                    <a:gd name="connsiteX2" fmla="*/ 34300 w 34299"/>
                    <a:gd name="connsiteY2" fmla="*/ 34300 h 34299"/>
                    <a:gd name="connsiteX3" fmla="*/ 0 w 34299"/>
                    <a:gd name="connsiteY3" fmla="*/ 34300 h 34299"/>
                  </a:gdLst>
                  <a:ahLst/>
                  <a:cxnLst>
                    <a:cxn ang="0">
                      <a:pos x="connsiteX0" y="connsiteY0"/>
                    </a:cxn>
                    <a:cxn ang="0">
                      <a:pos x="connsiteX1" y="connsiteY1"/>
                    </a:cxn>
                    <a:cxn ang="0">
                      <a:pos x="connsiteX2" y="connsiteY2"/>
                    </a:cxn>
                    <a:cxn ang="0">
                      <a:pos x="connsiteX3" y="connsiteY3"/>
                    </a:cxn>
                  </a:cxnLst>
                  <a:rect l="l" t="t" r="r" b="b"/>
                  <a:pathLst>
                    <a:path w="34299" h="34299">
                      <a:moveTo>
                        <a:pt x="0" y="0"/>
                      </a:moveTo>
                      <a:lnTo>
                        <a:pt x="34300" y="0"/>
                      </a:lnTo>
                      <a:lnTo>
                        <a:pt x="34300" y="34300"/>
                      </a:lnTo>
                      <a:lnTo>
                        <a:pt x="0" y="34300"/>
                      </a:lnTo>
                      <a:close/>
                    </a:path>
                  </a:pathLst>
                </a:custGeom>
                <a:solidFill>
                  <a:srgbClr val="FFFFFF"/>
                </a:solidFill>
                <a:ln w="2858" cap="flat">
                  <a:noFill/>
                  <a:prstDash val="solid"/>
                  <a:miter/>
                </a:ln>
              </p:spPr>
              <p:txBody>
                <a:bodyPr anchor="ctr"/>
                <a:lstStyle/>
                <a:p>
                  <a:endParaRPr lang="en-US"/>
                </a:p>
              </p:txBody>
            </p:sp>
            <p:sp>
              <p:nvSpPr>
                <p:cNvPr id="43" name="Freeform: Shape 42">
                  <a:extLst>
                    <a:ext uri="{FF2B5EF4-FFF2-40B4-BE49-F238E27FC236}">
                      <a16:creationId xmlns:a16="http://schemas.microsoft.com/office/drawing/2014/main" id="{970241CD-B89C-7BF9-2E6F-116A99B4578B}"/>
                    </a:ext>
                  </a:extLst>
                </p:cNvPr>
                <p:cNvSpPr/>
                <p:nvPr/>
              </p:nvSpPr>
              <p:spPr>
                <a:xfrm>
                  <a:off x="6827011" y="3993922"/>
                  <a:ext cx="34299" cy="34299"/>
                </a:xfrm>
                <a:custGeom>
                  <a:avLst/>
                  <a:gdLst>
                    <a:gd name="connsiteX0" fmla="*/ 0 w 34299"/>
                    <a:gd name="connsiteY0" fmla="*/ 0 h 34299"/>
                    <a:gd name="connsiteX1" fmla="*/ 34300 w 34299"/>
                    <a:gd name="connsiteY1" fmla="*/ 0 h 34299"/>
                    <a:gd name="connsiteX2" fmla="*/ 34300 w 34299"/>
                    <a:gd name="connsiteY2" fmla="*/ 34300 h 34299"/>
                    <a:gd name="connsiteX3" fmla="*/ 0 w 34299"/>
                    <a:gd name="connsiteY3" fmla="*/ 34300 h 34299"/>
                  </a:gdLst>
                  <a:ahLst/>
                  <a:cxnLst>
                    <a:cxn ang="0">
                      <a:pos x="connsiteX0" y="connsiteY0"/>
                    </a:cxn>
                    <a:cxn ang="0">
                      <a:pos x="connsiteX1" y="connsiteY1"/>
                    </a:cxn>
                    <a:cxn ang="0">
                      <a:pos x="connsiteX2" y="connsiteY2"/>
                    </a:cxn>
                    <a:cxn ang="0">
                      <a:pos x="connsiteX3" y="connsiteY3"/>
                    </a:cxn>
                  </a:cxnLst>
                  <a:rect l="l" t="t" r="r" b="b"/>
                  <a:pathLst>
                    <a:path w="34299" h="34299">
                      <a:moveTo>
                        <a:pt x="0" y="0"/>
                      </a:moveTo>
                      <a:lnTo>
                        <a:pt x="34300" y="0"/>
                      </a:lnTo>
                      <a:lnTo>
                        <a:pt x="34300" y="34300"/>
                      </a:lnTo>
                      <a:lnTo>
                        <a:pt x="0" y="34300"/>
                      </a:lnTo>
                      <a:close/>
                    </a:path>
                  </a:pathLst>
                </a:custGeom>
                <a:solidFill>
                  <a:srgbClr val="FFFFFF"/>
                </a:solidFill>
                <a:ln w="2858" cap="flat">
                  <a:noFill/>
                  <a:prstDash val="solid"/>
                  <a:miter/>
                </a:ln>
              </p:spPr>
              <p:txBody>
                <a:bodyPr anchor="ctr"/>
                <a:lstStyle/>
                <a:p>
                  <a:endParaRPr lang="en-US"/>
                </a:p>
              </p:txBody>
            </p:sp>
            <p:sp>
              <p:nvSpPr>
                <p:cNvPr id="44" name="Freeform: Shape 43">
                  <a:extLst>
                    <a:ext uri="{FF2B5EF4-FFF2-40B4-BE49-F238E27FC236}">
                      <a16:creationId xmlns:a16="http://schemas.microsoft.com/office/drawing/2014/main" id="{97CD500A-4557-348C-F221-BC977BDD95D1}"/>
                    </a:ext>
                  </a:extLst>
                </p:cNvPr>
                <p:cNvSpPr/>
                <p:nvPr/>
              </p:nvSpPr>
              <p:spPr>
                <a:xfrm>
                  <a:off x="6661230" y="4062521"/>
                  <a:ext cx="34299" cy="34299"/>
                </a:xfrm>
                <a:custGeom>
                  <a:avLst/>
                  <a:gdLst>
                    <a:gd name="connsiteX0" fmla="*/ 0 w 34299"/>
                    <a:gd name="connsiteY0" fmla="*/ 0 h 34299"/>
                    <a:gd name="connsiteX1" fmla="*/ 34300 w 34299"/>
                    <a:gd name="connsiteY1" fmla="*/ 0 h 34299"/>
                    <a:gd name="connsiteX2" fmla="*/ 34300 w 34299"/>
                    <a:gd name="connsiteY2" fmla="*/ 34300 h 34299"/>
                    <a:gd name="connsiteX3" fmla="*/ 0 w 34299"/>
                    <a:gd name="connsiteY3" fmla="*/ 34300 h 34299"/>
                  </a:gdLst>
                  <a:ahLst/>
                  <a:cxnLst>
                    <a:cxn ang="0">
                      <a:pos x="connsiteX0" y="connsiteY0"/>
                    </a:cxn>
                    <a:cxn ang="0">
                      <a:pos x="connsiteX1" y="connsiteY1"/>
                    </a:cxn>
                    <a:cxn ang="0">
                      <a:pos x="connsiteX2" y="connsiteY2"/>
                    </a:cxn>
                    <a:cxn ang="0">
                      <a:pos x="connsiteX3" y="connsiteY3"/>
                    </a:cxn>
                  </a:cxnLst>
                  <a:rect l="l" t="t" r="r" b="b"/>
                  <a:pathLst>
                    <a:path w="34299" h="34299">
                      <a:moveTo>
                        <a:pt x="0" y="0"/>
                      </a:moveTo>
                      <a:lnTo>
                        <a:pt x="34300" y="0"/>
                      </a:lnTo>
                      <a:lnTo>
                        <a:pt x="34300" y="34300"/>
                      </a:lnTo>
                      <a:lnTo>
                        <a:pt x="0" y="34300"/>
                      </a:lnTo>
                      <a:close/>
                    </a:path>
                  </a:pathLst>
                </a:custGeom>
                <a:solidFill>
                  <a:srgbClr val="FFFFFF"/>
                </a:solidFill>
                <a:ln w="2858" cap="flat">
                  <a:noFill/>
                  <a:prstDash val="solid"/>
                  <a:miter/>
                </a:ln>
              </p:spPr>
              <p:txBody>
                <a:bodyPr anchor="ctr"/>
                <a:lstStyle/>
                <a:p>
                  <a:endParaRPr lang="en-US"/>
                </a:p>
              </p:txBody>
            </p:sp>
            <p:sp>
              <p:nvSpPr>
                <p:cNvPr id="45" name="Freeform: Shape 44">
                  <a:extLst>
                    <a:ext uri="{FF2B5EF4-FFF2-40B4-BE49-F238E27FC236}">
                      <a16:creationId xmlns:a16="http://schemas.microsoft.com/office/drawing/2014/main" id="{40359FE1-BB2C-AD56-D5D4-A59C49626B62}"/>
                    </a:ext>
                  </a:extLst>
                </p:cNvPr>
                <p:cNvSpPr/>
                <p:nvPr/>
              </p:nvSpPr>
              <p:spPr>
                <a:xfrm>
                  <a:off x="6746979" y="4062521"/>
                  <a:ext cx="34299" cy="34299"/>
                </a:xfrm>
                <a:custGeom>
                  <a:avLst/>
                  <a:gdLst>
                    <a:gd name="connsiteX0" fmla="*/ 0 w 34299"/>
                    <a:gd name="connsiteY0" fmla="*/ 0 h 34299"/>
                    <a:gd name="connsiteX1" fmla="*/ 34300 w 34299"/>
                    <a:gd name="connsiteY1" fmla="*/ 0 h 34299"/>
                    <a:gd name="connsiteX2" fmla="*/ 34300 w 34299"/>
                    <a:gd name="connsiteY2" fmla="*/ 34300 h 34299"/>
                    <a:gd name="connsiteX3" fmla="*/ 0 w 34299"/>
                    <a:gd name="connsiteY3" fmla="*/ 34300 h 34299"/>
                  </a:gdLst>
                  <a:ahLst/>
                  <a:cxnLst>
                    <a:cxn ang="0">
                      <a:pos x="connsiteX0" y="connsiteY0"/>
                    </a:cxn>
                    <a:cxn ang="0">
                      <a:pos x="connsiteX1" y="connsiteY1"/>
                    </a:cxn>
                    <a:cxn ang="0">
                      <a:pos x="connsiteX2" y="connsiteY2"/>
                    </a:cxn>
                    <a:cxn ang="0">
                      <a:pos x="connsiteX3" y="connsiteY3"/>
                    </a:cxn>
                  </a:cxnLst>
                  <a:rect l="l" t="t" r="r" b="b"/>
                  <a:pathLst>
                    <a:path w="34299" h="34299">
                      <a:moveTo>
                        <a:pt x="0" y="0"/>
                      </a:moveTo>
                      <a:lnTo>
                        <a:pt x="34300" y="0"/>
                      </a:lnTo>
                      <a:lnTo>
                        <a:pt x="34300" y="34300"/>
                      </a:lnTo>
                      <a:lnTo>
                        <a:pt x="0" y="34300"/>
                      </a:lnTo>
                      <a:close/>
                    </a:path>
                  </a:pathLst>
                </a:custGeom>
                <a:solidFill>
                  <a:srgbClr val="FFFFFF"/>
                </a:solidFill>
                <a:ln w="2858" cap="flat">
                  <a:noFill/>
                  <a:prstDash val="solid"/>
                  <a:miter/>
                </a:ln>
              </p:spPr>
              <p:txBody>
                <a:bodyPr anchor="ctr"/>
                <a:lstStyle/>
                <a:p>
                  <a:endParaRPr lang="en-US"/>
                </a:p>
              </p:txBody>
            </p:sp>
            <p:sp>
              <p:nvSpPr>
                <p:cNvPr id="46" name="Freeform: Shape 45">
                  <a:extLst>
                    <a:ext uri="{FF2B5EF4-FFF2-40B4-BE49-F238E27FC236}">
                      <a16:creationId xmlns:a16="http://schemas.microsoft.com/office/drawing/2014/main" id="{9F4F8556-47A2-0A20-E45A-AAEF4F34F615}"/>
                    </a:ext>
                  </a:extLst>
                </p:cNvPr>
                <p:cNvSpPr/>
                <p:nvPr/>
              </p:nvSpPr>
              <p:spPr>
                <a:xfrm>
                  <a:off x="6827011" y="4062521"/>
                  <a:ext cx="34299" cy="34299"/>
                </a:xfrm>
                <a:custGeom>
                  <a:avLst/>
                  <a:gdLst>
                    <a:gd name="connsiteX0" fmla="*/ 0 w 34299"/>
                    <a:gd name="connsiteY0" fmla="*/ 0 h 34299"/>
                    <a:gd name="connsiteX1" fmla="*/ 34300 w 34299"/>
                    <a:gd name="connsiteY1" fmla="*/ 0 h 34299"/>
                    <a:gd name="connsiteX2" fmla="*/ 34300 w 34299"/>
                    <a:gd name="connsiteY2" fmla="*/ 34300 h 34299"/>
                    <a:gd name="connsiteX3" fmla="*/ 0 w 34299"/>
                    <a:gd name="connsiteY3" fmla="*/ 34300 h 34299"/>
                  </a:gdLst>
                  <a:ahLst/>
                  <a:cxnLst>
                    <a:cxn ang="0">
                      <a:pos x="connsiteX0" y="connsiteY0"/>
                    </a:cxn>
                    <a:cxn ang="0">
                      <a:pos x="connsiteX1" y="connsiteY1"/>
                    </a:cxn>
                    <a:cxn ang="0">
                      <a:pos x="connsiteX2" y="connsiteY2"/>
                    </a:cxn>
                    <a:cxn ang="0">
                      <a:pos x="connsiteX3" y="connsiteY3"/>
                    </a:cxn>
                  </a:cxnLst>
                  <a:rect l="l" t="t" r="r" b="b"/>
                  <a:pathLst>
                    <a:path w="34299" h="34299">
                      <a:moveTo>
                        <a:pt x="0" y="0"/>
                      </a:moveTo>
                      <a:lnTo>
                        <a:pt x="34300" y="0"/>
                      </a:lnTo>
                      <a:lnTo>
                        <a:pt x="34300" y="34300"/>
                      </a:lnTo>
                      <a:lnTo>
                        <a:pt x="0" y="34300"/>
                      </a:lnTo>
                      <a:close/>
                    </a:path>
                  </a:pathLst>
                </a:custGeom>
                <a:solidFill>
                  <a:srgbClr val="FFFFFF"/>
                </a:solidFill>
                <a:ln w="2858" cap="flat">
                  <a:noFill/>
                  <a:prstDash val="solid"/>
                  <a:miter/>
                </a:ln>
              </p:spPr>
              <p:txBody>
                <a:bodyPr anchor="ctr"/>
                <a:lstStyle/>
                <a:p>
                  <a:endParaRPr lang="en-US"/>
                </a:p>
              </p:txBody>
            </p:sp>
            <p:sp>
              <p:nvSpPr>
                <p:cNvPr id="47" name="Freeform: Shape 46">
                  <a:extLst>
                    <a:ext uri="{FF2B5EF4-FFF2-40B4-BE49-F238E27FC236}">
                      <a16:creationId xmlns:a16="http://schemas.microsoft.com/office/drawing/2014/main" id="{8B2C9136-E030-9ABD-ACDE-E652D7F55D89}"/>
                    </a:ext>
                  </a:extLst>
                </p:cNvPr>
                <p:cNvSpPr/>
                <p:nvPr/>
              </p:nvSpPr>
              <p:spPr>
                <a:xfrm>
                  <a:off x="6661230" y="4136837"/>
                  <a:ext cx="34299" cy="34299"/>
                </a:xfrm>
                <a:custGeom>
                  <a:avLst/>
                  <a:gdLst>
                    <a:gd name="connsiteX0" fmla="*/ 0 w 34299"/>
                    <a:gd name="connsiteY0" fmla="*/ 0 h 34299"/>
                    <a:gd name="connsiteX1" fmla="*/ 34300 w 34299"/>
                    <a:gd name="connsiteY1" fmla="*/ 0 h 34299"/>
                    <a:gd name="connsiteX2" fmla="*/ 34300 w 34299"/>
                    <a:gd name="connsiteY2" fmla="*/ 34300 h 34299"/>
                    <a:gd name="connsiteX3" fmla="*/ 0 w 34299"/>
                    <a:gd name="connsiteY3" fmla="*/ 34300 h 34299"/>
                  </a:gdLst>
                  <a:ahLst/>
                  <a:cxnLst>
                    <a:cxn ang="0">
                      <a:pos x="connsiteX0" y="connsiteY0"/>
                    </a:cxn>
                    <a:cxn ang="0">
                      <a:pos x="connsiteX1" y="connsiteY1"/>
                    </a:cxn>
                    <a:cxn ang="0">
                      <a:pos x="connsiteX2" y="connsiteY2"/>
                    </a:cxn>
                    <a:cxn ang="0">
                      <a:pos x="connsiteX3" y="connsiteY3"/>
                    </a:cxn>
                  </a:cxnLst>
                  <a:rect l="l" t="t" r="r" b="b"/>
                  <a:pathLst>
                    <a:path w="34299" h="34299">
                      <a:moveTo>
                        <a:pt x="0" y="0"/>
                      </a:moveTo>
                      <a:lnTo>
                        <a:pt x="34300" y="0"/>
                      </a:lnTo>
                      <a:lnTo>
                        <a:pt x="34300" y="34300"/>
                      </a:lnTo>
                      <a:lnTo>
                        <a:pt x="0" y="34300"/>
                      </a:lnTo>
                      <a:close/>
                    </a:path>
                  </a:pathLst>
                </a:custGeom>
                <a:solidFill>
                  <a:srgbClr val="FFFFFF"/>
                </a:solidFill>
                <a:ln w="2858" cap="flat">
                  <a:noFill/>
                  <a:prstDash val="solid"/>
                  <a:miter/>
                </a:ln>
              </p:spPr>
              <p:txBody>
                <a:bodyPr anchor="ctr"/>
                <a:lstStyle/>
                <a:p>
                  <a:endParaRPr lang="en-US"/>
                </a:p>
              </p:txBody>
            </p:sp>
            <p:sp>
              <p:nvSpPr>
                <p:cNvPr id="48" name="Freeform: Shape 47">
                  <a:extLst>
                    <a:ext uri="{FF2B5EF4-FFF2-40B4-BE49-F238E27FC236}">
                      <a16:creationId xmlns:a16="http://schemas.microsoft.com/office/drawing/2014/main" id="{7D7DCAB1-E526-1294-3E72-8A900EAE35D4}"/>
                    </a:ext>
                  </a:extLst>
                </p:cNvPr>
                <p:cNvSpPr/>
                <p:nvPr/>
              </p:nvSpPr>
              <p:spPr>
                <a:xfrm>
                  <a:off x="6746979" y="4136837"/>
                  <a:ext cx="34299" cy="34299"/>
                </a:xfrm>
                <a:custGeom>
                  <a:avLst/>
                  <a:gdLst>
                    <a:gd name="connsiteX0" fmla="*/ 0 w 34299"/>
                    <a:gd name="connsiteY0" fmla="*/ 0 h 34299"/>
                    <a:gd name="connsiteX1" fmla="*/ 34300 w 34299"/>
                    <a:gd name="connsiteY1" fmla="*/ 0 h 34299"/>
                    <a:gd name="connsiteX2" fmla="*/ 34300 w 34299"/>
                    <a:gd name="connsiteY2" fmla="*/ 34300 h 34299"/>
                    <a:gd name="connsiteX3" fmla="*/ 0 w 34299"/>
                    <a:gd name="connsiteY3" fmla="*/ 34300 h 34299"/>
                  </a:gdLst>
                  <a:ahLst/>
                  <a:cxnLst>
                    <a:cxn ang="0">
                      <a:pos x="connsiteX0" y="connsiteY0"/>
                    </a:cxn>
                    <a:cxn ang="0">
                      <a:pos x="connsiteX1" y="connsiteY1"/>
                    </a:cxn>
                    <a:cxn ang="0">
                      <a:pos x="connsiteX2" y="connsiteY2"/>
                    </a:cxn>
                    <a:cxn ang="0">
                      <a:pos x="connsiteX3" y="connsiteY3"/>
                    </a:cxn>
                  </a:cxnLst>
                  <a:rect l="l" t="t" r="r" b="b"/>
                  <a:pathLst>
                    <a:path w="34299" h="34299">
                      <a:moveTo>
                        <a:pt x="0" y="0"/>
                      </a:moveTo>
                      <a:lnTo>
                        <a:pt x="34300" y="0"/>
                      </a:lnTo>
                      <a:lnTo>
                        <a:pt x="34300" y="34300"/>
                      </a:lnTo>
                      <a:lnTo>
                        <a:pt x="0" y="34300"/>
                      </a:lnTo>
                      <a:close/>
                    </a:path>
                  </a:pathLst>
                </a:custGeom>
                <a:solidFill>
                  <a:schemeClr val="accent4"/>
                </a:solidFill>
                <a:ln w="2858" cap="flat">
                  <a:noFill/>
                  <a:prstDash val="solid"/>
                  <a:miter/>
                </a:ln>
              </p:spPr>
              <p:txBody>
                <a:bodyPr anchor="ctr"/>
                <a:lstStyle/>
                <a:p>
                  <a:endParaRPr lang="en-US"/>
                </a:p>
              </p:txBody>
            </p:sp>
            <p:sp>
              <p:nvSpPr>
                <p:cNvPr id="49" name="Freeform: Shape 48">
                  <a:extLst>
                    <a:ext uri="{FF2B5EF4-FFF2-40B4-BE49-F238E27FC236}">
                      <a16:creationId xmlns:a16="http://schemas.microsoft.com/office/drawing/2014/main" id="{E4B2EB5F-0EEA-B962-3CCB-4913C6DB4E1E}"/>
                    </a:ext>
                  </a:extLst>
                </p:cNvPr>
                <p:cNvSpPr/>
                <p:nvPr/>
              </p:nvSpPr>
              <p:spPr>
                <a:xfrm>
                  <a:off x="6827011" y="4136837"/>
                  <a:ext cx="34299" cy="34299"/>
                </a:xfrm>
                <a:custGeom>
                  <a:avLst/>
                  <a:gdLst>
                    <a:gd name="connsiteX0" fmla="*/ 0 w 34299"/>
                    <a:gd name="connsiteY0" fmla="*/ 0 h 34299"/>
                    <a:gd name="connsiteX1" fmla="*/ 34300 w 34299"/>
                    <a:gd name="connsiteY1" fmla="*/ 0 h 34299"/>
                    <a:gd name="connsiteX2" fmla="*/ 34300 w 34299"/>
                    <a:gd name="connsiteY2" fmla="*/ 34300 h 34299"/>
                    <a:gd name="connsiteX3" fmla="*/ 0 w 34299"/>
                    <a:gd name="connsiteY3" fmla="*/ 34300 h 34299"/>
                  </a:gdLst>
                  <a:ahLst/>
                  <a:cxnLst>
                    <a:cxn ang="0">
                      <a:pos x="connsiteX0" y="connsiteY0"/>
                    </a:cxn>
                    <a:cxn ang="0">
                      <a:pos x="connsiteX1" y="connsiteY1"/>
                    </a:cxn>
                    <a:cxn ang="0">
                      <a:pos x="connsiteX2" y="connsiteY2"/>
                    </a:cxn>
                    <a:cxn ang="0">
                      <a:pos x="connsiteX3" y="connsiteY3"/>
                    </a:cxn>
                  </a:cxnLst>
                  <a:rect l="l" t="t" r="r" b="b"/>
                  <a:pathLst>
                    <a:path w="34299" h="34299">
                      <a:moveTo>
                        <a:pt x="0" y="0"/>
                      </a:moveTo>
                      <a:lnTo>
                        <a:pt x="34300" y="0"/>
                      </a:lnTo>
                      <a:lnTo>
                        <a:pt x="34300" y="34300"/>
                      </a:lnTo>
                      <a:lnTo>
                        <a:pt x="0" y="34300"/>
                      </a:lnTo>
                      <a:close/>
                    </a:path>
                  </a:pathLst>
                </a:custGeom>
                <a:solidFill>
                  <a:srgbClr val="FFFFFF"/>
                </a:solidFill>
                <a:ln w="2858" cap="flat">
                  <a:noFill/>
                  <a:prstDash val="solid"/>
                  <a:miter/>
                </a:ln>
              </p:spPr>
              <p:txBody>
                <a:bodyPr anchor="ctr"/>
                <a:lstStyle/>
                <a:p>
                  <a:endParaRPr lang="en-US"/>
                </a:p>
              </p:txBody>
            </p:sp>
            <p:sp>
              <p:nvSpPr>
                <p:cNvPr id="50" name="Freeform: Shape 49">
                  <a:extLst>
                    <a:ext uri="{FF2B5EF4-FFF2-40B4-BE49-F238E27FC236}">
                      <a16:creationId xmlns:a16="http://schemas.microsoft.com/office/drawing/2014/main" id="{89328A22-4EBA-E9AB-2C55-1A9570B14B17}"/>
                    </a:ext>
                  </a:extLst>
                </p:cNvPr>
                <p:cNvSpPr/>
                <p:nvPr/>
              </p:nvSpPr>
              <p:spPr>
                <a:xfrm>
                  <a:off x="6661230" y="4205437"/>
                  <a:ext cx="34299" cy="34299"/>
                </a:xfrm>
                <a:custGeom>
                  <a:avLst/>
                  <a:gdLst>
                    <a:gd name="connsiteX0" fmla="*/ 0 w 34299"/>
                    <a:gd name="connsiteY0" fmla="*/ 0 h 34299"/>
                    <a:gd name="connsiteX1" fmla="*/ 34300 w 34299"/>
                    <a:gd name="connsiteY1" fmla="*/ 0 h 34299"/>
                    <a:gd name="connsiteX2" fmla="*/ 34300 w 34299"/>
                    <a:gd name="connsiteY2" fmla="*/ 34300 h 34299"/>
                    <a:gd name="connsiteX3" fmla="*/ 0 w 34299"/>
                    <a:gd name="connsiteY3" fmla="*/ 34300 h 34299"/>
                  </a:gdLst>
                  <a:ahLst/>
                  <a:cxnLst>
                    <a:cxn ang="0">
                      <a:pos x="connsiteX0" y="connsiteY0"/>
                    </a:cxn>
                    <a:cxn ang="0">
                      <a:pos x="connsiteX1" y="connsiteY1"/>
                    </a:cxn>
                    <a:cxn ang="0">
                      <a:pos x="connsiteX2" y="connsiteY2"/>
                    </a:cxn>
                    <a:cxn ang="0">
                      <a:pos x="connsiteX3" y="connsiteY3"/>
                    </a:cxn>
                  </a:cxnLst>
                  <a:rect l="l" t="t" r="r" b="b"/>
                  <a:pathLst>
                    <a:path w="34299" h="34299">
                      <a:moveTo>
                        <a:pt x="0" y="0"/>
                      </a:moveTo>
                      <a:lnTo>
                        <a:pt x="34300" y="0"/>
                      </a:lnTo>
                      <a:lnTo>
                        <a:pt x="34300" y="34300"/>
                      </a:lnTo>
                      <a:lnTo>
                        <a:pt x="0" y="34300"/>
                      </a:lnTo>
                      <a:close/>
                    </a:path>
                  </a:pathLst>
                </a:custGeom>
                <a:solidFill>
                  <a:srgbClr val="FFFFFF"/>
                </a:solidFill>
                <a:ln w="2858" cap="flat">
                  <a:noFill/>
                  <a:prstDash val="solid"/>
                  <a:miter/>
                </a:ln>
              </p:spPr>
              <p:txBody>
                <a:bodyPr anchor="ctr"/>
                <a:lstStyle/>
                <a:p>
                  <a:endParaRPr lang="en-US"/>
                </a:p>
              </p:txBody>
            </p:sp>
            <p:sp>
              <p:nvSpPr>
                <p:cNvPr id="51" name="Freeform: Shape 50">
                  <a:extLst>
                    <a:ext uri="{FF2B5EF4-FFF2-40B4-BE49-F238E27FC236}">
                      <a16:creationId xmlns:a16="http://schemas.microsoft.com/office/drawing/2014/main" id="{647C8E19-7D7F-279D-34DC-8FA57F6171A1}"/>
                    </a:ext>
                  </a:extLst>
                </p:cNvPr>
                <p:cNvSpPr/>
                <p:nvPr/>
              </p:nvSpPr>
              <p:spPr>
                <a:xfrm>
                  <a:off x="6746979" y="4205437"/>
                  <a:ext cx="34299" cy="34299"/>
                </a:xfrm>
                <a:custGeom>
                  <a:avLst/>
                  <a:gdLst>
                    <a:gd name="connsiteX0" fmla="*/ 0 w 34299"/>
                    <a:gd name="connsiteY0" fmla="*/ 0 h 34299"/>
                    <a:gd name="connsiteX1" fmla="*/ 34300 w 34299"/>
                    <a:gd name="connsiteY1" fmla="*/ 0 h 34299"/>
                    <a:gd name="connsiteX2" fmla="*/ 34300 w 34299"/>
                    <a:gd name="connsiteY2" fmla="*/ 34300 h 34299"/>
                    <a:gd name="connsiteX3" fmla="*/ 0 w 34299"/>
                    <a:gd name="connsiteY3" fmla="*/ 34300 h 34299"/>
                  </a:gdLst>
                  <a:ahLst/>
                  <a:cxnLst>
                    <a:cxn ang="0">
                      <a:pos x="connsiteX0" y="connsiteY0"/>
                    </a:cxn>
                    <a:cxn ang="0">
                      <a:pos x="connsiteX1" y="connsiteY1"/>
                    </a:cxn>
                    <a:cxn ang="0">
                      <a:pos x="connsiteX2" y="connsiteY2"/>
                    </a:cxn>
                    <a:cxn ang="0">
                      <a:pos x="connsiteX3" y="connsiteY3"/>
                    </a:cxn>
                  </a:cxnLst>
                  <a:rect l="l" t="t" r="r" b="b"/>
                  <a:pathLst>
                    <a:path w="34299" h="34299">
                      <a:moveTo>
                        <a:pt x="0" y="0"/>
                      </a:moveTo>
                      <a:lnTo>
                        <a:pt x="34300" y="0"/>
                      </a:lnTo>
                      <a:lnTo>
                        <a:pt x="34300" y="34300"/>
                      </a:lnTo>
                      <a:lnTo>
                        <a:pt x="0" y="34300"/>
                      </a:lnTo>
                      <a:close/>
                    </a:path>
                  </a:pathLst>
                </a:custGeom>
                <a:solidFill>
                  <a:srgbClr val="FFFFFF"/>
                </a:solidFill>
                <a:ln w="2858" cap="flat">
                  <a:noFill/>
                  <a:prstDash val="solid"/>
                  <a:miter/>
                </a:ln>
              </p:spPr>
              <p:txBody>
                <a:bodyPr anchor="ctr"/>
                <a:lstStyle/>
                <a:p>
                  <a:endParaRPr lang="en-US"/>
                </a:p>
              </p:txBody>
            </p:sp>
            <p:sp>
              <p:nvSpPr>
                <p:cNvPr id="52" name="Freeform: Shape 51">
                  <a:extLst>
                    <a:ext uri="{FF2B5EF4-FFF2-40B4-BE49-F238E27FC236}">
                      <a16:creationId xmlns:a16="http://schemas.microsoft.com/office/drawing/2014/main" id="{5F6DDD1E-F9D6-EA7D-A9B4-C76D3BDD5230}"/>
                    </a:ext>
                  </a:extLst>
                </p:cNvPr>
                <p:cNvSpPr/>
                <p:nvPr/>
              </p:nvSpPr>
              <p:spPr>
                <a:xfrm>
                  <a:off x="6827011" y="4205437"/>
                  <a:ext cx="34299" cy="34299"/>
                </a:xfrm>
                <a:custGeom>
                  <a:avLst/>
                  <a:gdLst>
                    <a:gd name="connsiteX0" fmla="*/ 0 w 34299"/>
                    <a:gd name="connsiteY0" fmla="*/ 0 h 34299"/>
                    <a:gd name="connsiteX1" fmla="*/ 34300 w 34299"/>
                    <a:gd name="connsiteY1" fmla="*/ 0 h 34299"/>
                    <a:gd name="connsiteX2" fmla="*/ 34300 w 34299"/>
                    <a:gd name="connsiteY2" fmla="*/ 34300 h 34299"/>
                    <a:gd name="connsiteX3" fmla="*/ 0 w 34299"/>
                    <a:gd name="connsiteY3" fmla="*/ 34300 h 34299"/>
                  </a:gdLst>
                  <a:ahLst/>
                  <a:cxnLst>
                    <a:cxn ang="0">
                      <a:pos x="connsiteX0" y="connsiteY0"/>
                    </a:cxn>
                    <a:cxn ang="0">
                      <a:pos x="connsiteX1" y="connsiteY1"/>
                    </a:cxn>
                    <a:cxn ang="0">
                      <a:pos x="connsiteX2" y="connsiteY2"/>
                    </a:cxn>
                    <a:cxn ang="0">
                      <a:pos x="connsiteX3" y="connsiteY3"/>
                    </a:cxn>
                  </a:cxnLst>
                  <a:rect l="l" t="t" r="r" b="b"/>
                  <a:pathLst>
                    <a:path w="34299" h="34299">
                      <a:moveTo>
                        <a:pt x="0" y="0"/>
                      </a:moveTo>
                      <a:lnTo>
                        <a:pt x="34300" y="0"/>
                      </a:lnTo>
                      <a:lnTo>
                        <a:pt x="34300" y="34300"/>
                      </a:lnTo>
                      <a:lnTo>
                        <a:pt x="0" y="34300"/>
                      </a:lnTo>
                      <a:close/>
                    </a:path>
                  </a:pathLst>
                </a:custGeom>
                <a:solidFill>
                  <a:srgbClr val="FFFFFF"/>
                </a:solidFill>
                <a:ln w="2858" cap="flat">
                  <a:noFill/>
                  <a:prstDash val="solid"/>
                  <a:miter/>
                </a:ln>
              </p:spPr>
              <p:txBody>
                <a:bodyPr anchor="ctr"/>
                <a:lstStyle/>
                <a:p>
                  <a:endParaRPr lang="en-US"/>
                </a:p>
              </p:txBody>
            </p:sp>
          </p:grpSp>
        </p:grpSp>
        <p:grpSp>
          <p:nvGrpSpPr>
            <p:cNvPr id="53" name="Graphic 2" descr="A city block with various buildings, skyscrapers and trees">
              <a:extLst>
                <a:ext uri="{FF2B5EF4-FFF2-40B4-BE49-F238E27FC236}">
                  <a16:creationId xmlns:a16="http://schemas.microsoft.com/office/drawing/2014/main" id="{5C0AB6EB-D9C2-CC6E-70D3-FC8B9D83C6A9}"/>
                </a:ext>
              </a:extLst>
            </p:cNvPr>
            <p:cNvGrpSpPr/>
            <p:nvPr/>
          </p:nvGrpSpPr>
          <p:grpSpPr>
            <a:xfrm>
              <a:off x="6141019" y="3519444"/>
              <a:ext cx="441321" cy="1600937"/>
              <a:chOff x="6141019" y="3519444"/>
              <a:chExt cx="441321" cy="1600937"/>
            </a:xfrm>
          </p:grpSpPr>
          <p:sp>
            <p:nvSpPr>
              <p:cNvPr id="54" name="Freeform: Shape 53">
                <a:extLst>
                  <a:ext uri="{FF2B5EF4-FFF2-40B4-BE49-F238E27FC236}">
                    <a16:creationId xmlns:a16="http://schemas.microsoft.com/office/drawing/2014/main" id="{D12FD8F0-0BDB-A5DC-B2D6-3ED7BBFA47CF}"/>
                  </a:ext>
                </a:extLst>
              </p:cNvPr>
              <p:cNvSpPr/>
              <p:nvPr/>
            </p:nvSpPr>
            <p:spPr>
              <a:xfrm>
                <a:off x="6464007" y="3582327"/>
                <a:ext cx="118333" cy="764255"/>
              </a:xfrm>
              <a:custGeom>
                <a:avLst/>
                <a:gdLst>
                  <a:gd name="connsiteX0" fmla="*/ 118334 w 118333"/>
                  <a:gd name="connsiteY0" fmla="*/ 764256 h 764255"/>
                  <a:gd name="connsiteX1" fmla="*/ 0 w 118333"/>
                  <a:gd name="connsiteY1" fmla="*/ 764256 h 764255"/>
                  <a:gd name="connsiteX2" fmla="*/ 0 w 118333"/>
                  <a:gd name="connsiteY2" fmla="*/ 28552 h 764255"/>
                  <a:gd name="connsiteX3" fmla="*/ 20008 w 118333"/>
                  <a:gd name="connsiteY3" fmla="*/ 0 h 764255"/>
                  <a:gd name="connsiteX4" fmla="*/ 60024 w 118333"/>
                  <a:gd name="connsiteY4" fmla="*/ 0 h 764255"/>
                  <a:gd name="connsiteX5" fmla="*/ 60024 w 118333"/>
                  <a:gd name="connsiteY5" fmla="*/ 171610 h 764255"/>
                  <a:gd name="connsiteX6" fmla="*/ 52973 w 118333"/>
                  <a:gd name="connsiteY6" fmla="*/ 188997 h 764255"/>
                  <a:gd name="connsiteX7" fmla="*/ 60024 w 118333"/>
                  <a:gd name="connsiteY7" fmla="*/ 205766 h 764255"/>
                  <a:gd name="connsiteX8" fmla="*/ 60024 w 118333"/>
                  <a:gd name="connsiteY8" fmla="*/ 343108 h 764255"/>
                  <a:gd name="connsiteX9" fmla="*/ 53736 w 118333"/>
                  <a:gd name="connsiteY9" fmla="*/ 359351 h 764255"/>
                  <a:gd name="connsiteX10" fmla="*/ 60024 w 118333"/>
                  <a:gd name="connsiteY10" fmla="*/ 377216 h 764255"/>
                  <a:gd name="connsiteX11" fmla="*/ 60024 w 118333"/>
                  <a:gd name="connsiteY11" fmla="*/ 514557 h 764255"/>
                  <a:gd name="connsiteX12" fmla="*/ 52973 w 118333"/>
                  <a:gd name="connsiteY12" fmla="*/ 531230 h 764255"/>
                  <a:gd name="connsiteX13" fmla="*/ 60024 w 118333"/>
                  <a:gd name="connsiteY13" fmla="*/ 548763 h 764255"/>
                  <a:gd name="connsiteX14" fmla="*/ 60024 w 118333"/>
                  <a:gd name="connsiteY14" fmla="*/ 687104 h 764255"/>
                  <a:gd name="connsiteX15" fmla="*/ 118334 w 118333"/>
                  <a:gd name="connsiteY15" fmla="*/ 764256 h 76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333" h="764255">
                    <a:moveTo>
                      <a:pt x="118334" y="764256"/>
                    </a:moveTo>
                    <a:lnTo>
                      <a:pt x="0" y="764256"/>
                    </a:lnTo>
                    <a:lnTo>
                      <a:pt x="0" y="28552"/>
                    </a:lnTo>
                    <a:lnTo>
                      <a:pt x="20008" y="0"/>
                    </a:lnTo>
                    <a:lnTo>
                      <a:pt x="60024" y="0"/>
                    </a:lnTo>
                    <a:lnTo>
                      <a:pt x="60024" y="171610"/>
                    </a:lnTo>
                    <a:cubicBezTo>
                      <a:pt x="60024" y="171610"/>
                      <a:pt x="52973" y="176420"/>
                      <a:pt x="52973" y="188997"/>
                    </a:cubicBezTo>
                    <a:cubicBezTo>
                      <a:pt x="52973" y="201573"/>
                      <a:pt x="60024" y="205766"/>
                      <a:pt x="60024" y="205766"/>
                    </a:cubicBezTo>
                    <a:lnTo>
                      <a:pt x="60024" y="343108"/>
                    </a:lnTo>
                    <a:cubicBezTo>
                      <a:pt x="60024" y="343108"/>
                      <a:pt x="53736" y="348681"/>
                      <a:pt x="53736" y="359351"/>
                    </a:cubicBezTo>
                    <a:cubicBezTo>
                      <a:pt x="53736" y="370021"/>
                      <a:pt x="60024" y="377216"/>
                      <a:pt x="60024" y="377216"/>
                    </a:cubicBezTo>
                    <a:lnTo>
                      <a:pt x="60024" y="514557"/>
                    </a:lnTo>
                    <a:cubicBezTo>
                      <a:pt x="60024" y="514557"/>
                      <a:pt x="52973" y="519416"/>
                      <a:pt x="52973" y="531230"/>
                    </a:cubicBezTo>
                    <a:cubicBezTo>
                      <a:pt x="52973" y="543043"/>
                      <a:pt x="60024" y="548763"/>
                      <a:pt x="60024" y="548763"/>
                    </a:cubicBezTo>
                    <a:lnTo>
                      <a:pt x="60024" y="687104"/>
                    </a:lnTo>
                    <a:lnTo>
                      <a:pt x="118334" y="764256"/>
                    </a:lnTo>
                    <a:close/>
                  </a:path>
                </a:pathLst>
              </a:custGeom>
              <a:solidFill>
                <a:srgbClr val="D2D2D2"/>
              </a:solidFill>
              <a:ln w="2858" cap="flat">
                <a:noFill/>
                <a:prstDash val="solid"/>
                <a:miter/>
              </a:ln>
            </p:spPr>
            <p:txBody>
              <a:bodyPr anchor="ctr"/>
              <a:lstStyle/>
              <a:p>
                <a:endParaRPr lang="en-US"/>
              </a:p>
            </p:txBody>
          </p:sp>
          <p:sp>
            <p:nvSpPr>
              <p:cNvPr id="55" name="Freeform: Shape 54">
                <a:extLst>
                  <a:ext uri="{FF2B5EF4-FFF2-40B4-BE49-F238E27FC236}">
                    <a16:creationId xmlns:a16="http://schemas.microsoft.com/office/drawing/2014/main" id="{53A8AB10-9A57-194B-26F9-82D44DD0189C}"/>
                  </a:ext>
                </a:extLst>
              </p:cNvPr>
              <p:cNvSpPr/>
              <p:nvPr/>
            </p:nvSpPr>
            <p:spPr>
              <a:xfrm>
                <a:off x="6198185" y="3519444"/>
                <a:ext cx="214890" cy="82890"/>
              </a:xfrm>
              <a:custGeom>
                <a:avLst/>
                <a:gdLst>
                  <a:gd name="connsiteX0" fmla="*/ 142915 w 214890"/>
                  <a:gd name="connsiteY0" fmla="*/ 28872 h 82890"/>
                  <a:gd name="connsiteX1" fmla="*/ 142915 w 214890"/>
                  <a:gd name="connsiteY1" fmla="*/ 0 h 82890"/>
                  <a:gd name="connsiteX2" fmla="*/ 0 w 214890"/>
                  <a:gd name="connsiteY2" fmla="*/ 0 h 82890"/>
                  <a:gd name="connsiteX3" fmla="*/ 0 w 214890"/>
                  <a:gd name="connsiteY3" fmla="*/ 82891 h 82890"/>
                  <a:gd name="connsiteX4" fmla="*/ 214890 w 214890"/>
                  <a:gd name="connsiteY4" fmla="*/ 82891 h 82890"/>
                  <a:gd name="connsiteX5" fmla="*/ 214890 w 214890"/>
                  <a:gd name="connsiteY5" fmla="*/ 28872 h 8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890" h="82890">
                    <a:moveTo>
                      <a:pt x="142915" y="28872"/>
                    </a:moveTo>
                    <a:lnTo>
                      <a:pt x="142915" y="0"/>
                    </a:lnTo>
                    <a:lnTo>
                      <a:pt x="0" y="0"/>
                    </a:lnTo>
                    <a:lnTo>
                      <a:pt x="0" y="82891"/>
                    </a:lnTo>
                    <a:lnTo>
                      <a:pt x="214890" y="82891"/>
                    </a:lnTo>
                    <a:lnTo>
                      <a:pt x="214890" y="28872"/>
                    </a:lnTo>
                    <a:close/>
                  </a:path>
                </a:pathLst>
              </a:custGeom>
              <a:solidFill>
                <a:srgbClr val="D2D2D2"/>
              </a:solidFill>
              <a:ln w="2858" cap="flat">
                <a:noFill/>
                <a:prstDash val="solid"/>
                <a:miter/>
              </a:ln>
            </p:spPr>
            <p:txBody>
              <a:bodyPr anchor="ctr"/>
              <a:lstStyle/>
              <a:p>
                <a:endParaRPr lang="en-US"/>
              </a:p>
            </p:txBody>
          </p:sp>
          <p:sp>
            <p:nvSpPr>
              <p:cNvPr id="56" name="Freeform: Shape 55">
                <a:extLst>
                  <a:ext uri="{FF2B5EF4-FFF2-40B4-BE49-F238E27FC236}">
                    <a16:creationId xmlns:a16="http://schemas.microsoft.com/office/drawing/2014/main" id="{AFE406EC-BC61-9085-3A36-B16DE0148FCA}"/>
                  </a:ext>
                </a:extLst>
              </p:cNvPr>
              <p:cNvSpPr/>
              <p:nvPr/>
            </p:nvSpPr>
            <p:spPr>
              <a:xfrm>
                <a:off x="6141019" y="3548027"/>
                <a:ext cx="342996" cy="1572354"/>
              </a:xfrm>
              <a:custGeom>
                <a:avLst/>
                <a:gdLst>
                  <a:gd name="connsiteX0" fmla="*/ 342996 w 342996"/>
                  <a:gd name="connsiteY0" fmla="*/ 1572355 h 1572354"/>
                  <a:gd name="connsiteX1" fmla="*/ 0 w 342996"/>
                  <a:gd name="connsiteY1" fmla="*/ 1572355 h 1572354"/>
                  <a:gd name="connsiteX2" fmla="*/ 0 w 342996"/>
                  <a:gd name="connsiteY2" fmla="*/ 0 h 1572354"/>
                  <a:gd name="connsiteX3" fmla="*/ 171441 w 342996"/>
                  <a:gd name="connsiteY3" fmla="*/ 289 h 1572354"/>
                  <a:gd name="connsiteX4" fmla="*/ 171441 w 342996"/>
                  <a:gd name="connsiteY4" fmla="*/ 34300 h 1572354"/>
                  <a:gd name="connsiteX5" fmla="*/ 342996 w 342996"/>
                  <a:gd name="connsiteY5" fmla="*/ 34300 h 157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96" h="1572354">
                    <a:moveTo>
                      <a:pt x="342996" y="1572355"/>
                    </a:moveTo>
                    <a:lnTo>
                      <a:pt x="0" y="1572355"/>
                    </a:lnTo>
                    <a:lnTo>
                      <a:pt x="0" y="0"/>
                    </a:lnTo>
                    <a:lnTo>
                      <a:pt x="171441" y="289"/>
                    </a:lnTo>
                    <a:lnTo>
                      <a:pt x="171441" y="34300"/>
                    </a:lnTo>
                    <a:lnTo>
                      <a:pt x="342996" y="34300"/>
                    </a:lnTo>
                    <a:close/>
                  </a:path>
                </a:pathLst>
              </a:custGeom>
              <a:solidFill>
                <a:srgbClr val="E6E6E6"/>
              </a:solidFill>
              <a:ln w="2858" cap="flat">
                <a:noFill/>
                <a:prstDash val="solid"/>
                <a:miter/>
              </a:ln>
            </p:spPr>
            <p:txBody>
              <a:bodyPr anchor="ctr"/>
              <a:lstStyle/>
              <a:p>
                <a:endParaRPr lang="en-US"/>
              </a:p>
            </p:txBody>
          </p:sp>
          <p:grpSp>
            <p:nvGrpSpPr>
              <p:cNvPr id="57" name="Graphic 2" descr="A city block with various buildings, skyscrapers and trees">
                <a:extLst>
                  <a:ext uri="{FF2B5EF4-FFF2-40B4-BE49-F238E27FC236}">
                    <a16:creationId xmlns:a16="http://schemas.microsoft.com/office/drawing/2014/main" id="{70C54ACE-AAF8-683D-55FB-439854FDD045}"/>
                  </a:ext>
                </a:extLst>
              </p:cNvPr>
              <p:cNvGrpSpPr/>
              <p:nvPr/>
            </p:nvGrpSpPr>
            <p:grpSpPr>
              <a:xfrm>
                <a:off x="6141019" y="3753825"/>
                <a:ext cx="383012" cy="377295"/>
                <a:chOff x="6141019" y="3753825"/>
                <a:chExt cx="383012" cy="377295"/>
              </a:xfrm>
            </p:grpSpPr>
            <p:sp>
              <p:nvSpPr>
                <p:cNvPr id="58" name="Freeform: Shape 57">
                  <a:extLst>
                    <a:ext uri="{FF2B5EF4-FFF2-40B4-BE49-F238E27FC236}">
                      <a16:creationId xmlns:a16="http://schemas.microsoft.com/office/drawing/2014/main" id="{6C2E0FC7-390C-9E0E-4133-50685B91AF15}"/>
                    </a:ext>
                  </a:extLst>
                </p:cNvPr>
                <p:cNvSpPr/>
                <p:nvPr/>
              </p:nvSpPr>
              <p:spPr>
                <a:xfrm>
                  <a:off x="6474297" y="3753825"/>
                  <a:ext cx="49734" cy="34299"/>
                </a:xfrm>
                <a:custGeom>
                  <a:avLst/>
                  <a:gdLst>
                    <a:gd name="connsiteX0" fmla="*/ 49734 w 49734"/>
                    <a:gd name="connsiteY0" fmla="*/ 0 h 34299"/>
                    <a:gd name="connsiteX1" fmla="*/ 9718 w 49734"/>
                    <a:gd name="connsiteY1" fmla="*/ 0 h 34299"/>
                    <a:gd name="connsiteX2" fmla="*/ 0 w 49734"/>
                    <a:gd name="connsiteY2" fmla="*/ 17118 h 34299"/>
                    <a:gd name="connsiteX3" fmla="*/ 9718 w 49734"/>
                    <a:gd name="connsiteY3" fmla="*/ 34300 h 34299"/>
                    <a:gd name="connsiteX4" fmla="*/ 49734 w 49734"/>
                    <a:gd name="connsiteY4" fmla="*/ 34300 h 34299"/>
                    <a:gd name="connsiteX5" fmla="*/ 49734 w 49734"/>
                    <a:gd name="connsiteY5" fmla="*/ 0 h 3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34" h="34299">
                      <a:moveTo>
                        <a:pt x="49734" y="0"/>
                      </a:moveTo>
                      <a:lnTo>
                        <a:pt x="9718" y="0"/>
                      </a:lnTo>
                      <a:cubicBezTo>
                        <a:pt x="9718" y="0"/>
                        <a:pt x="0" y="3970"/>
                        <a:pt x="0" y="17118"/>
                      </a:cubicBezTo>
                      <a:cubicBezTo>
                        <a:pt x="0" y="30267"/>
                        <a:pt x="9718" y="34300"/>
                        <a:pt x="9718" y="34300"/>
                      </a:cubicBezTo>
                      <a:lnTo>
                        <a:pt x="49734" y="34300"/>
                      </a:lnTo>
                      <a:lnTo>
                        <a:pt x="49734" y="0"/>
                      </a:lnTo>
                      <a:close/>
                    </a:path>
                  </a:pathLst>
                </a:custGeom>
                <a:solidFill>
                  <a:srgbClr val="E6E6E6"/>
                </a:solidFill>
                <a:ln w="2858" cap="flat">
                  <a:noFill/>
                  <a:prstDash val="solid"/>
                  <a:miter/>
                </a:ln>
              </p:spPr>
              <p:txBody>
                <a:bodyPr anchor="ctr"/>
                <a:lstStyle/>
                <a:p>
                  <a:endParaRPr lang="en-US"/>
                </a:p>
              </p:txBody>
            </p:sp>
            <p:sp>
              <p:nvSpPr>
                <p:cNvPr id="59" name="Freeform: Shape 58">
                  <a:extLst>
                    <a:ext uri="{FF2B5EF4-FFF2-40B4-BE49-F238E27FC236}">
                      <a16:creationId xmlns:a16="http://schemas.microsoft.com/office/drawing/2014/main" id="{EEDB2EFA-43FE-9FDA-01F6-08C2F87DDECB}"/>
                    </a:ext>
                  </a:extLst>
                </p:cNvPr>
                <p:cNvSpPr/>
                <p:nvPr/>
              </p:nvSpPr>
              <p:spPr>
                <a:xfrm>
                  <a:off x="6475440" y="3925323"/>
                  <a:ext cx="48591" cy="34299"/>
                </a:xfrm>
                <a:custGeom>
                  <a:avLst/>
                  <a:gdLst>
                    <a:gd name="connsiteX0" fmla="*/ 48591 w 48591"/>
                    <a:gd name="connsiteY0" fmla="*/ 34300 h 34299"/>
                    <a:gd name="connsiteX1" fmla="*/ 48591 w 48591"/>
                    <a:gd name="connsiteY1" fmla="*/ 0 h 34299"/>
                    <a:gd name="connsiteX2" fmla="*/ 8575 w 48591"/>
                    <a:gd name="connsiteY2" fmla="*/ 0 h 34299"/>
                    <a:gd name="connsiteX3" fmla="*/ 0 w 48591"/>
                    <a:gd name="connsiteY3" fmla="*/ 17118 h 34299"/>
                    <a:gd name="connsiteX4" fmla="*/ 8575 w 48591"/>
                    <a:gd name="connsiteY4" fmla="*/ 34300 h 34299"/>
                    <a:gd name="connsiteX5" fmla="*/ 48591 w 48591"/>
                    <a:gd name="connsiteY5" fmla="*/ 34300 h 3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91" h="34299">
                      <a:moveTo>
                        <a:pt x="48591" y="34300"/>
                      </a:moveTo>
                      <a:lnTo>
                        <a:pt x="48591" y="0"/>
                      </a:lnTo>
                      <a:lnTo>
                        <a:pt x="8575" y="0"/>
                      </a:lnTo>
                      <a:cubicBezTo>
                        <a:pt x="8575" y="0"/>
                        <a:pt x="0" y="7400"/>
                        <a:pt x="0" y="17118"/>
                      </a:cubicBezTo>
                      <a:cubicBezTo>
                        <a:pt x="0" y="26837"/>
                        <a:pt x="8575" y="34300"/>
                        <a:pt x="8575" y="34300"/>
                      </a:cubicBezTo>
                      <a:lnTo>
                        <a:pt x="48591" y="34300"/>
                      </a:lnTo>
                      <a:close/>
                    </a:path>
                  </a:pathLst>
                </a:custGeom>
                <a:solidFill>
                  <a:srgbClr val="E6E6E6"/>
                </a:solidFill>
                <a:ln w="2858" cap="flat">
                  <a:noFill/>
                  <a:prstDash val="solid"/>
                  <a:miter/>
                </a:ln>
              </p:spPr>
              <p:txBody>
                <a:bodyPr anchor="ctr"/>
                <a:lstStyle/>
                <a:p>
                  <a:endParaRPr lang="en-US"/>
                </a:p>
              </p:txBody>
            </p:sp>
            <p:sp>
              <p:nvSpPr>
                <p:cNvPr id="60" name="Freeform: Shape 59">
                  <a:extLst>
                    <a:ext uri="{FF2B5EF4-FFF2-40B4-BE49-F238E27FC236}">
                      <a16:creationId xmlns:a16="http://schemas.microsoft.com/office/drawing/2014/main" id="{85D71F5D-0606-8384-8F24-49FC036ACDB4}"/>
                    </a:ext>
                  </a:extLst>
                </p:cNvPr>
                <p:cNvSpPr/>
                <p:nvPr/>
              </p:nvSpPr>
              <p:spPr>
                <a:xfrm>
                  <a:off x="6475011" y="4096821"/>
                  <a:ext cx="49019" cy="34299"/>
                </a:xfrm>
                <a:custGeom>
                  <a:avLst/>
                  <a:gdLst>
                    <a:gd name="connsiteX0" fmla="*/ 49020 w 49019"/>
                    <a:gd name="connsiteY0" fmla="*/ 34300 h 34299"/>
                    <a:gd name="connsiteX1" fmla="*/ 49020 w 49019"/>
                    <a:gd name="connsiteY1" fmla="*/ 0 h 34299"/>
                    <a:gd name="connsiteX2" fmla="*/ 9004 w 49019"/>
                    <a:gd name="connsiteY2" fmla="*/ 0 h 34299"/>
                    <a:gd name="connsiteX3" fmla="*/ 0 w 49019"/>
                    <a:gd name="connsiteY3" fmla="*/ 16261 h 34299"/>
                    <a:gd name="connsiteX4" fmla="*/ 9004 w 49019"/>
                    <a:gd name="connsiteY4" fmla="*/ 34300 h 34299"/>
                    <a:gd name="connsiteX5" fmla="*/ 49020 w 49019"/>
                    <a:gd name="connsiteY5" fmla="*/ 34300 h 3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9" h="34299">
                      <a:moveTo>
                        <a:pt x="49020" y="34300"/>
                      </a:moveTo>
                      <a:lnTo>
                        <a:pt x="49020" y="0"/>
                      </a:lnTo>
                      <a:lnTo>
                        <a:pt x="9004" y="0"/>
                      </a:lnTo>
                      <a:cubicBezTo>
                        <a:pt x="9004" y="0"/>
                        <a:pt x="0" y="5114"/>
                        <a:pt x="0" y="16261"/>
                      </a:cubicBezTo>
                      <a:cubicBezTo>
                        <a:pt x="0" y="27408"/>
                        <a:pt x="9004" y="34300"/>
                        <a:pt x="9004" y="34300"/>
                      </a:cubicBezTo>
                      <a:lnTo>
                        <a:pt x="49020" y="34300"/>
                      </a:lnTo>
                      <a:close/>
                    </a:path>
                  </a:pathLst>
                </a:custGeom>
                <a:solidFill>
                  <a:srgbClr val="E6E6E6"/>
                </a:solidFill>
                <a:ln w="2858" cap="flat">
                  <a:noFill/>
                  <a:prstDash val="solid"/>
                  <a:miter/>
                </a:ln>
              </p:spPr>
              <p:txBody>
                <a:bodyPr anchor="ctr"/>
                <a:lstStyle/>
                <a:p>
                  <a:endParaRPr lang="en-US"/>
                </a:p>
              </p:txBody>
            </p:sp>
            <p:sp>
              <p:nvSpPr>
                <p:cNvPr id="61" name="Freeform: Shape 60">
                  <a:extLst>
                    <a:ext uri="{FF2B5EF4-FFF2-40B4-BE49-F238E27FC236}">
                      <a16:creationId xmlns:a16="http://schemas.microsoft.com/office/drawing/2014/main" id="{3B447AF1-92B6-0C9A-26A1-023C0F175EA1}"/>
                    </a:ext>
                  </a:extLst>
                </p:cNvPr>
                <p:cNvSpPr/>
                <p:nvPr/>
              </p:nvSpPr>
              <p:spPr>
                <a:xfrm>
                  <a:off x="6141019" y="3753825"/>
                  <a:ext cx="342996" cy="34299"/>
                </a:xfrm>
                <a:custGeom>
                  <a:avLst/>
                  <a:gdLst>
                    <a:gd name="connsiteX0" fmla="*/ 0 w 342996"/>
                    <a:gd name="connsiteY0" fmla="*/ 0 h 34299"/>
                    <a:gd name="connsiteX1" fmla="*/ 342996 w 342996"/>
                    <a:gd name="connsiteY1" fmla="*/ 0 h 34299"/>
                    <a:gd name="connsiteX2" fmla="*/ 342996 w 342996"/>
                    <a:gd name="connsiteY2" fmla="*/ 34300 h 34299"/>
                    <a:gd name="connsiteX3" fmla="*/ 0 w 342996"/>
                    <a:gd name="connsiteY3" fmla="*/ 34300 h 34299"/>
                  </a:gdLst>
                  <a:ahLst/>
                  <a:cxnLst>
                    <a:cxn ang="0">
                      <a:pos x="connsiteX0" y="connsiteY0"/>
                    </a:cxn>
                    <a:cxn ang="0">
                      <a:pos x="connsiteX1" y="connsiteY1"/>
                    </a:cxn>
                    <a:cxn ang="0">
                      <a:pos x="connsiteX2" y="connsiteY2"/>
                    </a:cxn>
                    <a:cxn ang="0">
                      <a:pos x="connsiteX3" y="connsiteY3"/>
                    </a:cxn>
                  </a:cxnLst>
                  <a:rect l="l" t="t" r="r" b="b"/>
                  <a:pathLst>
                    <a:path w="342996" h="34299">
                      <a:moveTo>
                        <a:pt x="0" y="0"/>
                      </a:moveTo>
                      <a:lnTo>
                        <a:pt x="342996" y="0"/>
                      </a:lnTo>
                      <a:lnTo>
                        <a:pt x="342996" y="34300"/>
                      </a:lnTo>
                      <a:lnTo>
                        <a:pt x="0" y="34300"/>
                      </a:lnTo>
                      <a:close/>
                    </a:path>
                  </a:pathLst>
                </a:custGeom>
                <a:solidFill>
                  <a:srgbClr val="F2F2F2"/>
                </a:solidFill>
                <a:ln w="2858" cap="flat">
                  <a:noFill/>
                  <a:prstDash val="solid"/>
                  <a:miter/>
                </a:ln>
              </p:spPr>
              <p:txBody>
                <a:bodyPr anchor="ctr"/>
                <a:lstStyle/>
                <a:p>
                  <a:endParaRPr lang="en-US"/>
                </a:p>
              </p:txBody>
            </p:sp>
            <p:sp>
              <p:nvSpPr>
                <p:cNvPr id="62" name="Freeform: Shape 61">
                  <a:extLst>
                    <a:ext uri="{FF2B5EF4-FFF2-40B4-BE49-F238E27FC236}">
                      <a16:creationId xmlns:a16="http://schemas.microsoft.com/office/drawing/2014/main" id="{AB2B2F29-6DC1-D00A-6475-6BDF4E5831B3}"/>
                    </a:ext>
                  </a:extLst>
                </p:cNvPr>
                <p:cNvSpPr/>
                <p:nvPr/>
              </p:nvSpPr>
              <p:spPr>
                <a:xfrm>
                  <a:off x="6141019" y="4096821"/>
                  <a:ext cx="342996" cy="34299"/>
                </a:xfrm>
                <a:custGeom>
                  <a:avLst/>
                  <a:gdLst>
                    <a:gd name="connsiteX0" fmla="*/ 0 w 342996"/>
                    <a:gd name="connsiteY0" fmla="*/ 0 h 34299"/>
                    <a:gd name="connsiteX1" fmla="*/ 342996 w 342996"/>
                    <a:gd name="connsiteY1" fmla="*/ 0 h 34299"/>
                    <a:gd name="connsiteX2" fmla="*/ 342996 w 342996"/>
                    <a:gd name="connsiteY2" fmla="*/ 34300 h 34299"/>
                    <a:gd name="connsiteX3" fmla="*/ 0 w 342996"/>
                    <a:gd name="connsiteY3" fmla="*/ 34300 h 34299"/>
                  </a:gdLst>
                  <a:ahLst/>
                  <a:cxnLst>
                    <a:cxn ang="0">
                      <a:pos x="connsiteX0" y="connsiteY0"/>
                    </a:cxn>
                    <a:cxn ang="0">
                      <a:pos x="connsiteX1" y="connsiteY1"/>
                    </a:cxn>
                    <a:cxn ang="0">
                      <a:pos x="connsiteX2" y="connsiteY2"/>
                    </a:cxn>
                    <a:cxn ang="0">
                      <a:pos x="connsiteX3" y="connsiteY3"/>
                    </a:cxn>
                  </a:cxnLst>
                  <a:rect l="l" t="t" r="r" b="b"/>
                  <a:pathLst>
                    <a:path w="342996" h="34299">
                      <a:moveTo>
                        <a:pt x="0" y="0"/>
                      </a:moveTo>
                      <a:lnTo>
                        <a:pt x="342996" y="0"/>
                      </a:lnTo>
                      <a:lnTo>
                        <a:pt x="342996" y="34300"/>
                      </a:lnTo>
                      <a:lnTo>
                        <a:pt x="0" y="34300"/>
                      </a:lnTo>
                      <a:close/>
                    </a:path>
                  </a:pathLst>
                </a:custGeom>
                <a:solidFill>
                  <a:srgbClr val="F2F2F2"/>
                </a:solidFill>
                <a:ln w="2858" cap="flat">
                  <a:noFill/>
                  <a:prstDash val="solid"/>
                  <a:miter/>
                </a:ln>
              </p:spPr>
              <p:txBody>
                <a:bodyPr anchor="ctr"/>
                <a:lstStyle/>
                <a:p>
                  <a:endParaRPr lang="en-US"/>
                </a:p>
              </p:txBody>
            </p:sp>
            <p:sp>
              <p:nvSpPr>
                <p:cNvPr id="63" name="Freeform: Shape 62">
                  <a:extLst>
                    <a:ext uri="{FF2B5EF4-FFF2-40B4-BE49-F238E27FC236}">
                      <a16:creationId xmlns:a16="http://schemas.microsoft.com/office/drawing/2014/main" id="{9CAADC2D-E70C-75E0-0FF5-7B4FBF8A7BB5}"/>
                    </a:ext>
                  </a:extLst>
                </p:cNvPr>
                <p:cNvSpPr/>
                <p:nvPr/>
              </p:nvSpPr>
              <p:spPr>
                <a:xfrm>
                  <a:off x="6141019" y="3925323"/>
                  <a:ext cx="342996" cy="34299"/>
                </a:xfrm>
                <a:custGeom>
                  <a:avLst/>
                  <a:gdLst>
                    <a:gd name="connsiteX0" fmla="*/ 0 w 342996"/>
                    <a:gd name="connsiteY0" fmla="*/ 0 h 34299"/>
                    <a:gd name="connsiteX1" fmla="*/ 342996 w 342996"/>
                    <a:gd name="connsiteY1" fmla="*/ 0 h 34299"/>
                    <a:gd name="connsiteX2" fmla="*/ 342996 w 342996"/>
                    <a:gd name="connsiteY2" fmla="*/ 34300 h 34299"/>
                    <a:gd name="connsiteX3" fmla="*/ 0 w 342996"/>
                    <a:gd name="connsiteY3" fmla="*/ 34300 h 34299"/>
                  </a:gdLst>
                  <a:ahLst/>
                  <a:cxnLst>
                    <a:cxn ang="0">
                      <a:pos x="connsiteX0" y="connsiteY0"/>
                    </a:cxn>
                    <a:cxn ang="0">
                      <a:pos x="connsiteX1" y="connsiteY1"/>
                    </a:cxn>
                    <a:cxn ang="0">
                      <a:pos x="connsiteX2" y="connsiteY2"/>
                    </a:cxn>
                    <a:cxn ang="0">
                      <a:pos x="connsiteX3" y="connsiteY3"/>
                    </a:cxn>
                  </a:cxnLst>
                  <a:rect l="l" t="t" r="r" b="b"/>
                  <a:pathLst>
                    <a:path w="342996" h="34299">
                      <a:moveTo>
                        <a:pt x="0" y="0"/>
                      </a:moveTo>
                      <a:lnTo>
                        <a:pt x="342996" y="0"/>
                      </a:lnTo>
                      <a:lnTo>
                        <a:pt x="342996" y="34300"/>
                      </a:lnTo>
                      <a:lnTo>
                        <a:pt x="0" y="34300"/>
                      </a:lnTo>
                      <a:close/>
                    </a:path>
                  </a:pathLst>
                </a:custGeom>
                <a:solidFill>
                  <a:srgbClr val="F2F2F2"/>
                </a:solidFill>
                <a:ln w="2858" cap="flat">
                  <a:noFill/>
                  <a:prstDash val="solid"/>
                  <a:miter/>
                </a:ln>
              </p:spPr>
              <p:txBody>
                <a:bodyPr anchor="ctr"/>
                <a:lstStyle/>
                <a:p>
                  <a:endParaRPr lang="en-US"/>
                </a:p>
              </p:txBody>
            </p:sp>
          </p:grpSp>
          <p:grpSp>
            <p:nvGrpSpPr>
              <p:cNvPr id="64" name="Graphic 2" descr="A city block with various buildings, skyscrapers and trees">
                <a:extLst>
                  <a:ext uri="{FF2B5EF4-FFF2-40B4-BE49-F238E27FC236}">
                    <a16:creationId xmlns:a16="http://schemas.microsoft.com/office/drawing/2014/main" id="{55AA3E01-F7AB-C0E2-4EB6-91A6EF3B8F18}"/>
                  </a:ext>
                </a:extLst>
              </p:cNvPr>
              <p:cNvGrpSpPr/>
              <p:nvPr/>
            </p:nvGrpSpPr>
            <p:grpSpPr>
              <a:xfrm>
                <a:off x="6141019" y="3615197"/>
                <a:ext cx="383012" cy="448753"/>
                <a:chOff x="6141019" y="3615197"/>
                <a:chExt cx="383012" cy="448753"/>
              </a:xfrm>
              <a:solidFill>
                <a:srgbClr val="D2D2D2"/>
              </a:solidFill>
            </p:grpSpPr>
            <p:sp>
              <p:nvSpPr>
                <p:cNvPr id="65" name="Freeform: Shape 64">
                  <a:extLst>
                    <a:ext uri="{FF2B5EF4-FFF2-40B4-BE49-F238E27FC236}">
                      <a16:creationId xmlns:a16="http://schemas.microsoft.com/office/drawing/2014/main" id="{255E1FCD-2BA1-057A-1F57-0A0F0F2B58DC}"/>
                    </a:ext>
                  </a:extLst>
                </p:cNvPr>
                <p:cNvSpPr/>
                <p:nvPr/>
              </p:nvSpPr>
              <p:spPr>
                <a:xfrm>
                  <a:off x="6141019" y="3615197"/>
                  <a:ext cx="383012" cy="2858"/>
                </a:xfrm>
                <a:custGeom>
                  <a:avLst/>
                  <a:gdLst>
                    <a:gd name="connsiteX0" fmla="*/ 0 w 383012"/>
                    <a:gd name="connsiteY0" fmla="*/ 0 h 2858"/>
                    <a:gd name="connsiteX1" fmla="*/ 383012 w 383012"/>
                    <a:gd name="connsiteY1" fmla="*/ 0 h 2858"/>
                    <a:gd name="connsiteX2" fmla="*/ 383012 w 383012"/>
                    <a:gd name="connsiteY2" fmla="*/ 2858 h 2858"/>
                    <a:gd name="connsiteX3" fmla="*/ 0 w 383012"/>
                    <a:gd name="connsiteY3" fmla="*/ 2858 h 2858"/>
                  </a:gdLst>
                  <a:ahLst/>
                  <a:cxnLst>
                    <a:cxn ang="0">
                      <a:pos x="connsiteX0" y="connsiteY0"/>
                    </a:cxn>
                    <a:cxn ang="0">
                      <a:pos x="connsiteX1" y="connsiteY1"/>
                    </a:cxn>
                    <a:cxn ang="0">
                      <a:pos x="connsiteX2" y="connsiteY2"/>
                    </a:cxn>
                    <a:cxn ang="0">
                      <a:pos x="connsiteX3" y="connsiteY3"/>
                    </a:cxn>
                  </a:cxnLst>
                  <a:rect l="l" t="t" r="r" b="b"/>
                  <a:pathLst>
                    <a:path w="383012" h="2858">
                      <a:moveTo>
                        <a:pt x="0" y="0"/>
                      </a:moveTo>
                      <a:lnTo>
                        <a:pt x="383012" y="0"/>
                      </a:lnTo>
                      <a:lnTo>
                        <a:pt x="383012" y="2858"/>
                      </a:lnTo>
                      <a:lnTo>
                        <a:pt x="0" y="2858"/>
                      </a:lnTo>
                      <a:close/>
                    </a:path>
                  </a:pathLst>
                </a:custGeom>
                <a:solidFill>
                  <a:srgbClr val="D2D2D2"/>
                </a:solidFill>
                <a:ln w="2858" cap="flat">
                  <a:noFill/>
                  <a:prstDash val="solid"/>
                  <a:miter/>
                </a:ln>
              </p:spPr>
              <p:txBody>
                <a:bodyPr anchor="ctr"/>
                <a:lstStyle/>
                <a:p>
                  <a:endParaRPr lang="en-US"/>
                </a:p>
              </p:txBody>
            </p:sp>
            <p:sp>
              <p:nvSpPr>
                <p:cNvPr id="66" name="Freeform: Shape 65">
                  <a:extLst>
                    <a:ext uri="{FF2B5EF4-FFF2-40B4-BE49-F238E27FC236}">
                      <a16:creationId xmlns:a16="http://schemas.microsoft.com/office/drawing/2014/main" id="{016DD8FE-9438-6928-D9A6-E97351B208AF}"/>
                    </a:ext>
                  </a:extLst>
                </p:cNvPr>
                <p:cNvSpPr/>
                <p:nvPr/>
              </p:nvSpPr>
              <p:spPr>
                <a:xfrm>
                  <a:off x="6141019" y="3649497"/>
                  <a:ext cx="383012" cy="2858"/>
                </a:xfrm>
                <a:custGeom>
                  <a:avLst/>
                  <a:gdLst>
                    <a:gd name="connsiteX0" fmla="*/ 0 w 383012"/>
                    <a:gd name="connsiteY0" fmla="*/ 0 h 2858"/>
                    <a:gd name="connsiteX1" fmla="*/ 383012 w 383012"/>
                    <a:gd name="connsiteY1" fmla="*/ 0 h 2858"/>
                    <a:gd name="connsiteX2" fmla="*/ 383012 w 383012"/>
                    <a:gd name="connsiteY2" fmla="*/ 2858 h 2858"/>
                    <a:gd name="connsiteX3" fmla="*/ 0 w 383012"/>
                    <a:gd name="connsiteY3" fmla="*/ 2858 h 2858"/>
                  </a:gdLst>
                  <a:ahLst/>
                  <a:cxnLst>
                    <a:cxn ang="0">
                      <a:pos x="connsiteX0" y="connsiteY0"/>
                    </a:cxn>
                    <a:cxn ang="0">
                      <a:pos x="connsiteX1" y="connsiteY1"/>
                    </a:cxn>
                    <a:cxn ang="0">
                      <a:pos x="connsiteX2" y="connsiteY2"/>
                    </a:cxn>
                    <a:cxn ang="0">
                      <a:pos x="connsiteX3" y="connsiteY3"/>
                    </a:cxn>
                  </a:cxnLst>
                  <a:rect l="l" t="t" r="r" b="b"/>
                  <a:pathLst>
                    <a:path w="383012" h="2858">
                      <a:moveTo>
                        <a:pt x="0" y="0"/>
                      </a:moveTo>
                      <a:lnTo>
                        <a:pt x="383012" y="0"/>
                      </a:lnTo>
                      <a:lnTo>
                        <a:pt x="383012" y="2858"/>
                      </a:lnTo>
                      <a:lnTo>
                        <a:pt x="0" y="2858"/>
                      </a:lnTo>
                      <a:close/>
                    </a:path>
                  </a:pathLst>
                </a:custGeom>
                <a:solidFill>
                  <a:srgbClr val="D2D2D2"/>
                </a:solidFill>
                <a:ln w="2858" cap="flat">
                  <a:noFill/>
                  <a:prstDash val="solid"/>
                  <a:miter/>
                </a:ln>
              </p:spPr>
              <p:txBody>
                <a:bodyPr anchor="ctr"/>
                <a:lstStyle/>
                <a:p>
                  <a:endParaRPr lang="en-US"/>
                </a:p>
              </p:txBody>
            </p:sp>
            <p:sp>
              <p:nvSpPr>
                <p:cNvPr id="67" name="Freeform: Shape 66">
                  <a:extLst>
                    <a:ext uri="{FF2B5EF4-FFF2-40B4-BE49-F238E27FC236}">
                      <a16:creationId xmlns:a16="http://schemas.microsoft.com/office/drawing/2014/main" id="{01F546DB-2030-977E-F15D-1B558A3BE6AF}"/>
                    </a:ext>
                  </a:extLst>
                </p:cNvPr>
                <p:cNvSpPr/>
                <p:nvPr/>
              </p:nvSpPr>
              <p:spPr>
                <a:xfrm>
                  <a:off x="6141019" y="3683796"/>
                  <a:ext cx="383012" cy="2858"/>
                </a:xfrm>
                <a:custGeom>
                  <a:avLst/>
                  <a:gdLst>
                    <a:gd name="connsiteX0" fmla="*/ 0 w 383012"/>
                    <a:gd name="connsiteY0" fmla="*/ 0 h 2858"/>
                    <a:gd name="connsiteX1" fmla="*/ 383012 w 383012"/>
                    <a:gd name="connsiteY1" fmla="*/ 0 h 2858"/>
                    <a:gd name="connsiteX2" fmla="*/ 383012 w 383012"/>
                    <a:gd name="connsiteY2" fmla="*/ 2858 h 2858"/>
                    <a:gd name="connsiteX3" fmla="*/ 0 w 383012"/>
                    <a:gd name="connsiteY3" fmla="*/ 2858 h 2858"/>
                  </a:gdLst>
                  <a:ahLst/>
                  <a:cxnLst>
                    <a:cxn ang="0">
                      <a:pos x="connsiteX0" y="connsiteY0"/>
                    </a:cxn>
                    <a:cxn ang="0">
                      <a:pos x="connsiteX1" y="connsiteY1"/>
                    </a:cxn>
                    <a:cxn ang="0">
                      <a:pos x="connsiteX2" y="connsiteY2"/>
                    </a:cxn>
                    <a:cxn ang="0">
                      <a:pos x="connsiteX3" y="connsiteY3"/>
                    </a:cxn>
                  </a:cxnLst>
                  <a:rect l="l" t="t" r="r" b="b"/>
                  <a:pathLst>
                    <a:path w="383012" h="2858">
                      <a:moveTo>
                        <a:pt x="0" y="0"/>
                      </a:moveTo>
                      <a:lnTo>
                        <a:pt x="383012" y="0"/>
                      </a:lnTo>
                      <a:lnTo>
                        <a:pt x="383012" y="2858"/>
                      </a:lnTo>
                      <a:lnTo>
                        <a:pt x="0" y="2858"/>
                      </a:lnTo>
                      <a:close/>
                    </a:path>
                  </a:pathLst>
                </a:custGeom>
                <a:solidFill>
                  <a:srgbClr val="D2D2D2"/>
                </a:solidFill>
                <a:ln w="2858" cap="flat">
                  <a:noFill/>
                  <a:prstDash val="solid"/>
                  <a:miter/>
                </a:ln>
              </p:spPr>
              <p:txBody>
                <a:bodyPr anchor="ctr"/>
                <a:lstStyle/>
                <a:p>
                  <a:endParaRPr lang="en-US"/>
                </a:p>
              </p:txBody>
            </p:sp>
            <p:sp>
              <p:nvSpPr>
                <p:cNvPr id="68" name="Freeform: Shape 67">
                  <a:extLst>
                    <a:ext uri="{FF2B5EF4-FFF2-40B4-BE49-F238E27FC236}">
                      <a16:creationId xmlns:a16="http://schemas.microsoft.com/office/drawing/2014/main" id="{C1E1E762-3F3F-8E00-7354-494D0B77D08E}"/>
                    </a:ext>
                  </a:extLst>
                </p:cNvPr>
                <p:cNvSpPr/>
                <p:nvPr/>
              </p:nvSpPr>
              <p:spPr>
                <a:xfrm>
                  <a:off x="6141019" y="3718096"/>
                  <a:ext cx="383012" cy="2858"/>
                </a:xfrm>
                <a:custGeom>
                  <a:avLst/>
                  <a:gdLst>
                    <a:gd name="connsiteX0" fmla="*/ 0 w 383012"/>
                    <a:gd name="connsiteY0" fmla="*/ 0 h 2858"/>
                    <a:gd name="connsiteX1" fmla="*/ 383012 w 383012"/>
                    <a:gd name="connsiteY1" fmla="*/ 0 h 2858"/>
                    <a:gd name="connsiteX2" fmla="*/ 383012 w 383012"/>
                    <a:gd name="connsiteY2" fmla="*/ 2858 h 2858"/>
                    <a:gd name="connsiteX3" fmla="*/ 0 w 383012"/>
                    <a:gd name="connsiteY3" fmla="*/ 2858 h 2858"/>
                  </a:gdLst>
                  <a:ahLst/>
                  <a:cxnLst>
                    <a:cxn ang="0">
                      <a:pos x="connsiteX0" y="connsiteY0"/>
                    </a:cxn>
                    <a:cxn ang="0">
                      <a:pos x="connsiteX1" y="connsiteY1"/>
                    </a:cxn>
                    <a:cxn ang="0">
                      <a:pos x="connsiteX2" y="connsiteY2"/>
                    </a:cxn>
                    <a:cxn ang="0">
                      <a:pos x="connsiteX3" y="connsiteY3"/>
                    </a:cxn>
                  </a:cxnLst>
                  <a:rect l="l" t="t" r="r" b="b"/>
                  <a:pathLst>
                    <a:path w="383012" h="2858">
                      <a:moveTo>
                        <a:pt x="0" y="0"/>
                      </a:moveTo>
                      <a:lnTo>
                        <a:pt x="383012" y="0"/>
                      </a:lnTo>
                      <a:lnTo>
                        <a:pt x="383012" y="2858"/>
                      </a:lnTo>
                      <a:lnTo>
                        <a:pt x="0" y="2858"/>
                      </a:lnTo>
                      <a:close/>
                    </a:path>
                  </a:pathLst>
                </a:custGeom>
                <a:solidFill>
                  <a:srgbClr val="D2D2D2"/>
                </a:solidFill>
                <a:ln w="2858" cap="flat">
                  <a:noFill/>
                  <a:prstDash val="solid"/>
                  <a:miter/>
                </a:ln>
              </p:spPr>
              <p:txBody>
                <a:bodyPr anchor="ctr"/>
                <a:lstStyle/>
                <a:p>
                  <a:endParaRPr lang="en-US"/>
                </a:p>
              </p:txBody>
            </p:sp>
            <p:sp>
              <p:nvSpPr>
                <p:cNvPr id="69" name="Freeform: Shape 68">
                  <a:extLst>
                    <a:ext uri="{FF2B5EF4-FFF2-40B4-BE49-F238E27FC236}">
                      <a16:creationId xmlns:a16="http://schemas.microsoft.com/office/drawing/2014/main" id="{8B8986C7-9F94-759D-BDE3-794609E4A829}"/>
                    </a:ext>
                  </a:extLst>
                </p:cNvPr>
                <p:cNvSpPr/>
                <p:nvPr/>
              </p:nvSpPr>
              <p:spPr>
                <a:xfrm>
                  <a:off x="6141019" y="3820995"/>
                  <a:ext cx="383012" cy="2858"/>
                </a:xfrm>
                <a:custGeom>
                  <a:avLst/>
                  <a:gdLst>
                    <a:gd name="connsiteX0" fmla="*/ 0 w 383012"/>
                    <a:gd name="connsiteY0" fmla="*/ 0 h 2858"/>
                    <a:gd name="connsiteX1" fmla="*/ 383012 w 383012"/>
                    <a:gd name="connsiteY1" fmla="*/ 0 h 2858"/>
                    <a:gd name="connsiteX2" fmla="*/ 383012 w 383012"/>
                    <a:gd name="connsiteY2" fmla="*/ 2858 h 2858"/>
                    <a:gd name="connsiteX3" fmla="*/ 0 w 383012"/>
                    <a:gd name="connsiteY3" fmla="*/ 2858 h 2858"/>
                  </a:gdLst>
                  <a:ahLst/>
                  <a:cxnLst>
                    <a:cxn ang="0">
                      <a:pos x="connsiteX0" y="connsiteY0"/>
                    </a:cxn>
                    <a:cxn ang="0">
                      <a:pos x="connsiteX1" y="connsiteY1"/>
                    </a:cxn>
                    <a:cxn ang="0">
                      <a:pos x="connsiteX2" y="connsiteY2"/>
                    </a:cxn>
                    <a:cxn ang="0">
                      <a:pos x="connsiteX3" y="connsiteY3"/>
                    </a:cxn>
                  </a:cxnLst>
                  <a:rect l="l" t="t" r="r" b="b"/>
                  <a:pathLst>
                    <a:path w="383012" h="2858">
                      <a:moveTo>
                        <a:pt x="0" y="0"/>
                      </a:moveTo>
                      <a:lnTo>
                        <a:pt x="383012" y="0"/>
                      </a:lnTo>
                      <a:lnTo>
                        <a:pt x="383012" y="2858"/>
                      </a:lnTo>
                      <a:lnTo>
                        <a:pt x="0" y="2858"/>
                      </a:lnTo>
                      <a:close/>
                    </a:path>
                  </a:pathLst>
                </a:custGeom>
                <a:solidFill>
                  <a:srgbClr val="D2D2D2"/>
                </a:solidFill>
                <a:ln w="2858" cap="flat">
                  <a:noFill/>
                  <a:prstDash val="solid"/>
                  <a:miter/>
                </a:ln>
              </p:spPr>
              <p:txBody>
                <a:bodyPr anchor="ctr"/>
                <a:lstStyle/>
                <a:p>
                  <a:endParaRPr lang="en-US"/>
                </a:p>
              </p:txBody>
            </p:sp>
            <p:sp>
              <p:nvSpPr>
                <p:cNvPr id="70" name="Freeform: Shape 69">
                  <a:extLst>
                    <a:ext uri="{FF2B5EF4-FFF2-40B4-BE49-F238E27FC236}">
                      <a16:creationId xmlns:a16="http://schemas.microsoft.com/office/drawing/2014/main" id="{C9018C03-8AD0-0B05-C4FA-ED5A88E874AA}"/>
                    </a:ext>
                  </a:extLst>
                </p:cNvPr>
                <p:cNvSpPr/>
                <p:nvPr/>
              </p:nvSpPr>
              <p:spPr>
                <a:xfrm>
                  <a:off x="6141019" y="3855295"/>
                  <a:ext cx="383012" cy="2858"/>
                </a:xfrm>
                <a:custGeom>
                  <a:avLst/>
                  <a:gdLst>
                    <a:gd name="connsiteX0" fmla="*/ 0 w 383012"/>
                    <a:gd name="connsiteY0" fmla="*/ 0 h 2858"/>
                    <a:gd name="connsiteX1" fmla="*/ 383012 w 383012"/>
                    <a:gd name="connsiteY1" fmla="*/ 0 h 2858"/>
                    <a:gd name="connsiteX2" fmla="*/ 383012 w 383012"/>
                    <a:gd name="connsiteY2" fmla="*/ 2858 h 2858"/>
                    <a:gd name="connsiteX3" fmla="*/ 0 w 383012"/>
                    <a:gd name="connsiteY3" fmla="*/ 2858 h 2858"/>
                  </a:gdLst>
                  <a:ahLst/>
                  <a:cxnLst>
                    <a:cxn ang="0">
                      <a:pos x="connsiteX0" y="connsiteY0"/>
                    </a:cxn>
                    <a:cxn ang="0">
                      <a:pos x="connsiteX1" y="connsiteY1"/>
                    </a:cxn>
                    <a:cxn ang="0">
                      <a:pos x="connsiteX2" y="connsiteY2"/>
                    </a:cxn>
                    <a:cxn ang="0">
                      <a:pos x="connsiteX3" y="connsiteY3"/>
                    </a:cxn>
                  </a:cxnLst>
                  <a:rect l="l" t="t" r="r" b="b"/>
                  <a:pathLst>
                    <a:path w="383012" h="2858">
                      <a:moveTo>
                        <a:pt x="0" y="0"/>
                      </a:moveTo>
                      <a:lnTo>
                        <a:pt x="383012" y="0"/>
                      </a:lnTo>
                      <a:lnTo>
                        <a:pt x="383012" y="2858"/>
                      </a:lnTo>
                      <a:lnTo>
                        <a:pt x="0" y="2858"/>
                      </a:lnTo>
                      <a:close/>
                    </a:path>
                  </a:pathLst>
                </a:custGeom>
                <a:solidFill>
                  <a:srgbClr val="D2D2D2"/>
                </a:solidFill>
                <a:ln w="2858" cap="flat">
                  <a:noFill/>
                  <a:prstDash val="solid"/>
                  <a:miter/>
                </a:ln>
              </p:spPr>
              <p:txBody>
                <a:bodyPr anchor="ctr"/>
                <a:lstStyle/>
                <a:p>
                  <a:endParaRPr lang="en-US"/>
                </a:p>
              </p:txBody>
            </p:sp>
            <p:sp>
              <p:nvSpPr>
                <p:cNvPr id="71" name="Freeform: Shape 70">
                  <a:extLst>
                    <a:ext uri="{FF2B5EF4-FFF2-40B4-BE49-F238E27FC236}">
                      <a16:creationId xmlns:a16="http://schemas.microsoft.com/office/drawing/2014/main" id="{8025EFEE-4ED4-0576-AE4C-79AE02504251}"/>
                    </a:ext>
                  </a:extLst>
                </p:cNvPr>
                <p:cNvSpPr/>
                <p:nvPr/>
              </p:nvSpPr>
              <p:spPr>
                <a:xfrm>
                  <a:off x="6141019" y="3889594"/>
                  <a:ext cx="383012" cy="2858"/>
                </a:xfrm>
                <a:custGeom>
                  <a:avLst/>
                  <a:gdLst>
                    <a:gd name="connsiteX0" fmla="*/ 0 w 383012"/>
                    <a:gd name="connsiteY0" fmla="*/ 0 h 2858"/>
                    <a:gd name="connsiteX1" fmla="*/ 383012 w 383012"/>
                    <a:gd name="connsiteY1" fmla="*/ 0 h 2858"/>
                    <a:gd name="connsiteX2" fmla="*/ 383012 w 383012"/>
                    <a:gd name="connsiteY2" fmla="*/ 2858 h 2858"/>
                    <a:gd name="connsiteX3" fmla="*/ 0 w 383012"/>
                    <a:gd name="connsiteY3" fmla="*/ 2858 h 2858"/>
                  </a:gdLst>
                  <a:ahLst/>
                  <a:cxnLst>
                    <a:cxn ang="0">
                      <a:pos x="connsiteX0" y="connsiteY0"/>
                    </a:cxn>
                    <a:cxn ang="0">
                      <a:pos x="connsiteX1" y="connsiteY1"/>
                    </a:cxn>
                    <a:cxn ang="0">
                      <a:pos x="connsiteX2" y="connsiteY2"/>
                    </a:cxn>
                    <a:cxn ang="0">
                      <a:pos x="connsiteX3" y="connsiteY3"/>
                    </a:cxn>
                  </a:cxnLst>
                  <a:rect l="l" t="t" r="r" b="b"/>
                  <a:pathLst>
                    <a:path w="383012" h="2858">
                      <a:moveTo>
                        <a:pt x="0" y="0"/>
                      </a:moveTo>
                      <a:lnTo>
                        <a:pt x="383012" y="0"/>
                      </a:lnTo>
                      <a:lnTo>
                        <a:pt x="383012" y="2858"/>
                      </a:lnTo>
                      <a:lnTo>
                        <a:pt x="0" y="2858"/>
                      </a:lnTo>
                      <a:close/>
                    </a:path>
                  </a:pathLst>
                </a:custGeom>
                <a:solidFill>
                  <a:srgbClr val="D2D2D2"/>
                </a:solidFill>
                <a:ln w="2858" cap="flat">
                  <a:noFill/>
                  <a:prstDash val="solid"/>
                  <a:miter/>
                </a:ln>
              </p:spPr>
              <p:txBody>
                <a:bodyPr anchor="ctr"/>
                <a:lstStyle/>
                <a:p>
                  <a:endParaRPr lang="en-US"/>
                </a:p>
              </p:txBody>
            </p:sp>
            <p:sp>
              <p:nvSpPr>
                <p:cNvPr id="72" name="Freeform: Shape 71">
                  <a:extLst>
                    <a:ext uri="{FF2B5EF4-FFF2-40B4-BE49-F238E27FC236}">
                      <a16:creationId xmlns:a16="http://schemas.microsoft.com/office/drawing/2014/main" id="{459BF560-7E0F-5640-71C4-0AD09EABC699}"/>
                    </a:ext>
                  </a:extLst>
                </p:cNvPr>
                <p:cNvSpPr/>
                <p:nvPr/>
              </p:nvSpPr>
              <p:spPr>
                <a:xfrm>
                  <a:off x="6141019" y="3992493"/>
                  <a:ext cx="383012" cy="2858"/>
                </a:xfrm>
                <a:custGeom>
                  <a:avLst/>
                  <a:gdLst>
                    <a:gd name="connsiteX0" fmla="*/ 0 w 383012"/>
                    <a:gd name="connsiteY0" fmla="*/ 0 h 2858"/>
                    <a:gd name="connsiteX1" fmla="*/ 383012 w 383012"/>
                    <a:gd name="connsiteY1" fmla="*/ 0 h 2858"/>
                    <a:gd name="connsiteX2" fmla="*/ 383012 w 383012"/>
                    <a:gd name="connsiteY2" fmla="*/ 2858 h 2858"/>
                    <a:gd name="connsiteX3" fmla="*/ 0 w 383012"/>
                    <a:gd name="connsiteY3" fmla="*/ 2858 h 2858"/>
                  </a:gdLst>
                  <a:ahLst/>
                  <a:cxnLst>
                    <a:cxn ang="0">
                      <a:pos x="connsiteX0" y="connsiteY0"/>
                    </a:cxn>
                    <a:cxn ang="0">
                      <a:pos x="connsiteX1" y="connsiteY1"/>
                    </a:cxn>
                    <a:cxn ang="0">
                      <a:pos x="connsiteX2" y="connsiteY2"/>
                    </a:cxn>
                    <a:cxn ang="0">
                      <a:pos x="connsiteX3" y="connsiteY3"/>
                    </a:cxn>
                  </a:cxnLst>
                  <a:rect l="l" t="t" r="r" b="b"/>
                  <a:pathLst>
                    <a:path w="383012" h="2858">
                      <a:moveTo>
                        <a:pt x="0" y="0"/>
                      </a:moveTo>
                      <a:lnTo>
                        <a:pt x="383012" y="0"/>
                      </a:lnTo>
                      <a:lnTo>
                        <a:pt x="383012" y="2858"/>
                      </a:lnTo>
                      <a:lnTo>
                        <a:pt x="0" y="2858"/>
                      </a:lnTo>
                      <a:close/>
                    </a:path>
                  </a:pathLst>
                </a:custGeom>
                <a:solidFill>
                  <a:srgbClr val="D2D2D2"/>
                </a:solidFill>
                <a:ln w="2858" cap="flat">
                  <a:noFill/>
                  <a:prstDash val="solid"/>
                  <a:miter/>
                </a:ln>
              </p:spPr>
              <p:txBody>
                <a:bodyPr anchor="ctr"/>
                <a:lstStyle/>
                <a:p>
                  <a:endParaRPr lang="en-US"/>
                </a:p>
              </p:txBody>
            </p:sp>
            <p:sp>
              <p:nvSpPr>
                <p:cNvPr id="73" name="Freeform: Shape 72">
                  <a:extLst>
                    <a:ext uri="{FF2B5EF4-FFF2-40B4-BE49-F238E27FC236}">
                      <a16:creationId xmlns:a16="http://schemas.microsoft.com/office/drawing/2014/main" id="{AF9F451F-2F99-1313-C2ED-020012B5465B}"/>
                    </a:ext>
                  </a:extLst>
                </p:cNvPr>
                <p:cNvSpPr/>
                <p:nvPr/>
              </p:nvSpPr>
              <p:spPr>
                <a:xfrm>
                  <a:off x="6141019" y="4026793"/>
                  <a:ext cx="383012" cy="2858"/>
                </a:xfrm>
                <a:custGeom>
                  <a:avLst/>
                  <a:gdLst>
                    <a:gd name="connsiteX0" fmla="*/ 0 w 383012"/>
                    <a:gd name="connsiteY0" fmla="*/ 0 h 2858"/>
                    <a:gd name="connsiteX1" fmla="*/ 383012 w 383012"/>
                    <a:gd name="connsiteY1" fmla="*/ 0 h 2858"/>
                    <a:gd name="connsiteX2" fmla="*/ 383012 w 383012"/>
                    <a:gd name="connsiteY2" fmla="*/ 2858 h 2858"/>
                    <a:gd name="connsiteX3" fmla="*/ 0 w 383012"/>
                    <a:gd name="connsiteY3" fmla="*/ 2858 h 2858"/>
                  </a:gdLst>
                  <a:ahLst/>
                  <a:cxnLst>
                    <a:cxn ang="0">
                      <a:pos x="connsiteX0" y="connsiteY0"/>
                    </a:cxn>
                    <a:cxn ang="0">
                      <a:pos x="connsiteX1" y="connsiteY1"/>
                    </a:cxn>
                    <a:cxn ang="0">
                      <a:pos x="connsiteX2" y="connsiteY2"/>
                    </a:cxn>
                    <a:cxn ang="0">
                      <a:pos x="connsiteX3" y="connsiteY3"/>
                    </a:cxn>
                  </a:cxnLst>
                  <a:rect l="l" t="t" r="r" b="b"/>
                  <a:pathLst>
                    <a:path w="383012" h="2858">
                      <a:moveTo>
                        <a:pt x="0" y="0"/>
                      </a:moveTo>
                      <a:lnTo>
                        <a:pt x="383012" y="0"/>
                      </a:lnTo>
                      <a:lnTo>
                        <a:pt x="383012" y="2858"/>
                      </a:lnTo>
                      <a:lnTo>
                        <a:pt x="0" y="2858"/>
                      </a:lnTo>
                      <a:close/>
                    </a:path>
                  </a:pathLst>
                </a:custGeom>
                <a:solidFill>
                  <a:srgbClr val="D2D2D2"/>
                </a:solidFill>
                <a:ln w="2858" cap="flat">
                  <a:noFill/>
                  <a:prstDash val="solid"/>
                  <a:miter/>
                </a:ln>
              </p:spPr>
              <p:txBody>
                <a:bodyPr anchor="ctr"/>
                <a:lstStyle/>
                <a:p>
                  <a:endParaRPr lang="en-US"/>
                </a:p>
              </p:txBody>
            </p:sp>
            <p:sp>
              <p:nvSpPr>
                <p:cNvPr id="74" name="Freeform: Shape 73">
                  <a:extLst>
                    <a:ext uri="{FF2B5EF4-FFF2-40B4-BE49-F238E27FC236}">
                      <a16:creationId xmlns:a16="http://schemas.microsoft.com/office/drawing/2014/main" id="{42BC769E-957A-9340-A028-E7E6D5780033}"/>
                    </a:ext>
                  </a:extLst>
                </p:cNvPr>
                <p:cNvSpPr/>
                <p:nvPr/>
              </p:nvSpPr>
              <p:spPr>
                <a:xfrm>
                  <a:off x="6141019" y="4061092"/>
                  <a:ext cx="383012" cy="2858"/>
                </a:xfrm>
                <a:custGeom>
                  <a:avLst/>
                  <a:gdLst>
                    <a:gd name="connsiteX0" fmla="*/ 0 w 383012"/>
                    <a:gd name="connsiteY0" fmla="*/ 0 h 2858"/>
                    <a:gd name="connsiteX1" fmla="*/ 383012 w 383012"/>
                    <a:gd name="connsiteY1" fmla="*/ 0 h 2858"/>
                    <a:gd name="connsiteX2" fmla="*/ 383012 w 383012"/>
                    <a:gd name="connsiteY2" fmla="*/ 2858 h 2858"/>
                    <a:gd name="connsiteX3" fmla="*/ 0 w 383012"/>
                    <a:gd name="connsiteY3" fmla="*/ 2858 h 2858"/>
                  </a:gdLst>
                  <a:ahLst/>
                  <a:cxnLst>
                    <a:cxn ang="0">
                      <a:pos x="connsiteX0" y="connsiteY0"/>
                    </a:cxn>
                    <a:cxn ang="0">
                      <a:pos x="connsiteX1" y="connsiteY1"/>
                    </a:cxn>
                    <a:cxn ang="0">
                      <a:pos x="connsiteX2" y="connsiteY2"/>
                    </a:cxn>
                    <a:cxn ang="0">
                      <a:pos x="connsiteX3" y="connsiteY3"/>
                    </a:cxn>
                  </a:cxnLst>
                  <a:rect l="l" t="t" r="r" b="b"/>
                  <a:pathLst>
                    <a:path w="383012" h="2858">
                      <a:moveTo>
                        <a:pt x="0" y="0"/>
                      </a:moveTo>
                      <a:lnTo>
                        <a:pt x="383012" y="0"/>
                      </a:lnTo>
                      <a:lnTo>
                        <a:pt x="383012" y="2858"/>
                      </a:lnTo>
                      <a:lnTo>
                        <a:pt x="0" y="2858"/>
                      </a:lnTo>
                      <a:close/>
                    </a:path>
                  </a:pathLst>
                </a:custGeom>
                <a:solidFill>
                  <a:srgbClr val="D2D2D2"/>
                </a:solidFill>
                <a:ln w="2858" cap="flat">
                  <a:noFill/>
                  <a:prstDash val="solid"/>
                  <a:miter/>
                </a:ln>
              </p:spPr>
              <p:txBody>
                <a:bodyPr anchor="ctr"/>
                <a:lstStyle/>
                <a:p>
                  <a:endParaRPr lang="en-US"/>
                </a:p>
              </p:txBody>
            </p:sp>
          </p:grpSp>
        </p:grpSp>
        <p:grpSp>
          <p:nvGrpSpPr>
            <p:cNvPr id="75" name="Graphic 2" descr="A city block with various buildings, skyscrapers and trees">
              <a:extLst>
                <a:ext uri="{FF2B5EF4-FFF2-40B4-BE49-F238E27FC236}">
                  <a16:creationId xmlns:a16="http://schemas.microsoft.com/office/drawing/2014/main" id="{DCE71645-A6F0-AA10-E3B5-873DF7772365}"/>
                </a:ext>
              </a:extLst>
            </p:cNvPr>
            <p:cNvGrpSpPr/>
            <p:nvPr/>
          </p:nvGrpSpPr>
          <p:grpSpPr>
            <a:xfrm>
              <a:off x="7513004" y="3891023"/>
              <a:ext cx="461467" cy="1234786"/>
              <a:chOff x="7513004" y="3891023"/>
              <a:chExt cx="461467" cy="1234786"/>
            </a:xfrm>
            <a:solidFill>
              <a:srgbClr val="036B9F"/>
            </a:solidFill>
          </p:grpSpPr>
          <p:sp>
            <p:nvSpPr>
              <p:cNvPr id="76" name="Freeform: Shape 75">
                <a:extLst>
                  <a:ext uri="{FF2B5EF4-FFF2-40B4-BE49-F238E27FC236}">
                    <a16:creationId xmlns:a16="http://schemas.microsoft.com/office/drawing/2014/main" id="{7F321588-EB16-74A4-4955-D33788457538}"/>
                  </a:ext>
                </a:extLst>
              </p:cNvPr>
              <p:cNvSpPr/>
              <p:nvPr/>
            </p:nvSpPr>
            <p:spPr>
              <a:xfrm>
                <a:off x="7513004" y="3891023"/>
                <a:ext cx="342996" cy="60024"/>
              </a:xfrm>
              <a:custGeom>
                <a:avLst/>
                <a:gdLst>
                  <a:gd name="connsiteX0" fmla="*/ 28011 w 342996"/>
                  <a:gd name="connsiteY0" fmla="*/ 60024 h 60024"/>
                  <a:gd name="connsiteX1" fmla="*/ 342996 w 342996"/>
                  <a:gd name="connsiteY1" fmla="*/ 60024 h 60024"/>
                  <a:gd name="connsiteX2" fmla="*/ 342996 w 342996"/>
                  <a:gd name="connsiteY2" fmla="*/ 0 h 60024"/>
                  <a:gd name="connsiteX3" fmla="*/ 0 w 342996"/>
                  <a:gd name="connsiteY3" fmla="*/ 0 h 60024"/>
                  <a:gd name="connsiteX4" fmla="*/ 0 w 342996"/>
                  <a:gd name="connsiteY4" fmla="*/ 34554 h 60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96" h="60024">
                    <a:moveTo>
                      <a:pt x="28011" y="60024"/>
                    </a:moveTo>
                    <a:lnTo>
                      <a:pt x="342996" y="60024"/>
                    </a:lnTo>
                    <a:lnTo>
                      <a:pt x="342996" y="0"/>
                    </a:lnTo>
                    <a:lnTo>
                      <a:pt x="0" y="0"/>
                    </a:lnTo>
                    <a:lnTo>
                      <a:pt x="0" y="34554"/>
                    </a:lnTo>
                    <a:close/>
                  </a:path>
                </a:pathLst>
              </a:custGeom>
              <a:grpFill/>
              <a:ln w="2858" cap="flat">
                <a:noFill/>
                <a:prstDash val="solid"/>
                <a:miter/>
              </a:ln>
            </p:spPr>
            <p:txBody>
              <a:bodyPr anchor="ctr"/>
              <a:lstStyle/>
              <a:p>
                <a:endParaRPr lang="en-US"/>
              </a:p>
            </p:txBody>
          </p:sp>
          <p:sp>
            <p:nvSpPr>
              <p:cNvPr id="77" name="Freeform: Shape 76">
                <a:extLst>
                  <a:ext uri="{FF2B5EF4-FFF2-40B4-BE49-F238E27FC236}">
                    <a16:creationId xmlns:a16="http://schemas.microsoft.com/office/drawing/2014/main" id="{88C05EBD-1AB7-7573-C484-5FA05F550A29}"/>
                  </a:ext>
                </a:extLst>
              </p:cNvPr>
              <p:cNvSpPr/>
              <p:nvPr/>
            </p:nvSpPr>
            <p:spPr>
              <a:xfrm>
                <a:off x="7513004" y="3925323"/>
                <a:ext cx="461467" cy="1200486"/>
              </a:xfrm>
              <a:custGeom>
                <a:avLst/>
                <a:gdLst>
                  <a:gd name="connsiteX0" fmla="*/ 458171 w 461467"/>
                  <a:gd name="connsiteY0" fmla="*/ 1200487 h 1200486"/>
                  <a:gd name="connsiteX1" fmla="*/ 0 w 461467"/>
                  <a:gd name="connsiteY1" fmla="*/ 1200487 h 1200486"/>
                  <a:gd name="connsiteX2" fmla="*/ 0 w 461467"/>
                  <a:gd name="connsiteY2" fmla="*/ 0 h 1200486"/>
                  <a:gd name="connsiteX3" fmla="*/ 461467 w 461467"/>
                  <a:gd name="connsiteY3" fmla="*/ 0 h 1200486"/>
                </a:gdLst>
                <a:ahLst/>
                <a:cxnLst>
                  <a:cxn ang="0">
                    <a:pos x="connsiteX0" y="connsiteY0"/>
                  </a:cxn>
                  <a:cxn ang="0">
                    <a:pos x="connsiteX1" y="connsiteY1"/>
                  </a:cxn>
                  <a:cxn ang="0">
                    <a:pos x="connsiteX2" y="connsiteY2"/>
                  </a:cxn>
                  <a:cxn ang="0">
                    <a:pos x="connsiteX3" y="connsiteY3"/>
                  </a:cxn>
                </a:cxnLst>
                <a:rect l="l" t="t" r="r" b="b"/>
                <a:pathLst>
                  <a:path w="461467" h="1200486">
                    <a:moveTo>
                      <a:pt x="458171" y="1200487"/>
                    </a:moveTo>
                    <a:lnTo>
                      <a:pt x="0" y="1200487"/>
                    </a:lnTo>
                    <a:lnTo>
                      <a:pt x="0" y="0"/>
                    </a:lnTo>
                    <a:lnTo>
                      <a:pt x="461467" y="0"/>
                    </a:lnTo>
                    <a:close/>
                  </a:path>
                </a:pathLst>
              </a:custGeom>
              <a:grpFill/>
              <a:ln w="2858" cap="flat">
                <a:noFill/>
                <a:prstDash val="solid"/>
                <a:miter/>
              </a:ln>
            </p:spPr>
            <p:txBody>
              <a:bodyPr anchor="ctr"/>
              <a:lstStyle/>
              <a:p>
                <a:endParaRPr lang="en-US"/>
              </a:p>
            </p:txBody>
          </p:sp>
          <p:sp>
            <p:nvSpPr>
              <p:cNvPr id="78" name="Freeform: Shape 77">
                <a:extLst>
                  <a:ext uri="{FF2B5EF4-FFF2-40B4-BE49-F238E27FC236}">
                    <a16:creationId xmlns:a16="http://schemas.microsoft.com/office/drawing/2014/main" id="{5A1BC4BC-EEC3-1295-2853-0F608F1F2554}"/>
                  </a:ext>
                </a:extLst>
              </p:cNvPr>
              <p:cNvSpPr/>
              <p:nvPr/>
            </p:nvSpPr>
            <p:spPr>
              <a:xfrm>
                <a:off x="7853142" y="3925323"/>
                <a:ext cx="5716" cy="685992"/>
              </a:xfrm>
              <a:custGeom>
                <a:avLst/>
                <a:gdLst>
                  <a:gd name="connsiteX0" fmla="*/ 0 w 5716"/>
                  <a:gd name="connsiteY0" fmla="*/ 0 h 685992"/>
                  <a:gd name="connsiteX1" fmla="*/ 5717 w 5716"/>
                  <a:gd name="connsiteY1" fmla="*/ 0 h 685992"/>
                  <a:gd name="connsiteX2" fmla="*/ 5717 w 5716"/>
                  <a:gd name="connsiteY2" fmla="*/ 685993 h 685992"/>
                  <a:gd name="connsiteX3" fmla="*/ 0 w 5716"/>
                  <a:gd name="connsiteY3" fmla="*/ 685993 h 685992"/>
                </a:gdLst>
                <a:ahLst/>
                <a:cxnLst>
                  <a:cxn ang="0">
                    <a:pos x="connsiteX0" y="connsiteY0"/>
                  </a:cxn>
                  <a:cxn ang="0">
                    <a:pos x="connsiteX1" y="connsiteY1"/>
                  </a:cxn>
                  <a:cxn ang="0">
                    <a:pos x="connsiteX2" y="connsiteY2"/>
                  </a:cxn>
                  <a:cxn ang="0">
                    <a:pos x="connsiteX3" y="connsiteY3"/>
                  </a:cxn>
                </a:cxnLst>
                <a:rect l="l" t="t" r="r" b="b"/>
                <a:pathLst>
                  <a:path w="5716" h="685992">
                    <a:moveTo>
                      <a:pt x="0" y="0"/>
                    </a:moveTo>
                    <a:lnTo>
                      <a:pt x="5717" y="0"/>
                    </a:lnTo>
                    <a:lnTo>
                      <a:pt x="5717" y="685993"/>
                    </a:lnTo>
                    <a:lnTo>
                      <a:pt x="0" y="685993"/>
                    </a:lnTo>
                    <a:close/>
                  </a:path>
                </a:pathLst>
              </a:custGeom>
              <a:grpFill/>
              <a:ln w="2858" cap="flat">
                <a:noFill/>
                <a:prstDash val="solid"/>
                <a:miter/>
              </a:ln>
            </p:spPr>
            <p:txBody>
              <a:bodyPr anchor="ctr"/>
              <a:lstStyle/>
              <a:p>
                <a:endParaRPr lang="en-US"/>
              </a:p>
            </p:txBody>
          </p:sp>
          <p:sp>
            <p:nvSpPr>
              <p:cNvPr id="79" name="Freeform: Shape 78">
                <a:extLst>
                  <a:ext uri="{FF2B5EF4-FFF2-40B4-BE49-F238E27FC236}">
                    <a16:creationId xmlns:a16="http://schemas.microsoft.com/office/drawing/2014/main" id="{4CE9024A-726E-0C00-30D2-2F26398EFD4E}"/>
                  </a:ext>
                </a:extLst>
              </p:cNvPr>
              <p:cNvSpPr/>
              <p:nvPr/>
            </p:nvSpPr>
            <p:spPr>
              <a:xfrm>
                <a:off x="7876008" y="3925323"/>
                <a:ext cx="5716" cy="685992"/>
              </a:xfrm>
              <a:custGeom>
                <a:avLst/>
                <a:gdLst>
                  <a:gd name="connsiteX0" fmla="*/ 0 w 5716"/>
                  <a:gd name="connsiteY0" fmla="*/ 0 h 685992"/>
                  <a:gd name="connsiteX1" fmla="*/ 5717 w 5716"/>
                  <a:gd name="connsiteY1" fmla="*/ 0 h 685992"/>
                  <a:gd name="connsiteX2" fmla="*/ 5717 w 5716"/>
                  <a:gd name="connsiteY2" fmla="*/ 685993 h 685992"/>
                  <a:gd name="connsiteX3" fmla="*/ 0 w 5716"/>
                  <a:gd name="connsiteY3" fmla="*/ 685993 h 685992"/>
                </a:gdLst>
                <a:ahLst/>
                <a:cxnLst>
                  <a:cxn ang="0">
                    <a:pos x="connsiteX0" y="connsiteY0"/>
                  </a:cxn>
                  <a:cxn ang="0">
                    <a:pos x="connsiteX1" y="connsiteY1"/>
                  </a:cxn>
                  <a:cxn ang="0">
                    <a:pos x="connsiteX2" y="connsiteY2"/>
                  </a:cxn>
                  <a:cxn ang="0">
                    <a:pos x="connsiteX3" y="connsiteY3"/>
                  </a:cxn>
                </a:cxnLst>
                <a:rect l="l" t="t" r="r" b="b"/>
                <a:pathLst>
                  <a:path w="5716" h="685992">
                    <a:moveTo>
                      <a:pt x="0" y="0"/>
                    </a:moveTo>
                    <a:lnTo>
                      <a:pt x="5717" y="0"/>
                    </a:lnTo>
                    <a:lnTo>
                      <a:pt x="5717" y="685993"/>
                    </a:lnTo>
                    <a:lnTo>
                      <a:pt x="0" y="685993"/>
                    </a:lnTo>
                    <a:close/>
                  </a:path>
                </a:pathLst>
              </a:custGeom>
              <a:grpFill/>
              <a:ln w="2858" cap="flat">
                <a:noFill/>
                <a:prstDash val="solid"/>
                <a:miter/>
              </a:ln>
            </p:spPr>
            <p:txBody>
              <a:bodyPr anchor="ctr"/>
              <a:lstStyle/>
              <a:p>
                <a:endParaRPr lang="en-US"/>
              </a:p>
            </p:txBody>
          </p:sp>
          <p:sp>
            <p:nvSpPr>
              <p:cNvPr id="80" name="Freeform: Shape 79">
                <a:extLst>
                  <a:ext uri="{FF2B5EF4-FFF2-40B4-BE49-F238E27FC236}">
                    <a16:creationId xmlns:a16="http://schemas.microsoft.com/office/drawing/2014/main" id="{759AE7E1-D8E5-1168-1687-8DD248C03C11}"/>
                  </a:ext>
                </a:extLst>
              </p:cNvPr>
              <p:cNvSpPr/>
              <p:nvPr/>
            </p:nvSpPr>
            <p:spPr>
              <a:xfrm>
                <a:off x="7898875" y="3925323"/>
                <a:ext cx="5716" cy="685992"/>
              </a:xfrm>
              <a:custGeom>
                <a:avLst/>
                <a:gdLst>
                  <a:gd name="connsiteX0" fmla="*/ 0 w 5716"/>
                  <a:gd name="connsiteY0" fmla="*/ 0 h 685992"/>
                  <a:gd name="connsiteX1" fmla="*/ 5717 w 5716"/>
                  <a:gd name="connsiteY1" fmla="*/ 0 h 685992"/>
                  <a:gd name="connsiteX2" fmla="*/ 5717 w 5716"/>
                  <a:gd name="connsiteY2" fmla="*/ 685993 h 685992"/>
                  <a:gd name="connsiteX3" fmla="*/ 0 w 5716"/>
                  <a:gd name="connsiteY3" fmla="*/ 685993 h 685992"/>
                </a:gdLst>
                <a:ahLst/>
                <a:cxnLst>
                  <a:cxn ang="0">
                    <a:pos x="connsiteX0" y="connsiteY0"/>
                  </a:cxn>
                  <a:cxn ang="0">
                    <a:pos x="connsiteX1" y="connsiteY1"/>
                  </a:cxn>
                  <a:cxn ang="0">
                    <a:pos x="connsiteX2" y="connsiteY2"/>
                  </a:cxn>
                  <a:cxn ang="0">
                    <a:pos x="connsiteX3" y="connsiteY3"/>
                  </a:cxn>
                </a:cxnLst>
                <a:rect l="l" t="t" r="r" b="b"/>
                <a:pathLst>
                  <a:path w="5716" h="685992">
                    <a:moveTo>
                      <a:pt x="0" y="0"/>
                    </a:moveTo>
                    <a:lnTo>
                      <a:pt x="5717" y="0"/>
                    </a:lnTo>
                    <a:lnTo>
                      <a:pt x="5717" y="685993"/>
                    </a:lnTo>
                    <a:lnTo>
                      <a:pt x="0" y="685993"/>
                    </a:lnTo>
                    <a:close/>
                  </a:path>
                </a:pathLst>
              </a:custGeom>
              <a:grpFill/>
              <a:ln w="2858" cap="flat">
                <a:noFill/>
                <a:prstDash val="solid"/>
                <a:miter/>
              </a:ln>
            </p:spPr>
            <p:txBody>
              <a:bodyPr anchor="ctr"/>
              <a:lstStyle/>
              <a:p>
                <a:endParaRPr lang="en-US"/>
              </a:p>
            </p:txBody>
          </p:sp>
          <p:sp>
            <p:nvSpPr>
              <p:cNvPr id="81" name="Freeform: Shape 80">
                <a:extLst>
                  <a:ext uri="{FF2B5EF4-FFF2-40B4-BE49-F238E27FC236}">
                    <a16:creationId xmlns:a16="http://schemas.microsoft.com/office/drawing/2014/main" id="{80589749-131E-9486-7E5E-F7B716ACB3C7}"/>
                  </a:ext>
                </a:extLst>
              </p:cNvPr>
              <p:cNvSpPr/>
              <p:nvPr/>
            </p:nvSpPr>
            <p:spPr>
              <a:xfrm>
                <a:off x="7513004" y="4096821"/>
                <a:ext cx="342996" cy="34299"/>
              </a:xfrm>
              <a:custGeom>
                <a:avLst/>
                <a:gdLst>
                  <a:gd name="connsiteX0" fmla="*/ 0 w 342996"/>
                  <a:gd name="connsiteY0" fmla="*/ 0 h 34299"/>
                  <a:gd name="connsiteX1" fmla="*/ 342996 w 342996"/>
                  <a:gd name="connsiteY1" fmla="*/ 0 h 34299"/>
                  <a:gd name="connsiteX2" fmla="*/ 342996 w 342996"/>
                  <a:gd name="connsiteY2" fmla="*/ 34300 h 34299"/>
                  <a:gd name="connsiteX3" fmla="*/ 0 w 342996"/>
                  <a:gd name="connsiteY3" fmla="*/ 34300 h 34299"/>
                </a:gdLst>
                <a:ahLst/>
                <a:cxnLst>
                  <a:cxn ang="0">
                    <a:pos x="connsiteX0" y="connsiteY0"/>
                  </a:cxn>
                  <a:cxn ang="0">
                    <a:pos x="connsiteX1" y="connsiteY1"/>
                  </a:cxn>
                  <a:cxn ang="0">
                    <a:pos x="connsiteX2" y="connsiteY2"/>
                  </a:cxn>
                  <a:cxn ang="0">
                    <a:pos x="connsiteX3" y="connsiteY3"/>
                  </a:cxn>
                </a:cxnLst>
                <a:rect l="l" t="t" r="r" b="b"/>
                <a:pathLst>
                  <a:path w="342996" h="34299">
                    <a:moveTo>
                      <a:pt x="0" y="0"/>
                    </a:moveTo>
                    <a:lnTo>
                      <a:pt x="342996" y="0"/>
                    </a:lnTo>
                    <a:lnTo>
                      <a:pt x="342996" y="34300"/>
                    </a:lnTo>
                    <a:lnTo>
                      <a:pt x="0" y="34300"/>
                    </a:lnTo>
                    <a:close/>
                  </a:path>
                </a:pathLst>
              </a:custGeom>
              <a:grpFill/>
              <a:ln w="2858" cap="flat">
                <a:noFill/>
                <a:prstDash val="solid"/>
                <a:miter/>
              </a:ln>
            </p:spPr>
            <p:txBody>
              <a:bodyPr anchor="ctr"/>
              <a:lstStyle/>
              <a:p>
                <a:endParaRPr lang="en-US"/>
              </a:p>
            </p:txBody>
          </p:sp>
          <p:sp>
            <p:nvSpPr>
              <p:cNvPr id="82" name="Freeform: Shape 81">
                <a:extLst>
                  <a:ext uri="{FF2B5EF4-FFF2-40B4-BE49-F238E27FC236}">
                    <a16:creationId xmlns:a16="http://schemas.microsoft.com/office/drawing/2014/main" id="{E14A12A4-6B6A-1EF8-AC08-44EF937F663F}"/>
                  </a:ext>
                </a:extLst>
              </p:cNvPr>
              <p:cNvSpPr/>
              <p:nvPr/>
            </p:nvSpPr>
            <p:spPr>
              <a:xfrm>
                <a:off x="7513004" y="4165420"/>
                <a:ext cx="342996" cy="34299"/>
              </a:xfrm>
              <a:custGeom>
                <a:avLst/>
                <a:gdLst>
                  <a:gd name="connsiteX0" fmla="*/ 0 w 342996"/>
                  <a:gd name="connsiteY0" fmla="*/ 0 h 34299"/>
                  <a:gd name="connsiteX1" fmla="*/ 342996 w 342996"/>
                  <a:gd name="connsiteY1" fmla="*/ 0 h 34299"/>
                  <a:gd name="connsiteX2" fmla="*/ 342996 w 342996"/>
                  <a:gd name="connsiteY2" fmla="*/ 34300 h 34299"/>
                  <a:gd name="connsiteX3" fmla="*/ 0 w 342996"/>
                  <a:gd name="connsiteY3" fmla="*/ 34300 h 34299"/>
                </a:gdLst>
                <a:ahLst/>
                <a:cxnLst>
                  <a:cxn ang="0">
                    <a:pos x="connsiteX0" y="connsiteY0"/>
                  </a:cxn>
                  <a:cxn ang="0">
                    <a:pos x="connsiteX1" y="connsiteY1"/>
                  </a:cxn>
                  <a:cxn ang="0">
                    <a:pos x="connsiteX2" y="connsiteY2"/>
                  </a:cxn>
                  <a:cxn ang="0">
                    <a:pos x="connsiteX3" y="connsiteY3"/>
                  </a:cxn>
                </a:cxnLst>
                <a:rect l="l" t="t" r="r" b="b"/>
                <a:pathLst>
                  <a:path w="342996" h="34299">
                    <a:moveTo>
                      <a:pt x="0" y="0"/>
                    </a:moveTo>
                    <a:lnTo>
                      <a:pt x="342996" y="0"/>
                    </a:lnTo>
                    <a:lnTo>
                      <a:pt x="342996" y="34300"/>
                    </a:lnTo>
                    <a:lnTo>
                      <a:pt x="0" y="34300"/>
                    </a:lnTo>
                    <a:close/>
                  </a:path>
                </a:pathLst>
              </a:custGeom>
              <a:grpFill/>
              <a:ln w="2858" cap="flat">
                <a:noFill/>
                <a:prstDash val="solid"/>
                <a:miter/>
              </a:ln>
            </p:spPr>
            <p:txBody>
              <a:bodyPr anchor="ctr"/>
              <a:lstStyle/>
              <a:p>
                <a:endParaRPr lang="en-US"/>
              </a:p>
            </p:txBody>
          </p:sp>
          <p:sp>
            <p:nvSpPr>
              <p:cNvPr id="83" name="Freeform: Shape 82">
                <a:extLst>
                  <a:ext uri="{FF2B5EF4-FFF2-40B4-BE49-F238E27FC236}">
                    <a16:creationId xmlns:a16="http://schemas.microsoft.com/office/drawing/2014/main" id="{3E194636-F1BD-7569-F0E2-E0DD5C0D7BE7}"/>
                  </a:ext>
                </a:extLst>
              </p:cNvPr>
              <p:cNvSpPr/>
              <p:nvPr/>
            </p:nvSpPr>
            <p:spPr>
              <a:xfrm>
                <a:off x="7513004" y="4239736"/>
                <a:ext cx="342996" cy="34299"/>
              </a:xfrm>
              <a:custGeom>
                <a:avLst/>
                <a:gdLst>
                  <a:gd name="connsiteX0" fmla="*/ 0 w 342996"/>
                  <a:gd name="connsiteY0" fmla="*/ 0 h 34299"/>
                  <a:gd name="connsiteX1" fmla="*/ 342996 w 342996"/>
                  <a:gd name="connsiteY1" fmla="*/ 0 h 34299"/>
                  <a:gd name="connsiteX2" fmla="*/ 342996 w 342996"/>
                  <a:gd name="connsiteY2" fmla="*/ 34300 h 34299"/>
                  <a:gd name="connsiteX3" fmla="*/ 0 w 342996"/>
                  <a:gd name="connsiteY3" fmla="*/ 34300 h 34299"/>
                </a:gdLst>
                <a:ahLst/>
                <a:cxnLst>
                  <a:cxn ang="0">
                    <a:pos x="connsiteX0" y="connsiteY0"/>
                  </a:cxn>
                  <a:cxn ang="0">
                    <a:pos x="connsiteX1" y="connsiteY1"/>
                  </a:cxn>
                  <a:cxn ang="0">
                    <a:pos x="connsiteX2" y="connsiteY2"/>
                  </a:cxn>
                  <a:cxn ang="0">
                    <a:pos x="connsiteX3" y="connsiteY3"/>
                  </a:cxn>
                </a:cxnLst>
                <a:rect l="l" t="t" r="r" b="b"/>
                <a:pathLst>
                  <a:path w="342996" h="34299">
                    <a:moveTo>
                      <a:pt x="0" y="0"/>
                    </a:moveTo>
                    <a:lnTo>
                      <a:pt x="342996" y="0"/>
                    </a:lnTo>
                    <a:lnTo>
                      <a:pt x="342996" y="34300"/>
                    </a:lnTo>
                    <a:lnTo>
                      <a:pt x="0" y="34300"/>
                    </a:lnTo>
                    <a:close/>
                  </a:path>
                </a:pathLst>
              </a:custGeom>
              <a:grpFill/>
              <a:ln w="2858" cap="flat">
                <a:noFill/>
                <a:prstDash val="solid"/>
                <a:miter/>
              </a:ln>
            </p:spPr>
            <p:txBody>
              <a:bodyPr anchor="ctr"/>
              <a:lstStyle/>
              <a:p>
                <a:endParaRPr lang="en-US"/>
              </a:p>
            </p:txBody>
          </p:sp>
          <p:sp>
            <p:nvSpPr>
              <p:cNvPr id="84" name="Freeform: Shape 83">
                <a:extLst>
                  <a:ext uri="{FF2B5EF4-FFF2-40B4-BE49-F238E27FC236}">
                    <a16:creationId xmlns:a16="http://schemas.microsoft.com/office/drawing/2014/main" id="{80412D79-ECB1-84C9-3709-6238FD390C1B}"/>
                  </a:ext>
                </a:extLst>
              </p:cNvPr>
              <p:cNvSpPr/>
              <p:nvPr/>
            </p:nvSpPr>
            <p:spPr>
              <a:xfrm>
                <a:off x="7513004" y="4308335"/>
                <a:ext cx="342996" cy="34299"/>
              </a:xfrm>
              <a:custGeom>
                <a:avLst/>
                <a:gdLst>
                  <a:gd name="connsiteX0" fmla="*/ 0 w 342996"/>
                  <a:gd name="connsiteY0" fmla="*/ 0 h 34299"/>
                  <a:gd name="connsiteX1" fmla="*/ 342996 w 342996"/>
                  <a:gd name="connsiteY1" fmla="*/ 0 h 34299"/>
                  <a:gd name="connsiteX2" fmla="*/ 342996 w 342996"/>
                  <a:gd name="connsiteY2" fmla="*/ 34300 h 34299"/>
                  <a:gd name="connsiteX3" fmla="*/ 0 w 342996"/>
                  <a:gd name="connsiteY3" fmla="*/ 34300 h 34299"/>
                </a:gdLst>
                <a:ahLst/>
                <a:cxnLst>
                  <a:cxn ang="0">
                    <a:pos x="connsiteX0" y="connsiteY0"/>
                  </a:cxn>
                  <a:cxn ang="0">
                    <a:pos x="connsiteX1" y="connsiteY1"/>
                  </a:cxn>
                  <a:cxn ang="0">
                    <a:pos x="connsiteX2" y="connsiteY2"/>
                  </a:cxn>
                  <a:cxn ang="0">
                    <a:pos x="connsiteX3" y="connsiteY3"/>
                  </a:cxn>
                </a:cxnLst>
                <a:rect l="l" t="t" r="r" b="b"/>
                <a:pathLst>
                  <a:path w="342996" h="34299">
                    <a:moveTo>
                      <a:pt x="0" y="0"/>
                    </a:moveTo>
                    <a:lnTo>
                      <a:pt x="342996" y="0"/>
                    </a:lnTo>
                    <a:lnTo>
                      <a:pt x="342996" y="34300"/>
                    </a:lnTo>
                    <a:lnTo>
                      <a:pt x="0" y="34300"/>
                    </a:lnTo>
                    <a:close/>
                  </a:path>
                </a:pathLst>
              </a:custGeom>
              <a:grpFill/>
              <a:ln w="2858" cap="flat">
                <a:noFill/>
                <a:prstDash val="solid"/>
                <a:miter/>
              </a:ln>
            </p:spPr>
            <p:txBody>
              <a:bodyPr anchor="ctr"/>
              <a:lstStyle/>
              <a:p>
                <a:endParaRPr lang="en-US"/>
              </a:p>
            </p:txBody>
          </p:sp>
        </p:grpSp>
        <p:sp>
          <p:nvSpPr>
            <p:cNvPr id="85" name="Freeform: Shape 84">
              <a:extLst>
                <a:ext uri="{FF2B5EF4-FFF2-40B4-BE49-F238E27FC236}">
                  <a16:creationId xmlns:a16="http://schemas.microsoft.com/office/drawing/2014/main" id="{2C1A3B5D-8110-8969-5692-322485CAF99A}"/>
                </a:ext>
              </a:extLst>
            </p:cNvPr>
            <p:cNvSpPr/>
            <p:nvPr/>
          </p:nvSpPr>
          <p:spPr>
            <a:xfrm>
              <a:off x="7190016" y="4305476"/>
              <a:ext cx="1060429" cy="528788"/>
            </a:xfrm>
            <a:custGeom>
              <a:avLst/>
              <a:gdLst>
                <a:gd name="connsiteX0" fmla="*/ 936466 w 1060429"/>
                <a:gd name="connsiteY0" fmla="*/ 254598 h 528788"/>
                <a:gd name="connsiteX1" fmla="*/ 828942 w 1060429"/>
                <a:gd name="connsiteY1" fmla="*/ 300560 h 528788"/>
                <a:gd name="connsiteX2" fmla="*/ 786419 w 1060429"/>
                <a:gd name="connsiteY2" fmla="*/ 231140 h 528788"/>
                <a:gd name="connsiteX3" fmla="*/ 684369 w 1060429"/>
                <a:gd name="connsiteY3" fmla="*/ 181386 h 528788"/>
                <a:gd name="connsiteX4" fmla="*/ 610936 w 1060429"/>
                <a:gd name="connsiteY4" fmla="*/ 136336 h 528788"/>
                <a:gd name="connsiteX5" fmla="*/ 463045 w 1060429"/>
                <a:gd name="connsiteY5" fmla="*/ 54306 h 528788"/>
                <a:gd name="connsiteX6" fmla="*/ 411064 w 1060429"/>
                <a:gd name="connsiteY6" fmla="*/ 62189 h 528788"/>
                <a:gd name="connsiteX7" fmla="*/ 329328 w 1060429"/>
                <a:gd name="connsiteY7" fmla="*/ 45774 h 528788"/>
                <a:gd name="connsiteX8" fmla="*/ 195148 w 1060429"/>
                <a:gd name="connsiteY8" fmla="*/ 98 h 528788"/>
                <a:gd name="connsiteX9" fmla="*/ 57 w 1060429"/>
                <a:gd name="connsiteY9" fmla="*/ 196649 h 528788"/>
                <a:gd name="connsiteX10" fmla="*/ 201510 w 1060429"/>
                <a:gd name="connsiteY10" fmla="*/ 403021 h 528788"/>
                <a:gd name="connsiteX11" fmla="*/ 337806 w 1060429"/>
                <a:gd name="connsiteY11" fmla="*/ 349906 h 528788"/>
                <a:gd name="connsiteX12" fmla="*/ 463045 w 1060429"/>
                <a:gd name="connsiteY12" fmla="*/ 403021 h 528788"/>
                <a:gd name="connsiteX13" fmla="*/ 494872 w 1060429"/>
                <a:gd name="connsiteY13" fmla="*/ 400072 h 528788"/>
                <a:gd name="connsiteX14" fmla="*/ 539839 w 1060429"/>
                <a:gd name="connsiteY14" fmla="*/ 477720 h 528788"/>
                <a:gd name="connsiteX15" fmla="*/ 786419 w 1060429"/>
                <a:gd name="connsiteY15" fmla="*/ 477720 h 528788"/>
                <a:gd name="connsiteX16" fmla="*/ 811789 w 1060429"/>
                <a:gd name="connsiteY16" fmla="*/ 445525 h 528788"/>
                <a:gd name="connsiteX17" fmla="*/ 928948 w 1060429"/>
                <a:gd name="connsiteY17" fmla="*/ 517354 h 528788"/>
                <a:gd name="connsiteX18" fmla="*/ 1060333 w 1060429"/>
                <a:gd name="connsiteY18" fmla="*/ 380758 h 528788"/>
                <a:gd name="connsiteX19" fmla="*/ 936466 w 1060429"/>
                <a:gd name="connsiteY19" fmla="*/ 254598 h 52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0429" h="528788">
                  <a:moveTo>
                    <a:pt x="936466" y="254598"/>
                  </a:moveTo>
                  <a:cubicBezTo>
                    <a:pt x="893400" y="252200"/>
                    <a:pt x="854558" y="270562"/>
                    <a:pt x="828942" y="300560"/>
                  </a:cubicBezTo>
                  <a:cubicBezTo>
                    <a:pt x="820719" y="275181"/>
                    <a:pt x="806579" y="251300"/>
                    <a:pt x="786419" y="231140"/>
                  </a:cubicBezTo>
                  <a:cubicBezTo>
                    <a:pt x="757785" y="202509"/>
                    <a:pt x="721673" y="185931"/>
                    <a:pt x="684369" y="181386"/>
                  </a:cubicBezTo>
                  <a:cubicBezTo>
                    <a:pt x="654400" y="177736"/>
                    <a:pt x="626943" y="161935"/>
                    <a:pt x="610936" y="136336"/>
                  </a:cubicBezTo>
                  <a:cubicBezTo>
                    <a:pt x="580135" y="87076"/>
                    <a:pt x="525427" y="54306"/>
                    <a:pt x="463045" y="54306"/>
                  </a:cubicBezTo>
                  <a:cubicBezTo>
                    <a:pt x="444941" y="54306"/>
                    <a:pt x="427482" y="57067"/>
                    <a:pt x="411064" y="62189"/>
                  </a:cubicBezTo>
                  <a:cubicBezTo>
                    <a:pt x="382918" y="70970"/>
                    <a:pt x="352100" y="64501"/>
                    <a:pt x="329328" y="45774"/>
                  </a:cubicBezTo>
                  <a:cubicBezTo>
                    <a:pt x="293042" y="15933"/>
                    <a:pt x="246154" y="-1474"/>
                    <a:pt x="195148" y="98"/>
                  </a:cubicBezTo>
                  <a:cubicBezTo>
                    <a:pt x="88847" y="3377"/>
                    <a:pt x="2561" y="90329"/>
                    <a:pt x="57" y="196649"/>
                  </a:cubicBezTo>
                  <a:cubicBezTo>
                    <a:pt x="-2615" y="310161"/>
                    <a:pt x="88602" y="403021"/>
                    <a:pt x="201510" y="403021"/>
                  </a:cubicBezTo>
                  <a:cubicBezTo>
                    <a:pt x="254077" y="403021"/>
                    <a:pt x="301928" y="382876"/>
                    <a:pt x="337806" y="349906"/>
                  </a:cubicBezTo>
                  <a:cubicBezTo>
                    <a:pt x="369501" y="382642"/>
                    <a:pt x="413882" y="403021"/>
                    <a:pt x="463045" y="403021"/>
                  </a:cubicBezTo>
                  <a:cubicBezTo>
                    <a:pt x="473921" y="403021"/>
                    <a:pt x="484545" y="401975"/>
                    <a:pt x="494872" y="400072"/>
                  </a:cubicBezTo>
                  <a:cubicBezTo>
                    <a:pt x="502558" y="428512"/>
                    <a:pt x="517516" y="455394"/>
                    <a:pt x="539839" y="477720"/>
                  </a:cubicBezTo>
                  <a:cubicBezTo>
                    <a:pt x="607930" y="545811"/>
                    <a:pt x="718329" y="545811"/>
                    <a:pt x="786419" y="477720"/>
                  </a:cubicBezTo>
                  <a:cubicBezTo>
                    <a:pt x="796337" y="467805"/>
                    <a:pt x="804764" y="456972"/>
                    <a:pt x="811789" y="445525"/>
                  </a:cubicBezTo>
                  <a:cubicBezTo>
                    <a:pt x="833535" y="488148"/>
                    <a:pt x="877819" y="517354"/>
                    <a:pt x="928948" y="517354"/>
                  </a:cubicBezTo>
                  <a:cubicBezTo>
                    <a:pt x="1003261" y="517354"/>
                    <a:pt x="1063174" y="455703"/>
                    <a:pt x="1060333" y="380758"/>
                  </a:cubicBezTo>
                  <a:cubicBezTo>
                    <a:pt x="1057783" y="313514"/>
                    <a:pt x="1003653" y="258343"/>
                    <a:pt x="936466" y="254598"/>
                  </a:cubicBezTo>
                  <a:close/>
                </a:path>
              </a:pathLst>
            </a:custGeom>
            <a:solidFill>
              <a:srgbClr val="036B9F"/>
            </a:solidFill>
            <a:ln w="2858" cap="flat">
              <a:noFill/>
              <a:prstDash val="solid"/>
              <a:miter/>
            </a:ln>
          </p:spPr>
          <p:txBody>
            <a:bodyPr anchor="ctr"/>
            <a:lstStyle/>
            <a:p>
              <a:endParaRPr lang="en-US"/>
            </a:p>
          </p:txBody>
        </p:sp>
        <p:grpSp>
          <p:nvGrpSpPr>
            <p:cNvPr id="86" name="Graphic 2" descr="A city block with various buildings, skyscrapers and trees">
              <a:extLst>
                <a:ext uri="{FF2B5EF4-FFF2-40B4-BE49-F238E27FC236}">
                  <a16:creationId xmlns:a16="http://schemas.microsoft.com/office/drawing/2014/main" id="{1D7DF5D6-EEEF-FEB5-9DEC-6D488A44C7EF}"/>
                </a:ext>
              </a:extLst>
            </p:cNvPr>
            <p:cNvGrpSpPr/>
            <p:nvPr/>
          </p:nvGrpSpPr>
          <p:grpSpPr>
            <a:xfrm>
              <a:off x="6929764" y="3307930"/>
              <a:ext cx="240243" cy="1806446"/>
              <a:chOff x="6929764" y="3307930"/>
              <a:chExt cx="240243" cy="1806446"/>
            </a:xfrm>
          </p:grpSpPr>
          <p:sp>
            <p:nvSpPr>
              <p:cNvPr id="87" name="Freeform: Shape 86">
                <a:extLst>
                  <a:ext uri="{FF2B5EF4-FFF2-40B4-BE49-F238E27FC236}">
                    <a16:creationId xmlns:a16="http://schemas.microsoft.com/office/drawing/2014/main" id="{65B6AA02-0CE4-2EFE-93C7-76101E0EA0A3}"/>
                  </a:ext>
                </a:extLst>
              </p:cNvPr>
              <p:cNvSpPr/>
              <p:nvPr/>
            </p:nvSpPr>
            <p:spPr>
              <a:xfrm>
                <a:off x="6969926" y="3307930"/>
                <a:ext cx="137198" cy="111473"/>
              </a:xfrm>
              <a:custGeom>
                <a:avLst/>
                <a:gdLst>
                  <a:gd name="connsiteX0" fmla="*/ 81462 w 137198"/>
                  <a:gd name="connsiteY0" fmla="*/ 68599 h 111473"/>
                  <a:gd name="connsiteX1" fmla="*/ 81462 w 137198"/>
                  <a:gd name="connsiteY1" fmla="*/ 0 h 111473"/>
                  <a:gd name="connsiteX2" fmla="*/ 78603 w 137198"/>
                  <a:gd name="connsiteY2" fmla="*/ 0 h 111473"/>
                  <a:gd name="connsiteX3" fmla="*/ 78603 w 137198"/>
                  <a:gd name="connsiteY3" fmla="*/ 68599 h 111473"/>
                  <a:gd name="connsiteX4" fmla="*/ 52879 w 137198"/>
                  <a:gd name="connsiteY4" fmla="*/ 68599 h 111473"/>
                  <a:gd name="connsiteX5" fmla="*/ 52879 w 137198"/>
                  <a:gd name="connsiteY5" fmla="*/ 0 h 111473"/>
                  <a:gd name="connsiteX6" fmla="*/ 50020 w 137198"/>
                  <a:gd name="connsiteY6" fmla="*/ 0 h 111473"/>
                  <a:gd name="connsiteX7" fmla="*/ 50020 w 137198"/>
                  <a:gd name="connsiteY7" fmla="*/ 68599 h 111473"/>
                  <a:gd name="connsiteX8" fmla="*/ 0 w 137198"/>
                  <a:gd name="connsiteY8" fmla="*/ 68599 h 111473"/>
                  <a:gd name="connsiteX9" fmla="*/ 0 w 137198"/>
                  <a:gd name="connsiteY9" fmla="*/ 111474 h 111473"/>
                  <a:gd name="connsiteX10" fmla="*/ 137199 w 137198"/>
                  <a:gd name="connsiteY10" fmla="*/ 111474 h 111473"/>
                  <a:gd name="connsiteX11" fmla="*/ 137199 w 137198"/>
                  <a:gd name="connsiteY11" fmla="*/ 68599 h 11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198" h="111473">
                    <a:moveTo>
                      <a:pt x="81462" y="68599"/>
                    </a:moveTo>
                    <a:lnTo>
                      <a:pt x="81462" y="0"/>
                    </a:lnTo>
                    <a:lnTo>
                      <a:pt x="78603" y="0"/>
                    </a:lnTo>
                    <a:lnTo>
                      <a:pt x="78603" y="68599"/>
                    </a:lnTo>
                    <a:lnTo>
                      <a:pt x="52879" y="68599"/>
                    </a:lnTo>
                    <a:lnTo>
                      <a:pt x="52879" y="0"/>
                    </a:lnTo>
                    <a:lnTo>
                      <a:pt x="50020" y="0"/>
                    </a:lnTo>
                    <a:lnTo>
                      <a:pt x="50020" y="68599"/>
                    </a:lnTo>
                    <a:lnTo>
                      <a:pt x="0" y="68599"/>
                    </a:lnTo>
                    <a:lnTo>
                      <a:pt x="0" y="111474"/>
                    </a:lnTo>
                    <a:lnTo>
                      <a:pt x="137199" y="111474"/>
                    </a:lnTo>
                    <a:lnTo>
                      <a:pt x="137199" y="68599"/>
                    </a:lnTo>
                    <a:close/>
                  </a:path>
                </a:pathLst>
              </a:custGeom>
              <a:solidFill>
                <a:srgbClr val="505050"/>
              </a:solidFill>
              <a:ln w="2858" cap="flat">
                <a:noFill/>
                <a:prstDash val="solid"/>
                <a:miter/>
              </a:ln>
            </p:spPr>
            <p:txBody>
              <a:bodyPr anchor="ctr"/>
              <a:lstStyle/>
              <a:p>
                <a:endParaRPr lang="en-US"/>
              </a:p>
            </p:txBody>
          </p:sp>
          <p:sp>
            <p:nvSpPr>
              <p:cNvPr id="88" name="Freeform: Shape 87">
                <a:extLst>
                  <a:ext uri="{FF2B5EF4-FFF2-40B4-BE49-F238E27FC236}">
                    <a16:creationId xmlns:a16="http://schemas.microsoft.com/office/drawing/2014/main" id="{228871EB-CFC9-C2C0-2F46-0EEC28842017}"/>
                  </a:ext>
                </a:extLst>
              </p:cNvPr>
              <p:cNvSpPr/>
              <p:nvPr/>
            </p:nvSpPr>
            <p:spPr>
              <a:xfrm>
                <a:off x="6929764" y="3410829"/>
                <a:ext cx="234526" cy="1703547"/>
              </a:xfrm>
              <a:custGeom>
                <a:avLst/>
                <a:gdLst>
                  <a:gd name="connsiteX0" fmla="*/ 0 w 234526"/>
                  <a:gd name="connsiteY0" fmla="*/ 1703548 h 1703547"/>
                  <a:gd name="connsiteX1" fmla="*/ 0 w 234526"/>
                  <a:gd name="connsiteY1" fmla="*/ 0 h 1703547"/>
                  <a:gd name="connsiteX2" fmla="*/ 160782 w 234526"/>
                  <a:gd name="connsiteY2" fmla="*/ 0 h 1703547"/>
                  <a:gd name="connsiteX3" fmla="*/ 234527 w 234526"/>
                  <a:gd name="connsiteY3" fmla="*/ 28583 h 1703547"/>
                  <a:gd name="connsiteX4" fmla="*/ 234527 w 234526"/>
                  <a:gd name="connsiteY4" fmla="*/ 1703545 h 1703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526" h="1703547">
                    <a:moveTo>
                      <a:pt x="0" y="1703548"/>
                    </a:moveTo>
                    <a:lnTo>
                      <a:pt x="0" y="0"/>
                    </a:lnTo>
                    <a:lnTo>
                      <a:pt x="160782" y="0"/>
                    </a:lnTo>
                    <a:lnTo>
                      <a:pt x="234527" y="28583"/>
                    </a:lnTo>
                    <a:lnTo>
                      <a:pt x="234527" y="1703545"/>
                    </a:lnTo>
                    <a:close/>
                  </a:path>
                </a:pathLst>
              </a:custGeom>
              <a:solidFill>
                <a:srgbClr val="509689"/>
              </a:solidFill>
              <a:ln w="2858" cap="flat">
                <a:noFill/>
                <a:prstDash val="solid"/>
                <a:miter/>
              </a:ln>
            </p:spPr>
            <p:txBody>
              <a:bodyPr anchor="ctr"/>
              <a:lstStyle/>
              <a:p>
                <a:endParaRPr lang="en-US"/>
              </a:p>
            </p:txBody>
          </p:sp>
          <p:sp>
            <p:nvSpPr>
              <p:cNvPr id="89" name="Freeform: Shape 88">
                <a:extLst>
                  <a:ext uri="{FF2B5EF4-FFF2-40B4-BE49-F238E27FC236}">
                    <a16:creationId xmlns:a16="http://schemas.microsoft.com/office/drawing/2014/main" id="{9084F692-8F77-4D0A-F87A-D5693919BD79}"/>
                  </a:ext>
                </a:extLst>
              </p:cNvPr>
              <p:cNvSpPr/>
              <p:nvPr/>
            </p:nvSpPr>
            <p:spPr>
              <a:xfrm>
                <a:off x="7001368" y="3445128"/>
                <a:ext cx="28583" cy="1017555"/>
              </a:xfrm>
              <a:custGeom>
                <a:avLst/>
                <a:gdLst>
                  <a:gd name="connsiteX0" fmla="*/ 28583 w 28583"/>
                  <a:gd name="connsiteY0" fmla="*/ 1017556 h 1017555"/>
                  <a:gd name="connsiteX1" fmla="*/ 0 w 28583"/>
                  <a:gd name="connsiteY1" fmla="*/ 997547 h 1017555"/>
                  <a:gd name="connsiteX2" fmla="*/ 0 w 28583"/>
                  <a:gd name="connsiteY2" fmla="*/ 0 h 1017555"/>
                  <a:gd name="connsiteX3" fmla="*/ 28583 w 28583"/>
                  <a:gd name="connsiteY3" fmla="*/ 0 h 1017555"/>
                </a:gdLst>
                <a:ahLst/>
                <a:cxnLst>
                  <a:cxn ang="0">
                    <a:pos x="connsiteX0" y="connsiteY0"/>
                  </a:cxn>
                  <a:cxn ang="0">
                    <a:pos x="connsiteX1" y="connsiteY1"/>
                  </a:cxn>
                  <a:cxn ang="0">
                    <a:pos x="connsiteX2" y="connsiteY2"/>
                  </a:cxn>
                  <a:cxn ang="0">
                    <a:pos x="connsiteX3" y="connsiteY3"/>
                  </a:cxn>
                </a:cxnLst>
                <a:rect l="l" t="t" r="r" b="b"/>
                <a:pathLst>
                  <a:path w="28583" h="1017555">
                    <a:moveTo>
                      <a:pt x="28583" y="1017556"/>
                    </a:moveTo>
                    <a:lnTo>
                      <a:pt x="0" y="997547"/>
                    </a:lnTo>
                    <a:lnTo>
                      <a:pt x="0" y="0"/>
                    </a:lnTo>
                    <a:lnTo>
                      <a:pt x="28583" y="0"/>
                    </a:lnTo>
                    <a:close/>
                  </a:path>
                </a:pathLst>
              </a:custGeom>
              <a:solidFill>
                <a:srgbClr val="F2F2F2"/>
              </a:solidFill>
              <a:ln w="2858" cap="flat">
                <a:noFill/>
                <a:prstDash val="solid"/>
                <a:miter/>
              </a:ln>
            </p:spPr>
            <p:txBody>
              <a:bodyPr anchor="ctr"/>
              <a:lstStyle/>
              <a:p>
                <a:endParaRPr lang="en-US"/>
              </a:p>
            </p:txBody>
          </p:sp>
          <p:sp>
            <p:nvSpPr>
              <p:cNvPr id="90" name="Freeform: Shape 89">
                <a:extLst>
                  <a:ext uri="{FF2B5EF4-FFF2-40B4-BE49-F238E27FC236}">
                    <a16:creationId xmlns:a16="http://schemas.microsoft.com/office/drawing/2014/main" id="{B5AE9D8C-D6A7-C6F5-A1A9-CB0D8733E44B}"/>
                  </a:ext>
                </a:extLst>
              </p:cNvPr>
              <p:cNvSpPr/>
              <p:nvPr/>
            </p:nvSpPr>
            <p:spPr>
              <a:xfrm>
                <a:off x="7089975" y="3410829"/>
                <a:ext cx="80032" cy="1051855"/>
              </a:xfrm>
              <a:custGeom>
                <a:avLst/>
                <a:gdLst>
                  <a:gd name="connsiteX0" fmla="*/ 0 w 80032"/>
                  <a:gd name="connsiteY0" fmla="*/ 0 h 1051855"/>
                  <a:gd name="connsiteX1" fmla="*/ 0 w 80032"/>
                  <a:gd name="connsiteY1" fmla="*/ 743159 h 1051855"/>
                  <a:gd name="connsiteX2" fmla="*/ 40016 w 80032"/>
                  <a:gd name="connsiteY2" fmla="*/ 743159 h 1051855"/>
                  <a:gd name="connsiteX3" fmla="*/ 40016 w 80032"/>
                  <a:gd name="connsiteY3" fmla="*/ 1051855 h 1051855"/>
                  <a:gd name="connsiteX4" fmla="*/ 80032 w 80032"/>
                  <a:gd name="connsiteY4" fmla="*/ 1051855 h 1051855"/>
                  <a:gd name="connsiteX5" fmla="*/ 80032 w 80032"/>
                  <a:gd name="connsiteY5" fmla="*/ 0 h 105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32" h="1051855">
                    <a:moveTo>
                      <a:pt x="0" y="0"/>
                    </a:moveTo>
                    <a:lnTo>
                      <a:pt x="0" y="743159"/>
                    </a:lnTo>
                    <a:lnTo>
                      <a:pt x="40016" y="743159"/>
                    </a:lnTo>
                    <a:lnTo>
                      <a:pt x="40016" y="1051855"/>
                    </a:lnTo>
                    <a:lnTo>
                      <a:pt x="80032" y="1051855"/>
                    </a:lnTo>
                    <a:lnTo>
                      <a:pt x="80032" y="0"/>
                    </a:lnTo>
                    <a:close/>
                  </a:path>
                </a:pathLst>
              </a:custGeom>
              <a:solidFill>
                <a:srgbClr val="505050"/>
              </a:solidFill>
              <a:ln w="2858" cap="flat">
                <a:noFill/>
                <a:prstDash val="solid"/>
                <a:miter/>
              </a:ln>
            </p:spPr>
            <p:txBody>
              <a:bodyPr anchor="ctr"/>
              <a:lstStyle/>
              <a:p>
                <a:endParaRPr lang="en-US"/>
              </a:p>
            </p:txBody>
          </p:sp>
        </p:grpSp>
        <p:grpSp>
          <p:nvGrpSpPr>
            <p:cNvPr id="91" name="Graphic 2" descr="A city block with various buildings, skyscrapers and trees">
              <a:extLst>
                <a:ext uri="{FF2B5EF4-FFF2-40B4-BE49-F238E27FC236}">
                  <a16:creationId xmlns:a16="http://schemas.microsoft.com/office/drawing/2014/main" id="{CD2D8B31-986F-F8FC-01F8-B874F7134088}"/>
                </a:ext>
              </a:extLst>
            </p:cNvPr>
            <p:cNvGrpSpPr/>
            <p:nvPr/>
          </p:nvGrpSpPr>
          <p:grpSpPr>
            <a:xfrm>
              <a:off x="6524031" y="4268859"/>
              <a:ext cx="477336" cy="857490"/>
              <a:chOff x="6524031" y="4268859"/>
              <a:chExt cx="477336" cy="857490"/>
            </a:xfrm>
            <a:solidFill>
              <a:srgbClr val="036B9F"/>
            </a:solidFill>
          </p:grpSpPr>
          <p:sp>
            <p:nvSpPr>
              <p:cNvPr id="92" name="Freeform: Shape 91">
                <a:extLst>
                  <a:ext uri="{FF2B5EF4-FFF2-40B4-BE49-F238E27FC236}">
                    <a16:creationId xmlns:a16="http://schemas.microsoft.com/office/drawing/2014/main" id="{3F4782AD-51E7-D392-FB19-A9EE84057EB2}"/>
                  </a:ext>
                </a:extLst>
              </p:cNvPr>
              <p:cNvSpPr/>
              <p:nvPr/>
            </p:nvSpPr>
            <p:spPr>
              <a:xfrm>
                <a:off x="6524031" y="4268859"/>
                <a:ext cx="477336" cy="857490"/>
              </a:xfrm>
              <a:custGeom>
                <a:avLst/>
                <a:gdLst>
                  <a:gd name="connsiteX0" fmla="*/ 477336 w 477336"/>
                  <a:gd name="connsiteY0" fmla="*/ 857491 h 857490"/>
                  <a:gd name="connsiteX1" fmla="*/ 302028 w 477336"/>
                  <a:gd name="connsiteY1" fmla="*/ 857491 h 857490"/>
                  <a:gd name="connsiteX2" fmla="*/ 980 w 477336"/>
                  <a:gd name="connsiteY2" fmla="*/ 821476 h 857490"/>
                  <a:gd name="connsiteX3" fmla="*/ 0 w 477336"/>
                  <a:gd name="connsiteY3" fmla="*/ 0 h 857490"/>
                  <a:gd name="connsiteX4" fmla="*/ 477336 w 477336"/>
                  <a:gd name="connsiteY4" fmla="*/ 0 h 857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336" h="857490">
                    <a:moveTo>
                      <a:pt x="477336" y="857491"/>
                    </a:moveTo>
                    <a:lnTo>
                      <a:pt x="302028" y="857491"/>
                    </a:lnTo>
                    <a:lnTo>
                      <a:pt x="980" y="821476"/>
                    </a:lnTo>
                    <a:lnTo>
                      <a:pt x="0" y="0"/>
                    </a:lnTo>
                    <a:lnTo>
                      <a:pt x="477336" y="0"/>
                    </a:lnTo>
                    <a:close/>
                  </a:path>
                </a:pathLst>
              </a:custGeom>
              <a:grpFill/>
              <a:ln w="2858" cap="flat">
                <a:noFill/>
                <a:prstDash val="solid"/>
                <a:miter/>
              </a:ln>
            </p:spPr>
            <p:txBody>
              <a:bodyPr anchor="ctr"/>
              <a:lstStyle/>
              <a:p>
                <a:endParaRPr lang="en-US"/>
              </a:p>
            </p:txBody>
          </p:sp>
          <p:sp>
            <p:nvSpPr>
              <p:cNvPr id="93" name="Freeform: Shape 92">
                <a:extLst>
                  <a:ext uri="{FF2B5EF4-FFF2-40B4-BE49-F238E27FC236}">
                    <a16:creationId xmlns:a16="http://schemas.microsoft.com/office/drawing/2014/main" id="{19515500-E375-844C-A7CB-5C6FA10E81F0}"/>
                  </a:ext>
                </a:extLst>
              </p:cNvPr>
              <p:cNvSpPr/>
              <p:nvPr/>
            </p:nvSpPr>
            <p:spPr>
              <a:xfrm>
                <a:off x="6878461" y="4439817"/>
                <a:ext cx="22866" cy="85749"/>
              </a:xfrm>
              <a:custGeom>
                <a:avLst/>
                <a:gdLst>
                  <a:gd name="connsiteX0" fmla="*/ 0 w 22866"/>
                  <a:gd name="connsiteY0" fmla="*/ 0 h 85749"/>
                  <a:gd name="connsiteX1" fmla="*/ 22866 w 22866"/>
                  <a:gd name="connsiteY1" fmla="*/ 0 h 85749"/>
                  <a:gd name="connsiteX2" fmla="*/ 22866 w 22866"/>
                  <a:gd name="connsiteY2" fmla="*/ 85749 h 85749"/>
                  <a:gd name="connsiteX3" fmla="*/ 0 w 22866"/>
                  <a:gd name="connsiteY3" fmla="*/ 85749 h 85749"/>
                </a:gdLst>
                <a:ahLst/>
                <a:cxnLst>
                  <a:cxn ang="0">
                    <a:pos x="connsiteX0" y="connsiteY0"/>
                  </a:cxn>
                  <a:cxn ang="0">
                    <a:pos x="connsiteX1" y="connsiteY1"/>
                  </a:cxn>
                  <a:cxn ang="0">
                    <a:pos x="connsiteX2" y="connsiteY2"/>
                  </a:cxn>
                  <a:cxn ang="0">
                    <a:pos x="connsiteX3" y="connsiteY3"/>
                  </a:cxn>
                </a:cxnLst>
                <a:rect l="l" t="t" r="r" b="b"/>
                <a:pathLst>
                  <a:path w="22866" h="85749">
                    <a:moveTo>
                      <a:pt x="0" y="0"/>
                    </a:moveTo>
                    <a:lnTo>
                      <a:pt x="22866" y="0"/>
                    </a:lnTo>
                    <a:lnTo>
                      <a:pt x="22866" y="85749"/>
                    </a:lnTo>
                    <a:lnTo>
                      <a:pt x="0" y="85749"/>
                    </a:lnTo>
                    <a:close/>
                  </a:path>
                </a:pathLst>
              </a:custGeom>
              <a:grpFill/>
              <a:ln w="2858" cap="flat">
                <a:noFill/>
                <a:prstDash val="solid"/>
                <a:miter/>
              </a:ln>
            </p:spPr>
            <p:txBody>
              <a:bodyPr anchor="ctr"/>
              <a:lstStyle/>
              <a:p>
                <a:endParaRPr lang="en-US"/>
              </a:p>
            </p:txBody>
          </p:sp>
          <p:sp>
            <p:nvSpPr>
              <p:cNvPr id="94" name="Freeform: Shape 93">
                <a:extLst>
                  <a:ext uri="{FF2B5EF4-FFF2-40B4-BE49-F238E27FC236}">
                    <a16:creationId xmlns:a16="http://schemas.microsoft.com/office/drawing/2014/main" id="{60CD102C-8E30-738A-C83A-CCC2F439D97F}"/>
                  </a:ext>
                </a:extLst>
              </p:cNvPr>
              <p:cNvSpPr/>
              <p:nvPr/>
            </p:nvSpPr>
            <p:spPr>
              <a:xfrm>
                <a:off x="6878461" y="4611315"/>
                <a:ext cx="22866" cy="85749"/>
              </a:xfrm>
              <a:custGeom>
                <a:avLst/>
                <a:gdLst>
                  <a:gd name="connsiteX0" fmla="*/ 0 w 22866"/>
                  <a:gd name="connsiteY0" fmla="*/ 0 h 85749"/>
                  <a:gd name="connsiteX1" fmla="*/ 22866 w 22866"/>
                  <a:gd name="connsiteY1" fmla="*/ 0 h 85749"/>
                  <a:gd name="connsiteX2" fmla="*/ 22866 w 22866"/>
                  <a:gd name="connsiteY2" fmla="*/ 85749 h 85749"/>
                  <a:gd name="connsiteX3" fmla="*/ 0 w 22866"/>
                  <a:gd name="connsiteY3" fmla="*/ 85749 h 85749"/>
                </a:gdLst>
                <a:ahLst/>
                <a:cxnLst>
                  <a:cxn ang="0">
                    <a:pos x="connsiteX0" y="connsiteY0"/>
                  </a:cxn>
                  <a:cxn ang="0">
                    <a:pos x="connsiteX1" y="connsiteY1"/>
                  </a:cxn>
                  <a:cxn ang="0">
                    <a:pos x="connsiteX2" y="connsiteY2"/>
                  </a:cxn>
                  <a:cxn ang="0">
                    <a:pos x="connsiteX3" y="connsiteY3"/>
                  </a:cxn>
                </a:cxnLst>
                <a:rect l="l" t="t" r="r" b="b"/>
                <a:pathLst>
                  <a:path w="22866" h="85749">
                    <a:moveTo>
                      <a:pt x="0" y="0"/>
                    </a:moveTo>
                    <a:lnTo>
                      <a:pt x="22866" y="0"/>
                    </a:lnTo>
                    <a:lnTo>
                      <a:pt x="22866" y="85749"/>
                    </a:lnTo>
                    <a:lnTo>
                      <a:pt x="0" y="85749"/>
                    </a:lnTo>
                    <a:close/>
                  </a:path>
                </a:pathLst>
              </a:custGeom>
              <a:grpFill/>
              <a:ln w="2858" cap="flat">
                <a:noFill/>
                <a:prstDash val="solid"/>
                <a:miter/>
              </a:ln>
            </p:spPr>
            <p:txBody>
              <a:bodyPr anchor="ctr"/>
              <a:lstStyle/>
              <a:p>
                <a:endParaRPr lang="en-US"/>
              </a:p>
            </p:txBody>
          </p:sp>
          <p:sp>
            <p:nvSpPr>
              <p:cNvPr id="95" name="Freeform: Shape 94">
                <a:extLst>
                  <a:ext uri="{FF2B5EF4-FFF2-40B4-BE49-F238E27FC236}">
                    <a16:creationId xmlns:a16="http://schemas.microsoft.com/office/drawing/2014/main" id="{79B402A0-EF24-9987-4914-AE9E2C4CF1EE}"/>
                  </a:ext>
                </a:extLst>
              </p:cNvPr>
              <p:cNvSpPr/>
              <p:nvPr/>
            </p:nvSpPr>
            <p:spPr>
              <a:xfrm>
                <a:off x="6878461" y="4782814"/>
                <a:ext cx="22866" cy="85749"/>
              </a:xfrm>
              <a:custGeom>
                <a:avLst/>
                <a:gdLst>
                  <a:gd name="connsiteX0" fmla="*/ 0 w 22866"/>
                  <a:gd name="connsiteY0" fmla="*/ 0 h 85749"/>
                  <a:gd name="connsiteX1" fmla="*/ 22866 w 22866"/>
                  <a:gd name="connsiteY1" fmla="*/ 0 h 85749"/>
                  <a:gd name="connsiteX2" fmla="*/ 22866 w 22866"/>
                  <a:gd name="connsiteY2" fmla="*/ 85749 h 85749"/>
                  <a:gd name="connsiteX3" fmla="*/ 0 w 22866"/>
                  <a:gd name="connsiteY3" fmla="*/ 85749 h 85749"/>
                </a:gdLst>
                <a:ahLst/>
                <a:cxnLst>
                  <a:cxn ang="0">
                    <a:pos x="connsiteX0" y="connsiteY0"/>
                  </a:cxn>
                  <a:cxn ang="0">
                    <a:pos x="connsiteX1" y="connsiteY1"/>
                  </a:cxn>
                  <a:cxn ang="0">
                    <a:pos x="connsiteX2" y="connsiteY2"/>
                  </a:cxn>
                  <a:cxn ang="0">
                    <a:pos x="connsiteX3" y="connsiteY3"/>
                  </a:cxn>
                </a:cxnLst>
                <a:rect l="l" t="t" r="r" b="b"/>
                <a:pathLst>
                  <a:path w="22866" h="85749">
                    <a:moveTo>
                      <a:pt x="0" y="0"/>
                    </a:moveTo>
                    <a:lnTo>
                      <a:pt x="22866" y="0"/>
                    </a:lnTo>
                    <a:lnTo>
                      <a:pt x="22866" y="85749"/>
                    </a:lnTo>
                    <a:lnTo>
                      <a:pt x="0" y="85749"/>
                    </a:lnTo>
                    <a:close/>
                  </a:path>
                </a:pathLst>
              </a:custGeom>
              <a:grpFill/>
              <a:ln w="2858" cap="flat">
                <a:noFill/>
                <a:prstDash val="solid"/>
                <a:miter/>
              </a:ln>
            </p:spPr>
            <p:txBody>
              <a:bodyPr anchor="ctr"/>
              <a:lstStyle/>
              <a:p>
                <a:endParaRPr lang="en-US"/>
              </a:p>
            </p:txBody>
          </p:sp>
        </p:grpSp>
        <p:grpSp>
          <p:nvGrpSpPr>
            <p:cNvPr id="96" name="Graphic 2" descr="A city block with various buildings, skyscrapers and trees">
              <a:extLst>
                <a:ext uri="{FF2B5EF4-FFF2-40B4-BE49-F238E27FC236}">
                  <a16:creationId xmlns:a16="http://schemas.microsoft.com/office/drawing/2014/main" id="{688A961A-1781-524F-CC7F-B60EF771B243}"/>
                </a:ext>
              </a:extLst>
            </p:cNvPr>
            <p:cNvGrpSpPr/>
            <p:nvPr/>
          </p:nvGrpSpPr>
          <p:grpSpPr>
            <a:xfrm>
              <a:off x="5798023" y="4324713"/>
              <a:ext cx="1029197" cy="801636"/>
              <a:chOff x="5798023" y="4324713"/>
              <a:chExt cx="1029197" cy="801636"/>
            </a:xfrm>
          </p:grpSpPr>
          <p:sp>
            <p:nvSpPr>
              <p:cNvPr id="97" name="Freeform: Shape 96">
                <a:extLst>
                  <a:ext uri="{FF2B5EF4-FFF2-40B4-BE49-F238E27FC236}">
                    <a16:creationId xmlns:a16="http://schemas.microsoft.com/office/drawing/2014/main" id="{AFE3C50C-F4CC-904A-F0D8-8043ECB84EBF}"/>
                  </a:ext>
                </a:extLst>
              </p:cNvPr>
              <p:cNvSpPr/>
              <p:nvPr/>
            </p:nvSpPr>
            <p:spPr>
              <a:xfrm>
                <a:off x="6312726" y="4324713"/>
                <a:ext cx="400162" cy="43646"/>
              </a:xfrm>
              <a:custGeom>
                <a:avLst/>
                <a:gdLst>
                  <a:gd name="connsiteX0" fmla="*/ 14292 w 400162"/>
                  <a:gd name="connsiteY0" fmla="*/ 43646 h 43646"/>
                  <a:gd name="connsiteX1" fmla="*/ 400162 w 400162"/>
                  <a:gd name="connsiteY1" fmla="*/ 43646 h 43646"/>
                  <a:gd name="connsiteX2" fmla="*/ 400162 w 400162"/>
                  <a:gd name="connsiteY2" fmla="*/ 0 h 43646"/>
                  <a:gd name="connsiteX3" fmla="*/ 0 w 400162"/>
                  <a:gd name="connsiteY3" fmla="*/ 0 h 43646"/>
                  <a:gd name="connsiteX4" fmla="*/ 0 w 400162"/>
                  <a:gd name="connsiteY4" fmla="*/ 29895 h 43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62" h="43646">
                    <a:moveTo>
                      <a:pt x="14292" y="43646"/>
                    </a:moveTo>
                    <a:lnTo>
                      <a:pt x="400162" y="43646"/>
                    </a:lnTo>
                    <a:lnTo>
                      <a:pt x="400162" y="0"/>
                    </a:lnTo>
                    <a:lnTo>
                      <a:pt x="0" y="0"/>
                    </a:lnTo>
                    <a:lnTo>
                      <a:pt x="0" y="29895"/>
                    </a:lnTo>
                    <a:close/>
                  </a:path>
                </a:pathLst>
              </a:custGeom>
              <a:solidFill>
                <a:srgbClr val="737373"/>
              </a:solidFill>
              <a:ln w="2858" cap="flat">
                <a:noFill/>
                <a:prstDash val="solid"/>
                <a:miter/>
              </a:ln>
            </p:spPr>
            <p:txBody>
              <a:bodyPr anchor="ctr"/>
              <a:lstStyle/>
              <a:p>
                <a:endParaRPr lang="en-US"/>
              </a:p>
            </p:txBody>
          </p:sp>
          <p:sp>
            <p:nvSpPr>
              <p:cNvPr id="98" name="Freeform: Shape 97">
                <a:extLst>
                  <a:ext uri="{FF2B5EF4-FFF2-40B4-BE49-F238E27FC236}">
                    <a16:creationId xmlns:a16="http://schemas.microsoft.com/office/drawing/2014/main" id="{2CEB0B22-03A0-2350-B830-C5180B9AA7AD}"/>
                  </a:ext>
                </a:extLst>
              </p:cNvPr>
              <p:cNvSpPr/>
              <p:nvPr/>
            </p:nvSpPr>
            <p:spPr>
              <a:xfrm>
                <a:off x="5798023" y="4354608"/>
                <a:ext cx="1029197" cy="771741"/>
              </a:xfrm>
              <a:custGeom>
                <a:avLst/>
                <a:gdLst>
                  <a:gd name="connsiteX0" fmla="*/ 514703 w 1029197"/>
                  <a:gd name="connsiteY0" fmla="*/ 0 h 771741"/>
                  <a:gd name="connsiteX1" fmla="*/ 514703 w 1029197"/>
                  <a:gd name="connsiteY1" fmla="*/ 257247 h 771741"/>
                  <a:gd name="connsiteX2" fmla="*/ 171707 w 1029197"/>
                  <a:gd name="connsiteY2" fmla="*/ 257247 h 771741"/>
                  <a:gd name="connsiteX3" fmla="*/ 171707 w 1029197"/>
                  <a:gd name="connsiteY3" fmla="*/ 428745 h 771741"/>
                  <a:gd name="connsiteX4" fmla="*/ 209 w 1029197"/>
                  <a:gd name="connsiteY4" fmla="*/ 429197 h 771741"/>
                  <a:gd name="connsiteX5" fmla="*/ 0 w 1029197"/>
                  <a:gd name="connsiteY5" fmla="*/ 771742 h 771741"/>
                  <a:gd name="connsiteX6" fmla="*/ 1029197 w 1029197"/>
                  <a:gd name="connsiteY6" fmla="*/ 771742 h 771741"/>
                  <a:gd name="connsiteX7" fmla="*/ 1029197 w 1029197"/>
                  <a:gd name="connsiteY7" fmla="*/ 0 h 77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9197" h="771741">
                    <a:moveTo>
                      <a:pt x="514703" y="0"/>
                    </a:moveTo>
                    <a:lnTo>
                      <a:pt x="514703" y="257247"/>
                    </a:lnTo>
                    <a:lnTo>
                      <a:pt x="171707" y="257247"/>
                    </a:lnTo>
                    <a:lnTo>
                      <a:pt x="171707" y="428745"/>
                    </a:lnTo>
                    <a:lnTo>
                      <a:pt x="209" y="429197"/>
                    </a:lnTo>
                    <a:lnTo>
                      <a:pt x="0" y="771742"/>
                    </a:lnTo>
                    <a:lnTo>
                      <a:pt x="1029197" y="771742"/>
                    </a:lnTo>
                    <a:lnTo>
                      <a:pt x="1029197" y="0"/>
                    </a:lnTo>
                    <a:close/>
                  </a:path>
                </a:pathLst>
              </a:custGeom>
              <a:solidFill>
                <a:srgbClr val="FFFFFF"/>
              </a:solidFill>
              <a:ln w="2858" cap="flat">
                <a:noFill/>
                <a:prstDash val="solid"/>
                <a:miter/>
              </a:ln>
            </p:spPr>
            <p:txBody>
              <a:bodyPr anchor="ctr"/>
              <a:lstStyle/>
              <a:p>
                <a:endParaRPr lang="en-US" dirty="0"/>
              </a:p>
            </p:txBody>
          </p:sp>
          <p:sp>
            <p:nvSpPr>
              <p:cNvPr id="99" name="Freeform: Shape 98">
                <a:extLst>
                  <a:ext uri="{FF2B5EF4-FFF2-40B4-BE49-F238E27FC236}">
                    <a16:creationId xmlns:a16="http://schemas.microsoft.com/office/drawing/2014/main" id="{1B253D86-C32F-0884-F06A-520F91F2A376}"/>
                  </a:ext>
                </a:extLst>
              </p:cNvPr>
              <p:cNvSpPr/>
              <p:nvPr/>
            </p:nvSpPr>
            <p:spPr>
              <a:xfrm>
                <a:off x="6089547" y="4869540"/>
                <a:ext cx="80266" cy="84768"/>
              </a:xfrm>
              <a:custGeom>
                <a:avLst/>
                <a:gdLst>
                  <a:gd name="connsiteX0" fmla="*/ 0 w 80266"/>
                  <a:gd name="connsiteY0" fmla="*/ 0 h 84768"/>
                  <a:gd name="connsiteX1" fmla="*/ 80267 w 80266"/>
                  <a:gd name="connsiteY1" fmla="*/ 0 h 84768"/>
                  <a:gd name="connsiteX2" fmla="*/ 80267 w 80266"/>
                  <a:gd name="connsiteY2" fmla="*/ 84769 h 84768"/>
                  <a:gd name="connsiteX3" fmla="*/ 0 w 80266"/>
                  <a:gd name="connsiteY3" fmla="*/ 84769 h 84768"/>
                </a:gdLst>
                <a:ahLst/>
                <a:cxnLst>
                  <a:cxn ang="0">
                    <a:pos x="connsiteX0" y="connsiteY0"/>
                  </a:cxn>
                  <a:cxn ang="0">
                    <a:pos x="connsiteX1" y="connsiteY1"/>
                  </a:cxn>
                  <a:cxn ang="0">
                    <a:pos x="connsiteX2" y="connsiteY2"/>
                  </a:cxn>
                  <a:cxn ang="0">
                    <a:pos x="connsiteX3" y="connsiteY3"/>
                  </a:cxn>
                </a:cxnLst>
                <a:rect l="l" t="t" r="r" b="b"/>
                <a:pathLst>
                  <a:path w="80266" h="84768">
                    <a:moveTo>
                      <a:pt x="0" y="0"/>
                    </a:moveTo>
                    <a:lnTo>
                      <a:pt x="80267" y="0"/>
                    </a:lnTo>
                    <a:lnTo>
                      <a:pt x="80267" y="84769"/>
                    </a:lnTo>
                    <a:lnTo>
                      <a:pt x="0" y="84769"/>
                    </a:lnTo>
                    <a:close/>
                  </a:path>
                </a:pathLst>
              </a:custGeom>
              <a:solidFill>
                <a:srgbClr val="737373"/>
              </a:solidFill>
              <a:ln w="2858" cap="flat">
                <a:noFill/>
                <a:prstDash val="solid"/>
                <a:miter/>
              </a:ln>
            </p:spPr>
            <p:txBody>
              <a:bodyPr anchor="ctr"/>
              <a:lstStyle/>
              <a:p>
                <a:endParaRPr lang="en-US"/>
              </a:p>
            </p:txBody>
          </p:sp>
          <p:sp>
            <p:nvSpPr>
              <p:cNvPr id="100" name="Freeform: Shape 99">
                <a:extLst>
                  <a:ext uri="{FF2B5EF4-FFF2-40B4-BE49-F238E27FC236}">
                    <a16:creationId xmlns:a16="http://schemas.microsoft.com/office/drawing/2014/main" id="{F9EF039B-5F66-2CE3-4E28-73B7486A86D4}"/>
                  </a:ext>
                </a:extLst>
              </p:cNvPr>
              <p:cNvSpPr/>
              <p:nvPr/>
            </p:nvSpPr>
            <p:spPr>
              <a:xfrm>
                <a:off x="5969729" y="4869540"/>
                <a:ext cx="84897" cy="84768"/>
              </a:xfrm>
              <a:custGeom>
                <a:avLst/>
                <a:gdLst>
                  <a:gd name="connsiteX0" fmla="*/ 0 w 84897"/>
                  <a:gd name="connsiteY0" fmla="*/ 0 h 84768"/>
                  <a:gd name="connsiteX1" fmla="*/ 84897 w 84897"/>
                  <a:gd name="connsiteY1" fmla="*/ 0 h 84768"/>
                  <a:gd name="connsiteX2" fmla="*/ 84897 w 84897"/>
                  <a:gd name="connsiteY2" fmla="*/ 84769 h 84768"/>
                  <a:gd name="connsiteX3" fmla="*/ 0 w 84897"/>
                  <a:gd name="connsiteY3" fmla="*/ 84769 h 84768"/>
                </a:gdLst>
                <a:ahLst/>
                <a:cxnLst>
                  <a:cxn ang="0">
                    <a:pos x="connsiteX0" y="connsiteY0"/>
                  </a:cxn>
                  <a:cxn ang="0">
                    <a:pos x="connsiteX1" y="connsiteY1"/>
                  </a:cxn>
                  <a:cxn ang="0">
                    <a:pos x="connsiteX2" y="connsiteY2"/>
                  </a:cxn>
                  <a:cxn ang="0">
                    <a:pos x="connsiteX3" y="connsiteY3"/>
                  </a:cxn>
                </a:cxnLst>
                <a:rect l="l" t="t" r="r" b="b"/>
                <a:pathLst>
                  <a:path w="84897" h="84768">
                    <a:moveTo>
                      <a:pt x="0" y="0"/>
                    </a:moveTo>
                    <a:lnTo>
                      <a:pt x="84897" y="0"/>
                    </a:lnTo>
                    <a:lnTo>
                      <a:pt x="84897" y="84769"/>
                    </a:lnTo>
                    <a:lnTo>
                      <a:pt x="0" y="84769"/>
                    </a:lnTo>
                    <a:close/>
                  </a:path>
                </a:pathLst>
              </a:custGeom>
              <a:solidFill>
                <a:srgbClr val="737373"/>
              </a:solidFill>
              <a:ln w="2858" cap="flat">
                <a:noFill/>
                <a:prstDash val="solid"/>
                <a:miter/>
              </a:ln>
            </p:spPr>
            <p:txBody>
              <a:bodyPr anchor="ctr"/>
              <a:lstStyle/>
              <a:p>
                <a:endParaRPr lang="en-US"/>
              </a:p>
            </p:txBody>
          </p:sp>
          <p:sp>
            <p:nvSpPr>
              <p:cNvPr id="101" name="Freeform: Shape 100">
                <a:extLst>
                  <a:ext uri="{FF2B5EF4-FFF2-40B4-BE49-F238E27FC236}">
                    <a16:creationId xmlns:a16="http://schemas.microsoft.com/office/drawing/2014/main" id="{E5DC0CC0-28F7-373D-2676-910689DBDD18}"/>
                  </a:ext>
                </a:extLst>
              </p:cNvPr>
              <p:cNvSpPr/>
              <p:nvPr/>
            </p:nvSpPr>
            <p:spPr>
              <a:xfrm>
                <a:off x="6089547" y="4954312"/>
                <a:ext cx="80266" cy="84768"/>
              </a:xfrm>
              <a:custGeom>
                <a:avLst/>
                <a:gdLst>
                  <a:gd name="connsiteX0" fmla="*/ 0 w 80266"/>
                  <a:gd name="connsiteY0" fmla="*/ 0 h 84768"/>
                  <a:gd name="connsiteX1" fmla="*/ 80267 w 80266"/>
                  <a:gd name="connsiteY1" fmla="*/ 0 h 84768"/>
                  <a:gd name="connsiteX2" fmla="*/ 80267 w 80266"/>
                  <a:gd name="connsiteY2" fmla="*/ 84769 h 84768"/>
                  <a:gd name="connsiteX3" fmla="*/ 0 w 80266"/>
                  <a:gd name="connsiteY3" fmla="*/ 84769 h 84768"/>
                </a:gdLst>
                <a:ahLst/>
                <a:cxnLst>
                  <a:cxn ang="0">
                    <a:pos x="connsiteX0" y="connsiteY0"/>
                  </a:cxn>
                  <a:cxn ang="0">
                    <a:pos x="connsiteX1" y="connsiteY1"/>
                  </a:cxn>
                  <a:cxn ang="0">
                    <a:pos x="connsiteX2" y="connsiteY2"/>
                  </a:cxn>
                  <a:cxn ang="0">
                    <a:pos x="connsiteX3" y="connsiteY3"/>
                  </a:cxn>
                </a:cxnLst>
                <a:rect l="l" t="t" r="r" b="b"/>
                <a:pathLst>
                  <a:path w="80266" h="84768">
                    <a:moveTo>
                      <a:pt x="0" y="0"/>
                    </a:moveTo>
                    <a:lnTo>
                      <a:pt x="80267" y="0"/>
                    </a:lnTo>
                    <a:lnTo>
                      <a:pt x="80267" y="84769"/>
                    </a:lnTo>
                    <a:lnTo>
                      <a:pt x="0" y="84769"/>
                    </a:lnTo>
                    <a:close/>
                  </a:path>
                </a:pathLst>
              </a:custGeom>
              <a:solidFill>
                <a:srgbClr val="D2D2D2"/>
              </a:solidFill>
              <a:ln w="2858" cap="flat">
                <a:noFill/>
                <a:prstDash val="solid"/>
                <a:miter/>
              </a:ln>
            </p:spPr>
            <p:txBody>
              <a:bodyPr anchor="ctr"/>
              <a:lstStyle/>
              <a:p>
                <a:endParaRPr lang="en-US"/>
              </a:p>
            </p:txBody>
          </p:sp>
          <p:sp>
            <p:nvSpPr>
              <p:cNvPr id="102" name="Freeform: Shape 101">
                <a:extLst>
                  <a:ext uri="{FF2B5EF4-FFF2-40B4-BE49-F238E27FC236}">
                    <a16:creationId xmlns:a16="http://schemas.microsoft.com/office/drawing/2014/main" id="{3DE687CB-B6E9-F9F8-3F75-BB55B31734C6}"/>
                  </a:ext>
                </a:extLst>
              </p:cNvPr>
              <p:cNvSpPr/>
              <p:nvPr/>
            </p:nvSpPr>
            <p:spPr>
              <a:xfrm>
                <a:off x="5969729" y="4954312"/>
                <a:ext cx="84897" cy="84768"/>
              </a:xfrm>
              <a:custGeom>
                <a:avLst/>
                <a:gdLst>
                  <a:gd name="connsiteX0" fmla="*/ 0 w 84897"/>
                  <a:gd name="connsiteY0" fmla="*/ 0 h 84768"/>
                  <a:gd name="connsiteX1" fmla="*/ 84897 w 84897"/>
                  <a:gd name="connsiteY1" fmla="*/ 0 h 84768"/>
                  <a:gd name="connsiteX2" fmla="*/ 84897 w 84897"/>
                  <a:gd name="connsiteY2" fmla="*/ 84769 h 84768"/>
                  <a:gd name="connsiteX3" fmla="*/ 0 w 84897"/>
                  <a:gd name="connsiteY3" fmla="*/ 84769 h 84768"/>
                </a:gdLst>
                <a:ahLst/>
                <a:cxnLst>
                  <a:cxn ang="0">
                    <a:pos x="connsiteX0" y="connsiteY0"/>
                  </a:cxn>
                  <a:cxn ang="0">
                    <a:pos x="connsiteX1" y="connsiteY1"/>
                  </a:cxn>
                  <a:cxn ang="0">
                    <a:pos x="connsiteX2" y="connsiteY2"/>
                  </a:cxn>
                  <a:cxn ang="0">
                    <a:pos x="connsiteX3" y="connsiteY3"/>
                  </a:cxn>
                </a:cxnLst>
                <a:rect l="l" t="t" r="r" b="b"/>
                <a:pathLst>
                  <a:path w="84897" h="84768">
                    <a:moveTo>
                      <a:pt x="0" y="0"/>
                    </a:moveTo>
                    <a:lnTo>
                      <a:pt x="84897" y="0"/>
                    </a:lnTo>
                    <a:lnTo>
                      <a:pt x="84897" y="84769"/>
                    </a:lnTo>
                    <a:lnTo>
                      <a:pt x="0" y="84769"/>
                    </a:lnTo>
                    <a:close/>
                  </a:path>
                </a:pathLst>
              </a:custGeom>
              <a:solidFill>
                <a:srgbClr val="D2D2D2"/>
              </a:solidFill>
              <a:ln w="2858" cap="flat">
                <a:noFill/>
                <a:prstDash val="solid"/>
                <a:miter/>
              </a:ln>
            </p:spPr>
            <p:txBody>
              <a:bodyPr anchor="ctr"/>
              <a:lstStyle/>
              <a:p>
                <a:endParaRPr lang="en-US"/>
              </a:p>
            </p:txBody>
          </p:sp>
          <p:grpSp>
            <p:nvGrpSpPr>
              <p:cNvPr id="103" name="Graphic 2" descr="A city block with various buildings, skyscrapers and trees">
                <a:extLst>
                  <a:ext uri="{FF2B5EF4-FFF2-40B4-BE49-F238E27FC236}">
                    <a16:creationId xmlns:a16="http://schemas.microsoft.com/office/drawing/2014/main" id="{21A2B544-2394-233E-DC91-EAEA21C90A93}"/>
                  </a:ext>
                </a:extLst>
              </p:cNvPr>
              <p:cNvGrpSpPr/>
              <p:nvPr/>
            </p:nvGrpSpPr>
            <p:grpSpPr>
              <a:xfrm>
                <a:off x="6632624" y="4955832"/>
                <a:ext cx="80266" cy="170517"/>
                <a:chOff x="6632624" y="4955832"/>
                <a:chExt cx="80266" cy="170517"/>
              </a:xfrm>
            </p:grpSpPr>
            <p:sp>
              <p:nvSpPr>
                <p:cNvPr id="104" name="Freeform: Shape 103">
                  <a:extLst>
                    <a:ext uri="{FF2B5EF4-FFF2-40B4-BE49-F238E27FC236}">
                      <a16:creationId xmlns:a16="http://schemas.microsoft.com/office/drawing/2014/main" id="{2376439D-DB2B-73A0-3EBA-76AF2F740E9A}"/>
                    </a:ext>
                  </a:extLst>
                </p:cNvPr>
                <p:cNvSpPr/>
                <p:nvPr/>
              </p:nvSpPr>
              <p:spPr>
                <a:xfrm>
                  <a:off x="6632624" y="5037743"/>
                  <a:ext cx="80266" cy="88607"/>
                </a:xfrm>
                <a:custGeom>
                  <a:avLst/>
                  <a:gdLst>
                    <a:gd name="connsiteX0" fmla="*/ 0 w 80266"/>
                    <a:gd name="connsiteY0" fmla="*/ 0 h 88607"/>
                    <a:gd name="connsiteX1" fmla="*/ 80267 w 80266"/>
                    <a:gd name="connsiteY1" fmla="*/ 0 h 88607"/>
                    <a:gd name="connsiteX2" fmla="*/ 80267 w 80266"/>
                    <a:gd name="connsiteY2" fmla="*/ 88607 h 88607"/>
                    <a:gd name="connsiteX3" fmla="*/ 0 w 80266"/>
                    <a:gd name="connsiteY3" fmla="*/ 88607 h 88607"/>
                  </a:gdLst>
                  <a:ahLst/>
                  <a:cxnLst>
                    <a:cxn ang="0">
                      <a:pos x="connsiteX0" y="connsiteY0"/>
                    </a:cxn>
                    <a:cxn ang="0">
                      <a:pos x="connsiteX1" y="connsiteY1"/>
                    </a:cxn>
                    <a:cxn ang="0">
                      <a:pos x="connsiteX2" y="connsiteY2"/>
                    </a:cxn>
                    <a:cxn ang="0">
                      <a:pos x="connsiteX3" y="connsiteY3"/>
                    </a:cxn>
                  </a:cxnLst>
                  <a:rect l="l" t="t" r="r" b="b"/>
                  <a:pathLst>
                    <a:path w="80266" h="88607">
                      <a:moveTo>
                        <a:pt x="0" y="0"/>
                      </a:moveTo>
                      <a:lnTo>
                        <a:pt x="80267" y="0"/>
                      </a:lnTo>
                      <a:lnTo>
                        <a:pt x="80267" y="88607"/>
                      </a:lnTo>
                      <a:lnTo>
                        <a:pt x="0" y="88607"/>
                      </a:lnTo>
                      <a:close/>
                    </a:path>
                  </a:pathLst>
                </a:custGeom>
                <a:solidFill>
                  <a:srgbClr val="D2D2D2"/>
                </a:solidFill>
                <a:ln w="2858" cap="flat">
                  <a:noFill/>
                  <a:prstDash val="solid"/>
                  <a:miter/>
                </a:ln>
              </p:spPr>
              <p:txBody>
                <a:bodyPr anchor="ctr"/>
                <a:lstStyle/>
                <a:p>
                  <a:endParaRPr lang="en-US"/>
                </a:p>
              </p:txBody>
            </p:sp>
            <p:sp>
              <p:nvSpPr>
                <p:cNvPr id="105" name="Freeform: Shape 104">
                  <a:extLst>
                    <a:ext uri="{FF2B5EF4-FFF2-40B4-BE49-F238E27FC236}">
                      <a16:creationId xmlns:a16="http://schemas.microsoft.com/office/drawing/2014/main" id="{84705D88-304D-A198-1CE5-A6AEB91B4006}"/>
                    </a:ext>
                  </a:extLst>
                </p:cNvPr>
                <p:cNvSpPr/>
                <p:nvPr/>
              </p:nvSpPr>
              <p:spPr>
                <a:xfrm>
                  <a:off x="6632624" y="4955832"/>
                  <a:ext cx="80266" cy="84768"/>
                </a:xfrm>
                <a:custGeom>
                  <a:avLst/>
                  <a:gdLst>
                    <a:gd name="connsiteX0" fmla="*/ 0 w 80266"/>
                    <a:gd name="connsiteY0" fmla="*/ 0 h 84768"/>
                    <a:gd name="connsiteX1" fmla="*/ 80267 w 80266"/>
                    <a:gd name="connsiteY1" fmla="*/ 0 h 84768"/>
                    <a:gd name="connsiteX2" fmla="*/ 80267 w 80266"/>
                    <a:gd name="connsiteY2" fmla="*/ 84769 h 84768"/>
                    <a:gd name="connsiteX3" fmla="*/ 0 w 80266"/>
                    <a:gd name="connsiteY3" fmla="*/ 84769 h 84768"/>
                  </a:gdLst>
                  <a:ahLst/>
                  <a:cxnLst>
                    <a:cxn ang="0">
                      <a:pos x="connsiteX0" y="connsiteY0"/>
                    </a:cxn>
                    <a:cxn ang="0">
                      <a:pos x="connsiteX1" y="connsiteY1"/>
                    </a:cxn>
                    <a:cxn ang="0">
                      <a:pos x="connsiteX2" y="connsiteY2"/>
                    </a:cxn>
                    <a:cxn ang="0">
                      <a:pos x="connsiteX3" y="connsiteY3"/>
                    </a:cxn>
                  </a:cxnLst>
                  <a:rect l="l" t="t" r="r" b="b"/>
                  <a:pathLst>
                    <a:path w="80266" h="84768">
                      <a:moveTo>
                        <a:pt x="0" y="0"/>
                      </a:moveTo>
                      <a:lnTo>
                        <a:pt x="80267" y="0"/>
                      </a:lnTo>
                      <a:lnTo>
                        <a:pt x="80267" y="84769"/>
                      </a:lnTo>
                      <a:lnTo>
                        <a:pt x="0" y="84769"/>
                      </a:lnTo>
                      <a:close/>
                    </a:path>
                  </a:pathLst>
                </a:custGeom>
                <a:solidFill>
                  <a:srgbClr val="737373"/>
                </a:solidFill>
                <a:ln w="2858" cap="flat">
                  <a:noFill/>
                  <a:prstDash val="solid"/>
                  <a:miter/>
                </a:ln>
              </p:spPr>
              <p:txBody>
                <a:bodyPr anchor="ctr"/>
                <a:lstStyle/>
                <a:p>
                  <a:endParaRPr lang="en-US"/>
                </a:p>
              </p:txBody>
            </p:sp>
          </p:grpSp>
          <p:grpSp>
            <p:nvGrpSpPr>
              <p:cNvPr id="106" name="Graphic 2" descr="A city block with various buildings, skyscrapers and trees">
                <a:extLst>
                  <a:ext uri="{FF2B5EF4-FFF2-40B4-BE49-F238E27FC236}">
                    <a16:creationId xmlns:a16="http://schemas.microsoft.com/office/drawing/2014/main" id="{77C2C7CE-BCDD-FF3A-7810-9F90E3480148}"/>
                  </a:ext>
                </a:extLst>
              </p:cNvPr>
              <p:cNvGrpSpPr/>
              <p:nvPr/>
            </p:nvGrpSpPr>
            <p:grpSpPr>
              <a:xfrm>
                <a:off x="6518292" y="4955832"/>
                <a:ext cx="80266" cy="170517"/>
                <a:chOff x="6518292" y="4955832"/>
                <a:chExt cx="80266" cy="170517"/>
              </a:xfrm>
            </p:grpSpPr>
            <p:sp>
              <p:nvSpPr>
                <p:cNvPr id="107" name="Freeform: Shape 106">
                  <a:extLst>
                    <a:ext uri="{FF2B5EF4-FFF2-40B4-BE49-F238E27FC236}">
                      <a16:creationId xmlns:a16="http://schemas.microsoft.com/office/drawing/2014/main" id="{3DE2D340-A195-431A-DEC6-E61726740E5F}"/>
                    </a:ext>
                  </a:extLst>
                </p:cNvPr>
                <p:cNvSpPr/>
                <p:nvPr/>
              </p:nvSpPr>
              <p:spPr>
                <a:xfrm>
                  <a:off x="6518292" y="5037743"/>
                  <a:ext cx="80266" cy="88607"/>
                </a:xfrm>
                <a:custGeom>
                  <a:avLst/>
                  <a:gdLst>
                    <a:gd name="connsiteX0" fmla="*/ 0 w 80266"/>
                    <a:gd name="connsiteY0" fmla="*/ 0 h 88607"/>
                    <a:gd name="connsiteX1" fmla="*/ 80267 w 80266"/>
                    <a:gd name="connsiteY1" fmla="*/ 0 h 88607"/>
                    <a:gd name="connsiteX2" fmla="*/ 80267 w 80266"/>
                    <a:gd name="connsiteY2" fmla="*/ 88607 h 88607"/>
                    <a:gd name="connsiteX3" fmla="*/ 0 w 80266"/>
                    <a:gd name="connsiteY3" fmla="*/ 88607 h 88607"/>
                  </a:gdLst>
                  <a:ahLst/>
                  <a:cxnLst>
                    <a:cxn ang="0">
                      <a:pos x="connsiteX0" y="connsiteY0"/>
                    </a:cxn>
                    <a:cxn ang="0">
                      <a:pos x="connsiteX1" y="connsiteY1"/>
                    </a:cxn>
                    <a:cxn ang="0">
                      <a:pos x="connsiteX2" y="connsiteY2"/>
                    </a:cxn>
                    <a:cxn ang="0">
                      <a:pos x="connsiteX3" y="connsiteY3"/>
                    </a:cxn>
                  </a:cxnLst>
                  <a:rect l="l" t="t" r="r" b="b"/>
                  <a:pathLst>
                    <a:path w="80266" h="88607">
                      <a:moveTo>
                        <a:pt x="0" y="0"/>
                      </a:moveTo>
                      <a:lnTo>
                        <a:pt x="80267" y="0"/>
                      </a:lnTo>
                      <a:lnTo>
                        <a:pt x="80267" y="88607"/>
                      </a:lnTo>
                      <a:lnTo>
                        <a:pt x="0" y="88607"/>
                      </a:lnTo>
                      <a:close/>
                    </a:path>
                  </a:pathLst>
                </a:custGeom>
                <a:solidFill>
                  <a:srgbClr val="D2D2D2"/>
                </a:solidFill>
                <a:ln w="2858" cap="flat">
                  <a:noFill/>
                  <a:prstDash val="solid"/>
                  <a:miter/>
                </a:ln>
              </p:spPr>
              <p:txBody>
                <a:bodyPr anchor="ctr"/>
                <a:lstStyle/>
                <a:p>
                  <a:endParaRPr lang="en-US"/>
                </a:p>
              </p:txBody>
            </p:sp>
            <p:sp>
              <p:nvSpPr>
                <p:cNvPr id="108" name="Freeform: Shape 107">
                  <a:extLst>
                    <a:ext uri="{FF2B5EF4-FFF2-40B4-BE49-F238E27FC236}">
                      <a16:creationId xmlns:a16="http://schemas.microsoft.com/office/drawing/2014/main" id="{C4A9CCCF-620A-68B4-36F5-95CFB767EC1D}"/>
                    </a:ext>
                  </a:extLst>
                </p:cNvPr>
                <p:cNvSpPr/>
                <p:nvPr/>
              </p:nvSpPr>
              <p:spPr>
                <a:xfrm>
                  <a:off x="6518292" y="4955832"/>
                  <a:ext cx="80266" cy="84768"/>
                </a:xfrm>
                <a:custGeom>
                  <a:avLst/>
                  <a:gdLst>
                    <a:gd name="connsiteX0" fmla="*/ 0 w 80266"/>
                    <a:gd name="connsiteY0" fmla="*/ 0 h 84768"/>
                    <a:gd name="connsiteX1" fmla="*/ 80267 w 80266"/>
                    <a:gd name="connsiteY1" fmla="*/ 0 h 84768"/>
                    <a:gd name="connsiteX2" fmla="*/ 80267 w 80266"/>
                    <a:gd name="connsiteY2" fmla="*/ 84769 h 84768"/>
                    <a:gd name="connsiteX3" fmla="*/ 0 w 80266"/>
                    <a:gd name="connsiteY3" fmla="*/ 84769 h 84768"/>
                  </a:gdLst>
                  <a:ahLst/>
                  <a:cxnLst>
                    <a:cxn ang="0">
                      <a:pos x="connsiteX0" y="connsiteY0"/>
                    </a:cxn>
                    <a:cxn ang="0">
                      <a:pos x="connsiteX1" y="connsiteY1"/>
                    </a:cxn>
                    <a:cxn ang="0">
                      <a:pos x="connsiteX2" y="connsiteY2"/>
                    </a:cxn>
                    <a:cxn ang="0">
                      <a:pos x="connsiteX3" y="connsiteY3"/>
                    </a:cxn>
                  </a:cxnLst>
                  <a:rect l="l" t="t" r="r" b="b"/>
                  <a:pathLst>
                    <a:path w="80266" h="84768">
                      <a:moveTo>
                        <a:pt x="0" y="0"/>
                      </a:moveTo>
                      <a:lnTo>
                        <a:pt x="80267" y="0"/>
                      </a:lnTo>
                      <a:lnTo>
                        <a:pt x="80267" y="84769"/>
                      </a:lnTo>
                      <a:lnTo>
                        <a:pt x="0" y="84769"/>
                      </a:lnTo>
                      <a:close/>
                    </a:path>
                  </a:pathLst>
                </a:custGeom>
                <a:solidFill>
                  <a:srgbClr val="737373"/>
                </a:solidFill>
                <a:ln w="2858" cap="flat">
                  <a:noFill/>
                  <a:prstDash val="solid"/>
                  <a:miter/>
                </a:ln>
              </p:spPr>
              <p:txBody>
                <a:bodyPr anchor="ctr"/>
                <a:lstStyle/>
                <a:p>
                  <a:endParaRPr lang="en-US"/>
                </a:p>
              </p:txBody>
            </p:sp>
          </p:grpSp>
          <p:grpSp>
            <p:nvGrpSpPr>
              <p:cNvPr id="109" name="Graphic 2" descr="A city block with various buildings, skyscrapers and trees">
                <a:extLst>
                  <a:ext uri="{FF2B5EF4-FFF2-40B4-BE49-F238E27FC236}">
                    <a16:creationId xmlns:a16="http://schemas.microsoft.com/office/drawing/2014/main" id="{B29075ED-0821-CAC4-4122-667EC18B5DC7}"/>
                  </a:ext>
                </a:extLst>
              </p:cNvPr>
              <p:cNvGrpSpPr/>
              <p:nvPr/>
            </p:nvGrpSpPr>
            <p:grpSpPr>
              <a:xfrm>
                <a:off x="6312726" y="4955832"/>
                <a:ext cx="170646" cy="170517"/>
                <a:chOff x="6312726" y="4955832"/>
                <a:chExt cx="170646" cy="170517"/>
              </a:xfrm>
            </p:grpSpPr>
            <p:sp>
              <p:nvSpPr>
                <p:cNvPr id="110" name="Freeform: Shape 109">
                  <a:extLst>
                    <a:ext uri="{FF2B5EF4-FFF2-40B4-BE49-F238E27FC236}">
                      <a16:creationId xmlns:a16="http://schemas.microsoft.com/office/drawing/2014/main" id="{62537CCA-2C88-1DB8-E5DB-DC9DD7CC9E88}"/>
                    </a:ext>
                  </a:extLst>
                </p:cNvPr>
                <p:cNvSpPr/>
                <p:nvPr/>
              </p:nvSpPr>
              <p:spPr>
                <a:xfrm>
                  <a:off x="6312726" y="5037743"/>
                  <a:ext cx="170646" cy="88607"/>
                </a:xfrm>
                <a:custGeom>
                  <a:avLst/>
                  <a:gdLst>
                    <a:gd name="connsiteX0" fmla="*/ 0 w 170646"/>
                    <a:gd name="connsiteY0" fmla="*/ 0 h 88607"/>
                    <a:gd name="connsiteX1" fmla="*/ 170646 w 170646"/>
                    <a:gd name="connsiteY1" fmla="*/ 0 h 88607"/>
                    <a:gd name="connsiteX2" fmla="*/ 170646 w 170646"/>
                    <a:gd name="connsiteY2" fmla="*/ 88607 h 88607"/>
                    <a:gd name="connsiteX3" fmla="*/ 0 w 170646"/>
                    <a:gd name="connsiteY3" fmla="*/ 88607 h 88607"/>
                  </a:gdLst>
                  <a:ahLst/>
                  <a:cxnLst>
                    <a:cxn ang="0">
                      <a:pos x="connsiteX0" y="connsiteY0"/>
                    </a:cxn>
                    <a:cxn ang="0">
                      <a:pos x="connsiteX1" y="connsiteY1"/>
                    </a:cxn>
                    <a:cxn ang="0">
                      <a:pos x="connsiteX2" y="connsiteY2"/>
                    </a:cxn>
                    <a:cxn ang="0">
                      <a:pos x="connsiteX3" y="connsiteY3"/>
                    </a:cxn>
                  </a:cxnLst>
                  <a:rect l="l" t="t" r="r" b="b"/>
                  <a:pathLst>
                    <a:path w="170646" h="88607">
                      <a:moveTo>
                        <a:pt x="0" y="0"/>
                      </a:moveTo>
                      <a:lnTo>
                        <a:pt x="170646" y="0"/>
                      </a:lnTo>
                      <a:lnTo>
                        <a:pt x="170646" y="88607"/>
                      </a:lnTo>
                      <a:lnTo>
                        <a:pt x="0" y="88607"/>
                      </a:lnTo>
                      <a:close/>
                    </a:path>
                  </a:pathLst>
                </a:custGeom>
                <a:solidFill>
                  <a:srgbClr val="D2D2D2"/>
                </a:solidFill>
                <a:ln w="2858" cap="flat">
                  <a:noFill/>
                  <a:prstDash val="solid"/>
                  <a:miter/>
                </a:ln>
              </p:spPr>
              <p:txBody>
                <a:bodyPr anchor="ctr"/>
                <a:lstStyle/>
                <a:p>
                  <a:endParaRPr lang="en-US"/>
                </a:p>
              </p:txBody>
            </p:sp>
            <p:sp>
              <p:nvSpPr>
                <p:cNvPr id="111" name="Freeform: Shape 110">
                  <a:extLst>
                    <a:ext uri="{FF2B5EF4-FFF2-40B4-BE49-F238E27FC236}">
                      <a16:creationId xmlns:a16="http://schemas.microsoft.com/office/drawing/2014/main" id="{4DAEECF6-EF6F-0D34-969D-8868572DE028}"/>
                    </a:ext>
                  </a:extLst>
                </p:cNvPr>
                <p:cNvSpPr/>
                <p:nvPr/>
              </p:nvSpPr>
              <p:spPr>
                <a:xfrm>
                  <a:off x="6312726" y="4955832"/>
                  <a:ext cx="170646" cy="84768"/>
                </a:xfrm>
                <a:custGeom>
                  <a:avLst/>
                  <a:gdLst>
                    <a:gd name="connsiteX0" fmla="*/ 0 w 170646"/>
                    <a:gd name="connsiteY0" fmla="*/ 0 h 84768"/>
                    <a:gd name="connsiteX1" fmla="*/ 170646 w 170646"/>
                    <a:gd name="connsiteY1" fmla="*/ 0 h 84768"/>
                    <a:gd name="connsiteX2" fmla="*/ 170646 w 170646"/>
                    <a:gd name="connsiteY2" fmla="*/ 84769 h 84768"/>
                    <a:gd name="connsiteX3" fmla="*/ 0 w 170646"/>
                    <a:gd name="connsiteY3" fmla="*/ 84769 h 84768"/>
                  </a:gdLst>
                  <a:ahLst/>
                  <a:cxnLst>
                    <a:cxn ang="0">
                      <a:pos x="connsiteX0" y="connsiteY0"/>
                    </a:cxn>
                    <a:cxn ang="0">
                      <a:pos x="connsiteX1" y="connsiteY1"/>
                    </a:cxn>
                    <a:cxn ang="0">
                      <a:pos x="connsiteX2" y="connsiteY2"/>
                    </a:cxn>
                    <a:cxn ang="0">
                      <a:pos x="connsiteX3" y="connsiteY3"/>
                    </a:cxn>
                  </a:cxnLst>
                  <a:rect l="l" t="t" r="r" b="b"/>
                  <a:pathLst>
                    <a:path w="170646" h="84768">
                      <a:moveTo>
                        <a:pt x="0" y="0"/>
                      </a:moveTo>
                      <a:lnTo>
                        <a:pt x="170646" y="0"/>
                      </a:lnTo>
                      <a:lnTo>
                        <a:pt x="170646" y="84769"/>
                      </a:lnTo>
                      <a:lnTo>
                        <a:pt x="0" y="84769"/>
                      </a:lnTo>
                      <a:close/>
                    </a:path>
                  </a:pathLst>
                </a:custGeom>
                <a:solidFill>
                  <a:srgbClr val="737373"/>
                </a:solidFill>
                <a:ln w="2858" cap="flat">
                  <a:noFill/>
                  <a:prstDash val="solid"/>
                  <a:miter/>
                </a:ln>
              </p:spPr>
              <p:txBody>
                <a:bodyPr anchor="ctr"/>
                <a:lstStyle/>
                <a:p>
                  <a:endParaRPr lang="en-US"/>
                </a:p>
              </p:txBody>
            </p:sp>
          </p:grpSp>
          <p:sp>
            <p:nvSpPr>
              <p:cNvPr id="112" name="Freeform: Shape 111">
                <a:extLst>
                  <a:ext uri="{FF2B5EF4-FFF2-40B4-BE49-F238E27FC236}">
                    <a16:creationId xmlns:a16="http://schemas.microsoft.com/office/drawing/2014/main" id="{D6B7B3B9-7F10-6E2F-78D3-33954ABDCC3A}"/>
                  </a:ext>
                </a:extLst>
              </p:cNvPr>
              <p:cNvSpPr/>
              <p:nvPr/>
            </p:nvSpPr>
            <p:spPr>
              <a:xfrm>
                <a:off x="6312597" y="4771377"/>
                <a:ext cx="400162" cy="97185"/>
              </a:xfrm>
              <a:custGeom>
                <a:avLst/>
                <a:gdLst>
                  <a:gd name="connsiteX0" fmla="*/ 0 w 400162"/>
                  <a:gd name="connsiteY0" fmla="*/ 97185 h 97185"/>
                  <a:gd name="connsiteX1" fmla="*/ 400162 w 400162"/>
                  <a:gd name="connsiteY1" fmla="*/ 97185 h 97185"/>
                  <a:gd name="connsiteX2" fmla="*/ 400162 w 400162"/>
                  <a:gd name="connsiteY2" fmla="*/ 11436 h 97185"/>
                  <a:gd name="connsiteX3" fmla="*/ 228170 w 400162"/>
                  <a:gd name="connsiteY3" fmla="*/ 11436 h 97185"/>
                  <a:gd name="connsiteX4" fmla="*/ 215879 w 400162"/>
                  <a:gd name="connsiteY4" fmla="*/ 543 h 97185"/>
                  <a:gd name="connsiteX5" fmla="*/ 0 w 400162"/>
                  <a:gd name="connsiteY5" fmla="*/ 0 h 9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162" h="97185">
                    <a:moveTo>
                      <a:pt x="0" y="97185"/>
                    </a:moveTo>
                    <a:lnTo>
                      <a:pt x="400162" y="97185"/>
                    </a:lnTo>
                    <a:lnTo>
                      <a:pt x="400162" y="11436"/>
                    </a:lnTo>
                    <a:lnTo>
                      <a:pt x="228170" y="11436"/>
                    </a:lnTo>
                    <a:lnTo>
                      <a:pt x="215879" y="543"/>
                    </a:lnTo>
                    <a:lnTo>
                      <a:pt x="0" y="0"/>
                    </a:lnTo>
                    <a:close/>
                  </a:path>
                </a:pathLst>
              </a:custGeom>
              <a:solidFill>
                <a:srgbClr val="D2D2D2"/>
              </a:solidFill>
              <a:ln w="2858" cap="flat">
                <a:noFill/>
                <a:prstDash val="solid"/>
                <a:miter/>
              </a:ln>
            </p:spPr>
            <p:txBody>
              <a:bodyPr anchor="ctr"/>
              <a:lstStyle/>
              <a:p>
                <a:endParaRPr lang="en-US"/>
              </a:p>
            </p:txBody>
          </p:sp>
          <p:sp>
            <p:nvSpPr>
              <p:cNvPr id="113" name="Freeform: Shape 112">
                <a:extLst>
                  <a:ext uri="{FF2B5EF4-FFF2-40B4-BE49-F238E27FC236}">
                    <a16:creationId xmlns:a16="http://schemas.microsoft.com/office/drawing/2014/main" id="{61C5FA8F-8550-030D-218F-12858A7440F3}"/>
                  </a:ext>
                </a:extLst>
              </p:cNvPr>
              <p:cNvSpPr/>
              <p:nvPr/>
            </p:nvSpPr>
            <p:spPr>
              <a:xfrm>
                <a:off x="6312597" y="4597021"/>
                <a:ext cx="400162" cy="100043"/>
              </a:xfrm>
              <a:custGeom>
                <a:avLst/>
                <a:gdLst>
                  <a:gd name="connsiteX0" fmla="*/ 0 w 400162"/>
                  <a:gd name="connsiteY0" fmla="*/ 100043 h 100043"/>
                  <a:gd name="connsiteX1" fmla="*/ 400162 w 400162"/>
                  <a:gd name="connsiteY1" fmla="*/ 100043 h 100043"/>
                  <a:gd name="connsiteX2" fmla="*/ 400162 w 400162"/>
                  <a:gd name="connsiteY2" fmla="*/ 14294 h 100043"/>
                  <a:gd name="connsiteX3" fmla="*/ 228264 w 400162"/>
                  <a:gd name="connsiteY3" fmla="*/ 14294 h 100043"/>
                  <a:gd name="connsiteX4" fmla="*/ 209591 w 400162"/>
                  <a:gd name="connsiteY4" fmla="*/ 0 h 100043"/>
                  <a:gd name="connsiteX5" fmla="*/ 0 w 400162"/>
                  <a:gd name="connsiteY5" fmla="*/ 0 h 10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162" h="100043">
                    <a:moveTo>
                      <a:pt x="0" y="100043"/>
                    </a:moveTo>
                    <a:lnTo>
                      <a:pt x="400162" y="100043"/>
                    </a:lnTo>
                    <a:lnTo>
                      <a:pt x="400162" y="14294"/>
                    </a:lnTo>
                    <a:lnTo>
                      <a:pt x="228264" y="14294"/>
                    </a:lnTo>
                    <a:lnTo>
                      <a:pt x="209591" y="0"/>
                    </a:lnTo>
                    <a:lnTo>
                      <a:pt x="0" y="0"/>
                    </a:lnTo>
                    <a:close/>
                  </a:path>
                </a:pathLst>
              </a:custGeom>
              <a:solidFill>
                <a:srgbClr val="D2D2D2"/>
              </a:solidFill>
              <a:ln w="2858" cap="flat">
                <a:noFill/>
                <a:prstDash val="solid"/>
                <a:miter/>
              </a:ln>
            </p:spPr>
            <p:txBody>
              <a:bodyPr anchor="ctr"/>
              <a:lstStyle/>
              <a:p>
                <a:endParaRPr lang="en-US"/>
              </a:p>
            </p:txBody>
          </p:sp>
          <p:sp>
            <p:nvSpPr>
              <p:cNvPr id="114" name="Freeform: Shape 113">
                <a:extLst>
                  <a:ext uri="{FF2B5EF4-FFF2-40B4-BE49-F238E27FC236}">
                    <a16:creationId xmlns:a16="http://schemas.microsoft.com/office/drawing/2014/main" id="{7AB7CDA6-80B1-D38B-FF4A-1C8EF4A15594}"/>
                  </a:ext>
                </a:extLst>
              </p:cNvPr>
              <p:cNvSpPr/>
              <p:nvPr/>
            </p:nvSpPr>
            <p:spPr>
              <a:xfrm>
                <a:off x="6312597" y="4439817"/>
                <a:ext cx="400162" cy="85749"/>
              </a:xfrm>
              <a:custGeom>
                <a:avLst/>
                <a:gdLst>
                  <a:gd name="connsiteX0" fmla="*/ 0 w 400162"/>
                  <a:gd name="connsiteY0" fmla="*/ 0 h 85749"/>
                  <a:gd name="connsiteX1" fmla="*/ 400162 w 400162"/>
                  <a:gd name="connsiteY1" fmla="*/ 0 h 85749"/>
                  <a:gd name="connsiteX2" fmla="*/ 400162 w 400162"/>
                  <a:gd name="connsiteY2" fmla="*/ 85749 h 85749"/>
                  <a:gd name="connsiteX3" fmla="*/ 0 w 400162"/>
                  <a:gd name="connsiteY3" fmla="*/ 85749 h 85749"/>
                </a:gdLst>
                <a:ahLst/>
                <a:cxnLst>
                  <a:cxn ang="0">
                    <a:pos x="connsiteX0" y="connsiteY0"/>
                  </a:cxn>
                  <a:cxn ang="0">
                    <a:pos x="connsiteX1" y="connsiteY1"/>
                  </a:cxn>
                  <a:cxn ang="0">
                    <a:pos x="connsiteX2" y="connsiteY2"/>
                  </a:cxn>
                  <a:cxn ang="0">
                    <a:pos x="connsiteX3" y="connsiteY3"/>
                  </a:cxn>
                </a:cxnLst>
                <a:rect l="l" t="t" r="r" b="b"/>
                <a:pathLst>
                  <a:path w="400162" h="85749">
                    <a:moveTo>
                      <a:pt x="0" y="0"/>
                    </a:moveTo>
                    <a:lnTo>
                      <a:pt x="400162" y="0"/>
                    </a:lnTo>
                    <a:lnTo>
                      <a:pt x="400162" y="85749"/>
                    </a:lnTo>
                    <a:lnTo>
                      <a:pt x="0" y="85749"/>
                    </a:lnTo>
                    <a:close/>
                  </a:path>
                </a:pathLst>
              </a:custGeom>
              <a:solidFill>
                <a:srgbClr val="D2D2D2"/>
              </a:solidFill>
              <a:ln w="2858" cap="flat">
                <a:noFill/>
                <a:prstDash val="solid"/>
                <a:miter/>
              </a:ln>
            </p:spPr>
            <p:txBody>
              <a:bodyPr anchor="ctr"/>
              <a:lstStyle/>
              <a:p>
                <a:endParaRPr lang="en-US"/>
              </a:p>
            </p:txBody>
          </p:sp>
          <p:sp>
            <p:nvSpPr>
              <p:cNvPr id="115" name="Freeform: Shape 114">
                <a:extLst>
                  <a:ext uri="{FF2B5EF4-FFF2-40B4-BE49-F238E27FC236}">
                    <a16:creationId xmlns:a16="http://schemas.microsoft.com/office/drawing/2014/main" id="{8486CCCA-3D55-3C0F-DDFA-2293A6252C45}"/>
                  </a:ext>
                </a:extLst>
              </p:cNvPr>
              <p:cNvSpPr/>
              <p:nvPr/>
            </p:nvSpPr>
            <p:spPr>
              <a:xfrm>
                <a:off x="6141228" y="4754231"/>
                <a:ext cx="400162" cy="28583"/>
              </a:xfrm>
              <a:custGeom>
                <a:avLst/>
                <a:gdLst>
                  <a:gd name="connsiteX0" fmla="*/ 0 w 400162"/>
                  <a:gd name="connsiteY0" fmla="*/ 0 h 28583"/>
                  <a:gd name="connsiteX1" fmla="*/ 400162 w 400162"/>
                  <a:gd name="connsiteY1" fmla="*/ 0 h 28583"/>
                  <a:gd name="connsiteX2" fmla="*/ 400162 w 400162"/>
                  <a:gd name="connsiteY2" fmla="*/ 28583 h 28583"/>
                  <a:gd name="connsiteX3" fmla="*/ 0 w 400162"/>
                  <a:gd name="connsiteY3" fmla="*/ 28583 h 28583"/>
                </a:gdLst>
                <a:ahLst/>
                <a:cxnLst>
                  <a:cxn ang="0">
                    <a:pos x="connsiteX0" y="connsiteY0"/>
                  </a:cxn>
                  <a:cxn ang="0">
                    <a:pos x="connsiteX1" y="connsiteY1"/>
                  </a:cxn>
                  <a:cxn ang="0">
                    <a:pos x="connsiteX2" y="connsiteY2"/>
                  </a:cxn>
                  <a:cxn ang="0">
                    <a:pos x="connsiteX3" y="connsiteY3"/>
                  </a:cxn>
                </a:cxnLst>
                <a:rect l="l" t="t" r="r" b="b"/>
                <a:pathLst>
                  <a:path w="400162" h="28583">
                    <a:moveTo>
                      <a:pt x="0" y="0"/>
                    </a:moveTo>
                    <a:lnTo>
                      <a:pt x="400162" y="0"/>
                    </a:lnTo>
                    <a:lnTo>
                      <a:pt x="400162" y="28583"/>
                    </a:lnTo>
                    <a:lnTo>
                      <a:pt x="0" y="28583"/>
                    </a:lnTo>
                    <a:close/>
                  </a:path>
                </a:pathLst>
              </a:custGeom>
              <a:solidFill>
                <a:srgbClr val="737373"/>
              </a:solidFill>
              <a:ln w="2858" cap="flat">
                <a:noFill/>
                <a:prstDash val="solid"/>
                <a:miter/>
              </a:ln>
            </p:spPr>
            <p:txBody>
              <a:bodyPr anchor="ctr"/>
              <a:lstStyle/>
              <a:p>
                <a:endParaRPr lang="en-US"/>
              </a:p>
            </p:txBody>
          </p:sp>
          <p:sp>
            <p:nvSpPr>
              <p:cNvPr id="116" name="Freeform: Shape 115">
                <a:extLst>
                  <a:ext uri="{FF2B5EF4-FFF2-40B4-BE49-F238E27FC236}">
                    <a16:creationId xmlns:a16="http://schemas.microsoft.com/office/drawing/2014/main" id="{D3590071-EAD6-646D-D9EA-F11C9AD49E59}"/>
                  </a:ext>
                </a:extLst>
              </p:cNvPr>
              <p:cNvSpPr/>
              <p:nvPr/>
            </p:nvSpPr>
            <p:spPr>
              <a:xfrm>
                <a:off x="6138369" y="4583273"/>
                <a:ext cx="403020" cy="28583"/>
              </a:xfrm>
              <a:custGeom>
                <a:avLst/>
                <a:gdLst>
                  <a:gd name="connsiteX0" fmla="*/ 0 w 403020"/>
                  <a:gd name="connsiteY0" fmla="*/ 0 h 28583"/>
                  <a:gd name="connsiteX1" fmla="*/ 403021 w 403020"/>
                  <a:gd name="connsiteY1" fmla="*/ 0 h 28583"/>
                  <a:gd name="connsiteX2" fmla="*/ 403021 w 403020"/>
                  <a:gd name="connsiteY2" fmla="*/ 28583 h 28583"/>
                  <a:gd name="connsiteX3" fmla="*/ 0 w 403020"/>
                  <a:gd name="connsiteY3" fmla="*/ 28583 h 28583"/>
                </a:gdLst>
                <a:ahLst/>
                <a:cxnLst>
                  <a:cxn ang="0">
                    <a:pos x="connsiteX0" y="connsiteY0"/>
                  </a:cxn>
                  <a:cxn ang="0">
                    <a:pos x="connsiteX1" y="connsiteY1"/>
                  </a:cxn>
                  <a:cxn ang="0">
                    <a:pos x="connsiteX2" y="connsiteY2"/>
                  </a:cxn>
                  <a:cxn ang="0">
                    <a:pos x="connsiteX3" y="connsiteY3"/>
                  </a:cxn>
                </a:cxnLst>
                <a:rect l="l" t="t" r="r" b="b"/>
                <a:pathLst>
                  <a:path w="403020" h="28583">
                    <a:moveTo>
                      <a:pt x="0" y="0"/>
                    </a:moveTo>
                    <a:lnTo>
                      <a:pt x="403021" y="0"/>
                    </a:lnTo>
                    <a:lnTo>
                      <a:pt x="403021" y="28583"/>
                    </a:lnTo>
                    <a:lnTo>
                      <a:pt x="0" y="28583"/>
                    </a:lnTo>
                    <a:close/>
                  </a:path>
                </a:pathLst>
              </a:custGeom>
              <a:solidFill>
                <a:srgbClr val="737373"/>
              </a:solidFill>
              <a:ln w="2858" cap="flat">
                <a:noFill/>
                <a:prstDash val="solid"/>
                <a:miter/>
              </a:ln>
            </p:spPr>
            <p:txBody>
              <a:bodyPr anchor="ctr"/>
              <a:lstStyle/>
              <a:p>
                <a:endParaRPr lang="en-US"/>
              </a:p>
            </p:txBody>
          </p:sp>
        </p:grpSp>
        <p:grpSp>
          <p:nvGrpSpPr>
            <p:cNvPr id="117" name="Graphic 2" descr="A city block with various buildings, skyscrapers and trees">
              <a:extLst>
                <a:ext uri="{FF2B5EF4-FFF2-40B4-BE49-F238E27FC236}">
                  <a16:creationId xmlns:a16="http://schemas.microsoft.com/office/drawing/2014/main" id="{AC078FA5-F968-5C23-4D31-6760F8472857}"/>
                </a:ext>
              </a:extLst>
            </p:cNvPr>
            <p:cNvGrpSpPr/>
            <p:nvPr/>
          </p:nvGrpSpPr>
          <p:grpSpPr>
            <a:xfrm>
              <a:off x="7001368" y="4440438"/>
              <a:ext cx="1369126" cy="685912"/>
              <a:chOff x="7001368" y="4440438"/>
              <a:chExt cx="1369126" cy="685912"/>
            </a:xfrm>
          </p:grpSpPr>
          <p:sp>
            <p:nvSpPr>
              <p:cNvPr id="118" name="Freeform: Shape 117">
                <a:extLst>
                  <a:ext uri="{FF2B5EF4-FFF2-40B4-BE49-F238E27FC236}">
                    <a16:creationId xmlns:a16="http://schemas.microsoft.com/office/drawing/2014/main" id="{B2032032-CF5E-48E8-E875-303E5B56A5F4}"/>
                  </a:ext>
                </a:extLst>
              </p:cNvPr>
              <p:cNvSpPr/>
              <p:nvPr/>
            </p:nvSpPr>
            <p:spPr>
              <a:xfrm>
                <a:off x="7027093" y="4942893"/>
                <a:ext cx="623109" cy="183457"/>
              </a:xfrm>
              <a:custGeom>
                <a:avLst/>
                <a:gdLst>
                  <a:gd name="connsiteX0" fmla="*/ 623110 w 623109"/>
                  <a:gd name="connsiteY0" fmla="*/ 0 h 183457"/>
                  <a:gd name="connsiteX1" fmla="*/ 0 w 623109"/>
                  <a:gd name="connsiteY1" fmla="*/ 980 h 183457"/>
                  <a:gd name="connsiteX2" fmla="*/ 0 w 623109"/>
                  <a:gd name="connsiteY2" fmla="*/ 168394 h 183457"/>
                  <a:gd name="connsiteX3" fmla="*/ 18150 w 623109"/>
                  <a:gd name="connsiteY3" fmla="*/ 183457 h 183457"/>
                  <a:gd name="connsiteX4" fmla="*/ 610633 w 623109"/>
                  <a:gd name="connsiteY4" fmla="*/ 182971 h 183457"/>
                  <a:gd name="connsiteX5" fmla="*/ 623110 w 623109"/>
                  <a:gd name="connsiteY5" fmla="*/ 174325 h 18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3109" h="183457">
                    <a:moveTo>
                      <a:pt x="623110" y="0"/>
                    </a:moveTo>
                    <a:lnTo>
                      <a:pt x="0" y="980"/>
                    </a:lnTo>
                    <a:lnTo>
                      <a:pt x="0" y="168394"/>
                    </a:lnTo>
                    <a:lnTo>
                      <a:pt x="18150" y="183457"/>
                    </a:lnTo>
                    <a:lnTo>
                      <a:pt x="610633" y="182971"/>
                    </a:lnTo>
                    <a:lnTo>
                      <a:pt x="623110" y="174325"/>
                    </a:lnTo>
                    <a:close/>
                  </a:path>
                </a:pathLst>
              </a:custGeom>
              <a:solidFill>
                <a:srgbClr val="D2D2D2"/>
              </a:solidFill>
              <a:ln w="2858" cap="flat">
                <a:noFill/>
                <a:prstDash val="solid"/>
                <a:miter/>
              </a:ln>
            </p:spPr>
            <p:txBody>
              <a:bodyPr anchor="ctr"/>
              <a:lstStyle/>
              <a:p>
                <a:endParaRPr lang="en-US"/>
              </a:p>
            </p:txBody>
          </p:sp>
          <p:sp>
            <p:nvSpPr>
              <p:cNvPr id="119" name="Freeform: Shape 118">
                <a:extLst>
                  <a:ext uri="{FF2B5EF4-FFF2-40B4-BE49-F238E27FC236}">
                    <a16:creationId xmlns:a16="http://schemas.microsoft.com/office/drawing/2014/main" id="{40210E45-B0F6-4E53-511C-17B5FA69A773}"/>
                  </a:ext>
                </a:extLst>
              </p:cNvPr>
              <p:cNvSpPr/>
              <p:nvPr/>
            </p:nvSpPr>
            <p:spPr>
              <a:xfrm>
                <a:off x="7975191" y="4633756"/>
                <a:ext cx="165781" cy="12279"/>
              </a:xfrm>
              <a:custGeom>
                <a:avLst/>
                <a:gdLst>
                  <a:gd name="connsiteX0" fmla="*/ 0 w 165781"/>
                  <a:gd name="connsiteY0" fmla="*/ 0 h 12279"/>
                  <a:gd name="connsiteX1" fmla="*/ 165782 w 165781"/>
                  <a:gd name="connsiteY1" fmla="*/ 0 h 12279"/>
                  <a:gd name="connsiteX2" fmla="*/ 165782 w 165781"/>
                  <a:gd name="connsiteY2" fmla="*/ 12279 h 12279"/>
                  <a:gd name="connsiteX3" fmla="*/ 0 w 165781"/>
                  <a:gd name="connsiteY3" fmla="*/ 12279 h 12279"/>
                </a:gdLst>
                <a:ahLst/>
                <a:cxnLst>
                  <a:cxn ang="0">
                    <a:pos x="connsiteX0" y="connsiteY0"/>
                  </a:cxn>
                  <a:cxn ang="0">
                    <a:pos x="connsiteX1" y="connsiteY1"/>
                  </a:cxn>
                  <a:cxn ang="0">
                    <a:pos x="connsiteX2" y="connsiteY2"/>
                  </a:cxn>
                  <a:cxn ang="0">
                    <a:pos x="connsiteX3" y="connsiteY3"/>
                  </a:cxn>
                </a:cxnLst>
                <a:rect l="l" t="t" r="r" b="b"/>
                <a:pathLst>
                  <a:path w="165781" h="12279">
                    <a:moveTo>
                      <a:pt x="0" y="0"/>
                    </a:moveTo>
                    <a:lnTo>
                      <a:pt x="165782" y="0"/>
                    </a:lnTo>
                    <a:lnTo>
                      <a:pt x="165782" y="12279"/>
                    </a:lnTo>
                    <a:lnTo>
                      <a:pt x="0" y="12279"/>
                    </a:lnTo>
                    <a:close/>
                  </a:path>
                </a:pathLst>
              </a:custGeom>
              <a:solidFill>
                <a:srgbClr val="737373"/>
              </a:solidFill>
              <a:ln w="2858" cap="flat">
                <a:noFill/>
                <a:prstDash val="solid"/>
                <a:miter/>
              </a:ln>
            </p:spPr>
            <p:txBody>
              <a:bodyPr anchor="ctr"/>
              <a:lstStyle/>
              <a:p>
                <a:endParaRPr lang="en-US"/>
              </a:p>
            </p:txBody>
          </p:sp>
          <p:sp>
            <p:nvSpPr>
              <p:cNvPr id="120" name="Freeform: Shape 119">
                <a:extLst>
                  <a:ext uri="{FF2B5EF4-FFF2-40B4-BE49-F238E27FC236}">
                    <a16:creationId xmlns:a16="http://schemas.microsoft.com/office/drawing/2014/main" id="{73BCE9AE-86ED-AF33-7CF3-4A1C164CFF15}"/>
                  </a:ext>
                </a:extLst>
              </p:cNvPr>
              <p:cNvSpPr/>
              <p:nvPr/>
            </p:nvSpPr>
            <p:spPr>
              <a:xfrm>
                <a:off x="7001368" y="4440438"/>
                <a:ext cx="1369126" cy="685912"/>
              </a:xfrm>
              <a:custGeom>
                <a:avLst/>
                <a:gdLst>
                  <a:gd name="connsiteX0" fmla="*/ 1331469 w 1369126"/>
                  <a:gd name="connsiteY0" fmla="*/ 171418 h 685912"/>
                  <a:gd name="connsiteX1" fmla="*/ 1331469 w 1369126"/>
                  <a:gd name="connsiteY1" fmla="*/ 256627 h 685912"/>
                  <a:gd name="connsiteX2" fmla="*/ 1174762 w 1369126"/>
                  <a:gd name="connsiteY2" fmla="*/ 256627 h 685912"/>
                  <a:gd name="connsiteX3" fmla="*/ 1174762 w 1369126"/>
                  <a:gd name="connsiteY3" fmla="*/ 171418 h 685912"/>
                  <a:gd name="connsiteX4" fmla="*/ 1134746 w 1369126"/>
                  <a:gd name="connsiteY4" fmla="*/ 171418 h 685912"/>
                  <a:gd name="connsiteX5" fmla="*/ 1134746 w 1369126"/>
                  <a:gd name="connsiteY5" fmla="*/ 256627 h 685912"/>
                  <a:gd name="connsiteX6" fmla="*/ 978251 w 1369126"/>
                  <a:gd name="connsiteY6" fmla="*/ 256627 h 685912"/>
                  <a:gd name="connsiteX7" fmla="*/ 978251 w 1369126"/>
                  <a:gd name="connsiteY7" fmla="*/ 171418 h 685912"/>
                  <a:gd name="connsiteX8" fmla="*/ 683134 w 1369126"/>
                  <a:gd name="connsiteY8" fmla="*/ 171418 h 685912"/>
                  <a:gd name="connsiteX9" fmla="*/ 511636 w 1369126"/>
                  <a:gd name="connsiteY9" fmla="*/ 0 h 685912"/>
                  <a:gd name="connsiteX10" fmla="*/ 0 w 1369126"/>
                  <a:gd name="connsiteY10" fmla="*/ 0 h 685912"/>
                  <a:gd name="connsiteX11" fmla="*/ 0 w 1369126"/>
                  <a:gd name="connsiteY11" fmla="*/ 685912 h 685912"/>
                  <a:gd name="connsiteX12" fmla="*/ 43926 w 1369126"/>
                  <a:gd name="connsiteY12" fmla="*/ 685912 h 685912"/>
                  <a:gd name="connsiteX13" fmla="*/ 43926 w 1369126"/>
                  <a:gd name="connsiteY13" fmla="*/ 513874 h 685912"/>
                  <a:gd name="connsiteX14" fmla="*/ 294405 w 1369126"/>
                  <a:gd name="connsiteY14" fmla="*/ 513874 h 685912"/>
                  <a:gd name="connsiteX15" fmla="*/ 294405 w 1369126"/>
                  <a:gd name="connsiteY15" fmla="*/ 685912 h 685912"/>
                  <a:gd name="connsiteX16" fmla="*/ 341190 w 1369126"/>
                  <a:gd name="connsiteY16" fmla="*/ 685912 h 685912"/>
                  <a:gd name="connsiteX17" fmla="*/ 341190 w 1369126"/>
                  <a:gd name="connsiteY17" fmla="*/ 513874 h 685912"/>
                  <a:gd name="connsiteX18" fmla="*/ 379102 w 1369126"/>
                  <a:gd name="connsiteY18" fmla="*/ 513874 h 685912"/>
                  <a:gd name="connsiteX19" fmla="*/ 379102 w 1369126"/>
                  <a:gd name="connsiteY19" fmla="*/ 685912 h 685912"/>
                  <a:gd name="connsiteX20" fmla="*/ 425887 w 1369126"/>
                  <a:gd name="connsiteY20" fmla="*/ 685912 h 685912"/>
                  <a:gd name="connsiteX21" fmla="*/ 425887 w 1369126"/>
                  <a:gd name="connsiteY21" fmla="*/ 513874 h 685912"/>
                  <a:gd name="connsiteX22" fmla="*/ 636350 w 1369126"/>
                  <a:gd name="connsiteY22" fmla="*/ 513874 h 685912"/>
                  <a:gd name="connsiteX23" fmla="*/ 636350 w 1369126"/>
                  <a:gd name="connsiteY23" fmla="*/ 685912 h 685912"/>
                  <a:gd name="connsiteX24" fmla="*/ 1369127 w 1369126"/>
                  <a:gd name="connsiteY24" fmla="*/ 685912 h 685912"/>
                  <a:gd name="connsiteX25" fmla="*/ 1369127 w 1369126"/>
                  <a:gd name="connsiteY25" fmla="*/ 171418 h 68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9126" h="685912">
                    <a:moveTo>
                      <a:pt x="1331469" y="171418"/>
                    </a:moveTo>
                    <a:lnTo>
                      <a:pt x="1331469" y="256627"/>
                    </a:lnTo>
                    <a:lnTo>
                      <a:pt x="1174762" y="256627"/>
                    </a:lnTo>
                    <a:lnTo>
                      <a:pt x="1174762" y="171418"/>
                    </a:lnTo>
                    <a:lnTo>
                      <a:pt x="1134746" y="171418"/>
                    </a:lnTo>
                    <a:lnTo>
                      <a:pt x="1134746" y="256627"/>
                    </a:lnTo>
                    <a:lnTo>
                      <a:pt x="978251" y="256627"/>
                    </a:lnTo>
                    <a:lnTo>
                      <a:pt x="978251" y="171418"/>
                    </a:lnTo>
                    <a:lnTo>
                      <a:pt x="683134" y="171418"/>
                    </a:lnTo>
                    <a:lnTo>
                      <a:pt x="511636" y="0"/>
                    </a:lnTo>
                    <a:lnTo>
                      <a:pt x="0" y="0"/>
                    </a:lnTo>
                    <a:lnTo>
                      <a:pt x="0" y="685912"/>
                    </a:lnTo>
                    <a:lnTo>
                      <a:pt x="43926" y="685912"/>
                    </a:lnTo>
                    <a:lnTo>
                      <a:pt x="43926" y="513874"/>
                    </a:lnTo>
                    <a:lnTo>
                      <a:pt x="294405" y="513874"/>
                    </a:lnTo>
                    <a:lnTo>
                      <a:pt x="294405" y="685912"/>
                    </a:lnTo>
                    <a:lnTo>
                      <a:pt x="341190" y="685912"/>
                    </a:lnTo>
                    <a:lnTo>
                      <a:pt x="341190" y="513874"/>
                    </a:lnTo>
                    <a:lnTo>
                      <a:pt x="379102" y="513874"/>
                    </a:lnTo>
                    <a:lnTo>
                      <a:pt x="379102" y="685912"/>
                    </a:lnTo>
                    <a:lnTo>
                      <a:pt x="425887" y="685912"/>
                    </a:lnTo>
                    <a:lnTo>
                      <a:pt x="425887" y="513874"/>
                    </a:lnTo>
                    <a:lnTo>
                      <a:pt x="636350" y="513874"/>
                    </a:lnTo>
                    <a:lnTo>
                      <a:pt x="636350" y="685912"/>
                    </a:lnTo>
                    <a:lnTo>
                      <a:pt x="1369127" y="685912"/>
                    </a:lnTo>
                    <a:lnTo>
                      <a:pt x="1369127" y="171418"/>
                    </a:lnTo>
                    <a:close/>
                  </a:path>
                </a:pathLst>
              </a:custGeom>
              <a:solidFill>
                <a:srgbClr val="FFFFFF"/>
              </a:solidFill>
              <a:ln w="2858" cap="flat">
                <a:noFill/>
                <a:prstDash val="solid"/>
                <a:miter/>
              </a:ln>
            </p:spPr>
            <p:txBody>
              <a:bodyPr anchor="ctr"/>
              <a:lstStyle/>
              <a:p>
                <a:endParaRPr lang="en-US"/>
              </a:p>
            </p:txBody>
          </p:sp>
          <p:sp>
            <p:nvSpPr>
              <p:cNvPr id="121" name="Freeform: Shape 120">
                <a:extLst>
                  <a:ext uri="{FF2B5EF4-FFF2-40B4-BE49-F238E27FC236}">
                    <a16:creationId xmlns:a16="http://schemas.microsoft.com/office/drawing/2014/main" id="{146F9E35-77F3-4A07-77F7-CAB9C4C6EFC2}"/>
                  </a:ext>
                </a:extLst>
              </p:cNvPr>
              <p:cNvSpPr/>
              <p:nvPr/>
            </p:nvSpPr>
            <p:spPr>
              <a:xfrm>
                <a:off x="7049959" y="4611315"/>
                <a:ext cx="400162" cy="85749"/>
              </a:xfrm>
              <a:custGeom>
                <a:avLst/>
                <a:gdLst>
                  <a:gd name="connsiteX0" fmla="*/ 0 w 400162"/>
                  <a:gd name="connsiteY0" fmla="*/ 0 h 85749"/>
                  <a:gd name="connsiteX1" fmla="*/ 400162 w 400162"/>
                  <a:gd name="connsiteY1" fmla="*/ 0 h 85749"/>
                  <a:gd name="connsiteX2" fmla="*/ 400162 w 400162"/>
                  <a:gd name="connsiteY2" fmla="*/ 85749 h 85749"/>
                  <a:gd name="connsiteX3" fmla="*/ 0 w 400162"/>
                  <a:gd name="connsiteY3" fmla="*/ 85749 h 85749"/>
                </a:gdLst>
                <a:ahLst/>
                <a:cxnLst>
                  <a:cxn ang="0">
                    <a:pos x="connsiteX0" y="connsiteY0"/>
                  </a:cxn>
                  <a:cxn ang="0">
                    <a:pos x="connsiteX1" y="connsiteY1"/>
                  </a:cxn>
                  <a:cxn ang="0">
                    <a:pos x="connsiteX2" y="connsiteY2"/>
                  </a:cxn>
                  <a:cxn ang="0">
                    <a:pos x="connsiteX3" y="connsiteY3"/>
                  </a:cxn>
                </a:cxnLst>
                <a:rect l="l" t="t" r="r" b="b"/>
                <a:pathLst>
                  <a:path w="400162" h="85749">
                    <a:moveTo>
                      <a:pt x="0" y="0"/>
                    </a:moveTo>
                    <a:lnTo>
                      <a:pt x="400162" y="0"/>
                    </a:lnTo>
                    <a:lnTo>
                      <a:pt x="400162" y="85749"/>
                    </a:lnTo>
                    <a:lnTo>
                      <a:pt x="0" y="85749"/>
                    </a:lnTo>
                    <a:close/>
                  </a:path>
                </a:pathLst>
              </a:custGeom>
              <a:solidFill>
                <a:srgbClr val="F2F2F2"/>
              </a:solidFill>
              <a:ln w="2858" cap="flat">
                <a:noFill/>
                <a:prstDash val="solid"/>
                <a:miter/>
              </a:ln>
            </p:spPr>
            <p:txBody>
              <a:bodyPr anchor="ctr"/>
              <a:lstStyle/>
              <a:p>
                <a:endParaRPr lang="en-US"/>
              </a:p>
            </p:txBody>
          </p:sp>
          <p:sp>
            <p:nvSpPr>
              <p:cNvPr id="122" name="Freeform: Shape 121">
                <a:extLst>
                  <a:ext uri="{FF2B5EF4-FFF2-40B4-BE49-F238E27FC236}">
                    <a16:creationId xmlns:a16="http://schemas.microsoft.com/office/drawing/2014/main" id="{6B34DA08-36D9-E726-153C-8021DDBBF1CD}"/>
                  </a:ext>
                </a:extLst>
              </p:cNvPr>
              <p:cNvSpPr/>
              <p:nvPr/>
            </p:nvSpPr>
            <p:spPr>
              <a:xfrm>
                <a:off x="7049959" y="4782814"/>
                <a:ext cx="400162" cy="85749"/>
              </a:xfrm>
              <a:custGeom>
                <a:avLst/>
                <a:gdLst>
                  <a:gd name="connsiteX0" fmla="*/ 0 w 400162"/>
                  <a:gd name="connsiteY0" fmla="*/ 0 h 85749"/>
                  <a:gd name="connsiteX1" fmla="*/ 400162 w 400162"/>
                  <a:gd name="connsiteY1" fmla="*/ 0 h 85749"/>
                  <a:gd name="connsiteX2" fmla="*/ 400162 w 400162"/>
                  <a:gd name="connsiteY2" fmla="*/ 85749 h 85749"/>
                  <a:gd name="connsiteX3" fmla="*/ 0 w 400162"/>
                  <a:gd name="connsiteY3" fmla="*/ 85749 h 85749"/>
                </a:gdLst>
                <a:ahLst/>
                <a:cxnLst>
                  <a:cxn ang="0">
                    <a:pos x="connsiteX0" y="connsiteY0"/>
                  </a:cxn>
                  <a:cxn ang="0">
                    <a:pos x="connsiteX1" y="connsiteY1"/>
                  </a:cxn>
                  <a:cxn ang="0">
                    <a:pos x="connsiteX2" y="connsiteY2"/>
                  </a:cxn>
                  <a:cxn ang="0">
                    <a:pos x="connsiteX3" y="connsiteY3"/>
                  </a:cxn>
                </a:cxnLst>
                <a:rect l="l" t="t" r="r" b="b"/>
                <a:pathLst>
                  <a:path w="400162" h="85749">
                    <a:moveTo>
                      <a:pt x="0" y="0"/>
                    </a:moveTo>
                    <a:lnTo>
                      <a:pt x="400162" y="0"/>
                    </a:lnTo>
                    <a:lnTo>
                      <a:pt x="400162" y="85749"/>
                    </a:lnTo>
                    <a:lnTo>
                      <a:pt x="0" y="85749"/>
                    </a:lnTo>
                    <a:close/>
                  </a:path>
                </a:pathLst>
              </a:custGeom>
              <a:solidFill>
                <a:srgbClr val="F2F2F2"/>
              </a:solidFill>
              <a:ln w="2858" cap="flat">
                <a:noFill/>
                <a:prstDash val="solid"/>
                <a:miter/>
              </a:ln>
            </p:spPr>
            <p:txBody>
              <a:bodyPr anchor="ctr"/>
              <a:lstStyle/>
              <a:p>
                <a:endParaRPr lang="en-US"/>
              </a:p>
            </p:txBody>
          </p:sp>
          <p:sp>
            <p:nvSpPr>
              <p:cNvPr id="123" name="Freeform: Shape 122">
                <a:extLst>
                  <a:ext uri="{FF2B5EF4-FFF2-40B4-BE49-F238E27FC236}">
                    <a16:creationId xmlns:a16="http://schemas.microsoft.com/office/drawing/2014/main" id="{7F6DC56F-5215-6376-C646-3C17E47194C1}"/>
                  </a:ext>
                </a:extLst>
              </p:cNvPr>
              <p:cNvSpPr/>
              <p:nvPr/>
            </p:nvSpPr>
            <p:spPr>
              <a:xfrm>
                <a:off x="7519629" y="4782814"/>
                <a:ext cx="850865" cy="85749"/>
              </a:xfrm>
              <a:custGeom>
                <a:avLst/>
                <a:gdLst>
                  <a:gd name="connsiteX0" fmla="*/ 0 w 850865"/>
                  <a:gd name="connsiteY0" fmla="*/ 0 h 85749"/>
                  <a:gd name="connsiteX1" fmla="*/ 850865 w 850865"/>
                  <a:gd name="connsiteY1" fmla="*/ 0 h 85749"/>
                  <a:gd name="connsiteX2" fmla="*/ 850865 w 850865"/>
                  <a:gd name="connsiteY2" fmla="*/ 85749 h 85749"/>
                  <a:gd name="connsiteX3" fmla="*/ 0 w 850865"/>
                  <a:gd name="connsiteY3" fmla="*/ 85749 h 85749"/>
                </a:gdLst>
                <a:ahLst/>
                <a:cxnLst>
                  <a:cxn ang="0">
                    <a:pos x="connsiteX0" y="connsiteY0"/>
                  </a:cxn>
                  <a:cxn ang="0">
                    <a:pos x="connsiteX1" y="connsiteY1"/>
                  </a:cxn>
                  <a:cxn ang="0">
                    <a:pos x="connsiteX2" y="connsiteY2"/>
                  </a:cxn>
                  <a:cxn ang="0">
                    <a:pos x="connsiteX3" y="connsiteY3"/>
                  </a:cxn>
                </a:cxnLst>
                <a:rect l="l" t="t" r="r" b="b"/>
                <a:pathLst>
                  <a:path w="850865" h="85749">
                    <a:moveTo>
                      <a:pt x="0" y="0"/>
                    </a:moveTo>
                    <a:lnTo>
                      <a:pt x="850865" y="0"/>
                    </a:lnTo>
                    <a:lnTo>
                      <a:pt x="850865" y="85749"/>
                    </a:lnTo>
                    <a:lnTo>
                      <a:pt x="0" y="85749"/>
                    </a:lnTo>
                    <a:close/>
                  </a:path>
                </a:pathLst>
              </a:custGeom>
              <a:solidFill>
                <a:srgbClr val="F2F2F2"/>
              </a:solidFill>
              <a:ln w="2858" cap="flat">
                <a:noFill/>
                <a:prstDash val="solid"/>
                <a:miter/>
              </a:ln>
            </p:spPr>
            <p:txBody>
              <a:bodyPr anchor="ctr"/>
              <a:lstStyle/>
              <a:p>
                <a:endParaRPr lang="en-US"/>
              </a:p>
            </p:txBody>
          </p:sp>
          <p:sp>
            <p:nvSpPr>
              <p:cNvPr id="124" name="Freeform: Shape 123">
                <a:extLst>
                  <a:ext uri="{FF2B5EF4-FFF2-40B4-BE49-F238E27FC236}">
                    <a16:creationId xmlns:a16="http://schemas.microsoft.com/office/drawing/2014/main" id="{CAD4EFEF-E38A-F0FC-026A-F64649CE1E8C}"/>
                  </a:ext>
                </a:extLst>
              </p:cNvPr>
              <p:cNvSpPr/>
              <p:nvPr/>
            </p:nvSpPr>
            <p:spPr>
              <a:xfrm>
                <a:off x="7958899" y="4954312"/>
                <a:ext cx="411595" cy="28065"/>
              </a:xfrm>
              <a:custGeom>
                <a:avLst/>
                <a:gdLst>
                  <a:gd name="connsiteX0" fmla="*/ 0 w 411595"/>
                  <a:gd name="connsiteY0" fmla="*/ 0 h 28065"/>
                  <a:gd name="connsiteX1" fmla="*/ 411596 w 411595"/>
                  <a:gd name="connsiteY1" fmla="*/ 0 h 28065"/>
                  <a:gd name="connsiteX2" fmla="*/ 411596 w 411595"/>
                  <a:gd name="connsiteY2" fmla="*/ 28066 h 28065"/>
                  <a:gd name="connsiteX3" fmla="*/ 0 w 411595"/>
                  <a:gd name="connsiteY3" fmla="*/ 28066 h 28065"/>
                </a:gdLst>
                <a:ahLst/>
                <a:cxnLst>
                  <a:cxn ang="0">
                    <a:pos x="connsiteX0" y="connsiteY0"/>
                  </a:cxn>
                  <a:cxn ang="0">
                    <a:pos x="connsiteX1" y="connsiteY1"/>
                  </a:cxn>
                  <a:cxn ang="0">
                    <a:pos x="connsiteX2" y="connsiteY2"/>
                  </a:cxn>
                  <a:cxn ang="0">
                    <a:pos x="connsiteX3" y="connsiteY3"/>
                  </a:cxn>
                </a:cxnLst>
                <a:rect l="l" t="t" r="r" b="b"/>
                <a:pathLst>
                  <a:path w="411595" h="28065">
                    <a:moveTo>
                      <a:pt x="0" y="0"/>
                    </a:moveTo>
                    <a:lnTo>
                      <a:pt x="411596" y="0"/>
                    </a:lnTo>
                    <a:lnTo>
                      <a:pt x="411596" y="28066"/>
                    </a:lnTo>
                    <a:lnTo>
                      <a:pt x="0" y="28066"/>
                    </a:lnTo>
                    <a:close/>
                  </a:path>
                </a:pathLst>
              </a:custGeom>
              <a:solidFill>
                <a:srgbClr val="F2F2F2"/>
              </a:solidFill>
              <a:ln w="2858" cap="flat">
                <a:noFill/>
                <a:prstDash val="solid"/>
                <a:miter/>
              </a:ln>
            </p:spPr>
            <p:txBody>
              <a:bodyPr anchor="ctr"/>
              <a:lstStyle/>
              <a:p>
                <a:endParaRPr lang="en-US"/>
              </a:p>
            </p:txBody>
          </p:sp>
          <p:sp>
            <p:nvSpPr>
              <p:cNvPr id="125" name="Freeform: Shape 124">
                <a:extLst>
                  <a:ext uri="{FF2B5EF4-FFF2-40B4-BE49-F238E27FC236}">
                    <a16:creationId xmlns:a16="http://schemas.microsoft.com/office/drawing/2014/main" id="{8C5FDDAA-71D5-9DE0-C381-5C465838A1DB}"/>
                  </a:ext>
                </a:extLst>
              </p:cNvPr>
              <p:cNvSpPr/>
              <p:nvPr/>
            </p:nvSpPr>
            <p:spPr>
              <a:xfrm>
                <a:off x="7513004" y="4440438"/>
                <a:ext cx="171498" cy="171418"/>
              </a:xfrm>
              <a:custGeom>
                <a:avLst/>
                <a:gdLst>
                  <a:gd name="connsiteX0" fmla="*/ 0 w 171498"/>
                  <a:gd name="connsiteY0" fmla="*/ 0 h 171418"/>
                  <a:gd name="connsiteX1" fmla="*/ 171498 w 171498"/>
                  <a:gd name="connsiteY1" fmla="*/ 0 h 171418"/>
                  <a:gd name="connsiteX2" fmla="*/ 171498 w 171498"/>
                  <a:gd name="connsiteY2" fmla="*/ 171418 h 171418"/>
                  <a:gd name="connsiteX3" fmla="*/ 0 w 171498"/>
                  <a:gd name="connsiteY3" fmla="*/ 171418 h 171418"/>
                </a:gdLst>
                <a:ahLst/>
                <a:cxnLst>
                  <a:cxn ang="0">
                    <a:pos x="connsiteX0" y="connsiteY0"/>
                  </a:cxn>
                  <a:cxn ang="0">
                    <a:pos x="connsiteX1" y="connsiteY1"/>
                  </a:cxn>
                  <a:cxn ang="0">
                    <a:pos x="connsiteX2" y="connsiteY2"/>
                  </a:cxn>
                  <a:cxn ang="0">
                    <a:pos x="connsiteX3" y="connsiteY3"/>
                  </a:cxn>
                </a:cxnLst>
                <a:rect l="l" t="t" r="r" b="b"/>
                <a:pathLst>
                  <a:path w="171498" h="171418">
                    <a:moveTo>
                      <a:pt x="0" y="0"/>
                    </a:moveTo>
                    <a:lnTo>
                      <a:pt x="171498" y="0"/>
                    </a:lnTo>
                    <a:lnTo>
                      <a:pt x="171498" y="171418"/>
                    </a:lnTo>
                    <a:lnTo>
                      <a:pt x="0" y="171418"/>
                    </a:lnTo>
                    <a:close/>
                  </a:path>
                </a:pathLst>
              </a:custGeom>
              <a:solidFill>
                <a:srgbClr val="F2F2F2"/>
              </a:solidFill>
              <a:ln w="2858" cap="flat">
                <a:noFill/>
                <a:prstDash val="solid"/>
                <a:miter/>
              </a:ln>
            </p:spPr>
            <p:txBody>
              <a:bodyPr anchor="ctr"/>
              <a:lstStyle/>
              <a:p>
                <a:endParaRPr lang="en-US"/>
              </a:p>
            </p:txBody>
          </p:sp>
          <p:sp>
            <p:nvSpPr>
              <p:cNvPr id="126" name="Freeform: Shape 125">
                <a:extLst>
                  <a:ext uri="{FF2B5EF4-FFF2-40B4-BE49-F238E27FC236}">
                    <a16:creationId xmlns:a16="http://schemas.microsoft.com/office/drawing/2014/main" id="{15E0E2EE-A075-6F76-049B-553272953D0B}"/>
                  </a:ext>
                </a:extLst>
              </p:cNvPr>
              <p:cNvSpPr/>
              <p:nvPr/>
            </p:nvSpPr>
            <p:spPr>
              <a:xfrm>
                <a:off x="8175933" y="4634182"/>
                <a:ext cx="194561" cy="11433"/>
              </a:xfrm>
              <a:custGeom>
                <a:avLst/>
                <a:gdLst>
                  <a:gd name="connsiteX0" fmla="*/ 0 w 194561"/>
                  <a:gd name="connsiteY0" fmla="*/ 0 h 11433"/>
                  <a:gd name="connsiteX1" fmla="*/ 194562 w 194561"/>
                  <a:gd name="connsiteY1" fmla="*/ 0 h 11433"/>
                  <a:gd name="connsiteX2" fmla="*/ 194562 w 194561"/>
                  <a:gd name="connsiteY2" fmla="*/ 11433 h 11433"/>
                  <a:gd name="connsiteX3" fmla="*/ 0 w 194561"/>
                  <a:gd name="connsiteY3" fmla="*/ 11433 h 11433"/>
                </a:gdLst>
                <a:ahLst/>
                <a:cxnLst>
                  <a:cxn ang="0">
                    <a:pos x="connsiteX0" y="connsiteY0"/>
                  </a:cxn>
                  <a:cxn ang="0">
                    <a:pos x="connsiteX1" y="connsiteY1"/>
                  </a:cxn>
                  <a:cxn ang="0">
                    <a:pos x="connsiteX2" y="connsiteY2"/>
                  </a:cxn>
                  <a:cxn ang="0">
                    <a:pos x="connsiteX3" y="connsiteY3"/>
                  </a:cxn>
                </a:cxnLst>
                <a:rect l="l" t="t" r="r" b="b"/>
                <a:pathLst>
                  <a:path w="194561" h="11433">
                    <a:moveTo>
                      <a:pt x="0" y="0"/>
                    </a:moveTo>
                    <a:lnTo>
                      <a:pt x="194562" y="0"/>
                    </a:lnTo>
                    <a:lnTo>
                      <a:pt x="194562" y="11433"/>
                    </a:lnTo>
                    <a:lnTo>
                      <a:pt x="0" y="11433"/>
                    </a:lnTo>
                    <a:close/>
                  </a:path>
                </a:pathLst>
              </a:custGeom>
              <a:solidFill>
                <a:srgbClr val="E6E6E6"/>
              </a:solidFill>
              <a:ln w="2858" cap="flat">
                <a:noFill/>
                <a:prstDash val="solid"/>
                <a:miter/>
              </a:ln>
            </p:spPr>
            <p:txBody>
              <a:bodyPr anchor="ctr"/>
              <a:lstStyle/>
              <a:p>
                <a:endParaRPr lang="en-US"/>
              </a:p>
            </p:txBody>
          </p:sp>
        </p:grpSp>
        <p:grpSp>
          <p:nvGrpSpPr>
            <p:cNvPr id="128" name="Graphic 6" descr="A city block">
              <a:extLst>
                <a:ext uri="{FF2B5EF4-FFF2-40B4-BE49-F238E27FC236}">
                  <a16:creationId xmlns:a16="http://schemas.microsoft.com/office/drawing/2014/main" id="{60A1C4A8-8CB6-07DD-67C5-99C77BB3526A}"/>
                </a:ext>
              </a:extLst>
            </p:cNvPr>
            <p:cNvGrpSpPr/>
            <p:nvPr/>
          </p:nvGrpSpPr>
          <p:grpSpPr>
            <a:xfrm>
              <a:off x="9387146" y="4142513"/>
              <a:ext cx="540119" cy="1071311"/>
              <a:chOff x="9386250" y="4151935"/>
              <a:chExt cx="540119" cy="1071311"/>
            </a:xfrm>
          </p:grpSpPr>
          <p:sp>
            <p:nvSpPr>
              <p:cNvPr id="129" name="Freeform: Shape 128">
                <a:extLst>
                  <a:ext uri="{FF2B5EF4-FFF2-40B4-BE49-F238E27FC236}">
                    <a16:creationId xmlns:a16="http://schemas.microsoft.com/office/drawing/2014/main" id="{5BFC2C14-D931-D773-5FF6-2F1E849FDE63}"/>
                  </a:ext>
                </a:extLst>
              </p:cNvPr>
              <p:cNvSpPr/>
              <p:nvPr/>
            </p:nvSpPr>
            <p:spPr>
              <a:xfrm>
                <a:off x="9386250" y="4151935"/>
                <a:ext cx="540119" cy="1071311"/>
              </a:xfrm>
              <a:custGeom>
                <a:avLst/>
                <a:gdLst>
                  <a:gd name="connsiteX0" fmla="*/ 0 w 540119"/>
                  <a:gd name="connsiteY0" fmla="*/ 0 h 1071311"/>
                  <a:gd name="connsiteX1" fmla="*/ 540120 w 540119"/>
                  <a:gd name="connsiteY1" fmla="*/ 0 h 1071311"/>
                  <a:gd name="connsiteX2" fmla="*/ 540120 w 540119"/>
                  <a:gd name="connsiteY2" fmla="*/ 1071312 h 1071311"/>
                  <a:gd name="connsiteX3" fmla="*/ 0 w 540119"/>
                  <a:gd name="connsiteY3" fmla="*/ 1071312 h 1071311"/>
                </a:gdLst>
                <a:ahLst/>
                <a:cxnLst>
                  <a:cxn ang="0">
                    <a:pos x="connsiteX0" y="connsiteY0"/>
                  </a:cxn>
                  <a:cxn ang="0">
                    <a:pos x="connsiteX1" y="connsiteY1"/>
                  </a:cxn>
                  <a:cxn ang="0">
                    <a:pos x="connsiteX2" y="connsiteY2"/>
                  </a:cxn>
                  <a:cxn ang="0">
                    <a:pos x="connsiteX3" y="connsiteY3"/>
                  </a:cxn>
                </a:cxnLst>
                <a:rect l="l" t="t" r="r" b="b"/>
                <a:pathLst>
                  <a:path w="540119" h="1071311">
                    <a:moveTo>
                      <a:pt x="0" y="0"/>
                    </a:moveTo>
                    <a:lnTo>
                      <a:pt x="540120" y="0"/>
                    </a:lnTo>
                    <a:lnTo>
                      <a:pt x="540120" y="1071312"/>
                    </a:lnTo>
                    <a:lnTo>
                      <a:pt x="0" y="1071312"/>
                    </a:lnTo>
                    <a:close/>
                  </a:path>
                </a:pathLst>
              </a:custGeom>
              <a:solidFill>
                <a:srgbClr val="FFFFFF"/>
              </a:solidFill>
              <a:ln w="2967" cap="flat">
                <a:noFill/>
                <a:prstDash val="solid"/>
                <a:miter/>
              </a:ln>
            </p:spPr>
            <p:txBody>
              <a:bodyPr anchor="ctr"/>
              <a:lstStyle/>
              <a:p>
                <a:endParaRPr lang="en-US"/>
              </a:p>
            </p:txBody>
          </p:sp>
          <p:grpSp>
            <p:nvGrpSpPr>
              <p:cNvPr id="130" name="Graphic 6" descr="A city block">
                <a:extLst>
                  <a:ext uri="{FF2B5EF4-FFF2-40B4-BE49-F238E27FC236}">
                    <a16:creationId xmlns:a16="http://schemas.microsoft.com/office/drawing/2014/main" id="{FE0EA5B9-DFA4-A02D-6CF2-A51E318FA8D3}"/>
                  </a:ext>
                </a:extLst>
              </p:cNvPr>
              <p:cNvGrpSpPr/>
              <p:nvPr/>
            </p:nvGrpSpPr>
            <p:grpSpPr>
              <a:xfrm>
                <a:off x="9453951" y="4241211"/>
                <a:ext cx="387148" cy="178551"/>
                <a:chOff x="9453951" y="4241211"/>
                <a:chExt cx="387148" cy="178551"/>
              </a:xfrm>
              <a:solidFill>
                <a:srgbClr val="E6E6E6"/>
              </a:solidFill>
            </p:grpSpPr>
            <p:sp>
              <p:nvSpPr>
                <p:cNvPr id="131" name="Freeform: Shape 130">
                  <a:extLst>
                    <a:ext uri="{FF2B5EF4-FFF2-40B4-BE49-F238E27FC236}">
                      <a16:creationId xmlns:a16="http://schemas.microsoft.com/office/drawing/2014/main" id="{410E4929-C243-8020-0737-1F519B4ECD9A}"/>
                    </a:ext>
                  </a:extLst>
                </p:cNvPr>
                <p:cNvSpPr/>
                <p:nvPr/>
              </p:nvSpPr>
              <p:spPr>
                <a:xfrm>
                  <a:off x="9453951" y="4241211"/>
                  <a:ext cx="196407" cy="178551"/>
                </a:xfrm>
                <a:custGeom>
                  <a:avLst/>
                  <a:gdLst>
                    <a:gd name="connsiteX0" fmla="*/ 0 w 196407"/>
                    <a:gd name="connsiteY0" fmla="*/ 0 h 178551"/>
                    <a:gd name="connsiteX1" fmla="*/ 196407 w 196407"/>
                    <a:gd name="connsiteY1" fmla="*/ 0 h 178551"/>
                    <a:gd name="connsiteX2" fmla="*/ 196407 w 196407"/>
                    <a:gd name="connsiteY2" fmla="*/ 178552 h 178551"/>
                    <a:gd name="connsiteX3" fmla="*/ 0 w 196407"/>
                    <a:gd name="connsiteY3" fmla="*/ 178552 h 178551"/>
                  </a:gdLst>
                  <a:ahLst/>
                  <a:cxnLst>
                    <a:cxn ang="0">
                      <a:pos x="connsiteX0" y="connsiteY0"/>
                    </a:cxn>
                    <a:cxn ang="0">
                      <a:pos x="connsiteX1" y="connsiteY1"/>
                    </a:cxn>
                    <a:cxn ang="0">
                      <a:pos x="connsiteX2" y="connsiteY2"/>
                    </a:cxn>
                    <a:cxn ang="0">
                      <a:pos x="connsiteX3" y="connsiteY3"/>
                    </a:cxn>
                  </a:cxnLst>
                  <a:rect l="l" t="t" r="r" b="b"/>
                  <a:pathLst>
                    <a:path w="196407" h="178551">
                      <a:moveTo>
                        <a:pt x="0" y="0"/>
                      </a:moveTo>
                      <a:lnTo>
                        <a:pt x="196407" y="0"/>
                      </a:lnTo>
                      <a:lnTo>
                        <a:pt x="196407" y="178552"/>
                      </a:lnTo>
                      <a:lnTo>
                        <a:pt x="0" y="178552"/>
                      </a:lnTo>
                      <a:close/>
                    </a:path>
                  </a:pathLst>
                </a:custGeom>
                <a:solidFill>
                  <a:srgbClr val="E6E6E6"/>
                </a:solidFill>
                <a:ln w="2967" cap="flat">
                  <a:noFill/>
                  <a:prstDash val="solid"/>
                  <a:miter/>
                </a:ln>
              </p:spPr>
              <p:txBody>
                <a:bodyPr anchor="ctr"/>
                <a:lstStyle/>
                <a:p>
                  <a:endParaRPr lang="en-US"/>
                </a:p>
              </p:txBody>
            </p:sp>
            <p:sp>
              <p:nvSpPr>
                <p:cNvPr id="132" name="Freeform: Shape 131">
                  <a:extLst>
                    <a:ext uri="{FF2B5EF4-FFF2-40B4-BE49-F238E27FC236}">
                      <a16:creationId xmlns:a16="http://schemas.microsoft.com/office/drawing/2014/main" id="{7E10302A-1F5C-EB10-CB76-8C02401458B9}"/>
                    </a:ext>
                  </a:extLst>
                </p:cNvPr>
                <p:cNvSpPr/>
                <p:nvPr/>
              </p:nvSpPr>
              <p:spPr>
                <a:xfrm>
                  <a:off x="9661976" y="4241211"/>
                  <a:ext cx="83609" cy="178551"/>
                </a:xfrm>
                <a:custGeom>
                  <a:avLst/>
                  <a:gdLst>
                    <a:gd name="connsiteX0" fmla="*/ 0 w 83609"/>
                    <a:gd name="connsiteY0" fmla="*/ 0 h 178551"/>
                    <a:gd name="connsiteX1" fmla="*/ 83610 w 83609"/>
                    <a:gd name="connsiteY1" fmla="*/ 0 h 178551"/>
                    <a:gd name="connsiteX2" fmla="*/ 83610 w 83609"/>
                    <a:gd name="connsiteY2" fmla="*/ 178552 h 178551"/>
                    <a:gd name="connsiteX3" fmla="*/ 0 w 83609"/>
                    <a:gd name="connsiteY3" fmla="*/ 178552 h 178551"/>
                  </a:gdLst>
                  <a:ahLst/>
                  <a:cxnLst>
                    <a:cxn ang="0">
                      <a:pos x="connsiteX0" y="connsiteY0"/>
                    </a:cxn>
                    <a:cxn ang="0">
                      <a:pos x="connsiteX1" y="connsiteY1"/>
                    </a:cxn>
                    <a:cxn ang="0">
                      <a:pos x="connsiteX2" y="connsiteY2"/>
                    </a:cxn>
                    <a:cxn ang="0">
                      <a:pos x="connsiteX3" y="connsiteY3"/>
                    </a:cxn>
                  </a:cxnLst>
                  <a:rect l="l" t="t" r="r" b="b"/>
                  <a:pathLst>
                    <a:path w="83609" h="178551">
                      <a:moveTo>
                        <a:pt x="0" y="0"/>
                      </a:moveTo>
                      <a:lnTo>
                        <a:pt x="83610" y="0"/>
                      </a:lnTo>
                      <a:lnTo>
                        <a:pt x="83610" y="178552"/>
                      </a:lnTo>
                      <a:lnTo>
                        <a:pt x="0" y="178552"/>
                      </a:lnTo>
                      <a:close/>
                    </a:path>
                  </a:pathLst>
                </a:custGeom>
                <a:solidFill>
                  <a:srgbClr val="E6E6E6"/>
                </a:solidFill>
                <a:ln w="2967" cap="flat">
                  <a:noFill/>
                  <a:prstDash val="solid"/>
                  <a:miter/>
                </a:ln>
              </p:spPr>
              <p:txBody>
                <a:bodyPr anchor="ctr"/>
                <a:lstStyle/>
                <a:p>
                  <a:endParaRPr lang="en-US"/>
                </a:p>
              </p:txBody>
            </p:sp>
            <p:sp>
              <p:nvSpPr>
                <p:cNvPr id="133" name="Freeform: Shape 132">
                  <a:extLst>
                    <a:ext uri="{FF2B5EF4-FFF2-40B4-BE49-F238E27FC236}">
                      <a16:creationId xmlns:a16="http://schemas.microsoft.com/office/drawing/2014/main" id="{59F8437F-6BC6-F16E-640D-3BBAB3AE348D}"/>
                    </a:ext>
                  </a:extLst>
                </p:cNvPr>
                <p:cNvSpPr/>
                <p:nvPr/>
              </p:nvSpPr>
              <p:spPr>
                <a:xfrm>
                  <a:off x="9757490" y="4241211"/>
                  <a:ext cx="83609" cy="178551"/>
                </a:xfrm>
                <a:custGeom>
                  <a:avLst/>
                  <a:gdLst>
                    <a:gd name="connsiteX0" fmla="*/ 0 w 83609"/>
                    <a:gd name="connsiteY0" fmla="*/ 0 h 178551"/>
                    <a:gd name="connsiteX1" fmla="*/ 83610 w 83609"/>
                    <a:gd name="connsiteY1" fmla="*/ 0 h 178551"/>
                    <a:gd name="connsiteX2" fmla="*/ 83610 w 83609"/>
                    <a:gd name="connsiteY2" fmla="*/ 178552 h 178551"/>
                    <a:gd name="connsiteX3" fmla="*/ 0 w 83609"/>
                    <a:gd name="connsiteY3" fmla="*/ 178552 h 178551"/>
                  </a:gdLst>
                  <a:ahLst/>
                  <a:cxnLst>
                    <a:cxn ang="0">
                      <a:pos x="connsiteX0" y="connsiteY0"/>
                    </a:cxn>
                    <a:cxn ang="0">
                      <a:pos x="connsiteX1" y="connsiteY1"/>
                    </a:cxn>
                    <a:cxn ang="0">
                      <a:pos x="connsiteX2" y="connsiteY2"/>
                    </a:cxn>
                    <a:cxn ang="0">
                      <a:pos x="connsiteX3" y="connsiteY3"/>
                    </a:cxn>
                  </a:cxnLst>
                  <a:rect l="l" t="t" r="r" b="b"/>
                  <a:pathLst>
                    <a:path w="83609" h="178551">
                      <a:moveTo>
                        <a:pt x="0" y="0"/>
                      </a:moveTo>
                      <a:lnTo>
                        <a:pt x="83610" y="0"/>
                      </a:lnTo>
                      <a:lnTo>
                        <a:pt x="83610" y="178552"/>
                      </a:lnTo>
                      <a:lnTo>
                        <a:pt x="0" y="178552"/>
                      </a:lnTo>
                      <a:close/>
                    </a:path>
                  </a:pathLst>
                </a:custGeom>
                <a:solidFill>
                  <a:srgbClr val="E6E6E6"/>
                </a:solidFill>
                <a:ln w="2967" cap="flat">
                  <a:noFill/>
                  <a:prstDash val="solid"/>
                  <a:miter/>
                </a:ln>
              </p:spPr>
              <p:txBody>
                <a:bodyPr anchor="ctr"/>
                <a:lstStyle/>
                <a:p>
                  <a:endParaRPr lang="en-US"/>
                </a:p>
              </p:txBody>
            </p:sp>
          </p:grpSp>
          <p:grpSp>
            <p:nvGrpSpPr>
              <p:cNvPr id="134" name="Graphic 6" descr="A city block">
                <a:extLst>
                  <a:ext uri="{FF2B5EF4-FFF2-40B4-BE49-F238E27FC236}">
                    <a16:creationId xmlns:a16="http://schemas.microsoft.com/office/drawing/2014/main" id="{6DDCCD5B-47A1-AFED-7073-527D8423D78C}"/>
                  </a:ext>
                </a:extLst>
              </p:cNvPr>
              <p:cNvGrpSpPr/>
              <p:nvPr/>
            </p:nvGrpSpPr>
            <p:grpSpPr>
              <a:xfrm>
                <a:off x="9453669" y="4461425"/>
                <a:ext cx="387430" cy="47613"/>
                <a:chOff x="9453669" y="4461425"/>
                <a:chExt cx="387430" cy="47613"/>
              </a:xfrm>
              <a:solidFill>
                <a:srgbClr val="E6E6E6"/>
              </a:solidFill>
            </p:grpSpPr>
            <p:sp>
              <p:nvSpPr>
                <p:cNvPr id="135" name="Freeform: Shape 134">
                  <a:extLst>
                    <a:ext uri="{FF2B5EF4-FFF2-40B4-BE49-F238E27FC236}">
                      <a16:creationId xmlns:a16="http://schemas.microsoft.com/office/drawing/2014/main" id="{741469F5-2CB1-9C6F-0DA6-AA4D1FBDC1B6}"/>
                    </a:ext>
                  </a:extLst>
                </p:cNvPr>
                <p:cNvSpPr/>
                <p:nvPr/>
              </p:nvSpPr>
              <p:spPr>
                <a:xfrm>
                  <a:off x="9453669" y="4461425"/>
                  <a:ext cx="197433" cy="47613"/>
                </a:xfrm>
                <a:custGeom>
                  <a:avLst/>
                  <a:gdLst>
                    <a:gd name="connsiteX0" fmla="*/ 0 w 197433"/>
                    <a:gd name="connsiteY0" fmla="*/ 0 h 47613"/>
                    <a:gd name="connsiteX1" fmla="*/ 197434 w 197433"/>
                    <a:gd name="connsiteY1" fmla="*/ 0 h 47613"/>
                    <a:gd name="connsiteX2" fmla="*/ 197434 w 197433"/>
                    <a:gd name="connsiteY2" fmla="*/ 47614 h 47613"/>
                    <a:gd name="connsiteX3" fmla="*/ 0 w 197433"/>
                    <a:gd name="connsiteY3" fmla="*/ 47614 h 47613"/>
                  </a:gdLst>
                  <a:ahLst/>
                  <a:cxnLst>
                    <a:cxn ang="0">
                      <a:pos x="connsiteX0" y="connsiteY0"/>
                    </a:cxn>
                    <a:cxn ang="0">
                      <a:pos x="connsiteX1" y="connsiteY1"/>
                    </a:cxn>
                    <a:cxn ang="0">
                      <a:pos x="connsiteX2" y="connsiteY2"/>
                    </a:cxn>
                    <a:cxn ang="0">
                      <a:pos x="connsiteX3" y="connsiteY3"/>
                    </a:cxn>
                  </a:cxnLst>
                  <a:rect l="l" t="t" r="r" b="b"/>
                  <a:pathLst>
                    <a:path w="197433" h="47613">
                      <a:moveTo>
                        <a:pt x="0" y="0"/>
                      </a:moveTo>
                      <a:lnTo>
                        <a:pt x="197434" y="0"/>
                      </a:lnTo>
                      <a:lnTo>
                        <a:pt x="197434" y="47614"/>
                      </a:lnTo>
                      <a:lnTo>
                        <a:pt x="0" y="47614"/>
                      </a:lnTo>
                      <a:close/>
                    </a:path>
                  </a:pathLst>
                </a:custGeom>
                <a:solidFill>
                  <a:srgbClr val="E6E6E6"/>
                </a:solidFill>
                <a:ln w="2967" cap="flat">
                  <a:noFill/>
                  <a:prstDash val="solid"/>
                  <a:miter/>
                </a:ln>
              </p:spPr>
              <p:txBody>
                <a:bodyPr anchor="ctr"/>
                <a:lstStyle/>
                <a:p>
                  <a:endParaRPr lang="en-US"/>
                </a:p>
              </p:txBody>
            </p:sp>
            <p:sp>
              <p:nvSpPr>
                <p:cNvPr id="136" name="Freeform: Shape 135">
                  <a:extLst>
                    <a:ext uri="{FF2B5EF4-FFF2-40B4-BE49-F238E27FC236}">
                      <a16:creationId xmlns:a16="http://schemas.microsoft.com/office/drawing/2014/main" id="{415BF641-9228-91D9-6C4D-384758AFF968}"/>
                    </a:ext>
                  </a:extLst>
                </p:cNvPr>
                <p:cNvSpPr/>
                <p:nvPr/>
              </p:nvSpPr>
              <p:spPr>
                <a:xfrm>
                  <a:off x="9662045" y="4461425"/>
                  <a:ext cx="83541" cy="47613"/>
                </a:xfrm>
                <a:custGeom>
                  <a:avLst/>
                  <a:gdLst>
                    <a:gd name="connsiteX0" fmla="*/ 0 w 83541"/>
                    <a:gd name="connsiteY0" fmla="*/ 0 h 47613"/>
                    <a:gd name="connsiteX1" fmla="*/ 83541 w 83541"/>
                    <a:gd name="connsiteY1" fmla="*/ 0 h 47613"/>
                    <a:gd name="connsiteX2" fmla="*/ 83541 w 83541"/>
                    <a:gd name="connsiteY2" fmla="*/ 47614 h 47613"/>
                    <a:gd name="connsiteX3" fmla="*/ 0 w 83541"/>
                    <a:gd name="connsiteY3" fmla="*/ 47614 h 47613"/>
                  </a:gdLst>
                  <a:ahLst/>
                  <a:cxnLst>
                    <a:cxn ang="0">
                      <a:pos x="connsiteX0" y="connsiteY0"/>
                    </a:cxn>
                    <a:cxn ang="0">
                      <a:pos x="connsiteX1" y="connsiteY1"/>
                    </a:cxn>
                    <a:cxn ang="0">
                      <a:pos x="connsiteX2" y="connsiteY2"/>
                    </a:cxn>
                    <a:cxn ang="0">
                      <a:pos x="connsiteX3" y="connsiteY3"/>
                    </a:cxn>
                  </a:cxnLst>
                  <a:rect l="l" t="t" r="r" b="b"/>
                  <a:pathLst>
                    <a:path w="83541" h="47613">
                      <a:moveTo>
                        <a:pt x="0" y="0"/>
                      </a:moveTo>
                      <a:lnTo>
                        <a:pt x="83541" y="0"/>
                      </a:lnTo>
                      <a:lnTo>
                        <a:pt x="83541" y="47614"/>
                      </a:lnTo>
                      <a:lnTo>
                        <a:pt x="0" y="47614"/>
                      </a:lnTo>
                      <a:close/>
                    </a:path>
                  </a:pathLst>
                </a:custGeom>
                <a:solidFill>
                  <a:srgbClr val="E6E6E6"/>
                </a:solidFill>
                <a:ln w="2967" cap="flat">
                  <a:noFill/>
                  <a:prstDash val="solid"/>
                  <a:miter/>
                </a:ln>
              </p:spPr>
              <p:txBody>
                <a:bodyPr anchor="ctr"/>
                <a:lstStyle/>
                <a:p>
                  <a:endParaRPr lang="en-US"/>
                </a:p>
              </p:txBody>
            </p:sp>
            <p:sp>
              <p:nvSpPr>
                <p:cNvPr id="137" name="Freeform: Shape 136">
                  <a:extLst>
                    <a:ext uri="{FF2B5EF4-FFF2-40B4-BE49-F238E27FC236}">
                      <a16:creationId xmlns:a16="http://schemas.microsoft.com/office/drawing/2014/main" id="{F81AB2A2-4176-131A-ECF8-DEA3A5300FF6}"/>
                    </a:ext>
                  </a:extLst>
                </p:cNvPr>
                <p:cNvSpPr/>
                <p:nvPr/>
              </p:nvSpPr>
              <p:spPr>
                <a:xfrm>
                  <a:off x="9757558" y="4461425"/>
                  <a:ext cx="83541" cy="47613"/>
                </a:xfrm>
                <a:custGeom>
                  <a:avLst/>
                  <a:gdLst>
                    <a:gd name="connsiteX0" fmla="*/ 0 w 83541"/>
                    <a:gd name="connsiteY0" fmla="*/ 0 h 47613"/>
                    <a:gd name="connsiteX1" fmla="*/ 83541 w 83541"/>
                    <a:gd name="connsiteY1" fmla="*/ 0 h 47613"/>
                    <a:gd name="connsiteX2" fmla="*/ 83541 w 83541"/>
                    <a:gd name="connsiteY2" fmla="*/ 47614 h 47613"/>
                    <a:gd name="connsiteX3" fmla="*/ 0 w 83541"/>
                    <a:gd name="connsiteY3" fmla="*/ 47614 h 47613"/>
                  </a:gdLst>
                  <a:ahLst/>
                  <a:cxnLst>
                    <a:cxn ang="0">
                      <a:pos x="connsiteX0" y="connsiteY0"/>
                    </a:cxn>
                    <a:cxn ang="0">
                      <a:pos x="connsiteX1" y="connsiteY1"/>
                    </a:cxn>
                    <a:cxn ang="0">
                      <a:pos x="connsiteX2" y="connsiteY2"/>
                    </a:cxn>
                    <a:cxn ang="0">
                      <a:pos x="connsiteX3" y="connsiteY3"/>
                    </a:cxn>
                  </a:cxnLst>
                  <a:rect l="l" t="t" r="r" b="b"/>
                  <a:pathLst>
                    <a:path w="83541" h="47613">
                      <a:moveTo>
                        <a:pt x="0" y="0"/>
                      </a:moveTo>
                      <a:lnTo>
                        <a:pt x="83541" y="0"/>
                      </a:lnTo>
                      <a:lnTo>
                        <a:pt x="83541" y="47614"/>
                      </a:lnTo>
                      <a:lnTo>
                        <a:pt x="0" y="47614"/>
                      </a:lnTo>
                      <a:close/>
                    </a:path>
                  </a:pathLst>
                </a:custGeom>
                <a:solidFill>
                  <a:srgbClr val="E6E6E6"/>
                </a:solidFill>
                <a:ln w="2967" cap="flat">
                  <a:noFill/>
                  <a:prstDash val="solid"/>
                  <a:miter/>
                </a:ln>
              </p:spPr>
              <p:txBody>
                <a:bodyPr anchor="ctr"/>
                <a:lstStyle/>
                <a:p>
                  <a:endParaRPr lang="en-US"/>
                </a:p>
              </p:txBody>
            </p:sp>
          </p:grpSp>
          <p:grpSp>
            <p:nvGrpSpPr>
              <p:cNvPr id="138" name="Graphic 6" descr="A city block">
                <a:extLst>
                  <a:ext uri="{FF2B5EF4-FFF2-40B4-BE49-F238E27FC236}">
                    <a16:creationId xmlns:a16="http://schemas.microsoft.com/office/drawing/2014/main" id="{1A8E10B8-7F71-A0D7-54F0-C203E86DF17D}"/>
                  </a:ext>
                </a:extLst>
              </p:cNvPr>
              <p:cNvGrpSpPr/>
              <p:nvPr/>
            </p:nvGrpSpPr>
            <p:grpSpPr>
              <a:xfrm>
                <a:off x="9453951" y="4550701"/>
                <a:ext cx="387148" cy="47613"/>
                <a:chOff x="9453951" y="4550701"/>
                <a:chExt cx="387148" cy="47613"/>
              </a:xfrm>
              <a:solidFill>
                <a:schemeClr val="accent4"/>
              </a:solidFill>
            </p:grpSpPr>
            <p:sp>
              <p:nvSpPr>
                <p:cNvPr id="139" name="Freeform: Shape 138">
                  <a:extLst>
                    <a:ext uri="{FF2B5EF4-FFF2-40B4-BE49-F238E27FC236}">
                      <a16:creationId xmlns:a16="http://schemas.microsoft.com/office/drawing/2014/main" id="{BFC8E5E7-9662-C730-595E-756D2EEB3662}"/>
                    </a:ext>
                  </a:extLst>
                </p:cNvPr>
                <p:cNvSpPr/>
                <p:nvPr/>
              </p:nvSpPr>
              <p:spPr>
                <a:xfrm>
                  <a:off x="9453951" y="4550701"/>
                  <a:ext cx="196115" cy="47613"/>
                </a:xfrm>
                <a:custGeom>
                  <a:avLst/>
                  <a:gdLst>
                    <a:gd name="connsiteX0" fmla="*/ 0 w 196115"/>
                    <a:gd name="connsiteY0" fmla="*/ 0 h 47613"/>
                    <a:gd name="connsiteX1" fmla="*/ 196115 w 196115"/>
                    <a:gd name="connsiteY1" fmla="*/ 0 h 47613"/>
                    <a:gd name="connsiteX2" fmla="*/ 196115 w 196115"/>
                    <a:gd name="connsiteY2" fmla="*/ 47614 h 47613"/>
                    <a:gd name="connsiteX3" fmla="*/ 0 w 196115"/>
                    <a:gd name="connsiteY3" fmla="*/ 47614 h 47613"/>
                  </a:gdLst>
                  <a:ahLst/>
                  <a:cxnLst>
                    <a:cxn ang="0">
                      <a:pos x="connsiteX0" y="connsiteY0"/>
                    </a:cxn>
                    <a:cxn ang="0">
                      <a:pos x="connsiteX1" y="connsiteY1"/>
                    </a:cxn>
                    <a:cxn ang="0">
                      <a:pos x="connsiteX2" y="connsiteY2"/>
                    </a:cxn>
                    <a:cxn ang="0">
                      <a:pos x="connsiteX3" y="connsiteY3"/>
                    </a:cxn>
                  </a:cxnLst>
                  <a:rect l="l" t="t" r="r" b="b"/>
                  <a:pathLst>
                    <a:path w="196115" h="47613">
                      <a:moveTo>
                        <a:pt x="0" y="0"/>
                      </a:moveTo>
                      <a:lnTo>
                        <a:pt x="196115" y="0"/>
                      </a:lnTo>
                      <a:lnTo>
                        <a:pt x="196115" y="47614"/>
                      </a:lnTo>
                      <a:lnTo>
                        <a:pt x="0" y="47614"/>
                      </a:lnTo>
                      <a:close/>
                    </a:path>
                  </a:pathLst>
                </a:custGeom>
                <a:solidFill>
                  <a:schemeClr val="accent4"/>
                </a:solidFill>
                <a:ln w="2967" cap="flat">
                  <a:noFill/>
                  <a:prstDash val="solid"/>
                  <a:miter/>
                </a:ln>
              </p:spPr>
              <p:txBody>
                <a:bodyPr anchor="ctr"/>
                <a:lstStyle/>
                <a:p>
                  <a:endParaRPr lang="en-US"/>
                </a:p>
              </p:txBody>
            </p:sp>
            <p:sp>
              <p:nvSpPr>
                <p:cNvPr id="140" name="Freeform: Shape 139">
                  <a:extLst>
                    <a:ext uri="{FF2B5EF4-FFF2-40B4-BE49-F238E27FC236}">
                      <a16:creationId xmlns:a16="http://schemas.microsoft.com/office/drawing/2014/main" id="{1111F078-2DC6-CFF6-2ADD-4A5FAF62BFBD}"/>
                    </a:ext>
                  </a:extLst>
                </p:cNvPr>
                <p:cNvSpPr/>
                <p:nvPr/>
              </p:nvSpPr>
              <p:spPr>
                <a:xfrm>
                  <a:off x="9661976" y="4550701"/>
                  <a:ext cx="82752" cy="47613"/>
                </a:xfrm>
                <a:custGeom>
                  <a:avLst/>
                  <a:gdLst>
                    <a:gd name="connsiteX0" fmla="*/ 0 w 82752"/>
                    <a:gd name="connsiteY0" fmla="*/ 0 h 47613"/>
                    <a:gd name="connsiteX1" fmla="*/ 82753 w 82752"/>
                    <a:gd name="connsiteY1" fmla="*/ 0 h 47613"/>
                    <a:gd name="connsiteX2" fmla="*/ 82753 w 82752"/>
                    <a:gd name="connsiteY2" fmla="*/ 47614 h 47613"/>
                    <a:gd name="connsiteX3" fmla="*/ 0 w 82752"/>
                    <a:gd name="connsiteY3" fmla="*/ 47614 h 47613"/>
                  </a:gdLst>
                  <a:ahLst/>
                  <a:cxnLst>
                    <a:cxn ang="0">
                      <a:pos x="connsiteX0" y="connsiteY0"/>
                    </a:cxn>
                    <a:cxn ang="0">
                      <a:pos x="connsiteX1" y="connsiteY1"/>
                    </a:cxn>
                    <a:cxn ang="0">
                      <a:pos x="connsiteX2" y="connsiteY2"/>
                    </a:cxn>
                    <a:cxn ang="0">
                      <a:pos x="connsiteX3" y="connsiteY3"/>
                    </a:cxn>
                  </a:cxnLst>
                  <a:rect l="l" t="t" r="r" b="b"/>
                  <a:pathLst>
                    <a:path w="82752" h="47613">
                      <a:moveTo>
                        <a:pt x="0" y="0"/>
                      </a:moveTo>
                      <a:lnTo>
                        <a:pt x="82753" y="0"/>
                      </a:lnTo>
                      <a:lnTo>
                        <a:pt x="82753" y="47614"/>
                      </a:lnTo>
                      <a:lnTo>
                        <a:pt x="0" y="47614"/>
                      </a:lnTo>
                      <a:close/>
                    </a:path>
                  </a:pathLst>
                </a:custGeom>
                <a:solidFill>
                  <a:schemeClr val="accent4"/>
                </a:solidFill>
                <a:ln w="2967" cap="flat">
                  <a:noFill/>
                  <a:prstDash val="solid"/>
                  <a:miter/>
                </a:ln>
              </p:spPr>
              <p:txBody>
                <a:bodyPr anchor="ctr"/>
                <a:lstStyle/>
                <a:p>
                  <a:endParaRPr lang="en-US"/>
                </a:p>
              </p:txBody>
            </p:sp>
            <p:sp>
              <p:nvSpPr>
                <p:cNvPr id="141" name="Freeform: Shape 140">
                  <a:extLst>
                    <a:ext uri="{FF2B5EF4-FFF2-40B4-BE49-F238E27FC236}">
                      <a16:creationId xmlns:a16="http://schemas.microsoft.com/office/drawing/2014/main" id="{F4BA7336-7659-BCA4-2AEF-4E0A46BA81A9}"/>
                    </a:ext>
                  </a:extLst>
                </p:cNvPr>
                <p:cNvSpPr/>
                <p:nvPr/>
              </p:nvSpPr>
              <p:spPr>
                <a:xfrm>
                  <a:off x="9757558" y="4550701"/>
                  <a:ext cx="83541" cy="47613"/>
                </a:xfrm>
                <a:custGeom>
                  <a:avLst/>
                  <a:gdLst>
                    <a:gd name="connsiteX0" fmla="*/ 0 w 83541"/>
                    <a:gd name="connsiteY0" fmla="*/ 0 h 47613"/>
                    <a:gd name="connsiteX1" fmla="*/ 83541 w 83541"/>
                    <a:gd name="connsiteY1" fmla="*/ 0 h 47613"/>
                    <a:gd name="connsiteX2" fmla="*/ 83541 w 83541"/>
                    <a:gd name="connsiteY2" fmla="*/ 47614 h 47613"/>
                    <a:gd name="connsiteX3" fmla="*/ 0 w 83541"/>
                    <a:gd name="connsiteY3" fmla="*/ 47614 h 47613"/>
                  </a:gdLst>
                  <a:ahLst/>
                  <a:cxnLst>
                    <a:cxn ang="0">
                      <a:pos x="connsiteX0" y="connsiteY0"/>
                    </a:cxn>
                    <a:cxn ang="0">
                      <a:pos x="connsiteX1" y="connsiteY1"/>
                    </a:cxn>
                    <a:cxn ang="0">
                      <a:pos x="connsiteX2" y="connsiteY2"/>
                    </a:cxn>
                    <a:cxn ang="0">
                      <a:pos x="connsiteX3" y="connsiteY3"/>
                    </a:cxn>
                  </a:cxnLst>
                  <a:rect l="l" t="t" r="r" b="b"/>
                  <a:pathLst>
                    <a:path w="83541" h="47613">
                      <a:moveTo>
                        <a:pt x="0" y="0"/>
                      </a:moveTo>
                      <a:lnTo>
                        <a:pt x="83541" y="0"/>
                      </a:lnTo>
                      <a:lnTo>
                        <a:pt x="83541" y="47614"/>
                      </a:lnTo>
                      <a:lnTo>
                        <a:pt x="0" y="47614"/>
                      </a:lnTo>
                      <a:close/>
                    </a:path>
                  </a:pathLst>
                </a:custGeom>
                <a:solidFill>
                  <a:schemeClr val="accent4"/>
                </a:solidFill>
                <a:ln w="2967" cap="flat">
                  <a:noFill/>
                  <a:prstDash val="solid"/>
                  <a:miter/>
                </a:ln>
              </p:spPr>
              <p:txBody>
                <a:bodyPr anchor="ctr"/>
                <a:lstStyle/>
                <a:p>
                  <a:endParaRPr lang="en-US"/>
                </a:p>
              </p:txBody>
            </p:sp>
          </p:grpSp>
          <p:grpSp>
            <p:nvGrpSpPr>
              <p:cNvPr id="142" name="Graphic 6" descr="A city block">
                <a:extLst>
                  <a:ext uri="{FF2B5EF4-FFF2-40B4-BE49-F238E27FC236}">
                    <a16:creationId xmlns:a16="http://schemas.microsoft.com/office/drawing/2014/main" id="{EEE23302-1059-0775-8079-2F10F0015899}"/>
                  </a:ext>
                </a:extLst>
              </p:cNvPr>
              <p:cNvGrpSpPr/>
              <p:nvPr/>
            </p:nvGrpSpPr>
            <p:grpSpPr>
              <a:xfrm>
                <a:off x="9566588" y="4639977"/>
                <a:ext cx="178998" cy="47613"/>
                <a:chOff x="9566588" y="4639977"/>
                <a:chExt cx="178998" cy="47613"/>
              </a:xfrm>
              <a:solidFill>
                <a:srgbClr val="E6E6E6"/>
              </a:solidFill>
            </p:grpSpPr>
            <p:sp>
              <p:nvSpPr>
                <p:cNvPr id="143" name="Freeform: Shape 142">
                  <a:extLst>
                    <a:ext uri="{FF2B5EF4-FFF2-40B4-BE49-F238E27FC236}">
                      <a16:creationId xmlns:a16="http://schemas.microsoft.com/office/drawing/2014/main" id="{D38D97E3-BB04-4177-F72B-B2AA307E88AD}"/>
                    </a:ext>
                  </a:extLst>
                </p:cNvPr>
                <p:cNvSpPr/>
                <p:nvPr/>
              </p:nvSpPr>
              <p:spPr>
                <a:xfrm>
                  <a:off x="9566588" y="4639977"/>
                  <a:ext cx="84517" cy="47613"/>
                </a:xfrm>
                <a:custGeom>
                  <a:avLst/>
                  <a:gdLst>
                    <a:gd name="connsiteX0" fmla="*/ 0 w 84517"/>
                    <a:gd name="connsiteY0" fmla="*/ 0 h 47613"/>
                    <a:gd name="connsiteX1" fmla="*/ 84517 w 84517"/>
                    <a:gd name="connsiteY1" fmla="*/ 0 h 47613"/>
                    <a:gd name="connsiteX2" fmla="*/ 84517 w 84517"/>
                    <a:gd name="connsiteY2" fmla="*/ 47614 h 47613"/>
                    <a:gd name="connsiteX3" fmla="*/ 0 w 84517"/>
                    <a:gd name="connsiteY3" fmla="*/ 47614 h 47613"/>
                  </a:gdLst>
                  <a:ahLst/>
                  <a:cxnLst>
                    <a:cxn ang="0">
                      <a:pos x="connsiteX0" y="connsiteY0"/>
                    </a:cxn>
                    <a:cxn ang="0">
                      <a:pos x="connsiteX1" y="connsiteY1"/>
                    </a:cxn>
                    <a:cxn ang="0">
                      <a:pos x="connsiteX2" y="connsiteY2"/>
                    </a:cxn>
                    <a:cxn ang="0">
                      <a:pos x="connsiteX3" y="connsiteY3"/>
                    </a:cxn>
                  </a:cxnLst>
                  <a:rect l="l" t="t" r="r" b="b"/>
                  <a:pathLst>
                    <a:path w="84517" h="47613">
                      <a:moveTo>
                        <a:pt x="0" y="0"/>
                      </a:moveTo>
                      <a:lnTo>
                        <a:pt x="84517" y="0"/>
                      </a:lnTo>
                      <a:lnTo>
                        <a:pt x="84517" y="47614"/>
                      </a:lnTo>
                      <a:lnTo>
                        <a:pt x="0" y="47614"/>
                      </a:lnTo>
                      <a:close/>
                    </a:path>
                  </a:pathLst>
                </a:custGeom>
                <a:solidFill>
                  <a:srgbClr val="E6E6E6"/>
                </a:solidFill>
                <a:ln w="2967" cap="flat">
                  <a:noFill/>
                  <a:prstDash val="solid"/>
                  <a:miter/>
                </a:ln>
              </p:spPr>
              <p:txBody>
                <a:bodyPr anchor="ctr"/>
                <a:lstStyle/>
                <a:p>
                  <a:endParaRPr lang="en-US"/>
                </a:p>
              </p:txBody>
            </p:sp>
            <p:sp>
              <p:nvSpPr>
                <p:cNvPr id="144" name="Freeform: Shape 143">
                  <a:extLst>
                    <a:ext uri="{FF2B5EF4-FFF2-40B4-BE49-F238E27FC236}">
                      <a16:creationId xmlns:a16="http://schemas.microsoft.com/office/drawing/2014/main" id="{18A92BC2-BDE9-8F27-A4B2-2ED283800E44}"/>
                    </a:ext>
                  </a:extLst>
                </p:cNvPr>
                <p:cNvSpPr/>
                <p:nvPr/>
              </p:nvSpPr>
              <p:spPr>
                <a:xfrm>
                  <a:off x="9662045" y="4639977"/>
                  <a:ext cx="83541" cy="47613"/>
                </a:xfrm>
                <a:custGeom>
                  <a:avLst/>
                  <a:gdLst>
                    <a:gd name="connsiteX0" fmla="*/ 0 w 83541"/>
                    <a:gd name="connsiteY0" fmla="*/ 0 h 47613"/>
                    <a:gd name="connsiteX1" fmla="*/ 83541 w 83541"/>
                    <a:gd name="connsiteY1" fmla="*/ 0 h 47613"/>
                    <a:gd name="connsiteX2" fmla="*/ 83541 w 83541"/>
                    <a:gd name="connsiteY2" fmla="*/ 47614 h 47613"/>
                    <a:gd name="connsiteX3" fmla="*/ 0 w 83541"/>
                    <a:gd name="connsiteY3" fmla="*/ 47614 h 47613"/>
                  </a:gdLst>
                  <a:ahLst/>
                  <a:cxnLst>
                    <a:cxn ang="0">
                      <a:pos x="connsiteX0" y="connsiteY0"/>
                    </a:cxn>
                    <a:cxn ang="0">
                      <a:pos x="connsiteX1" y="connsiteY1"/>
                    </a:cxn>
                    <a:cxn ang="0">
                      <a:pos x="connsiteX2" y="connsiteY2"/>
                    </a:cxn>
                    <a:cxn ang="0">
                      <a:pos x="connsiteX3" y="connsiteY3"/>
                    </a:cxn>
                  </a:cxnLst>
                  <a:rect l="l" t="t" r="r" b="b"/>
                  <a:pathLst>
                    <a:path w="83541" h="47613">
                      <a:moveTo>
                        <a:pt x="0" y="0"/>
                      </a:moveTo>
                      <a:lnTo>
                        <a:pt x="83541" y="0"/>
                      </a:lnTo>
                      <a:lnTo>
                        <a:pt x="83541" y="47614"/>
                      </a:lnTo>
                      <a:lnTo>
                        <a:pt x="0" y="47614"/>
                      </a:lnTo>
                      <a:close/>
                    </a:path>
                  </a:pathLst>
                </a:custGeom>
                <a:solidFill>
                  <a:srgbClr val="E6E6E6"/>
                </a:solidFill>
                <a:ln w="2967" cap="flat">
                  <a:noFill/>
                  <a:prstDash val="solid"/>
                  <a:miter/>
                </a:ln>
              </p:spPr>
              <p:txBody>
                <a:bodyPr anchor="ctr"/>
                <a:lstStyle/>
                <a:p>
                  <a:endParaRPr lang="en-US"/>
                </a:p>
              </p:txBody>
            </p:sp>
          </p:grpSp>
          <p:grpSp>
            <p:nvGrpSpPr>
              <p:cNvPr id="145" name="Graphic 6" descr="A city block">
                <a:extLst>
                  <a:ext uri="{FF2B5EF4-FFF2-40B4-BE49-F238E27FC236}">
                    <a16:creationId xmlns:a16="http://schemas.microsoft.com/office/drawing/2014/main" id="{130A61F5-C2AC-FCD2-810C-283237DA7975}"/>
                  </a:ext>
                </a:extLst>
              </p:cNvPr>
              <p:cNvGrpSpPr/>
              <p:nvPr/>
            </p:nvGrpSpPr>
            <p:grpSpPr>
              <a:xfrm>
                <a:off x="9454258" y="4818529"/>
                <a:ext cx="291328" cy="47613"/>
                <a:chOff x="9454258" y="4818529"/>
                <a:chExt cx="291328" cy="47613"/>
              </a:xfrm>
              <a:solidFill>
                <a:srgbClr val="E6E6E6"/>
              </a:solidFill>
            </p:grpSpPr>
            <p:sp>
              <p:nvSpPr>
                <p:cNvPr id="146" name="Freeform: Shape 145">
                  <a:extLst>
                    <a:ext uri="{FF2B5EF4-FFF2-40B4-BE49-F238E27FC236}">
                      <a16:creationId xmlns:a16="http://schemas.microsoft.com/office/drawing/2014/main" id="{1AC56DAE-5A64-27CF-DE4D-2E726534153D}"/>
                    </a:ext>
                  </a:extLst>
                </p:cNvPr>
                <p:cNvSpPr/>
                <p:nvPr/>
              </p:nvSpPr>
              <p:spPr>
                <a:xfrm>
                  <a:off x="9454258" y="4818529"/>
                  <a:ext cx="195808" cy="47613"/>
                </a:xfrm>
                <a:custGeom>
                  <a:avLst/>
                  <a:gdLst>
                    <a:gd name="connsiteX0" fmla="*/ 0 w 195808"/>
                    <a:gd name="connsiteY0" fmla="*/ 0 h 47613"/>
                    <a:gd name="connsiteX1" fmla="*/ 195809 w 195808"/>
                    <a:gd name="connsiteY1" fmla="*/ 0 h 47613"/>
                    <a:gd name="connsiteX2" fmla="*/ 195809 w 195808"/>
                    <a:gd name="connsiteY2" fmla="*/ 47614 h 47613"/>
                    <a:gd name="connsiteX3" fmla="*/ 0 w 195808"/>
                    <a:gd name="connsiteY3" fmla="*/ 47614 h 47613"/>
                  </a:gdLst>
                  <a:ahLst/>
                  <a:cxnLst>
                    <a:cxn ang="0">
                      <a:pos x="connsiteX0" y="connsiteY0"/>
                    </a:cxn>
                    <a:cxn ang="0">
                      <a:pos x="connsiteX1" y="connsiteY1"/>
                    </a:cxn>
                    <a:cxn ang="0">
                      <a:pos x="connsiteX2" y="connsiteY2"/>
                    </a:cxn>
                    <a:cxn ang="0">
                      <a:pos x="connsiteX3" y="connsiteY3"/>
                    </a:cxn>
                  </a:cxnLst>
                  <a:rect l="l" t="t" r="r" b="b"/>
                  <a:pathLst>
                    <a:path w="195808" h="47613">
                      <a:moveTo>
                        <a:pt x="0" y="0"/>
                      </a:moveTo>
                      <a:lnTo>
                        <a:pt x="195809" y="0"/>
                      </a:lnTo>
                      <a:lnTo>
                        <a:pt x="195809" y="47614"/>
                      </a:lnTo>
                      <a:lnTo>
                        <a:pt x="0" y="47614"/>
                      </a:lnTo>
                      <a:close/>
                    </a:path>
                  </a:pathLst>
                </a:custGeom>
                <a:solidFill>
                  <a:srgbClr val="E6E6E6"/>
                </a:solidFill>
                <a:ln w="2967" cap="flat">
                  <a:noFill/>
                  <a:prstDash val="solid"/>
                  <a:miter/>
                </a:ln>
              </p:spPr>
              <p:txBody>
                <a:bodyPr anchor="ctr"/>
                <a:lstStyle/>
                <a:p>
                  <a:endParaRPr lang="en-US"/>
                </a:p>
              </p:txBody>
            </p:sp>
            <p:sp>
              <p:nvSpPr>
                <p:cNvPr id="147" name="Freeform: Shape 146">
                  <a:extLst>
                    <a:ext uri="{FF2B5EF4-FFF2-40B4-BE49-F238E27FC236}">
                      <a16:creationId xmlns:a16="http://schemas.microsoft.com/office/drawing/2014/main" id="{2D44E98C-A073-D18A-CF6B-E96D176067F1}"/>
                    </a:ext>
                  </a:extLst>
                </p:cNvPr>
                <p:cNvSpPr/>
                <p:nvPr/>
              </p:nvSpPr>
              <p:spPr>
                <a:xfrm>
                  <a:off x="9661976" y="4818529"/>
                  <a:ext cx="83609" cy="47613"/>
                </a:xfrm>
                <a:custGeom>
                  <a:avLst/>
                  <a:gdLst>
                    <a:gd name="connsiteX0" fmla="*/ 0 w 83609"/>
                    <a:gd name="connsiteY0" fmla="*/ 0 h 47613"/>
                    <a:gd name="connsiteX1" fmla="*/ 83610 w 83609"/>
                    <a:gd name="connsiteY1" fmla="*/ 0 h 47613"/>
                    <a:gd name="connsiteX2" fmla="*/ 83610 w 83609"/>
                    <a:gd name="connsiteY2" fmla="*/ 47614 h 47613"/>
                    <a:gd name="connsiteX3" fmla="*/ 0 w 83609"/>
                    <a:gd name="connsiteY3" fmla="*/ 47614 h 47613"/>
                  </a:gdLst>
                  <a:ahLst/>
                  <a:cxnLst>
                    <a:cxn ang="0">
                      <a:pos x="connsiteX0" y="connsiteY0"/>
                    </a:cxn>
                    <a:cxn ang="0">
                      <a:pos x="connsiteX1" y="connsiteY1"/>
                    </a:cxn>
                    <a:cxn ang="0">
                      <a:pos x="connsiteX2" y="connsiteY2"/>
                    </a:cxn>
                    <a:cxn ang="0">
                      <a:pos x="connsiteX3" y="connsiteY3"/>
                    </a:cxn>
                  </a:cxnLst>
                  <a:rect l="l" t="t" r="r" b="b"/>
                  <a:pathLst>
                    <a:path w="83609" h="47613">
                      <a:moveTo>
                        <a:pt x="0" y="0"/>
                      </a:moveTo>
                      <a:lnTo>
                        <a:pt x="83610" y="0"/>
                      </a:lnTo>
                      <a:lnTo>
                        <a:pt x="83610" y="47614"/>
                      </a:lnTo>
                      <a:lnTo>
                        <a:pt x="0" y="47614"/>
                      </a:lnTo>
                      <a:close/>
                    </a:path>
                  </a:pathLst>
                </a:custGeom>
                <a:solidFill>
                  <a:srgbClr val="E6E6E6"/>
                </a:solidFill>
                <a:ln w="2967" cap="flat">
                  <a:noFill/>
                  <a:prstDash val="solid"/>
                  <a:miter/>
                </a:ln>
              </p:spPr>
              <p:txBody>
                <a:bodyPr anchor="ctr"/>
                <a:lstStyle/>
                <a:p>
                  <a:endParaRPr lang="en-US"/>
                </a:p>
              </p:txBody>
            </p:sp>
          </p:grpSp>
          <p:grpSp>
            <p:nvGrpSpPr>
              <p:cNvPr id="148" name="Graphic 6" descr="A city block">
                <a:extLst>
                  <a:ext uri="{FF2B5EF4-FFF2-40B4-BE49-F238E27FC236}">
                    <a16:creationId xmlns:a16="http://schemas.microsoft.com/office/drawing/2014/main" id="{5F03695D-0265-25D7-C08E-61416BD9C52F}"/>
                  </a:ext>
                </a:extLst>
              </p:cNvPr>
              <p:cNvGrpSpPr/>
              <p:nvPr/>
            </p:nvGrpSpPr>
            <p:grpSpPr>
              <a:xfrm>
                <a:off x="9566799" y="4729253"/>
                <a:ext cx="274258" cy="47613"/>
                <a:chOff x="9566799" y="4729253"/>
                <a:chExt cx="274258" cy="47613"/>
              </a:xfrm>
              <a:solidFill>
                <a:srgbClr val="E6E6E6"/>
              </a:solidFill>
            </p:grpSpPr>
            <p:sp>
              <p:nvSpPr>
                <p:cNvPr id="149" name="Freeform: Shape 148">
                  <a:extLst>
                    <a:ext uri="{FF2B5EF4-FFF2-40B4-BE49-F238E27FC236}">
                      <a16:creationId xmlns:a16="http://schemas.microsoft.com/office/drawing/2014/main" id="{8686FB18-4753-75AD-A930-12FBD998780E}"/>
                    </a:ext>
                  </a:extLst>
                </p:cNvPr>
                <p:cNvSpPr/>
                <p:nvPr/>
              </p:nvSpPr>
              <p:spPr>
                <a:xfrm>
                  <a:off x="9566799" y="4729253"/>
                  <a:ext cx="84303" cy="47613"/>
                </a:xfrm>
                <a:custGeom>
                  <a:avLst/>
                  <a:gdLst>
                    <a:gd name="connsiteX0" fmla="*/ 0 w 84303"/>
                    <a:gd name="connsiteY0" fmla="*/ 0 h 47613"/>
                    <a:gd name="connsiteX1" fmla="*/ 84303 w 84303"/>
                    <a:gd name="connsiteY1" fmla="*/ 0 h 47613"/>
                    <a:gd name="connsiteX2" fmla="*/ 84303 w 84303"/>
                    <a:gd name="connsiteY2" fmla="*/ 47614 h 47613"/>
                    <a:gd name="connsiteX3" fmla="*/ 0 w 84303"/>
                    <a:gd name="connsiteY3" fmla="*/ 47614 h 47613"/>
                  </a:gdLst>
                  <a:ahLst/>
                  <a:cxnLst>
                    <a:cxn ang="0">
                      <a:pos x="connsiteX0" y="connsiteY0"/>
                    </a:cxn>
                    <a:cxn ang="0">
                      <a:pos x="connsiteX1" y="connsiteY1"/>
                    </a:cxn>
                    <a:cxn ang="0">
                      <a:pos x="connsiteX2" y="connsiteY2"/>
                    </a:cxn>
                    <a:cxn ang="0">
                      <a:pos x="connsiteX3" y="connsiteY3"/>
                    </a:cxn>
                  </a:cxnLst>
                  <a:rect l="l" t="t" r="r" b="b"/>
                  <a:pathLst>
                    <a:path w="84303" h="47613">
                      <a:moveTo>
                        <a:pt x="0" y="0"/>
                      </a:moveTo>
                      <a:lnTo>
                        <a:pt x="84303" y="0"/>
                      </a:lnTo>
                      <a:lnTo>
                        <a:pt x="84303" y="47614"/>
                      </a:lnTo>
                      <a:lnTo>
                        <a:pt x="0" y="47614"/>
                      </a:lnTo>
                      <a:close/>
                    </a:path>
                  </a:pathLst>
                </a:custGeom>
                <a:solidFill>
                  <a:srgbClr val="E6E6E6"/>
                </a:solidFill>
                <a:ln w="2967" cap="flat">
                  <a:noFill/>
                  <a:prstDash val="solid"/>
                  <a:miter/>
                </a:ln>
              </p:spPr>
              <p:txBody>
                <a:bodyPr anchor="ctr"/>
                <a:lstStyle/>
                <a:p>
                  <a:endParaRPr lang="en-US"/>
                </a:p>
              </p:txBody>
            </p:sp>
            <p:sp>
              <p:nvSpPr>
                <p:cNvPr id="150" name="Freeform: Shape 149">
                  <a:extLst>
                    <a:ext uri="{FF2B5EF4-FFF2-40B4-BE49-F238E27FC236}">
                      <a16:creationId xmlns:a16="http://schemas.microsoft.com/office/drawing/2014/main" id="{C202B07C-0FBA-0E6A-1459-680BE4489F69}"/>
                    </a:ext>
                  </a:extLst>
                </p:cNvPr>
                <p:cNvSpPr/>
                <p:nvPr/>
              </p:nvSpPr>
              <p:spPr>
                <a:xfrm>
                  <a:off x="9662045" y="4729253"/>
                  <a:ext cx="83568" cy="47613"/>
                </a:xfrm>
                <a:custGeom>
                  <a:avLst/>
                  <a:gdLst>
                    <a:gd name="connsiteX0" fmla="*/ 0 w 83568"/>
                    <a:gd name="connsiteY0" fmla="*/ 0 h 47613"/>
                    <a:gd name="connsiteX1" fmla="*/ 83568 w 83568"/>
                    <a:gd name="connsiteY1" fmla="*/ 0 h 47613"/>
                    <a:gd name="connsiteX2" fmla="*/ 83568 w 83568"/>
                    <a:gd name="connsiteY2" fmla="*/ 47614 h 47613"/>
                    <a:gd name="connsiteX3" fmla="*/ 0 w 83568"/>
                    <a:gd name="connsiteY3" fmla="*/ 47614 h 47613"/>
                  </a:gdLst>
                  <a:ahLst/>
                  <a:cxnLst>
                    <a:cxn ang="0">
                      <a:pos x="connsiteX0" y="connsiteY0"/>
                    </a:cxn>
                    <a:cxn ang="0">
                      <a:pos x="connsiteX1" y="connsiteY1"/>
                    </a:cxn>
                    <a:cxn ang="0">
                      <a:pos x="connsiteX2" y="connsiteY2"/>
                    </a:cxn>
                    <a:cxn ang="0">
                      <a:pos x="connsiteX3" y="connsiteY3"/>
                    </a:cxn>
                  </a:cxnLst>
                  <a:rect l="l" t="t" r="r" b="b"/>
                  <a:pathLst>
                    <a:path w="83568" h="47613">
                      <a:moveTo>
                        <a:pt x="0" y="0"/>
                      </a:moveTo>
                      <a:lnTo>
                        <a:pt x="83568" y="0"/>
                      </a:lnTo>
                      <a:lnTo>
                        <a:pt x="83568" y="47614"/>
                      </a:lnTo>
                      <a:lnTo>
                        <a:pt x="0" y="47614"/>
                      </a:lnTo>
                      <a:close/>
                    </a:path>
                  </a:pathLst>
                </a:custGeom>
                <a:solidFill>
                  <a:srgbClr val="E6E6E6"/>
                </a:solidFill>
                <a:ln w="2967" cap="flat">
                  <a:noFill/>
                  <a:prstDash val="solid"/>
                  <a:miter/>
                </a:ln>
              </p:spPr>
              <p:txBody>
                <a:bodyPr anchor="ctr"/>
                <a:lstStyle/>
                <a:p>
                  <a:endParaRPr lang="en-US"/>
                </a:p>
              </p:txBody>
            </p:sp>
            <p:sp>
              <p:nvSpPr>
                <p:cNvPr id="151" name="Freeform: Shape 150">
                  <a:extLst>
                    <a:ext uri="{FF2B5EF4-FFF2-40B4-BE49-F238E27FC236}">
                      <a16:creationId xmlns:a16="http://schemas.microsoft.com/office/drawing/2014/main" id="{DC24FA5F-B2A8-8A13-787F-AD2AD90F298C}"/>
                    </a:ext>
                  </a:extLst>
                </p:cNvPr>
                <p:cNvSpPr/>
                <p:nvPr/>
              </p:nvSpPr>
              <p:spPr>
                <a:xfrm>
                  <a:off x="9757490" y="4729253"/>
                  <a:ext cx="83568" cy="47613"/>
                </a:xfrm>
                <a:custGeom>
                  <a:avLst/>
                  <a:gdLst>
                    <a:gd name="connsiteX0" fmla="*/ 0 w 83568"/>
                    <a:gd name="connsiteY0" fmla="*/ 0 h 47613"/>
                    <a:gd name="connsiteX1" fmla="*/ 83568 w 83568"/>
                    <a:gd name="connsiteY1" fmla="*/ 0 h 47613"/>
                    <a:gd name="connsiteX2" fmla="*/ 83568 w 83568"/>
                    <a:gd name="connsiteY2" fmla="*/ 47614 h 47613"/>
                    <a:gd name="connsiteX3" fmla="*/ 0 w 83568"/>
                    <a:gd name="connsiteY3" fmla="*/ 47614 h 47613"/>
                  </a:gdLst>
                  <a:ahLst/>
                  <a:cxnLst>
                    <a:cxn ang="0">
                      <a:pos x="connsiteX0" y="connsiteY0"/>
                    </a:cxn>
                    <a:cxn ang="0">
                      <a:pos x="connsiteX1" y="connsiteY1"/>
                    </a:cxn>
                    <a:cxn ang="0">
                      <a:pos x="connsiteX2" y="connsiteY2"/>
                    </a:cxn>
                    <a:cxn ang="0">
                      <a:pos x="connsiteX3" y="connsiteY3"/>
                    </a:cxn>
                  </a:cxnLst>
                  <a:rect l="l" t="t" r="r" b="b"/>
                  <a:pathLst>
                    <a:path w="83568" h="47613">
                      <a:moveTo>
                        <a:pt x="0" y="0"/>
                      </a:moveTo>
                      <a:lnTo>
                        <a:pt x="83568" y="0"/>
                      </a:lnTo>
                      <a:lnTo>
                        <a:pt x="83568" y="47614"/>
                      </a:lnTo>
                      <a:lnTo>
                        <a:pt x="0" y="47614"/>
                      </a:lnTo>
                      <a:close/>
                    </a:path>
                  </a:pathLst>
                </a:custGeom>
                <a:solidFill>
                  <a:srgbClr val="E6E6E6"/>
                </a:solidFill>
                <a:ln w="2967" cap="flat">
                  <a:noFill/>
                  <a:prstDash val="solid"/>
                  <a:miter/>
                </a:ln>
              </p:spPr>
              <p:txBody>
                <a:bodyPr anchor="ctr"/>
                <a:lstStyle/>
                <a:p>
                  <a:endParaRPr lang="en-US"/>
                </a:p>
              </p:txBody>
            </p:sp>
          </p:grpSp>
          <p:sp>
            <p:nvSpPr>
              <p:cNvPr id="152" name="Freeform: Shape 151">
                <a:extLst>
                  <a:ext uri="{FF2B5EF4-FFF2-40B4-BE49-F238E27FC236}">
                    <a16:creationId xmlns:a16="http://schemas.microsoft.com/office/drawing/2014/main" id="{C2685911-FE18-8BE6-F738-1661E0804452}"/>
                  </a:ext>
                </a:extLst>
              </p:cNvPr>
              <p:cNvSpPr/>
              <p:nvPr/>
            </p:nvSpPr>
            <p:spPr>
              <a:xfrm>
                <a:off x="9662045" y="4907805"/>
                <a:ext cx="82482" cy="47613"/>
              </a:xfrm>
              <a:custGeom>
                <a:avLst/>
                <a:gdLst>
                  <a:gd name="connsiteX0" fmla="*/ 0 w 82482"/>
                  <a:gd name="connsiteY0" fmla="*/ 0 h 47613"/>
                  <a:gd name="connsiteX1" fmla="*/ 82482 w 82482"/>
                  <a:gd name="connsiteY1" fmla="*/ 0 h 47613"/>
                  <a:gd name="connsiteX2" fmla="*/ 82482 w 82482"/>
                  <a:gd name="connsiteY2" fmla="*/ 47614 h 47613"/>
                  <a:gd name="connsiteX3" fmla="*/ 0 w 82482"/>
                  <a:gd name="connsiteY3" fmla="*/ 47614 h 47613"/>
                </a:gdLst>
                <a:ahLst/>
                <a:cxnLst>
                  <a:cxn ang="0">
                    <a:pos x="connsiteX0" y="connsiteY0"/>
                  </a:cxn>
                  <a:cxn ang="0">
                    <a:pos x="connsiteX1" y="connsiteY1"/>
                  </a:cxn>
                  <a:cxn ang="0">
                    <a:pos x="connsiteX2" y="connsiteY2"/>
                  </a:cxn>
                  <a:cxn ang="0">
                    <a:pos x="connsiteX3" y="connsiteY3"/>
                  </a:cxn>
                </a:cxnLst>
                <a:rect l="l" t="t" r="r" b="b"/>
                <a:pathLst>
                  <a:path w="82482" h="47613">
                    <a:moveTo>
                      <a:pt x="0" y="0"/>
                    </a:moveTo>
                    <a:lnTo>
                      <a:pt x="82482" y="0"/>
                    </a:lnTo>
                    <a:lnTo>
                      <a:pt x="82482" y="47614"/>
                    </a:lnTo>
                    <a:lnTo>
                      <a:pt x="0" y="47614"/>
                    </a:lnTo>
                    <a:close/>
                  </a:path>
                </a:pathLst>
              </a:custGeom>
              <a:solidFill>
                <a:srgbClr val="E6E6E6"/>
              </a:solidFill>
              <a:ln w="2967" cap="flat">
                <a:noFill/>
                <a:prstDash val="solid"/>
                <a:miter/>
              </a:ln>
            </p:spPr>
            <p:txBody>
              <a:bodyPr anchor="ctr"/>
              <a:lstStyle/>
              <a:p>
                <a:endParaRPr lang="en-US"/>
              </a:p>
            </p:txBody>
          </p:sp>
          <p:sp>
            <p:nvSpPr>
              <p:cNvPr id="153" name="Freeform: Shape 152">
                <a:extLst>
                  <a:ext uri="{FF2B5EF4-FFF2-40B4-BE49-F238E27FC236}">
                    <a16:creationId xmlns:a16="http://schemas.microsoft.com/office/drawing/2014/main" id="{7786BEB3-141F-2BAE-9067-F0921CF66936}"/>
                  </a:ext>
                </a:extLst>
              </p:cNvPr>
              <p:cNvSpPr/>
              <p:nvPr/>
            </p:nvSpPr>
            <p:spPr>
              <a:xfrm>
                <a:off x="9566507" y="5086357"/>
                <a:ext cx="83559" cy="47613"/>
              </a:xfrm>
              <a:custGeom>
                <a:avLst/>
                <a:gdLst>
                  <a:gd name="connsiteX0" fmla="*/ 0 w 83559"/>
                  <a:gd name="connsiteY0" fmla="*/ 0 h 47613"/>
                  <a:gd name="connsiteX1" fmla="*/ 83559 w 83559"/>
                  <a:gd name="connsiteY1" fmla="*/ 0 h 47613"/>
                  <a:gd name="connsiteX2" fmla="*/ 83559 w 83559"/>
                  <a:gd name="connsiteY2" fmla="*/ 47614 h 47613"/>
                  <a:gd name="connsiteX3" fmla="*/ 0 w 83559"/>
                  <a:gd name="connsiteY3" fmla="*/ 47614 h 47613"/>
                </a:gdLst>
                <a:ahLst/>
                <a:cxnLst>
                  <a:cxn ang="0">
                    <a:pos x="connsiteX0" y="connsiteY0"/>
                  </a:cxn>
                  <a:cxn ang="0">
                    <a:pos x="connsiteX1" y="connsiteY1"/>
                  </a:cxn>
                  <a:cxn ang="0">
                    <a:pos x="connsiteX2" y="connsiteY2"/>
                  </a:cxn>
                  <a:cxn ang="0">
                    <a:pos x="connsiteX3" y="connsiteY3"/>
                  </a:cxn>
                </a:cxnLst>
                <a:rect l="l" t="t" r="r" b="b"/>
                <a:pathLst>
                  <a:path w="83559" h="47613">
                    <a:moveTo>
                      <a:pt x="0" y="0"/>
                    </a:moveTo>
                    <a:lnTo>
                      <a:pt x="83559" y="0"/>
                    </a:lnTo>
                    <a:lnTo>
                      <a:pt x="83559" y="47614"/>
                    </a:lnTo>
                    <a:lnTo>
                      <a:pt x="0" y="47614"/>
                    </a:lnTo>
                    <a:close/>
                  </a:path>
                </a:pathLst>
              </a:custGeom>
              <a:solidFill>
                <a:srgbClr val="E6E6E6"/>
              </a:solidFill>
              <a:ln w="2967" cap="flat">
                <a:noFill/>
                <a:prstDash val="solid"/>
                <a:miter/>
              </a:ln>
            </p:spPr>
            <p:txBody>
              <a:bodyPr anchor="ctr"/>
              <a:lstStyle/>
              <a:p>
                <a:endParaRPr lang="en-US"/>
              </a:p>
            </p:txBody>
          </p:sp>
          <p:grpSp>
            <p:nvGrpSpPr>
              <p:cNvPr id="154" name="Graphic 6" descr="A city block">
                <a:extLst>
                  <a:ext uri="{FF2B5EF4-FFF2-40B4-BE49-F238E27FC236}">
                    <a16:creationId xmlns:a16="http://schemas.microsoft.com/office/drawing/2014/main" id="{871A74EB-8075-A747-B63B-BD2F63B5A9F8}"/>
                  </a:ext>
                </a:extLst>
              </p:cNvPr>
              <p:cNvGrpSpPr/>
              <p:nvPr/>
            </p:nvGrpSpPr>
            <p:grpSpPr>
              <a:xfrm>
                <a:off x="9453669" y="4997081"/>
                <a:ext cx="387145" cy="47613"/>
                <a:chOff x="9453669" y="4997081"/>
                <a:chExt cx="387145" cy="47613"/>
              </a:xfrm>
              <a:solidFill>
                <a:srgbClr val="E6E6E6"/>
              </a:solidFill>
            </p:grpSpPr>
            <p:sp>
              <p:nvSpPr>
                <p:cNvPr id="155" name="Freeform: Shape 154">
                  <a:extLst>
                    <a:ext uri="{FF2B5EF4-FFF2-40B4-BE49-F238E27FC236}">
                      <a16:creationId xmlns:a16="http://schemas.microsoft.com/office/drawing/2014/main" id="{44ABAE84-10A2-17F9-3BEB-E291091C5BF3}"/>
                    </a:ext>
                  </a:extLst>
                </p:cNvPr>
                <p:cNvSpPr/>
                <p:nvPr/>
              </p:nvSpPr>
              <p:spPr>
                <a:xfrm>
                  <a:off x="9453669" y="4997081"/>
                  <a:ext cx="197433" cy="47613"/>
                </a:xfrm>
                <a:custGeom>
                  <a:avLst/>
                  <a:gdLst>
                    <a:gd name="connsiteX0" fmla="*/ 0 w 197433"/>
                    <a:gd name="connsiteY0" fmla="*/ 0 h 47613"/>
                    <a:gd name="connsiteX1" fmla="*/ 197434 w 197433"/>
                    <a:gd name="connsiteY1" fmla="*/ 0 h 47613"/>
                    <a:gd name="connsiteX2" fmla="*/ 197434 w 197433"/>
                    <a:gd name="connsiteY2" fmla="*/ 47614 h 47613"/>
                    <a:gd name="connsiteX3" fmla="*/ 0 w 197433"/>
                    <a:gd name="connsiteY3" fmla="*/ 47614 h 47613"/>
                  </a:gdLst>
                  <a:ahLst/>
                  <a:cxnLst>
                    <a:cxn ang="0">
                      <a:pos x="connsiteX0" y="connsiteY0"/>
                    </a:cxn>
                    <a:cxn ang="0">
                      <a:pos x="connsiteX1" y="connsiteY1"/>
                    </a:cxn>
                    <a:cxn ang="0">
                      <a:pos x="connsiteX2" y="connsiteY2"/>
                    </a:cxn>
                    <a:cxn ang="0">
                      <a:pos x="connsiteX3" y="connsiteY3"/>
                    </a:cxn>
                  </a:cxnLst>
                  <a:rect l="l" t="t" r="r" b="b"/>
                  <a:pathLst>
                    <a:path w="197433" h="47613">
                      <a:moveTo>
                        <a:pt x="0" y="0"/>
                      </a:moveTo>
                      <a:lnTo>
                        <a:pt x="197434" y="0"/>
                      </a:lnTo>
                      <a:lnTo>
                        <a:pt x="197434" y="47614"/>
                      </a:lnTo>
                      <a:lnTo>
                        <a:pt x="0" y="47614"/>
                      </a:lnTo>
                      <a:close/>
                    </a:path>
                  </a:pathLst>
                </a:custGeom>
                <a:solidFill>
                  <a:srgbClr val="E6E6E6"/>
                </a:solidFill>
                <a:ln w="2967" cap="flat">
                  <a:noFill/>
                  <a:prstDash val="solid"/>
                  <a:miter/>
                </a:ln>
              </p:spPr>
              <p:txBody>
                <a:bodyPr anchor="ctr"/>
                <a:lstStyle/>
                <a:p>
                  <a:endParaRPr lang="en-US"/>
                </a:p>
              </p:txBody>
            </p:sp>
            <p:sp>
              <p:nvSpPr>
                <p:cNvPr id="156" name="Freeform: Shape 155">
                  <a:extLst>
                    <a:ext uri="{FF2B5EF4-FFF2-40B4-BE49-F238E27FC236}">
                      <a16:creationId xmlns:a16="http://schemas.microsoft.com/office/drawing/2014/main" id="{A7E2A528-109B-68BF-2BBB-A2991DE8CD18}"/>
                    </a:ext>
                  </a:extLst>
                </p:cNvPr>
                <p:cNvSpPr/>
                <p:nvPr/>
              </p:nvSpPr>
              <p:spPr>
                <a:xfrm>
                  <a:off x="9662045" y="4997081"/>
                  <a:ext cx="82482" cy="47613"/>
                </a:xfrm>
                <a:custGeom>
                  <a:avLst/>
                  <a:gdLst>
                    <a:gd name="connsiteX0" fmla="*/ 0 w 82482"/>
                    <a:gd name="connsiteY0" fmla="*/ 0 h 47613"/>
                    <a:gd name="connsiteX1" fmla="*/ 82482 w 82482"/>
                    <a:gd name="connsiteY1" fmla="*/ 0 h 47613"/>
                    <a:gd name="connsiteX2" fmla="*/ 82482 w 82482"/>
                    <a:gd name="connsiteY2" fmla="*/ 47614 h 47613"/>
                    <a:gd name="connsiteX3" fmla="*/ 0 w 82482"/>
                    <a:gd name="connsiteY3" fmla="*/ 47614 h 47613"/>
                  </a:gdLst>
                  <a:ahLst/>
                  <a:cxnLst>
                    <a:cxn ang="0">
                      <a:pos x="connsiteX0" y="connsiteY0"/>
                    </a:cxn>
                    <a:cxn ang="0">
                      <a:pos x="connsiteX1" y="connsiteY1"/>
                    </a:cxn>
                    <a:cxn ang="0">
                      <a:pos x="connsiteX2" y="connsiteY2"/>
                    </a:cxn>
                    <a:cxn ang="0">
                      <a:pos x="connsiteX3" y="connsiteY3"/>
                    </a:cxn>
                  </a:cxnLst>
                  <a:rect l="l" t="t" r="r" b="b"/>
                  <a:pathLst>
                    <a:path w="82482" h="47613">
                      <a:moveTo>
                        <a:pt x="0" y="0"/>
                      </a:moveTo>
                      <a:lnTo>
                        <a:pt x="82482" y="0"/>
                      </a:lnTo>
                      <a:lnTo>
                        <a:pt x="82482" y="47614"/>
                      </a:lnTo>
                      <a:lnTo>
                        <a:pt x="0" y="47614"/>
                      </a:lnTo>
                      <a:close/>
                    </a:path>
                  </a:pathLst>
                </a:custGeom>
                <a:solidFill>
                  <a:srgbClr val="E6E6E6"/>
                </a:solidFill>
                <a:ln w="2967" cap="flat">
                  <a:noFill/>
                  <a:prstDash val="solid"/>
                  <a:miter/>
                </a:ln>
              </p:spPr>
              <p:txBody>
                <a:bodyPr anchor="ctr"/>
                <a:lstStyle/>
                <a:p>
                  <a:endParaRPr lang="en-US"/>
                </a:p>
              </p:txBody>
            </p:sp>
            <p:sp>
              <p:nvSpPr>
                <p:cNvPr id="157" name="Freeform: Shape 156">
                  <a:extLst>
                    <a:ext uri="{FF2B5EF4-FFF2-40B4-BE49-F238E27FC236}">
                      <a16:creationId xmlns:a16="http://schemas.microsoft.com/office/drawing/2014/main" id="{DD3E1803-45CB-FA2A-C008-6AAADBDE11E6}"/>
                    </a:ext>
                  </a:extLst>
                </p:cNvPr>
                <p:cNvSpPr/>
                <p:nvPr/>
              </p:nvSpPr>
              <p:spPr>
                <a:xfrm>
                  <a:off x="9758332" y="4997081"/>
                  <a:ext cx="82482" cy="47613"/>
                </a:xfrm>
                <a:custGeom>
                  <a:avLst/>
                  <a:gdLst>
                    <a:gd name="connsiteX0" fmla="*/ 0 w 82482"/>
                    <a:gd name="connsiteY0" fmla="*/ 0 h 47613"/>
                    <a:gd name="connsiteX1" fmla="*/ 82482 w 82482"/>
                    <a:gd name="connsiteY1" fmla="*/ 0 h 47613"/>
                    <a:gd name="connsiteX2" fmla="*/ 82482 w 82482"/>
                    <a:gd name="connsiteY2" fmla="*/ 47614 h 47613"/>
                    <a:gd name="connsiteX3" fmla="*/ 0 w 82482"/>
                    <a:gd name="connsiteY3" fmla="*/ 47614 h 47613"/>
                  </a:gdLst>
                  <a:ahLst/>
                  <a:cxnLst>
                    <a:cxn ang="0">
                      <a:pos x="connsiteX0" y="connsiteY0"/>
                    </a:cxn>
                    <a:cxn ang="0">
                      <a:pos x="connsiteX1" y="connsiteY1"/>
                    </a:cxn>
                    <a:cxn ang="0">
                      <a:pos x="connsiteX2" y="connsiteY2"/>
                    </a:cxn>
                    <a:cxn ang="0">
                      <a:pos x="connsiteX3" y="connsiteY3"/>
                    </a:cxn>
                  </a:cxnLst>
                  <a:rect l="l" t="t" r="r" b="b"/>
                  <a:pathLst>
                    <a:path w="82482" h="47613">
                      <a:moveTo>
                        <a:pt x="0" y="0"/>
                      </a:moveTo>
                      <a:lnTo>
                        <a:pt x="82482" y="0"/>
                      </a:lnTo>
                      <a:lnTo>
                        <a:pt x="82482" y="47614"/>
                      </a:lnTo>
                      <a:lnTo>
                        <a:pt x="0" y="47614"/>
                      </a:lnTo>
                      <a:close/>
                    </a:path>
                  </a:pathLst>
                </a:custGeom>
                <a:solidFill>
                  <a:srgbClr val="E6E6E6"/>
                </a:solidFill>
                <a:ln w="2967" cap="flat">
                  <a:noFill/>
                  <a:prstDash val="solid"/>
                  <a:miter/>
                </a:ln>
              </p:spPr>
              <p:txBody>
                <a:bodyPr anchor="ctr"/>
                <a:lstStyle/>
                <a:p>
                  <a:endParaRPr lang="en-US"/>
                </a:p>
              </p:txBody>
            </p:sp>
          </p:grpSp>
          <p:sp>
            <p:nvSpPr>
              <p:cNvPr id="158" name="Freeform: Shape 157">
                <a:extLst>
                  <a:ext uri="{FF2B5EF4-FFF2-40B4-BE49-F238E27FC236}">
                    <a16:creationId xmlns:a16="http://schemas.microsoft.com/office/drawing/2014/main" id="{E49E9F37-8E7D-C866-1C91-91D0657077D7}"/>
                  </a:ext>
                </a:extLst>
              </p:cNvPr>
              <p:cNvSpPr/>
              <p:nvPr/>
            </p:nvSpPr>
            <p:spPr>
              <a:xfrm>
                <a:off x="9662045" y="5086030"/>
                <a:ext cx="83568" cy="137217"/>
              </a:xfrm>
              <a:custGeom>
                <a:avLst/>
                <a:gdLst>
                  <a:gd name="connsiteX0" fmla="*/ 0 w 83568"/>
                  <a:gd name="connsiteY0" fmla="*/ 0 h 137217"/>
                  <a:gd name="connsiteX1" fmla="*/ 83568 w 83568"/>
                  <a:gd name="connsiteY1" fmla="*/ 0 h 137217"/>
                  <a:gd name="connsiteX2" fmla="*/ 83568 w 83568"/>
                  <a:gd name="connsiteY2" fmla="*/ 137217 h 137217"/>
                  <a:gd name="connsiteX3" fmla="*/ 0 w 83568"/>
                  <a:gd name="connsiteY3" fmla="*/ 137217 h 137217"/>
                </a:gdLst>
                <a:ahLst/>
                <a:cxnLst>
                  <a:cxn ang="0">
                    <a:pos x="connsiteX0" y="connsiteY0"/>
                  </a:cxn>
                  <a:cxn ang="0">
                    <a:pos x="connsiteX1" y="connsiteY1"/>
                  </a:cxn>
                  <a:cxn ang="0">
                    <a:pos x="connsiteX2" y="connsiteY2"/>
                  </a:cxn>
                  <a:cxn ang="0">
                    <a:pos x="connsiteX3" y="connsiteY3"/>
                  </a:cxn>
                </a:cxnLst>
                <a:rect l="l" t="t" r="r" b="b"/>
                <a:pathLst>
                  <a:path w="83568" h="137217">
                    <a:moveTo>
                      <a:pt x="0" y="0"/>
                    </a:moveTo>
                    <a:lnTo>
                      <a:pt x="83568" y="0"/>
                    </a:lnTo>
                    <a:lnTo>
                      <a:pt x="83568" y="137217"/>
                    </a:lnTo>
                    <a:lnTo>
                      <a:pt x="0" y="137217"/>
                    </a:lnTo>
                    <a:close/>
                  </a:path>
                </a:pathLst>
              </a:custGeom>
              <a:solidFill>
                <a:srgbClr val="E6E6E6"/>
              </a:solidFill>
              <a:ln w="2967" cap="flat">
                <a:noFill/>
                <a:prstDash val="solid"/>
                <a:miter/>
              </a:ln>
            </p:spPr>
            <p:txBody>
              <a:bodyPr anchor="ctr"/>
              <a:lstStyle/>
              <a:p>
                <a:endParaRPr lang="en-US"/>
              </a:p>
            </p:txBody>
          </p:sp>
        </p:grpSp>
        <p:grpSp>
          <p:nvGrpSpPr>
            <p:cNvPr id="159" name="Graphic 6" descr="A city block">
              <a:extLst>
                <a:ext uri="{FF2B5EF4-FFF2-40B4-BE49-F238E27FC236}">
                  <a16:creationId xmlns:a16="http://schemas.microsoft.com/office/drawing/2014/main" id="{E9162A67-CC7D-8F20-851B-6683A67A7343}"/>
                </a:ext>
              </a:extLst>
            </p:cNvPr>
            <p:cNvGrpSpPr/>
            <p:nvPr/>
          </p:nvGrpSpPr>
          <p:grpSpPr>
            <a:xfrm>
              <a:off x="9925034" y="4320663"/>
              <a:ext cx="714207" cy="893161"/>
              <a:chOff x="9924138" y="4330085"/>
              <a:chExt cx="714207" cy="893161"/>
            </a:xfrm>
          </p:grpSpPr>
          <p:sp>
            <p:nvSpPr>
              <p:cNvPr id="160" name="Freeform: Shape 159">
                <a:extLst>
                  <a:ext uri="{FF2B5EF4-FFF2-40B4-BE49-F238E27FC236}">
                    <a16:creationId xmlns:a16="http://schemas.microsoft.com/office/drawing/2014/main" id="{A412A9F0-16AD-9089-9C1A-E94C91D43E95}"/>
                  </a:ext>
                </a:extLst>
              </p:cNvPr>
              <p:cNvSpPr/>
              <p:nvPr/>
            </p:nvSpPr>
            <p:spPr>
              <a:xfrm>
                <a:off x="9953680" y="5020888"/>
                <a:ext cx="660642" cy="113082"/>
              </a:xfrm>
              <a:custGeom>
                <a:avLst/>
                <a:gdLst>
                  <a:gd name="connsiteX0" fmla="*/ 0 w 660642"/>
                  <a:gd name="connsiteY0" fmla="*/ 0 h 113082"/>
                  <a:gd name="connsiteX1" fmla="*/ 660642 w 660642"/>
                  <a:gd name="connsiteY1" fmla="*/ 0 h 113082"/>
                  <a:gd name="connsiteX2" fmla="*/ 660642 w 660642"/>
                  <a:gd name="connsiteY2" fmla="*/ 113083 h 113082"/>
                  <a:gd name="connsiteX3" fmla="*/ 0 w 660642"/>
                  <a:gd name="connsiteY3" fmla="*/ 113083 h 113082"/>
                </a:gdLst>
                <a:ahLst/>
                <a:cxnLst>
                  <a:cxn ang="0">
                    <a:pos x="connsiteX0" y="connsiteY0"/>
                  </a:cxn>
                  <a:cxn ang="0">
                    <a:pos x="connsiteX1" y="connsiteY1"/>
                  </a:cxn>
                  <a:cxn ang="0">
                    <a:pos x="connsiteX2" y="connsiteY2"/>
                  </a:cxn>
                  <a:cxn ang="0">
                    <a:pos x="connsiteX3" y="connsiteY3"/>
                  </a:cxn>
                </a:cxnLst>
                <a:rect l="l" t="t" r="r" b="b"/>
                <a:pathLst>
                  <a:path w="660642" h="113082">
                    <a:moveTo>
                      <a:pt x="0" y="0"/>
                    </a:moveTo>
                    <a:lnTo>
                      <a:pt x="660642" y="0"/>
                    </a:lnTo>
                    <a:lnTo>
                      <a:pt x="660642" y="113083"/>
                    </a:lnTo>
                    <a:lnTo>
                      <a:pt x="0" y="113083"/>
                    </a:lnTo>
                    <a:close/>
                  </a:path>
                </a:pathLst>
              </a:custGeom>
              <a:solidFill>
                <a:srgbClr val="737373"/>
              </a:solidFill>
              <a:ln w="2967" cap="flat">
                <a:noFill/>
                <a:prstDash val="solid"/>
                <a:miter/>
              </a:ln>
            </p:spPr>
            <p:txBody>
              <a:bodyPr anchor="ctr"/>
              <a:lstStyle/>
              <a:p>
                <a:endParaRPr lang="en-US"/>
              </a:p>
            </p:txBody>
          </p:sp>
          <p:sp>
            <p:nvSpPr>
              <p:cNvPr id="161" name="Freeform: Shape 160">
                <a:extLst>
                  <a:ext uri="{FF2B5EF4-FFF2-40B4-BE49-F238E27FC236}">
                    <a16:creationId xmlns:a16="http://schemas.microsoft.com/office/drawing/2014/main" id="{098B2C45-3422-D17A-939F-89A09240AFB1}"/>
                  </a:ext>
                </a:extLst>
              </p:cNvPr>
              <p:cNvSpPr/>
              <p:nvPr/>
            </p:nvSpPr>
            <p:spPr>
              <a:xfrm>
                <a:off x="9924138" y="4330085"/>
                <a:ext cx="714207" cy="893161"/>
              </a:xfrm>
              <a:custGeom>
                <a:avLst/>
                <a:gdLst>
                  <a:gd name="connsiteX0" fmla="*/ 714208 w 714207"/>
                  <a:gd name="connsiteY0" fmla="*/ 0 h 893161"/>
                  <a:gd name="connsiteX1" fmla="*/ 0 w 714207"/>
                  <a:gd name="connsiteY1" fmla="*/ 0 h 893161"/>
                  <a:gd name="connsiteX2" fmla="*/ 0 w 714207"/>
                  <a:gd name="connsiteY2" fmla="*/ 893161 h 893161"/>
                  <a:gd name="connsiteX3" fmla="*/ 48709 w 714207"/>
                  <a:gd name="connsiteY3" fmla="*/ 893161 h 893161"/>
                  <a:gd name="connsiteX4" fmla="*/ 48709 w 714207"/>
                  <a:gd name="connsiteY4" fmla="*/ 714610 h 893161"/>
                  <a:gd name="connsiteX5" fmla="*/ 309490 w 714207"/>
                  <a:gd name="connsiteY5" fmla="*/ 714610 h 893161"/>
                  <a:gd name="connsiteX6" fmla="*/ 309490 w 714207"/>
                  <a:gd name="connsiteY6" fmla="*/ 893161 h 893161"/>
                  <a:gd name="connsiteX7" fmla="*/ 358199 w 714207"/>
                  <a:gd name="connsiteY7" fmla="*/ 893161 h 893161"/>
                  <a:gd name="connsiteX8" fmla="*/ 358199 w 714207"/>
                  <a:gd name="connsiteY8" fmla="*/ 714610 h 893161"/>
                  <a:gd name="connsiteX9" fmla="*/ 397671 w 714207"/>
                  <a:gd name="connsiteY9" fmla="*/ 714610 h 893161"/>
                  <a:gd name="connsiteX10" fmla="*/ 397671 w 714207"/>
                  <a:gd name="connsiteY10" fmla="*/ 893161 h 893161"/>
                  <a:gd name="connsiteX11" fmla="*/ 446380 w 714207"/>
                  <a:gd name="connsiteY11" fmla="*/ 893161 h 893161"/>
                  <a:gd name="connsiteX12" fmla="*/ 446380 w 714207"/>
                  <a:gd name="connsiteY12" fmla="*/ 714610 h 893161"/>
                  <a:gd name="connsiteX13" fmla="*/ 665499 w 714207"/>
                  <a:gd name="connsiteY13" fmla="*/ 714610 h 893161"/>
                  <a:gd name="connsiteX14" fmla="*/ 665499 w 714207"/>
                  <a:gd name="connsiteY14" fmla="*/ 893161 h 893161"/>
                  <a:gd name="connsiteX15" fmla="*/ 714208 w 714207"/>
                  <a:gd name="connsiteY15" fmla="*/ 893161 h 893161"/>
                  <a:gd name="connsiteX16" fmla="*/ 714208 w 714207"/>
                  <a:gd name="connsiteY16" fmla="*/ 178954 h 893161"/>
                  <a:gd name="connsiteX17" fmla="*/ 707220 w 714207"/>
                  <a:gd name="connsiteY17" fmla="*/ 154403 h 893161"/>
                  <a:gd name="connsiteX18" fmla="*/ 714208 w 714207"/>
                  <a:gd name="connsiteY18" fmla="*/ 131340 h 893161"/>
                  <a:gd name="connsiteX19" fmla="*/ 714208 w 714207"/>
                  <a:gd name="connsiteY19" fmla="*/ 0 h 89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4207" h="893161">
                    <a:moveTo>
                      <a:pt x="714208" y="0"/>
                    </a:moveTo>
                    <a:lnTo>
                      <a:pt x="0" y="0"/>
                    </a:lnTo>
                    <a:lnTo>
                      <a:pt x="0" y="893161"/>
                    </a:lnTo>
                    <a:lnTo>
                      <a:pt x="48709" y="893161"/>
                    </a:lnTo>
                    <a:lnTo>
                      <a:pt x="48709" y="714610"/>
                    </a:lnTo>
                    <a:lnTo>
                      <a:pt x="309490" y="714610"/>
                    </a:lnTo>
                    <a:lnTo>
                      <a:pt x="309490" y="893161"/>
                    </a:lnTo>
                    <a:lnTo>
                      <a:pt x="358199" y="893161"/>
                    </a:lnTo>
                    <a:lnTo>
                      <a:pt x="358199" y="714610"/>
                    </a:lnTo>
                    <a:lnTo>
                      <a:pt x="397671" y="714610"/>
                    </a:lnTo>
                    <a:lnTo>
                      <a:pt x="397671" y="893161"/>
                    </a:lnTo>
                    <a:lnTo>
                      <a:pt x="446380" y="893161"/>
                    </a:lnTo>
                    <a:lnTo>
                      <a:pt x="446380" y="714610"/>
                    </a:lnTo>
                    <a:lnTo>
                      <a:pt x="665499" y="714610"/>
                    </a:lnTo>
                    <a:lnTo>
                      <a:pt x="665499" y="893161"/>
                    </a:lnTo>
                    <a:lnTo>
                      <a:pt x="714208" y="893161"/>
                    </a:lnTo>
                    <a:lnTo>
                      <a:pt x="714208" y="178954"/>
                    </a:lnTo>
                    <a:cubicBezTo>
                      <a:pt x="714208" y="178954"/>
                      <a:pt x="707220" y="171886"/>
                      <a:pt x="707220" y="154403"/>
                    </a:cubicBezTo>
                    <a:cubicBezTo>
                      <a:pt x="707220" y="136920"/>
                      <a:pt x="714208" y="131340"/>
                      <a:pt x="714208" y="131340"/>
                    </a:cubicBezTo>
                    <a:lnTo>
                      <a:pt x="714208" y="0"/>
                    </a:lnTo>
                    <a:close/>
                  </a:path>
                </a:pathLst>
              </a:custGeom>
              <a:solidFill>
                <a:srgbClr val="E6E6E6"/>
              </a:solidFill>
              <a:ln w="2967" cap="flat">
                <a:noFill/>
                <a:prstDash val="solid"/>
                <a:miter/>
              </a:ln>
            </p:spPr>
            <p:txBody>
              <a:bodyPr anchor="ctr"/>
              <a:lstStyle/>
              <a:p>
                <a:endParaRPr lang="en-US"/>
              </a:p>
            </p:txBody>
          </p:sp>
          <p:sp>
            <p:nvSpPr>
              <p:cNvPr id="162" name="Freeform: Shape 161">
                <a:extLst>
                  <a:ext uri="{FF2B5EF4-FFF2-40B4-BE49-F238E27FC236}">
                    <a16:creationId xmlns:a16="http://schemas.microsoft.com/office/drawing/2014/main" id="{6ECB3907-DA83-5408-B648-D6B35C8B0CE1}"/>
                  </a:ext>
                </a:extLst>
              </p:cNvPr>
              <p:cNvSpPr/>
              <p:nvPr/>
            </p:nvSpPr>
            <p:spPr>
              <a:xfrm>
                <a:off x="9924138" y="4550701"/>
                <a:ext cx="267827" cy="89275"/>
              </a:xfrm>
              <a:custGeom>
                <a:avLst/>
                <a:gdLst>
                  <a:gd name="connsiteX0" fmla="*/ 0 w 267827"/>
                  <a:gd name="connsiteY0" fmla="*/ 0 h 89275"/>
                  <a:gd name="connsiteX1" fmla="*/ 267828 w 267827"/>
                  <a:gd name="connsiteY1" fmla="*/ 0 h 89275"/>
                  <a:gd name="connsiteX2" fmla="*/ 267828 w 267827"/>
                  <a:gd name="connsiteY2" fmla="*/ 89276 h 89275"/>
                  <a:gd name="connsiteX3" fmla="*/ 0 w 267827"/>
                  <a:gd name="connsiteY3" fmla="*/ 89276 h 89275"/>
                </a:gdLst>
                <a:ahLst/>
                <a:cxnLst>
                  <a:cxn ang="0">
                    <a:pos x="connsiteX0" y="connsiteY0"/>
                  </a:cxn>
                  <a:cxn ang="0">
                    <a:pos x="connsiteX1" y="connsiteY1"/>
                  </a:cxn>
                  <a:cxn ang="0">
                    <a:pos x="connsiteX2" y="connsiteY2"/>
                  </a:cxn>
                  <a:cxn ang="0">
                    <a:pos x="connsiteX3" y="connsiteY3"/>
                  </a:cxn>
                </a:cxnLst>
                <a:rect l="l" t="t" r="r" b="b"/>
                <a:pathLst>
                  <a:path w="267827" h="89275">
                    <a:moveTo>
                      <a:pt x="0" y="0"/>
                    </a:moveTo>
                    <a:lnTo>
                      <a:pt x="267828" y="0"/>
                    </a:lnTo>
                    <a:lnTo>
                      <a:pt x="267828" y="89276"/>
                    </a:lnTo>
                    <a:lnTo>
                      <a:pt x="0" y="89276"/>
                    </a:lnTo>
                    <a:close/>
                  </a:path>
                </a:pathLst>
              </a:custGeom>
              <a:solidFill>
                <a:srgbClr val="D2D2D2"/>
              </a:solidFill>
              <a:ln w="2967" cap="flat">
                <a:noFill/>
                <a:prstDash val="solid"/>
                <a:miter/>
              </a:ln>
            </p:spPr>
            <p:txBody>
              <a:bodyPr anchor="ctr"/>
              <a:lstStyle/>
              <a:p>
                <a:endParaRPr lang="en-US"/>
              </a:p>
            </p:txBody>
          </p:sp>
          <p:sp>
            <p:nvSpPr>
              <p:cNvPr id="163" name="Freeform: Shape 162">
                <a:extLst>
                  <a:ext uri="{FF2B5EF4-FFF2-40B4-BE49-F238E27FC236}">
                    <a16:creationId xmlns:a16="http://schemas.microsoft.com/office/drawing/2014/main" id="{2DE0C552-5196-E224-E100-B1C825D1653D}"/>
                  </a:ext>
                </a:extLst>
              </p:cNvPr>
              <p:cNvSpPr/>
              <p:nvPr/>
            </p:nvSpPr>
            <p:spPr>
              <a:xfrm>
                <a:off x="9924138" y="4729253"/>
                <a:ext cx="267827" cy="89275"/>
              </a:xfrm>
              <a:custGeom>
                <a:avLst/>
                <a:gdLst>
                  <a:gd name="connsiteX0" fmla="*/ 0 w 267827"/>
                  <a:gd name="connsiteY0" fmla="*/ 0 h 89275"/>
                  <a:gd name="connsiteX1" fmla="*/ 267828 w 267827"/>
                  <a:gd name="connsiteY1" fmla="*/ 0 h 89275"/>
                  <a:gd name="connsiteX2" fmla="*/ 267828 w 267827"/>
                  <a:gd name="connsiteY2" fmla="*/ 89276 h 89275"/>
                  <a:gd name="connsiteX3" fmla="*/ 0 w 267827"/>
                  <a:gd name="connsiteY3" fmla="*/ 89276 h 89275"/>
                </a:gdLst>
                <a:ahLst/>
                <a:cxnLst>
                  <a:cxn ang="0">
                    <a:pos x="connsiteX0" y="connsiteY0"/>
                  </a:cxn>
                  <a:cxn ang="0">
                    <a:pos x="connsiteX1" y="connsiteY1"/>
                  </a:cxn>
                  <a:cxn ang="0">
                    <a:pos x="connsiteX2" y="connsiteY2"/>
                  </a:cxn>
                  <a:cxn ang="0">
                    <a:pos x="connsiteX3" y="connsiteY3"/>
                  </a:cxn>
                </a:cxnLst>
                <a:rect l="l" t="t" r="r" b="b"/>
                <a:pathLst>
                  <a:path w="267827" h="89275">
                    <a:moveTo>
                      <a:pt x="0" y="0"/>
                    </a:moveTo>
                    <a:lnTo>
                      <a:pt x="267828" y="0"/>
                    </a:lnTo>
                    <a:lnTo>
                      <a:pt x="267828" y="89276"/>
                    </a:lnTo>
                    <a:lnTo>
                      <a:pt x="0" y="89276"/>
                    </a:lnTo>
                    <a:close/>
                  </a:path>
                </a:pathLst>
              </a:custGeom>
              <a:solidFill>
                <a:srgbClr val="D2D2D2"/>
              </a:solidFill>
              <a:ln w="2967" cap="flat">
                <a:noFill/>
                <a:prstDash val="solid"/>
                <a:miter/>
              </a:ln>
            </p:spPr>
            <p:txBody>
              <a:bodyPr anchor="ctr"/>
              <a:lstStyle/>
              <a:p>
                <a:endParaRPr lang="en-US"/>
              </a:p>
            </p:txBody>
          </p:sp>
          <p:sp>
            <p:nvSpPr>
              <p:cNvPr id="164" name="Freeform: Shape 163">
                <a:extLst>
                  <a:ext uri="{FF2B5EF4-FFF2-40B4-BE49-F238E27FC236}">
                    <a16:creationId xmlns:a16="http://schemas.microsoft.com/office/drawing/2014/main" id="{824E07AB-BFA8-1F28-1E95-40BF9733F31B}"/>
                  </a:ext>
                </a:extLst>
              </p:cNvPr>
              <p:cNvSpPr/>
              <p:nvPr/>
            </p:nvSpPr>
            <p:spPr>
              <a:xfrm>
                <a:off x="9924138" y="4907805"/>
                <a:ext cx="267827" cy="89275"/>
              </a:xfrm>
              <a:custGeom>
                <a:avLst/>
                <a:gdLst>
                  <a:gd name="connsiteX0" fmla="*/ 0 w 267827"/>
                  <a:gd name="connsiteY0" fmla="*/ 0 h 89275"/>
                  <a:gd name="connsiteX1" fmla="*/ 267828 w 267827"/>
                  <a:gd name="connsiteY1" fmla="*/ 0 h 89275"/>
                  <a:gd name="connsiteX2" fmla="*/ 267828 w 267827"/>
                  <a:gd name="connsiteY2" fmla="*/ 89276 h 89275"/>
                  <a:gd name="connsiteX3" fmla="*/ 0 w 267827"/>
                  <a:gd name="connsiteY3" fmla="*/ 89276 h 89275"/>
                </a:gdLst>
                <a:ahLst/>
                <a:cxnLst>
                  <a:cxn ang="0">
                    <a:pos x="connsiteX0" y="connsiteY0"/>
                  </a:cxn>
                  <a:cxn ang="0">
                    <a:pos x="connsiteX1" y="connsiteY1"/>
                  </a:cxn>
                  <a:cxn ang="0">
                    <a:pos x="connsiteX2" y="connsiteY2"/>
                  </a:cxn>
                  <a:cxn ang="0">
                    <a:pos x="connsiteX3" y="connsiteY3"/>
                  </a:cxn>
                </a:cxnLst>
                <a:rect l="l" t="t" r="r" b="b"/>
                <a:pathLst>
                  <a:path w="267827" h="89275">
                    <a:moveTo>
                      <a:pt x="0" y="0"/>
                    </a:moveTo>
                    <a:lnTo>
                      <a:pt x="267828" y="0"/>
                    </a:lnTo>
                    <a:lnTo>
                      <a:pt x="267828" y="89276"/>
                    </a:lnTo>
                    <a:lnTo>
                      <a:pt x="0" y="89276"/>
                    </a:lnTo>
                    <a:close/>
                  </a:path>
                </a:pathLst>
              </a:custGeom>
              <a:solidFill>
                <a:srgbClr val="D2D2D2"/>
              </a:solidFill>
              <a:ln w="2967" cap="flat">
                <a:noFill/>
                <a:prstDash val="solid"/>
                <a:miter/>
              </a:ln>
            </p:spPr>
            <p:txBody>
              <a:bodyPr anchor="ctr"/>
              <a:lstStyle/>
              <a:p>
                <a:endParaRPr lang="en-US"/>
              </a:p>
            </p:txBody>
          </p:sp>
          <p:sp>
            <p:nvSpPr>
              <p:cNvPr id="165" name="Freeform: Shape 164">
                <a:extLst>
                  <a:ext uri="{FF2B5EF4-FFF2-40B4-BE49-F238E27FC236}">
                    <a16:creationId xmlns:a16="http://schemas.microsoft.com/office/drawing/2014/main" id="{BC463639-8696-E2AB-FCEF-5E4AC5D55A32}"/>
                  </a:ext>
                </a:extLst>
              </p:cNvPr>
              <p:cNvSpPr/>
              <p:nvPr/>
            </p:nvSpPr>
            <p:spPr>
              <a:xfrm>
                <a:off x="10043259" y="4818529"/>
                <a:ext cx="327345" cy="47613"/>
              </a:xfrm>
              <a:custGeom>
                <a:avLst/>
                <a:gdLst>
                  <a:gd name="connsiteX0" fmla="*/ 0 w 327345"/>
                  <a:gd name="connsiteY0" fmla="*/ 0 h 47613"/>
                  <a:gd name="connsiteX1" fmla="*/ 327345 w 327345"/>
                  <a:gd name="connsiteY1" fmla="*/ 0 h 47613"/>
                  <a:gd name="connsiteX2" fmla="*/ 327345 w 327345"/>
                  <a:gd name="connsiteY2" fmla="*/ 47614 h 47613"/>
                  <a:gd name="connsiteX3" fmla="*/ 0 w 327345"/>
                  <a:gd name="connsiteY3" fmla="*/ 47614 h 47613"/>
                </a:gdLst>
                <a:ahLst/>
                <a:cxnLst>
                  <a:cxn ang="0">
                    <a:pos x="connsiteX0" y="connsiteY0"/>
                  </a:cxn>
                  <a:cxn ang="0">
                    <a:pos x="connsiteX1" y="connsiteY1"/>
                  </a:cxn>
                  <a:cxn ang="0">
                    <a:pos x="connsiteX2" y="connsiteY2"/>
                  </a:cxn>
                  <a:cxn ang="0">
                    <a:pos x="connsiteX3" y="connsiteY3"/>
                  </a:cxn>
                </a:cxnLst>
                <a:rect l="l" t="t" r="r" b="b"/>
                <a:pathLst>
                  <a:path w="327345" h="47613">
                    <a:moveTo>
                      <a:pt x="0" y="0"/>
                    </a:moveTo>
                    <a:lnTo>
                      <a:pt x="327345" y="0"/>
                    </a:lnTo>
                    <a:lnTo>
                      <a:pt x="327345" y="47614"/>
                    </a:lnTo>
                    <a:lnTo>
                      <a:pt x="0" y="47614"/>
                    </a:lnTo>
                    <a:close/>
                  </a:path>
                </a:pathLst>
              </a:custGeom>
              <a:solidFill>
                <a:srgbClr val="737373"/>
              </a:solidFill>
              <a:ln w="2967" cap="flat">
                <a:noFill/>
                <a:prstDash val="solid"/>
                <a:miter/>
              </a:ln>
            </p:spPr>
            <p:txBody>
              <a:bodyPr anchor="ctr"/>
              <a:lstStyle/>
              <a:p>
                <a:endParaRPr lang="en-US"/>
              </a:p>
            </p:txBody>
          </p:sp>
          <p:sp>
            <p:nvSpPr>
              <p:cNvPr id="166" name="Freeform: Shape 165">
                <a:extLst>
                  <a:ext uri="{FF2B5EF4-FFF2-40B4-BE49-F238E27FC236}">
                    <a16:creationId xmlns:a16="http://schemas.microsoft.com/office/drawing/2014/main" id="{8D91C5B9-C2EF-2C7E-9175-2F8338317333}"/>
                  </a:ext>
                </a:extLst>
              </p:cNvPr>
              <p:cNvSpPr/>
              <p:nvPr/>
            </p:nvSpPr>
            <p:spPr>
              <a:xfrm>
                <a:off x="10043259" y="4639977"/>
                <a:ext cx="327345" cy="47613"/>
              </a:xfrm>
              <a:custGeom>
                <a:avLst/>
                <a:gdLst>
                  <a:gd name="connsiteX0" fmla="*/ 0 w 327345"/>
                  <a:gd name="connsiteY0" fmla="*/ 0 h 47613"/>
                  <a:gd name="connsiteX1" fmla="*/ 327345 w 327345"/>
                  <a:gd name="connsiteY1" fmla="*/ 0 h 47613"/>
                  <a:gd name="connsiteX2" fmla="*/ 327345 w 327345"/>
                  <a:gd name="connsiteY2" fmla="*/ 47614 h 47613"/>
                  <a:gd name="connsiteX3" fmla="*/ 0 w 327345"/>
                  <a:gd name="connsiteY3" fmla="*/ 47614 h 47613"/>
                </a:gdLst>
                <a:ahLst/>
                <a:cxnLst>
                  <a:cxn ang="0">
                    <a:pos x="connsiteX0" y="connsiteY0"/>
                  </a:cxn>
                  <a:cxn ang="0">
                    <a:pos x="connsiteX1" y="connsiteY1"/>
                  </a:cxn>
                  <a:cxn ang="0">
                    <a:pos x="connsiteX2" y="connsiteY2"/>
                  </a:cxn>
                  <a:cxn ang="0">
                    <a:pos x="connsiteX3" y="connsiteY3"/>
                  </a:cxn>
                </a:cxnLst>
                <a:rect l="l" t="t" r="r" b="b"/>
                <a:pathLst>
                  <a:path w="327345" h="47613">
                    <a:moveTo>
                      <a:pt x="0" y="0"/>
                    </a:moveTo>
                    <a:lnTo>
                      <a:pt x="327345" y="0"/>
                    </a:lnTo>
                    <a:lnTo>
                      <a:pt x="327345" y="47614"/>
                    </a:lnTo>
                    <a:lnTo>
                      <a:pt x="0" y="47614"/>
                    </a:lnTo>
                    <a:close/>
                  </a:path>
                </a:pathLst>
              </a:custGeom>
              <a:solidFill>
                <a:srgbClr val="737373"/>
              </a:solidFill>
              <a:ln w="2967" cap="flat">
                <a:noFill/>
                <a:prstDash val="solid"/>
                <a:miter/>
              </a:ln>
            </p:spPr>
            <p:txBody>
              <a:bodyPr anchor="ctr"/>
              <a:lstStyle/>
              <a:p>
                <a:endParaRPr lang="en-US"/>
              </a:p>
            </p:txBody>
          </p:sp>
          <p:sp>
            <p:nvSpPr>
              <p:cNvPr id="167" name="Freeform: Shape 166">
                <a:extLst>
                  <a:ext uri="{FF2B5EF4-FFF2-40B4-BE49-F238E27FC236}">
                    <a16:creationId xmlns:a16="http://schemas.microsoft.com/office/drawing/2014/main" id="{627D6B55-C509-8CF5-C248-DF7FEA8E035B}"/>
                  </a:ext>
                </a:extLst>
              </p:cNvPr>
              <p:cNvSpPr/>
              <p:nvPr/>
            </p:nvSpPr>
            <p:spPr>
              <a:xfrm>
                <a:off x="10132449" y="4461425"/>
                <a:ext cx="505897" cy="47613"/>
              </a:xfrm>
              <a:custGeom>
                <a:avLst/>
                <a:gdLst>
                  <a:gd name="connsiteX0" fmla="*/ 0 w 505897"/>
                  <a:gd name="connsiteY0" fmla="*/ 0 h 47613"/>
                  <a:gd name="connsiteX1" fmla="*/ 505897 w 505897"/>
                  <a:gd name="connsiteY1" fmla="*/ 0 h 47613"/>
                  <a:gd name="connsiteX2" fmla="*/ 505897 w 505897"/>
                  <a:gd name="connsiteY2" fmla="*/ 47614 h 47613"/>
                  <a:gd name="connsiteX3" fmla="*/ 0 w 505897"/>
                  <a:gd name="connsiteY3" fmla="*/ 47614 h 47613"/>
                </a:gdLst>
                <a:ahLst/>
                <a:cxnLst>
                  <a:cxn ang="0">
                    <a:pos x="connsiteX0" y="connsiteY0"/>
                  </a:cxn>
                  <a:cxn ang="0">
                    <a:pos x="connsiteX1" y="connsiteY1"/>
                  </a:cxn>
                  <a:cxn ang="0">
                    <a:pos x="connsiteX2" y="connsiteY2"/>
                  </a:cxn>
                  <a:cxn ang="0">
                    <a:pos x="connsiteX3" y="connsiteY3"/>
                  </a:cxn>
                </a:cxnLst>
                <a:rect l="l" t="t" r="r" b="b"/>
                <a:pathLst>
                  <a:path w="505897" h="47613">
                    <a:moveTo>
                      <a:pt x="0" y="0"/>
                    </a:moveTo>
                    <a:lnTo>
                      <a:pt x="505897" y="0"/>
                    </a:lnTo>
                    <a:lnTo>
                      <a:pt x="505897" y="47614"/>
                    </a:lnTo>
                    <a:lnTo>
                      <a:pt x="0" y="47614"/>
                    </a:lnTo>
                    <a:close/>
                  </a:path>
                </a:pathLst>
              </a:custGeom>
              <a:solidFill>
                <a:srgbClr val="737373"/>
              </a:solidFill>
              <a:ln w="2967" cap="flat">
                <a:noFill/>
                <a:prstDash val="solid"/>
                <a:miter/>
              </a:ln>
            </p:spPr>
            <p:txBody>
              <a:bodyPr anchor="ctr"/>
              <a:lstStyle/>
              <a:p>
                <a:endParaRPr lang="en-US"/>
              </a:p>
            </p:txBody>
          </p:sp>
        </p:grpSp>
        <p:grpSp>
          <p:nvGrpSpPr>
            <p:cNvPr id="168" name="Graphic 6" descr="A city block">
              <a:extLst>
                <a:ext uri="{FF2B5EF4-FFF2-40B4-BE49-F238E27FC236}">
                  <a16:creationId xmlns:a16="http://schemas.microsoft.com/office/drawing/2014/main" id="{20CB5C01-ABC4-04A2-48F8-C928DCAE321D}"/>
                </a:ext>
              </a:extLst>
            </p:cNvPr>
            <p:cNvGrpSpPr/>
            <p:nvPr/>
          </p:nvGrpSpPr>
          <p:grpSpPr>
            <a:xfrm>
              <a:off x="8316953" y="4241211"/>
              <a:ext cx="535873" cy="982035"/>
              <a:chOff x="8316953" y="4241211"/>
              <a:chExt cx="535873" cy="982035"/>
            </a:xfrm>
          </p:grpSpPr>
          <p:sp>
            <p:nvSpPr>
              <p:cNvPr id="169" name="Freeform: Shape 168">
                <a:extLst>
                  <a:ext uri="{FF2B5EF4-FFF2-40B4-BE49-F238E27FC236}">
                    <a16:creationId xmlns:a16="http://schemas.microsoft.com/office/drawing/2014/main" id="{5B90E0F6-891E-A727-4567-7C72A6CAFD8D}"/>
                  </a:ext>
                </a:extLst>
              </p:cNvPr>
              <p:cNvSpPr/>
              <p:nvPr/>
            </p:nvSpPr>
            <p:spPr>
              <a:xfrm>
                <a:off x="8317171" y="4241211"/>
                <a:ext cx="535655" cy="982035"/>
              </a:xfrm>
              <a:custGeom>
                <a:avLst/>
                <a:gdLst>
                  <a:gd name="connsiteX0" fmla="*/ 0 w 535655"/>
                  <a:gd name="connsiteY0" fmla="*/ 0 h 982035"/>
                  <a:gd name="connsiteX1" fmla="*/ 535656 w 535655"/>
                  <a:gd name="connsiteY1" fmla="*/ 0 h 982035"/>
                  <a:gd name="connsiteX2" fmla="*/ 535656 w 535655"/>
                  <a:gd name="connsiteY2" fmla="*/ 982036 h 982035"/>
                  <a:gd name="connsiteX3" fmla="*/ 0 w 535655"/>
                  <a:gd name="connsiteY3" fmla="*/ 982036 h 982035"/>
                </a:gdLst>
                <a:ahLst/>
                <a:cxnLst>
                  <a:cxn ang="0">
                    <a:pos x="connsiteX0" y="connsiteY0"/>
                  </a:cxn>
                  <a:cxn ang="0">
                    <a:pos x="connsiteX1" y="connsiteY1"/>
                  </a:cxn>
                  <a:cxn ang="0">
                    <a:pos x="connsiteX2" y="connsiteY2"/>
                  </a:cxn>
                  <a:cxn ang="0">
                    <a:pos x="connsiteX3" y="connsiteY3"/>
                  </a:cxn>
                </a:cxnLst>
                <a:rect l="l" t="t" r="r" b="b"/>
                <a:pathLst>
                  <a:path w="535655" h="982035">
                    <a:moveTo>
                      <a:pt x="0" y="0"/>
                    </a:moveTo>
                    <a:lnTo>
                      <a:pt x="535656" y="0"/>
                    </a:lnTo>
                    <a:lnTo>
                      <a:pt x="535656" y="982036"/>
                    </a:lnTo>
                    <a:lnTo>
                      <a:pt x="0" y="982036"/>
                    </a:lnTo>
                    <a:close/>
                  </a:path>
                </a:pathLst>
              </a:custGeom>
              <a:solidFill>
                <a:srgbClr val="FFFFFF"/>
              </a:solidFill>
              <a:ln w="2967" cap="flat">
                <a:noFill/>
                <a:prstDash val="solid"/>
                <a:miter/>
              </a:ln>
            </p:spPr>
            <p:txBody>
              <a:bodyPr anchor="ctr"/>
              <a:lstStyle/>
              <a:p>
                <a:endParaRPr lang="en-US"/>
              </a:p>
            </p:txBody>
          </p:sp>
          <p:grpSp>
            <p:nvGrpSpPr>
              <p:cNvPr id="170" name="Graphic 6" descr="A city block">
                <a:extLst>
                  <a:ext uri="{FF2B5EF4-FFF2-40B4-BE49-F238E27FC236}">
                    <a16:creationId xmlns:a16="http://schemas.microsoft.com/office/drawing/2014/main" id="{FE4D296A-2E84-F0E7-B811-0F04B51D581C}"/>
                  </a:ext>
                </a:extLst>
              </p:cNvPr>
              <p:cNvGrpSpPr/>
              <p:nvPr/>
            </p:nvGrpSpPr>
            <p:grpSpPr>
              <a:xfrm>
                <a:off x="8316953" y="4330481"/>
                <a:ext cx="410669" cy="223189"/>
                <a:chOff x="8316953" y="4330481"/>
                <a:chExt cx="410669" cy="223189"/>
              </a:xfrm>
              <a:solidFill>
                <a:srgbClr val="D2D2D2"/>
              </a:solidFill>
            </p:grpSpPr>
            <p:sp>
              <p:nvSpPr>
                <p:cNvPr id="171" name="Freeform: Shape 170">
                  <a:extLst>
                    <a:ext uri="{FF2B5EF4-FFF2-40B4-BE49-F238E27FC236}">
                      <a16:creationId xmlns:a16="http://schemas.microsoft.com/office/drawing/2014/main" id="{76BD1E60-53FF-E859-490D-098563BCA279}"/>
                    </a:ext>
                  </a:extLst>
                </p:cNvPr>
                <p:cNvSpPr/>
                <p:nvPr/>
              </p:nvSpPr>
              <p:spPr>
                <a:xfrm>
                  <a:off x="8316953" y="4330481"/>
                  <a:ext cx="410669" cy="8927"/>
                </a:xfrm>
                <a:custGeom>
                  <a:avLst/>
                  <a:gdLst>
                    <a:gd name="connsiteX0" fmla="*/ 0 w 410669"/>
                    <a:gd name="connsiteY0" fmla="*/ 0 h 8927"/>
                    <a:gd name="connsiteX1" fmla="*/ 410669 w 410669"/>
                    <a:gd name="connsiteY1" fmla="*/ 0 h 8927"/>
                    <a:gd name="connsiteX2" fmla="*/ 410669 w 410669"/>
                    <a:gd name="connsiteY2" fmla="*/ 8928 h 8927"/>
                    <a:gd name="connsiteX3" fmla="*/ 0 w 410669"/>
                    <a:gd name="connsiteY3" fmla="*/ 8928 h 8927"/>
                  </a:gdLst>
                  <a:ahLst/>
                  <a:cxnLst>
                    <a:cxn ang="0">
                      <a:pos x="connsiteX0" y="connsiteY0"/>
                    </a:cxn>
                    <a:cxn ang="0">
                      <a:pos x="connsiteX1" y="connsiteY1"/>
                    </a:cxn>
                    <a:cxn ang="0">
                      <a:pos x="connsiteX2" y="connsiteY2"/>
                    </a:cxn>
                    <a:cxn ang="0">
                      <a:pos x="connsiteX3" y="connsiteY3"/>
                    </a:cxn>
                  </a:cxnLst>
                  <a:rect l="l" t="t" r="r" b="b"/>
                  <a:pathLst>
                    <a:path w="410669" h="8927">
                      <a:moveTo>
                        <a:pt x="0" y="0"/>
                      </a:moveTo>
                      <a:lnTo>
                        <a:pt x="410669" y="0"/>
                      </a:lnTo>
                      <a:lnTo>
                        <a:pt x="410669" y="8928"/>
                      </a:lnTo>
                      <a:lnTo>
                        <a:pt x="0" y="8928"/>
                      </a:lnTo>
                      <a:close/>
                    </a:path>
                  </a:pathLst>
                </a:custGeom>
                <a:solidFill>
                  <a:srgbClr val="D2D2D2"/>
                </a:solidFill>
                <a:ln w="2967" cap="flat">
                  <a:noFill/>
                  <a:prstDash val="solid"/>
                  <a:miter/>
                </a:ln>
              </p:spPr>
              <p:txBody>
                <a:bodyPr anchor="ctr"/>
                <a:lstStyle/>
                <a:p>
                  <a:endParaRPr lang="en-US"/>
                </a:p>
              </p:txBody>
            </p:sp>
            <p:sp>
              <p:nvSpPr>
                <p:cNvPr id="172" name="Freeform: Shape 171">
                  <a:extLst>
                    <a:ext uri="{FF2B5EF4-FFF2-40B4-BE49-F238E27FC236}">
                      <a16:creationId xmlns:a16="http://schemas.microsoft.com/office/drawing/2014/main" id="{8F78BC31-43DC-11C2-D170-0751250A40BA}"/>
                    </a:ext>
                  </a:extLst>
                </p:cNvPr>
                <p:cNvSpPr/>
                <p:nvPr/>
              </p:nvSpPr>
              <p:spPr>
                <a:xfrm>
                  <a:off x="8316953" y="4366192"/>
                  <a:ext cx="410669" cy="8927"/>
                </a:xfrm>
                <a:custGeom>
                  <a:avLst/>
                  <a:gdLst>
                    <a:gd name="connsiteX0" fmla="*/ 0 w 410669"/>
                    <a:gd name="connsiteY0" fmla="*/ 0 h 8927"/>
                    <a:gd name="connsiteX1" fmla="*/ 410669 w 410669"/>
                    <a:gd name="connsiteY1" fmla="*/ 0 h 8927"/>
                    <a:gd name="connsiteX2" fmla="*/ 410669 w 410669"/>
                    <a:gd name="connsiteY2" fmla="*/ 8928 h 8927"/>
                    <a:gd name="connsiteX3" fmla="*/ 0 w 410669"/>
                    <a:gd name="connsiteY3" fmla="*/ 8928 h 8927"/>
                  </a:gdLst>
                  <a:ahLst/>
                  <a:cxnLst>
                    <a:cxn ang="0">
                      <a:pos x="connsiteX0" y="connsiteY0"/>
                    </a:cxn>
                    <a:cxn ang="0">
                      <a:pos x="connsiteX1" y="connsiteY1"/>
                    </a:cxn>
                    <a:cxn ang="0">
                      <a:pos x="connsiteX2" y="connsiteY2"/>
                    </a:cxn>
                    <a:cxn ang="0">
                      <a:pos x="connsiteX3" y="connsiteY3"/>
                    </a:cxn>
                  </a:cxnLst>
                  <a:rect l="l" t="t" r="r" b="b"/>
                  <a:pathLst>
                    <a:path w="410669" h="8927">
                      <a:moveTo>
                        <a:pt x="0" y="0"/>
                      </a:moveTo>
                      <a:lnTo>
                        <a:pt x="410669" y="0"/>
                      </a:lnTo>
                      <a:lnTo>
                        <a:pt x="410669" y="8928"/>
                      </a:lnTo>
                      <a:lnTo>
                        <a:pt x="0" y="8928"/>
                      </a:lnTo>
                      <a:close/>
                    </a:path>
                  </a:pathLst>
                </a:custGeom>
                <a:solidFill>
                  <a:srgbClr val="D2D2D2"/>
                </a:solidFill>
                <a:ln w="2967" cap="flat">
                  <a:noFill/>
                  <a:prstDash val="solid"/>
                  <a:miter/>
                </a:ln>
              </p:spPr>
              <p:txBody>
                <a:bodyPr anchor="ctr"/>
                <a:lstStyle/>
                <a:p>
                  <a:endParaRPr lang="en-US"/>
                </a:p>
              </p:txBody>
            </p:sp>
            <p:sp>
              <p:nvSpPr>
                <p:cNvPr id="173" name="Freeform: Shape 172">
                  <a:extLst>
                    <a:ext uri="{FF2B5EF4-FFF2-40B4-BE49-F238E27FC236}">
                      <a16:creationId xmlns:a16="http://schemas.microsoft.com/office/drawing/2014/main" id="{9EB5BCB1-A360-161A-C3BD-2A8BF5C99112}"/>
                    </a:ext>
                  </a:extLst>
                </p:cNvPr>
                <p:cNvSpPr/>
                <p:nvPr/>
              </p:nvSpPr>
              <p:spPr>
                <a:xfrm>
                  <a:off x="8316953" y="4401902"/>
                  <a:ext cx="410669" cy="8927"/>
                </a:xfrm>
                <a:custGeom>
                  <a:avLst/>
                  <a:gdLst>
                    <a:gd name="connsiteX0" fmla="*/ 0 w 410669"/>
                    <a:gd name="connsiteY0" fmla="*/ 0 h 8927"/>
                    <a:gd name="connsiteX1" fmla="*/ 410669 w 410669"/>
                    <a:gd name="connsiteY1" fmla="*/ 0 h 8927"/>
                    <a:gd name="connsiteX2" fmla="*/ 410669 w 410669"/>
                    <a:gd name="connsiteY2" fmla="*/ 8928 h 8927"/>
                    <a:gd name="connsiteX3" fmla="*/ 0 w 410669"/>
                    <a:gd name="connsiteY3" fmla="*/ 8928 h 8927"/>
                  </a:gdLst>
                  <a:ahLst/>
                  <a:cxnLst>
                    <a:cxn ang="0">
                      <a:pos x="connsiteX0" y="connsiteY0"/>
                    </a:cxn>
                    <a:cxn ang="0">
                      <a:pos x="connsiteX1" y="connsiteY1"/>
                    </a:cxn>
                    <a:cxn ang="0">
                      <a:pos x="connsiteX2" y="connsiteY2"/>
                    </a:cxn>
                    <a:cxn ang="0">
                      <a:pos x="connsiteX3" y="connsiteY3"/>
                    </a:cxn>
                  </a:cxnLst>
                  <a:rect l="l" t="t" r="r" b="b"/>
                  <a:pathLst>
                    <a:path w="410669" h="8927">
                      <a:moveTo>
                        <a:pt x="0" y="0"/>
                      </a:moveTo>
                      <a:lnTo>
                        <a:pt x="410669" y="0"/>
                      </a:lnTo>
                      <a:lnTo>
                        <a:pt x="410669" y="8928"/>
                      </a:lnTo>
                      <a:lnTo>
                        <a:pt x="0" y="8928"/>
                      </a:lnTo>
                      <a:close/>
                    </a:path>
                  </a:pathLst>
                </a:custGeom>
                <a:solidFill>
                  <a:srgbClr val="D2D2D2"/>
                </a:solidFill>
                <a:ln w="2967" cap="flat">
                  <a:noFill/>
                  <a:prstDash val="solid"/>
                  <a:miter/>
                </a:ln>
              </p:spPr>
              <p:txBody>
                <a:bodyPr anchor="ctr"/>
                <a:lstStyle/>
                <a:p>
                  <a:endParaRPr lang="en-US"/>
                </a:p>
              </p:txBody>
            </p:sp>
            <p:sp>
              <p:nvSpPr>
                <p:cNvPr id="174" name="Freeform: Shape 173">
                  <a:extLst>
                    <a:ext uri="{FF2B5EF4-FFF2-40B4-BE49-F238E27FC236}">
                      <a16:creationId xmlns:a16="http://schemas.microsoft.com/office/drawing/2014/main" id="{1ACD2317-417D-D995-A1DF-ABC41483FBC9}"/>
                    </a:ext>
                  </a:extLst>
                </p:cNvPr>
                <p:cNvSpPr/>
                <p:nvPr/>
              </p:nvSpPr>
              <p:spPr>
                <a:xfrm>
                  <a:off x="8549071" y="4437612"/>
                  <a:ext cx="178551" cy="8927"/>
                </a:xfrm>
                <a:custGeom>
                  <a:avLst/>
                  <a:gdLst>
                    <a:gd name="connsiteX0" fmla="*/ 0 w 178551"/>
                    <a:gd name="connsiteY0" fmla="*/ 0 h 8927"/>
                    <a:gd name="connsiteX1" fmla="*/ 178552 w 178551"/>
                    <a:gd name="connsiteY1" fmla="*/ 0 h 8927"/>
                    <a:gd name="connsiteX2" fmla="*/ 178552 w 178551"/>
                    <a:gd name="connsiteY2" fmla="*/ 8928 h 8927"/>
                    <a:gd name="connsiteX3" fmla="*/ 0 w 178551"/>
                    <a:gd name="connsiteY3" fmla="*/ 8928 h 8927"/>
                  </a:gdLst>
                  <a:ahLst/>
                  <a:cxnLst>
                    <a:cxn ang="0">
                      <a:pos x="connsiteX0" y="connsiteY0"/>
                    </a:cxn>
                    <a:cxn ang="0">
                      <a:pos x="connsiteX1" y="connsiteY1"/>
                    </a:cxn>
                    <a:cxn ang="0">
                      <a:pos x="connsiteX2" y="connsiteY2"/>
                    </a:cxn>
                    <a:cxn ang="0">
                      <a:pos x="connsiteX3" y="connsiteY3"/>
                    </a:cxn>
                  </a:cxnLst>
                  <a:rect l="l" t="t" r="r" b="b"/>
                  <a:pathLst>
                    <a:path w="178551" h="8927">
                      <a:moveTo>
                        <a:pt x="0" y="0"/>
                      </a:moveTo>
                      <a:lnTo>
                        <a:pt x="178552" y="0"/>
                      </a:lnTo>
                      <a:lnTo>
                        <a:pt x="178552" y="8928"/>
                      </a:lnTo>
                      <a:lnTo>
                        <a:pt x="0" y="8928"/>
                      </a:lnTo>
                      <a:close/>
                    </a:path>
                  </a:pathLst>
                </a:custGeom>
                <a:solidFill>
                  <a:srgbClr val="D2D2D2"/>
                </a:solidFill>
                <a:ln w="2967" cap="flat">
                  <a:noFill/>
                  <a:prstDash val="solid"/>
                  <a:miter/>
                </a:ln>
              </p:spPr>
              <p:txBody>
                <a:bodyPr anchor="ctr"/>
                <a:lstStyle/>
                <a:p>
                  <a:endParaRPr lang="en-US"/>
                </a:p>
              </p:txBody>
            </p:sp>
            <p:sp>
              <p:nvSpPr>
                <p:cNvPr id="175" name="Freeform: Shape 174">
                  <a:extLst>
                    <a:ext uri="{FF2B5EF4-FFF2-40B4-BE49-F238E27FC236}">
                      <a16:creationId xmlns:a16="http://schemas.microsoft.com/office/drawing/2014/main" id="{D8C59355-3EE0-04B3-7CC0-6DA5545B66FD}"/>
                    </a:ext>
                  </a:extLst>
                </p:cNvPr>
                <p:cNvSpPr/>
                <p:nvPr/>
              </p:nvSpPr>
              <p:spPr>
                <a:xfrm>
                  <a:off x="8549071" y="4473323"/>
                  <a:ext cx="178551" cy="8927"/>
                </a:xfrm>
                <a:custGeom>
                  <a:avLst/>
                  <a:gdLst>
                    <a:gd name="connsiteX0" fmla="*/ 0 w 178551"/>
                    <a:gd name="connsiteY0" fmla="*/ 0 h 8927"/>
                    <a:gd name="connsiteX1" fmla="*/ 178552 w 178551"/>
                    <a:gd name="connsiteY1" fmla="*/ 0 h 8927"/>
                    <a:gd name="connsiteX2" fmla="*/ 178552 w 178551"/>
                    <a:gd name="connsiteY2" fmla="*/ 8928 h 8927"/>
                    <a:gd name="connsiteX3" fmla="*/ 0 w 178551"/>
                    <a:gd name="connsiteY3" fmla="*/ 8928 h 8927"/>
                  </a:gdLst>
                  <a:ahLst/>
                  <a:cxnLst>
                    <a:cxn ang="0">
                      <a:pos x="connsiteX0" y="connsiteY0"/>
                    </a:cxn>
                    <a:cxn ang="0">
                      <a:pos x="connsiteX1" y="connsiteY1"/>
                    </a:cxn>
                    <a:cxn ang="0">
                      <a:pos x="connsiteX2" y="connsiteY2"/>
                    </a:cxn>
                    <a:cxn ang="0">
                      <a:pos x="connsiteX3" y="connsiteY3"/>
                    </a:cxn>
                  </a:cxnLst>
                  <a:rect l="l" t="t" r="r" b="b"/>
                  <a:pathLst>
                    <a:path w="178551" h="8927">
                      <a:moveTo>
                        <a:pt x="0" y="0"/>
                      </a:moveTo>
                      <a:lnTo>
                        <a:pt x="178552" y="0"/>
                      </a:lnTo>
                      <a:lnTo>
                        <a:pt x="178552" y="8928"/>
                      </a:lnTo>
                      <a:lnTo>
                        <a:pt x="0" y="8928"/>
                      </a:lnTo>
                      <a:close/>
                    </a:path>
                  </a:pathLst>
                </a:custGeom>
                <a:solidFill>
                  <a:srgbClr val="D2D2D2"/>
                </a:solidFill>
                <a:ln w="2967" cap="flat">
                  <a:noFill/>
                  <a:prstDash val="solid"/>
                  <a:miter/>
                </a:ln>
              </p:spPr>
              <p:txBody>
                <a:bodyPr anchor="ctr"/>
                <a:lstStyle/>
                <a:p>
                  <a:endParaRPr lang="en-US"/>
                </a:p>
              </p:txBody>
            </p:sp>
            <p:sp>
              <p:nvSpPr>
                <p:cNvPr id="176" name="Freeform: Shape 175">
                  <a:extLst>
                    <a:ext uri="{FF2B5EF4-FFF2-40B4-BE49-F238E27FC236}">
                      <a16:creationId xmlns:a16="http://schemas.microsoft.com/office/drawing/2014/main" id="{F622A514-6080-7D09-DB59-415C5DD4EAB0}"/>
                    </a:ext>
                  </a:extLst>
                </p:cNvPr>
                <p:cNvSpPr/>
                <p:nvPr/>
              </p:nvSpPr>
              <p:spPr>
                <a:xfrm>
                  <a:off x="8549071" y="4509033"/>
                  <a:ext cx="178551" cy="8927"/>
                </a:xfrm>
                <a:custGeom>
                  <a:avLst/>
                  <a:gdLst>
                    <a:gd name="connsiteX0" fmla="*/ 0 w 178551"/>
                    <a:gd name="connsiteY0" fmla="*/ 0 h 8927"/>
                    <a:gd name="connsiteX1" fmla="*/ 178552 w 178551"/>
                    <a:gd name="connsiteY1" fmla="*/ 0 h 8927"/>
                    <a:gd name="connsiteX2" fmla="*/ 178552 w 178551"/>
                    <a:gd name="connsiteY2" fmla="*/ 8928 h 8927"/>
                    <a:gd name="connsiteX3" fmla="*/ 0 w 178551"/>
                    <a:gd name="connsiteY3" fmla="*/ 8928 h 8927"/>
                  </a:gdLst>
                  <a:ahLst/>
                  <a:cxnLst>
                    <a:cxn ang="0">
                      <a:pos x="connsiteX0" y="connsiteY0"/>
                    </a:cxn>
                    <a:cxn ang="0">
                      <a:pos x="connsiteX1" y="connsiteY1"/>
                    </a:cxn>
                    <a:cxn ang="0">
                      <a:pos x="connsiteX2" y="connsiteY2"/>
                    </a:cxn>
                    <a:cxn ang="0">
                      <a:pos x="connsiteX3" y="connsiteY3"/>
                    </a:cxn>
                  </a:cxnLst>
                  <a:rect l="l" t="t" r="r" b="b"/>
                  <a:pathLst>
                    <a:path w="178551" h="8927">
                      <a:moveTo>
                        <a:pt x="0" y="0"/>
                      </a:moveTo>
                      <a:lnTo>
                        <a:pt x="178552" y="0"/>
                      </a:lnTo>
                      <a:lnTo>
                        <a:pt x="178552" y="8928"/>
                      </a:lnTo>
                      <a:lnTo>
                        <a:pt x="0" y="8928"/>
                      </a:lnTo>
                      <a:close/>
                    </a:path>
                  </a:pathLst>
                </a:custGeom>
                <a:solidFill>
                  <a:srgbClr val="D2D2D2"/>
                </a:solidFill>
                <a:ln w="2967" cap="flat">
                  <a:noFill/>
                  <a:prstDash val="solid"/>
                  <a:miter/>
                </a:ln>
              </p:spPr>
              <p:txBody>
                <a:bodyPr anchor="ctr"/>
                <a:lstStyle/>
                <a:p>
                  <a:endParaRPr lang="en-US"/>
                </a:p>
              </p:txBody>
            </p:sp>
            <p:sp>
              <p:nvSpPr>
                <p:cNvPr id="177" name="Freeform: Shape 176">
                  <a:extLst>
                    <a:ext uri="{FF2B5EF4-FFF2-40B4-BE49-F238E27FC236}">
                      <a16:creationId xmlns:a16="http://schemas.microsoft.com/office/drawing/2014/main" id="{41F12F84-9025-C9DE-0279-B44C5575427F}"/>
                    </a:ext>
                  </a:extLst>
                </p:cNvPr>
                <p:cNvSpPr/>
                <p:nvPr/>
              </p:nvSpPr>
              <p:spPr>
                <a:xfrm>
                  <a:off x="8549071" y="4544743"/>
                  <a:ext cx="178551" cy="8927"/>
                </a:xfrm>
                <a:custGeom>
                  <a:avLst/>
                  <a:gdLst>
                    <a:gd name="connsiteX0" fmla="*/ 0 w 178551"/>
                    <a:gd name="connsiteY0" fmla="*/ 0 h 8927"/>
                    <a:gd name="connsiteX1" fmla="*/ 178552 w 178551"/>
                    <a:gd name="connsiteY1" fmla="*/ 0 h 8927"/>
                    <a:gd name="connsiteX2" fmla="*/ 178552 w 178551"/>
                    <a:gd name="connsiteY2" fmla="*/ 8928 h 8927"/>
                    <a:gd name="connsiteX3" fmla="*/ 0 w 178551"/>
                    <a:gd name="connsiteY3" fmla="*/ 8928 h 8927"/>
                  </a:gdLst>
                  <a:ahLst/>
                  <a:cxnLst>
                    <a:cxn ang="0">
                      <a:pos x="connsiteX0" y="connsiteY0"/>
                    </a:cxn>
                    <a:cxn ang="0">
                      <a:pos x="connsiteX1" y="connsiteY1"/>
                    </a:cxn>
                    <a:cxn ang="0">
                      <a:pos x="connsiteX2" y="connsiteY2"/>
                    </a:cxn>
                    <a:cxn ang="0">
                      <a:pos x="connsiteX3" y="connsiteY3"/>
                    </a:cxn>
                  </a:cxnLst>
                  <a:rect l="l" t="t" r="r" b="b"/>
                  <a:pathLst>
                    <a:path w="178551" h="8927">
                      <a:moveTo>
                        <a:pt x="0" y="0"/>
                      </a:moveTo>
                      <a:lnTo>
                        <a:pt x="178552" y="0"/>
                      </a:lnTo>
                      <a:lnTo>
                        <a:pt x="178552" y="8928"/>
                      </a:lnTo>
                      <a:lnTo>
                        <a:pt x="0" y="8928"/>
                      </a:lnTo>
                      <a:close/>
                    </a:path>
                  </a:pathLst>
                </a:custGeom>
                <a:solidFill>
                  <a:srgbClr val="D2D2D2"/>
                </a:solidFill>
                <a:ln w="2967" cap="flat">
                  <a:noFill/>
                  <a:prstDash val="solid"/>
                  <a:miter/>
                </a:ln>
              </p:spPr>
              <p:txBody>
                <a:bodyPr anchor="ctr"/>
                <a:lstStyle/>
                <a:p>
                  <a:endParaRPr lang="en-US"/>
                </a:p>
              </p:txBody>
            </p:sp>
          </p:grpSp>
        </p:grpSp>
        <p:grpSp>
          <p:nvGrpSpPr>
            <p:cNvPr id="178" name="Graphic 6" descr="A city block">
              <a:extLst>
                <a:ext uri="{FF2B5EF4-FFF2-40B4-BE49-F238E27FC236}">
                  <a16:creationId xmlns:a16="http://schemas.microsoft.com/office/drawing/2014/main" id="{0A8C3F33-4531-B8EC-FEB8-C93A14884C69}"/>
                </a:ext>
              </a:extLst>
            </p:cNvPr>
            <p:cNvGrpSpPr/>
            <p:nvPr/>
          </p:nvGrpSpPr>
          <p:grpSpPr>
            <a:xfrm>
              <a:off x="7655918" y="4071769"/>
              <a:ext cx="1733460" cy="1142055"/>
              <a:chOff x="7655022" y="4081191"/>
              <a:chExt cx="1733460" cy="1142055"/>
            </a:xfrm>
          </p:grpSpPr>
          <p:sp>
            <p:nvSpPr>
              <p:cNvPr id="179" name="Freeform: Shape 178">
                <a:extLst>
                  <a:ext uri="{FF2B5EF4-FFF2-40B4-BE49-F238E27FC236}">
                    <a16:creationId xmlns:a16="http://schemas.microsoft.com/office/drawing/2014/main" id="{CBEEBF62-88BD-9735-0D17-EDB3292DF070}"/>
                  </a:ext>
                </a:extLst>
              </p:cNvPr>
              <p:cNvSpPr/>
              <p:nvPr/>
            </p:nvSpPr>
            <p:spPr>
              <a:xfrm>
                <a:off x="8316180" y="4550701"/>
                <a:ext cx="1072302" cy="672545"/>
              </a:xfrm>
              <a:custGeom>
                <a:avLst/>
                <a:gdLst>
                  <a:gd name="connsiteX0" fmla="*/ 530695 w 1072302"/>
                  <a:gd name="connsiteY0" fmla="*/ 0 h 672545"/>
                  <a:gd name="connsiteX1" fmla="*/ 530695 w 1072302"/>
                  <a:gd name="connsiteY1" fmla="*/ 136890 h 672545"/>
                  <a:gd name="connsiteX2" fmla="*/ 179543 w 1072302"/>
                  <a:gd name="connsiteY2" fmla="*/ 136890 h 672545"/>
                  <a:gd name="connsiteX3" fmla="*/ 179543 w 1072302"/>
                  <a:gd name="connsiteY3" fmla="*/ 315442 h 672545"/>
                  <a:gd name="connsiteX4" fmla="*/ 0 w 1072302"/>
                  <a:gd name="connsiteY4" fmla="*/ 315912 h 672545"/>
                  <a:gd name="connsiteX5" fmla="*/ 0 w 1072302"/>
                  <a:gd name="connsiteY5" fmla="*/ 672349 h 672545"/>
                  <a:gd name="connsiteX6" fmla="*/ 1072303 w 1072302"/>
                  <a:gd name="connsiteY6" fmla="*/ 672546 h 672545"/>
                  <a:gd name="connsiteX7" fmla="*/ 1072303 w 1072302"/>
                  <a:gd name="connsiteY7" fmla="*/ 0 h 672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302" h="672545">
                    <a:moveTo>
                      <a:pt x="530695" y="0"/>
                    </a:moveTo>
                    <a:lnTo>
                      <a:pt x="530695" y="136890"/>
                    </a:lnTo>
                    <a:lnTo>
                      <a:pt x="179543" y="136890"/>
                    </a:lnTo>
                    <a:lnTo>
                      <a:pt x="179543" y="315442"/>
                    </a:lnTo>
                    <a:lnTo>
                      <a:pt x="0" y="315912"/>
                    </a:lnTo>
                    <a:lnTo>
                      <a:pt x="0" y="672349"/>
                    </a:lnTo>
                    <a:lnTo>
                      <a:pt x="1072303" y="672546"/>
                    </a:lnTo>
                    <a:lnTo>
                      <a:pt x="1072303" y="0"/>
                    </a:lnTo>
                    <a:close/>
                  </a:path>
                </a:pathLst>
              </a:custGeom>
              <a:solidFill>
                <a:srgbClr val="E6E6E6"/>
              </a:solidFill>
              <a:ln w="2967" cap="flat">
                <a:noFill/>
                <a:prstDash val="solid"/>
                <a:miter/>
              </a:ln>
            </p:spPr>
            <p:txBody>
              <a:bodyPr anchor="ctr"/>
              <a:lstStyle/>
              <a:p>
                <a:endParaRPr lang="en-US"/>
              </a:p>
            </p:txBody>
          </p:sp>
          <p:grpSp>
            <p:nvGrpSpPr>
              <p:cNvPr id="180" name="Graphic 6" descr="A city block">
                <a:extLst>
                  <a:ext uri="{FF2B5EF4-FFF2-40B4-BE49-F238E27FC236}">
                    <a16:creationId xmlns:a16="http://schemas.microsoft.com/office/drawing/2014/main" id="{1E040FE1-3E55-0071-06E1-47B9BFEFC6E3}"/>
                  </a:ext>
                </a:extLst>
              </p:cNvPr>
              <p:cNvGrpSpPr/>
              <p:nvPr/>
            </p:nvGrpSpPr>
            <p:grpSpPr>
              <a:xfrm>
                <a:off x="8620468" y="4956440"/>
                <a:ext cx="83568" cy="176510"/>
                <a:chOff x="8620468" y="4956440"/>
                <a:chExt cx="83568" cy="176510"/>
              </a:xfrm>
            </p:grpSpPr>
            <p:sp>
              <p:nvSpPr>
                <p:cNvPr id="181" name="Freeform: Shape 180">
                  <a:extLst>
                    <a:ext uri="{FF2B5EF4-FFF2-40B4-BE49-F238E27FC236}">
                      <a16:creationId xmlns:a16="http://schemas.microsoft.com/office/drawing/2014/main" id="{FBDF6AF1-0BB2-3060-9E6E-991796E2CAD5}"/>
                    </a:ext>
                  </a:extLst>
                </p:cNvPr>
                <p:cNvSpPr/>
                <p:nvPr/>
              </p:nvSpPr>
              <p:spPr>
                <a:xfrm>
                  <a:off x="8620468" y="4956440"/>
                  <a:ext cx="83568" cy="88255"/>
                </a:xfrm>
                <a:custGeom>
                  <a:avLst/>
                  <a:gdLst>
                    <a:gd name="connsiteX0" fmla="*/ 0 w 83568"/>
                    <a:gd name="connsiteY0" fmla="*/ 0 h 88255"/>
                    <a:gd name="connsiteX1" fmla="*/ 83568 w 83568"/>
                    <a:gd name="connsiteY1" fmla="*/ 0 h 88255"/>
                    <a:gd name="connsiteX2" fmla="*/ 83568 w 83568"/>
                    <a:gd name="connsiteY2" fmla="*/ 88255 h 88255"/>
                    <a:gd name="connsiteX3" fmla="*/ 0 w 83568"/>
                    <a:gd name="connsiteY3" fmla="*/ 88255 h 88255"/>
                  </a:gdLst>
                  <a:ahLst/>
                  <a:cxnLst>
                    <a:cxn ang="0">
                      <a:pos x="connsiteX0" y="connsiteY0"/>
                    </a:cxn>
                    <a:cxn ang="0">
                      <a:pos x="connsiteX1" y="connsiteY1"/>
                    </a:cxn>
                    <a:cxn ang="0">
                      <a:pos x="connsiteX2" y="connsiteY2"/>
                    </a:cxn>
                    <a:cxn ang="0">
                      <a:pos x="connsiteX3" y="connsiteY3"/>
                    </a:cxn>
                  </a:cxnLst>
                  <a:rect l="l" t="t" r="r" b="b"/>
                  <a:pathLst>
                    <a:path w="83568" h="88255">
                      <a:moveTo>
                        <a:pt x="0" y="0"/>
                      </a:moveTo>
                      <a:lnTo>
                        <a:pt x="83568" y="0"/>
                      </a:lnTo>
                      <a:lnTo>
                        <a:pt x="83568" y="88255"/>
                      </a:lnTo>
                      <a:lnTo>
                        <a:pt x="0" y="88255"/>
                      </a:lnTo>
                      <a:close/>
                    </a:path>
                  </a:pathLst>
                </a:custGeom>
                <a:solidFill>
                  <a:srgbClr val="737373"/>
                </a:solidFill>
                <a:ln w="2967" cap="flat">
                  <a:noFill/>
                  <a:prstDash val="solid"/>
                  <a:miter/>
                </a:ln>
              </p:spPr>
              <p:txBody>
                <a:bodyPr anchor="ctr"/>
                <a:lstStyle/>
                <a:p>
                  <a:endParaRPr lang="en-US"/>
                </a:p>
              </p:txBody>
            </p:sp>
            <p:sp>
              <p:nvSpPr>
                <p:cNvPr id="182" name="Freeform: Shape 181">
                  <a:extLst>
                    <a:ext uri="{FF2B5EF4-FFF2-40B4-BE49-F238E27FC236}">
                      <a16:creationId xmlns:a16="http://schemas.microsoft.com/office/drawing/2014/main" id="{21FAEC14-F351-7B0B-2358-2C039A1CEE96}"/>
                    </a:ext>
                  </a:extLst>
                </p:cNvPr>
                <p:cNvSpPr/>
                <p:nvPr/>
              </p:nvSpPr>
              <p:spPr>
                <a:xfrm>
                  <a:off x="8620468" y="5044695"/>
                  <a:ext cx="83568" cy="88255"/>
                </a:xfrm>
                <a:custGeom>
                  <a:avLst/>
                  <a:gdLst>
                    <a:gd name="connsiteX0" fmla="*/ 0 w 83568"/>
                    <a:gd name="connsiteY0" fmla="*/ 0 h 88255"/>
                    <a:gd name="connsiteX1" fmla="*/ 83568 w 83568"/>
                    <a:gd name="connsiteY1" fmla="*/ 0 h 88255"/>
                    <a:gd name="connsiteX2" fmla="*/ 83568 w 83568"/>
                    <a:gd name="connsiteY2" fmla="*/ 88255 h 88255"/>
                    <a:gd name="connsiteX3" fmla="*/ 0 w 83568"/>
                    <a:gd name="connsiteY3" fmla="*/ 88255 h 88255"/>
                  </a:gdLst>
                  <a:ahLst/>
                  <a:cxnLst>
                    <a:cxn ang="0">
                      <a:pos x="connsiteX0" y="connsiteY0"/>
                    </a:cxn>
                    <a:cxn ang="0">
                      <a:pos x="connsiteX1" y="connsiteY1"/>
                    </a:cxn>
                    <a:cxn ang="0">
                      <a:pos x="connsiteX2" y="connsiteY2"/>
                    </a:cxn>
                    <a:cxn ang="0">
                      <a:pos x="connsiteX3" y="connsiteY3"/>
                    </a:cxn>
                  </a:cxnLst>
                  <a:rect l="l" t="t" r="r" b="b"/>
                  <a:pathLst>
                    <a:path w="83568" h="88255">
                      <a:moveTo>
                        <a:pt x="0" y="0"/>
                      </a:moveTo>
                      <a:lnTo>
                        <a:pt x="83568" y="0"/>
                      </a:lnTo>
                      <a:lnTo>
                        <a:pt x="83568" y="88255"/>
                      </a:lnTo>
                      <a:lnTo>
                        <a:pt x="0" y="88255"/>
                      </a:lnTo>
                      <a:close/>
                    </a:path>
                  </a:pathLst>
                </a:custGeom>
                <a:solidFill>
                  <a:srgbClr val="D2D2D2"/>
                </a:solidFill>
                <a:ln w="2967" cap="flat">
                  <a:noFill/>
                  <a:prstDash val="solid"/>
                  <a:miter/>
                </a:ln>
              </p:spPr>
              <p:txBody>
                <a:bodyPr anchor="ctr"/>
                <a:lstStyle/>
                <a:p>
                  <a:endParaRPr lang="en-US"/>
                </a:p>
              </p:txBody>
            </p:sp>
          </p:grpSp>
          <p:grpSp>
            <p:nvGrpSpPr>
              <p:cNvPr id="183" name="Graphic 6" descr="A city block">
                <a:extLst>
                  <a:ext uri="{FF2B5EF4-FFF2-40B4-BE49-F238E27FC236}">
                    <a16:creationId xmlns:a16="http://schemas.microsoft.com/office/drawing/2014/main" id="{D266523C-A8EC-A329-F0E8-34EFC9D8CB71}"/>
                  </a:ext>
                </a:extLst>
              </p:cNvPr>
              <p:cNvGrpSpPr/>
              <p:nvPr/>
            </p:nvGrpSpPr>
            <p:grpSpPr>
              <a:xfrm>
                <a:off x="8495723" y="4956440"/>
                <a:ext cx="88389" cy="176510"/>
                <a:chOff x="8495723" y="4956440"/>
                <a:chExt cx="88389" cy="176510"/>
              </a:xfrm>
            </p:grpSpPr>
            <p:sp>
              <p:nvSpPr>
                <p:cNvPr id="184" name="Freeform: Shape 183">
                  <a:extLst>
                    <a:ext uri="{FF2B5EF4-FFF2-40B4-BE49-F238E27FC236}">
                      <a16:creationId xmlns:a16="http://schemas.microsoft.com/office/drawing/2014/main" id="{18CF1E84-D8C8-D5C4-6E6F-7C9B7650111C}"/>
                    </a:ext>
                  </a:extLst>
                </p:cNvPr>
                <p:cNvSpPr/>
                <p:nvPr/>
              </p:nvSpPr>
              <p:spPr>
                <a:xfrm>
                  <a:off x="8495723" y="4956440"/>
                  <a:ext cx="88389" cy="88255"/>
                </a:xfrm>
                <a:custGeom>
                  <a:avLst/>
                  <a:gdLst>
                    <a:gd name="connsiteX0" fmla="*/ 0 w 88389"/>
                    <a:gd name="connsiteY0" fmla="*/ 0 h 88255"/>
                    <a:gd name="connsiteX1" fmla="*/ 88389 w 88389"/>
                    <a:gd name="connsiteY1" fmla="*/ 0 h 88255"/>
                    <a:gd name="connsiteX2" fmla="*/ 88389 w 88389"/>
                    <a:gd name="connsiteY2" fmla="*/ 88255 h 88255"/>
                    <a:gd name="connsiteX3" fmla="*/ 0 w 88389"/>
                    <a:gd name="connsiteY3" fmla="*/ 88255 h 88255"/>
                  </a:gdLst>
                  <a:ahLst/>
                  <a:cxnLst>
                    <a:cxn ang="0">
                      <a:pos x="connsiteX0" y="connsiteY0"/>
                    </a:cxn>
                    <a:cxn ang="0">
                      <a:pos x="connsiteX1" y="connsiteY1"/>
                    </a:cxn>
                    <a:cxn ang="0">
                      <a:pos x="connsiteX2" y="connsiteY2"/>
                    </a:cxn>
                    <a:cxn ang="0">
                      <a:pos x="connsiteX3" y="connsiteY3"/>
                    </a:cxn>
                  </a:cxnLst>
                  <a:rect l="l" t="t" r="r" b="b"/>
                  <a:pathLst>
                    <a:path w="88389" h="88255">
                      <a:moveTo>
                        <a:pt x="0" y="0"/>
                      </a:moveTo>
                      <a:lnTo>
                        <a:pt x="88389" y="0"/>
                      </a:lnTo>
                      <a:lnTo>
                        <a:pt x="88389" y="88255"/>
                      </a:lnTo>
                      <a:lnTo>
                        <a:pt x="0" y="88255"/>
                      </a:lnTo>
                      <a:close/>
                    </a:path>
                  </a:pathLst>
                </a:custGeom>
                <a:solidFill>
                  <a:srgbClr val="737373"/>
                </a:solidFill>
                <a:ln w="2967" cap="flat">
                  <a:noFill/>
                  <a:prstDash val="solid"/>
                  <a:miter/>
                </a:ln>
              </p:spPr>
              <p:txBody>
                <a:bodyPr anchor="ctr"/>
                <a:lstStyle/>
                <a:p>
                  <a:endParaRPr lang="en-US"/>
                </a:p>
              </p:txBody>
            </p:sp>
            <p:sp>
              <p:nvSpPr>
                <p:cNvPr id="185" name="Freeform: Shape 184">
                  <a:extLst>
                    <a:ext uri="{FF2B5EF4-FFF2-40B4-BE49-F238E27FC236}">
                      <a16:creationId xmlns:a16="http://schemas.microsoft.com/office/drawing/2014/main" id="{A3077575-0084-E5B8-4A57-80B9D6902FCF}"/>
                    </a:ext>
                  </a:extLst>
                </p:cNvPr>
                <p:cNvSpPr/>
                <p:nvPr/>
              </p:nvSpPr>
              <p:spPr>
                <a:xfrm>
                  <a:off x="8495723" y="5044695"/>
                  <a:ext cx="88389" cy="88255"/>
                </a:xfrm>
                <a:custGeom>
                  <a:avLst/>
                  <a:gdLst>
                    <a:gd name="connsiteX0" fmla="*/ 0 w 88389"/>
                    <a:gd name="connsiteY0" fmla="*/ 0 h 88255"/>
                    <a:gd name="connsiteX1" fmla="*/ 88389 w 88389"/>
                    <a:gd name="connsiteY1" fmla="*/ 0 h 88255"/>
                    <a:gd name="connsiteX2" fmla="*/ 88389 w 88389"/>
                    <a:gd name="connsiteY2" fmla="*/ 88255 h 88255"/>
                    <a:gd name="connsiteX3" fmla="*/ 0 w 88389"/>
                    <a:gd name="connsiteY3" fmla="*/ 88255 h 88255"/>
                  </a:gdLst>
                  <a:ahLst/>
                  <a:cxnLst>
                    <a:cxn ang="0">
                      <a:pos x="connsiteX0" y="connsiteY0"/>
                    </a:cxn>
                    <a:cxn ang="0">
                      <a:pos x="connsiteX1" y="connsiteY1"/>
                    </a:cxn>
                    <a:cxn ang="0">
                      <a:pos x="connsiteX2" y="connsiteY2"/>
                    </a:cxn>
                    <a:cxn ang="0">
                      <a:pos x="connsiteX3" y="connsiteY3"/>
                    </a:cxn>
                  </a:cxnLst>
                  <a:rect l="l" t="t" r="r" b="b"/>
                  <a:pathLst>
                    <a:path w="88389" h="88255">
                      <a:moveTo>
                        <a:pt x="0" y="0"/>
                      </a:moveTo>
                      <a:lnTo>
                        <a:pt x="88389" y="0"/>
                      </a:lnTo>
                      <a:lnTo>
                        <a:pt x="88389" y="88255"/>
                      </a:lnTo>
                      <a:lnTo>
                        <a:pt x="0" y="88255"/>
                      </a:lnTo>
                      <a:close/>
                    </a:path>
                  </a:pathLst>
                </a:custGeom>
                <a:solidFill>
                  <a:srgbClr val="D2D2D2"/>
                </a:solidFill>
                <a:ln w="2967" cap="flat">
                  <a:noFill/>
                  <a:prstDash val="solid"/>
                  <a:miter/>
                </a:ln>
              </p:spPr>
              <p:txBody>
                <a:bodyPr anchor="ctr"/>
                <a:lstStyle/>
                <a:p>
                  <a:endParaRPr lang="en-US"/>
                </a:p>
              </p:txBody>
            </p:sp>
          </p:grpSp>
          <p:grpSp>
            <p:nvGrpSpPr>
              <p:cNvPr id="186" name="Graphic 6" descr="A city block">
                <a:extLst>
                  <a:ext uri="{FF2B5EF4-FFF2-40B4-BE49-F238E27FC236}">
                    <a16:creationId xmlns:a16="http://schemas.microsoft.com/office/drawing/2014/main" id="{533C3701-898D-ECC3-CEDF-3DEDBE137D9D}"/>
                  </a:ext>
                </a:extLst>
              </p:cNvPr>
              <p:cNvGrpSpPr/>
              <p:nvPr/>
            </p:nvGrpSpPr>
            <p:grpSpPr>
              <a:xfrm>
                <a:off x="9185882" y="5045716"/>
                <a:ext cx="83568" cy="176510"/>
                <a:chOff x="9185882" y="5045716"/>
                <a:chExt cx="83568" cy="176510"/>
              </a:xfrm>
            </p:grpSpPr>
            <p:sp>
              <p:nvSpPr>
                <p:cNvPr id="187" name="Freeform: Shape 186">
                  <a:extLst>
                    <a:ext uri="{FF2B5EF4-FFF2-40B4-BE49-F238E27FC236}">
                      <a16:creationId xmlns:a16="http://schemas.microsoft.com/office/drawing/2014/main" id="{CDEC2A0F-1C0E-3992-25E0-15173205FFBD}"/>
                    </a:ext>
                  </a:extLst>
                </p:cNvPr>
                <p:cNvSpPr/>
                <p:nvPr/>
              </p:nvSpPr>
              <p:spPr>
                <a:xfrm>
                  <a:off x="9185882" y="5045716"/>
                  <a:ext cx="83568" cy="88255"/>
                </a:xfrm>
                <a:custGeom>
                  <a:avLst/>
                  <a:gdLst>
                    <a:gd name="connsiteX0" fmla="*/ 0 w 83568"/>
                    <a:gd name="connsiteY0" fmla="*/ 0 h 88255"/>
                    <a:gd name="connsiteX1" fmla="*/ 83568 w 83568"/>
                    <a:gd name="connsiteY1" fmla="*/ 0 h 88255"/>
                    <a:gd name="connsiteX2" fmla="*/ 83568 w 83568"/>
                    <a:gd name="connsiteY2" fmla="*/ 88255 h 88255"/>
                    <a:gd name="connsiteX3" fmla="*/ 0 w 83568"/>
                    <a:gd name="connsiteY3" fmla="*/ 88255 h 88255"/>
                  </a:gdLst>
                  <a:ahLst/>
                  <a:cxnLst>
                    <a:cxn ang="0">
                      <a:pos x="connsiteX0" y="connsiteY0"/>
                    </a:cxn>
                    <a:cxn ang="0">
                      <a:pos x="connsiteX1" y="connsiteY1"/>
                    </a:cxn>
                    <a:cxn ang="0">
                      <a:pos x="connsiteX2" y="connsiteY2"/>
                    </a:cxn>
                    <a:cxn ang="0">
                      <a:pos x="connsiteX3" y="connsiteY3"/>
                    </a:cxn>
                  </a:cxnLst>
                  <a:rect l="l" t="t" r="r" b="b"/>
                  <a:pathLst>
                    <a:path w="83568" h="88255">
                      <a:moveTo>
                        <a:pt x="0" y="0"/>
                      </a:moveTo>
                      <a:lnTo>
                        <a:pt x="83568" y="0"/>
                      </a:lnTo>
                      <a:lnTo>
                        <a:pt x="83568" y="88255"/>
                      </a:lnTo>
                      <a:lnTo>
                        <a:pt x="0" y="88255"/>
                      </a:lnTo>
                      <a:close/>
                    </a:path>
                  </a:pathLst>
                </a:custGeom>
                <a:solidFill>
                  <a:srgbClr val="737373"/>
                </a:solidFill>
                <a:ln w="2967" cap="flat">
                  <a:noFill/>
                  <a:prstDash val="solid"/>
                  <a:miter/>
                </a:ln>
              </p:spPr>
              <p:txBody>
                <a:bodyPr anchor="ctr"/>
                <a:lstStyle/>
                <a:p>
                  <a:endParaRPr lang="en-US"/>
                </a:p>
              </p:txBody>
            </p:sp>
            <p:sp>
              <p:nvSpPr>
                <p:cNvPr id="188" name="Freeform: Shape 187">
                  <a:extLst>
                    <a:ext uri="{FF2B5EF4-FFF2-40B4-BE49-F238E27FC236}">
                      <a16:creationId xmlns:a16="http://schemas.microsoft.com/office/drawing/2014/main" id="{2C39F314-C1D2-5239-C25C-8117734D871B}"/>
                    </a:ext>
                  </a:extLst>
                </p:cNvPr>
                <p:cNvSpPr/>
                <p:nvPr/>
              </p:nvSpPr>
              <p:spPr>
                <a:xfrm>
                  <a:off x="9185882" y="5133971"/>
                  <a:ext cx="83568" cy="88255"/>
                </a:xfrm>
                <a:custGeom>
                  <a:avLst/>
                  <a:gdLst>
                    <a:gd name="connsiteX0" fmla="*/ 0 w 83568"/>
                    <a:gd name="connsiteY0" fmla="*/ 0 h 88255"/>
                    <a:gd name="connsiteX1" fmla="*/ 83568 w 83568"/>
                    <a:gd name="connsiteY1" fmla="*/ 0 h 88255"/>
                    <a:gd name="connsiteX2" fmla="*/ 83568 w 83568"/>
                    <a:gd name="connsiteY2" fmla="*/ 88255 h 88255"/>
                    <a:gd name="connsiteX3" fmla="*/ 0 w 83568"/>
                    <a:gd name="connsiteY3" fmla="*/ 88255 h 88255"/>
                  </a:gdLst>
                  <a:ahLst/>
                  <a:cxnLst>
                    <a:cxn ang="0">
                      <a:pos x="connsiteX0" y="connsiteY0"/>
                    </a:cxn>
                    <a:cxn ang="0">
                      <a:pos x="connsiteX1" y="connsiteY1"/>
                    </a:cxn>
                    <a:cxn ang="0">
                      <a:pos x="connsiteX2" y="connsiteY2"/>
                    </a:cxn>
                    <a:cxn ang="0">
                      <a:pos x="connsiteX3" y="connsiteY3"/>
                    </a:cxn>
                  </a:cxnLst>
                  <a:rect l="l" t="t" r="r" b="b"/>
                  <a:pathLst>
                    <a:path w="83568" h="88255">
                      <a:moveTo>
                        <a:pt x="0" y="0"/>
                      </a:moveTo>
                      <a:lnTo>
                        <a:pt x="83568" y="0"/>
                      </a:lnTo>
                      <a:lnTo>
                        <a:pt x="83568" y="88255"/>
                      </a:lnTo>
                      <a:lnTo>
                        <a:pt x="0" y="88255"/>
                      </a:lnTo>
                      <a:close/>
                    </a:path>
                  </a:pathLst>
                </a:custGeom>
                <a:solidFill>
                  <a:srgbClr val="D2D2D2"/>
                </a:solidFill>
                <a:ln w="2967" cap="flat">
                  <a:noFill/>
                  <a:prstDash val="solid"/>
                  <a:miter/>
                </a:ln>
              </p:spPr>
              <p:txBody>
                <a:bodyPr anchor="ctr"/>
                <a:lstStyle/>
                <a:p>
                  <a:endParaRPr lang="en-US"/>
                </a:p>
              </p:txBody>
            </p:sp>
          </p:grpSp>
          <p:grpSp>
            <p:nvGrpSpPr>
              <p:cNvPr id="189" name="Graphic 6" descr="A city block">
                <a:extLst>
                  <a:ext uri="{FF2B5EF4-FFF2-40B4-BE49-F238E27FC236}">
                    <a16:creationId xmlns:a16="http://schemas.microsoft.com/office/drawing/2014/main" id="{AF335173-5627-6469-39F9-47C30CC972D4}"/>
                  </a:ext>
                </a:extLst>
              </p:cNvPr>
              <p:cNvGrpSpPr/>
              <p:nvPr/>
            </p:nvGrpSpPr>
            <p:grpSpPr>
              <a:xfrm>
                <a:off x="9066848" y="5045716"/>
                <a:ext cx="83568" cy="176510"/>
                <a:chOff x="9066848" y="5045716"/>
                <a:chExt cx="83568" cy="176510"/>
              </a:xfrm>
            </p:grpSpPr>
            <p:sp>
              <p:nvSpPr>
                <p:cNvPr id="190" name="Freeform: Shape 189">
                  <a:extLst>
                    <a:ext uri="{FF2B5EF4-FFF2-40B4-BE49-F238E27FC236}">
                      <a16:creationId xmlns:a16="http://schemas.microsoft.com/office/drawing/2014/main" id="{A5D1B79E-083E-CDD4-F718-1D87E9DC21CD}"/>
                    </a:ext>
                  </a:extLst>
                </p:cNvPr>
                <p:cNvSpPr/>
                <p:nvPr/>
              </p:nvSpPr>
              <p:spPr>
                <a:xfrm>
                  <a:off x="9066848" y="5045716"/>
                  <a:ext cx="83568" cy="88255"/>
                </a:xfrm>
                <a:custGeom>
                  <a:avLst/>
                  <a:gdLst>
                    <a:gd name="connsiteX0" fmla="*/ 0 w 83568"/>
                    <a:gd name="connsiteY0" fmla="*/ 0 h 88255"/>
                    <a:gd name="connsiteX1" fmla="*/ 83568 w 83568"/>
                    <a:gd name="connsiteY1" fmla="*/ 0 h 88255"/>
                    <a:gd name="connsiteX2" fmla="*/ 83568 w 83568"/>
                    <a:gd name="connsiteY2" fmla="*/ 88255 h 88255"/>
                    <a:gd name="connsiteX3" fmla="*/ 0 w 83568"/>
                    <a:gd name="connsiteY3" fmla="*/ 88255 h 88255"/>
                  </a:gdLst>
                  <a:ahLst/>
                  <a:cxnLst>
                    <a:cxn ang="0">
                      <a:pos x="connsiteX0" y="connsiteY0"/>
                    </a:cxn>
                    <a:cxn ang="0">
                      <a:pos x="connsiteX1" y="connsiteY1"/>
                    </a:cxn>
                    <a:cxn ang="0">
                      <a:pos x="connsiteX2" y="connsiteY2"/>
                    </a:cxn>
                    <a:cxn ang="0">
                      <a:pos x="connsiteX3" y="connsiteY3"/>
                    </a:cxn>
                  </a:cxnLst>
                  <a:rect l="l" t="t" r="r" b="b"/>
                  <a:pathLst>
                    <a:path w="83568" h="88255">
                      <a:moveTo>
                        <a:pt x="0" y="0"/>
                      </a:moveTo>
                      <a:lnTo>
                        <a:pt x="83568" y="0"/>
                      </a:lnTo>
                      <a:lnTo>
                        <a:pt x="83568" y="88255"/>
                      </a:lnTo>
                      <a:lnTo>
                        <a:pt x="0" y="88255"/>
                      </a:lnTo>
                      <a:close/>
                    </a:path>
                  </a:pathLst>
                </a:custGeom>
                <a:solidFill>
                  <a:srgbClr val="737373"/>
                </a:solidFill>
                <a:ln w="2967" cap="flat">
                  <a:noFill/>
                  <a:prstDash val="solid"/>
                  <a:miter/>
                </a:ln>
              </p:spPr>
              <p:txBody>
                <a:bodyPr anchor="ctr"/>
                <a:lstStyle/>
                <a:p>
                  <a:endParaRPr lang="en-US"/>
                </a:p>
              </p:txBody>
            </p:sp>
            <p:sp>
              <p:nvSpPr>
                <p:cNvPr id="191" name="Freeform: Shape 190">
                  <a:extLst>
                    <a:ext uri="{FF2B5EF4-FFF2-40B4-BE49-F238E27FC236}">
                      <a16:creationId xmlns:a16="http://schemas.microsoft.com/office/drawing/2014/main" id="{73A9E0EE-4B41-AABB-D47F-743BBE02CD78}"/>
                    </a:ext>
                  </a:extLst>
                </p:cNvPr>
                <p:cNvSpPr/>
                <p:nvPr/>
              </p:nvSpPr>
              <p:spPr>
                <a:xfrm>
                  <a:off x="9066848" y="5133971"/>
                  <a:ext cx="83568" cy="88255"/>
                </a:xfrm>
                <a:custGeom>
                  <a:avLst/>
                  <a:gdLst>
                    <a:gd name="connsiteX0" fmla="*/ 0 w 83568"/>
                    <a:gd name="connsiteY0" fmla="*/ 0 h 88255"/>
                    <a:gd name="connsiteX1" fmla="*/ 83568 w 83568"/>
                    <a:gd name="connsiteY1" fmla="*/ 0 h 88255"/>
                    <a:gd name="connsiteX2" fmla="*/ 83568 w 83568"/>
                    <a:gd name="connsiteY2" fmla="*/ 88255 h 88255"/>
                    <a:gd name="connsiteX3" fmla="*/ 0 w 83568"/>
                    <a:gd name="connsiteY3" fmla="*/ 88255 h 88255"/>
                  </a:gdLst>
                  <a:ahLst/>
                  <a:cxnLst>
                    <a:cxn ang="0">
                      <a:pos x="connsiteX0" y="connsiteY0"/>
                    </a:cxn>
                    <a:cxn ang="0">
                      <a:pos x="connsiteX1" y="connsiteY1"/>
                    </a:cxn>
                    <a:cxn ang="0">
                      <a:pos x="connsiteX2" y="connsiteY2"/>
                    </a:cxn>
                    <a:cxn ang="0">
                      <a:pos x="connsiteX3" y="connsiteY3"/>
                    </a:cxn>
                  </a:cxnLst>
                  <a:rect l="l" t="t" r="r" b="b"/>
                  <a:pathLst>
                    <a:path w="83568" h="88255">
                      <a:moveTo>
                        <a:pt x="0" y="0"/>
                      </a:moveTo>
                      <a:lnTo>
                        <a:pt x="83568" y="0"/>
                      </a:lnTo>
                      <a:lnTo>
                        <a:pt x="83568" y="88255"/>
                      </a:lnTo>
                      <a:lnTo>
                        <a:pt x="0" y="88255"/>
                      </a:lnTo>
                      <a:close/>
                    </a:path>
                  </a:pathLst>
                </a:custGeom>
                <a:solidFill>
                  <a:srgbClr val="D2D2D2"/>
                </a:solidFill>
                <a:ln w="2967" cap="flat">
                  <a:noFill/>
                  <a:prstDash val="solid"/>
                  <a:miter/>
                </a:ln>
              </p:spPr>
              <p:txBody>
                <a:bodyPr anchor="ctr"/>
                <a:lstStyle/>
                <a:p>
                  <a:endParaRPr lang="en-US"/>
                </a:p>
              </p:txBody>
            </p:sp>
          </p:grpSp>
          <p:grpSp>
            <p:nvGrpSpPr>
              <p:cNvPr id="192" name="Graphic 6" descr="A city block">
                <a:extLst>
                  <a:ext uri="{FF2B5EF4-FFF2-40B4-BE49-F238E27FC236}">
                    <a16:creationId xmlns:a16="http://schemas.microsoft.com/office/drawing/2014/main" id="{C3D2AA3E-961A-C1D2-8182-6B250EA7C0A0}"/>
                  </a:ext>
                </a:extLst>
              </p:cNvPr>
              <p:cNvGrpSpPr/>
              <p:nvPr/>
            </p:nvGrpSpPr>
            <p:grpSpPr>
              <a:xfrm>
                <a:off x="8852826" y="5045716"/>
                <a:ext cx="177665" cy="176510"/>
                <a:chOff x="8852826" y="5045716"/>
                <a:chExt cx="177665" cy="176510"/>
              </a:xfrm>
            </p:grpSpPr>
            <p:sp>
              <p:nvSpPr>
                <p:cNvPr id="193" name="Freeform: Shape 192">
                  <a:extLst>
                    <a:ext uri="{FF2B5EF4-FFF2-40B4-BE49-F238E27FC236}">
                      <a16:creationId xmlns:a16="http://schemas.microsoft.com/office/drawing/2014/main" id="{838710EA-909C-D47E-A89B-99F1891F6BE6}"/>
                    </a:ext>
                  </a:extLst>
                </p:cNvPr>
                <p:cNvSpPr/>
                <p:nvPr/>
              </p:nvSpPr>
              <p:spPr>
                <a:xfrm>
                  <a:off x="8852826" y="5045716"/>
                  <a:ext cx="177665" cy="88255"/>
                </a:xfrm>
                <a:custGeom>
                  <a:avLst/>
                  <a:gdLst>
                    <a:gd name="connsiteX0" fmla="*/ 0 w 177665"/>
                    <a:gd name="connsiteY0" fmla="*/ 0 h 88255"/>
                    <a:gd name="connsiteX1" fmla="*/ 177665 w 177665"/>
                    <a:gd name="connsiteY1" fmla="*/ 0 h 88255"/>
                    <a:gd name="connsiteX2" fmla="*/ 177665 w 177665"/>
                    <a:gd name="connsiteY2" fmla="*/ 88255 h 88255"/>
                    <a:gd name="connsiteX3" fmla="*/ 0 w 177665"/>
                    <a:gd name="connsiteY3" fmla="*/ 88255 h 88255"/>
                  </a:gdLst>
                  <a:ahLst/>
                  <a:cxnLst>
                    <a:cxn ang="0">
                      <a:pos x="connsiteX0" y="connsiteY0"/>
                    </a:cxn>
                    <a:cxn ang="0">
                      <a:pos x="connsiteX1" y="connsiteY1"/>
                    </a:cxn>
                    <a:cxn ang="0">
                      <a:pos x="connsiteX2" y="connsiteY2"/>
                    </a:cxn>
                    <a:cxn ang="0">
                      <a:pos x="connsiteX3" y="connsiteY3"/>
                    </a:cxn>
                  </a:cxnLst>
                  <a:rect l="l" t="t" r="r" b="b"/>
                  <a:pathLst>
                    <a:path w="177665" h="88255">
                      <a:moveTo>
                        <a:pt x="0" y="0"/>
                      </a:moveTo>
                      <a:lnTo>
                        <a:pt x="177665" y="0"/>
                      </a:lnTo>
                      <a:lnTo>
                        <a:pt x="177665" y="88255"/>
                      </a:lnTo>
                      <a:lnTo>
                        <a:pt x="0" y="88255"/>
                      </a:lnTo>
                      <a:close/>
                    </a:path>
                  </a:pathLst>
                </a:custGeom>
                <a:solidFill>
                  <a:srgbClr val="737373"/>
                </a:solidFill>
                <a:ln w="2967" cap="flat">
                  <a:noFill/>
                  <a:prstDash val="solid"/>
                  <a:miter/>
                </a:ln>
              </p:spPr>
              <p:txBody>
                <a:bodyPr anchor="ctr"/>
                <a:lstStyle/>
                <a:p>
                  <a:endParaRPr lang="en-US"/>
                </a:p>
              </p:txBody>
            </p:sp>
            <p:sp>
              <p:nvSpPr>
                <p:cNvPr id="194" name="Freeform: Shape 193">
                  <a:extLst>
                    <a:ext uri="{FF2B5EF4-FFF2-40B4-BE49-F238E27FC236}">
                      <a16:creationId xmlns:a16="http://schemas.microsoft.com/office/drawing/2014/main" id="{383F92D3-5DB1-0849-1327-E649C2CDB060}"/>
                    </a:ext>
                  </a:extLst>
                </p:cNvPr>
                <p:cNvSpPr/>
                <p:nvPr/>
              </p:nvSpPr>
              <p:spPr>
                <a:xfrm>
                  <a:off x="8852826" y="5133971"/>
                  <a:ext cx="177665" cy="88255"/>
                </a:xfrm>
                <a:custGeom>
                  <a:avLst/>
                  <a:gdLst>
                    <a:gd name="connsiteX0" fmla="*/ 0 w 177665"/>
                    <a:gd name="connsiteY0" fmla="*/ 0 h 88255"/>
                    <a:gd name="connsiteX1" fmla="*/ 177665 w 177665"/>
                    <a:gd name="connsiteY1" fmla="*/ 0 h 88255"/>
                    <a:gd name="connsiteX2" fmla="*/ 177665 w 177665"/>
                    <a:gd name="connsiteY2" fmla="*/ 88255 h 88255"/>
                    <a:gd name="connsiteX3" fmla="*/ 0 w 177665"/>
                    <a:gd name="connsiteY3" fmla="*/ 88255 h 88255"/>
                  </a:gdLst>
                  <a:ahLst/>
                  <a:cxnLst>
                    <a:cxn ang="0">
                      <a:pos x="connsiteX0" y="connsiteY0"/>
                    </a:cxn>
                    <a:cxn ang="0">
                      <a:pos x="connsiteX1" y="connsiteY1"/>
                    </a:cxn>
                    <a:cxn ang="0">
                      <a:pos x="connsiteX2" y="connsiteY2"/>
                    </a:cxn>
                    <a:cxn ang="0">
                      <a:pos x="connsiteX3" y="connsiteY3"/>
                    </a:cxn>
                  </a:cxnLst>
                  <a:rect l="l" t="t" r="r" b="b"/>
                  <a:pathLst>
                    <a:path w="177665" h="88255">
                      <a:moveTo>
                        <a:pt x="0" y="0"/>
                      </a:moveTo>
                      <a:lnTo>
                        <a:pt x="177665" y="0"/>
                      </a:lnTo>
                      <a:lnTo>
                        <a:pt x="177665" y="88255"/>
                      </a:lnTo>
                      <a:lnTo>
                        <a:pt x="0" y="88255"/>
                      </a:lnTo>
                      <a:close/>
                    </a:path>
                  </a:pathLst>
                </a:custGeom>
                <a:solidFill>
                  <a:srgbClr val="D2D2D2"/>
                </a:solidFill>
                <a:ln w="2967" cap="flat">
                  <a:noFill/>
                  <a:prstDash val="solid"/>
                  <a:miter/>
                </a:ln>
              </p:spPr>
              <p:txBody>
                <a:bodyPr anchor="ctr"/>
                <a:lstStyle/>
                <a:p>
                  <a:endParaRPr lang="en-US"/>
                </a:p>
              </p:txBody>
            </p:sp>
          </p:grpSp>
          <p:sp>
            <p:nvSpPr>
              <p:cNvPr id="195" name="Freeform: Shape 194">
                <a:extLst>
                  <a:ext uri="{FF2B5EF4-FFF2-40B4-BE49-F238E27FC236}">
                    <a16:creationId xmlns:a16="http://schemas.microsoft.com/office/drawing/2014/main" id="{49FDD221-0EC5-EB8B-4E06-75E338565985}"/>
                  </a:ext>
                </a:extLst>
              </p:cNvPr>
              <p:cNvSpPr/>
              <p:nvPr/>
            </p:nvSpPr>
            <p:spPr>
              <a:xfrm>
                <a:off x="7655022" y="4259743"/>
                <a:ext cx="272139" cy="58315"/>
              </a:xfrm>
              <a:custGeom>
                <a:avLst/>
                <a:gdLst>
                  <a:gd name="connsiteX0" fmla="*/ 0 w 416621"/>
                  <a:gd name="connsiteY0" fmla="*/ 0 h 89275"/>
                  <a:gd name="connsiteX1" fmla="*/ 416621 w 416621"/>
                  <a:gd name="connsiteY1" fmla="*/ 0 h 89275"/>
                  <a:gd name="connsiteX2" fmla="*/ 416621 w 416621"/>
                  <a:gd name="connsiteY2" fmla="*/ 89276 h 89275"/>
                  <a:gd name="connsiteX3" fmla="*/ 0 w 416621"/>
                  <a:gd name="connsiteY3" fmla="*/ 89276 h 89275"/>
                </a:gdLst>
                <a:ahLst/>
                <a:cxnLst>
                  <a:cxn ang="0">
                    <a:pos x="connsiteX0" y="connsiteY0"/>
                  </a:cxn>
                  <a:cxn ang="0">
                    <a:pos x="connsiteX1" y="connsiteY1"/>
                  </a:cxn>
                  <a:cxn ang="0">
                    <a:pos x="connsiteX2" y="connsiteY2"/>
                  </a:cxn>
                  <a:cxn ang="0">
                    <a:pos x="connsiteX3" y="connsiteY3"/>
                  </a:cxn>
                </a:cxnLst>
                <a:rect l="l" t="t" r="r" b="b"/>
                <a:pathLst>
                  <a:path w="416621" h="89275">
                    <a:moveTo>
                      <a:pt x="0" y="0"/>
                    </a:moveTo>
                    <a:lnTo>
                      <a:pt x="416621" y="0"/>
                    </a:lnTo>
                    <a:lnTo>
                      <a:pt x="416621" y="89276"/>
                    </a:lnTo>
                    <a:lnTo>
                      <a:pt x="0" y="89276"/>
                    </a:lnTo>
                    <a:close/>
                  </a:path>
                </a:pathLst>
              </a:custGeom>
              <a:solidFill>
                <a:srgbClr val="D2D2D2"/>
              </a:solidFill>
              <a:ln w="2967" cap="flat">
                <a:noFill/>
                <a:prstDash val="solid"/>
                <a:miter/>
              </a:ln>
            </p:spPr>
            <p:txBody>
              <a:bodyPr anchor="ctr"/>
              <a:lstStyle/>
              <a:p>
                <a:endParaRPr lang="en-US"/>
              </a:p>
            </p:txBody>
          </p:sp>
          <p:sp>
            <p:nvSpPr>
              <p:cNvPr id="196" name="Freeform: Shape 195">
                <a:extLst>
                  <a:ext uri="{FF2B5EF4-FFF2-40B4-BE49-F238E27FC236}">
                    <a16:creationId xmlns:a16="http://schemas.microsoft.com/office/drawing/2014/main" id="{1654E8B6-480E-0530-DFE7-58C6979D3A3F}"/>
                  </a:ext>
                </a:extLst>
              </p:cNvPr>
              <p:cNvSpPr/>
              <p:nvPr/>
            </p:nvSpPr>
            <p:spPr>
              <a:xfrm>
                <a:off x="7655022" y="4081191"/>
                <a:ext cx="272139" cy="58315"/>
              </a:xfrm>
              <a:custGeom>
                <a:avLst/>
                <a:gdLst>
                  <a:gd name="connsiteX0" fmla="*/ 0 w 416621"/>
                  <a:gd name="connsiteY0" fmla="*/ 0 h 89275"/>
                  <a:gd name="connsiteX1" fmla="*/ 416621 w 416621"/>
                  <a:gd name="connsiteY1" fmla="*/ 0 h 89275"/>
                  <a:gd name="connsiteX2" fmla="*/ 416621 w 416621"/>
                  <a:gd name="connsiteY2" fmla="*/ 89276 h 89275"/>
                  <a:gd name="connsiteX3" fmla="*/ 0 w 416621"/>
                  <a:gd name="connsiteY3" fmla="*/ 89276 h 89275"/>
                </a:gdLst>
                <a:ahLst/>
                <a:cxnLst>
                  <a:cxn ang="0">
                    <a:pos x="connsiteX0" y="connsiteY0"/>
                  </a:cxn>
                  <a:cxn ang="0">
                    <a:pos x="connsiteX1" y="connsiteY1"/>
                  </a:cxn>
                  <a:cxn ang="0">
                    <a:pos x="connsiteX2" y="connsiteY2"/>
                  </a:cxn>
                  <a:cxn ang="0">
                    <a:pos x="connsiteX3" y="connsiteY3"/>
                  </a:cxn>
                </a:cxnLst>
                <a:rect l="l" t="t" r="r" b="b"/>
                <a:pathLst>
                  <a:path w="416621" h="89275">
                    <a:moveTo>
                      <a:pt x="0" y="0"/>
                    </a:moveTo>
                    <a:lnTo>
                      <a:pt x="416621" y="0"/>
                    </a:lnTo>
                    <a:lnTo>
                      <a:pt x="416621" y="89276"/>
                    </a:lnTo>
                    <a:lnTo>
                      <a:pt x="0" y="89276"/>
                    </a:lnTo>
                    <a:close/>
                  </a:path>
                </a:pathLst>
              </a:custGeom>
              <a:solidFill>
                <a:srgbClr val="D2D2D2"/>
              </a:solidFill>
              <a:ln w="2967" cap="flat">
                <a:noFill/>
                <a:prstDash val="solid"/>
                <a:miter/>
              </a:ln>
            </p:spPr>
            <p:txBody>
              <a:bodyPr anchor="ctr"/>
              <a:lstStyle/>
              <a:p>
                <a:endParaRPr lang="en-US"/>
              </a:p>
            </p:txBody>
          </p:sp>
          <p:sp>
            <p:nvSpPr>
              <p:cNvPr id="197" name="Freeform: Shape 196">
                <a:extLst>
                  <a:ext uri="{FF2B5EF4-FFF2-40B4-BE49-F238E27FC236}">
                    <a16:creationId xmlns:a16="http://schemas.microsoft.com/office/drawing/2014/main" id="{C705B8C2-2436-B0D7-4967-B14D48148DC6}"/>
                  </a:ext>
                </a:extLst>
              </p:cNvPr>
              <p:cNvSpPr/>
              <p:nvPr/>
            </p:nvSpPr>
            <p:spPr>
              <a:xfrm>
                <a:off x="8674275" y="4836780"/>
                <a:ext cx="416621" cy="29758"/>
              </a:xfrm>
              <a:custGeom>
                <a:avLst/>
                <a:gdLst>
                  <a:gd name="connsiteX0" fmla="*/ 0 w 416621"/>
                  <a:gd name="connsiteY0" fmla="*/ 0 h 29758"/>
                  <a:gd name="connsiteX1" fmla="*/ 416621 w 416621"/>
                  <a:gd name="connsiteY1" fmla="*/ 0 h 29758"/>
                  <a:gd name="connsiteX2" fmla="*/ 416621 w 416621"/>
                  <a:gd name="connsiteY2" fmla="*/ 29759 h 29758"/>
                  <a:gd name="connsiteX3" fmla="*/ 0 w 416621"/>
                  <a:gd name="connsiteY3" fmla="*/ 29759 h 29758"/>
                </a:gdLst>
                <a:ahLst/>
                <a:cxnLst>
                  <a:cxn ang="0">
                    <a:pos x="connsiteX0" y="connsiteY0"/>
                  </a:cxn>
                  <a:cxn ang="0">
                    <a:pos x="connsiteX1" y="connsiteY1"/>
                  </a:cxn>
                  <a:cxn ang="0">
                    <a:pos x="connsiteX2" y="connsiteY2"/>
                  </a:cxn>
                  <a:cxn ang="0">
                    <a:pos x="connsiteX3" y="connsiteY3"/>
                  </a:cxn>
                </a:cxnLst>
                <a:rect l="l" t="t" r="r" b="b"/>
                <a:pathLst>
                  <a:path w="416621" h="29758">
                    <a:moveTo>
                      <a:pt x="0" y="0"/>
                    </a:moveTo>
                    <a:lnTo>
                      <a:pt x="416621" y="0"/>
                    </a:lnTo>
                    <a:lnTo>
                      <a:pt x="416621" y="29759"/>
                    </a:lnTo>
                    <a:lnTo>
                      <a:pt x="0" y="29759"/>
                    </a:lnTo>
                    <a:close/>
                  </a:path>
                </a:pathLst>
              </a:custGeom>
              <a:solidFill>
                <a:srgbClr val="737373"/>
              </a:solidFill>
              <a:ln w="2967" cap="flat">
                <a:noFill/>
                <a:prstDash val="solid"/>
                <a:miter/>
              </a:ln>
            </p:spPr>
            <p:txBody>
              <a:bodyPr anchor="ctr"/>
              <a:lstStyle/>
              <a:p>
                <a:endParaRPr lang="en-US"/>
              </a:p>
            </p:txBody>
          </p:sp>
          <p:sp>
            <p:nvSpPr>
              <p:cNvPr id="198" name="Freeform: Shape 197">
                <a:extLst>
                  <a:ext uri="{FF2B5EF4-FFF2-40B4-BE49-F238E27FC236}">
                    <a16:creationId xmlns:a16="http://schemas.microsoft.com/office/drawing/2014/main" id="{224DED5D-2B3F-005D-376F-9DD5D6AD9442}"/>
                  </a:ext>
                </a:extLst>
              </p:cNvPr>
              <p:cNvSpPr/>
              <p:nvPr/>
            </p:nvSpPr>
            <p:spPr>
              <a:xfrm>
                <a:off x="8674275" y="4658279"/>
                <a:ext cx="416621" cy="29758"/>
              </a:xfrm>
              <a:custGeom>
                <a:avLst/>
                <a:gdLst>
                  <a:gd name="connsiteX0" fmla="*/ 0 w 416621"/>
                  <a:gd name="connsiteY0" fmla="*/ 0 h 29758"/>
                  <a:gd name="connsiteX1" fmla="*/ 416621 w 416621"/>
                  <a:gd name="connsiteY1" fmla="*/ 0 h 29758"/>
                  <a:gd name="connsiteX2" fmla="*/ 416621 w 416621"/>
                  <a:gd name="connsiteY2" fmla="*/ 29759 h 29758"/>
                  <a:gd name="connsiteX3" fmla="*/ 0 w 416621"/>
                  <a:gd name="connsiteY3" fmla="*/ 29759 h 29758"/>
                </a:gdLst>
                <a:ahLst/>
                <a:cxnLst>
                  <a:cxn ang="0">
                    <a:pos x="connsiteX0" y="connsiteY0"/>
                  </a:cxn>
                  <a:cxn ang="0">
                    <a:pos x="connsiteX1" y="connsiteY1"/>
                  </a:cxn>
                  <a:cxn ang="0">
                    <a:pos x="connsiteX2" y="connsiteY2"/>
                  </a:cxn>
                  <a:cxn ang="0">
                    <a:pos x="connsiteX3" y="connsiteY3"/>
                  </a:cxn>
                </a:cxnLst>
                <a:rect l="l" t="t" r="r" b="b"/>
                <a:pathLst>
                  <a:path w="416621" h="29758">
                    <a:moveTo>
                      <a:pt x="0" y="0"/>
                    </a:moveTo>
                    <a:lnTo>
                      <a:pt x="416621" y="0"/>
                    </a:lnTo>
                    <a:lnTo>
                      <a:pt x="416621" y="29759"/>
                    </a:lnTo>
                    <a:lnTo>
                      <a:pt x="0" y="29759"/>
                    </a:lnTo>
                    <a:close/>
                  </a:path>
                </a:pathLst>
              </a:custGeom>
              <a:solidFill>
                <a:srgbClr val="737373"/>
              </a:solidFill>
              <a:ln w="2967" cap="flat">
                <a:noFill/>
                <a:prstDash val="solid"/>
                <a:miter/>
              </a:ln>
            </p:spPr>
            <p:txBody>
              <a:bodyPr anchor="ctr"/>
              <a:lstStyle/>
              <a:p>
                <a:endParaRPr lang="en-US"/>
              </a:p>
            </p:txBody>
          </p:sp>
        </p:grpSp>
      </p:grpSp>
      <p:grpSp>
        <p:nvGrpSpPr>
          <p:cNvPr id="203" name="Graphic 200" descr="A school bus">
            <a:extLst>
              <a:ext uri="{FF2B5EF4-FFF2-40B4-BE49-F238E27FC236}">
                <a16:creationId xmlns:a16="http://schemas.microsoft.com/office/drawing/2014/main" id="{F23B77D9-8EE4-194D-F36B-8896D3AA2D43}"/>
              </a:ext>
            </a:extLst>
          </p:cNvPr>
          <p:cNvGrpSpPr/>
          <p:nvPr/>
        </p:nvGrpSpPr>
        <p:grpSpPr>
          <a:xfrm>
            <a:off x="10580342" y="5394222"/>
            <a:ext cx="77410" cy="57504"/>
            <a:chOff x="10580342" y="5394222"/>
            <a:chExt cx="77410" cy="57504"/>
          </a:xfrm>
        </p:grpSpPr>
        <p:sp>
          <p:nvSpPr>
            <p:cNvPr id="204" name="Freeform: Shape 203">
              <a:extLst>
                <a:ext uri="{FF2B5EF4-FFF2-40B4-BE49-F238E27FC236}">
                  <a16:creationId xmlns:a16="http://schemas.microsoft.com/office/drawing/2014/main" id="{B6794554-09B7-D335-47A8-7675DFDB1EEE}"/>
                </a:ext>
              </a:extLst>
            </p:cNvPr>
            <p:cNvSpPr/>
            <p:nvPr/>
          </p:nvSpPr>
          <p:spPr>
            <a:xfrm>
              <a:off x="10580342" y="5394222"/>
              <a:ext cx="65832" cy="42201"/>
            </a:xfrm>
            <a:custGeom>
              <a:avLst/>
              <a:gdLst>
                <a:gd name="connsiteX0" fmla="*/ 65832 w 65832"/>
                <a:gd name="connsiteY0" fmla="*/ 21101 h 42201"/>
                <a:gd name="connsiteX1" fmla="*/ 32916 w 65832"/>
                <a:gd name="connsiteY1" fmla="*/ 42202 h 42201"/>
                <a:gd name="connsiteX2" fmla="*/ 0 w 65832"/>
                <a:gd name="connsiteY2" fmla="*/ 21101 h 42201"/>
                <a:gd name="connsiteX3" fmla="*/ 32916 w 65832"/>
                <a:gd name="connsiteY3" fmla="*/ 0 h 42201"/>
                <a:gd name="connsiteX4" fmla="*/ 65832 w 65832"/>
                <a:gd name="connsiteY4" fmla="*/ 21101 h 42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2" h="42201">
                  <a:moveTo>
                    <a:pt x="65832" y="21101"/>
                  </a:moveTo>
                  <a:cubicBezTo>
                    <a:pt x="65832" y="32754"/>
                    <a:pt x="51095" y="42202"/>
                    <a:pt x="32916" y="42202"/>
                  </a:cubicBezTo>
                  <a:cubicBezTo>
                    <a:pt x="14737" y="42202"/>
                    <a:pt x="0" y="32754"/>
                    <a:pt x="0" y="21101"/>
                  </a:cubicBezTo>
                  <a:cubicBezTo>
                    <a:pt x="0" y="9447"/>
                    <a:pt x="14737" y="0"/>
                    <a:pt x="32916" y="0"/>
                  </a:cubicBezTo>
                  <a:cubicBezTo>
                    <a:pt x="51095" y="0"/>
                    <a:pt x="65832" y="9447"/>
                    <a:pt x="65832" y="21101"/>
                  </a:cubicBezTo>
                  <a:close/>
                </a:path>
              </a:pathLst>
            </a:custGeom>
            <a:solidFill>
              <a:srgbClr val="2F2F2F"/>
            </a:solidFill>
            <a:ln w="1151" cap="flat">
              <a:noFill/>
              <a:prstDash val="solid"/>
              <a:miter/>
            </a:ln>
          </p:spPr>
          <p:txBody>
            <a:bodyPr anchor="ctr"/>
            <a:lstStyle/>
            <a:p>
              <a:endParaRPr lang="en-US"/>
            </a:p>
          </p:txBody>
        </p:sp>
        <p:sp>
          <p:nvSpPr>
            <p:cNvPr id="205" name="Freeform: Shape 204">
              <a:extLst>
                <a:ext uri="{FF2B5EF4-FFF2-40B4-BE49-F238E27FC236}">
                  <a16:creationId xmlns:a16="http://schemas.microsoft.com/office/drawing/2014/main" id="{AA46BE6E-3BDC-6376-42BD-059F4391D5EA}"/>
                </a:ext>
              </a:extLst>
            </p:cNvPr>
            <p:cNvSpPr/>
            <p:nvPr/>
          </p:nvSpPr>
          <p:spPr>
            <a:xfrm rot="-3072144">
              <a:off x="10632518" y="5405028"/>
              <a:ext cx="4562" cy="55232"/>
            </a:xfrm>
            <a:custGeom>
              <a:avLst/>
              <a:gdLst>
                <a:gd name="connsiteX0" fmla="*/ 0 w 4562"/>
                <a:gd name="connsiteY0" fmla="*/ 0 h 55232"/>
                <a:gd name="connsiteX1" fmla="*/ 4563 w 4562"/>
                <a:gd name="connsiteY1" fmla="*/ 0 h 55232"/>
                <a:gd name="connsiteX2" fmla="*/ 4563 w 4562"/>
                <a:gd name="connsiteY2" fmla="*/ 55233 h 55232"/>
                <a:gd name="connsiteX3" fmla="*/ 0 w 4562"/>
                <a:gd name="connsiteY3" fmla="*/ 55233 h 55232"/>
              </a:gdLst>
              <a:ahLst/>
              <a:cxnLst>
                <a:cxn ang="0">
                  <a:pos x="connsiteX0" y="connsiteY0"/>
                </a:cxn>
                <a:cxn ang="0">
                  <a:pos x="connsiteX1" y="connsiteY1"/>
                </a:cxn>
                <a:cxn ang="0">
                  <a:pos x="connsiteX2" y="connsiteY2"/>
                </a:cxn>
                <a:cxn ang="0">
                  <a:pos x="connsiteX3" y="connsiteY3"/>
                </a:cxn>
              </a:cxnLst>
              <a:rect l="l" t="t" r="r" b="b"/>
              <a:pathLst>
                <a:path w="4562" h="55232">
                  <a:moveTo>
                    <a:pt x="0" y="0"/>
                  </a:moveTo>
                  <a:lnTo>
                    <a:pt x="4563" y="0"/>
                  </a:lnTo>
                  <a:lnTo>
                    <a:pt x="4563" y="55233"/>
                  </a:lnTo>
                  <a:lnTo>
                    <a:pt x="0" y="55233"/>
                  </a:lnTo>
                  <a:close/>
                </a:path>
              </a:pathLst>
            </a:custGeom>
            <a:solidFill>
              <a:srgbClr val="737373"/>
            </a:solidFill>
            <a:ln w="1151" cap="flat">
              <a:noFill/>
              <a:prstDash val="solid"/>
              <a:miter/>
            </a:ln>
          </p:spPr>
          <p:txBody>
            <a:bodyPr anchor="ctr"/>
            <a:lstStyle/>
            <a:p>
              <a:endParaRPr lang="en-US"/>
            </a:p>
          </p:txBody>
        </p:sp>
      </p:grpSp>
      <p:sp>
        <p:nvSpPr>
          <p:cNvPr id="206" name="Freeform: Shape 205">
            <a:extLst>
              <a:ext uri="{FF2B5EF4-FFF2-40B4-BE49-F238E27FC236}">
                <a16:creationId xmlns:a16="http://schemas.microsoft.com/office/drawing/2014/main" id="{FA2257E6-E11F-D04B-48D5-5CAB23FA5C27}"/>
              </a:ext>
            </a:extLst>
          </p:cNvPr>
          <p:cNvSpPr/>
          <p:nvPr/>
        </p:nvSpPr>
        <p:spPr>
          <a:xfrm rot="19677199">
            <a:off x="11152351" y="5507851"/>
            <a:ext cx="127747" cy="127747"/>
          </a:xfrm>
          <a:custGeom>
            <a:avLst/>
            <a:gdLst>
              <a:gd name="connsiteX0" fmla="*/ 127748 w 127747"/>
              <a:gd name="connsiteY0" fmla="*/ 63874 h 127747"/>
              <a:gd name="connsiteX1" fmla="*/ 63874 w 127747"/>
              <a:gd name="connsiteY1" fmla="*/ 127748 h 127747"/>
              <a:gd name="connsiteX2" fmla="*/ 0 w 127747"/>
              <a:gd name="connsiteY2" fmla="*/ 63874 h 127747"/>
              <a:gd name="connsiteX3" fmla="*/ 63874 w 127747"/>
              <a:gd name="connsiteY3" fmla="*/ 0 h 127747"/>
              <a:gd name="connsiteX4" fmla="*/ 127748 w 127747"/>
              <a:gd name="connsiteY4" fmla="*/ 63874 h 127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747" h="127747">
                <a:moveTo>
                  <a:pt x="127748" y="63874"/>
                </a:moveTo>
                <a:cubicBezTo>
                  <a:pt x="127748" y="99151"/>
                  <a:pt x="99151" y="127748"/>
                  <a:pt x="63874" y="127748"/>
                </a:cubicBezTo>
                <a:cubicBezTo>
                  <a:pt x="28597" y="127748"/>
                  <a:pt x="0" y="99151"/>
                  <a:pt x="0" y="63874"/>
                </a:cubicBezTo>
                <a:cubicBezTo>
                  <a:pt x="0" y="28597"/>
                  <a:pt x="28597" y="0"/>
                  <a:pt x="63874" y="0"/>
                </a:cubicBezTo>
                <a:cubicBezTo>
                  <a:pt x="99151" y="0"/>
                  <a:pt x="127748" y="28597"/>
                  <a:pt x="127748" y="63874"/>
                </a:cubicBezTo>
                <a:close/>
              </a:path>
            </a:pathLst>
          </a:custGeom>
          <a:solidFill>
            <a:srgbClr val="737373"/>
          </a:solidFill>
          <a:ln w="1151" cap="flat">
            <a:noFill/>
            <a:prstDash val="solid"/>
            <a:miter/>
          </a:ln>
        </p:spPr>
        <p:txBody>
          <a:bodyPr anchor="ctr"/>
          <a:lstStyle/>
          <a:p>
            <a:endParaRPr lang="en-US"/>
          </a:p>
        </p:txBody>
      </p:sp>
      <p:sp>
        <p:nvSpPr>
          <p:cNvPr id="207" name="Freeform: Shape 206">
            <a:extLst>
              <a:ext uri="{FF2B5EF4-FFF2-40B4-BE49-F238E27FC236}">
                <a16:creationId xmlns:a16="http://schemas.microsoft.com/office/drawing/2014/main" id="{94B6990E-1F18-77C2-EAB9-9680895BF906}"/>
              </a:ext>
            </a:extLst>
          </p:cNvPr>
          <p:cNvSpPr/>
          <p:nvPr/>
        </p:nvSpPr>
        <p:spPr>
          <a:xfrm rot="19677199">
            <a:off x="10683844" y="5507850"/>
            <a:ext cx="127747" cy="127747"/>
          </a:xfrm>
          <a:custGeom>
            <a:avLst/>
            <a:gdLst>
              <a:gd name="connsiteX0" fmla="*/ 127748 w 127747"/>
              <a:gd name="connsiteY0" fmla="*/ 63874 h 127747"/>
              <a:gd name="connsiteX1" fmla="*/ 63874 w 127747"/>
              <a:gd name="connsiteY1" fmla="*/ 127748 h 127747"/>
              <a:gd name="connsiteX2" fmla="*/ 0 w 127747"/>
              <a:gd name="connsiteY2" fmla="*/ 63874 h 127747"/>
              <a:gd name="connsiteX3" fmla="*/ 63874 w 127747"/>
              <a:gd name="connsiteY3" fmla="*/ 0 h 127747"/>
              <a:gd name="connsiteX4" fmla="*/ 127748 w 127747"/>
              <a:gd name="connsiteY4" fmla="*/ 63874 h 127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747" h="127747">
                <a:moveTo>
                  <a:pt x="127748" y="63874"/>
                </a:moveTo>
                <a:cubicBezTo>
                  <a:pt x="127748" y="99151"/>
                  <a:pt x="99151" y="127748"/>
                  <a:pt x="63874" y="127748"/>
                </a:cubicBezTo>
                <a:cubicBezTo>
                  <a:pt x="28597" y="127748"/>
                  <a:pt x="0" y="99151"/>
                  <a:pt x="0" y="63874"/>
                </a:cubicBezTo>
                <a:cubicBezTo>
                  <a:pt x="0" y="28597"/>
                  <a:pt x="28597" y="0"/>
                  <a:pt x="63874" y="0"/>
                </a:cubicBezTo>
                <a:cubicBezTo>
                  <a:pt x="99151" y="0"/>
                  <a:pt x="127748" y="28597"/>
                  <a:pt x="127748" y="63874"/>
                </a:cubicBezTo>
                <a:close/>
              </a:path>
            </a:pathLst>
          </a:custGeom>
          <a:solidFill>
            <a:srgbClr val="737373"/>
          </a:solidFill>
          <a:ln w="1151" cap="flat">
            <a:noFill/>
            <a:prstDash val="solid"/>
            <a:miter/>
          </a:ln>
        </p:spPr>
        <p:txBody>
          <a:bodyPr anchor="ctr"/>
          <a:lstStyle/>
          <a:p>
            <a:endParaRPr lang="en-US"/>
          </a:p>
        </p:txBody>
      </p:sp>
      <p:sp>
        <p:nvSpPr>
          <p:cNvPr id="208" name="Freeform: Shape 207">
            <a:extLst>
              <a:ext uri="{FF2B5EF4-FFF2-40B4-BE49-F238E27FC236}">
                <a16:creationId xmlns:a16="http://schemas.microsoft.com/office/drawing/2014/main" id="{1D44D28D-7B15-8B90-9760-CA63DFCB0C6D}"/>
              </a:ext>
            </a:extLst>
          </p:cNvPr>
          <p:cNvSpPr/>
          <p:nvPr/>
        </p:nvSpPr>
        <p:spPr>
          <a:xfrm>
            <a:off x="10622983" y="5242300"/>
            <a:ext cx="952613" cy="338091"/>
          </a:xfrm>
          <a:custGeom>
            <a:avLst/>
            <a:gdLst>
              <a:gd name="connsiteX0" fmla="*/ 904344 w 952613"/>
              <a:gd name="connsiteY0" fmla="*/ 0 h 338091"/>
              <a:gd name="connsiteX1" fmla="*/ 270144 w 952613"/>
              <a:gd name="connsiteY1" fmla="*/ 0 h 338091"/>
              <a:gd name="connsiteX2" fmla="*/ 168068 w 952613"/>
              <a:gd name="connsiteY2" fmla="*/ 140693 h 338091"/>
              <a:gd name="connsiteX3" fmla="*/ 19407 w 952613"/>
              <a:gd name="connsiteY3" fmla="*/ 211605 h 338091"/>
              <a:gd name="connsiteX4" fmla="*/ 7 w 952613"/>
              <a:gd name="connsiteY4" fmla="*/ 243145 h 338091"/>
              <a:gd name="connsiteX5" fmla="*/ 523 w 952613"/>
              <a:gd name="connsiteY5" fmla="*/ 268472 h 338091"/>
              <a:gd name="connsiteX6" fmla="*/ 502 w 952613"/>
              <a:gd name="connsiteY6" fmla="*/ 289273 h 338091"/>
              <a:gd name="connsiteX7" fmla="*/ 193633 w 952613"/>
              <a:gd name="connsiteY7" fmla="*/ 338091 h 338091"/>
              <a:gd name="connsiteX8" fmla="*/ 952613 w 952613"/>
              <a:gd name="connsiteY8" fmla="*/ 336525 h 338091"/>
              <a:gd name="connsiteX9" fmla="*/ 952613 w 952613"/>
              <a:gd name="connsiteY9" fmla="*/ 54017 h 338091"/>
              <a:gd name="connsiteX10" fmla="*/ 904344 w 952613"/>
              <a:gd name="connsiteY10" fmla="*/ 0 h 338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613" h="338091">
                <a:moveTo>
                  <a:pt x="904344" y="0"/>
                </a:moveTo>
                <a:lnTo>
                  <a:pt x="270144" y="0"/>
                </a:lnTo>
                <a:lnTo>
                  <a:pt x="168068" y="140693"/>
                </a:lnTo>
                <a:lnTo>
                  <a:pt x="19407" y="211605"/>
                </a:lnTo>
                <a:cubicBezTo>
                  <a:pt x="7318" y="217408"/>
                  <a:pt x="-266" y="229738"/>
                  <a:pt x="7" y="243145"/>
                </a:cubicBezTo>
                <a:lnTo>
                  <a:pt x="523" y="268472"/>
                </a:lnTo>
                <a:lnTo>
                  <a:pt x="502" y="289273"/>
                </a:lnTo>
                <a:lnTo>
                  <a:pt x="193633" y="338091"/>
                </a:lnTo>
                <a:lnTo>
                  <a:pt x="952613" y="336525"/>
                </a:lnTo>
                <a:lnTo>
                  <a:pt x="952613" y="54017"/>
                </a:lnTo>
                <a:cubicBezTo>
                  <a:pt x="952613" y="25554"/>
                  <a:pt x="932807" y="21"/>
                  <a:pt x="904344" y="0"/>
                </a:cubicBezTo>
                <a:close/>
              </a:path>
            </a:pathLst>
          </a:custGeom>
          <a:solidFill>
            <a:srgbClr val="509689"/>
          </a:solidFill>
          <a:ln w="1151" cap="flat">
            <a:noFill/>
            <a:prstDash val="solid"/>
            <a:miter/>
          </a:ln>
        </p:spPr>
        <p:txBody>
          <a:bodyPr anchor="ctr"/>
          <a:lstStyle/>
          <a:p>
            <a:endParaRPr lang="en-US">
              <a:solidFill>
                <a:srgbClr val="036B9F"/>
              </a:solidFill>
            </a:endParaRPr>
          </a:p>
        </p:txBody>
      </p:sp>
      <p:grpSp>
        <p:nvGrpSpPr>
          <p:cNvPr id="209" name="Graphic 200" descr="A school bus">
            <a:extLst>
              <a:ext uri="{FF2B5EF4-FFF2-40B4-BE49-F238E27FC236}">
                <a16:creationId xmlns:a16="http://schemas.microsoft.com/office/drawing/2014/main" id="{4BE0DCDB-5F32-50CA-FCE4-B1746624661B}"/>
              </a:ext>
            </a:extLst>
          </p:cNvPr>
          <p:cNvGrpSpPr/>
          <p:nvPr/>
        </p:nvGrpSpPr>
        <p:grpSpPr>
          <a:xfrm>
            <a:off x="11027096" y="5429671"/>
            <a:ext cx="548610" cy="65833"/>
            <a:chOff x="11027096" y="5429671"/>
            <a:chExt cx="548610" cy="65833"/>
          </a:xfrm>
          <a:solidFill>
            <a:srgbClr val="2F2F2F"/>
          </a:solidFill>
        </p:grpSpPr>
        <p:sp>
          <p:nvSpPr>
            <p:cNvPr id="210" name="Freeform: Shape 209">
              <a:extLst>
                <a:ext uri="{FF2B5EF4-FFF2-40B4-BE49-F238E27FC236}">
                  <a16:creationId xmlns:a16="http://schemas.microsoft.com/office/drawing/2014/main" id="{E6625BE1-83AD-6768-9269-0FD34D97653B}"/>
                </a:ext>
              </a:extLst>
            </p:cNvPr>
            <p:cNvSpPr/>
            <p:nvPr/>
          </p:nvSpPr>
          <p:spPr>
            <a:xfrm>
              <a:off x="11027096" y="5429671"/>
              <a:ext cx="548610" cy="11816"/>
            </a:xfrm>
            <a:custGeom>
              <a:avLst/>
              <a:gdLst>
                <a:gd name="connsiteX0" fmla="*/ 0 w 548610"/>
                <a:gd name="connsiteY0" fmla="*/ 0 h 11816"/>
                <a:gd name="connsiteX1" fmla="*/ 548610 w 548610"/>
                <a:gd name="connsiteY1" fmla="*/ 0 h 11816"/>
                <a:gd name="connsiteX2" fmla="*/ 548610 w 548610"/>
                <a:gd name="connsiteY2" fmla="*/ 11816 h 11816"/>
                <a:gd name="connsiteX3" fmla="*/ 0 w 548610"/>
                <a:gd name="connsiteY3" fmla="*/ 11816 h 11816"/>
              </a:gdLst>
              <a:ahLst/>
              <a:cxnLst>
                <a:cxn ang="0">
                  <a:pos x="connsiteX0" y="connsiteY0"/>
                </a:cxn>
                <a:cxn ang="0">
                  <a:pos x="connsiteX1" y="connsiteY1"/>
                </a:cxn>
                <a:cxn ang="0">
                  <a:pos x="connsiteX2" y="connsiteY2"/>
                </a:cxn>
                <a:cxn ang="0">
                  <a:pos x="connsiteX3" y="connsiteY3"/>
                </a:cxn>
              </a:cxnLst>
              <a:rect l="l" t="t" r="r" b="b"/>
              <a:pathLst>
                <a:path w="548610" h="11816">
                  <a:moveTo>
                    <a:pt x="0" y="0"/>
                  </a:moveTo>
                  <a:lnTo>
                    <a:pt x="548610" y="0"/>
                  </a:lnTo>
                  <a:lnTo>
                    <a:pt x="548610" y="11816"/>
                  </a:lnTo>
                  <a:lnTo>
                    <a:pt x="0" y="11816"/>
                  </a:lnTo>
                  <a:close/>
                </a:path>
              </a:pathLst>
            </a:custGeom>
            <a:solidFill>
              <a:srgbClr val="2F2F2F"/>
            </a:solidFill>
            <a:ln w="1151" cap="flat">
              <a:noFill/>
              <a:prstDash val="solid"/>
              <a:miter/>
            </a:ln>
          </p:spPr>
          <p:txBody>
            <a:bodyPr anchor="ctr"/>
            <a:lstStyle/>
            <a:p>
              <a:endParaRPr lang="en-US"/>
            </a:p>
          </p:txBody>
        </p:sp>
        <p:sp>
          <p:nvSpPr>
            <p:cNvPr id="211" name="Freeform: Shape 210">
              <a:extLst>
                <a:ext uri="{FF2B5EF4-FFF2-40B4-BE49-F238E27FC236}">
                  <a16:creationId xmlns:a16="http://schemas.microsoft.com/office/drawing/2014/main" id="{F630190A-D593-4D0C-57C2-128E08FDF449}"/>
                </a:ext>
              </a:extLst>
            </p:cNvPr>
            <p:cNvSpPr/>
            <p:nvPr/>
          </p:nvSpPr>
          <p:spPr>
            <a:xfrm>
              <a:off x="11027096" y="5456680"/>
              <a:ext cx="548610" cy="11816"/>
            </a:xfrm>
            <a:custGeom>
              <a:avLst/>
              <a:gdLst>
                <a:gd name="connsiteX0" fmla="*/ 0 w 548610"/>
                <a:gd name="connsiteY0" fmla="*/ 0 h 11816"/>
                <a:gd name="connsiteX1" fmla="*/ 548610 w 548610"/>
                <a:gd name="connsiteY1" fmla="*/ 0 h 11816"/>
                <a:gd name="connsiteX2" fmla="*/ 548610 w 548610"/>
                <a:gd name="connsiteY2" fmla="*/ 11816 h 11816"/>
                <a:gd name="connsiteX3" fmla="*/ 0 w 548610"/>
                <a:gd name="connsiteY3" fmla="*/ 11816 h 11816"/>
              </a:gdLst>
              <a:ahLst/>
              <a:cxnLst>
                <a:cxn ang="0">
                  <a:pos x="connsiteX0" y="connsiteY0"/>
                </a:cxn>
                <a:cxn ang="0">
                  <a:pos x="connsiteX1" y="connsiteY1"/>
                </a:cxn>
                <a:cxn ang="0">
                  <a:pos x="connsiteX2" y="connsiteY2"/>
                </a:cxn>
                <a:cxn ang="0">
                  <a:pos x="connsiteX3" y="connsiteY3"/>
                </a:cxn>
              </a:cxnLst>
              <a:rect l="l" t="t" r="r" b="b"/>
              <a:pathLst>
                <a:path w="548610" h="11816">
                  <a:moveTo>
                    <a:pt x="0" y="0"/>
                  </a:moveTo>
                  <a:lnTo>
                    <a:pt x="548610" y="0"/>
                  </a:lnTo>
                  <a:lnTo>
                    <a:pt x="548610" y="11816"/>
                  </a:lnTo>
                  <a:lnTo>
                    <a:pt x="0" y="11816"/>
                  </a:lnTo>
                  <a:close/>
                </a:path>
              </a:pathLst>
            </a:custGeom>
            <a:solidFill>
              <a:srgbClr val="2F2F2F"/>
            </a:solidFill>
            <a:ln w="1151" cap="flat">
              <a:noFill/>
              <a:prstDash val="solid"/>
              <a:miter/>
            </a:ln>
          </p:spPr>
          <p:txBody>
            <a:bodyPr anchor="ctr"/>
            <a:lstStyle/>
            <a:p>
              <a:endParaRPr lang="en-US"/>
            </a:p>
          </p:txBody>
        </p:sp>
        <p:sp>
          <p:nvSpPr>
            <p:cNvPr id="212" name="Freeform: Shape 211">
              <a:extLst>
                <a:ext uri="{FF2B5EF4-FFF2-40B4-BE49-F238E27FC236}">
                  <a16:creationId xmlns:a16="http://schemas.microsoft.com/office/drawing/2014/main" id="{133CCEDB-9016-E9D6-BD57-6D2EB661CA16}"/>
                </a:ext>
              </a:extLst>
            </p:cNvPr>
            <p:cNvSpPr/>
            <p:nvPr/>
          </p:nvSpPr>
          <p:spPr>
            <a:xfrm>
              <a:off x="11027096" y="5483688"/>
              <a:ext cx="548610" cy="11816"/>
            </a:xfrm>
            <a:custGeom>
              <a:avLst/>
              <a:gdLst>
                <a:gd name="connsiteX0" fmla="*/ 0 w 548610"/>
                <a:gd name="connsiteY0" fmla="*/ 0 h 11816"/>
                <a:gd name="connsiteX1" fmla="*/ 548610 w 548610"/>
                <a:gd name="connsiteY1" fmla="*/ 0 h 11816"/>
                <a:gd name="connsiteX2" fmla="*/ 548610 w 548610"/>
                <a:gd name="connsiteY2" fmla="*/ 11816 h 11816"/>
                <a:gd name="connsiteX3" fmla="*/ 0 w 548610"/>
                <a:gd name="connsiteY3" fmla="*/ 11816 h 11816"/>
              </a:gdLst>
              <a:ahLst/>
              <a:cxnLst>
                <a:cxn ang="0">
                  <a:pos x="connsiteX0" y="connsiteY0"/>
                </a:cxn>
                <a:cxn ang="0">
                  <a:pos x="connsiteX1" y="connsiteY1"/>
                </a:cxn>
                <a:cxn ang="0">
                  <a:pos x="connsiteX2" y="connsiteY2"/>
                </a:cxn>
                <a:cxn ang="0">
                  <a:pos x="connsiteX3" y="connsiteY3"/>
                </a:cxn>
              </a:cxnLst>
              <a:rect l="l" t="t" r="r" b="b"/>
              <a:pathLst>
                <a:path w="548610" h="11816">
                  <a:moveTo>
                    <a:pt x="0" y="0"/>
                  </a:moveTo>
                  <a:lnTo>
                    <a:pt x="548610" y="0"/>
                  </a:lnTo>
                  <a:lnTo>
                    <a:pt x="548610" y="11816"/>
                  </a:lnTo>
                  <a:lnTo>
                    <a:pt x="0" y="11816"/>
                  </a:lnTo>
                  <a:close/>
                </a:path>
              </a:pathLst>
            </a:custGeom>
            <a:solidFill>
              <a:srgbClr val="2F2F2F"/>
            </a:solidFill>
            <a:ln w="1151" cap="flat">
              <a:noFill/>
              <a:prstDash val="solid"/>
              <a:miter/>
            </a:ln>
          </p:spPr>
          <p:txBody>
            <a:bodyPr anchor="ctr"/>
            <a:lstStyle/>
            <a:p>
              <a:endParaRPr lang="en-US"/>
            </a:p>
          </p:txBody>
        </p:sp>
      </p:grpSp>
      <p:grpSp>
        <p:nvGrpSpPr>
          <p:cNvPr id="213" name="Graphic 200" descr="A school bus">
            <a:extLst>
              <a:ext uri="{FF2B5EF4-FFF2-40B4-BE49-F238E27FC236}">
                <a16:creationId xmlns:a16="http://schemas.microsoft.com/office/drawing/2014/main" id="{5557E3D6-9005-0788-DB39-D8C9EEFB7F45}"/>
              </a:ext>
            </a:extLst>
          </p:cNvPr>
          <p:cNvGrpSpPr/>
          <p:nvPr/>
        </p:nvGrpSpPr>
        <p:grpSpPr>
          <a:xfrm>
            <a:off x="11026986" y="5303069"/>
            <a:ext cx="514849" cy="79338"/>
            <a:chOff x="11026986" y="5303069"/>
            <a:chExt cx="514849" cy="79338"/>
          </a:xfrm>
        </p:grpSpPr>
        <p:sp>
          <p:nvSpPr>
            <p:cNvPr id="214" name="Freeform: Shape 213">
              <a:extLst>
                <a:ext uri="{FF2B5EF4-FFF2-40B4-BE49-F238E27FC236}">
                  <a16:creationId xmlns:a16="http://schemas.microsoft.com/office/drawing/2014/main" id="{7CA923A3-9CD3-0F6E-0B82-3ACC0C5BBC49}"/>
                </a:ext>
              </a:extLst>
            </p:cNvPr>
            <p:cNvSpPr/>
            <p:nvPr/>
          </p:nvSpPr>
          <p:spPr>
            <a:xfrm>
              <a:off x="11026986" y="5303069"/>
              <a:ext cx="67521" cy="79336"/>
            </a:xfrm>
            <a:custGeom>
              <a:avLst/>
              <a:gdLst>
                <a:gd name="connsiteX0" fmla="*/ 0 w 67521"/>
                <a:gd name="connsiteY0" fmla="*/ 35448 h 79336"/>
                <a:gd name="connsiteX1" fmla="*/ 0 w 67521"/>
                <a:gd name="connsiteY1" fmla="*/ 0 h 79336"/>
                <a:gd name="connsiteX2" fmla="*/ 67522 w 67521"/>
                <a:gd name="connsiteY2" fmla="*/ 0 h 79336"/>
                <a:gd name="connsiteX3" fmla="*/ 67522 w 67521"/>
                <a:gd name="connsiteY3" fmla="*/ 79337 h 79336"/>
                <a:gd name="connsiteX4" fmla="*/ 54017 w 67521"/>
                <a:gd name="connsiteY4" fmla="*/ 79337 h 7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21" h="79336">
                  <a:moveTo>
                    <a:pt x="0" y="35448"/>
                  </a:moveTo>
                  <a:lnTo>
                    <a:pt x="0" y="0"/>
                  </a:lnTo>
                  <a:lnTo>
                    <a:pt x="67522" y="0"/>
                  </a:lnTo>
                  <a:lnTo>
                    <a:pt x="67522" y="79337"/>
                  </a:lnTo>
                  <a:lnTo>
                    <a:pt x="54017" y="79337"/>
                  </a:lnTo>
                  <a:close/>
                </a:path>
              </a:pathLst>
            </a:custGeom>
            <a:solidFill>
              <a:srgbClr val="D2D2D2"/>
            </a:solidFill>
            <a:ln w="1151" cap="flat">
              <a:noFill/>
              <a:prstDash val="solid"/>
              <a:miter/>
            </a:ln>
          </p:spPr>
          <p:txBody>
            <a:bodyPr anchor="ctr"/>
            <a:lstStyle/>
            <a:p>
              <a:endParaRPr lang="en-US"/>
            </a:p>
          </p:txBody>
        </p:sp>
        <p:sp>
          <p:nvSpPr>
            <p:cNvPr id="215" name="Freeform: Shape 214">
              <a:extLst>
                <a:ext uri="{FF2B5EF4-FFF2-40B4-BE49-F238E27FC236}">
                  <a16:creationId xmlns:a16="http://schemas.microsoft.com/office/drawing/2014/main" id="{6E64CA22-A80B-652C-4EA6-56F75BBE5534}"/>
                </a:ext>
              </a:extLst>
            </p:cNvPr>
            <p:cNvSpPr/>
            <p:nvPr/>
          </p:nvSpPr>
          <p:spPr>
            <a:xfrm>
              <a:off x="11026986" y="5338517"/>
              <a:ext cx="54016" cy="43888"/>
            </a:xfrm>
            <a:custGeom>
              <a:avLst/>
              <a:gdLst>
                <a:gd name="connsiteX0" fmla="*/ 0 w 54016"/>
                <a:gd name="connsiteY0" fmla="*/ 0 h 43888"/>
                <a:gd name="connsiteX1" fmla="*/ 54017 w 54016"/>
                <a:gd name="connsiteY1" fmla="*/ 0 h 43888"/>
                <a:gd name="connsiteX2" fmla="*/ 54017 w 54016"/>
                <a:gd name="connsiteY2" fmla="*/ 43889 h 43888"/>
                <a:gd name="connsiteX3" fmla="*/ 0 w 54016"/>
                <a:gd name="connsiteY3" fmla="*/ 43889 h 43888"/>
              </a:gdLst>
              <a:ahLst/>
              <a:cxnLst>
                <a:cxn ang="0">
                  <a:pos x="connsiteX0" y="connsiteY0"/>
                </a:cxn>
                <a:cxn ang="0">
                  <a:pos x="connsiteX1" y="connsiteY1"/>
                </a:cxn>
                <a:cxn ang="0">
                  <a:pos x="connsiteX2" y="connsiteY2"/>
                </a:cxn>
                <a:cxn ang="0">
                  <a:pos x="connsiteX3" y="connsiteY3"/>
                </a:cxn>
              </a:cxnLst>
              <a:rect l="l" t="t" r="r" b="b"/>
              <a:pathLst>
                <a:path w="54016" h="43888">
                  <a:moveTo>
                    <a:pt x="0" y="0"/>
                  </a:moveTo>
                  <a:lnTo>
                    <a:pt x="54017" y="0"/>
                  </a:lnTo>
                  <a:lnTo>
                    <a:pt x="54017" y="43889"/>
                  </a:lnTo>
                  <a:lnTo>
                    <a:pt x="0" y="43889"/>
                  </a:lnTo>
                  <a:close/>
                </a:path>
              </a:pathLst>
            </a:custGeom>
            <a:solidFill>
              <a:srgbClr val="FFFFFF"/>
            </a:solidFill>
            <a:ln w="1151" cap="flat">
              <a:noFill/>
              <a:prstDash val="solid"/>
              <a:miter/>
            </a:ln>
          </p:spPr>
          <p:txBody>
            <a:bodyPr anchor="ctr"/>
            <a:lstStyle/>
            <a:p>
              <a:endParaRPr lang="en-US"/>
            </a:p>
          </p:txBody>
        </p:sp>
        <p:sp>
          <p:nvSpPr>
            <p:cNvPr id="216" name="Freeform: Shape 215">
              <a:extLst>
                <a:ext uri="{FF2B5EF4-FFF2-40B4-BE49-F238E27FC236}">
                  <a16:creationId xmlns:a16="http://schemas.microsoft.com/office/drawing/2014/main" id="{D795F60F-EEAD-F00C-590F-EED8265E38A2}"/>
                </a:ext>
              </a:extLst>
            </p:cNvPr>
            <p:cNvSpPr/>
            <p:nvPr/>
          </p:nvSpPr>
          <p:spPr>
            <a:xfrm>
              <a:off x="11116452" y="5303069"/>
              <a:ext cx="67520" cy="79336"/>
            </a:xfrm>
            <a:custGeom>
              <a:avLst/>
              <a:gdLst>
                <a:gd name="connsiteX0" fmla="*/ 0 w 67520"/>
                <a:gd name="connsiteY0" fmla="*/ 35448 h 79336"/>
                <a:gd name="connsiteX1" fmla="*/ 0 w 67520"/>
                <a:gd name="connsiteY1" fmla="*/ 0 h 79336"/>
                <a:gd name="connsiteX2" fmla="*/ 67520 w 67520"/>
                <a:gd name="connsiteY2" fmla="*/ 0 h 79336"/>
                <a:gd name="connsiteX3" fmla="*/ 67520 w 67520"/>
                <a:gd name="connsiteY3" fmla="*/ 79337 h 79336"/>
                <a:gd name="connsiteX4" fmla="*/ 54017 w 67520"/>
                <a:gd name="connsiteY4" fmla="*/ 79337 h 7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20" h="79336">
                  <a:moveTo>
                    <a:pt x="0" y="35448"/>
                  </a:moveTo>
                  <a:lnTo>
                    <a:pt x="0" y="0"/>
                  </a:lnTo>
                  <a:lnTo>
                    <a:pt x="67520" y="0"/>
                  </a:lnTo>
                  <a:lnTo>
                    <a:pt x="67520" y="79337"/>
                  </a:lnTo>
                  <a:lnTo>
                    <a:pt x="54017" y="79337"/>
                  </a:lnTo>
                  <a:close/>
                </a:path>
              </a:pathLst>
            </a:custGeom>
            <a:solidFill>
              <a:srgbClr val="D2D2D2"/>
            </a:solidFill>
            <a:ln w="1151" cap="flat">
              <a:noFill/>
              <a:prstDash val="solid"/>
              <a:miter/>
            </a:ln>
          </p:spPr>
          <p:txBody>
            <a:bodyPr anchor="ctr"/>
            <a:lstStyle/>
            <a:p>
              <a:endParaRPr lang="en-US"/>
            </a:p>
          </p:txBody>
        </p:sp>
        <p:sp>
          <p:nvSpPr>
            <p:cNvPr id="217" name="Freeform: Shape 216">
              <a:extLst>
                <a:ext uri="{FF2B5EF4-FFF2-40B4-BE49-F238E27FC236}">
                  <a16:creationId xmlns:a16="http://schemas.microsoft.com/office/drawing/2014/main" id="{977DE9C9-336A-0B72-D7A5-1CA82037ED38}"/>
                </a:ext>
              </a:extLst>
            </p:cNvPr>
            <p:cNvSpPr/>
            <p:nvPr/>
          </p:nvSpPr>
          <p:spPr>
            <a:xfrm>
              <a:off x="11116452" y="5338517"/>
              <a:ext cx="54016" cy="43888"/>
            </a:xfrm>
            <a:custGeom>
              <a:avLst/>
              <a:gdLst>
                <a:gd name="connsiteX0" fmla="*/ 0 w 54016"/>
                <a:gd name="connsiteY0" fmla="*/ 0 h 43888"/>
                <a:gd name="connsiteX1" fmla="*/ 54017 w 54016"/>
                <a:gd name="connsiteY1" fmla="*/ 0 h 43888"/>
                <a:gd name="connsiteX2" fmla="*/ 54017 w 54016"/>
                <a:gd name="connsiteY2" fmla="*/ 43889 h 43888"/>
                <a:gd name="connsiteX3" fmla="*/ 0 w 54016"/>
                <a:gd name="connsiteY3" fmla="*/ 43889 h 43888"/>
              </a:gdLst>
              <a:ahLst/>
              <a:cxnLst>
                <a:cxn ang="0">
                  <a:pos x="connsiteX0" y="connsiteY0"/>
                </a:cxn>
                <a:cxn ang="0">
                  <a:pos x="connsiteX1" y="connsiteY1"/>
                </a:cxn>
                <a:cxn ang="0">
                  <a:pos x="connsiteX2" y="connsiteY2"/>
                </a:cxn>
                <a:cxn ang="0">
                  <a:pos x="connsiteX3" y="connsiteY3"/>
                </a:cxn>
              </a:cxnLst>
              <a:rect l="l" t="t" r="r" b="b"/>
              <a:pathLst>
                <a:path w="54016" h="43888">
                  <a:moveTo>
                    <a:pt x="0" y="0"/>
                  </a:moveTo>
                  <a:lnTo>
                    <a:pt x="54017" y="0"/>
                  </a:lnTo>
                  <a:lnTo>
                    <a:pt x="54017" y="43889"/>
                  </a:lnTo>
                  <a:lnTo>
                    <a:pt x="0" y="43889"/>
                  </a:lnTo>
                  <a:close/>
                </a:path>
              </a:pathLst>
            </a:custGeom>
            <a:solidFill>
              <a:srgbClr val="FFFFFF"/>
            </a:solidFill>
            <a:ln w="1151" cap="flat">
              <a:noFill/>
              <a:prstDash val="solid"/>
              <a:miter/>
            </a:ln>
          </p:spPr>
          <p:txBody>
            <a:bodyPr anchor="ctr"/>
            <a:lstStyle/>
            <a:p>
              <a:endParaRPr lang="en-US"/>
            </a:p>
          </p:txBody>
        </p:sp>
        <p:sp>
          <p:nvSpPr>
            <p:cNvPr id="218" name="Freeform: Shape 217">
              <a:extLst>
                <a:ext uri="{FF2B5EF4-FFF2-40B4-BE49-F238E27FC236}">
                  <a16:creationId xmlns:a16="http://schemas.microsoft.com/office/drawing/2014/main" id="{14BE590C-F710-2DAA-F592-1465CFF1B1A0}"/>
                </a:ext>
              </a:extLst>
            </p:cNvPr>
            <p:cNvSpPr/>
            <p:nvPr/>
          </p:nvSpPr>
          <p:spPr>
            <a:xfrm>
              <a:off x="11205917" y="5303069"/>
              <a:ext cx="67521" cy="79336"/>
            </a:xfrm>
            <a:custGeom>
              <a:avLst/>
              <a:gdLst>
                <a:gd name="connsiteX0" fmla="*/ 0 w 67521"/>
                <a:gd name="connsiteY0" fmla="*/ 35448 h 79336"/>
                <a:gd name="connsiteX1" fmla="*/ 142 w 67521"/>
                <a:gd name="connsiteY1" fmla="*/ 0 h 79336"/>
                <a:gd name="connsiteX2" fmla="*/ 67522 w 67521"/>
                <a:gd name="connsiteY2" fmla="*/ 0 h 79336"/>
                <a:gd name="connsiteX3" fmla="*/ 67522 w 67521"/>
                <a:gd name="connsiteY3" fmla="*/ 79337 h 79336"/>
                <a:gd name="connsiteX4" fmla="*/ 54017 w 67521"/>
                <a:gd name="connsiteY4" fmla="*/ 79337 h 7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21" h="79336">
                  <a:moveTo>
                    <a:pt x="0" y="35448"/>
                  </a:moveTo>
                  <a:lnTo>
                    <a:pt x="142" y="0"/>
                  </a:lnTo>
                  <a:lnTo>
                    <a:pt x="67522" y="0"/>
                  </a:lnTo>
                  <a:lnTo>
                    <a:pt x="67522" y="79337"/>
                  </a:lnTo>
                  <a:lnTo>
                    <a:pt x="54017" y="79337"/>
                  </a:lnTo>
                  <a:close/>
                </a:path>
              </a:pathLst>
            </a:custGeom>
            <a:solidFill>
              <a:srgbClr val="D2D2D2"/>
            </a:solidFill>
            <a:ln w="1151" cap="flat">
              <a:noFill/>
              <a:prstDash val="solid"/>
              <a:miter/>
            </a:ln>
          </p:spPr>
          <p:txBody>
            <a:bodyPr anchor="ctr"/>
            <a:lstStyle/>
            <a:p>
              <a:endParaRPr lang="en-US"/>
            </a:p>
          </p:txBody>
        </p:sp>
        <p:sp>
          <p:nvSpPr>
            <p:cNvPr id="219" name="Freeform: Shape 218">
              <a:extLst>
                <a:ext uri="{FF2B5EF4-FFF2-40B4-BE49-F238E27FC236}">
                  <a16:creationId xmlns:a16="http://schemas.microsoft.com/office/drawing/2014/main" id="{8AB9222E-48FE-F535-CBBD-E93767DE182C}"/>
                </a:ext>
              </a:extLst>
            </p:cNvPr>
            <p:cNvSpPr/>
            <p:nvPr/>
          </p:nvSpPr>
          <p:spPr>
            <a:xfrm>
              <a:off x="11205917" y="5338517"/>
              <a:ext cx="54016" cy="43888"/>
            </a:xfrm>
            <a:custGeom>
              <a:avLst/>
              <a:gdLst>
                <a:gd name="connsiteX0" fmla="*/ 0 w 54016"/>
                <a:gd name="connsiteY0" fmla="*/ 0 h 43888"/>
                <a:gd name="connsiteX1" fmla="*/ 54017 w 54016"/>
                <a:gd name="connsiteY1" fmla="*/ 0 h 43888"/>
                <a:gd name="connsiteX2" fmla="*/ 54017 w 54016"/>
                <a:gd name="connsiteY2" fmla="*/ 43889 h 43888"/>
                <a:gd name="connsiteX3" fmla="*/ 0 w 54016"/>
                <a:gd name="connsiteY3" fmla="*/ 43889 h 43888"/>
              </a:gdLst>
              <a:ahLst/>
              <a:cxnLst>
                <a:cxn ang="0">
                  <a:pos x="connsiteX0" y="connsiteY0"/>
                </a:cxn>
                <a:cxn ang="0">
                  <a:pos x="connsiteX1" y="connsiteY1"/>
                </a:cxn>
                <a:cxn ang="0">
                  <a:pos x="connsiteX2" y="connsiteY2"/>
                </a:cxn>
                <a:cxn ang="0">
                  <a:pos x="connsiteX3" y="connsiteY3"/>
                </a:cxn>
              </a:cxnLst>
              <a:rect l="l" t="t" r="r" b="b"/>
              <a:pathLst>
                <a:path w="54016" h="43888">
                  <a:moveTo>
                    <a:pt x="0" y="0"/>
                  </a:moveTo>
                  <a:lnTo>
                    <a:pt x="54017" y="0"/>
                  </a:lnTo>
                  <a:lnTo>
                    <a:pt x="54017" y="43889"/>
                  </a:lnTo>
                  <a:lnTo>
                    <a:pt x="0" y="43889"/>
                  </a:lnTo>
                  <a:close/>
                </a:path>
              </a:pathLst>
            </a:custGeom>
            <a:solidFill>
              <a:srgbClr val="FFFFFF"/>
            </a:solidFill>
            <a:ln w="1151" cap="flat">
              <a:noFill/>
              <a:prstDash val="solid"/>
              <a:miter/>
            </a:ln>
          </p:spPr>
          <p:txBody>
            <a:bodyPr anchor="ctr"/>
            <a:lstStyle/>
            <a:p>
              <a:endParaRPr lang="en-US"/>
            </a:p>
          </p:txBody>
        </p:sp>
        <p:sp>
          <p:nvSpPr>
            <p:cNvPr id="220" name="Freeform: Shape 219">
              <a:extLst>
                <a:ext uri="{FF2B5EF4-FFF2-40B4-BE49-F238E27FC236}">
                  <a16:creationId xmlns:a16="http://schemas.microsoft.com/office/drawing/2014/main" id="{FB3BB0CA-81CB-68BB-A9B4-B5DB2D366AA3}"/>
                </a:ext>
              </a:extLst>
            </p:cNvPr>
            <p:cNvSpPr/>
            <p:nvPr/>
          </p:nvSpPr>
          <p:spPr>
            <a:xfrm>
              <a:off x="11295383" y="5303069"/>
              <a:ext cx="67521" cy="79336"/>
            </a:xfrm>
            <a:custGeom>
              <a:avLst/>
              <a:gdLst>
                <a:gd name="connsiteX0" fmla="*/ 0 w 67521"/>
                <a:gd name="connsiteY0" fmla="*/ 35448 h 79336"/>
                <a:gd name="connsiteX1" fmla="*/ 141 w 67521"/>
                <a:gd name="connsiteY1" fmla="*/ 0 h 79336"/>
                <a:gd name="connsiteX2" fmla="*/ 67522 w 67521"/>
                <a:gd name="connsiteY2" fmla="*/ 0 h 79336"/>
                <a:gd name="connsiteX3" fmla="*/ 67522 w 67521"/>
                <a:gd name="connsiteY3" fmla="*/ 79337 h 79336"/>
                <a:gd name="connsiteX4" fmla="*/ 54017 w 67521"/>
                <a:gd name="connsiteY4" fmla="*/ 79337 h 7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21" h="79336">
                  <a:moveTo>
                    <a:pt x="0" y="35448"/>
                  </a:moveTo>
                  <a:lnTo>
                    <a:pt x="141" y="0"/>
                  </a:lnTo>
                  <a:lnTo>
                    <a:pt x="67522" y="0"/>
                  </a:lnTo>
                  <a:lnTo>
                    <a:pt x="67522" y="79337"/>
                  </a:lnTo>
                  <a:lnTo>
                    <a:pt x="54017" y="79337"/>
                  </a:lnTo>
                  <a:close/>
                </a:path>
              </a:pathLst>
            </a:custGeom>
            <a:solidFill>
              <a:srgbClr val="D2D2D2"/>
            </a:solidFill>
            <a:ln w="1151" cap="flat">
              <a:noFill/>
              <a:prstDash val="solid"/>
              <a:miter/>
            </a:ln>
          </p:spPr>
          <p:txBody>
            <a:bodyPr anchor="ctr"/>
            <a:lstStyle/>
            <a:p>
              <a:endParaRPr lang="en-US"/>
            </a:p>
          </p:txBody>
        </p:sp>
        <p:sp>
          <p:nvSpPr>
            <p:cNvPr id="221" name="Freeform: Shape 220">
              <a:extLst>
                <a:ext uri="{FF2B5EF4-FFF2-40B4-BE49-F238E27FC236}">
                  <a16:creationId xmlns:a16="http://schemas.microsoft.com/office/drawing/2014/main" id="{17AFB5CA-964C-AED3-BFF8-34190862DA6A}"/>
                </a:ext>
              </a:extLst>
            </p:cNvPr>
            <p:cNvSpPr/>
            <p:nvPr/>
          </p:nvSpPr>
          <p:spPr>
            <a:xfrm>
              <a:off x="11295383" y="5338517"/>
              <a:ext cx="54016" cy="43888"/>
            </a:xfrm>
            <a:custGeom>
              <a:avLst/>
              <a:gdLst>
                <a:gd name="connsiteX0" fmla="*/ 0 w 54016"/>
                <a:gd name="connsiteY0" fmla="*/ 0 h 43888"/>
                <a:gd name="connsiteX1" fmla="*/ 54017 w 54016"/>
                <a:gd name="connsiteY1" fmla="*/ 0 h 43888"/>
                <a:gd name="connsiteX2" fmla="*/ 54017 w 54016"/>
                <a:gd name="connsiteY2" fmla="*/ 43889 h 43888"/>
                <a:gd name="connsiteX3" fmla="*/ 0 w 54016"/>
                <a:gd name="connsiteY3" fmla="*/ 43889 h 43888"/>
              </a:gdLst>
              <a:ahLst/>
              <a:cxnLst>
                <a:cxn ang="0">
                  <a:pos x="connsiteX0" y="connsiteY0"/>
                </a:cxn>
                <a:cxn ang="0">
                  <a:pos x="connsiteX1" y="connsiteY1"/>
                </a:cxn>
                <a:cxn ang="0">
                  <a:pos x="connsiteX2" y="connsiteY2"/>
                </a:cxn>
                <a:cxn ang="0">
                  <a:pos x="connsiteX3" y="connsiteY3"/>
                </a:cxn>
              </a:cxnLst>
              <a:rect l="l" t="t" r="r" b="b"/>
              <a:pathLst>
                <a:path w="54016" h="43888">
                  <a:moveTo>
                    <a:pt x="0" y="0"/>
                  </a:moveTo>
                  <a:lnTo>
                    <a:pt x="54017" y="0"/>
                  </a:lnTo>
                  <a:lnTo>
                    <a:pt x="54017" y="43889"/>
                  </a:lnTo>
                  <a:lnTo>
                    <a:pt x="0" y="43889"/>
                  </a:lnTo>
                  <a:close/>
                </a:path>
              </a:pathLst>
            </a:custGeom>
            <a:solidFill>
              <a:srgbClr val="FFFFFF"/>
            </a:solidFill>
            <a:ln w="1151" cap="flat">
              <a:noFill/>
              <a:prstDash val="solid"/>
              <a:miter/>
            </a:ln>
          </p:spPr>
          <p:txBody>
            <a:bodyPr anchor="ctr"/>
            <a:lstStyle/>
            <a:p>
              <a:endParaRPr lang="en-US"/>
            </a:p>
          </p:txBody>
        </p:sp>
        <p:sp>
          <p:nvSpPr>
            <p:cNvPr id="222" name="Freeform: Shape 221">
              <a:extLst>
                <a:ext uri="{FF2B5EF4-FFF2-40B4-BE49-F238E27FC236}">
                  <a16:creationId xmlns:a16="http://schemas.microsoft.com/office/drawing/2014/main" id="{E0546CFF-E9F8-1C97-C72C-F9E33944627F}"/>
                </a:ext>
              </a:extLst>
            </p:cNvPr>
            <p:cNvSpPr/>
            <p:nvPr/>
          </p:nvSpPr>
          <p:spPr>
            <a:xfrm>
              <a:off x="11384849" y="5303069"/>
              <a:ext cx="67520" cy="79336"/>
            </a:xfrm>
            <a:custGeom>
              <a:avLst/>
              <a:gdLst>
                <a:gd name="connsiteX0" fmla="*/ 0 w 67520"/>
                <a:gd name="connsiteY0" fmla="*/ 35448 h 79336"/>
                <a:gd name="connsiteX1" fmla="*/ 141 w 67520"/>
                <a:gd name="connsiteY1" fmla="*/ 0 h 79336"/>
                <a:gd name="connsiteX2" fmla="*/ 67520 w 67520"/>
                <a:gd name="connsiteY2" fmla="*/ 0 h 79336"/>
                <a:gd name="connsiteX3" fmla="*/ 67520 w 67520"/>
                <a:gd name="connsiteY3" fmla="*/ 79337 h 79336"/>
                <a:gd name="connsiteX4" fmla="*/ 54017 w 67520"/>
                <a:gd name="connsiteY4" fmla="*/ 79337 h 7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20" h="79336">
                  <a:moveTo>
                    <a:pt x="0" y="35448"/>
                  </a:moveTo>
                  <a:lnTo>
                    <a:pt x="141" y="0"/>
                  </a:lnTo>
                  <a:lnTo>
                    <a:pt x="67520" y="0"/>
                  </a:lnTo>
                  <a:lnTo>
                    <a:pt x="67520" y="79337"/>
                  </a:lnTo>
                  <a:lnTo>
                    <a:pt x="54017" y="79337"/>
                  </a:lnTo>
                  <a:close/>
                </a:path>
              </a:pathLst>
            </a:custGeom>
            <a:solidFill>
              <a:srgbClr val="D2D2D2"/>
            </a:solidFill>
            <a:ln w="1151" cap="flat">
              <a:noFill/>
              <a:prstDash val="solid"/>
              <a:miter/>
            </a:ln>
          </p:spPr>
          <p:txBody>
            <a:bodyPr anchor="ctr"/>
            <a:lstStyle/>
            <a:p>
              <a:endParaRPr lang="en-US"/>
            </a:p>
          </p:txBody>
        </p:sp>
        <p:sp>
          <p:nvSpPr>
            <p:cNvPr id="223" name="Freeform: Shape 222">
              <a:extLst>
                <a:ext uri="{FF2B5EF4-FFF2-40B4-BE49-F238E27FC236}">
                  <a16:creationId xmlns:a16="http://schemas.microsoft.com/office/drawing/2014/main" id="{D7040C31-7130-FA57-1C1A-008993393928}"/>
                </a:ext>
              </a:extLst>
            </p:cNvPr>
            <p:cNvSpPr/>
            <p:nvPr/>
          </p:nvSpPr>
          <p:spPr>
            <a:xfrm>
              <a:off x="11384849" y="5338518"/>
              <a:ext cx="54016" cy="43888"/>
            </a:xfrm>
            <a:custGeom>
              <a:avLst/>
              <a:gdLst>
                <a:gd name="connsiteX0" fmla="*/ 0 w 54016"/>
                <a:gd name="connsiteY0" fmla="*/ 0 h 43888"/>
                <a:gd name="connsiteX1" fmla="*/ 54017 w 54016"/>
                <a:gd name="connsiteY1" fmla="*/ 0 h 43888"/>
                <a:gd name="connsiteX2" fmla="*/ 54017 w 54016"/>
                <a:gd name="connsiteY2" fmla="*/ 43889 h 43888"/>
                <a:gd name="connsiteX3" fmla="*/ 0 w 54016"/>
                <a:gd name="connsiteY3" fmla="*/ 43889 h 43888"/>
              </a:gdLst>
              <a:ahLst/>
              <a:cxnLst>
                <a:cxn ang="0">
                  <a:pos x="connsiteX0" y="connsiteY0"/>
                </a:cxn>
                <a:cxn ang="0">
                  <a:pos x="connsiteX1" y="connsiteY1"/>
                </a:cxn>
                <a:cxn ang="0">
                  <a:pos x="connsiteX2" y="connsiteY2"/>
                </a:cxn>
                <a:cxn ang="0">
                  <a:pos x="connsiteX3" y="connsiteY3"/>
                </a:cxn>
              </a:cxnLst>
              <a:rect l="l" t="t" r="r" b="b"/>
              <a:pathLst>
                <a:path w="54016" h="43888">
                  <a:moveTo>
                    <a:pt x="0" y="0"/>
                  </a:moveTo>
                  <a:lnTo>
                    <a:pt x="54017" y="0"/>
                  </a:lnTo>
                  <a:lnTo>
                    <a:pt x="54017" y="43889"/>
                  </a:lnTo>
                  <a:lnTo>
                    <a:pt x="0" y="43889"/>
                  </a:lnTo>
                  <a:close/>
                </a:path>
              </a:pathLst>
            </a:custGeom>
            <a:solidFill>
              <a:srgbClr val="FFFFFF"/>
            </a:solidFill>
            <a:ln w="1151" cap="flat">
              <a:noFill/>
              <a:prstDash val="solid"/>
              <a:miter/>
            </a:ln>
          </p:spPr>
          <p:txBody>
            <a:bodyPr anchor="ctr"/>
            <a:lstStyle/>
            <a:p>
              <a:endParaRPr lang="en-US"/>
            </a:p>
          </p:txBody>
        </p:sp>
        <p:sp>
          <p:nvSpPr>
            <p:cNvPr id="224" name="Freeform: Shape 223">
              <a:extLst>
                <a:ext uri="{FF2B5EF4-FFF2-40B4-BE49-F238E27FC236}">
                  <a16:creationId xmlns:a16="http://schemas.microsoft.com/office/drawing/2014/main" id="{4A8C5C08-F413-DF9B-2A73-1D1B297E3CD7}"/>
                </a:ext>
              </a:extLst>
            </p:cNvPr>
            <p:cNvSpPr/>
            <p:nvPr/>
          </p:nvSpPr>
          <p:spPr>
            <a:xfrm>
              <a:off x="11474314" y="5303069"/>
              <a:ext cx="67521" cy="79336"/>
            </a:xfrm>
            <a:custGeom>
              <a:avLst/>
              <a:gdLst>
                <a:gd name="connsiteX0" fmla="*/ 0 w 67521"/>
                <a:gd name="connsiteY0" fmla="*/ 35449 h 79336"/>
                <a:gd name="connsiteX1" fmla="*/ 142 w 67521"/>
                <a:gd name="connsiteY1" fmla="*/ 0 h 79336"/>
                <a:gd name="connsiteX2" fmla="*/ 67522 w 67521"/>
                <a:gd name="connsiteY2" fmla="*/ 0 h 79336"/>
                <a:gd name="connsiteX3" fmla="*/ 67522 w 67521"/>
                <a:gd name="connsiteY3" fmla="*/ 79337 h 79336"/>
                <a:gd name="connsiteX4" fmla="*/ 54017 w 67521"/>
                <a:gd name="connsiteY4" fmla="*/ 79337 h 7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21" h="79336">
                  <a:moveTo>
                    <a:pt x="0" y="35449"/>
                  </a:moveTo>
                  <a:lnTo>
                    <a:pt x="142" y="0"/>
                  </a:lnTo>
                  <a:lnTo>
                    <a:pt x="67522" y="0"/>
                  </a:lnTo>
                  <a:lnTo>
                    <a:pt x="67522" y="79337"/>
                  </a:lnTo>
                  <a:lnTo>
                    <a:pt x="54017" y="79337"/>
                  </a:lnTo>
                  <a:close/>
                </a:path>
              </a:pathLst>
            </a:custGeom>
            <a:solidFill>
              <a:srgbClr val="D2D2D2"/>
            </a:solidFill>
            <a:ln w="1151" cap="flat">
              <a:noFill/>
              <a:prstDash val="solid"/>
              <a:miter/>
            </a:ln>
          </p:spPr>
          <p:txBody>
            <a:bodyPr anchor="ctr"/>
            <a:lstStyle/>
            <a:p>
              <a:endParaRPr lang="en-US"/>
            </a:p>
          </p:txBody>
        </p:sp>
        <p:sp>
          <p:nvSpPr>
            <p:cNvPr id="225" name="Freeform: Shape 224">
              <a:extLst>
                <a:ext uri="{FF2B5EF4-FFF2-40B4-BE49-F238E27FC236}">
                  <a16:creationId xmlns:a16="http://schemas.microsoft.com/office/drawing/2014/main" id="{AB5561FB-59A7-D311-C8AB-A7B831D7B36F}"/>
                </a:ext>
              </a:extLst>
            </p:cNvPr>
            <p:cNvSpPr/>
            <p:nvPr/>
          </p:nvSpPr>
          <p:spPr>
            <a:xfrm>
              <a:off x="11474314" y="5338518"/>
              <a:ext cx="54016" cy="43888"/>
            </a:xfrm>
            <a:custGeom>
              <a:avLst/>
              <a:gdLst>
                <a:gd name="connsiteX0" fmla="*/ 0 w 54016"/>
                <a:gd name="connsiteY0" fmla="*/ 0 h 43888"/>
                <a:gd name="connsiteX1" fmla="*/ 54017 w 54016"/>
                <a:gd name="connsiteY1" fmla="*/ 0 h 43888"/>
                <a:gd name="connsiteX2" fmla="*/ 54017 w 54016"/>
                <a:gd name="connsiteY2" fmla="*/ 43889 h 43888"/>
                <a:gd name="connsiteX3" fmla="*/ 0 w 54016"/>
                <a:gd name="connsiteY3" fmla="*/ 43889 h 43888"/>
              </a:gdLst>
              <a:ahLst/>
              <a:cxnLst>
                <a:cxn ang="0">
                  <a:pos x="connsiteX0" y="connsiteY0"/>
                </a:cxn>
                <a:cxn ang="0">
                  <a:pos x="connsiteX1" y="connsiteY1"/>
                </a:cxn>
                <a:cxn ang="0">
                  <a:pos x="connsiteX2" y="connsiteY2"/>
                </a:cxn>
                <a:cxn ang="0">
                  <a:pos x="connsiteX3" y="connsiteY3"/>
                </a:cxn>
              </a:cxnLst>
              <a:rect l="l" t="t" r="r" b="b"/>
              <a:pathLst>
                <a:path w="54016" h="43888">
                  <a:moveTo>
                    <a:pt x="0" y="0"/>
                  </a:moveTo>
                  <a:lnTo>
                    <a:pt x="54017" y="0"/>
                  </a:lnTo>
                  <a:lnTo>
                    <a:pt x="54017" y="43889"/>
                  </a:lnTo>
                  <a:lnTo>
                    <a:pt x="0" y="43889"/>
                  </a:lnTo>
                  <a:close/>
                </a:path>
              </a:pathLst>
            </a:custGeom>
            <a:solidFill>
              <a:srgbClr val="FFFFFF"/>
            </a:solidFill>
            <a:ln w="1151" cap="flat">
              <a:noFill/>
              <a:prstDash val="solid"/>
              <a:miter/>
            </a:ln>
          </p:spPr>
          <p:txBody>
            <a:bodyPr anchor="ctr"/>
            <a:lstStyle/>
            <a:p>
              <a:endParaRPr lang="en-US"/>
            </a:p>
          </p:txBody>
        </p:sp>
      </p:grpSp>
      <p:sp>
        <p:nvSpPr>
          <p:cNvPr id="226" name="Freeform: Shape 225">
            <a:extLst>
              <a:ext uri="{FF2B5EF4-FFF2-40B4-BE49-F238E27FC236}">
                <a16:creationId xmlns:a16="http://schemas.microsoft.com/office/drawing/2014/main" id="{F0587EA8-25EF-DF1B-C5BE-91A768F4EF4A}"/>
              </a:ext>
            </a:extLst>
          </p:cNvPr>
          <p:cNvSpPr/>
          <p:nvPr/>
        </p:nvSpPr>
        <p:spPr>
          <a:xfrm>
            <a:off x="11541793" y="5554585"/>
            <a:ext cx="55770" cy="28696"/>
          </a:xfrm>
          <a:custGeom>
            <a:avLst/>
            <a:gdLst>
              <a:gd name="connsiteX0" fmla="*/ 0 w 55770"/>
              <a:gd name="connsiteY0" fmla="*/ 0 h 28696"/>
              <a:gd name="connsiteX1" fmla="*/ 55771 w 55770"/>
              <a:gd name="connsiteY1" fmla="*/ 0 h 28696"/>
              <a:gd name="connsiteX2" fmla="*/ 55771 w 55770"/>
              <a:gd name="connsiteY2" fmla="*/ 28697 h 28696"/>
              <a:gd name="connsiteX3" fmla="*/ 0 w 55770"/>
              <a:gd name="connsiteY3" fmla="*/ 28697 h 28696"/>
            </a:gdLst>
            <a:ahLst/>
            <a:cxnLst>
              <a:cxn ang="0">
                <a:pos x="connsiteX0" y="connsiteY0"/>
              </a:cxn>
              <a:cxn ang="0">
                <a:pos x="connsiteX1" y="connsiteY1"/>
              </a:cxn>
              <a:cxn ang="0">
                <a:pos x="connsiteX2" y="connsiteY2"/>
              </a:cxn>
              <a:cxn ang="0">
                <a:pos x="connsiteX3" y="connsiteY3"/>
              </a:cxn>
            </a:cxnLst>
            <a:rect l="l" t="t" r="r" b="b"/>
            <a:pathLst>
              <a:path w="55770" h="28696">
                <a:moveTo>
                  <a:pt x="0" y="0"/>
                </a:moveTo>
                <a:lnTo>
                  <a:pt x="55771" y="0"/>
                </a:lnTo>
                <a:lnTo>
                  <a:pt x="55771" y="28697"/>
                </a:lnTo>
                <a:lnTo>
                  <a:pt x="0" y="28697"/>
                </a:lnTo>
                <a:close/>
              </a:path>
            </a:pathLst>
          </a:custGeom>
          <a:solidFill>
            <a:srgbClr val="000000"/>
          </a:solidFill>
          <a:ln w="1151" cap="flat">
            <a:noFill/>
            <a:prstDash val="solid"/>
            <a:miter/>
          </a:ln>
        </p:spPr>
        <p:txBody>
          <a:bodyPr anchor="ctr"/>
          <a:lstStyle/>
          <a:p>
            <a:endParaRPr lang="en-US"/>
          </a:p>
        </p:txBody>
      </p:sp>
      <p:grpSp>
        <p:nvGrpSpPr>
          <p:cNvPr id="227" name="Graphic 200" descr="A school bus">
            <a:extLst>
              <a:ext uri="{FF2B5EF4-FFF2-40B4-BE49-F238E27FC236}">
                <a16:creationId xmlns:a16="http://schemas.microsoft.com/office/drawing/2014/main" id="{14BE5E3E-BA74-C65F-9C4F-9499D7FC4314}"/>
              </a:ext>
            </a:extLst>
          </p:cNvPr>
          <p:cNvGrpSpPr/>
          <p:nvPr/>
        </p:nvGrpSpPr>
        <p:grpSpPr>
          <a:xfrm>
            <a:off x="11286734" y="5483694"/>
            <a:ext cx="176065" cy="176065"/>
            <a:chOff x="11286734" y="5483694"/>
            <a:chExt cx="176065" cy="176065"/>
          </a:xfrm>
        </p:grpSpPr>
        <p:sp>
          <p:nvSpPr>
            <p:cNvPr id="228" name="Freeform: Shape 227">
              <a:extLst>
                <a:ext uri="{FF2B5EF4-FFF2-40B4-BE49-F238E27FC236}">
                  <a16:creationId xmlns:a16="http://schemas.microsoft.com/office/drawing/2014/main" id="{FFD1BC7F-201E-C1D3-1C5D-836F38D644F4}"/>
                </a:ext>
              </a:extLst>
            </p:cNvPr>
            <p:cNvSpPr/>
            <p:nvPr/>
          </p:nvSpPr>
          <p:spPr>
            <a:xfrm rot="-1922801">
              <a:off x="11310893" y="5507853"/>
              <a:ext cx="127747" cy="127747"/>
            </a:xfrm>
            <a:custGeom>
              <a:avLst/>
              <a:gdLst>
                <a:gd name="connsiteX0" fmla="*/ 127748 w 127747"/>
                <a:gd name="connsiteY0" fmla="*/ 63874 h 127747"/>
                <a:gd name="connsiteX1" fmla="*/ 63874 w 127747"/>
                <a:gd name="connsiteY1" fmla="*/ 127748 h 127747"/>
                <a:gd name="connsiteX2" fmla="*/ 0 w 127747"/>
                <a:gd name="connsiteY2" fmla="*/ 63874 h 127747"/>
                <a:gd name="connsiteX3" fmla="*/ 63874 w 127747"/>
                <a:gd name="connsiteY3" fmla="*/ 0 h 127747"/>
                <a:gd name="connsiteX4" fmla="*/ 127748 w 127747"/>
                <a:gd name="connsiteY4" fmla="*/ 63874 h 127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747" h="127747">
                  <a:moveTo>
                    <a:pt x="127748" y="63874"/>
                  </a:moveTo>
                  <a:cubicBezTo>
                    <a:pt x="127748" y="99151"/>
                    <a:pt x="99151" y="127748"/>
                    <a:pt x="63874" y="127748"/>
                  </a:cubicBezTo>
                  <a:cubicBezTo>
                    <a:pt x="28597" y="127748"/>
                    <a:pt x="0" y="99151"/>
                    <a:pt x="0" y="63874"/>
                  </a:cubicBezTo>
                  <a:cubicBezTo>
                    <a:pt x="0" y="28597"/>
                    <a:pt x="28597" y="0"/>
                    <a:pt x="63874" y="0"/>
                  </a:cubicBezTo>
                  <a:cubicBezTo>
                    <a:pt x="99151" y="0"/>
                    <a:pt x="127748" y="28597"/>
                    <a:pt x="127748" y="63874"/>
                  </a:cubicBezTo>
                  <a:close/>
                </a:path>
              </a:pathLst>
            </a:custGeom>
            <a:solidFill>
              <a:srgbClr val="2F2F2F"/>
            </a:solidFill>
            <a:ln w="1151" cap="flat">
              <a:noFill/>
              <a:prstDash val="solid"/>
              <a:miter/>
            </a:ln>
          </p:spPr>
          <p:txBody>
            <a:bodyPr anchor="ctr"/>
            <a:lstStyle/>
            <a:p>
              <a:endParaRPr lang="en-US"/>
            </a:p>
          </p:txBody>
        </p:sp>
        <p:sp>
          <p:nvSpPr>
            <p:cNvPr id="229" name="Freeform: Shape 228">
              <a:extLst>
                <a:ext uri="{FF2B5EF4-FFF2-40B4-BE49-F238E27FC236}">
                  <a16:creationId xmlns:a16="http://schemas.microsoft.com/office/drawing/2014/main" id="{13DC8177-EAA6-CBEA-57B0-7B434FA40B43}"/>
                </a:ext>
              </a:extLst>
            </p:cNvPr>
            <p:cNvSpPr/>
            <p:nvPr/>
          </p:nvSpPr>
          <p:spPr>
            <a:xfrm rot="-1922801">
              <a:off x="11352412" y="5549371"/>
              <a:ext cx="44710" cy="44710"/>
            </a:xfrm>
            <a:custGeom>
              <a:avLst/>
              <a:gdLst>
                <a:gd name="connsiteX0" fmla="*/ 44711 w 44710"/>
                <a:gd name="connsiteY0" fmla="*/ 22355 h 44710"/>
                <a:gd name="connsiteX1" fmla="*/ 22355 w 44710"/>
                <a:gd name="connsiteY1" fmla="*/ 44711 h 44710"/>
                <a:gd name="connsiteX2" fmla="*/ 0 w 44710"/>
                <a:gd name="connsiteY2" fmla="*/ 22355 h 44710"/>
                <a:gd name="connsiteX3" fmla="*/ 22355 w 44710"/>
                <a:gd name="connsiteY3" fmla="*/ 0 h 44710"/>
                <a:gd name="connsiteX4" fmla="*/ 44711 w 44710"/>
                <a:gd name="connsiteY4" fmla="*/ 22355 h 44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10" h="44710">
                  <a:moveTo>
                    <a:pt x="44711" y="22355"/>
                  </a:moveTo>
                  <a:cubicBezTo>
                    <a:pt x="44711" y="34702"/>
                    <a:pt x="34702" y="44711"/>
                    <a:pt x="22355" y="44711"/>
                  </a:cubicBezTo>
                  <a:cubicBezTo>
                    <a:pt x="10009" y="44711"/>
                    <a:pt x="0" y="34702"/>
                    <a:pt x="0" y="22355"/>
                  </a:cubicBezTo>
                  <a:cubicBezTo>
                    <a:pt x="0" y="10009"/>
                    <a:pt x="10009" y="0"/>
                    <a:pt x="22355" y="0"/>
                  </a:cubicBezTo>
                  <a:cubicBezTo>
                    <a:pt x="34702" y="0"/>
                    <a:pt x="44711" y="10009"/>
                    <a:pt x="44711" y="22355"/>
                  </a:cubicBezTo>
                  <a:close/>
                </a:path>
              </a:pathLst>
            </a:custGeom>
            <a:solidFill>
              <a:srgbClr val="737373"/>
            </a:solidFill>
            <a:ln w="1151" cap="flat">
              <a:noFill/>
              <a:prstDash val="solid"/>
              <a:miter/>
            </a:ln>
          </p:spPr>
          <p:txBody>
            <a:bodyPr anchor="ctr"/>
            <a:lstStyle/>
            <a:p>
              <a:endParaRPr lang="en-US"/>
            </a:p>
          </p:txBody>
        </p:sp>
      </p:grpSp>
      <p:sp>
        <p:nvSpPr>
          <p:cNvPr id="230" name="Freeform: Shape 229">
            <a:extLst>
              <a:ext uri="{FF2B5EF4-FFF2-40B4-BE49-F238E27FC236}">
                <a16:creationId xmlns:a16="http://schemas.microsoft.com/office/drawing/2014/main" id="{F82B98BA-84E4-8855-EB57-CD99FFECC2EF}"/>
              </a:ext>
            </a:extLst>
          </p:cNvPr>
          <p:cNvSpPr/>
          <p:nvPr/>
        </p:nvSpPr>
        <p:spPr>
          <a:xfrm>
            <a:off x="10920240" y="5425737"/>
            <a:ext cx="91834" cy="79531"/>
          </a:xfrm>
          <a:custGeom>
            <a:avLst/>
            <a:gdLst>
              <a:gd name="connsiteX0" fmla="*/ 68876 w 91834"/>
              <a:gd name="connsiteY0" fmla="*/ 79532 h 79531"/>
              <a:gd name="connsiteX1" fmla="*/ 22959 w 91834"/>
              <a:gd name="connsiteY1" fmla="*/ 79532 h 79531"/>
              <a:gd name="connsiteX2" fmla="*/ 0 w 91834"/>
              <a:gd name="connsiteY2" fmla="*/ 39765 h 79531"/>
              <a:gd name="connsiteX3" fmla="*/ 22959 w 91834"/>
              <a:gd name="connsiteY3" fmla="*/ 0 h 79531"/>
              <a:gd name="connsiteX4" fmla="*/ 68876 w 91834"/>
              <a:gd name="connsiteY4" fmla="*/ 0 h 79531"/>
              <a:gd name="connsiteX5" fmla="*/ 91834 w 91834"/>
              <a:gd name="connsiteY5" fmla="*/ 39766 h 79531"/>
              <a:gd name="connsiteX6" fmla="*/ 68876 w 91834"/>
              <a:gd name="connsiteY6" fmla="*/ 79532 h 79531"/>
              <a:gd name="connsiteX7" fmla="*/ 25592 w 91834"/>
              <a:gd name="connsiteY7" fmla="*/ 74969 h 79531"/>
              <a:gd name="connsiteX8" fmla="*/ 66241 w 91834"/>
              <a:gd name="connsiteY8" fmla="*/ 74969 h 79531"/>
              <a:gd name="connsiteX9" fmla="*/ 86566 w 91834"/>
              <a:gd name="connsiteY9" fmla="*/ 39765 h 79531"/>
              <a:gd name="connsiteX10" fmla="*/ 66242 w 91834"/>
              <a:gd name="connsiteY10" fmla="*/ 4562 h 79531"/>
              <a:gd name="connsiteX11" fmla="*/ 25593 w 91834"/>
              <a:gd name="connsiteY11" fmla="*/ 4562 h 79531"/>
              <a:gd name="connsiteX12" fmla="*/ 5268 w 91834"/>
              <a:gd name="connsiteY12" fmla="*/ 39765 h 79531"/>
              <a:gd name="connsiteX13" fmla="*/ 25592 w 91834"/>
              <a:gd name="connsiteY13" fmla="*/ 74969 h 7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834" h="79531">
                <a:moveTo>
                  <a:pt x="68876" y="79532"/>
                </a:moveTo>
                <a:lnTo>
                  <a:pt x="22959" y="79532"/>
                </a:lnTo>
                <a:lnTo>
                  <a:pt x="0" y="39765"/>
                </a:lnTo>
                <a:lnTo>
                  <a:pt x="22959" y="0"/>
                </a:lnTo>
                <a:lnTo>
                  <a:pt x="68876" y="0"/>
                </a:lnTo>
                <a:lnTo>
                  <a:pt x="91834" y="39766"/>
                </a:lnTo>
                <a:lnTo>
                  <a:pt x="68876" y="79532"/>
                </a:lnTo>
                <a:close/>
                <a:moveTo>
                  <a:pt x="25592" y="74969"/>
                </a:moveTo>
                <a:lnTo>
                  <a:pt x="66241" y="74969"/>
                </a:lnTo>
                <a:lnTo>
                  <a:pt x="86566" y="39765"/>
                </a:lnTo>
                <a:lnTo>
                  <a:pt x="66242" y="4562"/>
                </a:lnTo>
                <a:lnTo>
                  <a:pt x="25593" y="4562"/>
                </a:lnTo>
                <a:lnTo>
                  <a:pt x="5268" y="39765"/>
                </a:lnTo>
                <a:lnTo>
                  <a:pt x="25592" y="74969"/>
                </a:lnTo>
                <a:close/>
              </a:path>
            </a:pathLst>
          </a:custGeom>
          <a:solidFill>
            <a:srgbClr val="737373"/>
          </a:solidFill>
          <a:ln w="1151" cap="flat">
            <a:noFill/>
            <a:prstDash val="solid"/>
            <a:miter/>
          </a:ln>
        </p:spPr>
        <p:txBody>
          <a:bodyPr anchor="ctr"/>
          <a:lstStyle/>
          <a:p>
            <a:endParaRPr lang="en-US"/>
          </a:p>
        </p:txBody>
      </p:sp>
      <p:grpSp>
        <p:nvGrpSpPr>
          <p:cNvPr id="231" name="Graphic 200" descr="A school bus">
            <a:extLst>
              <a:ext uri="{FF2B5EF4-FFF2-40B4-BE49-F238E27FC236}">
                <a16:creationId xmlns:a16="http://schemas.microsoft.com/office/drawing/2014/main" id="{973D3046-A3E1-C285-DE37-6634639D01A6}"/>
              </a:ext>
            </a:extLst>
          </p:cNvPr>
          <p:cNvGrpSpPr/>
          <p:nvPr/>
        </p:nvGrpSpPr>
        <p:grpSpPr>
          <a:xfrm>
            <a:off x="10825109" y="5483691"/>
            <a:ext cx="176065" cy="176065"/>
            <a:chOff x="10825109" y="5483691"/>
            <a:chExt cx="176065" cy="176065"/>
          </a:xfrm>
        </p:grpSpPr>
        <p:sp>
          <p:nvSpPr>
            <p:cNvPr id="232" name="Freeform: Shape 231">
              <a:extLst>
                <a:ext uri="{FF2B5EF4-FFF2-40B4-BE49-F238E27FC236}">
                  <a16:creationId xmlns:a16="http://schemas.microsoft.com/office/drawing/2014/main" id="{B3C4DB24-DEAC-A363-776C-68A419C6B399}"/>
                </a:ext>
              </a:extLst>
            </p:cNvPr>
            <p:cNvSpPr/>
            <p:nvPr/>
          </p:nvSpPr>
          <p:spPr>
            <a:xfrm rot="-1922801">
              <a:off x="10849268" y="5507849"/>
              <a:ext cx="127747" cy="127747"/>
            </a:xfrm>
            <a:custGeom>
              <a:avLst/>
              <a:gdLst>
                <a:gd name="connsiteX0" fmla="*/ 127748 w 127747"/>
                <a:gd name="connsiteY0" fmla="*/ 63874 h 127747"/>
                <a:gd name="connsiteX1" fmla="*/ 63874 w 127747"/>
                <a:gd name="connsiteY1" fmla="*/ 127748 h 127747"/>
                <a:gd name="connsiteX2" fmla="*/ 0 w 127747"/>
                <a:gd name="connsiteY2" fmla="*/ 63874 h 127747"/>
                <a:gd name="connsiteX3" fmla="*/ 63874 w 127747"/>
                <a:gd name="connsiteY3" fmla="*/ 0 h 127747"/>
                <a:gd name="connsiteX4" fmla="*/ 127748 w 127747"/>
                <a:gd name="connsiteY4" fmla="*/ 63874 h 127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747" h="127747">
                  <a:moveTo>
                    <a:pt x="127748" y="63874"/>
                  </a:moveTo>
                  <a:cubicBezTo>
                    <a:pt x="127748" y="99151"/>
                    <a:pt x="99151" y="127748"/>
                    <a:pt x="63874" y="127748"/>
                  </a:cubicBezTo>
                  <a:cubicBezTo>
                    <a:pt x="28597" y="127748"/>
                    <a:pt x="0" y="99151"/>
                    <a:pt x="0" y="63874"/>
                  </a:cubicBezTo>
                  <a:cubicBezTo>
                    <a:pt x="0" y="28597"/>
                    <a:pt x="28597" y="0"/>
                    <a:pt x="63874" y="0"/>
                  </a:cubicBezTo>
                  <a:cubicBezTo>
                    <a:pt x="99151" y="0"/>
                    <a:pt x="127748" y="28597"/>
                    <a:pt x="127748" y="63874"/>
                  </a:cubicBezTo>
                  <a:close/>
                </a:path>
              </a:pathLst>
            </a:custGeom>
            <a:solidFill>
              <a:srgbClr val="2F2F2F"/>
            </a:solidFill>
            <a:ln w="1151" cap="flat">
              <a:noFill/>
              <a:prstDash val="solid"/>
              <a:miter/>
            </a:ln>
          </p:spPr>
          <p:txBody>
            <a:bodyPr anchor="ctr"/>
            <a:lstStyle/>
            <a:p>
              <a:endParaRPr lang="en-US"/>
            </a:p>
          </p:txBody>
        </p:sp>
        <p:sp>
          <p:nvSpPr>
            <p:cNvPr id="233" name="Freeform: Shape 232">
              <a:extLst>
                <a:ext uri="{FF2B5EF4-FFF2-40B4-BE49-F238E27FC236}">
                  <a16:creationId xmlns:a16="http://schemas.microsoft.com/office/drawing/2014/main" id="{F947AEA8-CD78-0309-DFA2-4DFDE2B6C063}"/>
                </a:ext>
              </a:extLst>
            </p:cNvPr>
            <p:cNvSpPr/>
            <p:nvPr/>
          </p:nvSpPr>
          <p:spPr>
            <a:xfrm rot="-1922801">
              <a:off x="10890787" y="5549369"/>
              <a:ext cx="44710" cy="44710"/>
            </a:xfrm>
            <a:custGeom>
              <a:avLst/>
              <a:gdLst>
                <a:gd name="connsiteX0" fmla="*/ 44711 w 44710"/>
                <a:gd name="connsiteY0" fmla="*/ 22355 h 44710"/>
                <a:gd name="connsiteX1" fmla="*/ 22355 w 44710"/>
                <a:gd name="connsiteY1" fmla="*/ 44711 h 44710"/>
                <a:gd name="connsiteX2" fmla="*/ 0 w 44710"/>
                <a:gd name="connsiteY2" fmla="*/ 22355 h 44710"/>
                <a:gd name="connsiteX3" fmla="*/ 22355 w 44710"/>
                <a:gd name="connsiteY3" fmla="*/ 0 h 44710"/>
                <a:gd name="connsiteX4" fmla="*/ 44711 w 44710"/>
                <a:gd name="connsiteY4" fmla="*/ 22355 h 44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10" h="44710">
                  <a:moveTo>
                    <a:pt x="44711" y="22355"/>
                  </a:moveTo>
                  <a:cubicBezTo>
                    <a:pt x="44711" y="34702"/>
                    <a:pt x="34702" y="44711"/>
                    <a:pt x="22355" y="44711"/>
                  </a:cubicBezTo>
                  <a:cubicBezTo>
                    <a:pt x="10009" y="44711"/>
                    <a:pt x="0" y="34702"/>
                    <a:pt x="0" y="22355"/>
                  </a:cubicBezTo>
                  <a:cubicBezTo>
                    <a:pt x="0" y="10009"/>
                    <a:pt x="10009" y="0"/>
                    <a:pt x="22355" y="0"/>
                  </a:cubicBezTo>
                  <a:cubicBezTo>
                    <a:pt x="34702" y="0"/>
                    <a:pt x="44711" y="10009"/>
                    <a:pt x="44711" y="22355"/>
                  </a:cubicBezTo>
                  <a:close/>
                </a:path>
              </a:pathLst>
            </a:custGeom>
            <a:solidFill>
              <a:srgbClr val="737373"/>
            </a:solidFill>
            <a:ln w="1151" cap="flat">
              <a:noFill/>
              <a:prstDash val="solid"/>
              <a:miter/>
            </a:ln>
          </p:spPr>
          <p:txBody>
            <a:bodyPr anchor="ctr"/>
            <a:lstStyle/>
            <a:p>
              <a:endParaRPr lang="en-US"/>
            </a:p>
          </p:txBody>
        </p:sp>
      </p:grpSp>
      <p:grpSp>
        <p:nvGrpSpPr>
          <p:cNvPr id="234" name="Graphic 200" descr="A school bus">
            <a:extLst>
              <a:ext uri="{FF2B5EF4-FFF2-40B4-BE49-F238E27FC236}">
                <a16:creationId xmlns:a16="http://schemas.microsoft.com/office/drawing/2014/main" id="{625D65FD-4F4B-FDE9-7406-4C05C1066638}"/>
              </a:ext>
            </a:extLst>
          </p:cNvPr>
          <p:cNvGrpSpPr/>
          <p:nvPr/>
        </p:nvGrpSpPr>
        <p:grpSpPr>
          <a:xfrm>
            <a:off x="10718761" y="5394222"/>
            <a:ext cx="126350" cy="110659"/>
            <a:chOff x="10718761" y="5394222"/>
            <a:chExt cx="126350" cy="110659"/>
          </a:xfrm>
        </p:grpSpPr>
        <p:sp>
          <p:nvSpPr>
            <p:cNvPr id="235" name="Freeform: Shape 234">
              <a:extLst>
                <a:ext uri="{FF2B5EF4-FFF2-40B4-BE49-F238E27FC236}">
                  <a16:creationId xmlns:a16="http://schemas.microsoft.com/office/drawing/2014/main" id="{D0AFC30A-18A7-A974-13D9-6E7550B95D4B}"/>
                </a:ext>
              </a:extLst>
            </p:cNvPr>
            <p:cNvSpPr/>
            <p:nvPr/>
          </p:nvSpPr>
          <p:spPr>
            <a:xfrm>
              <a:off x="10718761" y="5394222"/>
              <a:ext cx="65832" cy="42201"/>
            </a:xfrm>
            <a:custGeom>
              <a:avLst/>
              <a:gdLst>
                <a:gd name="connsiteX0" fmla="*/ 65832 w 65832"/>
                <a:gd name="connsiteY0" fmla="*/ 21101 h 42201"/>
                <a:gd name="connsiteX1" fmla="*/ 32916 w 65832"/>
                <a:gd name="connsiteY1" fmla="*/ 42202 h 42201"/>
                <a:gd name="connsiteX2" fmla="*/ 0 w 65832"/>
                <a:gd name="connsiteY2" fmla="*/ 21101 h 42201"/>
                <a:gd name="connsiteX3" fmla="*/ 32916 w 65832"/>
                <a:gd name="connsiteY3" fmla="*/ 0 h 42201"/>
                <a:gd name="connsiteX4" fmla="*/ 65832 w 65832"/>
                <a:gd name="connsiteY4" fmla="*/ 21101 h 42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2" h="42201">
                  <a:moveTo>
                    <a:pt x="65832" y="21101"/>
                  </a:moveTo>
                  <a:cubicBezTo>
                    <a:pt x="65832" y="32754"/>
                    <a:pt x="51095" y="42202"/>
                    <a:pt x="32916" y="42202"/>
                  </a:cubicBezTo>
                  <a:cubicBezTo>
                    <a:pt x="14737" y="42202"/>
                    <a:pt x="0" y="32754"/>
                    <a:pt x="0" y="21101"/>
                  </a:cubicBezTo>
                  <a:cubicBezTo>
                    <a:pt x="0" y="9447"/>
                    <a:pt x="14737" y="0"/>
                    <a:pt x="32916" y="0"/>
                  </a:cubicBezTo>
                  <a:cubicBezTo>
                    <a:pt x="51095" y="0"/>
                    <a:pt x="65832" y="9447"/>
                    <a:pt x="65832" y="21101"/>
                  </a:cubicBezTo>
                  <a:close/>
                </a:path>
              </a:pathLst>
            </a:custGeom>
            <a:solidFill>
              <a:srgbClr val="2F2F2F"/>
            </a:solidFill>
            <a:ln w="1151" cap="flat">
              <a:noFill/>
              <a:prstDash val="solid"/>
              <a:miter/>
            </a:ln>
          </p:spPr>
          <p:txBody>
            <a:bodyPr anchor="ctr"/>
            <a:lstStyle/>
            <a:p>
              <a:endParaRPr lang="en-US"/>
            </a:p>
          </p:txBody>
        </p:sp>
        <p:sp>
          <p:nvSpPr>
            <p:cNvPr id="236" name="Freeform: Shape 235">
              <a:extLst>
                <a:ext uri="{FF2B5EF4-FFF2-40B4-BE49-F238E27FC236}">
                  <a16:creationId xmlns:a16="http://schemas.microsoft.com/office/drawing/2014/main" id="{2C67240B-6175-CF7C-5979-A5D173C4286C}"/>
                </a:ext>
              </a:extLst>
            </p:cNvPr>
            <p:cNvSpPr/>
            <p:nvPr/>
          </p:nvSpPr>
          <p:spPr>
            <a:xfrm>
              <a:off x="10748453" y="5413635"/>
              <a:ext cx="96657" cy="91246"/>
            </a:xfrm>
            <a:custGeom>
              <a:avLst/>
              <a:gdLst>
                <a:gd name="connsiteX0" fmla="*/ 96658 w 96657"/>
                <a:gd name="connsiteY0" fmla="*/ 91247 h 91246"/>
                <a:gd name="connsiteX1" fmla="*/ 0 w 96657"/>
                <a:gd name="connsiteY1" fmla="*/ 3376 h 91246"/>
                <a:gd name="connsiteX2" fmla="*/ 3069 w 96657"/>
                <a:gd name="connsiteY2" fmla="*/ 0 h 91246"/>
                <a:gd name="connsiteX3" fmla="*/ 92095 w 96657"/>
                <a:gd name="connsiteY3" fmla="*/ 80933 h 91246"/>
                <a:gd name="connsiteX4" fmla="*/ 92095 w 96657"/>
                <a:gd name="connsiteY4" fmla="*/ 48109 h 91246"/>
                <a:gd name="connsiteX5" fmla="*/ 96658 w 96657"/>
                <a:gd name="connsiteY5" fmla="*/ 48109 h 9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657" h="91246">
                  <a:moveTo>
                    <a:pt x="96658" y="91247"/>
                  </a:moveTo>
                  <a:lnTo>
                    <a:pt x="0" y="3376"/>
                  </a:lnTo>
                  <a:lnTo>
                    <a:pt x="3069" y="0"/>
                  </a:lnTo>
                  <a:lnTo>
                    <a:pt x="92095" y="80933"/>
                  </a:lnTo>
                  <a:lnTo>
                    <a:pt x="92095" y="48109"/>
                  </a:lnTo>
                  <a:lnTo>
                    <a:pt x="96658" y="48109"/>
                  </a:lnTo>
                  <a:close/>
                </a:path>
              </a:pathLst>
            </a:custGeom>
            <a:solidFill>
              <a:srgbClr val="737373"/>
            </a:solidFill>
            <a:ln w="1151" cap="flat">
              <a:noFill/>
              <a:prstDash val="solid"/>
              <a:miter/>
            </a:ln>
          </p:spPr>
          <p:txBody>
            <a:bodyPr anchor="ctr"/>
            <a:lstStyle/>
            <a:p>
              <a:endParaRPr lang="en-US"/>
            </a:p>
          </p:txBody>
        </p:sp>
      </p:grpSp>
      <p:grpSp>
        <p:nvGrpSpPr>
          <p:cNvPr id="237" name="Graphic 200" descr="A school bus">
            <a:extLst>
              <a:ext uri="{FF2B5EF4-FFF2-40B4-BE49-F238E27FC236}">
                <a16:creationId xmlns:a16="http://schemas.microsoft.com/office/drawing/2014/main" id="{2B6CDD8C-1808-E197-9775-77445C7B1876}"/>
              </a:ext>
            </a:extLst>
          </p:cNvPr>
          <p:cNvGrpSpPr/>
          <p:nvPr/>
        </p:nvGrpSpPr>
        <p:grpSpPr>
          <a:xfrm>
            <a:off x="10607888" y="5459306"/>
            <a:ext cx="208776" cy="132414"/>
            <a:chOff x="10607888" y="5459306"/>
            <a:chExt cx="208776" cy="132414"/>
          </a:xfrm>
        </p:grpSpPr>
        <p:sp>
          <p:nvSpPr>
            <p:cNvPr id="238" name="Freeform: Shape 237">
              <a:extLst>
                <a:ext uri="{FF2B5EF4-FFF2-40B4-BE49-F238E27FC236}">
                  <a16:creationId xmlns:a16="http://schemas.microsoft.com/office/drawing/2014/main" id="{1E194234-1DC8-EF07-8E76-F34BF77A190E}"/>
                </a:ext>
              </a:extLst>
            </p:cNvPr>
            <p:cNvSpPr/>
            <p:nvPr/>
          </p:nvSpPr>
          <p:spPr>
            <a:xfrm>
              <a:off x="10607888" y="5459306"/>
              <a:ext cx="208776" cy="121074"/>
            </a:xfrm>
            <a:custGeom>
              <a:avLst/>
              <a:gdLst>
                <a:gd name="connsiteX0" fmla="*/ 153072 w 208776"/>
                <a:gd name="connsiteY0" fmla="*/ 65985 h 121074"/>
                <a:gd name="connsiteX1" fmla="*/ 153072 w 208776"/>
                <a:gd name="connsiteY1" fmla="*/ 36968 h 121074"/>
                <a:gd name="connsiteX2" fmla="*/ 116103 w 208776"/>
                <a:gd name="connsiteY2" fmla="*/ 0 h 121074"/>
                <a:gd name="connsiteX3" fmla="*/ 65126 w 208776"/>
                <a:gd name="connsiteY3" fmla="*/ 0 h 121074"/>
                <a:gd name="connsiteX4" fmla="*/ 28157 w 208776"/>
                <a:gd name="connsiteY4" fmla="*/ 36968 h 121074"/>
                <a:gd name="connsiteX5" fmla="*/ 28157 w 208776"/>
                <a:gd name="connsiteY5" fmla="*/ 65985 h 121074"/>
                <a:gd name="connsiteX6" fmla="*/ 0 w 208776"/>
                <a:gd name="connsiteY6" fmla="*/ 86750 h 121074"/>
                <a:gd name="connsiteX7" fmla="*/ 0 w 208776"/>
                <a:gd name="connsiteY7" fmla="*/ 121074 h 121074"/>
                <a:gd name="connsiteX8" fmla="*/ 208777 w 208776"/>
                <a:gd name="connsiteY8" fmla="*/ 121074 h 121074"/>
                <a:gd name="connsiteX9" fmla="*/ 208777 w 208776"/>
                <a:gd name="connsiteY9" fmla="*/ 86711 h 121074"/>
                <a:gd name="connsiteX10" fmla="*/ 153072 w 208776"/>
                <a:gd name="connsiteY10" fmla="*/ 65985 h 12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8776" h="121074">
                  <a:moveTo>
                    <a:pt x="153072" y="65985"/>
                  </a:moveTo>
                  <a:lnTo>
                    <a:pt x="153072" y="36968"/>
                  </a:lnTo>
                  <a:cubicBezTo>
                    <a:pt x="153072" y="16551"/>
                    <a:pt x="136521" y="0"/>
                    <a:pt x="116103" y="0"/>
                  </a:cubicBezTo>
                  <a:lnTo>
                    <a:pt x="65126" y="0"/>
                  </a:lnTo>
                  <a:cubicBezTo>
                    <a:pt x="44708" y="0"/>
                    <a:pt x="28157" y="16551"/>
                    <a:pt x="28157" y="36968"/>
                  </a:cubicBezTo>
                  <a:lnTo>
                    <a:pt x="28157" y="65985"/>
                  </a:lnTo>
                  <a:lnTo>
                    <a:pt x="0" y="86750"/>
                  </a:lnTo>
                  <a:lnTo>
                    <a:pt x="0" y="121074"/>
                  </a:lnTo>
                  <a:lnTo>
                    <a:pt x="208777" y="121074"/>
                  </a:lnTo>
                  <a:lnTo>
                    <a:pt x="208777" y="86711"/>
                  </a:lnTo>
                  <a:lnTo>
                    <a:pt x="153072" y="65985"/>
                  </a:lnTo>
                  <a:close/>
                </a:path>
              </a:pathLst>
            </a:custGeom>
            <a:solidFill>
              <a:srgbClr val="2F2F2F"/>
            </a:solidFill>
            <a:ln w="1151" cap="flat">
              <a:noFill/>
              <a:prstDash val="solid"/>
              <a:miter/>
            </a:ln>
          </p:spPr>
          <p:txBody>
            <a:bodyPr anchor="ctr"/>
            <a:lstStyle/>
            <a:p>
              <a:endParaRPr lang="en-US"/>
            </a:p>
          </p:txBody>
        </p:sp>
        <p:sp>
          <p:nvSpPr>
            <p:cNvPr id="239" name="Freeform: Shape 238">
              <a:extLst>
                <a:ext uri="{FF2B5EF4-FFF2-40B4-BE49-F238E27FC236}">
                  <a16:creationId xmlns:a16="http://schemas.microsoft.com/office/drawing/2014/main" id="{5929E026-F064-D583-302E-DD2F004E7995}"/>
                </a:ext>
              </a:extLst>
            </p:cNvPr>
            <p:cNvSpPr/>
            <p:nvPr/>
          </p:nvSpPr>
          <p:spPr>
            <a:xfrm>
              <a:off x="10649551" y="5566401"/>
              <a:ext cx="77649" cy="25320"/>
            </a:xfrm>
            <a:custGeom>
              <a:avLst/>
              <a:gdLst>
                <a:gd name="connsiteX0" fmla="*/ 0 w 77649"/>
                <a:gd name="connsiteY0" fmla="*/ 0 h 25320"/>
                <a:gd name="connsiteX1" fmla="*/ 77650 w 77649"/>
                <a:gd name="connsiteY1" fmla="*/ 0 h 25320"/>
                <a:gd name="connsiteX2" fmla="*/ 77650 w 77649"/>
                <a:gd name="connsiteY2" fmla="*/ 25320 h 25320"/>
                <a:gd name="connsiteX3" fmla="*/ 0 w 77649"/>
                <a:gd name="connsiteY3" fmla="*/ 25320 h 25320"/>
              </a:gdLst>
              <a:ahLst/>
              <a:cxnLst>
                <a:cxn ang="0">
                  <a:pos x="connsiteX0" y="connsiteY0"/>
                </a:cxn>
                <a:cxn ang="0">
                  <a:pos x="connsiteX1" y="connsiteY1"/>
                </a:cxn>
                <a:cxn ang="0">
                  <a:pos x="connsiteX2" y="connsiteY2"/>
                </a:cxn>
                <a:cxn ang="0">
                  <a:pos x="connsiteX3" y="connsiteY3"/>
                </a:cxn>
              </a:cxnLst>
              <a:rect l="l" t="t" r="r" b="b"/>
              <a:pathLst>
                <a:path w="77649" h="25320">
                  <a:moveTo>
                    <a:pt x="0" y="0"/>
                  </a:moveTo>
                  <a:lnTo>
                    <a:pt x="77650" y="0"/>
                  </a:lnTo>
                  <a:lnTo>
                    <a:pt x="77650" y="25320"/>
                  </a:lnTo>
                  <a:lnTo>
                    <a:pt x="0" y="25320"/>
                  </a:lnTo>
                  <a:close/>
                </a:path>
              </a:pathLst>
            </a:custGeom>
            <a:solidFill>
              <a:schemeClr val="accent4"/>
            </a:solidFill>
            <a:ln w="1151" cap="flat">
              <a:noFill/>
              <a:prstDash val="solid"/>
              <a:miter/>
            </a:ln>
          </p:spPr>
          <p:txBody>
            <a:bodyPr anchor="ctr"/>
            <a:lstStyle/>
            <a:p>
              <a:endParaRPr lang="en-US"/>
            </a:p>
          </p:txBody>
        </p:sp>
        <p:sp>
          <p:nvSpPr>
            <p:cNvPr id="240" name="Freeform: Shape 239">
              <a:extLst>
                <a:ext uri="{FF2B5EF4-FFF2-40B4-BE49-F238E27FC236}">
                  <a16:creationId xmlns:a16="http://schemas.microsoft.com/office/drawing/2014/main" id="{5331CFCE-C52A-83B5-C7A0-0BFD85B81D4A}"/>
                </a:ext>
              </a:extLst>
            </p:cNvPr>
            <p:cNvSpPr/>
            <p:nvPr/>
          </p:nvSpPr>
          <p:spPr>
            <a:xfrm>
              <a:off x="10754208" y="5510697"/>
              <a:ext cx="62457" cy="35448"/>
            </a:xfrm>
            <a:custGeom>
              <a:avLst/>
              <a:gdLst>
                <a:gd name="connsiteX0" fmla="*/ 62458 w 62457"/>
                <a:gd name="connsiteY0" fmla="*/ 35448 h 35448"/>
                <a:gd name="connsiteX1" fmla="*/ 0 w 62457"/>
                <a:gd name="connsiteY1" fmla="*/ 35448 h 35448"/>
                <a:gd name="connsiteX2" fmla="*/ 0 w 62457"/>
                <a:gd name="connsiteY2" fmla="*/ 20256 h 35448"/>
                <a:gd name="connsiteX3" fmla="*/ 20256 w 62457"/>
                <a:gd name="connsiteY3" fmla="*/ 0 h 35448"/>
                <a:gd name="connsiteX4" fmla="*/ 62456 w 62457"/>
                <a:gd name="connsiteY4" fmla="*/ 0 h 35448"/>
                <a:gd name="connsiteX5" fmla="*/ 62458 w 62457"/>
                <a:gd name="connsiteY5" fmla="*/ 35448 h 3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57" h="35448">
                  <a:moveTo>
                    <a:pt x="62458" y="35448"/>
                  </a:moveTo>
                  <a:lnTo>
                    <a:pt x="0" y="35448"/>
                  </a:lnTo>
                  <a:lnTo>
                    <a:pt x="0" y="20256"/>
                  </a:lnTo>
                  <a:cubicBezTo>
                    <a:pt x="0" y="9139"/>
                    <a:pt x="9139" y="0"/>
                    <a:pt x="20256" y="0"/>
                  </a:cubicBezTo>
                  <a:lnTo>
                    <a:pt x="62456" y="0"/>
                  </a:lnTo>
                  <a:lnTo>
                    <a:pt x="62458" y="35448"/>
                  </a:lnTo>
                  <a:close/>
                </a:path>
              </a:pathLst>
            </a:custGeom>
            <a:solidFill>
              <a:srgbClr val="FFFFFF"/>
            </a:solidFill>
            <a:ln w="1151" cap="flat">
              <a:noFill/>
              <a:prstDash val="solid"/>
              <a:miter/>
            </a:ln>
          </p:spPr>
          <p:txBody>
            <a:bodyPr anchor="ctr"/>
            <a:lstStyle/>
            <a:p>
              <a:endParaRPr lang="en-US"/>
            </a:p>
          </p:txBody>
        </p:sp>
        <p:sp>
          <p:nvSpPr>
            <p:cNvPr id="241" name="Freeform: Shape 240">
              <a:extLst>
                <a:ext uri="{FF2B5EF4-FFF2-40B4-BE49-F238E27FC236}">
                  <a16:creationId xmlns:a16="http://schemas.microsoft.com/office/drawing/2014/main" id="{4BEE6831-1C6E-1041-BC0E-BAE882A3F874}"/>
                </a:ext>
              </a:extLst>
            </p:cNvPr>
            <p:cNvSpPr/>
            <p:nvPr/>
          </p:nvSpPr>
          <p:spPr>
            <a:xfrm>
              <a:off x="10607888" y="5510697"/>
              <a:ext cx="34909" cy="35448"/>
            </a:xfrm>
            <a:custGeom>
              <a:avLst/>
              <a:gdLst>
                <a:gd name="connsiteX0" fmla="*/ 0 w 34909"/>
                <a:gd name="connsiteY0" fmla="*/ 35448 h 35448"/>
                <a:gd name="connsiteX1" fmla="*/ 34910 w 34909"/>
                <a:gd name="connsiteY1" fmla="*/ 35448 h 35448"/>
                <a:gd name="connsiteX2" fmla="*/ 34910 w 34909"/>
                <a:gd name="connsiteY2" fmla="*/ 20413 h 35448"/>
                <a:gd name="connsiteX3" fmla="*/ 14654 w 34909"/>
                <a:gd name="connsiteY3" fmla="*/ 0 h 35448"/>
                <a:gd name="connsiteX4" fmla="*/ 0 w 34909"/>
                <a:gd name="connsiteY4" fmla="*/ 0 h 35448"/>
                <a:gd name="connsiteX5" fmla="*/ 0 w 34909"/>
                <a:gd name="connsiteY5" fmla="*/ 35448 h 3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09" h="35448">
                  <a:moveTo>
                    <a:pt x="0" y="35448"/>
                  </a:moveTo>
                  <a:lnTo>
                    <a:pt x="34910" y="35448"/>
                  </a:lnTo>
                  <a:lnTo>
                    <a:pt x="34910" y="20413"/>
                  </a:lnTo>
                  <a:cubicBezTo>
                    <a:pt x="34910" y="9296"/>
                    <a:pt x="25771" y="0"/>
                    <a:pt x="14654" y="0"/>
                  </a:cubicBezTo>
                  <a:lnTo>
                    <a:pt x="0" y="0"/>
                  </a:lnTo>
                  <a:lnTo>
                    <a:pt x="0" y="35448"/>
                  </a:lnTo>
                  <a:close/>
                </a:path>
              </a:pathLst>
            </a:custGeom>
            <a:solidFill>
              <a:srgbClr val="FFFFFF"/>
            </a:solidFill>
            <a:ln w="1151" cap="flat">
              <a:noFill/>
              <a:prstDash val="solid"/>
              <a:miter/>
            </a:ln>
          </p:spPr>
          <p:txBody>
            <a:bodyPr anchor="ctr"/>
            <a:lstStyle/>
            <a:p>
              <a:endParaRPr lang="en-US"/>
            </a:p>
          </p:txBody>
        </p:sp>
      </p:grpSp>
      <p:grpSp>
        <p:nvGrpSpPr>
          <p:cNvPr id="242" name="Graphic 200" descr="A school bus">
            <a:extLst>
              <a:ext uri="{FF2B5EF4-FFF2-40B4-BE49-F238E27FC236}">
                <a16:creationId xmlns:a16="http://schemas.microsoft.com/office/drawing/2014/main" id="{957E48A0-D4DD-C6FC-5F1F-E8EC1FE9A671}"/>
              </a:ext>
            </a:extLst>
          </p:cNvPr>
          <p:cNvGrpSpPr/>
          <p:nvPr/>
        </p:nvGrpSpPr>
        <p:grpSpPr>
          <a:xfrm>
            <a:off x="10746797" y="5242300"/>
            <a:ext cx="222796" cy="140737"/>
            <a:chOff x="10746797" y="5242300"/>
            <a:chExt cx="222796" cy="140737"/>
          </a:xfrm>
        </p:grpSpPr>
        <p:sp>
          <p:nvSpPr>
            <p:cNvPr id="243" name="Freeform: Shape 242">
              <a:extLst>
                <a:ext uri="{FF2B5EF4-FFF2-40B4-BE49-F238E27FC236}">
                  <a16:creationId xmlns:a16="http://schemas.microsoft.com/office/drawing/2014/main" id="{622845B5-E6AE-CE13-CE06-565CC86B5668}"/>
                </a:ext>
              </a:extLst>
            </p:cNvPr>
            <p:cNvSpPr/>
            <p:nvPr/>
          </p:nvSpPr>
          <p:spPr>
            <a:xfrm>
              <a:off x="10790951" y="5242300"/>
              <a:ext cx="138418" cy="47251"/>
            </a:xfrm>
            <a:custGeom>
              <a:avLst/>
              <a:gdLst>
                <a:gd name="connsiteX0" fmla="*/ 0 w 138418"/>
                <a:gd name="connsiteY0" fmla="*/ 33761 h 47251"/>
                <a:gd name="connsiteX1" fmla="*/ 71011 w 138418"/>
                <a:gd name="connsiteY1" fmla="*/ 47252 h 47251"/>
                <a:gd name="connsiteX2" fmla="*/ 138419 w 138418"/>
                <a:gd name="connsiteY2" fmla="*/ 33761 h 47251"/>
                <a:gd name="connsiteX3" fmla="*/ 138419 w 138418"/>
                <a:gd name="connsiteY3" fmla="*/ 33761 h 47251"/>
                <a:gd name="connsiteX4" fmla="*/ 104658 w 138418"/>
                <a:gd name="connsiteY4" fmla="*/ 0 h 47251"/>
                <a:gd name="connsiteX5" fmla="*/ 33761 w 138418"/>
                <a:gd name="connsiteY5" fmla="*/ 0 h 47251"/>
                <a:gd name="connsiteX6" fmla="*/ 0 w 138418"/>
                <a:gd name="connsiteY6" fmla="*/ 33761 h 47251"/>
                <a:gd name="connsiteX7" fmla="*/ 0 w 138418"/>
                <a:gd name="connsiteY7" fmla="*/ 33761 h 4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418" h="47251">
                  <a:moveTo>
                    <a:pt x="0" y="33761"/>
                  </a:moveTo>
                  <a:cubicBezTo>
                    <a:pt x="0" y="33761"/>
                    <a:pt x="19611" y="47252"/>
                    <a:pt x="71011" y="47252"/>
                  </a:cubicBezTo>
                  <a:cubicBezTo>
                    <a:pt x="122412" y="47252"/>
                    <a:pt x="138419" y="33761"/>
                    <a:pt x="138419" y="33761"/>
                  </a:cubicBezTo>
                  <a:lnTo>
                    <a:pt x="138419" y="33761"/>
                  </a:lnTo>
                  <a:cubicBezTo>
                    <a:pt x="138419" y="15116"/>
                    <a:pt x="123304" y="0"/>
                    <a:pt x="104658" y="0"/>
                  </a:cubicBezTo>
                  <a:lnTo>
                    <a:pt x="33761" y="0"/>
                  </a:lnTo>
                  <a:cubicBezTo>
                    <a:pt x="15115" y="0"/>
                    <a:pt x="0" y="15115"/>
                    <a:pt x="0" y="33761"/>
                  </a:cubicBezTo>
                  <a:lnTo>
                    <a:pt x="0" y="33761"/>
                  </a:lnTo>
                  <a:close/>
                </a:path>
              </a:pathLst>
            </a:custGeom>
            <a:solidFill>
              <a:srgbClr val="2F2F2F"/>
            </a:solidFill>
            <a:ln w="1151" cap="flat">
              <a:noFill/>
              <a:prstDash val="solid"/>
              <a:miter/>
            </a:ln>
          </p:spPr>
          <p:txBody>
            <a:bodyPr anchor="ctr"/>
            <a:lstStyle/>
            <a:p>
              <a:endParaRPr lang="en-US"/>
            </a:p>
          </p:txBody>
        </p:sp>
        <p:sp>
          <p:nvSpPr>
            <p:cNvPr id="244" name="Freeform: Shape 243">
              <a:extLst>
                <a:ext uri="{FF2B5EF4-FFF2-40B4-BE49-F238E27FC236}">
                  <a16:creationId xmlns:a16="http://schemas.microsoft.com/office/drawing/2014/main" id="{D551DBAD-AC99-405E-25AC-A26B3ACCFC4D}"/>
                </a:ext>
              </a:extLst>
            </p:cNvPr>
            <p:cNvSpPr/>
            <p:nvPr/>
          </p:nvSpPr>
          <p:spPr>
            <a:xfrm>
              <a:off x="10746797" y="5303069"/>
              <a:ext cx="52615" cy="67521"/>
            </a:xfrm>
            <a:custGeom>
              <a:avLst/>
              <a:gdLst>
                <a:gd name="connsiteX0" fmla="*/ 52615 w 52615"/>
                <a:gd name="connsiteY0" fmla="*/ 0 h 67521"/>
                <a:gd name="connsiteX1" fmla="*/ 0 w 52615"/>
                <a:gd name="connsiteY1" fmla="*/ 0 h 67521"/>
                <a:gd name="connsiteX2" fmla="*/ 0 w 52615"/>
                <a:gd name="connsiteY2" fmla="*/ 38825 h 67521"/>
                <a:gd name="connsiteX3" fmla="*/ 28697 w 52615"/>
                <a:gd name="connsiteY3" fmla="*/ 67522 h 67521"/>
                <a:gd name="connsiteX4" fmla="*/ 28697 w 52615"/>
                <a:gd name="connsiteY4" fmla="*/ 67522 h 67521"/>
                <a:gd name="connsiteX5" fmla="*/ 28697 w 52615"/>
                <a:gd name="connsiteY5" fmla="*/ 6752 h 67521"/>
                <a:gd name="connsiteX6" fmla="*/ 52615 w 52615"/>
                <a:gd name="connsiteY6" fmla="*/ 6752 h 67521"/>
                <a:gd name="connsiteX7" fmla="*/ 52615 w 52615"/>
                <a:gd name="connsiteY7" fmla="*/ 0 h 6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15" h="67521">
                  <a:moveTo>
                    <a:pt x="52615" y="0"/>
                  </a:moveTo>
                  <a:lnTo>
                    <a:pt x="0" y="0"/>
                  </a:lnTo>
                  <a:lnTo>
                    <a:pt x="0" y="38825"/>
                  </a:lnTo>
                  <a:cubicBezTo>
                    <a:pt x="0" y="54674"/>
                    <a:pt x="12848" y="67522"/>
                    <a:pt x="28697" y="67522"/>
                  </a:cubicBezTo>
                  <a:lnTo>
                    <a:pt x="28697" y="67522"/>
                  </a:lnTo>
                  <a:lnTo>
                    <a:pt x="28697" y="6752"/>
                  </a:lnTo>
                  <a:lnTo>
                    <a:pt x="52615" y="6752"/>
                  </a:lnTo>
                  <a:lnTo>
                    <a:pt x="52615" y="0"/>
                  </a:lnTo>
                  <a:close/>
                </a:path>
              </a:pathLst>
            </a:custGeom>
            <a:solidFill>
              <a:srgbClr val="505050"/>
            </a:solidFill>
            <a:ln w="1151" cap="flat">
              <a:noFill/>
              <a:prstDash val="solid"/>
              <a:miter/>
            </a:ln>
          </p:spPr>
          <p:txBody>
            <a:bodyPr anchor="ctr"/>
            <a:lstStyle/>
            <a:p>
              <a:endParaRPr lang="en-US"/>
            </a:p>
          </p:txBody>
        </p:sp>
        <p:sp>
          <p:nvSpPr>
            <p:cNvPr id="245" name="Freeform: Shape 244">
              <a:extLst>
                <a:ext uri="{FF2B5EF4-FFF2-40B4-BE49-F238E27FC236}">
                  <a16:creationId xmlns:a16="http://schemas.microsoft.com/office/drawing/2014/main" id="{076DA418-4027-2C26-FDC8-C6CFC359AADC}"/>
                </a:ext>
              </a:extLst>
            </p:cNvPr>
            <p:cNvSpPr/>
            <p:nvPr/>
          </p:nvSpPr>
          <p:spPr>
            <a:xfrm>
              <a:off x="10790951" y="5276060"/>
              <a:ext cx="178642" cy="106974"/>
            </a:xfrm>
            <a:custGeom>
              <a:avLst/>
              <a:gdLst>
                <a:gd name="connsiteX0" fmla="*/ 153375 w 178642"/>
                <a:gd name="connsiteY0" fmla="*/ 0 h 106974"/>
                <a:gd name="connsiteX1" fmla="*/ 150685 w 178642"/>
                <a:gd name="connsiteY1" fmla="*/ 0 h 106974"/>
                <a:gd name="connsiteX2" fmla="*/ 99305 w 178642"/>
                <a:gd name="connsiteY2" fmla="*/ 0 h 106974"/>
                <a:gd name="connsiteX3" fmla="*/ 12 w 178642"/>
                <a:gd name="connsiteY3" fmla="*/ 0 h 106974"/>
                <a:gd name="connsiteX4" fmla="*/ 0 w 178642"/>
                <a:gd name="connsiteY4" fmla="*/ 12 h 106974"/>
                <a:gd name="connsiteX5" fmla="*/ 0 w 178642"/>
                <a:gd name="connsiteY5" fmla="*/ 58411 h 106974"/>
                <a:gd name="connsiteX6" fmla="*/ 141476 w 178642"/>
                <a:gd name="connsiteY6" fmla="*/ 106975 h 106974"/>
                <a:gd name="connsiteX7" fmla="*/ 150685 w 178642"/>
                <a:gd name="connsiteY7" fmla="*/ 106975 h 106974"/>
                <a:gd name="connsiteX8" fmla="*/ 153323 w 178642"/>
                <a:gd name="connsiteY8" fmla="*/ 106975 h 106974"/>
                <a:gd name="connsiteX9" fmla="*/ 178643 w 178642"/>
                <a:gd name="connsiteY9" fmla="*/ 81655 h 106974"/>
                <a:gd name="connsiteX10" fmla="*/ 178643 w 178642"/>
                <a:gd name="connsiteY10" fmla="*/ 25268 h 106974"/>
                <a:gd name="connsiteX11" fmla="*/ 153375 w 178642"/>
                <a:gd name="connsiteY11" fmla="*/ 0 h 10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642" h="106974">
                  <a:moveTo>
                    <a:pt x="153375" y="0"/>
                  </a:moveTo>
                  <a:lnTo>
                    <a:pt x="150685" y="0"/>
                  </a:lnTo>
                  <a:lnTo>
                    <a:pt x="99305" y="0"/>
                  </a:lnTo>
                  <a:lnTo>
                    <a:pt x="12" y="0"/>
                  </a:lnTo>
                  <a:cubicBezTo>
                    <a:pt x="5" y="0"/>
                    <a:pt x="0" y="5"/>
                    <a:pt x="0" y="12"/>
                  </a:cubicBezTo>
                  <a:lnTo>
                    <a:pt x="0" y="58411"/>
                  </a:lnTo>
                  <a:lnTo>
                    <a:pt x="141476" y="106975"/>
                  </a:lnTo>
                  <a:lnTo>
                    <a:pt x="150685" y="106975"/>
                  </a:lnTo>
                  <a:lnTo>
                    <a:pt x="153323" y="106975"/>
                  </a:lnTo>
                  <a:cubicBezTo>
                    <a:pt x="167307" y="106975"/>
                    <a:pt x="178643" y="95639"/>
                    <a:pt x="178643" y="81655"/>
                  </a:cubicBezTo>
                  <a:lnTo>
                    <a:pt x="178643" y="25268"/>
                  </a:lnTo>
                  <a:cubicBezTo>
                    <a:pt x="178642" y="11313"/>
                    <a:pt x="167330" y="0"/>
                    <a:pt x="153375" y="0"/>
                  </a:cubicBezTo>
                  <a:close/>
                </a:path>
              </a:pathLst>
            </a:custGeom>
            <a:solidFill>
              <a:srgbClr val="737373"/>
            </a:solidFill>
            <a:ln w="1151" cap="flat">
              <a:noFill/>
              <a:prstDash val="solid"/>
              <a:miter/>
            </a:ln>
          </p:spPr>
          <p:txBody>
            <a:bodyPr anchor="ctr"/>
            <a:lstStyle/>
            <a:p>
              <a:endParaRPr lang="en-US"/>
            </a:p>
          </p:txBody>
        </p:sp>
        <p:sp>
          <p:nvSpPr>
            <p:cNvPr id="246" name="Freeform: Shape 245">
              <a:extLst>
                <a:ext uri="{FF2B5EF4-FFF2-40B4-BE49-F238E27FC236}">
                  <a16:creationId xmlns:a16="http://schemas.microsoft.com/office/drawing/2014/main" id="{AC5BD5EB-E462-20FD-CA07-F54268452BC2}"/>
                </a:ext>
              </a:extLst>
            </p:cNvPr>
            <p:cNvSpPr/>
            <p:nvPr/>
          </p:nvSpPr>
          <p:spPr>
            <a:xfrm>
              <a:off x="10790951" y="5334466"/>
              <a:ext cx="141598" cy="48571"/>
            </a:xfrm>
            <a:custGeom>
              <a:avLst/>
              <a:gdLst>
                <a:gd name="connsiteX0" fmla="*/ 0 w 141598"/>
                <a:gd name="connsiteY0" fmla="*/ 0 h 48571"/>
                <a:gd name="connsiteX1" fmla="*/ 141599 w 141598"/>
                <a:gd name="connsiteY1" fmla="*/ 0 h 48571"/>
                <a:gd name="connsiteX2" fmla="*/ 141599 w 141598"/>
                <a:gd name="connsiteY2" fmla="*/ 48571 h 48571"/>
                <a:gd name="connsiteX3" fmla="*/ 0 w 141598"/>
                <a:gd name="connsiteY3" fmla="*/ 48571 h 48571"/>
              </a:gdLst>
              <a:ahLst/>
              <a:cxnLst>
                <a:cxn ang="0">
                  <a:pos x="connsiteX0" y="connsiteY0"/>
                </a:cxn>
                <a:cxn ang="0">
                  <a:pos x="connsiteX1" y="connsiteY1"/>
                </a:cxn>
                <a:cxn ang="0">
                  <a:pos x="connsiteX2" y="connsiteY2"/>
                </a:cxn>
                <a:cxn ang="0">
                  <a:pos x="connsiteX3" y="connsiteY3"/>
                </a:cxn>
              </a:cxnLst>
              <a:rect l="l" t="t" r="r" b="b"/>
              <a:pathLst>
                <a:path w="141598" h="48571">
                  <a:moveTo>
                    <a:pt x="0" y="0"/>
                  </a:moveTo>
                  <a:lnTo>
                    <a:pt x="141599" y="0"/>
                  </a:lnTo>
                  <a:lnTo>
                    <a:pt x="141599" y="48571"/>
                  </a:lnTo>
                  <a:lnTo>
                    <a:pt x="0" y="48571"/>
                  </a:lnTo>
                  <a:close/>
                </a:path>
              </a:pathLst>
            </a:custGeom>
            <a:solidFill>
              <a:srgbClr val="F2F2F2"/>
            </a:solidFill>
            <a:ln w="1151" cap="flat">
              <a:noFill/>
              <a:prstDash val="solid"/>
              <a:miter/>
            </a:ln>
          </p:spPr>
          <p:txBody>
            <a:bodyPr anchor="ctr"/>
            <a:lstStyle/>
            <a:p>
              <a:endParaRPr lang="en-US"/>
            </a:p>
          </p:txBody>
        </p:sp>
        <p:sp>
          <p:nvSpPr>
            <p:cNvPr id="247" name="Freeform: Shape 246">
              <a:extLst>
                <a:ext uri="{FF2B5EF4-FFF2-40B4-BE49-F238E27FC236}">
                  <a16:creationId xmlns:a16="http://schemas.microsoft.com/office/drawing/2014/main" id="{A41E3C80-51CE-C3AE-4F6C-CBD6AA083020}"/>
                </a:ext>
              </a:extLst>
            </p:cNvPr>
            <p:cNvSpPr/>
            <p:nvPr/>
          </p:nvSpPr>
          <p:spPr>
            <a:xfrm>
              <a:off x="10874058" y="5303069"/>
              <a:ext cx="95535" cy="67521"/>
            </a:xfrm>
            <a:custGeom>
              <a:avLst/>
              <a:gdLst>
                <a:gd name="connsiteX0" fmla="*/ 95535 w 95535"/>
                <a:gd name="connsiteY0" fmla="*/ 0 h 67521"/>
                <a:gd name="connsiteX1" fmla="*/ 0 w 95535"/>
                <a:gd name="connsiteY1" fmla="*/ 0 h 67521"/>
                <a:gd name="connsiteX2" fmla="*/ 0 w 95535"/>
                <a:gd name="connsiteY2" fmla="*/ 38825 h 67521"/>
                <a:gd name="connsiteX3" fmla="*/ 28697 w 95535"/>
                <a:gd name="connsiteY3" fmla="*/ 67522 h 67521"/>
                <a:gd name="connsiteX4" fmla="*/ 28697 w 95535"/>
                <a:gd name="connsiteY4" fmla="*/ 6752 h 67521"/>
                <a:gd name="connsiteX5" fmla="*/ 95535 w 95535"/>
                <a:gd name="connsiteY5" fmla="*/ 6752 h 67521"/>
                <a:gd name="connsiteX6" fmla="*/ 95535 w 95535"/>
                <a:gd name="connsiteY6" fmla="*/ 0 h 67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535" h="67521">
                  <a:moveTo>
                    <a:pt x="95535" y="0"/>
                  </a:moveTo>
                  <a:lnTo>
                    <a:pt x="0" y="0"/>
                  </a:lnTo>
                  <a:lnTo>
                    <a:pt x="0" y="38825"/>
                  </a:lnTo>
                  <a:cubicBezTo>
                    <a:pt x="0" y="54674"/>
                    <a:pt x="12848" y="67522"/>
                    <a:pt x="28697" y="67522"/>
                  </a:cubicBezTo>
                  <a:lnTo>
                    <a:pt x="28697" y="6752"/>
                  </a:lnTo>
                  <a:lnTo>
                    <a:pt x="95535" y="6752"/>
                  </a:lnTo>
                  <a:lnTo>
                    <a:pt x="95535" y="0"/>
                  </a:lnTo>
                  <a:close/>
                </a:path>
              </a:pathLst>
            </a:custGeom>
            <a:solidFill>
              <a:srgbClr val="2F2F2F"/>
            </a:solidFill>
            <a:ln w="1151" cap="flat">
              <a:noFill/>
              <a:prstDash val="solid"/>
              <a:miter/>
            </a:ln>
          </p:spPr>
          <p:txBody>
            <a:bodyPr anchor="ctr"/>
            <a:lstStyle/>
            <a:p>
              <a:endParaRPr lang="en-US"/>
            </a:p>
          </p:txBody>
        </p:sp>
      </p:grpSp>
      <p:sp>
        <p:nvSpPr>
          <p:cNvPr id="248" name="Freeform: Shape 247">
            <a:extLst>
              <a:ext uri="{FF2B5EF4-FFF2-40B4-BE49-F238E27FC236}">
                <a16:creationId xmlns:a16="http://schemas.microsoft.com/office/drawing/2014/main" id="{78AB53BC-4E93-1D18-D296-35745287D041}"/>
              </a:ext>
            </a:extLst>
          </p:cNvPr>
          <p:cNvSpPr/>
          <p:nvPr/>
        </p:nvSpPr>
        <p:spPr>
          <a:xfrm>
            <a:off x="11010370" y="5380090"/>
            <a:ext cx="545571" cy="5401"/>
          </a:xfrm>
          <a:custGeom>
            <a:avLst/>
            <a:gdLst>
              <a:gd name="connsiteX0" fmla="*/ 0 w 545571"/>
              <a:gd name="connsiteY0" fmla="*/ 0 h 5401"/>
              <a:gd name="connsiteX1" fmla="*/ 545571 w 545571"/>
              <a:gd name="connsiteY1" fmla="*/ 0 h 5401"/>
              <a:gd name="connsiteX2" fmla="*/ 545571 w 545571"/>
              <a:gd name="connsiteY2" fmla="*/ 5402 h 5401"/>
              <a:gd name="connsiteX3" fmla="*/ 0 w 545571"/>
              <a:gd name="connsiteY3" fmla="*/ 5402 h 5401"/>
            </a:gdLst>
            <a:ahLst/>
            <a:cxnLst>
              <a:cxn ang="0">
                <a:pos x="connsiteX0" y="connsiteY0"/>
              </a:cxn>
              <a:cxn ang="0">
                <a:pos x="connsiteX1" y="connsiteY1"/>
              </a:cxn>
              <a:cxn ang="0">
                <a:pos x="connsiteX2" y="connsiteY2"/>
              </a:cxn>
              <a:cxn ang="0">
                <a:pos x="connsiteX3" y="connsiteY3"/>
              </a:cxn>
            </a:cxnLst>
            <a:rect l="l" t="t" r="r" b="b"/>
            <a:pathLst>
              <a:path w="545571" h="5401">
                <a:moveTo>
                  <a:pt x="0" y="0"/>
                </a:moveTo>
                <a:lnTo>
                  <a:pt x="545571" y="0"/>
                </a:lnTo>
                <a:lnTo>
                  <a:pt x="545571" y="5402"/>
                </a:lnTo>
                <a:lnTo>
                  <a:pt x="0" y="5402"/>
                </a:lnTo>
                <a:close/>
              </a:path>
            </a:pathLst>
          </a:custGeom>
          <a:solidFill>
            <a:srgbClr val="737373"/>
          </a:solidFill>
          <a:ln w="1151" cap="flat">
            <a:noFill/>
            <a:prstDash val="solid"/>
            <a:miter/>
          </a:ln>
        </p:spPr>
        <p:txBody>
          <a:bodyPr anchor="ctr"/>
          <a:lstStyle/>
          <a:p>
            <a:endParaRPr lang="en-US"/>
          </a:p>
        </p:txBody>
      </p:sp>
      <p:sp>
        <p:nvSpPr>
          <p:cNvPr id="249" name="Freeform: Shape 248">
            <a:extLst>
              <a:ext uri="{FF2B5EF4-FFF2-40B4-BE49-F238E27FC236}">
                <a16:creationId xmlns:a16="http://schemas.microsoft.com/office/drawing/2014/main" id="{3FD8F77E-9CA4-A170-BDC2-80BAEA8A2BC5}"/>
              </a:ext>
            </a:extLst>
          </p:cNvPr>
          <p:cNvSpPr/>
          <p:nvPr/>
        </p:nvSpPr>
        <p:spPr>
          <a:xfrm>
            <a:off x="11026986" y="5279436"/>
            <a:ext cx="548610" cy="11816"/>
          </a:xfrm>
          <a:custGeom>
            <a:avLst/>
            <a:gdLst>
              <a:gd name="connsiteX0" fmla="*/ 0 w 548610"/>
              <a:gd name="connsiteY0" fmla="*/ 0 h 11816"/>
              <a:gd name="connsiteX1" fmla="*/ 548610 w 548610"/>
              <a:gd name="connsiteY1" fmla="*/ 0 h 11816"/>
              <a:gd name="connsiteX2" fmla="*/ 548610 w 548610"/>
              <a:gd name="connsiteY2" fmla="*/ 11816 h 11816"/>
              <a:gd name="connsiteX3" fmla="*/ 0 w 548610"/>
              <a:gd name="connsiteY3" fmla="*/ 11816 h 11816"/>
            </a:gdLst>
            <a:ahLst/>
            <a:cxnLst>
              <a:cxn ang="0">
                <a:pos x="connsiteX0" y="connsiteY0"/>
              </a:cxn>
              <a:cxn ang="0">
                <a:pos x="connsiteX1" y="connsiteY1"/>
              </a:cxn>
              <a:cxn ang="0">
                <a:pos x="connsiteX2" y="connsiteY2"/>
              </a:cxn>
              <a:cxn ang="0">
                <a:pos x="connsiteX3" y="connsiteY3"/>
              </a:cxn>
            </a:cxnLst>
            <a:rect l="l" t="t" r="r" b="b"/>
            <a:pathLst>
              <a:path w="548610" h="11816">
                <a:moveTo>
                  <a:pt x="0" y="0"/>
                </a:moveTo>
                <a:lnTo>
                  <a:pt x="548610" y="0"/>
                </a:lnTo>
                <a:lnTo>
                  <a:pt x="548610" y="11816"/>
                </a:lnTo>
                <a:lnTo>
                  <a:pt x="0" y="11816"/>
                </a:lnTo>
                <a:close/>
              </a:path>
            </a:pathLst>
          </a:custGeom>
          <a:solidFill>
            <a:srgbClr val="2F2F2F"/>
          </a:solidFill>
          <a:ln w="1151" cap="flat">
            <a:noFill/>
            <a:prstDash val="solid"/>
            <a:miter/>
          </a:ln>
        </p:spPr>
        <p:txBody>
          <a:bodyPr anchor="ctr"/>
          <a:lstStyle/>
          <a:p>
            <a:endParaRPr lang="en-US"/>
          </a:p>
        </p:txBody>
      </p:sp>
      <p:sp>
        <p:nvSpPr>
          <p:cNvPr id="254" name="Freeform: Shape 253">
            <a:extLst>
              <a:ext uri="{FF2B5EF4-FFF2-40B4-BE49-F238E27FC236}">
                <a16:creationId xmlns:a16="http://schemas.microsoft.com/office/drawing/2014/main" id="{46177ED5-3D6E-F3B1-7270-5D598BFAD61C}"/>
              </a:ext>
            </a:extLst>
          </p:cNvPr>
          <p:cNvSpPr/>
          <p:nvPr/>
        </p:nvSpPr>
        <p:spPr>
          <a:xfrm>
            <a:off x="9757990" y="3611497"/>
            <a:ext cx="776725" cy="252253"/>
          </a:xfrm>
          <a:custGeom>
            <a:avLst/>
            <a:gdLst>
              <a:gd name="connsiteX0" fmla="*/ 85041 w 776725"/>
              <a:gd name="connsiteY0" fmla="*/ 244643 h 252253"/>
              <a:gd name="connsiteX1" fmla="*/ 62181 w 776725"/>
              <a:gd name="connsiteY1" fmla="*/ 230356 h 252253"/>
              <a:gd name="connsiteX2" fmla="*/ 945 w 776725"/>
              <a:gd name="connsiteY2" fmla="*/ 126190 h 252253"/>
              <a:gd name="connsiteX3" fmla="*/ 3702 w 776725"/>
              <a:gd name="connsiteY3" fmla="*/ 116261 h 252253"/>
              <a:gd name="connsiteX4" fmla="*/ 5783 w 776725"/>
              <a:gd name="connsiteY4" fmla="*/ 115475 h 252253"/>
              <a:gd name="connsiteX5" fmla="*/ 28282 w 776725"/>
              <a:gd name="connsiteY5" fmla="*/ 110712 h 252253"/>
              <a:gd name="connsiteX6" fmla="*/ 46998 w 776725"/>
              <a:gd name="connsiteY6" fmla="*/ 115475 h 252253"/>
              <a:gd name="connsiteX7" fmla="*/ 129580 w 776725"/>
              <a:gd name="connsiteY7" fmla="*/ 186207 h 252253"/>
              <a:gd name="connsiteX8" fmla="*/ 286457 w 776725"/>
              <a:gd name="connsiteY8" fmla="*/ 153289 h 252253"/>
              <a:gd name="connsiteX9" fmla="*/ 126675 w 776725"/>
              <a:gd name="connsiteY9" fmla="*/ 20291 h 252253"/>
              <a:gd name="connsiteX10" fmla="*/ 125759 w 776725"/>
              <a:gd name="connsiteY10" fmla="*/ 10014 h 252253"/>
              <a:gd name="connsiteX11" fmla="*/ 129847 w 776725"/>
              <a:gd name="connsiteY11" fmla="*/ 7556 h 252253"/>
              <a:gd name="connsiteX12" fmla="*/ 162879 w 776725"/>
              <a:gd name="connsiteY12" fmla="*/ 632 h 252253"/>
              <a:gd name="connsiteX13" fmla="*/ 180796 w 776725"/>
              <a:gd name="connsiteY13" fmla="*/ 2537 h 252253"/>
              <a:gd name="connsiteX14" fmla="*/ 443324 w 776725"/>
              <a:gd name="connsiteY14" fmla="*/ 120437 h 252253"/>
              <a:gd name="connsiteX15" fmla="*/ 664380 w 776725"/>
              <a:gd name="connsiteY15" fmla="*/ 74098 h 252253"/>
              <a:gd name="connsiteX16" fmla="*/ 776175 w 776725"/>
              <a:gd name="connsiteY16" fmla="*/ 110188 h 252253"/>
              <a:gd name="connsiteX17" fmla="*/ 712358 w 776725"/>
              <a:gd name="connsiteY17" fmla="*/ 160804 h 252253"/>
              <a:gd name="connsiteX18" fmla="*/ 343169 w 776725"/>
              <a:gd name="connsiteY18" fmla="*/ 238280 h 252253"/>
              <a:gd name="connsiteX19" fmla="*/ 158107 w 776725"/>
              <a:gd name="connsiteY19" fmla="*/ 250310 h 25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6725" h="252253">
                <a:moveTo>
                  <a:pt x="85041" y="244643"/>
                </a:moveTo>
                <a:cubicBezTo>
                  <a:pt x="75546" y="243899"/>
                  <a:pt x="67011" y="238565"/>
                  <a:pt x="62181" y="230356"/>
                </a:cubicBezTo>
                <a:lnTo>
                  <a:pt x="945" y="126190"/>
                </a:lnTo>
                <a:cubicBezTo>
                  <a:pt x="-1036" y="122687"/>
                  <a:pt x="199" y="118242"/>
                  <a:pt x="3702" y="116261"/>
                </a:cubicBezTo>
                <a:cubicBezTo>
                  <a:pt x="4351" y="115894"/>
                  <a:pt x="5053" y="115629"/>
                  <a:pt x="5783" y="115475"/>
                </a:cubicBezTo>
                <a:lnTo>
                  <a:pt x="28282" y="110712"/>
                </a:lnTo>
                <a:cubicBezTo>
                  <a:pt x="34921" y="109316"/>
                  <a:pt x="41834" y="111074"/>
                  <a:pt x="46998" y="115475"/>
                </a:cubicBezTo>
                <a:lnTo>
                  <a:pt x="129580" y="186207"/>
                </a:lnTo>
                <a:lnTo>
                  <a:pt x="286457" y="153289"/>
                </a:lnTo>
                <a:lnTo>
                  <a:pt x="126675" y="20291"/>
                </a:lnTo>
                <a:cubicBezTo>
                  <a:pt x="123584" y="17706"/>
                  <a:pt x="123174" y="13105"/>
                  <a:pt x="125759" y="10014"/>
                </a:cubicBezTo>
                <a:cubicBezTo>
                  <a:pt x="126808" y="8759"/>
                  <a:pt x="128247" y="7894"/>
                  <a:pt x="129847" y="7556"/>
                </a:cubicBezTo>
                <a:lnTo>
                  <a:pt x="162879" y="632"/>
                </a:lnTo>
                <a:cubicBezTo>
                  <a:pt x="168903" y="-644"/>
                  <a:pt x="175175" y="23"/>
                  <a:pt x="180796" y="2537"/>
                </a:cubicBezTo>
                <a:lnTo>
                  <a:pt x="443324" y="120437"/>
                </a:lnTo>
                <a:lnTo>
                  <a:pt x="664380" y="74098"/>
                </a:lnTo>
                <a:cubicBezTo>
                  <a:pt x="692898" y="68107"/>
                  <a:pt x="771689" y="88795"/>
                  <a:pt x="776175" y="110188"/>
                </a:cubicBezTo>
                <a:cubicBezTo>
                  <a:pt x="783662" y="145840"/>
                  <a:pt x="712358" y="160804"/>
                  <a:pt x="712358" y="160804"/>
                </a:cubicBezTo>
                <a:lnTo>
                  <a:pt x="343169" y="238280"/>
                </a:lnTo>
                <a:cubicBezTo>
                  <a:pt x="282364" y="251041"/>
                  <a:pt x="220053" y="255091"/>
                  <a:pt x="158107" y="250310"/>
                </a:cubicBezTo>
                <a:close/>
              </a:path>
            </a:pathLst>
          </a:custGeom>
          <a:solidFill>
            <a:srgbClr val="000000"/>
          </a:solidFill>
          <a:ln w="9525" cap="flat">
            <a:noFill/>
            <a:prstDash val="solid"/>
            <a:miter/>
          </a:ln>
        </p:spPr>
        <p:txBody>
          <a:bodyPr anchor="ctr"/>
          <a:lstStyle/>
          <a:p>
            <a:endParaRPr lang="en-US"/>
          </a:p>
        </p:txBody>
      </p:sp>
      <p:sp>
        <p:nvSpPr>
          <p:cNvPr id="255" name="Freeform: Shape 254">
            <a:extLst>
              <a:ext uri="{FF2B5EF4-FFF2-40B4-BE49-F238E27FC236}">
                <a16:creationId xmlns:a16="http://schemas.microsoft.com/office/drawing/2014/main" id="{1F7D5548-348C-86CC-497E-5C735E9AFE55}"/>
              </a:ext>
            </a:extLst>
          </p:cNvPr>
          <p:cNvSpPr/>
          <p:nvPr/>
        </p:nvSpPr>
        <p:spPr>
          <a:xfrm>
            <a:off x="10377781" y="3814911"/>
            <a:ext cx="837258" cy="417503"/>
          </a:xfrm>
          <a:custGeom>
            <a:avLst/>
            <a:gdLst>
              <a:gd name="connsiteX0" fmla="*/ 936466 w 1060429"/>
              <a:gd name="connsiteY0" fmla="*/ 254598 h 528788"/>
              <a:gd name="connsiteX1" fmla="*/ 828942 w 1060429"/>
              <a:gd name="connsiteY1" fmla="*/ 300560 h 528788"/>
              <a:gd name="connsiteX2" fmla="*/ 786419 w 1060429"/>
              <a:gd name="connsiteY2" fmla="*/ 231140 h 528788"/>
              <a:gd name="connsiteX3" fmla="*/ 684369 w 1060429"/>
              <a:gd name="connsiteY3" fmla="*/ 181386 h 528788"/>
              <a:gd name="connsiteX4" fmla="*/ 610936 w 1060429"/>
              <a:gd name="connsiteY4" fmla="*/ 136336 h 528788"/>
              <a:gd name="connsiteX5" fmla="*/ 463045 w 1060429"/>
              <a:gd name="connsiteY5" fmla="*/ 54306 h 528788"/>
              <a:gd name="connsiteX6" fmla="*/ 411064 w 1060429"/>
              <a:gd name="connsiteY6" fmla="*/ 62189 h 528788"/>
              <a:gd name="connsiteX7" fmla="*/ 329328 w 1060429"/>
              <a:gd name="connsiteY7" fmla="*/ 45774 h 528788"/>
              <a:gd name="connsiteX8" fmla="*/ 195148 w 1060429"/>
              <a:gd name="connsiteY8" fmla="*/ 98 h 528788"/>
              <a:gd name="connsiteX9" fmla="*/ 57 w 1060429"/>
              <a:gd name="connsiteY9" fmla="*/ 196649 h 528788"/>
              <a:gd name="connsiteX10" fmla="*/ 201510 w 1060429"/>
              <a:gd name="connsiteY10" fmla="*/ 403021 h 528788"/>
              <a:gd name="connsiteX11" fmla="*/ 337806 w 1060429"/>
              <a:gd name="connsiteY11" fmla="*/ 349906 h 528788"/>
              <a:gd name="connsiteX12" fmla="*/ 463045 w 1060429"/>
              <a:gd name="connsiteY12" fmla="*/ 403021 h 528788"/>
              <a:gd name="connsiteX13" fmla="*/ 494872 w 1060429"/>
              <a:gd name="connsiteY13" fmla="*/ 400072 h 528788"/>
              <a:gd name="connsiteX14" fmla="*/ 539839 w 1060429"/>
              <a:gd name="connsiteY14" fmla="*/ 477720 h 528788"/>
              <a:gd name="connsiteX15" fmla="*/ 786419 w 1060429"/>
              <a:gd name="connsiteY15" fmla="*/ 477720 h 528788"/>
              <a:gd name="connsiteX16" fmla="*/ 811789 w 1060429"/>
              <a:gd name="connsiteY16" fmla="*/ 445525 h 528788"/>
              <a:gd name="connsiteX17" fmla="*/ 928948 w 1060429"/>
              <a:gd name="connsiteY17" fmla="*/ 517354 h 528788"/>
              <a:gd name="connsiteX18" fmla="*/ 1060333 w 1060429"/>
              <a:gd name="connsiteY18" fmla="*/ 380758 h 528788"/>
              <a:gd name="connsiteX19" fmla="*/ 936466 w 1060429"/>
              <a:gd name="connsiteY19" fmla="*/ 254598 h 52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0429" h="528788">
                <a:moveTo>
                  <a:pt x="936466" y="254598"/>
                </a:moveTo>
                <a:cubicBezTo>
                  <a:pt x="893400" y="252200"/>
                  <a:pt x="854558" y="270562"/>
                  <a:pt x="828942" y="300560"/>
                </a:cubicBezTo>
                <a:cubicBezTo>
                  <a:pt x="820719" y="275181"/>
                  <a:pt x="806579" y="251300"/>
                  <a:pt x="786419" y="231140"/>
                </a:cubicBezTo>
                <a:cubicBezTo>
                  <a:pt x="757785" y="202509"/>
                  <a:pt x="721673" y="185931"/>
                  <a:pt x="684369" y="181386"/>
                </a:cubicBezTo>
                <a:cubicBezTo>
                  <a:pt x="654400" y="177736"/>
                  <a:pt x="626943" y="161935"/>
                  <a:pt x="610936" y="136336"/>
                </a:cubicBezTo>
                <a:cubicBezTo>
                  <a:pt x="580135" y="87076"/>
                  <a:pt x="525427" y="54306"/>
                  <a:pt x="463045" y="54306"/>
                </a:cubicBezTo>
                <a:cubicBezTo>
                  <a:pt x="444941" y="54306"/>
                  <a:pt x="427482" y="57067"/>
                  <a:pt x="411064" y="62189"/>
                </a:cubicBezTo>
                <a:cubicBezTo>
                  <a:pt x="382918" y="70970"/>
                  <a:pt x="352100" y="64501"/>
                  <a:pt x="329328" y="45774"/>
                </a:cubicBezTo>
                <a:cubicBezTo>
                  <a:pt x="293042" y="15933"/>
                  <a:pt x="246154" y="-1474"/>
                  <a:pt x="195148" y="98"/>
                </a:cubicBezTo>
                <a:cubicBezTo>
                  <a:pt x="88847" y="3377"/>
                  <a:pt x="2561" y="90329"/>
                  <a:pt x="57" y="196649"/>
                </a:cubicBezTo>
                <a:cubicBezTo>
                  <a:pt x="-2615" y="310161"/>
                  <a:pt x="88602" y="403021"/>
                  <a:pt x="201510" y="403021"/>
                </a:cubicBezTo>
                <a:cubicBezTo>
                  <a:pt x="254077" y="403021"/>
                  <a:pt x="301928" y="382876"/>
                  <a:pt x="337806" y="349906"/>
                </a:cubicBezTo>
                <a:cubicBezTo>
                  <a:pt x="369501" y="382642"/>
                  <a:pt x="413882" y="403021"/>
                  <a:pt x="463045" y="403021"/>
                </a:cubicBezTo>
                <a:cubicBezTo>
                  <a:pt x="473921" y="403021"/>
                  <a:pt x="484545" y="401975"/>
                  <a:pt x="494872" y="400072"/>
                </a:cubicBezTo>
                <a:cubicBezTo>
                  <a:pt x="502558" y="428512"/>
                  <a:pt x="517516" y="455394"/>
                  <a:pt x="539839" y="477720"/>
                </a:cubicBezTo>
                <a:cubicBezTo>
                  <a:pt x="607930" y="545811"/>
                  <a:pt x="718329" y="545811"/>
                  <a:pt x="786419" y="477720"/>
                </a:cubicBezTo>
                <a:cubicBezTo>
                  <a:pt x="796337" y="467805"/>
                  <a:pt x="804764" y="456972"/>
                  <a:pt x="811789" y="445525"/>
                </a:cubicBezTo>
                <a:cubicBezTo>
                  <a:pt x="833535" y="488148"/>
                  <a:pt x="877819" y="517354"/>
                  <a:pt x="928948" y="517354"/>
                </a:cubicBezTo>
                <a:cubicBezTo>
                  <a:pt x="1003261" y="517354"/>
                  <a:pt x="1063174" y="455703"/>
                  <a:pt x="1060333" y="380758"/>
                </a:cubicBezTo>
                <a:cubicBezTo>
                  <a:pt x="1057783" y="313514"/>
                  <a:pt x="1003653" y="258343"/>
                  <a:pt x="936466" y="254598"/>
                </a:cubicBezTo>
                <a:close/>
              </a:path>
            </a:pathLst>
          </a:custGeom>
          <a:solidFill>
            <a:schemeClr val="bg1">
              <a:lumMod val="85000"/>
            </a:schemeClr>
          </a:solidFill>
          <a:ln w="2858" cap="flat">
            <a:noFill/>
            <a:prstDash val="solid"/>
            <a:miter/>
          </a:ln>
        </p:spPr>
        <p:txBody>
          <a:bodyPr anchor="ctr"/>
          <a:lstStyle/>
          <a:p>
            <a:endParaRPr lang="en-US"/>
          </a:p>
        </p:txBody>
      </p:sp>
      <p:grpSp>
        <p:nvGrpSpPr>
          <p:cNvPr id="273" name="Group 272">
            <a:extLst>
              <a:ext uri="{FF2B5EF4-FFF2-40B4-BE49-F238E27FC236}">
                <a16:creationId xmlns:a16="http://schemas.microsoft.com/office/drawing/2014/main" id="{A496F9C1-2ADD-7C4D-128B-B28EA83F1D8C}"/>
              </a:ext>
            </a:extLst>
          </p:cNvPr>
          <p:cNvGrpSpPr/>
          <p:nvPr/>
        </p:nvGrpSpPr>
        <p:grpSpPr>
          <a:xfrm>
            <a:off x="6354475" y="4292091"/>
            <a:ext cx="1110838" cy="1594197"/>
            <a:chOff x="5349728" y="4175769"/>
            <a:chExt cx="1110838" cy="1594197"/>
          </a:xfrm>
        </p:grpSpPr>
        <p:sp>
          <p:nvSpPr>
            <p:cNvPr id="256" name="Freeform: Shape 255">
              <a:extLst>
                <a:ext uri="{FF2B5EF4-FFF2-40B4-BE49-F238E27FC236}">
                  <a16:creationId xmlns:a16="http://schemas.microsoft.com/office/drawing/2014/main" id="{1BA7A1DE-6253-1F09-2351-124FCE7602E7}"/>
                </a:ext>
              </a:extLst>
            </p:cNvPr>
            <p:cNvSpPr/>
            <p:nvPr/>
          </p:nvSpPr>
          <p:spPr>
            <a:xfrm rot="6078592">
              <a:off x="5405435" y="4539397"/>
              <a:ext cx="837258" cy="417503"/>
            </a:xfrm>
            <a:custGeom>
              <a:avLst/>
              <a:gdLst>
                <a:gd name="connsiteX0" fmla="*/ 936466 w 1060429"/>
                <a:gd name="connsiteY0" fmla="*/ 254598 h 528788"/>
                <a:gd name="connsiteX1" fmla="*/ 828942 w 1060429"/>
                <a:gd name="connsiteY1" fmla="*/ 300560 h 528788"/>
                <a:gd name="connsiteX2" fmla="*/ 786419 w 1060429"/>
                <a:gd name="connsiteY2" fmla="*/ 231140 h 528788"/>
                <a:gd name="connsiteX3" fmla="*/ 684369 w 1060429"/>
                <a:gd name="connsiteY3" fmla="*/ 181386 h 528788"/>
                <a:gd name="connsiteX4" fmla="*/ 610936 w 1060429"/>
                <a:gd name="connsiteY4" fmla="*/ 136336 h 528788"/>
                <a:gd name="connsiteX5" fmla="*/ 463045 w 1060429"/>
                <a:gd name="connsiteY5" fmla="*/ 54306 h 528788"/>
                <a:gd name="connsiteX6" fmla="*/ 411064 w 1060429"/>
                <a:gd name="connsiteY6" fmla="*/ 62189 h 528788"/>
                <a:gd name="connsiteX7" fmla="*/ 329328 w 1060429"/>
                <a:gd name="connsiteY7" fmla="*/ 45774 h 528788"/>
                <a:gd name="connsiteX8" fmla="*/ 195148 w 1060429"/>
                <a:gd name="connsiteY8" fmla="*/ 98 h 528788"/>
                <a:gd name="connsiteX9" fmla="*/ 57 w 1060429"/>
                <a:gd name="connsiteY9" fmla="*/ 196649 h 528788"/>
                <a:gd name="connsiteX10" fmla="*/ 201510 w 1060429"/>
                <a:gd name="connsiteY10" fmla="*/ 403021 h 528788"/>
                <a:gd name="connsiteX11" fmla="*/ 337806 w 1060429"/>
                <a:gd name="connsiteY11" fmla="*/ 349906 h 528788"/>
                <a:gd name="connsiteX12" fmla="*/ 463045 w 1060429"/>
                <a:gd name="connsiteY12" fmla="*/ 403021 h 528788"/>
                <a:gd name="connsiteX13" fmla="*/ 494872 w 1060429"/>
                <a:gd name="connsiteY13" fmla="*/ 400072 h 528788"/>
                <a:gd name="connsiteX14" fmla="*/ 539839 w 1060429"/>
                <a:gd name="connsiteY14" fmla="*/ 477720 h 528788"/>
                <a:gd name="connsiteX15" fmla="*/ 786419 w 1060429"/>
                <a:gd name="connsiteY15" fmla="*/ 477720 h 528788"/>
                <a:gd name="connsiteX16" fmla="*/ 811789 w 1060429"/>
                <a:gd name="connsiteY16" fmla="*/ 445525 h 528788"/>
                <a:gd name="connsiteX17" fmla="*/ 928948 w 1060429"/>
                <a:gd name="connsiteY17" fmla="*/ 517354 h 528788"/>
                <a:gd name="connsiteX18" fmla="*/ 1060333 w 1060429"/>
                <a:gd name="connsiteY18" fmla="*/ 380758 h 528788"/>
                <a:gd name="connsiteX19" fmla="*/ 936466 w 1060429"/>
                <a:gd name="connsiteY19" fmla="*/ 254598 h 52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0429" h="528788">
                  <a:moveTo>
                    <a:pt x="936466" y="254598"/>
                  </a:moveTo>
                  <a:cubicBezTo>
                    <a:pt x="893400" y="252200"/>
                    <a:pt x="854558" y="270562"/>
                    <a:pt x="828942" y="300560"/>
                  </a:cubicBezTo>
                  <a:cubicBezTo>
                    <a:pt x="820719" y="275181"/>
                    <a:pt x="806579" y="251300"/>
                    <a:pt x="786419" y="231140"/>
                  </a:cubicBezTo>
                  <a:cubicBezTo>
                    <a:pt x="757785" y="202509"/>
                    <a:pt x="721673" y="185931"/>
                    <a:pt x="684369" y="181386"/>
                  </a:cubicBezTo>
                  <a:cubicBezTo>
                    <a:pt x="654400" y="177736"/>
                    <a:pt x="626943" y="161935"/>
                    <a:pt x="610936" y="136336"/>
                  </a:cubicBezTo>
                  <a:cubicBezTo>
                    <a:pt x="580135" y="87076"/>
                    <a:pt x="525427" y="54306"/>
                    <a:pt x="463045" y="54306"/>
                  </a:cubicBezTo>
                  <a:cubicBezTo>
                    <a:pt x="444941" y="54306"/>
                    <a:pt x="427482" y="57067"/>
                    <a:pt x="411064" y="62189"/>
                  </a:cubicBezTo>
                  <a:cubicBezTo>
                    <a:pt x="382918" y="70970"/>
                    <a:pt x="352100" y="64501"/>
                    <a:pt x="329328" y="45774"/>
                  </a:cubicBezTo>
                  <a:cubicBezTo>
                    <a:pt x="293042" y="15933"/>
                    <a:pt x="246154" y="-1474"/>
                    <a:pt x="195148" y="98"/>
                  </a:cubicBezTo>
                  <a:cubicBezTo>
                    <a:pt x="88847" y="3377"/>
                    <a:pt x="2561" y="90329"/>
                    <a:pt x="57" y="196649"/>
                  </a:cubicBezTo>
                  <a:cubicBezTo>
                    <a:pt x="-2615" y="310161"/>
                    <a:pt x="88602" y="403021"/>
                    <a:pt x="201510" y="403021"/>
                  </a:cubicBezTo>
                  <a:cubicBezTo>
                    <a:pt x="254077" y="403021"/>
                    <a:pt x="301928" y="382876"/>
                    <a:pt x="337806" y="349906"/>
                  </a:cubicBezTo>
                  <a:cubicBezTo>
                    <a:pt x="369501" y="382642"/>
                    <a:pt x="413882" y="403021"/>
                    <a:pt x="463045" y="403021"/>
                  </a:cubicBezTo>
                  <a:cubicBezTo>
                    <a:pt x="473921" y="403021"/>
                    <a:pt x="484545" y="401975"/>
                    <a:pt x="494872" y="400072"/>
                  </a:cubicBezTo>
                  <a:cubicBezTo>
                    <a:pt x="502558" y="428512"/>
                    <a:pt x="517516" y="455394"/>
                    <a:pt x="539839" y="477720"/>
                  </a:cubicBezTo>
                  <a:cubicBezTo>
                    <a:pt x="607930" y="545811"/>
                    <a:pt x="718329" y="545811"/>
                    <a:pt x="786419" y="477720"/>
                  </a:cubicBezTo>
                  <a:cubicBezTo>
                    <a:pt x="796337" y="467805"/>
                    <a:pt x="804764" y="456972"/>
                    <a:pt x="811789" y="445525"/>
                  </a:cubicBezTo>
                  <a:cubicBezTo>
                    <a:pt x="833535" y="488148"/>
                    <a:pt x="877819" y="517354"/>
                    <a:pt x="928948" y="517354"/>
                  </a:cubicBezTo>
                  <a:cubicBezTo>
                    <a:pt x="1003261" y="517354"/>
                    <a:pt x="1063174" y="455703"/>
                    <a:pt x="1060333" y="380758"/>
                  </a:cubicBezTo>
                  <a:cubicBezTo>
                    <a:pt x="1057783" y="313514"/>
                    <a:pt x="1003653" y="258343"/>
                    <a:pt x="936466" y="254598"/>
                  </a:cubicBezTo>
                  <a:close/>
                </a:path>
              </a:pathLst>
            </a:custGeom>
            <a:solidFill>
              <a:schemeClr val="bg1">
                <a:lumMod val="85000"/>
              </a:schemeClr>
            </a:solidFill>
            <a:ln w="2858" cap="flat">
              <a:noFill/>
              <a:prstDash val="solid"/>
              <a:miter/>
            </a:ln>
          </p:spPr>
          <p:txBody>
            <a:bodyPr anchor="ctr"/>
            <a:lstStyle/>
            <a:p>
              <a:endParaRPr lang="en-US"/>
            </a:p>
          </p:txBody>
        </p:sp>
        <p:sp>
          <p:nvSpPr>
            <p:cNvPr id="257" name="Freeform: Shape 256">
              <a:extLst>
                <a:ext uri="{FF2B5EF4-FFF2-40B4-BE49-F238E27FC236}">
                  <a16:creationId xmlns:a16="http://schemas.microsoft.com/office/drawing/2014/main" id="{B82B2146-DA9A-1650-EC73-DC7E5DD2C826}"/>
                </a:ext>
              </a:extLst>
            </p:cNvPr>
            <p:cNvSpPr/>
            <p:nvPr/>
          </p:nvSpPr>
          <p:spPr>
            <a:xfrm rot="6078592">
              <a:off x="5833186" y="4385646"/>
              <a:ext cx="837258" cy="417503"/>
            </a:xfrm>
            <a:custGeom>
              <a:avLst/>
              <a:gdLst>
                <a:gd name="connsiteX0" fmla="*/ 936466 w 1060429"/>
                <a:gd name="connsiteY0" fmla="*/ 254598 h 528788"/>
                <a:gd name="connsiteX1" fmla="*/ 828942 w 1060429"/>
                <a:gd name="connsiteY1" fmla="*/ 300560 h 528788"/>
                <a:gd name="connsiteX2" fmla="*/ 786419 w 1060429"/>
                <a:gd name="connsiteY2" fmla="*/ 231140 h 528788"/>
                <a:gd name="connsiteX3" fmla="*/ 684369 w 1060429"/>
                <a:gd name="connsiteY3" fmla="*/ 181386 h 528788"/>
                <a:gd name="connsiteX4" fmla="*/ 610936 w 1060429"/>
                <a:gd name="connsiteY4" fmla="*/ 136336 h 528788"/>
                <a:gd name="connsiteX5" fmla="*/ 463045 w 1060429"/>
                <a:gd name="connsiteY5" fmla="*/ 54306 h 528788"/>
                <a:gd name="connsiteX6" fmla="*/ 411064 w 1060429"/>
                <a:gd name="connsiteY6" fmla="*/ 62189 h 528788"/>
                <a:gd name="connsiteX7" fmla="*/ 329328 w 1060429"/>
                <a:gd name="connsiteY7" fmla="*/ 45774 h 528788"/>
                <a:gd name="connsiteX8" fmla="*/ 195148 w 1060429"/>
                <a:gd name="connsiteY8" fmla="*/ 98 h 528788"/>
                <a:gd name="connsiteX9" fmla="*/ 57 w 1060429"/>
                <a:gd name="connsiteY9" fmla="*/ 196649 h 528788"/>
                <a:gd name="connsiteX10" fmla="*/ 201510 w 1060429"/>
                <a:gd name="connsiteY10" fmla="*/ 403021 h 528788"/>
                <a:gd name="connsiteX11" fmla="*/ 337806 w 1060429"/>
                <a:gd name="connsiteY11" fmla="*/ 349906 h 528788"/>
                <a:gd name="connsiteX12" fmla="*/ 463045 w 1060429"/>
                <a:gd name="connsiteY12" fmla="*/ 403021 h 528788"/>
                <a:gd name="connsiteX13" fmla="*/ 494872 w 1060429"/>
                <a:gd name="connsiteY13" fmla="*/ 400072 h 528788"/>
                <a:gd name="connsiteX14" fmla="*/ 539839 w 1060429"/>
                <a:gd name="connsiteY14" fmla="*/ 477720 h 528788"/>
                <a:gd name="connsiteX15" fmla="*/ 786419 w 1060429"/>
                <a:gd name="connsiteY15" fmla="*/ 477720 h 528788"/>
                <a:gd name="connsiteX16" fmla="*/ 811789 w 1060429"/>
                <a:gd name="connsiteY16" fmla="*/ 445525 h 528788"/>
                <a:gd name="connsiteX17" fmla="*/ 928948 w 1060429"/>
                <a:gd name="connsiteY17" fmla="*/ 517354 h 528788"/>
                <a:gd name="connsiteX18" fmla="*/ 1060333 w 1060429"/>
                <a:gd name="connsiteY18" fmla="*/ 380758 h 528788"/>
                <a:gd name="connsiteX19" fmla="*/ 936466 w 1060429"/>
                <a:gd name="connsiteY19" fmla="*/ 254598 h 52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0429" h="528788">
                  <a:moveTo>
                    <a:pt x="936466" y="254598"/>
                  </a:moveTo>
                  <a:cubicBezTo>
                    <a:pt x="893400" y="252200"/>
                    <a:pt x="854558" y="270562"/>
                    <a:pt x="828942" y="300560"/>
                  </a:cubicBezTo>
                  <a:cubicBezTo>
                    <a:pt x="820719" y="275181"/>
                    <a:pt x="806579" y="251300"/>
                    <a:pt x="786419" y="231140"/>
                  </a:cubicBezTo>
                  <a:cubicBezTo>
                    <a:pt x="757785" y="202509"/>
                    <a:pt x="721673" y="185931"/>
                    <a:pt x="684369" y="181386"/>
                  </a:cubicBezTo>
                  <a:cubicBezTo>
                    <a:pt x="654400" y="177736"/>
                    <a:pt x="626943" y="161935"/>
                    <a:pt x="610936" y="136336"/>
                  </a:cubicBezTo>
                  <a:cubicBezTo>
                    <a:pt x="580135" y="87076"/>
                    <a:pt x="525427" y="54306"/>
                    <a:pt x="463045" y="54306"/>
                  </a:cubicBezTo>
                  <a:cubicBezTo>
                    <a:pt x="444941" y="54306"/>
                    <a:pt x="427482" y="57067"/>
                    <a:pt x="411064" y="62189"/>
                  </a:cubicBezTo>
                  <a:cubicBezTo>
                    <a:pt x="382918" y="70970"/>
                    <a:pt x="352100" y="64501"/>
                    <a:pt x="329328" y="45774"/>
                  </a:cubicBezTo>
                  <a:cubicBezTo>
                    <a:pt x="293042" y="15933"/>
                    <a:pt x="246154" y="-1474"/>
                    <a:pt x="195148" y="98"/>
                  </a:cubicBezTo>
                  <a:cubicBezTo>
                    <a:pt x="88847" y="3377"/>
                    <a:pt x="2561" y="90329"/>
                    <a:pt x="57" y="196649"/>
                  </a:cubicBezTo>
                  <a:cubicBezTo>
                    <a:pt x="-2615" y="310161"/>
                    <a:pt x="88602" y="403021"/>
                    <a:pt x="201510" y="403021"/>
                  </a:cubicBezTo>
                  <a:cubicBezTo>
                    <a:pt x="254077" y="403021"/>
                    <a:pt x="301928" y="382876"/>
                    <a:pt x="337806" y="349906"/>
                  </a:cubicBezTo>
                  <a:cubicBezTo>
                    <a:pt x="369501" y="382642"/>
                    <a:pt x="413882" y="403021"/>
                    <a:pt x="463045" y="403021"/>
                  </a:cubicBezTo>
                  <a:cubicBezTo>
                    <a:pt x="473921" y="403021"/>
                    <a:pt x="484545" y="401975"/>
                    <a:pt x="494872" y="400072"/>
                  </a:cubicBezTo>
                  <a:cubicBezTo>
                    <a:pt x="502558" y="428512"/>
                    <a:pt x="517516" y="455394"/>
                    <a:pt x="539839" y="477720"/>
                  </a:cubicBezTo>
                  <a:cubicBezTo>
                    <a:pt x="607930" y="545811"/>
                    <a:pt x="718329" y="545811"/>
                    <a:pt x="786419" y="477720"/>
                  </a:cubicBezTo>
                  <a:cubicBezTo>
                    <a:pt x="796337" y="467805"/>
                    <a:pt x="804764" y="456972"/>
                    <a:pt x="811789" y="445525"/>
                  </a:cubicBezTo>
                  <a:cubicBezTo>
                    <a:pt x="833535" y="488148"/>
                    <a:pt x="877819" y="517354"/>
                    <a:pt x="928948" y="517354"/>
                  </a:cubicBezTo>
                  <a:cubicBezTo>
                    <a:pt x="1003261" y="517354"/>
                    <a:pt x="1063174" y="455703"/>
                    <a:pt x="1060333" y="380758"/>
                  </a:cubicBezTo>
                  <a:cubicBezTo>
                    <a:pt x="1057783" y="313514"/>
                    <a:pt x="1003653" y="258343"/>
                    <a:pt x="936466" y="254598"/>
                  </a:cubicBezTo>
                  <a:close/>
                </a:path>
              </a:pathLst>
            </a:custGeom>
            <a:solidFill>
              <a:schemeClr val="bg1">
                <a:lumMod val="85000"/>
              </a:schemeClr>
            </a:solidFill>
            <a:ln w="2858" cap="flat">
              <a:noFill/>
              <a:prstDash val="solid"/>
              <a:miter/>
            </a:ln>
          </p:spPr>
          <p:txBody>
            <a:bodyPr anchor="ctr"/>
            <a:lstStyle/>
            <a:p>
              <a:endParaRPr lang="en-US"/>
            </a:p>
          </p:txBody>
        </p:sp>
        <p:sp>
          <p:nvSpPr>
            <p:cNvPr id="259" name="Freeform: Shape 258">
              <a:extLst>
                <a:ext uri="{FF2B5EF4-FFF2-40B4-BE49-F238E27FC236}">
                  <a16:creationId xmlns:a16="http://schemas.microsoft.com/office/drawing/2014/main" id="{916F01E3-32A7-2E74-2C9B-A182BE7322E3}"/>
                </a:ext>
              </a:extLst>
            </p:cNvPr>
            <p:cNvSpPr/>
            <p:nvPr/>
          </p:nvSpPr>
          <p:spPr>
            <a:xfrm>
              <a:off x="5349728" y="5160640"/>
              <a:ext cx="812599" cy="609326"/>
            </a:xfrm>
            <a:custGeom>
              <a:avLst/>
              <a:gdLst>
                <a:gd name="connsiteX0" fmla="*/ 514703 w 1029197"/>
                <a:gd name="connsiteY0" fmla="*/ 0 h 771741"/>
                <a:gd name="connsiteX1" fmla="*/ 514703 w 1029197"/>
                <a:gd name="connsiteY1" fmla="*/ 257247 h 771741"/>
                <a:gd name="connsiteX2" fmla="*/ 171707 w 1029197"/>
                <a:gd name="connsiteY2" fmla="*/ 257247 h 771741"/>
                <a:gd name="connsiteX3" fmla="*/ 171707 w 1029197"/>
                <a:gd name="connsiteY3" fmla="*/ 428745 h 771741"/>
                <a:gd name="connsiteX4" fmla="*/ 209 w 1029197"/>
                <a:gd name="connsiteY4" fmla="*/ 429197 h 771741"/>
                <a:gd name="connsiteX5" fmla="*/ 0 w 1029197"/>
                <a:gd name="connsiteY5" fmla="*/ 771742 h 771741"/>
                <a:gd name="connsiteX6" fmla="*/ 1029197 w 1029197"/>
                <a:gd name="connsiteY6" fmla="*/ 771742 h 771741"/>
                <a:gd name="connsiteX7" fmla="*/ 1029197 w 1029197"/>
                <a:gd name="connsiteY7" fmla="*/ 0 h 77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9197" h="771741">
                  <a:moveTo>
                    <a:pt x="514703" y="0"/>
                  </a:moveTo>
                  <a:lnTo>
                    <a:pt x="514703" y="257247"/>
                  </a:lnTo>
                  <a:lnTo>
                    <a:pt x="171707" y="257247"/>
                  </a:lnTo>
                  <a:lnTo>
                    <a:pt x="171707" y="428745"/>
                  </a:lnTo>
                  <a:lnTo>
                    <a:pt x="209" y="429197"/>
                  </a:lnTo>
                  <a:lnTo>
                    <a:pt x="0" y="771742"/>
                  </a:lnTo>
                  <a:lnTo>
                    <a:pt x="1029197" y="771742"/>
                  </a:lnTo>
                  <a:lnTo>
                    <a:pt x="1029197" y="0"/>
                  </a:lnTo>
                  <a:close/>
                </a:path>
              </a:pathLst>
            </a:custGeom>
            <a:solidFill>
              <a:schemeClr val="bg1">
                <a:lumMod val="75000"/>
              </a:schemeClr>
            </a:solidFill>
            <a:ln w="2858" cap="flat">
              <a:noFill/>
              <a:prstDash val="solid"/>
              <a:miter/>
            </a:ln>
          </p:spPr>
          <p:txBody>
            <a:bodyPr anchor="ctr"/>
            <a:lstStyle/>
            <a:p>
              <a:endParaRPr lang="en-US" dirty="0"/>
            </a:p>
          </p:txBody>
        </p:sp>
        <p:sp>
          <p:nvSpPr>
            <p:cNvPr id="260" name="Freeform: Shape 259">
              <a:extLst>
                <a:ext uri="{FF2B5EF4-FFF2-40B4-BE49-F238E27FC236}">
                  <a16:creationId xmlns:a16="http://schemas.microsoft.com/office/drawing/2014/main" id="{B7B6BF69-36C1-5CA1-469D-D0DCA088EE31}"/>
                </a:ext>
              </a:extLst>
            </p:cNvPr>
            <p:cNvSpPr/>
            <p:nvPr/>
          </p:nvSpPr>
          <p:spPr>
            <a:xfrm>
              <a:off x="6093489" y="5690963"/>
              <a:ext cx="63374" cy="69959"/>
            </a:xfrm>
            <a:custGeom>
              <a:avLst/>
              <a:gdLst>
                <a:gd name="connsiteX0" fmla="*/ 0 w 80266"/>
                <a:gd name="connsiteY0" fmla="*/ 0 h 88607"/>
                <a:gd name="connsiteX1" fmla="*/ 80267 w 80266"/>
                <a:gd name="connsiteY1" fmla="*/ 0 h 88607"/>
                <a:gd name="connsiteX2" fmla="*/ 80267 w 80266"/>
                <a:gd name="connsiteY2" fmla="*/ 88607 h 88607"/>
                <a:gd name="connsiteX3" fmla="*/ 0 w 80266"/>
                <a:gd name="connsiteY3" fmla="*/ 88607 h 88607"/>
              </a:gdLst>
              <a:ahLst/>
              <a:cxnLst>
                <a:cxn ang="0">
                  <a:pos x="connsiteX0" y="connsiteY0"/>
                </a:cxn>
                <a:cxn ang="0">
                  <a:pos x="connsiteX1" y="connsiteY1"/>
                </a:cxn>
                <a:cxn ang="0">
                  <a:pos x="connsiteX2" y="connsiteY2"/>
                </a:cxn>
                <a:cxn ang="0">
                  <a:pos x="connsiteX3" y="connsiteY3"/>
                </a:cxn>
              </a:cxnLst>
              <a:rect l="l" t="t" r="r" b="b"/>
              <a:pathLst>
                <a:path w="80266" h="88607">
                  <a:moveTo>
                    <a:pt x="0" y="0"/>
                  </a:moveTo>
                  <a:lnTo>
                    <a:pt x="80267" y="0"/>
                  </a:lnTo>
                  <a:lnTo>
                    <a:pt x="80267" y="88607"/>
                  </a:lnTo>
                  <a:lnTo>
                    <a:pt x="0" y="88607"/>
                  </a:lnTo>
                  <a:close/>
                </a:path>
              </a:pathLst>
            </a:custGeom>
            <a:solidFill>
              <a:srgbClr val="D2D2D2"/>
            </a:solidFill>
            <a:ln w="2858" cap="flat">
              <a:noFill/>
              <a:prstDash val="solid"/>
              <a:miter/>
            </a:ln>
          </p:spPr>
          <p:txBody>
            <a:bodyPr anchor="ctr"/>
            <a:lstStyle/>
            <a:p>
              <a:endParaRPr lang="en-US"/>
            </a:p>
          </p:txBody>
        </p:sp>
        <p:sp>
          <p:nvSpPr>
            <p:cNvPr id="261" name="Freeform: Shape 260">
              <a:extLst>
                <a:ext uri="{FF2B5EF4-FFF2-40B4-BE49-F238E27FC236}">
                  <a16:creationId xmlns:a16="http://schemas.microsoft.com/office/drawing/2014/main" id="{73E57332-CEBA-E809-C6E1-7C0ADE431D3F}"/>
                </a:ext>
              </a:extLst>
            </p:cNvPr>
            <p:cNvSpPr/>
            <p:nvPr/>
          </p:nvSpPr>
          <p:spPr>
            <a:xfrm>
              <a:off x="6093489" y="5626291"/>
              <a:ext cx="63374" cy="66928"/>
            </a:xfrm>
            <a:custGeom>
              <a:avLst/>
              <a:gdLst>
                <a:gd name="connsiteX0" fmla="*/ 0 w 80266"/>
                <a:gd name="connsiteY0" fmla="*/ 0 h 84768"/>
                <a:gd name="connsiteX1" fmla="*/ 80267 w 80266"/>
                <a:gd name="connsiteY1" fmla="*/ 0 h 84768"/>
                <a:gd name="connsiteX2" fmla="*/ 80267 w 80266"/>
                <a:gd name="connsiteY2" fmla="*/ 84769 h 84768"/>
                <a:gd name="connsiteX3" fmla="*/ 0 w 80266"/>
                <a:gd name="connsiteY3" fmla="*/ 84769 h 84768"/>
              </a:gdLst>
              <a:ahLst/>
              <a:cxnLst>
                <a:cxn ang="0">
                  <a:pos x="connsiteX0" y="connsiteY0"/>
                </a:cxn>
                <a:cxn ang="0">
                  <a:pos x="connsiteX1" y="connsiteY1"/>
                </a:cxn>
                <a:cxn ang="0">
                  <a:pos x="connsiteX2" y="connsiteY2"/>
                </a:cxn>
                <a:cxn ang="0">
                  <a:pos x="connsiteX3" y="connsiteY3"/>
                </a:cxn>
              </a:cxnLst>
              <a:rect l="l" t="t" r="r" b="b"/>
              <a:pathLst>
                <a:path w="80266" h="84768">
                  <a:moveTo>
                    <a:pt x="0" y="0"/>
                  </a:moveTo>
                  <a:lnTo>
                    <a:pt x="80267" y="0"/>
                  </a:lnTo>
                  <a:lnTo>
                    <a:pt x="80267" y="84769"/>
                  </a:lnTo>
                  <a:lnTo>
                    <a:pt x="0" y="84769"/>
                  </a:lnTo>
                  <a:close/>
                </a:path>
              </a:pathLst>
            </a:custGeom>
            <a:solidFill>
              <a:srgbClr val="737373"/>
            </a:solidFill>
            <a:ln w="2858" cap="flat">
              <a:noFill/>
              <a:prstDash val="solid"/>
              <a:miter/>
            </a:ln>
          </p:spPr>
          <p:txBody>
            <a:bodyPr anchor="ctr"/>
            <a:lstStyle/>
            <a:p>
              <a:endParaRPr lang="en-US"/>
            </a:p>
          </p:txBody>
        </p:sp>
        <p:sp>
          <p:nvSpPr>
            <p:cNvPr id="262" name="Freeform: Shape 261">
              <a:extLst>
                <a:ext uri="{FF2B5EF4-FFF2-40B4-BE49-F238E27FC236}">
                  <a16:creationId xmlns:a16="http://schemas.microsoft.com/office/drawing/2014/main" id="{A3AC5543-2196-4D67-98DD-B084FD3AC6B3}"/>
                </a:ext>
              </a:extLst>
            </p:cNvPr>
            <p:cNvSpPr/>
            <p:nvPr/>
          </p:nvSpPr>
          <p:spPr>
            <a:xfrm>
              <a:off x="6003219" y="5690963"/>
              <a:ext cx="63374" cy="69959"/>
            </a:xfrm>
            <a:custGeom>
              <a:avLst/>
              <a:gdLst>
                <a:gd name="connsiteX0" fmla="*/ 0 w 80266"/>
                <a:gd name="connsiteY0" fmla="*/ 0 h 88607"/>
                <a:gd name="connsiteX1" fmla="*/ 80267 w 80266"/>
                <a:gd name="connsiteY1" fmla="*/ 0 h 88607"/>
                <a:gd name="connsiteX2" fmla="*/ 80267 w 80266"/>
                <a:gd name="connsiteY2" fmla="*/ 88607 h 88607"/>
                <a:gd name="connsiteX3" fmla="*/ 0 w 80266"/>
                <a:gd name="connsiteY3" fmla="*/ 88607 h 88607"/>
              </a:gdLst>
              <a:ahLst/>
              <a:cxnLst>
                <a:cxn ang="0">
                  <a:pos x="connsiteX0" y="connsiteY0"/>
                </a:cxn>
                <a:cxn ang="0">
                  <a:pos x="connsiteX1" y="connsiteY1"/>
                </a:cxn>
                <a:cxn ang="0">
                  <a:pos x="connsiteX2" y="connsiteY2"/>
                </a:cxn>
                <a:cxn ang="0">
                  <a:pos x="connsiteX3" y="connsiteY3"/>
                </a:cxn>
              </a:cxnLst>
              <a:rect l="l" t="t" r="r" b="b"/>
              <a:pathLst>
                <a:path w="80266" h="88607">
                  <a:moveTo>
                    <a:pt x="0" y="0"/>
                  </a:moveTo>
                  <a:lnTo>
                    <a:pt x="80267" y="0"/>
                  </a:lnTo>
                  <a:lnTo>
                    <a:pt x="80267" y="88607"/>
                  </a:lnTo>
                  <a:lnTo>
                    <a:pt x="0" y="88607"/>
                  </a:lnTo>
                  <a:close/>
                </a:path>
              </a:pathLst>
            </a:custGeom>
            <a:solidFill>
              <a:srgbClr val="D2D2D2"/>
            </a:solidFill>
            <a:ln w="2858" cap="flat">
              <a:noFill/>
              <a:prstDash val="solid"/>
              <a:miter/>
            </a:ln>
          </p:spPr>
          <p:txBody>
            <a:bodyPr anchor="ctr"/>
            <a:lstStyle/>
            <a:p>
              <a:endParaRPr lang="en-US"/>
            </a:p>
          </p:txBody>
        </p:sp>
        <p:sp>
          <p:nvSpPr>
            <p:cNvPr id="263" name="Freeform: Shape 262">
              <a:extLst>
                <a:ext uri="{FF2B5EF4-FFF2-40B4-BE49-F238E27FC236}">
                  <a16:creationId xmlns:a16="http://schemas.microsoft.com/office/drawing/2014/main" id="{10AC644D-EE62-66CE-319B-94AEC2AB82C6}"/>
                </a:ext>
              </a:extLst>
            </p:cNvPr>
            <p:cNvSpPr/>
            <p:nvPr/>
          </p:nvSpPr>
          <p:spPr>
            <a:xfrm>
              <a:off x="6003219" y="5626291"/>
              <a:ext cx="63374" cy="66928"/>
            </a:xfrm>
            <a:custGeom>
              <a:avLst/>
              <a:gdLst>
                <a:gd name="connsiteX0" fmla="*/ 0 w 80266"/>
                <a:gd name="connsiteY0" fmla="*/ 0 h 84768"/>
                <a:gd name="connsiteX1" fmla="*/ 80267 w 80266"/>
                <a:gd name="connsiteY1" fmla="*/ 0 h 84768"/>
                <a:gd name="connsiteX2" fmla="*/ 80267 w 80266"/>
                <a:gd name="connsiteY2" fmla="*/ 84769 h 84768"/>
                <a:gd name="connsiteX3" fmla="*/ 0 w 80266"/>
                <a:gd name="connsiteY3" fmla="*/ 84769 h 84768"/>
              </a:gdLst>
              <a:ahLst/>
              <a:cxnLst>
                <a:cxn ang="0">
                  <a:pos x="connsiteX0" y="connsiteY0"/>
                </a:cxn>
                <a:cxn ang="0">
                  <a:pos x="connsiteX1" y="connsiteY1"/>
                </a:cxn>
                <a:cxn ang="0">
                  <a:pos x="connsiteX2" y="connsiteY2"/>
                </a:cxn>
                <a:cxn ang="0">
                  <a:pos x="connsiteX3" y="connsiteY3"/>
                </a:cxn>
              </a:cxnLst>
              <a:rect l="l" t="t" r="r" b="b"/>
              <a:pathLst>
                <a:path w="80266" h="84768">
                  <a:moveTo>
                    <a:pt x="0" y="0"/>
                  </a:moveTo>
                  <a:lnTo>
                    <a:pt x="80267" y="0"/>
                  </a:lnTo>
                  <a:lnTo>
                    <a:pt x="80267" y="84769"/>
                  </a:lnTo>
                  <a:lnTo>
                    <a:pt x="0" y="84769"/>
                  </a:lnTo>
                  <a:close/>
                </a:path>
              </a:pathLst>
            </a:custGeom>
            <a:solidFill>
              <a:srgbClr val="737373"/>
            </a:solidFill>
            <a:ln w="2858" cap="flat">
              <a:noFill/>
              <a:prstDash val="solid"/>
              <a:miter/>
            </a:ln>
          </p:spPr>
          <p:txBody>
            <a:bodyPr anchor="ctr"/>
            <a:lstStyle/>
            <a:p>
              <a:endParaRPr lang="en-US"/>
            </a:p>
          </p:txBody>
        </p:sp>
        <p:sp>
          <p:nvSpPr>
            <p:cNvPr id="264" name="Freeform: Shape 263">
              <a:extLst>
                <a:ext uri="{FF2B5EF4-FFF2-40B4-BE49-F238E27FC236}">
                  <a16:creationId xmlns:a16="http://schemas.microsoft.com/office/drawing/2014/main" id="{B8646C08-6E38-21E7-0C57-FE80BCD03BBD}"/>
                </a:ext>
              </a:extLst>
            </p:cNvPr>
            <p:cNvSpPr/>
            <p:nvPr/>
          </p:nvSpPr>
          <p:spPr>
            <a:xfrm>
              <a:off x="5840915" y="5690963"/>
              <a:ext cx="134733" cy="69959"/>
            </a:xfrm>
            <a:custGeom>
              <a:avLst/>
              <a:gdLst>
                <a:gd name="connsiteX0" fmla="*/ 0 w 170646"/>
                <a:gd name="connsiteY0" fmla="*/ 0 h 88607"/>
                <a:gd name="connsiteX1" fmla="*/ 170646 w 170646"/>
                <a:gd name="connsiteY1" fmla="*/ 0 h 88607"/>
                <a:gd name="connsiteX2" fmla="*/ 170646 w 170646"/>
                <a:gd name="connsiteY2" fmla="*/ 88607 h 88607"/>
                <a:gd name="connsiteX3" fmla="*/ 0 w 170646"/>
                <a:gd name="connsiteY3" fmla="*/ 88607 h 88607"/>
              </a:gdLst>
              <a:ahLst/>
              <a:cxnLst>
                <a:cxn ang="0">
                  <a:pos x="connsiteX0" y="connsiteY0"/>
                </a:cxn>
                <a:cxn ang="0">
                  <a:pos x="connsiteX1" y="connsiteY1"/>
                </a:cxn>
                <a:cxn ang="0">
                  <a:pos x="connsiteX2" y="connsiteY2"/>
                </a:cxn>
                <a:cxn ang="0">
                  <a:pos x="connsiteX3" y="connsiteY3"/>
                </a:cxn>
              </a:cxnLst>
              <a:rect l="l" t="t" r="r" b="b"/>
              <a:pathLst>
                <a:path w="170646" h="88607">
                  <a:moveTo>
                    <a:pt x="0" y="0"/>
                  </a:moveTo>
                  <a:lnTo>
                    <a:pt x="170646" y="0"/>
                  </a:lnTo>
                  <a:lnTo>
                    <a:pt x="170646" y="88607"/>
                  </a:lnTo>
                  <a:lnTo>
                    <a:pt x="0" y="88607"/>
                  </a:lnTo>
                  <a:close/>
                </a:path>
              </a:pathLst>
            </a:custGeom>
            <a:solidFill>
              <a:srgbClr val="D2D2D2"/>
            </a:solidFill>
            <a:ln w="2858" cap="flat">
              <a:noFill/>
              <a:prstDash val="solid"/>
              <a:miter/>
            </a:ln>
          </p:spPr>
          <p:txBody>
            <a:bodyPr anchor="ctr"/>
            <a:lstStyle/>
            <a:p>
              <a:endParaRPr lang="en-US"/>
            </a:p>
          </p:txBody>
        </p:sp>
        <p:sp>
          <p:nvSpPr>
            <p:cNvPr id="265" name="Freeform: Shape 264">
              <a:extLst>
                <a:ext uri="{FF2B5EF4-FFF2-40B4-BE49-F238E27FC236}">
                  <a16:creationId xmlns:a16="http://schemas.microsoft.com/office/drawing/2014/main" id="{1F17D5A1-6EC9-689E-74BC-EAFFB7338A84}"/>
                </a:ext>
              </a:extLst>
            </p:cNvPr>
            <p:cNvSpPr/>
            <p:nvPr/>
          </p:nvSpPr>
          <p:spPr>
            <a:xfrm>
              <a:off x="5840915" y="5626291"/>
              <a:ext cx="134733" cy="66928"/>
            </a:xfrm>
            <a:custGeom>
              <a:avLst/>
              <a:gdLst>
                <a:gd name="connsiteX0" fmla="*/ 0 w 170646"/>
                <a:gd name="connsiteY0" fmla="*/ 0 h 84768"/>
                <a:gd name="connsiteX1" fmla="*/ 170646 w 170646"/>
                <a:gd name="connsiteY1" fmla="*/ 0 h 84768"/>
                <a:gd name="connsiteX2" fmla="*/ 170646 w 170646"/>
                <a:gd name="connsiteY2" fmla="*/ 84769 h 84768"/>
                <a:gd name="connsiteX3" fmla="*/ 0 w 170646"/>
                <a:gd name="connsiteY3" fmla="*/ 84769 h 84768"/>
              </a:gdLst>
              <a:ahLst/>
              <a:cxnLst>
                <a:cxn ang="0">
                  <a:pos x="connsiteX0" y="connsiteY0"/>
                </a:cxn>
                <a:cxn ang="0">
                  <a:pos x="connsiteX1" y="connsiteY1"/>
                </a:cxn>
                <a:cxn ang="0">
                  <a:pos x="connsiteX2" y="connsiteY2"/>
                </a:cxn>
                <a:cxn ang="0">
                  <a:pos x="connsiteX3" y="connsiteY3"/>
                </a:cxn>
              </a:cxnLst>
              <a:rect l="l" t="t" r="r" b="b"/>
              <a:pathLst>
                <a:path w="170646" h="84768">
                  <a:moveTo>
                    <a:pt x="0" y="0"/>
                  </a:moveTo>
                  <a:lnTo>
                    <a:pt x="170646" y="0"/>
                  </a:lnTo>
                  <a:lnTo>
                    <a:pt x="170646" y="84769"/>
                  </a:lnTo>
                  <a:lnTo>
                    <a:pt x="0" y="84769"/>
                  </a:lnTo>
                  <a:close/>
                </a:path>
              </a:pathLst>
            </a:custGeom>
            <a:solidFill>
              <a:srgbClr val="737373"/>
            </a:solidFill>
            <a:ln w="2858" cap="flat">
              <a:noFill/>
              <a:prstDash val="solid"/>
              <a:miter/>
            </a:ln>
          </p:spPr>
          <p:txBody>
            <a:bodyPr anchor="ctr"/>
            <a:lstStyle/>
            <a:p>
              <a:endParaRPr lang="en-US"/>
            </a:p>
          </p:txBody>
        </p:sp>
        <p:sp>
          <p:nvSpPr>
            <p:cNvPr id="266" name="Freeform: Shape 265">
              <a:extLst>
                <a:ext uri="{FF2B5EF4-FFF2-40B4-BE49-F238E27FC236}">
                  <a16:creationId xmlns:a16="http://schemas.microsoft.com/office/drawing/2014/main" id="{82B5F3D7-EFB6-9C77-9129-8BD4AFA6FF4C}"/>
                </a:ext>
              </a:extLst>
            </p:cNvPr>
            <p:cNvSpPr/>
            <p:nvPr/>
          </p:nvSpPr>
          <p:spPr>
            <a:xfrm>
              <a:off x="5840813" y="5480655"/>
              <a:ext cx="315947" cy="76732"/>
            </a:xfrm>
            <a:custGeom>
              <a:avLst/>
              <a:gdLst>
                <a:gd name="connsiteX0" fmla="*/ 0 w 400162"/>
                <a:gd name="connsiteY0" fmla="*/ 97185 h 97185"/>
                <a:gd name="connsiteX1" fmla="*/ 400162 w 400162"/>
                <a:gd name="connsiteY1" fmla="*/ 97185 h 97185"/>
                <a:gd name="connsiteX2" fmla="*/ 400162 w 400162"/>
                <a:gd name="connsiteY2" fmla="*/ 11436 h 97185"/>
                <a:gd name="connsiteX3" fmla="*/ 228170 w 400162"/>
                <a:gd name="connsiteY3" fmla="*/ 11436 h 97185"/>
                <a:gd name="connsiteX4" fmla="*/ 215879 w 400162"/>
                <a:gd name="connsiteY4" fmla="*/ 543 h 97185"/>
                <a:gd name="connsiteX5" fmla="*/ 0 w 400162"/>
                <a:gd name="connsiteY5" fmla="*/ 0 h 9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162" h="97185">
                  <a:moveTo>
                    <a:pt x="0" y="97185"/>
                  </a:moveTo>
                  <a:lnTo>
                    <a:pt x="400162" y="97185"/>
                  </a:lnTo>
                  <a:lnTo>
                    <a:pt x="400162" y="11436"/>
                  </a:lnTo>
                  <a:lnTo>
                    <a:pt x="228170" y="11436"/>
                  </a:lnTo>
                  <a:lnTo>
                    <a:pt x="215879" y="543"/>
                  </a:lnTo>
                  <a:lnTo>
                    <a:pt x="0" y="0"/>
                  </a:lnTo>
                  <a:close/>
                </a:path>
              </a:pathLst>
            </a:custGeom>
            <a:solidFill>
              <a:srgbClr val="D2D2D2"/>
            </a:solidFill>
            <a:ln w="2858" cap="flat">
              <a:noFill/>
              <a:prstDash val="solid"/>
              <a:miter/>
            </a:ln>
          </p:spPr>
          <p:txBody>
            <a:bodyPr anchor="ctr"/>
            <a:lstStyle/>
            <a:p>
              <a:endParaRPr lang="en-US"/>
            </a:p>
          </p:txBody>
        </p:sp>
        <p:sp>
          <p:nvSpPr>
            <p:cNvPr id="267" name="Freeform: Shape 266">
              <a:extLst>
                <a:ext uri="{FF2B5EF4-FFF2-40B4-BE49-F238E27FC236}">
                  <a16:creationId xmlns:a16="http://schemas.microsoft.com/office/drawing/2014/main" id="{3A6E6223-7DAA-75CE-21E3-57041C4B17A3}"/>
                </a:ext>
              </a:extLst>
            </p:cNvPr>
            <p:cNvSpPr/>
            <p:nvPr/>
          </p:nvSpPr>
          <p:spPr>
            <a:xfrm>
              <a:off x="5840813" y="5342993"/>
              <a:ext cx="315947" cy="78989"/>
            </a:xfrm>
            <a:custGeom>
              <a:avLst/>
              <a:gdLst>
                <a:gd name="connsiteX0" fmla="*/ 0 w 400162"/>
                <a:gd name="connsiteY0" fmla="*/ 100043 h 100043"/>
                <a:gd name="connsiteX1" fmla="*/ 400162 w 400162"/>
                <a:gd name="connsiteY1" fmla="*/ 100043 h 100043"/>
                <a:gd name="connsiteX2" fmla="*/ 400162 w 400162"/>
                <a:gd name="connsiteY2" fmla="*/ 14294 h 100043"/>
                <a:gd name="connsiteX3" fmla="*/ 228264 w 400162"/>
                <a:gd name="connsiteY3" fmla="*/ 14294 h 100043"/>
                <a:gd name="connsiteX4" fmla="*/ 209591 w 400162"/>
                <a:gd name="connsiteY4" fmla="*/ 0 h 100043"/>
                <a:gd name="connsiteX5" fmla="*/ 0 w 400162"/>
                <a:gd name="connsiteY5" fmla="*/ 0 h 10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162" h="100043">
                  <a:moveTo>
                    <a:pt x="0" y="100043"/>
                  </a:moveTo>
                  <a:lnTo>
                    <a:pt x="400162" y="100043"/>
                  </a:lnTo>
                  <a:lnTo>
                    <a:pt x="400162" y="14294"/>
                  </a:lnTo>
                  <a:lnTo>
                    <a:pt x="228264" y="14294"/>
                  </a:lnTo>
                  <a:lnTo>
                    <a:pt x="209591" y="0"/>
                  </a:lnTo>
                  <a:lnTo>
                    <a:pt x="0" y="0"/>
                  </a:lnTo>
                  <a:close/>
                </a:path>
              </a:pathLst>
            </a:custGeom>
            <a:solidFill>
              <a:srgbClr val="D2D2D2"/>
            </a:solidFill>
            <a:ln w="2858" cap="flat">
              <a:noFill/>
              <a:prstDash val="solid"/>
              <a:miter/>
            </a:ln>
          </p:spPr>
          <p:txBody>
            <a:bodyPr anchor="ctr"/>
            <a:lstStyle/>
            <a:p>
              <a:endParaRPr lang="en-US"/>
            </a:p>
          </p:txBody>
        </p:sp>
        <p:sp>
          <p:nvSpPr>
            <p:cNvPr id="268" name="Freeform: Shape 267">
              <a:extLst>
                <a:ext uri="{FF2B5EF4-FFF2-40B4-BE49-F238E27FC236}">
                  <a16:creationId xmlns:a16="http://schemas.microsoft.com/office/drawing/2014/main" id="{DA051460-4617-A2BA-F0E1-52CF55E67509}"/>
                </a:ext>
              </a:extLst>
            </p:cNvPr>
            <p:cNvSpPr/>
            <p:nvPr/>
          </p:nvSpPr>
          <p:spPr>
            <a:xfrm>
              <a:off x="5840813" y="5218873"/>
              <a:ext cx="315947" cy="67703"/>
            </a:xfrm>
            <a:custGeom>
              <a:avLst/>
              <a:gdLst>
                <a:gd name="connsiteX0" fmla="*/ 0 w 400162"/>
                <a:gd name="connsiteY0" fmla="*/ 0 h 85749"/>
                <a:gd name="connsiteX1" fmla="*/ 400162 w 400162"/>
                <a:gd name="connsiteY1" fmla="*/ 0 h 85749"/>
                <a:gd name="connsiteX2" fmla="*/ 400162 w 400162"/>
                <a:gd name="connsiteY2" fmla="*/ 85749 h 85749"/>
                <a:gd name="connsiteX3" fmla="*/ 0 w 400162"/>
                <a:gd name="connsiteY3" fmla="*/ 85749 h 85749"/>
              </a:gdLst>
              <a:ahLst/>
              <a:cxnLst>
                <a:cxn ang="0">
                  <a:pos x="connsiteX0" y="connsiteY0"/>
                </a:cxn>
                <a:cxn ang="0">
                  <a:pos x="connsiteX1" y="connsiteY1"/>
                </a:cxn>
                <a:cxn ang="0">
                  <a:pos x="connsiteX2" y="connsiteY2"/>
                </a:cxn>
                <a:cxn ang="0">
                  <a:pos x="connsiteX3" y="connsiteY3"/>
                </a:cxn>
              </a:cxnLst>
              <a:rect l="l" t="t" r="r" b="b"/>
              <a:pathLst>
                <a:path w="400162" h="85749">
                  <a:moveTo>
                    <a:pt x="0" y="0"/>
                  </a:moveTo>
                  <a:lnTo>
                    <a:pt x="400162" y="0"/>
                  </a:lnTo>
                  <a:lnTo>
                    <a:pt x="400162" y="85749"/>
                  </a:lnTo>
                  <a:lnTo>
                    <a:pt x="0" y="85749"/>
                  </a:lnTo>
                  <a:close/>
                </a:path>
              </a:pathLst>
            </a:custGeom>
            <a:solidFill>
              <a:srgbClr val="D2D2D2"/>
            </a:solidFill>
            <a:ln w="2858" cap="flat">
              <a:noFill/>
              <a:prstDash val="solid"/>
              <a:miter/>
            </a:ln>
          </p:spPr>
          <p:txBody>
            <a:bodyPr anchor="ctr"/>
            <a:lstStyle/>
            <a:p>
              <a:endParaRPr lang="en-US"/>
            </a:p>
          </p:txBody>
        </p:sp>
        <p:sp>
          <p:nvSpPr>
            <p:cNvPr id="269" name="Freeform: Shape 268">
              <a:extLst>
                <a:ext uri="{FF2B5EF4-FFF2-40B4-BE49-F238E27FC236}">
                  <a16:creationId xmlns:a16="http://schemas.microsoft.com/office/drawing/2014/main" id="{97B4A83E-A8E7-03B7-BDF2-DC1E8B6914E2}"/>
                </a:ext>
              </a:extLst>
            </p:cNvPr>
            <p:cNvSpPr/>
            <p:nvPr/>
          </p:nvSpPr>
          <p:spPr>
            <a:xfrm>
              <a:off x="5705509" y="5467117"/>
              <a:ext cx="315947" cy="22568"/>
            </a:xfrm>
            <a:custGeom>
              <a:avLst/>
              <a:gdLst>
                <a:gd name="connsiteX0" fmla="*/ 0 w 400162"/>
                <a:gd name="connsiteY0" fmla="*/ 0 h 28583"/>
                <a:gd name="connsiteX1" fmla="*/ 400162 w 400162"/>
                <a:gd name="connsiteY1" fmla="*/ 0 h 28583"/>
                <a:gd name="connsiteX2" fmla="*/ 400162 w 400162"/>
                <a:gd name="connsiteY2" fmla="*/ 28583 h 28583"/>
                <a:gd name="connsiteX3" fmla="*/ 0 w 400162"/>
                <a:gd name="connsiteY3" fmla="*/ 28583 h 28583"/>
              </a:gdLst>
              <a:ahLst/>
              <a:cxnLst>
                <a:cxn ang="0">
                  <a:pos x="connsiteX0" y="connsiteY0"/>
                </a:cxn>
                <a:cxn ang="0">
                  <a:pos x="connsiteX1" y="connsiteY1"/>
                </a:cxn>
                <a:cxn ang="0">
                  <a:pos x="connsiteX2" y="connsiteY2"/>
                </a:cxn>
                <a:cxn ang="0">
                  <a:pos x="connsiteX3" y="connsiteY3"/>
                </a:cxn>
              </a:cxnLst>
              <a:rect l="l" t="t" r="r" b="b"/>
              <a:pathLst>
                <a:path w="400162" h="28583">
                  <a:moveTo>
                    <a:pt x="0" y="0"/>
                  </a:moveTo>
                  <a:lnTo>
                    <a:pt x="400162" y="0"/>
                  </a:lnTo>
                  <a:lnTo>
                    <a:pt x="400162" y="28583"/>
                  </a:lnTo>
                  <a:lnTo>
                    <a:pt x="0" y="28583"/>
                  </a:lnTo>
                  <a:close/>
                </a:path>
              </a:pathLst>
            </a:custGeom>
            <a:solidFill>
              <a:srgbClr val="737373"/>
            </a:solidFill>
            <a:ln w="2858" cap="flat">
              <a:noFill/>
              <a:prstDash val="solid"/>
              <a:miter/>
            </a:ln>
          </p:spPr>
          <p:txBody>
            <a:bodyPr anchor="ctr"/>
            <a:lstStyle/>
            <a:p>
              <a:endParaRPr lang="en-US"/>
            </a:p>
          </p:txBody>
        </p:sp>
        <p:sp>
          <p:nvSpPr>
            <p:cNvPr id="270" name="Freeform: Shape 269">
              <a:extLst>
                <a:ext uri="{FF2B5EF4-FFF2-40B4-BE49-F238E27FC236}">
                  <a16:creationId xmlns:a16="http://schemas.microsoft.com/office/drawing/2014/main" id="{7AF28FA1-1E8D-FB09-A159-7A2F470B66F9}"/>
                </a:ext>
              </a:extLst>
            </p:cNvPr>
            <p:cNvSpPr/>
            <p:nvPr/>
          </p:nvSpPr>
          <p:spPr>
            <a:xfrm>
              <a:off x="5703252" y="5332138"/>
              <a:ext cx="318203" cy="22568"/>
            </a:xfrm>
            <a:custGeom>
              <a:avLst/>
              <a:gdLst>
                <a:gd name="connsiteX0" fmla="*/ 0 w 403020"/>
                <a:gd name="connsiteY0" fmla="*/ 0 h 28583"/>
                <a:gd name="connsiteX1" fmla="*/ 403021 w 403020"/>
                <a:gd name="connsiteY1" fmla="*/ 0 h 28583"/>
                <a:gd name="connsiteX2" fmla="*/ 403021 w 403020"/>
                <a:gd name="connsiteY2" fmla="*/ 28583 h 28583"/>
                <a:gd name="connsiteX3" fmla="*/ 0 w 403020"/>
                <a:gd name="connsiteY3" fmla="*/ 28583 h 28583"/>
              </a:gdLst>
              <a:ahLst/>
              <a:cxnLst>
                <a:cxn ang="0">
                  <a:pos x="connsiteX0" y="connsiteY0"/>
                </a:cxn>
                <a:cxn ang="0">
                  <a:pos x="connsiteX1" y="connsiteY1"/>
                </a:cxn>
                <a:cxn ang="0">
                  <a:pos x="connsiteX2" y="connsiteY2"/>
                </a:cxn>
                <a:cxn ang="0">
                  <a:pos x="connsiteX3" y="connsiteY3"/>
                </a:cxn>
              </a:cxnLst>
              <a:rect l="l" t="t" r="r" b="b"/>
              <a:pathLst>
                <a:path w="403020" h="28583">
                  <a:moveTo>
                    <a:pt x="0" y="0"/>
                  </a:moveTo>
                  <a:lnTo>
                    <a:pt x="403021" y="0"/>
                  </a:lnTo>
                  <a:lnTo>
                    <a:pt x="403021" y="28583"/>
                  </a:lnTo>
                  <a:lnTo>
                    <a:pt x="0" y="28583"/>
                  </a:lnTo>
                  <a:close/>
                </a:path>
              </a:pathLst>
            </a:custGeom>
            <a:solidFill>
              <a:srgbClr val="737373"/>
            </a:solidFill>
            <a:ln w="2858" cap="flat">
              <a:noFill/>
              <a:prstDash val="solid"/>
              <a:miter/>
            </a:ln>
          </p:spPr>
          <p:txBody>
            <a:bodyPr anchor="ctr"/>
            <a:lstStyle/>
            <a:p>
              <a:endParaRPr lang="en-US"/>
            </a:p>
          </p:txBody>
        </p:sp>
        <p:sp>
          <p:nvSpPr>
            <p:cNvPr id="271" name="Freeform: Shape 270">
              <a:extLst>
                <a:ext uri="{FF2B5EF4-FFF2-40B4-BE49-F238E27FC236}">
                  <a16:creationId xmlns:a16="http://schemas.microsoft.com/office/drawing/2014/main" id="{2641860E-43F9-503E-9C14-03019AF94E5E}"/>
                </a:ext>
              </a:extLst>
            </p:cNvPr>
            <p:cNvSpPr/>
            <p:nvPr/>
          </p:nvSpPr>
          <p:spPr>
            <a:xfrm rot="16200000">
              <a:off x="5484195" y="5210285"/>
              <a:ext cx="315947" cy="85639"/>
            </a:xfrm>
            <a:custGeom>
              <a:avLst/>
              <a:gdLst>
                <a:gd name="connsiteX0" fmla="*/ 0 w 400162"/>
                <a:gd name="connsiteY0" fmla="*/ 100043 h 100043"/>
                <a:gd name="connsiteX1" fmla="*/ 400162 w 400162"/>
                <a:gd name="connsiteY1" fmla="*/ 100043 h 100043"/>
                <a:gd name="connsiteX2" fmla="*/ 400162 w 400162"/>
                <a:gd name="connsiteY2" fmla="*/ 14294 h 100043"/>
                <a:gd name="connsiteX3" fmla="*/ 228264 w 400162"/>
                <a:gd name="connsiteY3" fmla="*/ 14294 h 100043"/>
                <a:gd name="connsiteX4" fmla="*/ 209591 w 400162"/>
                <a:gd name="connsiteY4" fmla="*/ 0 h 100043"/>
                <a:gd name="connsiteX5" fmla="*/ 0 w 400162"/>
                <a:gd name="connsiteY5" fmla="*/ 0 h 10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162" h="100043">
                  <a:moveTo>
                    <a:pt x="0" y="100043"/>
                  </a:moveTo>
                  <a:lnTo>
                    <a:pt x="400162" y="100043"/>
                  </a:lnTo>
                  <a:lnTo>
                    <a:pt x="400162" y="14294"/>
                  </a:lnTo>
                  <a:lnTo>
                    <a:pt x="228264" y="14294"/>
                  </a:lnTo>
                  <a:lnTo>
                    <a:pt x="209591" y="0"/>
                  </a:lnTo>
                  <a:lnTo>
                    <a:pt x="0" y="0"/>
                  </a:lnTo>
                  <a:close/>
                </a:path>
              </a:pathLst>
            </a:custGeom>
            <a:solidFill>
              <a:srgbClr val="D2D2D2"/>
            </a:solidFill>
            <a:ln w="2858" cap="flat">
              <a:noFill/>
              <a:prstDash val="solid"/>
              <a:miter/>
            </a:ln>
          </p:spPr>
          <p:txBody>
            <a:bodyPr anchor="ctr"/>
            <a:lstStyle/>
            <a:p>
              <a:endParaRPr lang="en-US"/>
            </a:p>
          </p:txBody>
        </p:sp>
        <p:sp>
          <p:nvSpPr>
            <p:cNvPr id="272" name="Freeform: Shape 271">
              <a:extLst>
                <a:ext uri="{FF2B5EF4-FFF2-40B4-BE49-F238E27FC236}">
                  <a16:creationId xmlns:a16="http://schemas.microsoft.com/office/drawing/2014/main" id="{C5B415D2-A9AA-FD7A-036A-47CC013E135B}"/>
                </a:ext>
              </a:extLst>
            </p:cNvPr>
            <p:cNvSpPr/>
            <p:nvPr/>
          </p:nvSpPr>
          <p:spPr>
            <a:xfrm rot="16200000">
              <a:off x="5923600" y="5020173"/>
              <a:ext cx="315947" cy="85639"/>
            </a:xfrm>
            <a:custGeom>
              <a:avLst/>
              <a:gdLst>
                <a:gd name="connsiteX0" fmla="*/ 0 w 400162"/>
                <a:gd name="connsiteY0" fmla="*/ 100043 h 100043"/>
                <a:gd name="connsiteX1" fmla="*/ 400162 w 400162"/>
                <a:gd name="connsiteY1" fmla="*/ 100043 h 100043"/>
                <a:gd name="connsiteX2" fmla="*/ 400162 w 400162"/>
                <a:gd name="connsiteY2" fmla="*/ 14294 h 100043"/>
                <a:gd name="connsiteX3" fmla="*/ 228264 w 400162"/>
                <a:gd name="connsiteY3" fmla="*/ 14294 h 100043"/>
                <a:gd name="connsiteX4" fmla="*/ 209591 w 400162"/>
                <a:gd name="connsiteY4" fmla="*/ 0 h 100043"/>
                <a:gd name="connsiteX5" fmla="*/ 0 w 400162"/>
                <a:gd name="connsiteY5" fmla="*/ 0 h 10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162" h="100043">
                  <a:moveTo>
                    <a:pt x="0" y="100043"/>
                  </a:moveTo>
                  <a:lnTo>
                    <a:pt x="400162" y="100043"/>
                  </a:lnTo>
                  <a:lnTo>
                    <a:pt x="400162" y="14294"/>
                  </a:lnTo>
                  <a:lnTo>
                    <a:pt x="228264" y="14294"/>
                  </a:lnTo>
                  <a:lnTo>
                    <a:pt x="209591" y="0"/>
                  </a:lnTo>
                  <a:lnTo>
                    <a:pt x="0" y="0"/>
                  </a:lnTo>
                  <a:close/>
                </a:path>
              </a:pathLst>
            </a:custGeom>
            <a:solidFill>
              <a:srgbClr val="D2D2D2"/>
            </a:solidFill>
            <a:ln w="2858" cap="flat">
              <a:noFill/>
              <a:prstDash val="solid"/>
              <a:miter/>
            </a:ln>
          </p:spPr>
          <p:txBody>
            <a:bodyPr anchor="ctr"/>
            <a:lstStyle/>
            <a:p>
              <a:endParaRPr lang="en-US"/>
            </a:p>
          </p:txBody>
        </p:sp>
      </p:grpSp>
      <p:grpSp>
        <p:nvGrpSpPr>
          <p:cNvPr id="275" name="Group 274">
            <a:extLst>
              <a:ext uri="{FF2B5EF4-FFF2-40B4-BE49-F238E27FC236}">
                <a16:creationId xmlns:a16="http://schemas.microsoft.com/office/drawing/2014/main" id="{8CA7D44D-C842-C6FF-79E0-FA0B1828B8D7}"/>
              </a:ext>
            </a:extLst>
          </p:cNvPr>
          <p:cNvGrpSpPr/>
          <p:nvPr/>
        </p:nvGrpSpPr>
        <p:grpSpPr>
          <a:xfrm>
            <a:off x="6873639" y="4587387"/>
            <a:ext cx="1110838" cy="1594197"/>
            <a:chOff x="5349728" y="4175769"/>
            <a:chExt cx="1110838" cy="1594197"/>
          </a:xfrm>
        </p:grpSpPr>
        <p:sp>
          <p:nvSpPr>
            <p:cNvPr id="276" name="Freeform: Shape 275">
              <a:extLst>
                <a:ext uri="{FF2B5EF4-FFF2-40B4-BE49-F238E27FC236}">
                  <a16:creationId xmlns:a16="http://schemas.microsoft.com/office/drawing/2014/main" id="{879D5E24-FA7A-636A-2250-9F94175D70C4}"/>
                </a:ext>
              </a:extLst>
            </p:cNvPr>
            <p:cNvSpPr/>
            <p:nvPr/>
          </p:nvSpPr>
          <p:spPr>
            <a:xfrm rot="6078592">
              <a:off x="5405435" y="4539397"/>
              <a:ext cx="837258" cy="417503"/>
            </a:xfrm>
            <a:custGeom>
              <a:avLst/>
              <a:gdLst>
                <a:gd name="connsiteX0" fmla="*/ 936466 w 1060429"/>
                <a:gd name="connsiteY0" fmla="*/ 254598 h 528788"/>
                <a:gd name="connsiteX1" fmla="*/ 828942 w 1060429"/>
                <a:gd name="connsiteY1" fmla="*/ 300560 h 528788"/>
                <a:gd name="connsiteX2" fmla="*/ 786419 w 1060429"/>
                <a:gd name="connsiteY2" fmla="*/ 231140 h 528788"/>
                <a:gd name="connsiteX3" fmla="*/ 684369 w 1060429"/>
                <a:gd name="connsiteY3" fmla="*/ 181386 h 528788"/>
                <a:gd name="connsiteX4" fmla="*/ 610936 w 1060429"/>
                <a:gd name="connsiteY4" fmla="*/ 136336 h 528788"/>
                <a:gd name="connsiteX5" fmla="*/ 463045 w 1060429"/>
                <a:gd name="connsiteY5" fmla="*/ 54306 h 528788"/>
                <a:gd name="connsiteX6" fmla="*/ 411064 w 1060429"/>
                <a:gd name="connsiteY6" fmla="*/ 62189 h 528788"/>
                <a:gd name="connsiteX7" fmla="*/ 329328 w 1060429"/>
                <a:gd name="connsiteY7" fmla="*/ 45774 h 528788"/>
                <a:gd name="connsiteX8" fmla="*/ 195148 w 1060429"/>
                <a:gd name="connsiteY8" fmla="*/ 98 h 528788"/>
                <a:gd name="connsiteX9" fmla="*/ 57 w 1060429"/>
                <a:gd name="connsiteY9" fmla="*/ 196649 h 528788"/>
                <a:gd name="connsiteX10" fmla="*/ 201510 w 1060429"/>
                <a:gd name="connsiteY10" fmla="*/ 403021 h 528788"/>
                <a:gd name="connsiteX11" fmla="*/ 337806 w 1060429"/>
                <a:gd name="connsiteY11" fmla="*/ 349906 h 528788"/>
                <a:gd name="connsiteX12" fmla="*/ 463045 w 1060429"/>
                <a:gd name="connsiteY12" fmla="*/ 403021 h 528788"/>
                <a:gd name="connsiteX13" fmla="*/ 494872 w 1060429"/>
                <a:gd name="connsiteY13" fmla="*/ 400072 h 528788"/>
                <a:gd name="connsiteX14" fmla="*/ 539839 w 1060429"/>
                <a:gd name="connsiteY14" fmla="*/ 477720 h 528788"/>
                <a:gd name="connsiteX15" fmla="*/ 786419 w 1060429"/>
                <a:gd name="connsiteY15" fmla="*/ 477720 h 528788"/>
                <a:gd name="connsiteX16" fmla="*/ 811789 w 1060429"/>
                <a:gd name="connsiteY16" fmla="*/ 445525 h 528788"/>
                <a:gd name="connsiteX17" fmla="*/ 928948 w 1060429"/>
                <a:gd name="connsiteY17" fmla="*/ 517354 h 528788"/>
                <a:gd name="connsiteX18" fmla="*/ 1060333 w 1060429"/>
                <a:gd name="connsiteY18" fmla="*/ 380758 h 528788"/>
                <a:gd name="connsiteX19" fmla="*/ 936466 w 1060429"/>
                <a:gd name="connsiteY19" fmla="*/ 254598 h 52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0429" h="528788">
                  <a:moveTo>
                    <a:pt x="936466" y="254598"/>
                  </a:moveTo>
                  <a:cubicBezTo>
                    <a:pt x="893400" y="252200"/>
                    <a:pt x="854558" y="270562"/>
                    <a:pt x="828942" y="300560"/>
                  </a:cubicBezTo>
                  <a:cubicBezTo>
                    <a:pt x="820719" y="275181"/>
                    <a:pt x="806579" y="251300"/>
                    <a:pt x="786419" y="231140"/>
                  </a:cubicBezTo>
                  <a:cubicBezTo>
                    <a:pt x="757785" y="202509"/>
                    <a:pt x="721673" y="185931"/>
                    <a:pt x="684369" y="181386"/>
                  </a:cubicBezTo>
                  <a:cubicBezTo>
                    <a:pt x="654400" y="177736"/>
                    <a:pt x="626943" y="161935"/>
                    <a:pt x="610936" y="136336"/>
                  </a:cubicBezTo>
                  <a:cubicBezTo>
                    <a:pt x="580135" y="87076"/>
                    <a:pt x="525427" y="54306"/>
                    <a:pt x="463045" y="54306"/>
                  </a:cubicBezTo>
                  <a:cubicBezTo>
                    <a:pt x="444941" y="54306"/>
                    <a:pt x="427482" y="57067"/>
                    <a:pt x="411064" y="62189"/>
                  </a:cubicBezTo>
                  <a:cubicBezTo>
                    <a:pt x="382918" y="70970"/>
                    <a:pt x="352100" y="64501"/>
                    <a:pt x="329328" y="45774"/>
                  </a:cubicBezTo>
                  <a:cubicBezTo>
                    <a:pt x="293042" y="15933"/>
                    <a:pt x="246154" y="-1474"/>
                    <a:pt x="195148" y="98"/>
                  </a:cubicBezTo>
                  <a:cubicBezTo>
                    <a:pt x="88847" y="3377"/>
                    <a:pt x="2561" y="90329"/>
                    <a:pt x="57" y="196649"/>
                  </a:cubicBezTo>
                  <a:cubicBezTo>
                    <a:pt x="-2615" y="310161"/>
                    <a:pt x="88602" y="403021"/>
                    <a:pt x="201510" y="403021"/>
                  </a:cubicBezTo>
                  <a:cubicBezTo>
                    <a:pt x="254077" y="403021"/>
                    <a:pt x="301928" y="382876"/>
                    <a:pt x="337806" y="349906"/>
                  </a:cubicBezTo>
                  <a:cubicBezTo>
                    <a:pt x="369501" y="382642"/>
                    <a:pt x="413882" y="403021"/>
                    <a:pt x="463045" y="403021"/>
                  </a:cubicBezTo>
                  <a:cubicBezTo>
                    <a:pt x="473921" y="403021"/>
                    <a:pt x="484545" y="401975"/>
                    <a:pt x="494872" y="400072"/>
                  </a:cubicBezTo>
                  <a:cubicBezTo>
                    <a:pt x="502558" y="428512"/>
                    <a:pt x="517516" y="455394"/>
                    <a:pt x="539839" y="477720"/>
                  </a:cubicBezTo>
                  <a:cubicBezTo>
                    <a:pt x="607930" y="545811"/>
                    <a:pt x="718329" y="545811"/>
                    <a:pt x="786419" y="477720"/>
                  </a:cubicBezTo>
                  <a:cubicBezTo>
                    <a:pt x="796337" y="467805"/>
                    <a:pt x="804764" y="456972"/>
                    <a:pt x="811789" y="445525"/>
                  </a:cubicBezTo>
                  <a:cubicBezTo>
                    <a:pt x="833535" y="488148"/>
                    <a:pt x="877819" y="517354"/>
                    <a:pt x="928948" y="517354"/>
                  </a:cubicBezTo>
                  <a:cubicBezTo>
                    <a:pt x="1003261" y="517354"/>
                    <a:pt x="1063174" y="455703"/>
                    <a:pt x="1060333" y="380758"/>
                  </a:cubicBezTo>
                  <a:cubicBezTo>
                    <a:pt x="1057783" y="313514"/>
                    <a:pt x="1003653" y="258343"/>
                    <a:pt x="936466" y="254598"/>
                  </a:cubicBezTo>
                  <a:close/>
                </a:path>
              </a:pathLst>
            </a:custGeom>
            <a:solidFill>
              <a:schemeClr val="bg1">
                <a:lumMod val="85000"/>
              </a:schemeClr>
            </a:solidFill>
            <a:ln w="2858" cap="flat">
              <a:noFill/>
              <a:prstDash val="solid"/>
              <a:miter/>
            </a:ln>
          </p:spPr>
          <p:txBody>
            <a:bodyPr anchor="ctr"/>
            <a:lstStyle/>
            <a:p>
              <a:endParaRPr lang="en-US"/>
            </a:p>
          </p:txBody>
        </p:sp>
        <p:sp>
          <p:nvSpPr>
            <p:cNvPr id="277" name="Freeform: Shape 276">
              <a:extLst>
                <a:ext uri="{FF2B5EF4-FFF2-40B4-BE49-F238E27FC236}">
                  <a16:creationId xmlns:a16="http://schemas.microsoft.com/office/drawing/2014/main" id="{B8DB7A99-BF41-522C-B68F-6D3EFD8103DD}"/>
                </a:ext>
              </a:extLst>
            </p:cNvPr>
            <p:cNvSpPr/>
            <p:nvPr/>
          </p:nvSpPr>
          <p:spPr>
            <a:xfrm rot="6078592">
              <a:off x="5833186" y="4385646"/>
              <a:ext cx="837258" cy="417503"/>
            </a:xfrm>
            <a:custGeom>
              <a:avLst/>
              <a:gdLst>
                <a:gd name="connsiteX0" fmla="*/ 936466 w 1060429"/>
                <a:gd name="connsiteY0" fmla="*/ 254598 h 528788"/>
                <a:gd name="connsiteX1" fmla="*/ 828942 w 1060429"/>
                <a:gd name="connsiteY1" fmla="*/ 300560 h 528788"/>
                <a:gd name="connsiteX2" fmla="*/ 786419 w 1060429"/>
                <a:gd name="connsiteY2" fmla="*/ 231140 h 528788"/>
                <a:gd name="connsiteX3" fmla="*/ 684369 w 1060429"/>
                <a:gd name="connsiteY3" fmla="*/ 181386 h 528788"/>
                <a:gd name="connsiteX4" fmla="*/ 610936 w 1060429"/>
                <a:gd name="connsiteY4" fmla="*/ 136336 h 528788"/>
                <a:gd name="connsiteX5" fmla="*/ 463045 w 1060429"/>
                <a:gd name="connsiteY5" fmla="*/ 54306 h 528788"/>
                <a:gd name="connsiteX6" fmla="*/ 411064 w 1060429"/>
                <a:gd name="connsiteY6" fmla="*/ 62189 h 528788"/>
                <a:gd name="connsiteX7" fmla="*/ 329328 w 1060429"/>
                <a:gd name="connsiteY7" fmla="*/ 45774 h 528788"/>
                <a:gd name="connsiteX8" fmla="*/ 195148 w 1060429"/>
                <a:gd name="connsiteY8" fmla="*/ 98 h 528788"/>
                <a:gd name="connsiteX9" fmla="*/ 57 w 1060429"/>
                <a:gd name="connsiteY9" fmla="*/ 196649 h 528788"/>
                <a:gd name="connsiteX10" fmla="*/ 201510 w 1060429"/>
                <a:gd name="connsiteY10" fmla="*/ 403021 h 528788"/>
                <a:gd name="connsiteX11" fmla="*/ 337806 w 1060429"/>
                <a:gd name="connsiteY11" fmla="*/ 349906 h 528788"/>
                <a:gd name="connsiteX12" fmla="*/ 463045 w 1060429"/>
                <a:gd name="connsiteY12" fmla="*/ 403021 h 528788"/>
                <a:gd name="connsiteX13" fmla="*/ 494872 w 1060429"/>
                <a:gd name="connsiteY13" fmla="*/ 400072 h 528788"/>
                <a:gd name="connsiteX14" fmla="*/ 539839 w 1060429"/>
                <a:gd name="connsiteY14" fmla="*/ 477720 h 528788"/>
                <a:gd name="connsiteX15" fmla="*/ 786419 w 1060429"/>
                <a:gd name="connsiteY15" fmla="*/ 477720 h 528788"/>
                <a:gd name="connsiteX16" fmla="*/ 811789 w 1060429"/>
                <a:gd name="connsiteY16" fmla="*/ 445525 h 528788"/>
                <a:gd name="connsiteX17" fmla="*/ 928948 w 1060429"/>
                <a:gd name="connsiteY17" fmla="*/ 517354 h 528788"/>
                <a:gd name="connsiteX18" fmla="*/ 1060333 w 1060429"/>
                <a:gd name="connsiteY18" fmla="*/ 380758 h 528788"/>
                <a:gd name="connsiteX19" fmla="*/ 936466 w 1060429"/>
                <a:gd name="connsiteY19" fmla="*/ 254598 h 52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0429" h="528788">
                  <a:moveTo>
                    <a:pt x="936466" y="254598"/>
                  </a:moveTo>
                  <a:cubicBezTo>
                    <a:pt x="893400" y="252200"/>
                    <a:pt x="854558" y="270562"/>
                    <a:pt x="828942" y="300560"/>
                  </a:cubicBezTo>
                  <a:cubicBezTo>
                    <a:pt x="820719" y="275181"/>
                    <a:pt x="806579" y="251300"/>
                    <a:pt x="786419" y="231140"/>
                  </a:cubicBezTo>
                  <a:cubicBezTo>
                    <a:pt x="757785" y="202509"/>
                    <a:pt x="721673" y="185931"/>
                    <a:pt x="684369" y="181386"/>
                  </a:cubicBezTo>
                  <a:cubicBezTo>
                    <a:pt x="654400" y="177736"/>
                    <a:pt x="626943" y="161935"/>
                    <a:pt x="610936" y="136336"/>
                  </a:cubicBezTo>
                  <a:cubicBezTo>
                    <a:pt x="580135" y="87076"/>
                    <a:pt x="525427" y="54306"/>
                    <a:pt x="463045" y="54306"/>
                  </a:cubicBezTo>
                  <a:cubicBezTo>
                    <a:pt x="444941" y="54306"/>
                    <a:pt x="427482" y="57067"/>
                    <a:pt x="411064" y="62189"/>
                  </a:cubicBezTo>
                  <a:cubicBezTo>
                    <a:pt x="382918" y="70970"/>
                    <a:pt x="352100" y="64501"/>
                    <a:pt x="329328" y="45774"/>
                  </a:cubicBezTo>
                  <a:cubicBezTo>
                    <a:pt x="293042" y="15933"/>
                    <a:pt x="246154" y="-1474"/>
                    <a:pt x="195148" y="98"/>
                  </a:cubicBezTo>
                  <a:cubicBezTo>
                    <a:pt x="88847" y="3377"/>
                    <a:pt x="2561" y="90329"/>
                    <a:pt x="57" y="196649"/>
                  </a:cubicBezTo>
                  <a:cubicBezTo>
                    <a:pt x="-2615" y="310161"/>
                    <a:pt x="88602" y="403021"/>
                    <a:pt x="201510" y="403021"/>
                  </a:cubicBezTo>
                  <a:cubicBezTo>
                    <a:pt x="254077" y="403021"/>
                    <a:pt x="301928" y="382876"/>
                    <a:pt x="337806" y="349906"/>
                  </a:cubicBezTo>
                  <a:cubicBezTo>
                    <a:pt x="369501" y="382642"/>
                    <a:pt x="413882" y="403021"/>
                    <a:pt x="463045" y="403021"/>
                  </a:cubicBezTo>
                  <a:cubicBezTo>
                    <a:pt x="473921" y="403021"/>
                    <a:pt x="484545" y="401975"/>
                    <a:pt x="494872" y="400072"/>
                  </a:cubicBezTo>
                  <a:cubicBezTo>
                    <a:pt x="502558" y="428512"/>
                    <a:pt x="517516" y="455394"/>
                    <a:pt x="539839" y="477720"/>
                  </a:cubicBezTo>
                  <a:cubicBezTo>
                    <a:pt x="607930" y="545811"/>
                    <a:pt x="718329" y="545811"/>
                    <a:pt x="786419" y="477720"/>
                  </a:cubicBezTo>
                  <a:cubicBezTo>
                    <a:pt x="796337" y="467805"/>
                    <a:pt x="804764" y="456972"/>
                    <a:pt x="811789" y="445525"/>
                  </a:cubicBezTo>
                  <a:cubicBezTo>
                    <a:pt x="833535" y="488148"/>
                    <a:pt x="877819" y="517354"/>
                    <a:pt x="928948" y="517354"/>
                  </a:cubicBezTo>
                  <a:cubicBezTo>
                    <a:pt x="1003261" y="517354"/>
                    <a:pt x="1063174" y="455703"/>
                    <a:pt x="1060333" y="380758"/>
                  </a:cubicBezTo>
                  <a:cubicBezTo>
                    <a:pt x="1057783" y="313514"/>
                    <a:pt x="1003653" y="258343"/>
                    <a:pt x="936466" y="254598"/>
                  </a:cubicBezTo>
                  <a:close/>
                </a:path>
              </a:pathLst>
            </a:custGeom>
            <a:solidFill>
              <a:schemeClr val="bg1">
                <a:lumMod val="85000"/>
              </a:schemeClr>
            </a:solidFill>
            <a:ln w="2858" cap="flat">
              <a:noFill/>
              <a:prstDash val="solid"/>
              <a:miter/>
            </a:ln>
          </p:spPr>
          <p:txBody>
            <a:bodyPr anchor="ctr"/>
            <a:lstStyle/>
            <a:p>
              <a:endParaRPr lang="en-US"/>
            </a:p>
          </p:txBody>
        </p:sp>
        <p:sp>
          <p:nvSpPr>
            <p:cNvPr id="278" name="Freeform: Shape 277">
              <a:extLst>
                <a:ext uri="{FF2B5EF4-FFF2-40B4-BE49-F238E27FC236}">
                  <a16:creationId xmlns:a16="http://schemas.microsoft.com/office/drawing/2014/main" id="{76BB72DD-02EF-CB7F-9CA2-C2F6FEC9DBF8}"/>
                </a:ext>
              </a:extLst>
            </p:cNvPr>
            <p:cNvSpPr/>
            <p:nvPr/>
          </p:nvSpPr>
          <p:spPr>
            <a:xfrm>
              <a:off x="5349728" y="5160640"/>
              <a:ext cx="812599" cy="609326"/>
            </a:xfrm>
            <a:custGeom>
              <a:avLst/>
              <a:gdLst>
                <a:gd name="connsiteX0" fmla="*/ 514703 w 1029197"/>
                <a:gd name="connsiteY0" fmla="*/ 0 h 771741"/>
                <a:gd name="connsiteX1" fmla="*/ 514703 w 1029197"/>
                <a:gd name="connsiteY1" fmla="*/ 257247 h 771741"/>
                <a:gd name="connsiteX2" fmla="*/ 171707 w 1029197"/>
                <a:gd name="connsiteY2" fmla="*/ 257247 h 771741"/>
                <a:gd name="connsiteX3" fmla="*/ 171707 w 1029197"/>
                <a:gd name="connsiteY3" fmla="*/ 428745 h 771741"/>
                <a:gd name="connsiteX4" fmla="*/ 209 w 1029197"/>
                <a:gd name="connsiteY4" fmla="*/ 429197 h 771741"/>
                <a:gd name="connsiteX5" fmla="*/ 0 w 1029197"/>
                <a:gd name="connsiteY5" fmla="*/ 771742 h 771741"/>
                <a:gd name="connsiteX6" fmla="*/ 1029197 w 1029197"/>
                <a:gd name="connsiteY6" fmla="*/ 771742 h 771741"/>
                <a:gd name="connsiteX7" fmla="*/ 1029197 w 1029197"/>
                <a:gd name="connsiteY7" fmla="*/ 0 h 77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9197" h="771741">
                  <a:moveTo>
                    <a:pt x="514703" y="0"/>
                  </a:moveTo>
                  <a:lnTo>
                    <a:pt x="514703" y="257247"/>
                  </a:lnTo>
                  <a:lnTo>
                    <a:pt x="171707" y="257247"/>
                  </a:lnTo>
                  <a:lnTo>
                    <a:pt x="171707" y="428745"/>
                  </a:lnTo>
                  <a:lnTo>
                    <a:pt x="209" y="429197"/>
                  </a:lnTo>
                  <a:lnTo>
                    <a:pt x="0" y="771742"/>
                  </a:lnTo>
                  <a:lnTo>
                    <a:pt x="1029197" y="771742"/>
                  </a:lnTo>
                  <a:lnTo>
                    <a:pt x="1029197" y="0"/>
                  </a:lnTo>
                  <a:close/>
                </a:path>
              </a:pathLst>
            </a:custGeom>
            <a:solidFill>
              <a:schemeClr val="bg1">
                <a:lumMod val="75000"/>
              </a:schemeClr>
            </a:solidFill>
            <a:ln w="2858" cap="flat">
              <a:noFill/>
              <a:prstDash val="solid"/>
              <a:miter/>
            </a:ln>
          </p:spPr>
          <p:txBody>
            <a:bodyPr anchor="ctr"/>
            <a:lstStyle/>
            <a:p>
              <a:endParaRPr lang="en-US" dirty="0"/>
            </a:p>
          </p:txBody>
        </p:sp>
        <p:sp>
          <p:nvSpPr>
            <p:cNvPr id="279" name="Freeform: Shape 278">
              <a:extLst>
                <a:ext uri="{FF2B5EF4-FFF2-40B4-BE49-F238E27FC236}">
                  <a16:creationId xmlns:a16="http://schemas.microsoft.com/office/drawing/2014/main" id="{C8AFE0C6-D252-5085-6ED9-97FAB30A42E1}"/>
                </a:ext>
              </a:extLst>
            </p:cNvPr>
            <p:cNvSpPr/>
            <p:nvPr/>
          </p:nvSpPr>
          <p:spPr>
            <a:xfrm>
              <a:off x="6093489" y="5690963"/>
              <a:ext cx="63374" cy="69959"/>
            </a:xfrm>
            <a:custGeom>
              <a:avLst/>
              <a:gdLst>
                <a:gd name="connsiteX0" fmla="*/ 0 w 80266"/>
                <a:gd name="connsiteY0" fmla="*/ 0 h 88607"/>
                <a:gd name="connsiteX1" fmla="*/ 80267 w 80266"/>
                <a:gd name="connsiteY1" fmla="*/ 0 h 88607"/>
                <a:gd name="connsiteX2" fmla="*/ 80267 w 80266"/>
                <a:gd name="connsiteY2" fmla="*/ 88607 h 88607"/>
                <a:gd name="connsiteX3" fmla="*/ 0 w 80266"/>
                <a:gd name="connsiteY3" fmla="*/ 88607 h 88607"/>
              </a:gdLst>
              <a:ahLst/>
              <a:cxnLst>
                <a:cxn ang="0">
                  <a:pos x="connsiteX0" y="connsiteY0"/>
                </a:cxn>
                <a:cxn ang="0">
                  <a:pos x="connsiteX1" y="connsiteY1"/>
                </a:cxn>
                <a:cxn ang="0">
                  <a:pos x="connsiteX2" y="connsiteY2"/>
                </a:cxn>
                <a:cxn ang="0">
                  <a:pos x="connsiteX3" y="connsiteY3"/>
                </a:cxn>
              </a:cxnLst>
              <a:rect l="l" t="t" r="r" b="b"/>
              <a:pathLst>
                <a:path w="80266" h="88607">
                  <a:moveTo>
                    <a:pt x="0" y="0"/>
                  </a:moveTo>
                  <a:lnTo>
                    <a:pt x="80267" y="0"/>
                  </a:lnTo>
                  <a:lnTo>
                    <a:pt x="80267" y="88607"/>
                  </a:lnTo>
                  <a:lnTo>
                    <a:pt x="0" y="88607"/>
                  </a:lnTo>
                  <a:close/>
                </a:path>
              </a:pathLst>
            </a:custGeom>
            <a:solidFill>
              <a:srgbClr val="D2D2D2"/>
            </a:solidFill>
            <a:ln w="2858" cap="flat">
              <a:noFill/>
              <a:prstDash val="solid"/>
              <a:miter/>
            </a:ln>
          </p:spPr>
          <p:txBody>
            <a:bodyPr anchor="ctr"/>
            <a:lstStyle/>
            <a:p>
              <a:endParaRPr lang="en-US"/>
            </a:p>
          </p:txBody>
        </p:sp>
        <p:sp>
          <p:nvSpPr>
            <p:cNvPr id="280" name="Freeform: Shape 279">
              <a:extLst>
                <a:ext uri="{FF2B5EF4-FFF2-40B4-BE49-F238E27FC236}">
                  <a16:creationId xmlns:a16="http://schemas.microsoft.com/office/drawing/2014/main" id="{49A3E8F8-FC67-8008-7CB2-3F48D504401C}"/>
                </a:ext>
              </a:extLst>
            </p:cNvPr>
            <p:cNvSpPr/>
            <p:nvPr/>
          </p:nvSpPr>
          <p:spPr>
            <a:xfrm>
              <a:off x="6093489" y="5626291"/>
              <a:ext cx="63374" cy="66928"/>
            </a:xfrm>
            <a:custGeom>
              <a:avLst/>
              <a:gdLst>
                <a:gd name="connsiteX0" fmla="*/ 0 w 80266"/>
                <a:gd name="connsiteY0" fmla="*/ 0 h 84768"/>
                <a:gd name="connsiteX1" fmla="*/ 80267 w 80266"/>
                <a:gd name="connsiteY1" fmla="*/ 0 h 84768"/>
                <a:gd name="connsiteX2" fmla="*/ 80267 w 80266"/>
                <a:gd name="connsiteY2" fmla="*/ 84769 h 84768"/>
                <a:gd name="connsiteX3" fmla="*/ 0 w 80266"/>
                <a:gd name="connsiteY3" fmla="*/ 84769 h 84768"/>
              </a:gdLst>
              <a:ahLst/>
              <a:cxnLst>
                <a:cxn ang="0">
                  <a:pos x="connsiteX0" y="connsiteY0"/>
                </a:cxn>
                <a:cxn ang="0">
                  <a:pos x="connsiteX1" y="connsiteY1"/>
                </a:cxn>
                <a:cxn ang="0">
                  <a:pos x="connsiteX2" y="connsiteY2"/>
                </a:cxn>
                <a:cxn ang="0">
                  <a:pos x="connsiteX3" y="connsiteY3"/>
                </a:cxn>
              </a:cxnLst>
              <a:rect l="l" t="t" r="r" b="b"/>
              <a:pathLst>
                <a:path w="80266" h="84768">
                  <a:moveTo>
                    <a:pt x="0" y="0"/>
                  </a:moveTo>
                  <a:lnTo>
                    <a:pt x="80267" y="0"/>
                  </a:lnTo>
                  <a:lnTo>
                    <a:pt x="80267" y="84769"/>
                  </a:lnTo>
                  <a:lnTo>
                    <a:pt x="0" y="84769"/>
                  </a:lnTo>
                  <a:close/>
                </a:path>
              </a:pathLst>
            </a:custGeom>
            <a:solidFill>
              <a:srgbClr val="737373"/>
            </a:solidFill>
            <a:ln w="2858" cap="flat">
              <a:noFill/>
              <a:prstDash val="solid"/>
              <a:miter/>
            </a:ln>
          </p:spPr>
          <p:txBody>
            <a:bodyPr anchor="ctr"/>
            <a:lstStyle/>
            <a:p>
              <a:endParaRPr lang="en-US"/>
            </a:p>
          </p:txBody>
        </p:sp>
        <p:sp>
          <p:nvSpPr>
            <p:cNvPr id="281" name="Freeform: Shape 280">
              <a:extLst>
                <a:ext uri="{FF2B5EF4-FFF2-40B4-BE49-F238E27FC236}">
                  <a16:creationId xmlns:a16="http://schemas.microsoft.com/office/drawing/2014/main" id="{DAAA8816-D766-63D1-CEA5-96DD7A265569}"/>
                </a:ext>
              </a:extLst>
            </p:cNvPr>
            <p:cNvSpPr/>
            <p:nvPr/>
          </p:nvSpPr>
          <p:spPr>
            <a:xfrm>
              <a:off x="6003219" y="5690963"/>
              <a:ext cx="63374" cy="69959"/>
            </a:xfrm>
            <a:custGeom>
              <a:avLst/>
              <a:gdLst>
                <a:gd name="connsiteX0" fmla="*/ 0 w 80266"/>
                <a:gd name="connsiteY0" fmla="*/ 0 h 88607"/>
                <a:gd name="connsiteX1" fmla="*/ 80267 w 80266"/>
                <a:gd name="connsiteY1" fmla="*/ 0 h 88607"/>
                <a:gd name="connsiteX2" fmla="*/ 80267 w 80266"/>
                <a:gd name="connsiteY2" fmla="*/ 88607 h 88607"/>
                <a:gd name="connsiteX3" fmla="*/ 0 w 80266"/>
                <a:gd name="connsiteY3" fmla="*/ 88607 h 88607"/>
              </a:gdLst>
              <a:ahLst/>
              <a:cxnLst>
                <a:cxn ang="0">
                  <a:pos x="connsiteX0" y="connsiteY0"/>
                </a:cxn>
                <a:cxn ang="0">
                  <a:pos x="connsiteX1" y="connsiteY1"/>
                </a:cxn>
                <a:cxn ang="0">
                  <a:pos x="connsiteX2" y="connsiteY2"/>
                </a:cxn>
                <a:cxn ang="0">
                  <a:pos x="connsiteX3" y="connsiteY3"/>
                </a:cxn>
              </a:cxnLst>
              <a:rect l="l" t="t" r="r" b="b"/>
              <a:pathLst>
                <a:path w="80266" h="88607">
                  <a:moveTo>
                    <a:pt x="0" y="0"/>
                  </a:moveTo>
                  <a:lnTo>
                    <a:pt x="80267" y="0"/>
                  </a:lnTo>
                  <a:lnTo>
                    <a:pt x="80267" y="88607"/>
                  </a:lnTo>
                  <a:lnTo>
                    <a:pt x="0" y="88607"/>
                  </a:lnTo>
                  <a:close/>
                </a:path>
              </a:pathLst>
            </a:custGeom>
            <a:solidFill>
              <a:srgbClr val="D2D2D2"/>
            </a:solidFill>
            <a:ln w="2858" cap="flat">
              <a:noFill/>
              <a:prstDash val="solid"/>
              <a:miter/>
            </a:ln>
          </p:spPr>
          <p:txBody>
            <a:bodyPr anchor="ctr"/>
            <a:lstStyle/>
            <a:p>
              <a:endParaRPr lang="en-US"/>
            </a:p>
          </p:txBody>
        </p:sp>
        <p:sp>
          <p:nvSpPr>
            <p:cNvPr id="282" name="Freeform: Shape 281">
              <a:extLst>
                <a:ext uri="{FF2B5EF4-FFF2-40B4-BE49-F238E27FC236}">
                  <a16:creationId xmlns:a16="http://schemas.microsoft.com/office/drawing/2014/main" id="{B06649A4-5C04-DAB0-993E-B6BC9305244C}"/>
                </a:ext>
              </a:extLst>
            </p:cNvPr>
            <p:cNvSpPr/>
            <p:nvPr/>
          </p:nvSpPr>
          <p:spPr>
            <a:xfrm>
              <a:off x="6003219" y="5626291"/>
              <a:ext cx="63374" cy="66928"/>
            </a:xfrm>
            <a:custGeom>
              <a:avLst/>
              <a:gdLst>
                <a:gd name="connsiteX0" fmla="*/ 0 w 80266"/>
                <a:gd name="connsiteY0" fmla="*/ 0 h 84768"/>
                <a:gd name="connsiteX1" fmla="*/ 80267 w 80266"/>
                <a:gd name="connsiteY1" fmla="*/ 0 h 84768"/>
                <a:gd name="connsiteX2" fmla="*/ 80267 w 80266"/>
                <a:gd name="connsiteY2" fmla="*/ 84769 h 84768"/>
                <a:gd name="connsiteX3" fmla="*/ 0 w 80266"/>
                <a:gd name="connsiteY3" fmla="*/ 84769 h 84768"/>
              </a:gdLst>
              <a:ahLst/>
              <a:cxnLst>
                <a:cxn ang="0">
                  <a:pos x="connsiteX0" y="connsiteY0"/>
                </a:cxn>
                <a:cxn ang="0">
                  <a:pos x="connsiteX1" y="connsiteY1"/>
                </a:cxn>
                <a:cxn ang="0">
                  <a:pos x="connsiteX2" y="connsiteY2"/>
                </a:cxn>
                <a:cxn ang="0">
                  <a:pos x="connsiteX3" y="connsiteY3"/>
                </a:cxn>
              </a:cxnLst>
              <a:rect l="l" t="t" r="r" b="b"/>
              <a:pathLst>
                <a:path w="80266" h="84768">
                  <a:moveTo>
                    <a:pt x="0" y="0"/>
                  </a:moveTo>
                  <a:lnTo>
                    <a:pt x="80267" y="0"/>
                  </a:lnTo>
                  <a:lnTo>
                    <a:pt x="80267" y="84769"/>
                  </a:lnTo>
                  <a:lnTo>
                    <a:pt x="0" y="84769"/>
                  </a:lnTo>
                  <a:close/>
                </a:path>
              </a:pathLst>
            </a:custGeom>
            <a:solidFill>
              <a:srgbClr val="737373"/>
            </a:solidFill>
            <a:ln w="2858" cap="flat">
              <a:noFill/>
              <a:prstDash val="solid"/>
              <a:miter/>
            </a:ln>
          </p:spPr>
          <p:txBody>
            <a:bodyPr anchor="ctr"/>
            <a:lstStyle/>
            <a:p>
              <a:endParaRPr lang="en-US"/>
            </a:p>
          </p:txBody>
        </p:sp>
        <p:sp>
          <p:nvSpPr>
            <p:cNvPr id="283" name="Freeform: Shape 282">
              <a:extLst>
                <a:ext uri="{FF2B5EF4-FFF2-40B4-BE49-F238E27FC236}">
                  <a16:creationId xmlns:a16="http://schemas.microsoft.com/office/drawing/2014/main" id="{9F159D2A-8958-2350-C9D5-EC1929366441}"/>
                </a:ext>
              </a:extLst>
            </p:cNvPr>
            <p:cNvSpPr/>
            <p:nvPr/>
          </p:nvSpPr>
          <p:spPr>
            <a:xfrm>
              <a:off x="5840915" y="5690963"/>
              <a:ext cx="134733" cy="69959"/>
            </a:xfrm>
            <a:custGeom>
              <a:avLst/>
              <a:gdLst>
                <a:gd name="connsiteX0" fmla="*/ 0 w 170646"/>
                <a:gd name="connsiteY0" fmla="*/ 0 h 88607"/>
                <a:gd name="connsiteX1" fmla="*/ 170646 w 170646"/>
                <a:gd name="connsiteY1" fmla="*/ 0 h 88607"/>
                <a:gd name="connsiteX2" fmla="*/ 170646 w 170646"/>
                <a:gd name="connsiteY2" fmla="*/ 88607 h 88607"/>
                <a:gd name="connsiteX3" fmla="*/ 0 w 170646"/>
                <a:gd name="connsiteY3" fmla="*/ 88607 h 88607"/>
              </a:gdLst>
              <a:ahLst/>
              <a:cxnLst>
                <a:cxn ang="0">
                  <a:pos x="connsiteX0" y="connsiteY0"/>
                </a:cxn>
                <a:cxn ang="0">
                  <a:pos x="connsiteX1" y="connsiteY1"/>
                </a:cxn>
                <a:cxn ang="0">
                  <a:pos x="connsiteX2" y="connsiteY2"/>
                </a:cxn>
                <a:cxn ang="0">
                  <a:pos x="connsiteX3" y="connsiteY3"/>
                </a:cxn>
              </a:cxnLst>
              <a:rect l="l" t="t" r="r" b="b"/>
              <a:pathLst>
                <a:path w="170646" h="88607">
                  <a:moveTo>
                    <a:pt x="0" y="0"/>
                  </a:moveTo>
                  <a:lnTo>
                    <a:pt x="170646" y="0"/>
                  </a:lnTo>
                  <a:lnTo>
                    <a:pt x="170646" y="88607"/>
                  </a:lnTo>
                  <a:lnTo>
                    <a:pt x="0" y="88607"/>
                  </a:lnTo>
                  <a:close/>
                </a:path>
              </a:pathLst>
            </a:custGeom>
            <a:solidFill>
              <a:srgbClr val="D2D2D2"/>
            </a:solidFill>
            <a:ln w="2858" cap="flat">
              <a:noFill/>
              <a:prstDash val="solid"/>
              <a:miter/>
            </a:ln>
          </p:spPr>
          <p:txBody>
            <a:bodyPr anchor="ctr"/>
            <a:lstStyle/>
            <a:p>
              <a:endParaRPr lang="en-US"/>
            </a:p>
          </p:txBody>
        </p:sp>
        <p:sp>
          <p:nvSpPr>
            <p:cNvPr id="284" name="Freeform: Shape 283">
              <a:extLst>
                <a:ext uri="{FF2B5EF4-FFF2-40B4-BE49-F238E27FC236}">
                  <a16:creationId xmlns:a16="http://schemas.microsoft.com/office/drawing/2014/main" id="{7D6FFFFD-7E45-D1A0-AF28-1A580DBA6B2E}"/>
                </a:ext>
              </a:extLst>
            </p:cNvPr>
            <p:cNvSpPr/>
            <p:nvPr/>
          </p:nvSpPr>
          <p:spPr>
            <a:xfrm>
              <a:off x="5840915" y="5626291"/>
              <a:ext cx="134733" cy="66928"/>
            </a:xfrm>
            <a:custGeom>
              <a:avLst/>
              <a:gdLst>
                <a:gd name="connsiteX0" fmla="*/ 0 w 170646"/>
                <a:gd name="connsiteY0" fmla="*/ 0 h 84768"/>
                <a:gd name="connsiteX1" fmla="*/ 170646 w 170646"/>
                <a:gd name="connsiteY1" fmla="*/ 0 h 84768"/>
                <a:gd name="connsiteX2" fmla="*/ 170646 w 170646"/>
                <a:gd name="connsiteY2" fmla="*/ 84769 h 84768"/>
                <a:gd name="connsiteX3" fmla="*/ 0 w 170646"/>
                <a:gd name="connsiteY3" fmla="*/ 84769 h 84768"/>
              </a:gdLst>
              <a:ahLst/>
              <a:cxnLst>
                <a:cxn ang="0">
                  <a:pos x="connsiteX0" y="connsiteY0"/>
                </a:cxn>
                <a:cxn ang="0">
                  <a:pos x="connsiteX1" y="connsiteY1"/>
                </a:cxn>
                <a:cxn ang="0">
                  <a:pos x="connsiteX2" y="connsiteY2"/>
                </a:cxn>
                <a:cxn ang="0">
                  <a:pos x="connsiteX3" y="connsiteY3"/>
                </a:cxn>
              </a:cxnLst>
              <a:rect l="l" t="t" r="r" b="b"/>
              <a:pathLst>
                <a:path w="170646" h="84768">
                  <a:moveTo>
                    <a:pt x="0" y="0"/>
                  </a:moveTo>
                  <a:lnTo>
                    <a:pt x="170646" y="0"/>
                  </a:lnTo>
                  <a:lnTo>
                    <a:pt x="170646" y="84769"/>
                  </a:lnTo>
                  <a:lnTo>
                    <a:pt x="0" y="84769"/>
                  </a:lnTo>
                  <a:close/>
                </a:path>
              </a:pathLst>
            </a:custGeom>
            <a:solidFill>
              <a:srgbClr val="737373"/>
            </a:solidFill>
            <a:ln w="2858" cap="flat">
              <a:noFill/>
              <a:prstDash val="solid"/>
              <a:miter/>
            </a:ln>
          </p:spPr>
          <p:txBody>
            <a:bodyPr anchor="ctr"/>
            <a:lstStyle/>
            <a:p>
              <a:endParaRPr lang="en-US"/>
            </a:p>
          </p:txBody>
        </p:sp>
        <p:sp>
          <p:nvSpPr>
            <p:cNvPr id="285" name="Freeform: Shape 284">
              <a:extLst>
                <a:ext uri="{FF2B5EF4-FFF2-40B4-BE49-F238E27FC236}">
                  <a16:creationId xmlns:a16="http://schemas.microsoft.com/office/drawing/2014/main" id="{E4AD7BB3-0F2B-CEF2-3707-C94604BF83D8}"/>
                </a:ext>
              </a:extLst>
            </p:cNvPr>
            <p:cNvSpPr/>
            <p:nvPr/>
          </p:nvSpPr>
          <p:spPr>
            <a:xfrm>
              <a:off x="5840813" y="5480655"/>
              <a:ext cx="315947" cy="76732"/>
            </a:xfrm>
            <a:custGeom>
              <a:avLst/>
              <a:gdLst>
                <a:gd name="connsiteX0" fmla="*/ 0 w 400162"/>
                <a:gd name="connsiteY0" fmla="*/ 97185 h 97185"/>
                <a:gd name="connsiteX1" fmla="*/ 400162 w 400162"/>
                <a:gd name="connsiteY1" fmla="*/ 97185 h 97185"/>
                <a:gd name="connsiteX2" fmla="*/ 400162 w 400162"/>
                <a:gd name="connsiteY2" fmla="*/ 11436 h 97185"/>
                <a:gd name="connsiteX3" fmla="*/ 228170 w 400162"/>
                <a:gd name="connsiteY3" fmla="*/ 11436 h 97185"/>
                <a:gd name="connsiteX4" fmla="*/ 215879 w 400162"/>
                <a:gd name="connsiteY4" fmla="*/ 543 h 97185"/>
                <a:gd name="connsiteX5" fmla="*/ 0 w 400162"/>
                <a:gd name="connsiteY5" fmla="*/ 0 h 9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162" h="97185">
                  <a:moveTo>
                    <a:pt x="0" y="97185"/>
                  </a:moveTo>
                  <a:lnTo>
                    <a:pt x="400162" y="97185"/>
                  </a:lnTo>
                  <a:lnTo>
                    <a:pt x="400162" y="11436"/>
                  </a:lnTo>
                  <a:lnTo>
                    <a:pt x="228170" y="11436"/>
                  </a:lnTo>
                  <a:lnTo>
                    <a:pt x="215879" y="543"/>
                  </a:lnTo>
                  <a:lnTo>
                    <a:pt x="0" y="0"/>
                  </a:lnTo>
                  <a:close/>
                </a:path>
              </a:pathLst>
            </a:custGeom>
            <a:solidFill>
              <a:srgbClr val="D2D2D2"/>
            </a:solidFill>
            <a:ln w="2858" cap="flat">
              <a:noFill/>
              <a:prstDash val="solid"/>
              <a:miter/>
            </a:ln>
          </p:spPr>
          <p:txBody>
            <a:bodyPr anchor="ctr"/>
            <a:lstStyle/>
            <a:p>
              <a:endParaRPr lang="en-US"/>
            </a:p>
          </p:txBody>
        </p:sp>
        <p:sp>
          <p:nvSpPr>
            <p:cNvPr id="286" name="Freeform: Shape 285">
              <a:extLst>
                <a:ext uri="{FF2B5EF4-FFF2-40B4-BE49-F238E27FC236}">
                  <a16:creationId xmlns:a16="http://schemas.microsoft.com/office/drawing/2014/main" id="{CF987D7E-2BD4-919E-544A-2F4F6023E894}"/>
                </a:ext>
              </a:extLst>
            </p:cNvPr>
            <p:cNvSpPr/>
            <p:nvPr/>
          </p:nvSpPr>
          <p:spPr>
            <a:xfrm>
              <a:off x="5840813" y="5342993"/>
              <a:ext cx="315947" cy="78989"/>
            </a:xfrm>
            <a:custGeom>
              <a:avLst/>
              <a:gdLst>
                <a:gd name="connsiteX0" fmla="*/ 0 w 400162"/>
                <a:gd name="connsiteY0" fmla="*/ 100043 h 100043"/>
                <a:gd name="connsiteX1" fmla="*/ 400162 w 400162"/>
                <a:gd name="connsiteY1" fmla="*/ 100043 h 100043"/>
                <a:gd name="connsiteX2" fmla="*/ 400162 w 400162"/>
                <a:gd name="connsiteY2" fmla="*/ 14294 h 100043"/>
                <a:gd name="connsiteX3" fmla="*/ 228264 w 400162"/>
                <a:gd name="connsiteY3" fmla="*/ 14294 h 100043"/>
                <a:gd name="connsiteX4" fmla="*/ 209591 w 400162"/>
                <a:gd name="connsiteY4" fmla="*/ 0 h 100043"/>
                <a:gd name="connsiteX5" fmla="*/ 0 w 400162"/>
                <a:gd name="connsiteY5" fmla="*/ 0 h 10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162" h="100043">
                  <a:moveTo>
                    <a:pt x="0" y="100043"/>
                  </a:moveTo>
                  <a:lnTo>
                    <a:pt x="400162" y="100043"/>
                  </a:lnTo>
                  <a:lnTo>
                    <a:pt x="400162" y="14294"/>
                  </a:lnTo>
                  <a:lnTo>
                    <a:pt x="228264" y="14294"/>
                  </a:lnTo>
                  <a:lnTo>
                    <a:pt x="209591" y="0"/>
                  </a:lnTo>
                  <a:lnTo>
                    <a:pt x="0" y="0"/>
                  </a:lnTo>
                  <a:close/>
                </a:path>
              </a:pathLst>
            </a:custGeom>
            <a:solidFill>
              <a:srgbClr val="D2D2D2"/>
            </a:solidFill>
            <a:ln w="2858" cap="flat">
              <a:noFill/>
              <a:prstDash val="solid"/>
              <a:miter/>
            </a:ln>
          </p:spPr>
          <p:txBody>
            <a:bodyPr anchor="ctr"/>
            <a:lstStyle/>
            <a:p>
              <a:endParaRPr lang="en-US"/>
            </a:p>
          </p:txBody>
        </p:sp>
        <p:sp>
          <p:nvSpPr>
            <p:cNvPr id="287" name="Freeform: Shape 286">
              <a:extLst>
                <a:ext uri="{FF2B5EF4-FFF2-40B4-BE49-F238E27FC236}">
                  <a16:creationId xmlns:a16="http://schemas.microsoft.com/office/drawing/2014/main" id="{DDB7329F-955F-2EC5-3F1C-6A08CF722E37}"/>
                </a:ext>
              </a:extLst>
            </p:cNvPr>
            <p:cNvSpPr/>
            <p:nvPr/>
          </p:nvSpPr>
          <p:spPr>
            <a:xfrm>
              <a:off x="5840813" y="5218873"/>
              <a:ext cx="315947" cy="67703"/>
            </a:xfrm>
            <a:custGeom>
              <a:avLst/>
              <a:gdLst>
                <a:gd name="connsiteX0" fmla="*/ 0 w 400162"/>
                <a:gd name="connsiteY0" fmla="*/ 0 h 85749"/>
                <a:gd name="connsiteX1" fmla="*/ 400162 w 400162"/>
                <a:gd name="connsiteY1" fmla="*/ 0 h 85749"/>
                <a:gd name="connsiteX2" fmla="*/ 400162 w 400162"/>
                <a:gd name="connsiteY2" fmla="*/ 85749 h 85749"/>
                <a:gd name="connsiteX3" fmla="*/ 0 w 400162"/>
                <a:gd name="connsiteY3" fmla="*/ 85749 h 85749"/>
              </a:gdLst>
              <a:ahLst/>
              <a:cxnLst>
                <a:cxn ang="0">
                  <a:pos x="connsiteX0" y="connsiteY0"/>
                </a:cxn>
                <a:cxn ang="0">
                  <a:pos x="connsiteX1" y="connsiteY1"/>
                </a:cxn>
                <a:cxn ang="0">
                  <a:pos x="connsiteX2" y="connsiteY2"/>
                </a:cxn>
                <a:cxn ang="0">
                  <a:pos x="connsiteX3" y="connsiteY3"/>
                </a:cxn>
              </a:cxnLst>
              <a:rect l="l" t="t" r="r" b="b"/>
              <a:pathLst>
                <a:path w="400162" h="85749">
                  <a:moveTo>
                    <a:pt x="0" y="0"/>
                  </a:moveTo>
                  <a:lnTo>
                    <a:pt x="400162" y="0"/>
                  </a:lnTo>
                  <a:lnTo>
                    <a:pt x="400162" y="85749"/>
                  </a:lnTo>
                  <a:lnTo>
                    <a:pt x="0" y="85749"/>
                  </a:lnTo>
                  <a:close/>
                </a:path>
              </a:pathLst>
            </a:custGeom>
            <a:solidFill>
              <a:srgbClr val="D2D2D2"/>
            </a:solidFill>
            <a:ln w="2858" cap="flat">
              <a:noFill/>
              <a:prstDash val="solid"/>
              <a:miter/>
            </a:ln>
          </p:spPr>
          <p:txBody>
            <a:bodyPr anchor="ctr"/>
            <a:lstStyle/>
            <a:p>
              <a:endParaRPr lang="en-US"/>
            </a:p>
          </p:txBody>
        </p:sp>
        <p:sp>
          <p:nvSpPr>
            <p:cNvPr id="288" name="Freeform: Shape 287">
              <a:extLst>
                <a:ext uri="{FF2B5EF4-FFF2-40B4-BE49-F238E27FC236}">
                  <a16:creationId xmlns:a16="http://schemas.microsoft.com/office/drawing/2014/main" id="{1A75020C-7A21-BB7F-B26D-1991A50743C5}"/>
                </a:ext>
              </a:extLst>
            </p:cNvPr>
            <p:cNvSpPr/>
            <p:nvPr/>
          </p:nvSpPr>
          <p:spPr>
            <a:xfrm>
              <a:off x="5705509" y="5467117"/>
              <a:ext cx="315947" cy="22568"/>
            </a:xfrm>
            <a:custGeom>
              <a:avLst/>
              <a:gdLst>
                <a:gd name="connsiteX0" fmla="*/ 0 w 400162"/>
                <a:gd name="connsiteY0" fmla="*/ 0 h 28583"/>
                <a:gd name="connsiteX1" fmla="*/ 400162 w 400162"/>
                <a:gd name="connsiteY1" fmla="*/ 0 h 28583"/>
                <a:gd name="connsiteX2" fmla="*/ 400162 w 400162"/>
                <a:gd name="connsiteY2" fmla="*/ 28583 h 28583"/>
                <a:gd name="connsiteX3" fmla="*/ 0 w 400162"/>
                <a:gd name="connsiteY3" fmla="*/ 28583 h 28583"/>
              </a:gdLst>
              <a:ahLst/>
              <a:cxnLst>
                <a:cxn ang="0">
                  <a:pos x="connsiteX0" y="connsiteY0"/>
                </a:cxn>
                <a:cxn ang="0">
                  <a:pos x="connsiteX1" y="connsiteY1"/>
                </a:cxn>
                <a:cxn ang="0">
                  <a:pos x="connsiteX2" y="connsiteY2"/>
                </a:cxn>
                <a:cxn ang="0">
                  <a:pos x="connsiteX3" y="connsiteY3"/>
                </a:cxn>
              </a:cxnLst>
              <a:rect l="l" t="t" r="r" b="b"/>
              <a:pathLst>
                <a:path w="400162" h="28583">
                  <a:moveTo>
                    <a:pt x="0" y="0"/>
                  </a:moveTo>
                  <a:lnTo>
                    <a:pt x="400162" y="0"/>
                  </a:lnTo>
                  <a:lnTo>
                    <a:pt x="400162" y="28583"/>
                  </a:lnTo>
                  <a:lnTo>
                    <a:pt x="0" y="28583"/>
                  </a:lnTo>
                  <a:close/>
                </a:path>
              </a:pathLst>
            </a:custGeom>
            <a:solidFill>
              <a:srgbClr val="737373"/>
            </a:solidFill>
            <a:ln w="2858" cap="flat">
              <a:noFill/>
              <a:prstDash val="solid"/>
              <a:miter/>
            </a:ln>
          </p:spPr>
          <p:txBody>
            <a:bodyPr anchor="ctr"/>
            <a:lstStyle/>
            <a:p>
              <a:endParaRPr lang="en-US"/>
            </a:p>
          </p:txBody>
        </p:sp>
        <p:sp>
          <p:nvSpPr>
            <p:cNvPr id="289" name="Freeform: Shape 288">
              <a:extLst>
                <a:ext uri="{FF2B5EF4-FFF2-40B4-BE49-F238E27FC236}">
                  <a16:creationId xmlns:a16="http://schemas.microsoft.com/office/drawing/2014/main" id="{616906BF-5C57-B61D-710A-265E9E7FFD61}"/>
                </a:ext>
              </a:extLst>
            </p:cNvPr>
            <p:cNvSpPr/>
            <p:nvPr/>
          </p:nvSpPr>
          <p:spPr>
            <a:xfrm>
              <a:off x="5703252" y="5332138"/>
              <a:ext cx="318203" cy="22568"/>
            </a:xfrm>
            <a:custGeom>
              <a:avLst/>
              <a:gdLst>
                <a:gd name="connsiteX0" fmla="*/ 0 w 403020"/>
                <a:gd name="connsiteY0" fmla="*/ 0 h 28583"/>
                <a:gd name="connsiteX1" fmla="*/ 403021 w 403020"/>
                <a:gd name="connsiteY1" fmla="*/ 0 h 28583"/>
                <a:gd name="connsiteX2" fmla="*/ 403021 w 403020"/>
                <a:gd name="connsiteY2" fmla="*/ 28583 h 28583"/>
                <a:gd name="connsiteX3" fmla="*/ 0 w 403020"/>
                <a:gd name="connsiteY3" fmla="*/ 28583 h 28583"/>
              </a:gdLst>
              <a:ahLst/>
              <a:cxnLst>
                <a:cxn ang="0">
                  <a:pos x="connsiteX0" y="connsiteY0"/>
                </a:cxn>
                <a:cxn ang="0">
                  <a:pos x="connsiteX1" y="connsiteY1"/>
                </a:cxn>
                <a:cxn ang="0">
                  <a:pos x="connsiteX2" y="connsiteY2"/>
                </a:cxn>
                <a:cxn ang="0">
                  <a:pos x="connsiteX3" y="connsiteY3"/>
                </a:cxn>
              </a:cxnLst>
              <a:rect l="l" t="t" r="r" b="b"/>
              <a:pathLst>
                <a:path w="403020" h="28583">
                  <a:moveTo>
                    <a:pt x="0" y="0"/>
                  </a:moveTo>
                  <a:lnTo>
                    <a:pt x="403021" y="0"/>
                  </a:lnTo>
                  <a:lnTo>
                    <a:pt x="403021" y="28583"/>
                  </a:lnTo>
                  <a:lnTo>
                    <a:pt x="0" y="28583"/>
                  </a:lnTo>
                  <a:close/>
                </a:path>
              </a:pathLst>
            </a:custGeom>
            <a:solidFill>
              <a:srgbClr val="737373"/>
            </a:solidFill>
            <a:ln w="2858" cap="flat">
              <a:noFill/>
              <a:prstDash val="solid"/>
              <a:miter/>
            </a:ln>
          </p:spPr>
          <p:txBody>
            <a:bodyPr anchor="ctr"/>
            <a:lstStyle/>
            <a:p>
              <a:endParaRPr lang="en-US"/>
            </a:p>
          </p:txBody>
        </p:sp>
        <p:sp>
          <p:nvSpPr>
            <p:cNvPr id="290" name="Freeform: Shape 289">
              <a:extLst>
                <a:ext uri="{FF2B5EF4-FFF2-40B4-BE49-F238E27FC236}">
                  <a16:creationId xmlns:a16="http://schemas.microsoft.com/office/drawing/2014/main" id="{61466E42-D1DD-4516-F844-AC1C74A5D43E}"/>
                </a:ext>
              </a:extLst>
            </p:cNvPr>
            <p:cNvSpPr/>
            <p:nvPr/>
          </p:nvSpPr>
          <p:spPr>
            <a:xfrm rot="16200000">
              <a:off x="5484195" y="5210285"/>
              <a:ext cx="315947" cy="85639"/>
            </a:xfrm>
            <a:custGeom>
              <a:avLst/>
              <a:gdLst>
                <a:gd name="connsiteX0" fmla="*/ 0 w 400162"/>
                <a:gd name="connsiteY0" fmla="*/ 100043 h 100043"/>
                <a:gd name="connsiteX1" fmla="*/ 400162 w 400162"/>
                <a:gd name="connsiteY1" fmla="*/ 100043 h 100043"/>
                <a:gd name="connsiteX2" fmla="*/ 400162 w 400162"/>
                <a:gd name="connsiteY2" fmla="*/ 14294 h 100043"/>
                <a:gd name="connsiteX3" fmla="*/ 228264 w 400162"/>
                <a:gd name="connsiteY3" fmla="*/ 14294 h 100043"/>
                <a:gd name="connsiteX4" fmla="*/ 209591 w 400162"/>
                <a:gd name="connsiteY4" fmla="*/ 0 h 100043"/>
                <a:gd name="connsiteX5" fmla="*/ 0 w 400162"/>
                <a:gd name="connsiteY5" fmla="*/ 0 h 10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162" h="100043">
                  <a:moveTo>
                    <a:pt x="0" y="100043"/>
                  </a:moveTo>
                  <a:lnTo>
                    <a:pt x="400162" y="100043"/>
                  </a:lnTo>
                  <a:lnTo>
                    <a:pt x="400162" y="14294"/>
                  </a:lnTo>
                  <a:lnTo>
                    <a:pt x="228264" y="14294"/>
                  </a:lnTo>
                  <a:lnTo>
                    <a:pt x="209591" y="0"/>
                  </a:lnTo>
                  <a:lnTo>
                    <a:pt x="0" y="0"/>
                  </a:lnTo>
                  <a:close/>
                </a:path>
              </a:pathLst>
            </a:custGeom>
            <a:solidFill>
              <a:srgbClr val="D2D2D2"/>
            </a:solidFill>
            <a:ln w="2858" cap="flat">
              <a:noFill/>
              <a:prstDash val="solid"/>
              <a:miter/>
            </a:ln>
          </p:spPr>
          <p:txBody>
            <a:bodyPr anchor="ctr"/>
            <a:lstStyle/>
            <a:p>
              <a:endParaRPr lang="en-US"/>
            </a:p>
          </p:txBody>
        </p:sp>
        <p:sp>
          <p:nvSpPr>
            <p:cNvPr id="291" name="Freeform: Shape 290">
              <a:extLst>
                <a:ext uri="{FF2B5EF4-FFF2-40B4-BE49-F238E27FC236}">
                  <a16:creationId xmlns:a16="http://schemas.microsoft.com/office/drawing/2014/main" id="{B2F5BF03-D447-17CD-62FA-44096BC69264}"/>
                </a:ext>
              </a:extLst>
            </p:cNvPr>
            <p:cNvSpPr/>
            <p:nvPr/>
          </p:nvSpPr>
          <p:spPr>
            <a:xfrm rot="16200000">
              <a:off x="5923600" y="5020173"/>
              <a:ext cx="315947" cy="85639"/>
            </a:xfrm>
            <a:custGeom>
              <a:avLst/>
              <a:gdLst>
                <a:gd name="connsiteX0" fmla="*/ 0 w 400162"/>
                <a:gd name="connsiteY0" fmla="*/ 100043 h 100043"/>
                <a:gd name="connsiteX1" fmla="*/ 400162 w 400162"/>
                <a:gd name="connsiteY1" fmla="*/ 100043 h 100043"/>
                <a:gd name="connsiteX2" fmla="*/ 400162 w 400162"/>
                <a:gd name="connsiteY2" fmla="*/ 14294 h 100043"/>
                <a:gd name="connsiteX3" fmla="*/ 228264 w 400162"/>
                <a:gd name="connsiteY3" fmla="*/ 14294 h 100043"/>
                <a:gd name="connsiteX4" fmla="*/ 209591 w 400162"/>
                <a:gd name="connsiteY4" fmla="*/ 0 h 100043"/>
                <a:gd name="connsiteX5" fmla="*/ 0 w 400162"/>
                <a:gd name="connsiteY5" fmla="*/ 0 h 10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162" h="100043">
                  <a:moveTo>
                    <a:pt x="0" y="100043"/>
                  </a:moveTo>
                  <a:lnTo>
                    <a:pt x="400162" y="100043"/>
                  </a:lnTo>
                  <a:lnTo>
                    <a:pt x="400162" y="14294"/>
                  </a:lnTo>
                  <a:lnTo>
                    <a:pt x="228264" y="14294"/>
                  </a:lnTo>
                  <a:lnTo>
                    <a:pt x="209591" y="0"/>
                  </a:lnTo>
                  <a:lnTo>
                    <a:pt x="0" y="0"/>
                  </a:lnTo>
                  <a:close/>
                </a:path>
              </a:pathLst>
            </a:custGeom>
            <a:solidFill>
              <a:srgbClr val="D2D2D2"/>
            </a:solidFill>
            <a:ln w="2858" cap="flat">
              <a:noFill/>
              <a:prstDash val="solid"/>
              <a:miter/>
            </a:ln>
          </p:spPr>
          <p:txBody>
            <a:bodyPr anchor="ctr"/>
            <a:lstStyle/>
            <a:p>
              <a:endParaRPr lang="en-US"/>
            </a:p>
          </p:txBody>
        </p:sp>
      </p:grpSp>
      <p:cxnSp>
        <p:nvCxnSpPr>
          <p:cNvPr id="294" name="Straight Connector 293">
            <a:extLst>
              <a:ext uri="{FF2B5EF4-FFF2-40B4-BE49-F238E27FC236}">
                <a16:creationId xmlns:a16="http://schemas.microsoft.com/office/drawing/2014/main" id="{5BDC5F29-D872-D272-248C-32C8AEE076BA}"/>
              </a:ext>
            </a:extLst>
          </p:cNvPr>
          <p:cNvCxnSpPr>
            <a:cxnSpLocks/>
          </p:cNvCxnSpPr>
          <p:nvPr/>
        </p:nvCxnSpPr>
        <p:spPr>
          <a:xfrm flipV="1">
            <a:off x="6083300" y="1824789"/>
            <a:ext cx="0" cy="4126228"/>
          </a:xfrm>
          <a:prstGeom prst="line">
            <a:avLst/>
          </a:prstGeom>
          <a:ln w="28575">
            <a:solidFill>
              <a:srgbClr val="8BC2B7"/>
            </a:solidFill>
          </a:ln>
        </p:spPr>
        <p:style>
          <a:lnRef idx="1">
            <a:schemeClr val="accent1"/>
          </a:lnRef>
          <a:fillRef idx="0">
            <a:schemeClr val="accent1"/>
          </a:fillRef>
          <a:effectRef idx="0">
            <a:schemeClr val="accent1"/>
          </a:effectRef>
          <a:fontRef idx="minor">
            <a:schemeClr val="tx1"/>
          </a:fontRef>
        </p:style>
      </p:cxnSp>
      <p:sp>
        <p:nvSpPr>
          <p:cNvPr id="296" name="TextBox 295">
            <a:extLst>
              <a:ext uri="{FF2B5EF4-FFF2-40B4-BE49-F238E27FC236}">
                <a16:creationId xmlns:a16="http://schemas.microsoft.com/office/drawing/2014/main" id="{30996A10-5C72-1445-2868-3255DB3DBB57}"/>
              </a:ext>
            </a:extLst>
          </p:cNvPr>
          <p:cNvSpPr txBox="1"/>
          <p:nvPr/>
        </p:nvSpPr>
        <p:spPr>
          <a:xfrm>
            <a:off x="6203198" y="1818421"/>
            <a:ext cx="4641912" cy="1508105"/>
          </a:xfrm>
          <a:prstGeom prst="rect">
            <a:avLst/>
          </a:prstGeom>
          <a:noFill/>
        </p:spPr>
        <p:txBody>
          <a:bodyPr wrap="none">
            <a:spAutoFit/>
          </a:bodyPr>
          <a:lstStyle/>
          <a:p>
            <a:pPr>
              <a:defRPr>
                <a:latin typeface="Myriad Pro" panose="020B0503030403020204" pitchFamily="34" charset="0"/>
              </a:defRPr>
            </a:pPr>
            <a:r>
              <a:rPr sz="2800" b="1">
                <a:solidFill>
                  <a:srgbClr val="C00000"/>
                </a:solidFill>
              </a:rPr>
              <a:t>ŞEHİRLER</a:t>
            </a:r>
            <a:r>
              <a:rPr sz="2000">
                <a:solidFill>
                  <a:srgbClr val="036B9F"/>
                </a:solidFill>
              </a:rPr>
              <a:t> </a:t>
            </a:r>
          </a:p>
          <a:p>
            <a:pPr>
              <a:defRPr>
                <a:latin typeface="Myriad Pro" panose="020B0503030403020204" pitchFamily="34" charset="0"/>
              </a:defRPr>
            </a:pPr>
            <a:r>
              <a:rPr sz="3600" b="1">
                <a:solidFill>
                  <a:srgbClr val="C00000"/>
                </a:solidFill>
              </a:rPr>
              <a:t>% 70 '</a:t>
            </a:r>
            <a:r>
              <a:rPr sz="2000">
                <a:solidFill>
                  <a:srgbClr val="036B9F"/>
                </a:solidFill>
              </a:rPr>
              <a:t>e kadar </a:t>
            </a:r>
            <a:r>
              <a:rPr sz="2800" b="1">
                <a:solidFill>
                  <a:srgbClr val="C00000"/>
                </a:solidFill>
              </a:rPr>
              <a:t>insan kaynaklı</a:t>
            </a:r>
            <a:r>
              <a:rPr sz="2000">
                <a:solidFill>
                  <a:srgbClr val="036B9F"/>
                </a:solidFill>
              </a:rPr>
              <a:t> </a:t>
            </a:r>
          </a:p>
          <a:p>
            <a:pPr>
              <a:defRPr>
                <a:latin typeface="Myriad Pro" panose="020B0503030403020204" pitchFamily="34" charset="0"/>
              </a:defRPr>
            </a:pPr>
            <a:r>
              <a:rPr sz="2000">
                <a:solidFill>
                  <a:srgbClr val="036B9F"/>
                </a:solidFill>
              </a:rPr>
              <a:t>sera </a:t>
            </a:r>
            <a:r>
              <a:rPr sz="2800" b="1">
                <a:solidFill>
                  <a:srgbClr val="C00000"/>
                </a:solidFill>
              </a:rPr>
              <a:t>gazı</a:t>
            </a:r>
            <a:r>
              <a:rPr sz="2000">
                <a:solidFill>
                  <a:srgbClr val="036B9F"/>
                </a:solidFill>
              </a:rPr>
              <a:t> emisyonları</a:t>
            </a:r>
            <a:endParaRPr lang="en-US" sz="2000" dirty="0">
              <a:solidFill>
                <a:srgbClr val="036B9F"/>
              </a:solidFill>
              <a:latin typeface="Myriad Pro" panose="020B0503030403020204" pitchFamily="34" charset="0"/>
            </a:endParaRPr>
          </a:p>
        </p:txBody>
      </p:sp>
      <p:sp>
        <p:nvSpPr>
          <p:cNvPr id="297" name="TextBox 296">
            <a:extLst>
              <a:ext uri="{FF2B5EF4-FFF2-40B4-BE49-F238E27FC236}">
                <a16:creationId xmlns:a16="http://schemas.microsoft.com/office/drawing/2014/main" id="{344E59B8-11A8-95FB-17BA-CEC971BA9DD5}"/>
              </a:ext>
            </a:extLst>
          </p:cNvPr>
          <p:cNvSpPr txBox="1"/>
          <p:nvPr/>
        </p:nvSpPr>
        <p:spPr>
          <a:xfrm>
            <a:off x="2480772" y="2015631"/>
            <a:ext cx="3722426" cy="2062103"/>
          </a:xfrm>
          <a:prstGeom prst="rect">
            <a:avLst/>
          </a:prstGeom>
          <a:noFill/>
        </p:spPr>
        <p:txBody>
          <a:bodyPr wrap="square">
            <a:spAutoFit/>
          </a:bodyPr>
          <a:lstStyle/>
          <a:p>
            <a:pPr>
              <a:defRPr>
                <a:latin typeface="Myriad Pro" panose="020B0503030403020204" pitchFamily="34" charset="0"/>
              </a:defRPr>
            </a:pPr>
            <a:r>
              <a:rPr sz="2000">
                <a:solidFill>
                  <a:srgbClr val="036B9F"/>
                </a:solidFill>
              </a:rPr>
              <a:t> Dünya</a:t>
            </a:r>
            <a:r>
              <a:rPr sz="2800">
                <a:solidFill>
                  <a:srgbClr val="036B9F"/>
                </a:solidFill>
              </a:rPr>
              <a:t> </a:t>
            </a:r>
            <a:r>
              <a:rPr sz="2000">
                <a:solidFill>
                  <a:srgbClr val="036B9F"/>
                </a:solidFill>
              </a:rPr>
              <a:t>çapında </a:t>
            </a:r>
            <a:r>
              <a:rPr sz="2800" b="1">
                <a:solidFill>
                  <a:srgbClr val="C00000"/>
                </a:solidFill>
              </a:rPr>
              <a:t>Kentsel alanlarda</a:t>
            </a:r>
            <a:r>
              <a:rPr sz="2000">
                <a:solidFill>
                  <a:srgbClr val="036B9F"/>
                </a:solidFill>
              </a:rPr>
              <a:t> yaşayan 10 kişiden 9 'u Dünya Sağlık Örgütü'nün </a:t>
            </a:r>
            <a:r>
              <a:rPr sz="2000">
                <a:solidFill>
                  <a:srgbClr val="C00000"/>
                </a:solidFill>
              </a:rPr>
              <a:t>hava kalitesi</a:t>
            </a:r>
            <a:r>
              <a:rPr sz="2000">
                <a:solidFill>
                  <a:srgbClr val="036B9F"/>
                </a:solidFill>
              </a:rPr>
              <a:t> rehberliğini </a:t>
            </a:r>
            <a:r>
              <a:rPr sz="2800" b="1">
                <a:solidFill>
                  <a:srgbClr val="C00000"/>
                </a:solidFill>
              </a:rPr>
              <a:t>karşılamayan</a:t>
            </a:r>
            <a:r>
              <a:rPr sz="2000">
                <a:solidFill>
                  <a:srgbClr val="036B9F"/>
                </a:solidFill>
              </a:rPr>
              <a:t> havayı soluyor</a:t>
            </a:r>
            <a:endParaRPr lang="en-US" sz="2000" dirty="0">
              <a:solidFill>
                <a:srgbClr val="C00000"/>
              </a:solidFill>
              <a:latin typeface="Myriad Pro" panose="020B0503030403020204" pitchFamily="34" charset="0"/>
            </a:endParaRPr>
          </a:p>
        </p:txBody>
      </p:sp>
      <p:sp>
        <p:nvSpPr>
          <p:cNvPr id="486" name="TextBox 485">
            <a:extLst>
              <a:ext uri="{FF2B5EF4-FFF2-40B4-BE49-F238E27FC236}">
                <a16:creationId xmlns:a16="http://schemas.microsoft.com/office/drawing/2014/main" id="{3F9CBB96-E0E3-D8C5-C7D2-1691BC07A27A}"/>
              </a:ext>
            </a:extLst>
          </p:cNvPr>
          <p:cNvSpPr txBox="1"/>
          <p:nvPr/>
        </p:nvSpPr>
        <p:spPr>
          <a:xfrm>
            <a:off x="274360" y="4583582"/>
            <a:ext cx="5585939" cy="1569660"/>
          </a:xfrm>
          <a:prstGeom prst="rect">
            <a:avLst/>
          </a:prstGeom>
          <a:noFill/>
        </p:spPr>
        <p:txBody>
          <a:bodyPr wrap="square">
            <a:spAutoFit/>
          </a:bodyPr>
          <a:lstStyle/>
          <a:p>
            <a:pPr>
              <a:defRPr sz="3200" b="1">
                <a:latin typeface="Myriad Pro" panose="020B0503030403020204" pitchFamily="34" charset="0"/>
              </a:defRPr>
            </a:pPr>
            <a:r>
              <a:rPr>
                <a:solidFill>
                  <a:srgbClr val="C00000"/>
                </a:solidFill>
              </a:rPr>
              <a:t>Ulaşım Emisyonları Küresel CO2 </a:t>
            </a:r>
            <a:r>
              <a:rPr>
                <a:solidFill>
                  <a:srgbClr val="036B9F"/>
                </a:solidFill>
              </a:rPr>
              <a:t>emisyonlarının</a:t>
            </a:r>
            <a:r>
              <a:rPr>
                <a:solidFill>
                  <a:srgbClr val="C00000"/>
                </a:solidFill>
              </a:rPr>
              <a:t> % 24 'ünü</a:t>
            </a:r>
            <a:r>
              <a:rPr>
                <a:solidFill>
                  <a:srgbClr val="036B9F"/>
                </a:solidFill>
              </a:rPr>
              <a:t> </a:t>
            </a:r>
            <a:r>
              <a:rPr>
                <a:solidFill>
                  <a:srgbClr val="C00000"/>
                </a:solidFill>
              </a:rPr>
              <a:t>oluşturuyor</a:t>
            </a:r>
            <a:endParaRPr lang="en-US" sz="2000" dirty="0">
              <a:solidFill>
                <a:srgbClr val="C00000"/>
              </a:solidFill>
              <a:latin typeface="Myriad Pro" panose="020B0503030403020204" pitchFamily="34" charset="0"/>
            </a:endParaRPr>
          </a:p>
        </p:txBody>
      </p:sp>
      <p:sp>
        <p:nvSpPr>
          <p:cNvPr id="487" name="Isosceles Triangle 486">
            <a:extLst>
              <a:ext uri="{FF2B5EF4-FFF2-40B4-BE49-F238E27FC236}">
                <a16:creationId xmlns:a16="http://schemas.microsoft.com/office/drawing/2014/main" id="{549C2DA3-FF36-9FA3-C5EB-81E2AFB25905}"/>
              </a:ext>
            </a:extLst>
          </p:cNvPr>
          <p:cNvSpPr/>
          <p:nvPr/>
        </p:nvSpPr>
        <p:spPr>
          <a:xfrm rot="5400000">
            <a:off x="-513799" y="2301729"/>
            <a:ext cx="2687775" cy="1720691"/>
          </a:xfrm>
          <a:prstGeom prst="triangle">
            <a:avLst/>
          </a:prstGeom>
          <a:solidFill>
            <a:srgbClr val="8BC2B7"/>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n-US"/>
          </a:p>
        </p:txBody>
      </p:sp>
      <p:pic>
        <p:nvPicPr>
          <p:cNvPr id="489" name="Graphic 488" descr="A collection of circles in various sizes and patterns">
            <a:extLst>
              <a:ext uri="{FF2B5EF4-FFF2-40B4-BE49-F238E27FC236}">
                <a16:creationId xmlns:a16="http://schemas.microsoft.com/office/drawing/2014/main" id="{3F994467-AEAD-BC7F-8E78-67E47B61C8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61829" y="-457709"/>
            <a:ext cx="2930313" cy="2930313"/>
          </a:xfrm>
          <a:prstGeom prst="rect">
            <a:avLst/>
          </a:prstGeom>
        </p:spPr>
      </p:pic>
    </p:spTree>
    <p:extLst>
      <p:ext uri="{BB962C8B-B14F-4D97-AF65-F5344CB8AC3E}">
        <p14:creationId xmlns:p14="http://schemas.microsoft.com/office/powerpoint/2010/main" val="602597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niOkvir 3">
            <a:extLst>
              <a:ext uri="{FF2B5EF4-FFF2-40B4-BE49-F238E27FC236}">
                <a16:creationId xmlns:a16="http://schemas.microsoft.com/office/drawing/2014/main" id="{CF5ED112-659E-11FA-5E1E-185D5C3E5BD8}"/>
              </a:ext>
            </a:extLst>
          </p:cNvPr>
          <p:cNvSpPr txBox="1"/>
          <p:nvPr/>
        </p:nvSpPr>
        <p:spPr>
          <a:xfrm>
            <a:off x="494651" y="1272820"/>
            <a:ext cx="3571322" cy="206210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sz="3200" b="1" kern="1200">
                <a:ln>
                  <a:noFill/>
                </a:ln>
                <a:solidFill>
                  <a:srgbClr val="036B9F"/>
                </a:solidFill>
                <a:effectLst/>
                <a:uLnTx/>
                <a:uFillTx/>
                <a:latin typeface="Myriad Pro" panose="020B0503030403020204" pitchFamily="34" charset="0"/>
                <a:cs typeface="Poppins" panose="00000500000000000000" pitchFamily="2" charset="-70"/>
              </a:defRPr>
            </a:pPr>
            <a:r>
              <a:t>Sürdürülebilir Kentsel Ulaşım Planlamasının faydaları </a:t>
            </a:r>
            <a:endParaRPr kumimoji="0" lang="en-US" sz="3200" b="1" i="0" u="none" strike="noStrike" kern="1200" cap="none" spc="0" normalizeH="0" baseline="0" dirty="0">
              <a:ln>
                <a:noFill/>
              </a:ln>
              <a:solidFill>
                <a:srgbClr val="036B9F"/>
              </a:solidFill>
              <a:effectLst/>
              <a:uLnTx/>
              <a:uFillTx/>
              <a:latin typeface="Myriad Pro" panose="020B0503030403020204" pitchFamily="34" charset="0"/>
              <a:ea typeface="MS Mincho" panose="02020609040205080304" pitchFamily="49" charset="-128"/>
              <a:cs typeface="Poppins" panose="00000500000000000000" pitchFamily="2" charset="-70"/>
            </a:endParaRPr>
          </a:p>
        </p:txBody>
      </p:sp>
      <p:sp>
        <p:nvSpPr>
          <p:cNvPr id="2" name="TextBox 1">
            <a:extLst>
              <a:ext uri="{FF2B5EF4-FFF2-40B4-BE49-F238E27FC236}">
                <a16:creationId xmlns:a16="http://schemas.microsoft.com/office/drawing/2014/main" id="{33D25691-1A2A-3862-2B23-9E8866076CE3}"/>
              </a:ext>
            </a:extLst>
          </p:cNvPr>
          <p:cNvSpPr txBox="1"/>
          <p:nvPr/>
        </p:nvSpPr>
        <p:spPr>
          <a:xfrm>
            <a:off x="494651" y="3429000"/>
            <a:ext cx="3065929" cy="203132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kern="1200">
                <a:ln>
                  <a:noFill/>
                </a:ln>
                <a:solidFill>
                  <a:prstClr val="black"/>
                </a:solidFill>
                <a:effectLst/>
                <a:uLnTx/>
                <a:uFillTx/>
                <a:cs typeface="Poppins" panose="00000500000000000000" pitchFamily="2" charset="-70"/>
              </a:defRPr>
            </a:pPr>
            <a:r>
              <a:t>Sürdürülebilir kentsel ulaşım planları (SKUp) uzun vadeli ve stratejik bir vizyon sunmaktadır. SKUp etkililiği teşvik eder. Politikayı, kurumları ve kenti merkeze alan bir planlama kültürü oluşturur. </a:t>
            </a:r>
          </a:p>
        </p:txBody>
      </p:sp>
      <p:grpSp>
        <p:nvGrpSpPr>
          <p:cNvPr id="3" name="Group 2">
            <a:extLst>
              <a:ext uri="{FF2B5EF4-FFF2-40B4-BE49-F238E27FC236}">
                <a16:creationId xmlns:a16="http://schemas.microsoft.com/office/drawing/2014/main" id="{A2FD2A67-8393-FC4D-58D8-FA6548AA4D21}"/>
              </a:ext>
            </a:extLst>
          </p:cNvPr>
          <p:cNvGrpSpPr/>
          <p:nvPr/>
        </p:nvGrpSpPr>
        <p:grpSpPr>
          <a:xfrm>
            <a:off x="3844386" y="3005403"/>
            <a:ext cx="4176464" cy="1573143"/>
            <a:chOff x="400555" y="3584049"/>
            <a:chExt cx="4176464" cy="1573143"/>
          </a:xfrm>
          <a:solidFill>
            <a:srgbClr val="036B9F"/>
          </a:solidFill>
        </p:grpSpPr>
        <p:sp>
          <p:nvSpPr>
            <p:cNvPr id="6" name="Rectangle 5">
              <a:extLst>
                <a:ext uri="{FF2B5EF4-FFF2-40B4-BE49-F238E27FC236}">
                  <a16:creationId xmlns:a16="http://schemas.microsoft.com/office/drawing/2014/main" id="{DC4CB29D-D921-7589-9FCE-F6D2274629D5}"/>
                </a:ext>
              </a:extLst>
            </p:cNvPr>
            <p:cNvSpPr/>
            <p:nvPr/>
          </p:nvSpPr>
          <p:spPr bwMode="auto">
            <a:xfrm>
              <a:off x="400555" y="3584049"/>
              <a:ext cx="4176464" cy="1573143"/>
            </a:xfrm>
            <a:prstGeom prst="rect">
              <a:avLst/>
            </a:prstGeom>
            <a:grpFill/>
            <a:ln>
              <a:noFill/>
            </a:ln>
          </p:spPr>
          <p:txBody>
            <a:bodyPr anchor="ctr"/>
            <a:lstStyle/>
            <a:p>
              <a:pPr algn="ctr">
                <a:lnSpc>
                  <a:spcPct val="80000"/>
                </a:lnSpc>
                <a:buFontTx/>
                <a:buNone/>
              </a:pPr>
              <a:endParaRPr lang="en-GB" sz="1200" b="1">
                <a:cs typeface="Poppins" panose="00000500000000000000" pitchFamily="2" charset="-70"/>
              </a:endParaRPr>
            </a:p>
          </p:txBody>
        </p:sp>
        <p:sp>
          <p:nvSpPr>
            <p:cNvPr id="8" name="Rectangle 7">
              <a:extLst>
                <a:ext uri="{FF2B5EF4-FFF2-40B4-BE49-F238E27FC236}">
                  <a16:creationId xmlns:a16="http://schemas.microsoft.com/office/drawing/2014/main" id="{218019BF-87D1-052F-E274-0F664A8E9BE9}"/>
                </a:ext>
              </a:extLst>
            </p:cNvPr>
            <p:cNvSpPr/>
            <p:nvPr/>
          </p:nvSpPr>
          <p:spPr>
            <a:xfrm>
              <a:off x="1912723" y="3584049"/>
              <a:ext cx="1872208" cy="276999"/>
            </a:xfrm>
            <a:prstGeom prst="rect">
              <a:avLst/>
            </a:prstGeom>
            <a:grpFill/>
          </p:spPr>
          <p:txBody>
            <a:bodyPr wrap="square">
              <a:spAutoFit/>
            </a:bodyPr>
            <a:lstStyle/>
            <a:p>
              <a:pPr>
                <a:defRPr sz="1200" b="1">
                  <a:solidFill>
                    <a:schemeClr val="bg1"/>
                  </a:solidFill>
                  <a:cs typeface="Poppins" panose="00000500000000000000" pitchFamily="2" charset="-70"/>
                </a:defRPr>
              </a:pPr>
              <a:r>
                <a:t>Yaşam kalitesinin artması</a:t>
              </a:r>
            </a:p>
          </p:txBody>
        </p:sp>
        <p:pic>
          <p:nvPicPr>
            <p:cNvPr id="9" name="Picture 8">
              <a:extLst>
                <a:ext uri="{FF2B5EF4-FFF2-40B4-BE49-F238E27FC236}">
                  <a16:creationId xmlns:a16="http://schemas.microsoft.com/office/drawing/2014/main" id="{B18D1106-24D6-E9B4-F229-01EAD590120F}"/>
                </a:ext>
              </a:extLst>
            </p:cNvPr>
            <p:cNvPicPr>
              <a:picLocks noChangeAspect="1"/>
            </p:cNvPicPr>
            <p:nvPr/>
          </p:nvPicPr>
          <p:blipFill>
            <a:blip r:embed="rId3"/>
            <a:stretch>
              <a:fillRect/>
            </a:stretch>
          </p:blipFill>
          <p:spPr>
            <a:xfrm>
              <a:off x="530687" y="3623597"/>
              <a:ext cx="1382036" cy="1401502"/>
            </a:xfrm>
            <a:prstGeom prst="rect">
              <a:avLst/>
            </a:prstGeom>
            <a:grpFill/>
          </p:spPr>
        </p:pic>
        <p:sp>
          <p:nvSpPr>
            <p:cNvPr id="10" name="Rectangle 9">
              <a:extLst>
                <a:ext uri="{FF2B5EF4-FFF2-40B4-BE49-F238E27FC236}">
                  <a16:creationId xmlns:a16="http://schemas.microsoft.com/office/drawing/2014/main" id="{A1CDD071-5067-B042-D198-6FC19AB3CF63}"/>
                </a:ext>
              </a:extLst>
            </p:cNvPr>
            <p:cNvSpPr/>
            <p:nvPr/>
          </p:nvSpPr>
          <p:spPr>
            <a:xfrm>
              <a:off x="1899683" y="3861048"/>
              <a:ext cx="2605328" cy="1200329"/>
            </a:xfrm>
            <a:prstGeom prst="rect">
              <a:avLst/>
            </a:prstGeom>
            <a:grpFill/>
          </p:spPr>
          <p:txBody>
            <a:bodyPr wrap="square">
              <a:spAutoFit/>
            </a:bodyPr>
            <a:lstStyle/>
            <a:p>
              <a:pPr>
                <a:defRPr sz="1200">
                  <a:solidFill>
                    <a:schemeClr val="bg1"/>
                  </a:solidFill>
                  <a:cs typeface="Poppins" panose="00000500000000000000" pitchFamily="2" charset="-70"/>
                </a:defRPr>
              </a:pPr>
              <a:r>
                <a:t>Sürdürülebilir kentsel ulaşım planlaması kentteki yaşam kalitesini yükseltir, ulaşım araçlarından ziyade insanları merkeze alır. SKUp sonucunda, daha cazibeli kamusal mekanlar, güvenliğin artması gibi birçok avantaj sağlanmaktadır.</a:t>
              </a:r>
            </a:p>
          </p:txBody>
        </p:sp>
      </p:grpSp>
      <p:grpSp>
        <p:nvGrpSpPr>
          <p:cNvPr id="11" name="Group 10">
            <a:extLst>
              <a:ext uri="{FF2B5EF4-FFF2-40B4-BE49-F238E27FC236}">
                <a16:creationId xmlns:a16="http://schemas.microsoft.com/office/drawing/2014/main" id="{B5E57BAB-2CC4-EA85-B111-B8ED5DE973DD}"/>
              </a:ext>
            </a:extLst>
          </p:cNvPr>
          <p:cNvGrpSpPr/>
          <p:nvPr/>
        </p:nvGrpSpPr>
        <p:grpSpPr>
          <a:xfrm>
            <a:off x="8010811" y="1440302"/>
            <a:ext cx="4176464" cy="1573143"/>
            <a:chOff x="4566980" y="2018948"/>
            <a:chExt cx="4176464" cy="1573143"/>
          </a:xfrm>
          <a:solidFill>
            <a:srgbClr val="036B9F"/>
          </a:solidFill>
        </p:grpSpPr>
        <p:sp>
          <p:nvSpPr>
            <p:cNvPr id="12" name="Rectangle 11">
              <a:extLst>
                <a:ext uri="{FF2B5EF4-FFF2-40B4-BE49-F238E27FC236}">
                  <a16:creationId xmlns:a16="http://schemas.microsoft.com/office/drawing/2014/main" id="{750B6A33-ABA5-558D-6B2E-0597051F4A10}"/>
                </a:ext>
              </a:extLst>
            </p:cNvPr>
            <p:cNvSpPr/>
            <p:nvPr/>
          </p:nvSpPr>
          <p:spPr bwMode="auto">
            <a:xfrm>
              <a:off x="4566980" y="2018948"/>
              <a:ext cx="4176464" cy="1573143"/>
            </a:xfrm>
            <a:prstGeom prst="rect">
              <a:avLst/>
            </a:prstGeom>
            <a:grpFill/>
            <a:ln>
              <a:noFill/>
            </a:ln>
          </p:spPr>
          <p:txBody>
            <a:bodyPr anchor="ctr"/>
            <a:lstStyle/>
            <a:p>
              <a:pPr algn="ctr">
                <a:lnSpc>
                  <a:spcPct val="80000"/>
                </a:lnSpc>
                <a:buFontTx/>
                <a:buNone/>
              </a:pPr>
              <a:endParaRPr lang="en-GB" sz="1200" b="1">
                <a:cs typeface="Poppins" panose="00000500000000000000" pitchFamily="2" charset="-70"/>
              </a:endParaRPr>
            </a:p>
          </p:txBody>
        </p:sp>
        <p:pic>
          <p:nvPicPr>
            <p:cNvPr id="13" name="Picture 12">
              <a:extLst>
                <a:ext uri="{FF2B5EF4-FFF2-40B4-BE49-F238E27FC236}">
                  <a16:creationId xmlns:a16="http://schemas.microsoft.com/office/drawing/2014/main" id="{60DDB0BF-FCFC-CDE2-F942-0670EA2B7629}"/>
                </a:ext>
              </a:extLst>
            </p:cNvPr>
            <p:cNvPicPr>
              <a:picLocks noChangeAspect="1"/>
            </p:cNvPicPr>
            <p:nvPr/>
          </p:nvPicPr>
          <p:blipFill>
            <a:blip r:embed="rId4"/>
            <a:stretch>
              <a:fillRect/>
            </a:stretch>
          </p:blipFill>
          <p:spPr>
            <a:xfrm>
              <a:off x="4721035" y="2077251"/>
              <a:ext cx="1353294" cy="1353294"/>
            </a:xfrm>
            <a:prstGeom prst="rect">
              <a:avLst/>
            </a:prstGeom>
            <a:grpFill/>
          </p:spPr>
        </p:pic>
        <p:sp>
          <p:nvSpPr>
            <p:cNvPr id="14" name="Rectangle 13">
              <a:extLst>
                <a:ext uri="{FF2B5EF4-FFF2-40B4-BE49-F238E27FC236}">
                  <a16:creationId xmlns:a16="http://schemas.microsoft.com/office/drawing/2014/main" id="{196EDBDE-D016-5C50-9251-7ECEF77A3D37}"/>
                </a:ext>
              </a:extLst>
            </p:cNvPr>
            <p:cNvSpPr/>
            <p:nvPr/>
          </p:nvSpPr>
          <p:spPr>
            <a:xfrm>
              <a:off x="6066762" y="2032462"/>
              <a:ext cx="2470698" cy="276999"/>
            </a:xfrm>
            <a:prstGeom prst="rect">
              <a:avLst/>
            </a:prstGeom>
            <a:grpFill/>
          </p:spPr>
          <p:txBody>
            <a:bodyPr wrap="square">
              <a:spAutoFit/>
            </a:bodyPr>
            <a:lstStyle/>
            <a:p>
              <a:pPr>
                <a:defRPr sz="1200" b="1">
                  <a:solidFill>
                    <a:schemeClr val="bg1"/>
                  </a:solidFill>
                  <a:cs typeface="Poppins" panose="00000500000000000000" pitchFamily="2" charset="-70"/>
                </a:defRPr>
              </a:pPr>
              <a:r>
                <a:t>Gelişmiş hareketlilik ve erişim </a:t>
              </a:r>
            </a:p>
          </p:txBody>
        </p:sp>
        <p:sp>
          <p:nvSpPr>
            <p:cNvPr id="15" name="Rectangle 14">
              <a:extLst>
                <a:ext uri="{FF2B5EF4-FFF2-40B4-BE49-F238E27FC236}">
                  <a16:creationId xmlns:a16="http://schemas.microsoft.com/office/drawing/2014/main" id="{74FFC2A3-D26B-9F17-2FD4-FCAEDA99F451}"/>
                </a:ext>
              </a:extLst>
            </p:cNvPr>
            <p:cNvSpPr/>
            <p:nvPr/>
          </p:nvSpPr>
          <p:spPr>
            <a:xfrm>
              <a:off x="6062287" y="2282354"/>
              <a:ext cx="2605328" cy="1200329"/>
            </a:xfrm>
            <a:prstGeom prst="rect">
              <a:avLst/>
            </a:prstGeom>
            <a:grpFill/>
          </p:spPr>
          <p:txBody>
            <a:bodyPr wrap="square">
              <a:spAutoFit/>
            </a:bodyPr>
            <a:lstStyle/>
            <a:p>
              <a:pPr>
                <a:defRPr sz="1200">
                  <a:solidFill>
                    <a:schemeClr val="bg1"/>
                  </a:solidFill>
                  <a:cs typeface="Poppins" panose="00000500000000000000" pitchFamily="2" charset="-70"/>
                </a:defRPr>
              </a:pPr>
              <a:r>
                <a:t>SKUp, çok modlu kapıdan kapıya taşıma çözümleri oluşturmak için mükemmel bir araçtır. Farklı aktörleri bir araya getirmek, vatandaşların ve işletmelerin özel erişim ihtiyaçlarının etkin bir şekilde karşılanmasını sağlar.</a:t>
              </a:r>
            </a:p>
          </p:txBody>
        </p:sp>
      </p:grpSp>
      <p:grpSp>
        <p:nvGrpSpPr>
          <p:cNvPr id="16" name="Group 15">
            <a:extLst>
              <a:ext uri="{FF2B5EF4-FFF2-40B4-BE49-F238E27FC236}">
                <a16:creationId xmlns:a16="http://schemas.microsoft.com/office/drawing/2014/main" id="{BF6DEA8B-B6C5-3FBB-6C1F-1C984665B37D}"/>
              </a:ext>
            </a:extLst>
          </p:cNvPr>
          <p:cNvGrpSpPr/>
          <p:nvPr/>
        </p:nvGrpSpPr>
        <p:grpSpPr>
          <a:xfrm>
            <a:off x="8006085" y="4573064"/>
            <a:ext cx="4185915" cy="1584450"/>
            <a:chOff x="4562253" y="5151710"/>
            <a:chExt cx="4185915" cy="1584450"/>
          </a:xfrm>
          <a:solidFill>
            <a:srgbClr val="036B9F"/>
          </a:solidFill>
        </p:grpSpPr>
        <p:sp>
          <p:nvSpPr>
            <p:cNvPr id="17" name="Rectangle 16">
              <a:extLst>
                <a:ext uri="{FF2B5EF4-FFF2-40B4-BE49-F238E27FC236}">
                  <a16:creationId xmlns:a16="http://schemas.microsoft.com/office/drawing/2014/main" id="{7301A813-A937-BB40-B63D-F27E96CDD807}"/>
                </a:ext>
              </a:extLst>
            </p:cNvPr>
            <p:cNvSpPr/>
            <p:nvPr/>
          </p:nvSpPr>
          <p:spPr bwMode="auto">
            <a:xfrm>
              <a:off x="4562253" y="5151710"/>
              <a:ext cx="4181191" cy="1584450"/>
            </a:xfrm>
            <a:prstGeom prst="rect">
              <a:avLst/>
            </a:prstGeom>
            <a:grpFill/>
            <a:ln>
              <a:noFill/>
            </a:ln>
          </p:spPr>
          <p:txBody>
            <a:bodyPr anchor="ctr"/>
            <a:lstStyle/>
            <a:p>
              <a:pPr algn="ctr">
                <a:lnSpc>
                  <a:spcPct val="80000"/>
                </a:lnSpc>
                <a:buFontTx/>
                <a:buNone/>
              </a:pPr>
              <a:endParaRPr lang="en-GB" sz="1200" b="1">
                <a:cs typeface="Poppins" panose="00000500000000000000" pitchFamily="2" charset="-70"/>
              </a:endParaRPr>
            </a:p>
          </p:txBody>
        </p:sp>
        <p:pic>
          <p:nvPicPr>
            <p:cNvPr id="18" name="Picture 17">
              <a:extLst>
                <a:ext uri="{FF2B5EF4-FFF2-40B4-BE49-F238E27FC236}">
                  <a16:creationId xmlns:a16="http://schemas.microsoft.com/office/drawing/2014/main" id="{997E14C2-0351-C9BF-AC7D-BB658082B1D1}"/>
                </a:ext>
              </a:extLst>
            </p:cNvPr>
            <p:cNvPicPr>
              <a:picLocks noChangeAspect="1"/>
            </p:cNvPicPr>
            <p:nvPr/>
          </p:nvPicPr>
          <p:blipFill>
            <a:blip r:embed="rId5"/>
            <a:stretch>
              <a:fillRect/>
            </a:stretch>
          </p:blipFill>
          <p:spPr>
            <a:xfrm>
              <a:off x="4711336" y="5226208"/>
              <a:ext cx="1377462" cy="1371144"/>
            </a:xfrm>
            <a:prstGeom prst="rect">
              <a:avLst/>
            </a:prstGeom>
            <a:grpFill/>
          </p:spPr>
        </p:pic>
        <p:sp>
          <p:nvSpPr>
            <p:cNvPr id="19" name="Rectangle 18">
              <a:extLst>
                <a:ext uri="{FF2B5EF4-FFF2-40B4-BE49-F238E27FC236}">
                  <a16:creationId xmlns:a16="http://schemas.microsoft.com/office/drawing/2014/main" id="{ADDA41E7-49FC-7E72-8690-5D9475BFD909}"/>
                </a:ext>
              </a:extLst>
            </p:cNvPr>
            <p:cNvSpPr/>
            <p:nvPr/>
          </p:nvSpPr>
          <p:spPr>
            <a:xfrm>
              <a:off x="6074329" y="5157193"/>
              <a:ext cx="2673839" cy="276999"/>
            </a:xfrm>
            <a:prstGeom prst="rect">
              <a:avLst/>
            </a:prstGeom>
            <a:grpFill/>
          </p:spPr>
          <p:txBody>
            <a:bodyPr wrap="square">
              <a:spAutoFit/>
            </a:bodyPr>
            <a:lstStyle/>
            <a:p>
              <a:pPr>
                <a:defRPr sz="1200" b="1">
                  <a:solidFill>
                    <a:schemeClr val="bg1"/>
                  </a:solidFill>
                  <a:cs typeface="Poppins" panose="00000500000000000000" pitchFamily="2" charset="-70"/>
                </a:defRPr>
              </a:pPr>
              <a:r>
                <a:t>Yasal yükümlülüklerin etkin bir şekilde yerine getirilmesi</a:t>
              </a:r>
            </a:p>
          </p:txBody>
        </p:sp>
        <p:sp>
          <p:nvSpPr>
            <p:cNvPr id="20" name="Rectangle 19">
              <a:extLst>
                <a:ext uri="{FF2B5EF4-FFF2-40B4-BE49-F238E27FC236}">
                  <a16:creationId xmlns:a16="http://schemas.microsoft.com/office/drawing/2014/main" id="{D257A76C-7C71-CDC4-0F0D-EE4B9F2A6474}"/>
                </a:ext>
              </a:extLst>
            </p:cNvPr>
            <p:cNvSpPr/>
            <p:nvPr/>
          </p:nvSpPr>
          <p:spPr>
            <a:xfrm>
              <a:off x="6097630" y="5451646"/>
              <a:ext cx="2605328" cy="1200329"/>
            </a:xfrm>
            <a:prstGeom prst="rect">
              <a:avLst/>
            </a:prstGeom>
            <a:grpFill/>
          </p:spPr>
          <p:txBody>
            <a:bodyPr wrap="square">
              <a:spAutoFit/>
            </a:bodyPr>
            <a:lstStyle/>
            <a:p>
              <a:pPr>
                <a:defRPr sz="1200">
                  <a:solidFill>
                    <a:schemeClr val="bg1"/>
                  </a:solidFill>
                  <a:cs typeface="Poppins" panose="00000500000000000000" pitchFamily="2" charset="-70"/>
                </a:defRPr>
              </a:pPr>
              <a:r>
                <a:t>SKUp, hava kalitesi iyileştirme ve gürültü azaltma gibi Avrupa düzenlemelerine ve ulusal düzenlemelere konu olan yasal gerekliliklere kapsamlı bir stratejiyle etkili bir çözüm sunar.</a:t>
              </a:r>
            </a:p>
          </p:txBody>
        </p:sp>
      </p:grpSp>
      <p:grpSp>
        <p:nvGrpSpPr>
          <p:cNvPr id="21" name="Group 20">
            <a:extLst>
              <a:ext uri="{FF2B5EF4-FFF2-40B4-BE49-F238E27FC236}">
                <a16:creationId xmlns:a16="http://schemas.microsoft.com/office/drawing/2014/main" id="{260E7046-E2D5-665F-A731-46A2B988D096}"/>
              </a:ext>
            </a:extLst>
          </p:cNvPr>
          <p:cNvGrpSpPr/>
          <p:nvPr/>
        </p:nvGrpSpPr>
        <p:grpSpPr>
          <a:xfrm>
            <a:off x="8010811" y="2994369"/>
            <a:ext cx="4176464" cy="1581174"/>
            <a:chOff x="4566980" y="3573016"/>
            <a:chExt cx="4176464" cy="1581174"/>
          </a:xfrm>
          <a:solidFill>
            <a:srgbClr val="9FCDC4"/>
          </a:solidFill>
        </p:grpSpPr>
        <p:sp>
          <p:nvSpPr>
            <p:cNvPr id="22" name="Rectangle 21">
              <a:extLst>
                <a:ext uri="{FF2B5EF4-FFF2-40B4-BE49-F238E27FC236}">
                  <a16:creationId xmlns:a16="http://schemas.microsoft.com/office/drawing/2014/main" id="{F0544401-3809-AAE1-30F8-02A11AF8F69C}"/>
                </a:ext>
              </a:extLst>
            </p:cNvPr>
            <p:cNvSpPr/>
            <p:nvPr/>
          </p:nvSpPr>
          <p:spPr bwMode="auto">
            <a:xfrm>
              <a:off x="4566980" y="3581047"/>
              <a:ext cx="4176464" cy="1573143"/>
            </a:xfrm>
            <a:prstGeom prst="rect">
              <a:avLst/>
            </a:prstGeom>
            <a:grpFill/>
            <a:ln>
              <a:noFill/>
            </a:ln>
          </p:spPr>
          <p:txBody>
            <a:bodyPr anchor="ctr"/>
            <a:lstStyle/>
            <a:p>
              <a:pPr algn="ctr">
                <a:lnSpc>
                  <a:spcPct val="80000"/>
                </a:lnSpc>
                <a:buFontTx/>
                <a:buNone/>
              </a:pPr>
              <a:endParaRPr lang="en-GB" sz="1200" b="1">
                <a:cs typeface="Poppins" panose="00000500000000000000" pitchFamily="2" charset="-70"/>
              </a:endParaRPr>
            </a:p>
          </p:txBody>
        </p:sp>
        <p:pic>
          <p:nvPicPr>
            <p:cNvPr id="23" name="Picture 22">
              <a:extLst>
                <a:ext uri="{FF2B5EF4-FFF2-40B4-BE49-F238E27FC236}">
                  <a16:creationId xmlns:a16="http://schemas.microsoft.com/office/drawing/2014/main" id="{857B6EAF-3735-825F-8F99-44BB2B736AE8}"/>
                </a:ext>
              </a:extLst>
            </p:cNvPr>
            <p:cNvPicPr>
              <a:picLocks noChangeAspect="1"/>
            </p:cNvPicPr>
            <p:nvPr/>
          </p:nvPicPr>
          <p:blipFill>
            <a:blip r:embed="rId6"/>
            <a:stretch>
              <a:fillRect/>
            </a:stretch>
          </p:blipFill>
          <p:spPr>
            <a:xfrm>
              <a:off x="4707995" y="3626476"/>
              <a:ext cx="1358767" cy="1340068"/>
            </a:xfrm>
            <a:prstGeom prst="rect">
              <a:avLst/>
            </a:prstGeom>
            <a:grpFill/>
          </p:spPr>
        </p:pic>
        <p:sp>
          <p:nvSpPr>
            <p:cNvPr id="24" name="Rectangle 23">
              <a:extLst>
                <a:ext uri="{FF2B5EF4-FFF2-40B4-BE49-F238E27FC236}">
                  <a16:creationId xmlns:a16="http://schemas.microsoft.com/office/drawing/2014/main" id="{03344A73-F853-D7F6-B878-BAF9B4C2BD5D}"/>
                </a:ext>
              </a:extLst>
            </p:cNvPr>
            <p:cNvSpPr/>
            <p:nvPr/>
          </p:nvSpPr>
          <p:spPr>
            <a:xfrm>
              <a:off x="6062287" y="3573016"/>
              <a:ext cx="2604423" cy="276999"/>
            </a:xfrm>
            <a:prstGeom prst="rect">
              <a:avLst/>
            </a:prstGeom>
            <a:grpFill/>
          </p:spPr>
          <p:txBody>
            <a:bodyPr wrap="square">
              <a:spAutoFit/>
            </a:bodyPr>
            <a:lstStyle/>
            <a:p>
              <a:pPr>
                <a:defRPr sz="1200" b="1">
                  <a:cs typeface="Poppins" panose="00000500000000000000" pitchFamily="2" charset="-70"/>
                </a:defRPr>
              </a:pPr>
              <a:r>
                <a:t>Daha iyi sağlık ve çevre</a:t>
              </a:r>
            </a:p>
          </p:txBody>
        </p:sp>
        <p:sp>
          <p:nvSpPr>
            <p:cNvPr id="25" name="Rectangle 24">
              <a:extLst>
                <a:ext uri="{FF2B5EF4-FFF2-40B4-BE49-F238E27FC236}">
                  <a16:creationId xmlns:a16="http://schemas.microsoft.com/office/drawing/2014/main" id="{53A4D788-9386-3EDA-3AB8-100F59518069}"/>
                </a:ext>
              </a:extLst>
            </p:cNvPr>
            <p:cNvSpPr/>
            <p:nvPr/>
          </p:nvSpPr>
          <p:spPr>
            <a:xfrm>
              <a:off x="6084167" y="3850015"/>
              <a:ext cx="2605328" cy="1200329"/>
            </a:xfrm>
            <a:prstGeom prst="rect">
              <a:avLst/>
            </a:prstGeom>
            <a:grpFill/>
          </p:spPr>
          <p:txBody>
            <a:bodyPr wrap="square">
              <a:spAutoFit/>
            </a:bodyPr>
            <a:lstStyle/>
            <a:p>
              <a:pPr>
                <a:defRPr sz="1200">
                  <a:cs typeface="Poppins" panose="00000500000000000000" pitchFamily="2" charset="-70"/>
                </a:defRPr>
              </a:pPr>
              <a:r>
                <a:t>Daha sürdürülebilir ulaşım doğrudan daha iyi hava kalitesi ve daha az gürültü anlamına gelir. Daha aktif seyahat etmek (daha sık yürüyerek ve bisiklete binerek) vatandaşların sağlığı için iyidir. SKUp, herhangi bir iklim politikasının temel unsurudur.</a:t>
              </a:r>
            </a:p>
          </p:txBody>
        </p:sp>
      </p:grpSp>
      <p:grpSp>
        <p:nvGrpSpPr>
          <p:cNvPr id="26" name="Group 25">
            <a:extLst>
              <a:ext uri="{FF2B5EF4-FFF2-40B4-BE49-F238E27FC236}">
                <a16:creationId xmlns:a16="http://schemas.microsoft.com/office/drawing/2014/main" id="{7A72E806-64FC-15C8-4407-DF5DF2BB9122}"/>
              </a:ext>
            </a:extLst>
          </p:cNvPr>
          <p:cNvGrpSpPr/>
          <p:nvPr/>
        </p:nvGrpSpPr>
        <p:grpSpPr>
          <a:xfrm>
            <a:off x="3849111" y="1437300"/>
            <a:ext cx="4166720" cy="1573143"/>
            <a:chOff x="405280" y="2015946"/>
            <a:chExt cx="4166720" cy="1573143"/>
          </a:xfrm>
          <a:solidFill>
            <a:srgbClr val="98C865"/>
          </a:solidFill>
        </p:grpSpPr>
        <p:sp>
          <p:nvSpPr>
            <p:cNvPr id="27" name="Rectangle 26">
              <a:extLst>
                <a:ext uri="{FF2B5EF4-FFF2-40B4-BE49-F238E27FC236}">
                  <a16:creationId xmlns:a16="http://schemas.microsoft.com/office/drawing/2014/main" id="{0B1F7D5B-4DAA-8DCA-0270-7ECDAD82F7CC}"/>
                </a:ext>
              </a:extLst>
            </p:cNvPr>
            <p:cNvSpPr/>
            <p:nvPr/>
          </p:nvSpPr>
          <p:spPr bwMode="auto">
            <a:xfrm>
              <a:off x="405280" y="2015946"/>
              <a:ext cx="4166720" cy="1573143"/>
            </a:xfrm>
            <a:prstGeom prst="rect">
              <a:avLst/>
            </a:prstGeom>
            <a:solidFill>
              <a:srgbClr val="9FCDC4"/>
            </a:solidFill>
            <a:ln>
              <a:noFill/>
            </a:ln>
          </p:spPr>
          <p:txBody>
            <a:bodyPr anchor="ctr"/>
            <a:lstStyle/>
            <a:p>
              <a:pPr algn="ctr">
                <a:lnSpc>
                  <a:spcPct val="80000"/>
                </a:lnSpc>
                <a:buFontTx/>
                <a:buNone/>
              </a:pPr>
              <a:endParaRPr lang="en-GB" sz="1200" b="1">
                <a:cs typeface="Poppins" panose="00000500000000000000" pitchFamily="2" charset="-70"/>
              </a:endParaRPr>
            </a:p>
          </p:txBody>
        </p:sp>
        <p:pic>
          <p:nvPicPr>
            <p:cNvPr id="28" name="Picture 27">
              <a:extLst>
                <a:ext uri="{FF2B5EF4-FFF2-40B4-BE49-F238E27FC236}">
                  <a16:creationId xmlns:a16="http://schemas.microsoft.com/office/drawing/2014/main" id="{395206F2-40A2-AA51-5FD2-C2645FD37F00}"/>
                </a:ext>
              </a:extLst>
            </p:cNvPr>
            <p:cNvPicPr>
              <a:picLocks noChangeAspect="1"/>
            </p:cNvPicPr>
            <p:nvPr/>
          </p:nvPicPr>
          <p:blipFill>
            <a:blip r:embed="rId7"/>
            <a:stretch>
              <a:fillRect/>
            </a:stretch>
          </p:blipFill>
          <p:spPr>
            <a:xfrm>
              <a:off x="544571" y="2060848"/>
              <a:ext cx="1368152" cy="1414642"/>
            </a:xfrm>
            <a:prstGeom prst="rect">
              <a:avLst/>
            </a:prstGeom>
            <a:grpFill/>
          </p:spPr>
        </p:pic>
        <p:sp>
          <p:nvSpPr>
            <p:cNvPr id="29" name="Rectangle 28">
              <a:extLst>
                <a:ext uri="{FF2B5EF4-FFF2-40B4-BE49-F238E27FC236}">
                  <a16:creationId xmlns:a16="http://schemas.microsoft.com/office/drawing/2014/main" id="{6B1F6B1B-647E-3903-0640-6A89FBADC4B5}"/>
                </a:ext>
              </a:extLst>
            </p:cNvPr>
            <p:cNvSpPr/>
            <p:nvPr/>
          </p:nvSpPr>
          <p:spPr>
            <a:xfrm>
              <a:off x="1908939" y="2032462"/>
              <a:ext cx="2236031" cy="276999"/>
            </a:xfrm>
            <a:prstGeom prst="rect">
              <a:avLst/>
            </a:prstGeom>
            <a:solidFill>
              <a:srgbClr val="9FCDC4"/>
            </a:solidFill>
          </p:spPr>
          <p:txBody>
            <a:bodyPr wrap="square">
              <a:spAutoFit/>
            </a:bodyPr>
            <a:lstStyle/>
            <a:p>
              <a:pPr>
                <a:defRPr sz="1200" b="1">
                  <a:cs typeface="Poppins" panose="00000500000000000000" pitchFamily="2" charset="-70"/>
                </a:defRPr>
              </a:pPr>
              <a:r>
                <a:t>Daha iyi bir kent imajı </a:t>
              </a:r>
            </a:p>
          </p:txBody>
        </p:sp>
        <p:sp>
          <p:nvSpPr>
            <p:cNvPr id="30" name="Rectangle 29">
              <a:extLst>
                <a:ext uri="{FF2B5EF4-FFF2-40B4-BE49-F238E27FC236}">
                  <a16:creationId xmlns:a16="http://schemas.microsoft.com/office/drawing/2014/main" id="{EF0A8DA3-B9D0-BD0D-DA9D-1506145B846E}"/>
                </a:ext>
              </a:extLst>
            </p:cNvPr>
            <p:cNvSpPr/>
            <p:nvPr/>
          </p:nvSpPr>
          <p:spPr>
            <a:xfrm>
              <a:off x="1911200" y="2322663"/>
              <a:ext cx="2605328" cy="830997"/>
            </a:xfrm>
            <a:prstGeom prst="rect">
              <a:avLst/>
            </a:prstGeom>
            <a:solidFill>
              <a:srgbClr val="9FCDC4"/>
            </a:solidFill>
          </p:spPr>
          <p:txBody>
            <a:bodyPr wrap="square">
              <a:spAutoFit/>
            </a:bodyPr>
            <a:lstStyle/>
            <a:p>
              <a:pPr>
                <a:defRPr sz="1200">
                  <a:cs typeface="Poppins" panose="00000500000000000000" pitchFamily="2" charset="-70"/>
                </a:defRPr>
              </a:pPr>
              <a:r>
                <a:t>Sürdürülebilir kentsel ulaşım planlaması yapan şehir, yenilikçi ve ileri görüşlü bir yer olarak kabul edilir.</a:t>
              </a:r>
            </a:p>
          </p:txBody>
        </p:sp>
      </p:grpSp>
      <p:grpSp>
        <p:nvGrpSpPr>
          <p:cNvPr id="31" name="Group 30">
            <a:extLst>
              <a:ext uri="{FF2B5EF4-FFF2-40B4-BE49-F238E27FC236}">
                <a16:creationId xmlns:a16="http://schemas.microsoft.com/office/drawing/2014/main" id="{5B1BF3CC-C335-EB66-3AF1-C9F1331EB226}"/>
              </a:ext>
            </a:extLst>
          </p:cNvPr>
          <p:cNvGrpSpPr/>
          <p:nvPr/>
        </p:nvGrpSpPr>
        <p:grpSpPr>
          <a:xfrm>
            <a:off x="3849110" y="4574600"/>
            <a:ext cx="4156975" cy="1584450"/>
            <a:chOff x="405279" y="5153247"/>
            <a:chExt cx="4180594" cy="1584450"/>
          </a:xfrm>
          <a:solidFill>
            <a:srgbClr val="9FCDC4"/>
          </a:solidFill>
        </p:grpSpPr>
        <p:sp>
          <p:nvSpPr>
            <p:cNvPr id="32" name="Rectangle 31">
              <a:extLst>
                <a:ext uri="{FF2B5EF4-FFF2-40B4-BE49-F238E27FC236}">
                  <a16:creationId xmlns:a16="http://schemas.microsoft.com/office/drawing/2014/main" id="{C6BDFE88-4232-10AB-F14C-AD948F984569}"/>
                </a:ext>
              </a:extLst>
            </p:cNvPr>
            <p:cNvSpPr/>
            <p:nvPr/>
          </p:nvSpPr>
          <p:spPr bwMode="auto">
            <a:xfrm>
              <a:off x="405279" y="5153247"/>
              <a:ext cx="4180594" cy="1584450"/>
            </a:xfrm>
            <a:prstGeom prst="rect">
              <a:avLst/>
            </a:prstGeom>
            <a:grpFill/>
            <a:ln>
              <a:noFill/>
            </a:ln>
          </p:spPr>
          <p:txBody>
            <a:bodyPr anchor="ctr"/>
            <a:lstStyle/>
            <a:p>
              <a:pPr algn="ctr">
                <a:lnSpc>
                  <a:spcPct val="80000"/>
                </a:lnSpc>
                <a:buFontTx/>
                <a:buNone/>
              </a:pPr>
              <a:endParaRPr lang="en-GB" sz="1200" b="1">
                <a:cs typeface="Poppins" panose="00000500000000000000" pitchFamily="2" charset="-70"/>
              </a:endParaRPr>
            </a:p>
          </p:txBody>
        </p:sp>
        <p:pic>
          <p:nvPicPr>
            <p:cNvPr id="33" name="Picture 32">
              <a:extLst>
                <a:ext uri="{FF2B5EF4-FFF2-40B4-BE49-F238E27FC236}">
                  <a16:creationId xmlns:a16="http://schemas.microsoft.com/office/drawing/2014/main" id="{8CA8400B-DC7C-6F6E-274A-816744F34FAC}"/>
                </a:ext>
              </a:extLst>
            </p:cNvPr>
            <p:cNvPicPr>
              <a:picLocks noChangeAspect="1"/>
            </p:cNvPicPr>
            <p:nvPr/>
          </p:nvPicPr>
          <p:blipFill>
            <a:blip r:embed="rId8"/>
            <a:stretch>
              <a:fillRect/>
            </a:stretch>
          </p:blipFill>
          <p:spPr>
            <a:xfrm>
              <a:off x="530687" y="5226208"/>
              <a:ext cx="1382036" cy="1407990"/>
            </a:xfrm>
            <a:prstGeom prst="rect">
              <a:avLst/>
            </a:prstGeom>
            <a:grpFill/>
          </p:spPr>
        </p:pic>
        <p:sp>
          <p:nvSpPr>
            <p:cNvPr id="35" name="Rectangle 34">
              <a:extLst>
                <a:ext uri="{FF2B5EF4-FFF2-40B4-BE49-F238E27FC236}">
                  <a16:creationId xmlns:a16="http://schemas.microsoft.com/office/drawing/2014/main" id="{68CBF705-746B-A599-1422-AE9E96A79ECC}"/>
                </a:ext>
              </a:extLst>
            </p:cNvPr>
            <p:cNvSpPr/>
            <p:nvPr/>
          </p:nvSpPr>
          <p:spPr>
            <a:xfrm>
              <a:off x="1899874" y="5352702"/>
              <a:ext cx="2605328" cy="1384995"/>
            </a:xfrm>
            <a:prstGeom prst="rect">
              <a:avLst/>
            </a:prstGeom>
            <a:grpFill/>
          </p:spPr>
          <p:txBody>
            <a:bodyPr wrap="square">
              <a:spAutoFit/>
            </a:bodyPr>
            <a:lstStyle/>
            <a:p>
              <a:pPr>
                <a:defRPr sz="1200">
                  <a:cs typeface="Poppins" panose="00000500000000000000" pitchFamily="2" charset="-70"/>
                </a:defRPr>
              </a:pPr>
              <a:r>
                <a:t>Paydaşların ve vatandaşların katılımı, SKUp'un temel bir ilkesidir. Vatandaşların ihtiyaçlarına özen gösteren ve paydaşları etkili bir şekilde dahil eden bir kent yönetimi, cesur politikaların uygulanmasına karşı çıkma riskini en aza indirir.</a:t>
              </a:r>
            </a:p>
          </p:txBody>
        </p:sp>
        <p:sp>
          <p:nvSpPr>
            <p:cNvPr id="34" name="Rectangle 33">
              <a:extLst>
                <a:ext uri="{FF2B5EF4-FFF2-40B4-BE49-F238E27FC236}">
                  <a16:creationId xmlns:a16="http://schemas.microsoft.com/office/drawing/2014/main" id="{E50FC6AD-9CB5-BC17-ABD2-BACB14B70594}"/>
                </a:ext>
              </a:extLst>
            </p:cNvPr>
            <p:cNvSpPr/>
            <p:nvPr/>
          </p:nvSpPr>
          <p:spPr>
            <a:xfrm>
              <a:off x="1912723" y="5157192"/>
              <a:ext cx="1872208" cy="276999"/>
            </a:xfrm>
            <a:prstGeom prst="rect">
              <a:avLst/>
            </a:prstGeom>
            <a:grpFill/>
          </p:spPr>
          <p:txBody>
            <a:bodyPr wrap="square">
              <a:spAutoFit/>
            </a:bodyPr>
            <a:lstStyle/>
            <a:p>
              <a:pPr>
                <a:defRPr sz="1200" b="1">
                  <a:cs typeface="Poppins" panose="00000500000000000000" pitchFamily="2" charset="-70"/>
                </a:defRPr>
              </a:pPr>
              <a:r>
                <a:t>Halkın desteğini kazanmak</a:t>
              </a:r>
            </a:p>
          </p:txBody>
        </p:sp>
      </p:grpSp>
    </p:spTree>
    <p:extLst>
      <p:ext uri="{BB962C8B-B14F-4D97-AF65-F5344CB8AC3E}">
        <p14:creationId xmlns:p14="http://schemas.microsoft.com/office/powerpoint/2010/main" val="365264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50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5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1+#ppt_w/2"/>
                                          </p:val>
                                        </p:tav>
                                        <p:tav tm="100000">
                                          <p:val>
                                            <p:strVal val="#ppt_x"/>
                                          </p:val>
                                        </p:tav>
                                      </p:tavLst>
                                    </p:anim>
                                    <p:anim calcmode="lin" valueType="num">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par>
                          <p:cTn id="24" fill="hold">
                            <p:stCondLst>
                              <p:cond delay="3500"/>
                            </p:stCondLst>
                            <p:childTnLst>
                              <p:par>
                                <p:cTn id="25" presetID="2" presetClass="entr" presetSubtype="8" fill="hold" nodeType="afterEffect">
                                  <p:stCondLst>
                                    <p:cond delay="50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0-#ppt_w/2"/>
                                          </p:val>
                                        </p:tav>
                                        <p:tav tm="100000">
                                          <p:val>
                                            <p:strVal val="#ppt_x"/>
                                          </p:val>
                                        </p:tav>
                                      </p:tavLst>
                                    </p:anim>
                                    <p:anim calcmode="lin" valueType="num">
                                      <p:cBhvr additive="base">
                                        <p:cTn id="28" dur="500" fill="hold"/>
                                        <p:tgtEl>
                                          <p:spTgt spid="31"/>
                                        </p:tgtEl>
                                        <p:attrNameLst>
                                          <p:attrName>ppt_y</p:attrName>
                                        </p:attrNameLst>
                                      </p:cBhvr>
                                      <p:tavLst>
                                        <p:tav tm="0">
                                          <p:val>
                                            <p:strVal val="#ppt_y"/>
                                          </p:val>
                                        </p:tav>
                                        <p:tav tm="100000">
                                          <p:val>
                                            <p:strVal val="#ppt_y"/>
                                          </p:val>
                                        </p:tav>
                                      </p:tavLst>
                                    </p:anim>
                                  </p:childTnLst>
                                </p:cTn>
                              </p:par>
                            </p:childTnLst>
                          </p:cTn>
                        </p:par>
                        <p:par>
                          <p:cTn id="29" fill="hold">
                            <p:stCondLst>
                              <p:cond delay="4500"/>
                            </p:stCondLst>
                            <p:childTnLst>
                              <p:par>
                                <p:cTn id="30" presetID="2" presetClass="entr" presetSubtype="2" fill="hold" nodeType="afterEffect">
                                  <p:stCondLst>
                                    <p:cond delay="50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1+#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026534F4-784F-EBFB-4B2E-9C2741D314B9}"/>
              </a:ext>
            </a:extLst>
          </p:cNvPr>
          <p:cNvSpPr txBox="1">
            <a:spLocks/>
          </p:cNvSpPr>
          <p:nvPr/>
        </p:nvSpPr>
        <p:spPr>
          <a:xfrm>
            <a:off x="121960" y="16723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18" name="Title 2">
            <a:extLst>
              <a:ext uri="{FF2B5EF4-FFF2-40B4-BE49-F238E27FC236}">
                <a16:creationId xmlns:a16="http://schemas.microsoft.com/office/drawing/2014/main" id="{CF7E0CFF-37CF-B5EB-51C1-66BAD2196917}"/>
              </a:ext>
            </a:extLst>
          </p:cNvPr>
          <p:cNvSpPr>
            <a:spLocks noGrp="1"/>
          </p:cNvSpPr>
          <p:nvPr>
            <p:ph type="title"/>
          </p:nvPr>
        </p:nvSpPr>
        <p:spPr>
          <a:xfrm>
            <a:off x="617273" y="832760"/>
            <a:ext cx="10533927" cy="1243584"/>
          </a:xfrm>
        </p:spPr>
        <p:txBody>
          <a:bodyPr>
            <a:normAutofit/>
          </a:bodyPr>
          <a:lstStyle/>
          <a:p>
            <a:pPr>
              <a:defRPr sz="3200" b="1">
                <a:solidFill>
                  <a:srgbClr val="036B9F"/>
                </a:solidFill>
                <a:latin typeface="Myriad Pro" panose="020B0503030403020204" pitchFamily="34" charset="0"/>
                <a:cs typeface="Poppins" panose="00000500000000000000" pitchFamily="2" charset="-70"/>
              </a:defRPr>
            </a:pPr>
            <a:r>
              <a:rPr dirty="0" err="1"/>
              <a:t>Ulusal</a:t>
            </a:r>
            <a:r>
              <a:rPr dirty="0"/>
              <a:t> </a:t>
            </a:r>
            <a:r>
              <a:rPr dirty="0" err="1"/>
              <a:t>ve</a:t>
            </a:r>
            <a:r>
              <a:rPr dirty="0"/>
              <a:t> </a:t>
            </a:r>
            <a:r>
              <a:rPr dirty="0" err="1"/>
              <a:t>bölgesel</a:t>
            </a:r>
            <a:r>
              <a:rPr dirty="0"/>
              <a:t> </a:t>
            </a:r>
            <a:r>
              <a:rPr dirty="0" err="1"/>
              <a:t>düzeyde</a:t>
            </a:r>
            <a:r>
              <a:rPr dirty="0"/>
              <a:t> </a:t>
            </a:r>
            <a:r>
              <a:rPr dirty="0" err="1"/>
              <a:t>faydalar</a:t>
            </a:r>
            <a:endParaRPr dirty="0"/>
          </a:p>
        </p:txBody>
      </p:sp>
      <p:sp>
        <p:nvSpPr>
          <p:cNvPr id="19" name="Content Placeholder 3">
            <a:extLst>
              <a:ext uri="{FF2B5EF4-FFF2-40B4-BE49-F238E27FC236}">
                <a16:creationId xmlns:a16="http://schemas.microsoft.com/office/drawing/2014/main" id="{1704CADA-CCB3-1233-2976-8E08E38A354B}"/>
              </a:ext>
            </a:extLst>
          </p:cNvPr>
          <p:cNvSpPr>
            <a:spLocks noGrp="1"/>
          </p:cNvSpPr>
          <p:nvPr>
            <p:ph idx="1"/>
          </p:nvPr>
        </p:nvSpPr>
        <p:spPr>
          <a:xfrm>
            <a:off x="683589" y="1749340"/>
            <a:ext cx="11012424" cy="4057051"/>
          </a:xfrm>
        </p:spPr>
        <p:txBody>
          <a:bodyPr>
            <a:normAutofit/>
          </a:bodyPr>
          <a:lstStyle/>
          <a:p>
            <a:pPr marL="0" indent="0" algn="just">
              <a:buNone/>
              <a:defRPr sz="1800" b="1">
                <a:cs typeface="Poppins" panose="00000500000000000000" pitchFamily="2" charset="-70"/>
              </a:defRPr>
            </a:pPr>
            <a:r>
              <a:rPr dirty="0" err="1"/>
              <a:t>SKUp</a:t>
            </a:r>
            <a:r>
              <a:rPr dirty="0"/>
              <a:t> </a:t>
            </a:r>
            <a:r>
              <a:rPr dirty="0" err="1"/>
              <a:t>uygulanmasına</a:t>
            </a:r>
            <a:r>
              <a:rPr dirty="0"/>
              <a:t> </a:t>
            </a:r>
            <a:r>
              <a:rPr dirty="0" err="1"/>
              <a:t>yönelik</a:t>
            </a:r>
            <a:r>
              <a:rPr dirty="0"/>
              <a:t> </a:t>
            </a:r>
            <a:r>
              <a:rPr dirty="0" err="1"/>
              <a:t>engellerin</a:t>
            </a:r>
            <a:r>
              <a:rPr dirty="0"/>
              <a:t> </a:t>
            </a:r>
            <a:r>
              <a:rPr dirty="0" err="1"/>
              <a:t>kaldırılması</a:t>
            </a:r>
            <a:r>
              <a:rPr dirty="0"/>
              <a:t>, </a:t>
            </a:r>
            <a:r>
              <a:rPr dirty="0" err="1"/>
              <a:t>ulusal</a:t>
            </a:r>
            <a:r>
              <a:rPr dirty="0"/>
              <a:t> </a:t>
            </a:r>
            <a:r>
              <a:rPr dirty="0" err="1"/>
              <a:t>ve</a:t>
            </a:r>
            <a:r>
              <a:rPr dirty="0"/>
              <a:t> </a:t>
            </a:r>
            <a:r>
              <a:rPr dirty="0" err="1"/>
              <a:t>bölgesel</a:t>
            </a:r>
            <a:r>
              <a:rPr dirty="0"/>
              <a:t> </a:t>
            </a:r>
            <a:r>
              <a:rPr dirty="0" err="1"/>
              <a:t>kazanımları</a:t>
            </a:r>
            <a:r>
              <a:rPr dirty="0"/>
              <a:t> </a:t>
            </a:r>
            <a:r>
              <a:rPr dirty="0" err="1"/>
              <a:t>mümkün</a:t>
            </a:r>
            <a:r>
              <a:rPr dirty="0"/>
              <a:t> </a:t>
            </a:r>
            <a:r>
              <a:rPr dirty="0" err="1"/>
              <a:t>kılar</a:t>
            </a:r>
            <a:r>
              <a:rPr dirty="0"/>
              <a:t>.</a:t>
            </a:r>
          </a:p>
          <a:p>
            <a:pPr marL="0" indent="0" algn="just">
              <a:buNone/>
              <a:defRPr sz="1800">
                <a:cs typeface="Poppins" panose="00000500000000000000" pitchFamily="2" charset="-70"/>
              </a:defRPr>
            </a:pPr>
            <a:r>
              <a:rPr dirty="0" err="1"/>
              <a:t>Etkisiz</a:t>
            </a:r>
            <a:r>
              <a:rPr dirty="0"/>
              <a:t> </a:t>
            </a:r>
            <a:r>
              <a:rPr dirty="0" err="1"/>
              <a:t>ulusal</a:t>
            </a:r>
            <a:r>
              <a:rPr dirty="0"/>
              <a:t> </a:t>
            </a:r>
            <a:r>
              <a:rPr dirty="0" err="1"/>
              <a:t>çerçevelerin</a:t>
            </a:r>
            <a:r>
              <a:rPr dirty="0"/>
              <a:t> </a:t>
            </a:r>
            <a:r>
              <a:rPr dirty="0" err="1"/>
              <a:t>yol</a:t>
            </a:r>
            <a:r>
              <a:rPr dirty="0"/>
              <a:t> </a:t>
            </a:r>
            <a:r>
              <a:rPr dirty="0" err="1"/>
              <a:t>açtığı</a:t>
            </a:r>
            <a:r>
              <a:rPr dirty="0"/>
              <a:t> </a:t>
            </a:r>
            <a:r>
              <a:rPr dirty="0" err="1"/>
              <a:t>engeller</a:t>
            </a:r>
            <a:r>
              <a:rPr dirty="0"/>
              <a:t> </a:t>
            </a:r>
            <a:r>
              <a:rPr dirty="0" err="1"/>
              <a:t>şunlardır</a:t>
            </a:r>
            <a:r>
              <a:rPr dirty="0"/>
              <a:t>:</a:t>
            </a:r>
          </a:p>
        </p:txBody>
      </p:sp>
      <p:sp>
        <p:nvSpPr>
          <p:cNvPr id="20" name="Title 15">
            <a:extLst>
              <a:ext uri="{FF2B5EF4-FFF2-40B4-BE49-F238E27FC236}">
                <a16:creationId xmlns:a16="http://schemas.microsoft.com/office/drawing/2014/main" id="{7C9227BA-141E-2B67-ECF3-184BB66D052D}"/>
              </a:ext>
            </a:extLst>
          </p:cNvPr>
          <p:cNvSpPr txBox="1">
            <a:spLocks/>
          </p:cNvSpPr>
          <p:nvPr/>
        </p:nvSpPr>
        <p:spPr>
          <a:xfrm>
            <a:off x="274360" y="18247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11" name="TextBox 10">
            <a:extLst>
              <a:ext uri="{FF2B5EF4-FFF2-40B4-BE49-F238E27FC236}">
                <a16:creationId xmlns:a16="http://schemas.microsoft.com/office/drawing/2014/main" id="{789D7B45-9FEF-D3C0-A502-7F6BB7768E95}"/>
              </a:ext>
            </a:extLst>
          </p:cNvPr>
          <p:cNvSpPr txBox="1"/>
          <p:nvPr/>
        </p:nvSpPr>
        <p:spPr>
          <a:xfrm>
            <a:off x="-6580" y="6492875"/>
            <a:ext cx="815252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000" i="1" kern="1200">
                <a:ln>
                  <a:noFill/>
                </a:ln>
                <a:solidFill>
                  <a:srgbClr val="333333"/>
                </a:solidFill>
                <a:effectLst/>
                <a:uLnTx/>
                <a:uFillTx/>
                <a:latin typeface="Museo Sans W01"/>
                <a:ea typeface="+mn-ea"/>
                <a:cs typeface="+mn-cs"/>
              </a:defRPr>
            </a:pPr>
            <a:r>
              <a:t>Kaynak: Global Sustainable Mobility Partnership</a:t>
            </a:r>
            <a:endParaRPr kumimoji="0" lang="en-GB"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6" name="Diagram 5">
            <a:extLst>
              <a:ext uri="{FF2B5EF4-FFF2-40B4-BE49-F238E27FC236}">
                <a16:creationId xmlns:a16="http://schemas.microsoft.com/office/drawing/2014/main" id="{5CF16724-9028-46ED-1145-ABDC8D694FEB}"/>
              </a:ext>
            </a:extLst>
          </p:cNvPr>
          <p:cNvGraphicFramePr/>
          <p:nvPr>
            <p:extLst>
              <p:ext uri="{D42A27DB-BD31-4B8C-83A1-F6EECF244321}">
                <p14:modId xmlns:p14="http://schemas.microsoft.com/office/powerpoint/2010/main" val="3978943333"/>
              </p:ext>
            </p:extLst>
          </p:nvPr>
        </p:nvGraphicFramePr>
        <p:xfrm>
          <a:off x="396340" y="2762828"/>
          <a:ext cx="11566648" cy="3043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B51F5899-BDF6-2E8B-7500-AF0B963EF8FE}"/>
              </a:ext>
            </a:extLst>
          </p:cNvPr>
          <p:cNvGrpSpPr/>
          <p:nvPr/>
        </p:nvGrpSpPr>
        <p:grpSpPr>
          <a:xfrm>
            <a:off x="10956938" y="0"/>
            <a:ext cx="1211605" cy="1426465"/>
            <a:chOff x="10877169" y="110933"/>
            <a:chExt cx="1211605" cy="1426465"/>
          </a:xfrm>
        </p:grpSpPr>
        <p:grpSp>
          <p:nvGrpSpPr>
            <p:cNvPr id="3" name="Group 2">
              <a:extLst>
                <a:ext uri="{FF2B5EF4-FFF2-40B4-BE49-F238E27FC236}">
                  <a16:creationId xmlns:a16="http://schemas.microsoft.com/office/drawing/2014/main" id="{B69ABA78-2C15-DA01-FDFC-D466540BB0D5}"/>
                </a:ext>
              </a:extLst>
            </p:cNvPr>
            <p:cNvGrpSpPr/>
            <p:nvPr/>
          </p:nvGrpSpPr>
          <p:grpSpPr>
            <a:xfrm>
              <a:off x="10877169" y="110933"/>
              <a:ext cx="769570" cy="1426465"/>
              <a:chOff x="10877169" y="110933"/>
              <a:chExt cx="769570" cy="1426465"/>
            </a:xfrm>
          </p:grpSpPr>
          <p:grpSp>
            <p:nvGrpSpPr>
              <p:cNvPr id="14" name="Group 13">
                <a:extLst>
                  <a:ext uri="{FF2B5EF4-FFF2-40B4-BE49-F238E27FC236}">
                    <a16:creationId xmlns:a16="http://schemas.microsoft.com/office/drawing/2014/main" id="{D5A9BF96-2105-A405-78CA-597E8CE5BC21}"/>
                  </a:ext>
                </a:extLst>
              </p:cNvPr>
              <p:cNvGrpSpPr/>
              <p:nvPr/>
            </p:nvGrpSpPr>
            <p:grpSpPr>
              <a:xfrm>
                <a:off x="10877169" y="110933"/>
                <a:ext cx="350123" cy="1426465"/>
                <a:chOff x="10919534" y="372862"/>
                <a:chExt cx="458679" cy="1868743"/>
              </a:xfrm>
            </p:grpSpPr>
            <p:sp>
              <p:nvSpPr>
                <p:cNvPr id="25" name="Rectangle 24">
                  <a:extLst>
                    <a:ext uri="{FF2B5EF4-FFF2-40B4-BE49-F238E27FC236}">
                      <a16:creationId xmlns:a16="http://schemas.microsoft.com/office/drawing/2014/main" id="{E74375B7-4FD5-4230-1E70-80094D873B80}"/>
                    </a:ext>
                  </a:extLst>
                </p:cNvPr>
                <p:cNvSpPr/>
                <p:nvPr/>
              </p:nvSpPr>
              <p:spPr>
                <a:xfrm flipH="1">
                  <a:off x="1091953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6" name="Rectangle 25">
                  <a:extLst>
                    <a:ext uri="{FF2B5EF4-FFF2-40B4-BE49-F238E27FC236}">
                      <a16:creationId xmlns:a16="http://schemas.microsoft.com/office/drawing/2014/main" id="{D2AC21FF-19F0-AF38-4D9D-1E97415B8C6A}"/>
                    </a:ext>
                  </a:extLst>
                </p:cNvPr>
                <p:cNvSpPr/>
                <p:nvPr/>
              </p:nvSpPr>
              <p:spPr>
                <a:xfrm>
                  <a:off x="11108924" y="372862"/>
                  <a:ext cx="79899" cy="1024677"/>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7" name="Rectangle 26">
                  <a:extLst>
                    <a:ext uri="{FF2B5EF4-FFF2-40B4-BE49-F238E27FC236}">
                      <a16:creationId xmlns:a16="http://schemas.microsoft.com/office/drawing/2014/main" id="{C73EE0F8-8780-9C98-A981-2FA68683C026}"/>
                    </a:ext>
                  </a:extLst>
                </p:cNvPr>
                <p:cNvSpPr/>
                <p:nvPr/>
              </p:nvSpPr>
              <p:spPr>
                <a:xfrm flipH="1">
                  <a:off x="1129831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8" name="Rectangle 27">
                  <a:extLst>
                    <a:ext uri="{FF2B5EF4-FFF2-40B4-BE49-F238E27FC236}">
                      <a16:creationId xmlns:a16="http://schemas.microsoft.com/office/drawing/2014/main" id="{2C021EC5-484F-88C2-FFB6-49D0255DA59B}"/>
                    </a:ext>
                  </a:extLst>
                </p:cNvPr>
                <p:cNvSpPr/>
                <p:nvPr/>
              </p:nvSpPr>
              <p:spPr>
                <a:xfrm>
                  <a:off x="10934330"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9" name="Rectangle 28">
                  <a:extLst>
                    <a:ext uri="{FF2B5EF4-FFF2-40B4-BE49-F238E27FC236}">
                      <a16:creationId xmlns:a16="http://schemas.microsoft.com/office/drawing/2014/main" id="{EA55B8C8-4DC6-B1C2-F2FA-7A6DD820E9AF}"/>
                    </a:ext>
                  </a:extLst>
                </p:cNvPr>
                <p:cNvSpPr/>
                <p:nvPr/>
              </p:nvSpPr>
              <p:spPr>
                <a:xfrm>
                  <a:off x="11298314"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30" name="Rectangle 29">
                  <a:extLst>
                    <a:ext uri="{FF2B5EF4-FFF2-40B4-BE49-F238E27FC236}">
                      <a16:creationId xmlns:a16="http://schemas.microsoft.com/office/drawing/2014/main" id="{A0D2D127-B0B5-B8E3-D93F-4035FD0B5D63}"/>
                    </a:ext>
                  </a:extLst>
                </p:cNvPr>
                <p:cNvSpPr/>
                <p:nvPr/>
              </p:nvSpPr>
              <p:spPr>
                <a:xfrm flipH="1">
                  <a:off x="11123720" y="1470400"/>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grpSp>
            <p:nvGrpSpPr>
              <p:cNvPr id="15" name="Group 14">
                <a:extLst>
                  <a:ext uri="{FF2B5EF4-FFF2-40B4-BE49-F238E27FC236}">
                    <a16:creationId xmlns:a16="http://schemas.microsoft.com/office/drawing/2014/main" id="{2E1C48D9-09AD-D860-1491-FAA58DD95264}"/>
                  </a:ext>
                </a:extLst>
              </p:cNvPr>
              <p:cNvGrpSpPr/>
              <p:nvPr/>
            </p:nvGrpSpPr>
            <p:grpSpPr>
              <a:xfrm>
                <a:off x="11296616" y="110933"/>
                <a:ext cx="350123" cy="1426465"/>
                <a:chOff x="10919534" y="372862"/>
                <a:chExt cx="458679" cy="1868743"/>
              </a:xfrm>
            </p:grpSpPr>
            <p:sp>
              <p:nvSpPr>
                <p:cNvPr id="16" name="Rectangle 15">
                  <a:extLst>
                    <a:ext uri="{FF2B5EF4-FFF2-40B4-BE49-F238E27FC236}">
                      <a16:creationId xmlns:a16="http://schemas.microsoft.com/office/drawing/2014/main" id="{48C2FD14-2894-0C89-AD0E-9C81F4D765BD}"/>
                    </a:ext>
                  </a:extLst>
                </p:cNvPr>
                <p:cNvSpPr/>
                <p:nvPr/>
              </p:nvSpPr>
              <p:spPr>
                <a:xfrm flipH="1">
                  <a:off x="1091953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7" name="Rectangle 16">
                  <a:extLst>
                    <a:ext uri="{FF2B5EF4-FFF2-40B4-BE49-F238E27FC236}">
                      <a16:creationId xmlns:a16="http://schemas.microsoft.com/office/drawing/2014/main" id="{272A729C-4327-5A6F-B017-FE782CF2E267}"/>
                    </a:ext>
                  </a:extLst>
                </p:cNvPr>
                <p:cNvSpPr/>
                <p:nvPr/>
              </p:nvSpPr>
              <p:spPr>
                <a:xfrm>
                  <a:off x="11108924" y="372862"/>
                  <a:ext cx="79899" cy="1024677"/>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1" name="Rectangle 20">
                  <a:extLst>
                    <a:ext uri="{FF2B5EF4-FFF2-40B4-BE49-F238E27FC236}">
                      <a16:creationId xmlns:a16="http://schemas.microsoft.com/office/drawing/2014/main" id="{8E2CE9A9-0C51-0A83-9C0C-47953C50743E}"/>
                    </a:ext>
                  </a:extLst>
                </p:cNvPr>
                <p:cNvSpPr/>
                <p:nvPr/>
              </p:nvSpPr>
              <p:spPr>
                <a:xfrm flipH="1">
                  <a:off x="1129831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2" name="Rectangle 21">
                  <a:extLst>
                    <a:ext uri="{FF2B5EF4-FFF2-40B4-BE49-F238E27FC236}">
                      <a16:creationId xmlns:a16="http://schemas.microsoft.com/office/drawing/2014/main" id="{14E69586-E346-895F-D172-1A6DEB224212}"/>
                    </a:ext>
                  </a:extLst>
                </p:cNvPr>
                <p:cNvSpPr/>
                <p:nvPr/>
              </p:nvSpPr>
              <p:spPr>
                <a:xfrm>
                  <a:off x="10934330"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3" name="Rectangle 22">
                  <a:extLst>
                    <a:ext uri="{FF2B5EF4-FFF2-40B4-BE49-F238E27FC236}">
                      <a16:creationId xmlns:a16="http://schemas.microsoft.com/office/drawing/2014/main" id="{7BC27567-F41B-51F0-19E0-3AF14164B3A0}"/>
                    </a:ext>
                  </a:extLst>
                </p:cNvPr>
                <p:cNvSpPr/>
                <p:nvPr/>
              </p:nvSpPr>
              <p:spPr>
                <a:xfrm>
                  <a:off x="11298314"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4" name="Rectangle 23">
                  <a:extLst>
                    <a:ext uri="{FF2B5EF4-FFF2-40B4-BE49-F238E27FC236}">
                      <a16:creationId xmlns:a16="http://schemas.microsoft.com/office/drawing/2014/main" id="{85462940-6D75-86FA-9D8E-F8142989E462}"/>
                    </a:ext>
                  </a:extLst>
                </p:cNvPr>
                <p:cNvSpPr/>
                <p:nvPr/>
              </p:nvSpPr>
              <p:spPr>
                <a:xfrm flipH="1">
                  <a:off x="11123720" y="1470400"/>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grpSp>
        <p:grpSp>
          <p:nvGrpSpPr>
            <p:cNvPr id="4" name="Group 3">
              <a:extLst>
                <a:ext uri="{FF2B5EF4-FFF2-40B4-BE49-F238E27FC236}">
                  <a16:creationId xmlns:a16="http://schemas.microsoft.com/office/drawing/2014/main" id="{1F39C7F6-F999-75EC-01C5-1DB92736259D}"/>
                </a:ext>
              </a:extLst>
            </p:cNvPr>
            <p:cNvGrpSpPr/>
            <p:nvPr/>
          </p:nvGrpSpPr>
          <p:grpSpPr>
            <a:xfrm>
              <a:off x="11738651" y="110933"/>
              <a:ext cx="350123" cy="1426465"/>
              <a:chOff x="10919534" y="372862"/>
              <a:chExt cx="458679" cy="1868743"/>
            </a:xfrm>
          </p:grpSpPr>
          <p:sp>
            <p:nvSpPr>
              <p:cNvPr id="7" name="Rectangle 6">
                <a:extLst>
                  <a:ext uri="{FF2B5EF4-FFF2-40B4-BE49-F238E27FC236}">
                    <a16:creationId xmlns:a16="http://schemas.microsoft.com/office/drawing/2014/main" id="{B9BCF31E-BF09-1E81-4578-5B33208D9290}"/>
                  </a:ext>
                </a:extLst>
              </p:cNvPr>
              <p:cNvSpPr/>
              <p:nvPr/>
            </p:nvSpPr>
            <p:spPr>
              <a:xfrm flipH="1">
                <a:off x="1091953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8" name="Rectangle 7">
                <a:extLst>
                  <a:ext uri="{FF2B5EF4-FFF2-40B4-BE49-F238E27FC236}">
                    <a16:creationId xmlns:a16="http://schemas.microsoft.com/office/drawing/2014/main" id="{3DBBFC31-0949-E0EC-F8DF-E98E90210194}"/>
                  </a:ext>
                </a:extLst>
              </p:cNvPr>
              <p:cNvSpPr/>
              <p:nvPr/>
            </p:nvSpPr>
            <p:spPr>
              <a:xfrm>
                <a:off x="11108924" y="372862"/>
                <a:ext cx="79899" cy="1024677"/>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9" name="Rectangle 8">
                <a:extLst>
                  <a:ext uri="{FF2B5EF4-FFF2-40B4-BE49-F238E27FC236}">
                    <a16:creationId xmlns:a16="http://schemas.microsoft.com/office/drawing/2014/main" id="{CE7D24E7-B5C4-5B94-EC34-E3324591E5E7}"/>
                  </a:ext>
                </a:extLst>
              </p:cNvPr>
              <p:cNvSpPr/>
              <p:nvPr/>
            </p:nvSpPr>
            <p:spPr>
              <a:xfrm flipH="1">
                <a:off x="1129831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0" name="Rectangle 9">
                <a:extLst>
                  <a:ext uri="{FF2B5EF4-FFF2-40B4-BE49-F238E27FC236}">
                    <a16:creationId xmlns:a16="http://schemas.microsoft.com/office/drawing/2014/main" id="{7BF0B48E-97EA-72CB-3956-A9B8815492F8}"/>
                  </a:ext>
                </a:extLst>
              </p:cNvPr>
              <p:cNvSpPr/>
              <p:nvPr/>
            </p:nvSpPr>
            <p:spPr>
              <a:xfrm>
                <a:off x="10934330"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2" name="Rectangle 11">
                <a:extLst>
                  <a:ext uri="{FF2B5EF4-FFF2-40B4-BE49-F238E27FC236}">
                    <a16:creationId xmlns:a16="http://schemas.microsoft.com/office/drawing/2014/main" id="{052711DE-7CD8-7121-D61C-845265C5CB4B}"/>
                  </a:ext>
                </a:extLst>
              </p:cNvPr>
              <p:cNvSpPr/>
              <p:nvPr/>
            </p:nvSpPr>
            <p:spPr>
              <a:xfrm>
                <a:off x="11298314"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3" name="Rectangle 12">
                <a:extLst>
                  <a:ext uri="{FF2B5EF4-FFF2-40B4-BE49-F238E27FC236}">
                    <a16:creationId xmlns:a16="http://schemas.microsoft.com/office/drawing/2014/main" id="{AB71CA7B-B8F7-15A3-4531-012BAA17D4C0}"/>
                  </a:ext>
                </a:extLst>
              </p:cNvPr>
              <p:cNvSpPr/>
              <p:nvPr/>
            </p:nvSpPr>
            <p:spPr>
              <a:xfrm flipH="1">
                <a:off x="11123720" y="1470400"/>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grpSp>
    </p:spTree>
    <p:extLst>
      <p:ext uri="{BB962C8B-B14F-4D97-AF65-F5344CB8AC3E}">
        <p14:creationId xmlns:p14="http://schemas.microsoft.com/office/powerpoint/2010/main" val="2228750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logo, graphic design  Description automatically generated">
            <a:extLst>
              <a:ext uri="{FF2B5EF4-FFF2-40B4-BE49-F238E27FC236}">
                <a16:creationId xmlns:a16="http://schemas.microsoft.com/office/drawing/2014/main" id="{20085D30-C7DA-F3EB-7F48-EC5971B6C4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60574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F53FBA6-04E6-91FC-CB36-23CE53BFFCFB}"/>
              </a:ext>
            </a:extLst>
          </p:cNvPr>
          <p:cNvSpPr txBox="1">
            <a:spLocks/>
          </p:cNvSpPr>
          <p:nvPr/>
        </p:nvSpPr>
        <p:spPr>
          <a:xfrm>
            <a:off x="1574800" y="2771140"/>
            <a:ext cx="8926285" cy="3662356"/>
          </a:xfrm>
          <a:prstGeom prst="rect">
            <a:avLst/>
          </a:prstGeom>
        </p:spPr>
        <p:txBody>
          <a:bodyPr vert="horz" lIns="91440" tIns="45720" rIns="91440" bIns="4572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600"/>
              </a:spcBef>
              <a:defRPr altLang="en-US" sz="2000" b="1">
                <a:cs typeface="Poppins" panose="00000500000000000000" pitchFamily="2" charset="-70"/>
              </a:defRPr>
            </a:pPr>
            <a:r>
              <a:rPr dirty="0" err="1"/>
              <a:t>Envanter</a:t>
            </a:r>
            <a:r>
              <a:rPr dirty="0"/>
              <a:t>:</a:t>
            </a:r>
          </a:p>
          <a:p>
            <a:pPr marL="685800" lvl="2" algn="just">
              <a:lnSpc>
                <a:spcPct val="100000"/>
              </a:lnSpc>
              <a:spcBef>
                <a:spcPts val="600"/>
              </a:spcBef>
              <a:defRPr altLang="en-US" sz="1600">
                <a:cs typeface="Poppins" panose="00000500000000000000" pitchFamily="2" charset="-70"/>
              </a:defRPr>
            </a:pPr>
            <a:r>
              <a:rPr dirty="0" err="1"/>
              <a:t>Mevcut</a:t>
            </a:r>
            <a:r>
              <a:rPr dirty="0"/>
              <a:t> </a:t>
            </a:r>
            <a:r>
              <a:rPr dirty="0" err="1"/>
              <a:t>ulaşım</a:t>
            </a:r>
            <a:r>
              <a:rPr dirty="0"/>
              <a:t> </a:t>
            </a:r>
            <a:r>
              <a:rPr dirty="0" err="1"/>
              <a:t>ve</a:t>
            </a:r>
            <a:r>
              <a:rPr dirty="0"/>
              <a:t> </a:t>
            </a:r>
            <a:r>
              <a:rPr dirty="0" err="1"/>
              <a:t>hareketlilik</a:t>
            </a:r>
            <a:r>
              <a:rPr dirty="0"/>
              <a:t> </a:t>
            </a:r>
            <a:r>
              <a:rPr dirty="0" err="1"/>
              <a:t>verileri</a:t>
            </a:r>
            <a:r>
              <a:rPr dirty="0"/>
              <a:t>;</a:t>
            </a:r>
          </a:p>
          <a:p>
            <a:pPr marL="685800" lvl="2" algn="just">
              <a:lnSpc>
                <a:spcPct val="100000"/>
              </a:lnSpc>
              <a:spcBef>
                <a:spcPts val="600"/>
              </a:spcBef>
              <a:defRPr altLang="en-US" sz="1600">
                <a:cs typeface="Poppins" panose="00000500000000000000" pitchFamily="2" charset="-70"/>
              </a:defRPr>
            </a:pPr>
            <a:r>
              <a:rPr dirty="0" err="1"/>
              <a:t>Mevcut</a:t>
            </a:r>
            <a:r>
              <a:rPr dirty="0"/>
              <a:t> </a:t>
            </a:r>
            <a:r>
              <a:rPr dirty="0" err="1"/>
              <a:t>sosyo</a:t>
            </a:r>
            <a:r>
              <a:rPr dirty="0"/>
              <a:t> - </a:t>
            </a:r>
            <a:r>
              <a:rPr dirty="0" err="1"/>
              <a:t>ekonomik</a:t>
            </a:r>
            <a:r>
              <a:rPr dirty="0"/>
              <a:t> </a:t>
            </a:r>
            <a:r>
              <a:rPr dirty="0" err="1"/>
              <a:t>göstergeler</a:t>
            </a:r>
            <a:r>
              <a:rPr dirty="0"/>
              <a:t>;</a:t>
            </a:r>
          </a:p>
          <a:p>
            <a:pPr marL="685800" lvl="2" algn="just">
              <a:lnSpc>
                <a:spcPct val="100000"/>
              </a:lnSpc>
              <a:spcBef>
                <a:spcPts val="600"/>
              </a:spcBef>
              <a:defRPr altLang="en-US" sz="1600">
                <a:cs typeface="Poppins" panose="00000500000000000000" pitchFamily="2" charset="-70"/>
              </a:defRPr>
            </a:pPr>
            <a:r>
              <a:rPr dirty="0" err="1"/>
              <a:t>Nüfus</a:t>
            </a:r>
            <a:r>
              <a:rPr dirty="0"/>
              <a:t> </a:t>
            </a:r>
            <a:r>
              <a:rPr dirty="0" err="1"/>
              <a:t>anketlerinden</a:t>
            </a:r>
            <a:r>
              <a:rPr dirty="0"/>
              <a:t> </a:t>
            </a:r>
            <a:r>
              <a:rPr dirty="0" err="1"/>
              <a:t>elde</a:t>
            </a:r>
            <a:r>
              <a:rPr dirty="0"/>
              <a:t> </a:t>
            </a:r>
            <a:r>
              <a:rPr dirty="0" err="1"/>
              <a:t>edilen</a:t>
            </a:r>
            <a:r>
              <a:rPr dirty="0"/>
              <a:t> </a:t>
            </a:r>
            <a:r>
              <a:rPr dirty="0" err="1"/>
              <a:t>veriler</a:t>
            </a:r>
            <a:r>
              <a:rPr dirty="0"/>
              <a:t> (</a:t>
            </a:r>
            <a:r>
              <a:rPr dirty="0" err="1"/>
              <a:t>sadece</a:t>
            </a:r>
            <a:r>
              <a:rPr dirty="0"/>
              <a:t> </a:t>
            </a:r>
            <a:r>
              <a:rPr dirty="0" err="1"/>
              <a:t>seyahat</a:t>
            </a:r>
            <a:r>
              <a:rPr dirty="0"/>
              <a:t> </a:t>
            </a:r>
            <a:r>
              <a:rPr dirty="0" err="1"/>
              <a:t>zincirleri</a:t>
            </a:r>
            <a:r>
              <a:rPr dirty="0"/>
              <a:t> </a:t>
            </a:r>
            <a:r>
              <a:rPr dirty="0" err="1"/>
              <a:t>veya</a:t>
            </a:r>
            <a:r>
              <a:rPr dirty="0"/>
              <a:t> </a:t>
            </a:r>
            <a:r>
              <a:rPr dirty="0" err="1"/>
              <a:t>seyahat</a:t>
            </a:r>
            <a:r>
              <a:rPr dirty="0"/>
              <a:t> </a:t>
            </a:r>
            <a:r>
              <a:rPr dirty="0" err="1"/>
              <a:t>günlükleri</a:t>
            </a:r>
            <a:r>
              <a:rPr dirty="0"/>
              <a:t> </a:t>
            </a:r>
            <a:r>
              <a:rPr dirty="0" err="1"/>
              <a:t>değil</a:t>
            </a:r>
            <a:r>
              <a:rPr dirty="0"/>
              <a:t>)</a:t>
            </a:r>
          </a:p>
          <a:p>
            <a:pPr algn="just">
              <a:lnSpc>
                <a:spcPct val="100000"/>
              </a:lnSpc>
              <a:spcBef>
                <a:spcPts val="600"/>
              </a:spcBef>
              <a:defRPr altLang="en-US" sz="2000" b="1">
                <a:cs typeface="Poppins" panose="00000500000000000000" pitchFamily="2" charset="-70"/>
              </a:defRPr>
            </a:pPr>
            <a:r>
              <a:rPr dirty="0" err="1"/>
              <a:t>Mevcut</a:t>
            </a:r>
            <a:r>
              <a:rPr dirty="0"/>
              <a:t> </a:t>
            </a:r>
            <a:r>
              <a:rPr dirty="0" err="1"/>
              <a:t>teknolojik</a:t>
            </a:r>
            <a:r>
              <a:rPr dirty="0"/>
              <a:t> </a:t>
            </a:r>
            <a:r>
              <a:rPr dirty="0" err="1"/>
              <a:t>seviye</a:t>
            </a:r>
            <a:endParaRPr dirty="0"/>
          </a:p>
          <a:p>
            <a:pPr marL="685800" lvl="2" algn="just">
              <a:lnSpc>
                <a:spcPct val="100000"/>
              </a:lnSpc>
              <a:spcBef>
                <a:spcPts val="600"/>
              </a:spcBef>
              <a:defRPr altLang="en-US" sz="1600">
                <a:cs typeface="Poppins" panose="00000500000000000000" pitchFamily="2" charset="-70"/>
              </a:defRPr>
            </a:pPr>
            <a:r>
              <a:rPr dirty="0" err="1"/>
              <a:t>Önceden</a:t>
            </a:r>
            <a:r>
              <a:rPr dirty="0"/>
              <a:t> </a:t>
            </a:r>
            <a:r>
              <a:rPr dirty="0" err="1"/>
              <a:t>hazırlanmış</a:t>
            </a:r>
            <a:r>
              <a:rPr dirty="0"/>
              <a:t> </a:t>
            </a:r>
            <a:r>
              <a:rPr dirty="0" err="1"/>
              <a:t>planların</a:t>
            </a:r>
            <a:r>
              <a:rPr dirty="0"/>
              <a:t>, </a:t>
            </a:r>
            <a:r>
              <a:rPr dirty="0" err="1"/>
              <a:t>bunlarda</a:t>
            </a:r>
            <a:r>
              <a:rPr dirty="0"/>
              <a:t> </a:t>
            </a:r>
            <a:r>
              <a:rPr dirty="0" err="1"/>
              <a:t>belirlenen</a:t>
            </a:r>
            <a:r>
              <a:rPr dirty="0"/>
              <a:t> </a:t>
            </a:r>
            <a:r>
              <a:rPr dirty="0" err="1"/>
              <a:t>faaliyetlerin</a:t>
            </a:r>
            <a:r>
              <a:rPr dirty="0"/>
              <a:t> </a:t>
            </a:r>
            <a:r>
              <a:rPr dirty="0" err="1"/>
              <a:t>ve</a:t>
            </a:r>
            <a:r>
              <a:rPr dirty="0"/>
              <a:t> </a:t>
            </a:r>
            <a:r>
              <a:rPr dirty="0" err="1"/>
              <a:t>sonuçlarının</a:t>
            </a:r>
            <a:r>
              <a:rPr dirty="0"/>
              <a:t> </a:t>
            </a:r>
            <a:r>
              <a:rPr dirty="0" err="1"/>
              <a:t>analizi</a:t>
            </a:r>
            <a:r>
              <a:rPr dirty="0"/>
              <a:t>;</a:t>
            </a:r>
          </a:p>
          <a:p>
            <a:pPr marL="685800" lvl="2" algn="just">
              <a:lnSpc>
                <a:spcPct val="100000"/>
              </a:lnSpc>
              <a:spcBef>
                <a:spcPts val="600"/>
              </a:spcBef>
              <a:defRPr altLang="en-US" sz="1600">
                <a:cs typeface="Poppins" panose="00000500000000000000" pitchFamily="2" charset="-70"/>
              </a:defRPr>
            </a:pPr>
            <a:r>
              <a:rPr dirty="0" err="1"/>
              <a:t>Yabancı</a:t>
            </a:r>
            <a:r>
              <a:rPr dirty="0"/>
              <a:t> </a:t>
            </a:r>
            <a:r>
              <a:rPr dirty="0" err="1"/>
              <a:t>literatürün</a:t>
            </a:r>
            <a:r>
              <a:rPr dirty="0"/>
              <a:t> </a:t>
            </a:r>
            <a:r>
              <a:rPr dirty="0" err="1"/>
              <a:t>analizi</a:t>
            </a:r>
            <a:r>
              <a:rPr dirty="0"/>
              <a:t>, </a:t>
            </a:r>
            <a:r>
              <a:rPr dirty="0" err="1"/>
              <a:t>metodolojiler</a:t>
            </a:r>
            <a:r>
              <a:rPr dirty="0"/>
              <a:t>, </a:t>
            </a:r>
            <a:r>
              <a:rPr dirty="0" err="1"/>
              <a:t>örnekler</a:t>
            </a:r>
            <a:r>
              <a:rPr dirty="0"/>
              <a:t>;</a:t>
            </a:r>
            <a:endParaRPr lang="lt-LT" altLang="en-US" sz="1600" dirty="0">
              <a:cs typeface="Poppins" panose="00000500000000000000" pitchFamily="2" charset="-70"/>
            </a:endParaRPr>
          </a:p>
          <a:p>
            <a:pPr marL="0" indent="0" algn="just">
              <a:lnSpc>
                <a:spcPct val="100000"/>
              </a:lnSpc>
              <a:spcBef>
                <a:spcPts val="600"/>
              </a:spcBef>
              <a:buNone/>
              <a:defRPr altLang="en-US" sz="2000" b="1">
                <a:solidFill>
                  <a:srgbClr val="FF0000"/>
                </a:solidFill>
                <a:cs typeface="Poppins" panose="00000500000000000000" pitchFamily="2" charset="-70"/>
              </a:defRPr>
            </a:pPr>
            <a:r>
              <a:rPr dirty="0" err="1"/>
              <a:t>Eğer</a:t>
            </a:r>
            <a:r>
              <a:rPr dirty="0"/>
              <a:t> </a:t>
            </a:r>
            <a:r>
              <a:rPr dirty="0" err="1"/>
              <a:t>bunlar</a:t>
            </a:r>
            <a:r>
              <a:rPr dirty="0"/>
              <a:t> </a:t>
            </a:r>
            <a:r>
              <a:rPr dirty="0" err="1"/>
              <a:t>tamamlanırsa</a:t>
            </a:r>
            <a:r>
              <a:rPr dirty="0"/>
              <a:t> </a:t>
            </a:r>
            <a:r>
              <a:rPr dirty="0" err="1"/>
              <a:t>ve</a:t>
            </a:r>
            <a:r>
              <a:rPr dirty="0"/>
              <a:t> </a:t>
            </a:r>
            <a:r>
              <a:rPr dirty="0" err="1"/>
              <a:t>hala</a:t>
            </a:r>
            <a:r>
              <a:rPr dirty="0"/>
              <a:t> </a:t>
            </a:r>
            <a:r>
              <a:rPr dirty="0" err="1"/>
              <a:t>gereken</a:t>
            </a:r>
            <a:r>
              <a:rPr dirty="0"/>
              <a:t> </a:t>
            </a:r>
            <a:r>
              <a:rPr dirty="0" err="1"/>
              <a:t>şeyler</a:t>
            </a:r>
            <a:r>
              <a:rPr dirty="0"/>
              <a:t> </a:t>
            </a:r>
            <a:r>
              <a:rPr dirty="0" err="1"/>
              <a:t>varsa</a:t>
            </a:r>
            <a:r>
              <a:rPr dirty="0"/>
              <a:t> </a:t>
            </a:r>
            <a:r>
              <a:rPr dirty="0" err="1"/>
              <a:t>işte</a:t>
            </a:r>
            <a:r>
              <a:rPr dirty="0"/>
              <a:t> o zaman:</a:t>
            </a:r>
          </a:p>
          <a:p>
            <a:pPr marL="685800" lvl="2" algn="just">
              <a:lnSpc>
                <a:spcPct val="100000"/>
              </a:lnSpc>
              <a:spcBef>
                <a:spcPts val="600"/>
              </a:spcBef>
              <a:defRPr altLang="en-US" sz="1600">
                <a:cs typeface="Poppins" panose="00000500000000000000" pitchFamily="2" charset="-70"/>
              </a:defRPr>
            </a:pPr>
            <a:r>
              <a:rPr dirty="0"/>
              <a:t>Yeni </a:t>
            </a:r>
            <a:r>
              <a:rPr dirty="0" err="1"/>
              <a:t>verilerin</a:t>
            </a:r>
            <a:r>
              <a:rPr dirty="0"/>
              <a:t> </a:t>
            </a:r>
            <a:r>
              <a:rPr dirty="0" err="1"/>
              <a:t>temini</a:t>
            </a:r>
            <a:endParaRPr dirty="0"/>
          </a:p>
          <a:p>
            <a:pPr marL="685800" lvl="2" algn="just">
              <a:lnSpc>
                <a:spcPct val="100000"/>
              </a:lnSpc>
              <a:spcBef>
                <a:spcPts val="600"/>
              </a:spcBef>
              <a:defRPr altLang="en-US" sz="1600">
                <a:cs typeface="Poppins" panose="00000500000000000000" pitchFamily="2" charset="-70"/>
              </a:defRPr>
            </a:pPr>
            <a:r>
              <a:rPr dirty="0" err="1"/>
              <a:t>Uzmanların</a:t>
            </a:r>
            <a:r>
              <a:rPr dirty="0"/>
              <a:t> </a:t>
            </a:r>
            <a:r>
              <a:rPr dirty="0" err="1"/>
              <a:t>katılımı</a:t>
            </a:r>
            <a:r>
              <a:rPr dirty="0"/>
              <a:t> (</a:t>
            </a:r>
            <a:r>
              <a:rPr dirty="0" err="1"/>
              <a:t>yabancı</a:t>
            </a:r>
            <a:r>
              <a:rPr dirty="0"/>
              <a:t> </a:t>
            </a:r>
            <a:r>
              <a:rPr dirty="0" err="1"/>
              <a:t>ve</a:t>
            </a:r>
            <a:r>
              <a:rPr dirty="0"/>
              <a:t> </a:t>
            </a:r>
            <a:r>
              <a:rPr dirty="0" err="1"/>
              <a:t>yerel</a:t>
            </a:r>
            <a:r>
              <a:rPr dirty="0"/>
              <a:t>)</a:t>
            </a:r>
            <a:endParaRPr lang="lt-LT" sz="1600" dirty="0">
              <a:cs typeface="Poppins" panose="00000500000000000000" pitchFamily="2" charset="-70"/>
            </a:endParaRPr>
          </a:p>
        </p:txBody>
      </p:sp>
      <p:sp>
        <p:nvSpPr>
          <p:cNvPr id="43" name="Title 2">
            <a:extLst>
              <a:ext uri="{FF2B5EF4-FFF2-40B4-BE49-F238E27FC236}">
                <a16:creationId xmlns:a16="http://schemas.microsoft.com/office/drawing/2014/main" id="{315CB6DC-C24E-34FB-8078-048CEC22D802}"/>
              </a:ext>
            </a:extLst>
          </p:cNvPr>
          <p:cNvSpPr txBox="1">
            <a:spLocks/>
          </p:cNvSpPr>
          <p:nvPr/>
        </p:nvSpPr>
        <p:spPr>
          <a:xfrm>
            <a:off x="167569" y="924559"/>
            <a:ext cx="6397570" cy="1435181"/>
          </a:xfrm>
          <a:prstGeom prst="rect">
            <a:avLst/>
          </a:prstGeom>
        </p:spPr>
        <p:txBody>
          <a:bodyPr vert="horz"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lt-LT" sz="2800" b="1" i="0" u="none" strike="noStrike" kern="1200" cap="none" spc="0" normalizeH="0" baseline="0" noProof="0">
              <a:ln>
                <a:noFill/>
              </a:ln>
              <a:solidFill>
                <a:prstClr val="black"/>
              </a:solidFill>
              <a:effectLst/>
              <a:uLnTx/>
              <a:uFillTx/>
              <a:latin typeface="Poppins" panose="00000500000000000000" pitchFamily="2" charset="-70"/>
              <a:cs typeface="Poppins" panose="00000500000000000000" pitchFamily="2" charset="-70"/>
            </a:endParaRPr>
          </a:p>
        </p:txBody>
      </p:sp>
      <p:sp>
        <p:nvSpPr>
          <p:cNvPr id="3" name="Rectangle: Rounded Corners 2">
            <a:extLst>
              <a:ext uri="{FF2B5EF4-FFF2-40B4-BE49-F238E27FC236}">
                <a16:creationId xmlns:a16="http://schemas.microsoft.com/office/drawing/2014/main" id="{895FCD5B-EB85-661A-0D04-A1BA92EFB09B}"/>
              </a:ext>
            </a:extLst>
          </p:cNvPr>
          <p:cNvSpPr/>
          <p:nvPr/>
        </p:nvSpPr>
        <p:spPr>
          <a:xfrm>
            <a:off x="1516742" y="1872795"/>
            <a:ext cx="9042400" cy="692645"/>
          </a:xfrm>
          <a:prstGeom prst="roundRect">
            <a:avLst/>
          </a:prstGeom>
          <a:solidFill>
            <a:srgbClr val="509689"/>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sz="2000">
                <a:cs typeface="Poppins" panose="00000500000000000000" pitchFamily="2" charset="-70"/>
              </a:defRPr>
            </a:pPr>
            <a:r>
              <a:rPr dirty="0" err="1"/>
              <a:t>Mevcut</a:t>
            </a:r>
            <a:r>
              <a:rPr dirty="0"/>
              <a:t> durum </a:t>
            </a:r>
            <a:r>
              <a:rPr dirty="0" err="1"/>
              <a:t>analizinin</a:t>
            </a:r>
            <a:r>
              <a:rPr dirty="0"/>
              <a:t> </a:t>
            </a:r>
            <a:r>
              <a:rPr dirty="0" err="1"/>
              <a:t>amacı</a:t>
            </a:r>
            <a:r>
              <a:rPr dirty="0"/>
              <a:t> – </a:t>
            </a:r>
            <a:r>
              <a:rPr b="1" u="sng" dirty="0" err="1">
                <a:solidFill>
                  <a:srgbClr val="FFC000"/>
                </a:solidFill>
              </a:rPr>
              <a:t>belirlenen</a:t>
            </a:r>
            <a:r>
              <a:rPr b="1" u="sng" dirty="0">
                <a:solidFill>
                  <a:srgbClr val="FFC000"/>
                </a:solidFill>
              </a:rPr>
              <a:t> </a:t>
            </a:r>
            <a:r>
              <a:rPr b="1" u="sng" dirty="0" err="1">
                <a:solidFill>
                  <a:srgbClr val="FFC000"/>
                </a:solidFill>
              </a:rPr>
              <a:t>hedeflere</a:t>
            </a:r>
            <a:r>
              <a:rPr b="1" u="sng" dirty="0">
                <a:solidFill>
                  <a:srgbClr val="FFC000"/>
                </a:solidFill>
              </a:rPr>
              <a:t> </a:t>
            </a:r>
            <a:r>
              <a:rPr b="1" u="sng" dirty="0" err="1">
                <a:solidFill>
                  <a:srgbClr val="FFC000"/>
                </a:solidFill>
              </a:rPr>
              <a:t>nasıl</a:t>
            </a:r>
            <a:r>
              <a:rPr b="1" u="sng" dirty="0">
                <a:solidFill>
                  <a:srgbClr val="FFC000"/>
                </a:solidFill>
              </a:rPr>
              <a:t> </a:t>
            </a:r>
            <a:r>
              <a:rPr b="1" u="sng" dirty="0" err="1">
                <a:solidFill>
                  <a:srgbClr val="FFC000"/>
                </a:solidFill>
              </a:rPr>
              <a:t>ulaşılacağı</a:t>
            </a:r>
            <a:r>
              <a:rPr b="1" u="sng" dirty="0">
                <a:solidFill>
                  <a:srgbClr val="FFC000"/>
                </a:solidFill>
              </a:rPr>
              <a:t> </a:t>
            </a:r>
            <a:r>
              <a:rPr b="1" u="sng" dirty="0" err="1">
                <a:solidFill>
                  <a:srgbClr val="FFC000"/>
                </a:solidFill>
              </a:rPr>
              <a:t>sorusuna</a:t>
            </a:r>
            <a:r>
              <a:rPr b="1" u="sng" dirty="0">
                <a:solidFill>
                  <a:srgbClr val="FFC000"/>
                </a:solidFill>
              </a:rPr>
              <a:t> </a:t>
            </a:r>
            <a:r>
              <a:rPr b="1" u="sng" dirty="0" err="1">
                <a:solidFill>
                  <a:srgbClr val="FFC000"/>
                </a:solidFill>
              </a:rPr>
              <a:t>cevap</a:t>
            </a:r>
            <a:r>
              <a:rPr b="1" u="sng" dirty="0">
                <a:solidFill>
                  <a:srgbClr val="FFC000"/>
                </a:solidFill>
              </a:rPr>
              <a:t> </a:t>
            </a:r>
            <a:r>
              <a:rPr b="1" u="sng" dirty="0" err="1">
                <a:solidFill>
                  <a:srgbClr val="FFC000"/>
                </a:solidFill>
              </a:rPr>
              <a:t>vermek</a:t>
            </a:r>
            <a:r>
              <a:rPr dirty="0"/>
              <a:t> </a:t>
            </a:r>
            <a:endParaRPr lang="en-GB" sz="2000" dirty="0">
              <a:cs typeface="Poppins" panose="00000500000000000000" pitchFamily="2" charset="-70"/>
            </a:endParaRPr>
          </a:p>
        </p:txBody>
      </p:sp>
      <p:sp>
        <p:nvSpPr>
          <p:cNvPr id="2" name="Title 2">
            <a:extLst>
              <a:ext uri="{FF2B5EF4-FFF2-40B4-BE49-F238E27FC236}">
                <a16:creationId xmlns:a16="http://schemas.microsoft.com/office/drawing/2014/main" id="{AF0819EB-45E4-010F-8F81-05ABFFE34068}"/>
              </a:ext>
            </a:extLst>
          </p:cNvPr>
          <p:cNvSpPr>
            <a:spLocks noGrp="1"/>
          </p:cNvSpPr>
          <p:nvPr>
            <p:ph type="title"/>
          </p:nvPr>
        </p:nvSpPr>
        <p:spPr>
          <a:xfrm>
            <a:off x="582279" y="857444"/>
            <a:ext cx="11053063" cy="1243584"/>
          </a:xfrm>
        </p:spPr>
        <p:txBody>
          <a:bodyPr>
            <a:normAutofit/>
          </a:bodyPr>
          <a:lstStyle/>
          <a:p>
            <a:pPr>
              <a:defRPr sz="3200" b="1">
                <a:solidFill>
                  <a:srgbClr val="036B9F"/>
                </a:solidFill>
                <a:latin typeface="Myriad Pro" panose="020B0503030403020204" pitchFamily="34" charset="0"/>
              </a:defRPr>
            </a:pPr>
            <a:r>
              <a:rPr dirty="0" err="1"/>
              <a:t>Başarılı</a:t>
            </a:r>
            <a:r>
              <a:rPr dirty="0"/>
              <a:t> </a:t>
            </a:r>
            <a:r>
              <a:rPr dirty="0" err="1"/>
              <a:t>SKUp</a:t>
            </a:r>
            <a:r>
              <a:rPr dirty="0"/>
              <a:t> </a:t>
            </a:r>
            <a:r>
              <a:rPr dirty="0" err="1"/>
              <a:t>için</a:t>
            </a:r>
            <a:r>
              <a:rPr dirty="0"/>
              <a:t> </a:t>
            </a:r>
            <a:r>
              <a:rPr dirty="0" err="1"/>
              <a:t>adımlar</a:t>
            </a:r>
            <a:r>
              <a:rPr dirty="0"/>
              <a:t> (1)</a:t>
            </a:r>
          </a:p>
        </p:txBody>
      </p:sp>
      <p:grpSp>
        <p:nvGrpSpPr>
          <p:cNvPr id="4" name="Group 3">
            <a:extLst>
              <a:ext uri="{FF2B5EF4-FFF2-40B4-BE49-F238E27FC236}">
                <a16:creationId xmlns:a16="http://schemas.microsoft.com/office/drawing/2014/main" id="{587D3A13-E706-E118-2C2D-0D8155F7F7F9}"/>
              </a:ext>
            </a:extLst>
          </p:cNvPr>
          <p:cNvGrpSpPr/>
          <p:nvPr/>
        </p:nvGrpSpPr>
        <p:grpSpPr>
          <a:xfrm>
            <a:off x="10468519" y="278054"/>
            <a:ext cx="1595113" cy="1675867"/>
            <a:chOff x="10468519" y="278054"/>
            <a:chExt cx="1595113" cy="1675867"/>
          </a:xfrm>
        </p:grpSpPr>
        <p:sp>
          <p:nvSpPr>
            <p:cNvPr id="5" name="Freeform: Shape 4">
              <a:extLst>
                <a:ext uri="{FF2B5EF4-FFF2-40B4-BE49-F238E27FC236}">
                  <a16:creationId xmlns:a16="http://schemas.microsoft.com/office/drawing/2014/main" id="{DCEC66E7-5D7F-BA8E-0086-1B7CC61AC152}"/>
                </a:ext>
              </a:extLst>
            </p:cNvPr>
            <p:cNvSpPr/>
            <p:nvPr/>
          </p:nvSpPr>
          <p:spPr>
            <a:xfrm>
              <a:off x="10952397" y="842686"/>
              <a:ext cx="1111235" cy="1111235"/>
            </a:xfrm>
            <a:custGeom>
              <a:avLst/>
              <a:gdLst>
                <a:gd name="connsiteX0" fmla="*/ 1111235 w 1111235"/>
                <a:gd name="connsiteY0" fmla="*/ 555618 h 1111235"/>
                <a:gd name="connsiteX1" fmla="*/ 555618 w 1111235"/>
                <a:gd name="connsiteY1" fmla="*/ 1111235 h 1111235"/>
                <a:gd name="connsiteX2" fmla="*/ 0 w 1111235"/>
                <a:gd name="connsiteY2" fmla="*/ 555618 h 1111235"/>
                <a:gd name="connsiteX3" fmla="*/ 555618 w 1111235"/>
                <a:gd name="connsiteY3" fmla="*/ 0 h 1111235"/>
                <a:gd name="connsiteX4" fmla="*/ 1111235 w 1111235"/>
                <a:gd name="connsiteY4" fmla="*/ 555618 h 1111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235" h="1111235">
                  <a:moveTo>
                    <a:pt x="1111235" y="555618"/>
                  </a:moveTo>
                  <a:cubicBezTo>
                    <a:pt x="1111235" y="862477"/>
                    <a:pt x="862477" y="1111235"/>
                    <a:pt x="555618" y="1111235"/>
                  </a:cubicBezTo>
                  <a:cubicBezTo>
                    <a:pt x="248758" y="1111235"/>
                    <a:pt x="0" y="862477"/>
                    <a:pt x="0" y="555618"/>
                  </a:cubicBezTo>
                  <a:cubicBezTo>
                    <a:pt x="0" y="248758"/>
                    <a:pt x="248758" y="0"/>
                    <a:pt x="555618" y="0"/>
                  </a:cubicBezTo>
                  <a:cubicBezTo>
                    <a:pt x="862477" y="0"/>
                    <a:pt x="1111235" y="248758"/>
                    <a:pt x="1111235" y="555618"/>
                  </a:cubicBezTo>
                  <a:close/>
                </a:path>
              </a:pathLst>
            </a:custGeom>
            <a:solidFill>
              <a:srgbClr val="E4E4E4"/>
            </a:solidFill>
            <a:ln w="4624" cap="flat">
              <a:noFill/>
              <a:prstDash val="solid"/>
              <a:miter/>
            </a:ln>
          </p:spPr>
          <p:txBody>
            <a:bodyPr anchor="ctr"/>
            <a:lstStyle/>
            <a:p>
              <a:endParaRPr lang="en-US"/>
            </a:p>
          </p:txBody>
        </p:sp>
        <p:sp>
          <p:nvSpPr>
            <p:cNvPr id="7" name="Freeform: Shape 6">
              <a:extLst>
                <a:ext uri="{FF2B5EF4-FFF2-40B4-BE49-F238E27FC236}">
                  <a16:creationId xmlns:a16="http://schemas.microsoft.com/office/drawing/2014/main" id="{68C24F2B-C994-585C-F30F-5187C5B7D657}"/>
                </a:ext>
              </a:extLst>
            </p:cNvPr>
            <p:cNvSpPr/>
            <p:nvPr/>
          </p:nvSpPr>
          <p:spPr>
            <a:xfrm>
              <a:off x="11392259" y="1194576"/>
              <a:ext cx="486167" cy="486167"/>
            </a:xfrm>
            <a:custGeom>
              <a:avLst/>
              <a:gdLst>
                <a:gd name="connsiteX0" fmla="*/ 71199 w 486167"/>
                <a:gd name="connsiteY0" fmla="*/ 414969 h 486167"/>
                <a:gd name="connsiteX1" fmla="*/ 71199 w 486167"/>
                <a:gd name="connsiteY1" fmla="*/ 414969 h 486167"/>
                <a:gd name="connsiteX2" fmla="*/ 71199 w 486167"/>
                <a:gd name="connsiteY2" fmla="*/ 71199 h 486167"/>
                <a:gd name="connsiteX3" fmla="*/ 71199 w 486167"/>
                <a:gd name="connsiteY3" fmla="*/ 71199 h 486167"/>
                <a:gd name="connsiteX4" fmla="*/ 414969 w 486167"/>
                <a:gd name="connsiteY4" fmla="*/ 71199 h 486167"/>
                <a:gd name="connsiteX5" fmla="*/ 414969 w 486167"/>
                <a:gd name="connsiteY5" fmla="*/ 71199 h 486167"/>
                <a:gd name="connsiteX6" fmla="*/ 414969 w 486167"/>
                <a:gd name="connsiteY6" fmla="*/ 414969 h 486167"/>
                <a:gd name="connsiteX7" fmla="*/ 414969 w 486167"/>
                <a:gd name="connsiteY7" fmla="*/ 414969 h 486167"/>
                <a:gd name="connsiteX8" fmla="*/ 71199 w 486167"/>
                <a:gd name="connsiteY8" fmla="*/ 414969 h 48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167" h="486167">
                  <a:moveTo>
                    <a:pt x="71199" y="414969"/>
                  </a:moveTo>
                  <a:lnTo>
                    <a:pt x="71199" y="414969"/>
                  </a:lnTo>
                  <a:cubicBezTo>
                    <a:pt x="-23733" y="320037"/>
                    <a:pt x="-23733" y="166126"/>
                    <a:pt x="71199" y="71199"/>
                  </a:cubicBezTo>
                  <a:lnTo>
                    <a:pt x="71199" y="71199"/>
                  </a:lnTo>
                  <a:cubicBezTo>
                    <a:pt x="166131" y="-23733"/>
                    <a:pt x="320042" y="-23733"/>
                    <a:pt x="414969" y="71199"/>
                  </a:cubicBezTo>
                  <a:lnTo>
                    <a:pt x="414969" y="71199"/>
                  </a:lnTo>
                  <a:cubicBezTo>
                    <a:pt x="509901" y="166126"/>
                    <a:pt x="509901" y="320042"/>
                    <a:pt x="414969" y="414969"/>
                  </a:cubicBezTo>
                  <a:lnTo>
                    <a:pt x="414969" y="414969"/>
                  </a:lnTo>
                  <a:cubicBezTo>
                    <a:pt x="320042" y="509901"/>
                    <a:pt x="166126" y="509901"/>
                    <a:pt x="71199" y="414969"/>
                  </a:cubicBezTo>
                  <a:close/>
                </a:path>
              </a:pathLst>
            </a:custGeom>
            <a:solidFill>
              <a:srgbClr val="036B9F"/>
            </a:solidFill>
            <a:ln w="4624" cap="flat">
              <a:noFill/>
              <a:prstDash val="solid"/>
              <a:miter/>
            </a:ln>
          </p:spPr>
          <p:txBody>
            <a:bodyPr anchor="ctr"/>
            <a:lstStyle/>
            <a:p>
              <a:endParaRPr lang="en-US"/>
            </a:p>
          </p:txBody>
        </p:sp>
        <p:sp>
          <p:nvSpPr>
            <p:cNvPr id="8" name="Freeform: Shape 7">
              <a:extLst>
                <a:ext uri="{FF2B5EF4-FFF2-40B4-BE49-F238E27FC236}">
                  <a16:creationId xmlns:a16="http://schemas.microsoft.com/office/drawing/2014/main" id="{3E5CA5CC-C74D-A967-A9E4-4C3DFA925D90}"/>
                </a:ext>
              </a:extLst>
            </p:cNvPr>
            <p:cNvSpPr/>
            <p:nvPr/>
          </p:nvSpPr>
          <p:spPr>
            <a:xfrm>
              <a:off x="11702480" y="296329"/>
              <a:ext cx="347260" cy="347260"/>
            </a:xfrm>
            <a:custGeom>
              <a:avLst/>
              <a:gdLst>
                <a:gd name="connsiteX0" fmla="*/ 174705 w 347260"/>
                <a:gd name="connsiteY0" fmla="*/ 347261 h 347260"/>
                <a:gd name="connsiteX1" fmla="*/ 172556 w 347260"/>
                <a:gd name="connsiteY1" fmla="*/ 347261 h 347260"/>
                <a:gd name="connsiteX2" fmla="*/ 0 w 347260"/>
                <a:gd name="connsiteY2" fmla="*/ 174705 h 347260"/>
                <a:gd name="connsiteX3" fmla="*/ 0 w 347260"/>
                <a:gd name="connsiteY3" fmla="*/ 172556 h 347260"/>
                <a:gd name="connsiteX4" fmla="*/ 172556 w 347260"/>
                <a:gd name="connsiteY4" fmla="*/ 0 h 347260"/>
                <a:gd name="connsiteX5" fmla="*/ 174705 w 347260"/>
                <a:gd name="connsiteY5" fmla="*/ 0 h 347260"/>
                <a:gd name="connsiteX6" fmla="*/ 347261 w 347260"/>
                <a:gd name="connsiteY6" fmla="*/ 172556 h 347260"/>
                <a:gd name="connsiteX7" fmla="*/ 347261 w 347260"/>
                <a:gd name="connsiteY7" fmla="*/ 174705 h 347260"/>
                <a:gd name="connsiteX8" fmla="*/ 174705 w 347260"/>
                <a:gd name="connsiteY8" fmla="*/ 347261 h 34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260" h="347260">
                  <a:moveTo>
                    <a:pt x="174705" y="347261"/>
                  </a:moveTo>
                  <a:lnTo>
                    <a:pt x="172556" y="347261"/>
                  </a:lnTo>
                  <a:cubicBezTo>
                    <a:pt x="77254" y="347261"/>
                    <a:pt x="0" y="270007"/>
                    <a:pt x="0" y="174705"/>
                  </a:cubicBezTo>
                  <a:lnTo>
                    <a:pt x="0" y="172556"/>
                  </a:lnTo>
                  <a:cubicBezTo>
                    <a:pt x="0" y="77254"/>
                    <a:pt x="77254" y="0"/>
                    <a:pt x="172556" y="0"/>
                  </a:cubicBezTo>
                  <a:lnTo>
                    <a:pt x="174705" y="0"/>
                  </a:lnTo>
                  <a:cubicBezTo>
                    <a:pt x="270007" y="0"/>
                    <a:pt x="347261" y="77254"/>
                    <a:pt x="347261" y="172556"/>
                  </a:cubicBezTo>
                  <a:lnTo>
                    <a:pt x="347261" y="174705"/>
                  </a:lnTo>
                  <a:cubicBezTo>
                    <a:pt x="347261" y="270007"/>
                    <a:pt x="270007" y="347261"/>
                    <a:pt x="174705" y="347261"/>
                  </a:cubicBezTo>
                  <a:close/>
                </a:path>
              </a:pathLst>
            </a:custGeom>
            <a:solidFill>
              <a:srgbClr val="E4E4E4"/>
            </a:solidFill>
            <a:ln w="4624" cap="flat">
              <a:noFill/>
              <a:prstDash val="solid"/>
              <a:miter/>
            </a:ln>
          </p:spPr>
          <p:txBody>
            <a:bodyPr anchor="ctr"/>
            <a:lstStyle/>
            <a:p>
              <a:endParaRPr lang="en-US"/>
            </a:p>
          </p:txBody>
        </p:sp>
        <p:sp>
          <p:nvSpPr>
            <p:cNvPr id="9" name="Freeform: Shape 8">
              <a:extLst>
                <a:ext uri="{FF2B5EF4-FFF2-40B4-BE49-F238E27FC236}">
                  <a16:creationId xmlns:a16="http://schemas.microsoft.com/office/drawing/2014/main" id="{B16A06A6-436A-F098-6D89-21276CC957F1}"/>
                </a:ext>
              </a:extLst>
            </p:cNvPr>
            <p:cNvSpPr/>
            <p:nvPr/>
          </p:nvSpPr>
          <p:spPr>
            <a:xfrm>
              <a:off x="11607178" y="806585"/>
              <a:ext cx="263705" cy="263705"/>
            </a:xfrm>
            <a:custGeom>
              <a:avLst/>
              <a:gdLst>
                <a:gd name="connsiteX0" fmla="*/ 131853 w 263705"/>
                <a:gd name="connsiteY0" fmla="*/ 263705 h 263705"/>
                <a:gd name="connsiteX1" fmla="*/ 131853 w 263705"/>
                <a:gd name="connsiteY1" fmla="*/ 263705 h 263705"/>
                <a:gd name="connsiteX2" fmla="*/ 0 w 263705"/>
                <a:gd name="connsiteY2" fmla="*/ 131853 h 263705"/>
                <a:gd name="connsiteX3" fmla="*/ 0 w 263705"/>
                <a:gd name="connsiteY3" fmla="*/ 131853 h 263705"/>
                <a:gd name="connsiteX4" fmla="*/ 131853 w 263705"/>
                <a:gd name="connsiteY4" fmla="*/ 0 h 263705"/>
                <a:gd name="connsiteX5" fmla="*/ 131853 w 263705"/>
                <a:gd name="connsiteY5" fmla="*/ 0 h 263705"/>
                <a:gd name="connsiteX6" fmla="*/ 263705 w 263705"/>
                <a:gd name="connsiteY6" fmla="*/ 131853 h 263705"/>
                <a:gd name="connsiteX7" fmla="*/ 263705 w 263705"/>
                <a:gd name="connsiteY7" fmla="*/ 131853 h 263705"/>
                <a:gd name="connsiteX8" fmla="*/ 131853 w 263705"/>
                <a:gd name="connsiteY8" fmla="*/ 263705 h 26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05" h="263705">
                  <a:moveTo>
                    <a:pt x="131853" y="263705"/>
                  </a:moveTo>
                  <a:lnTo>
                    <a:pt x="131853" y="263705"/>
                  </a:lnTo>
                  <a:cubicBezTo>
                    <a:pt x="59034" y="263705"/>
                    <a:pt x="0" y="204676"/>
                    <a:pt x="0" y="131853"/>
                  </a:cubicBezTo>
                  <a:lnTo>
                    <a:pt x="0" y="131853"/>
                  </a:lnTo>
                  <a:cubicBezTo>
                    <a:pt x="0" y="59034"/>
                    <a:pt x="59030" y="0"/>
                    <a:pt x="131853" y="0"/>
                  </a:cubicBezTo>
                  <a:lnTo>
                    <a:pt x="131853" y="0"/>
                  </a:lnTo>
                  <a:cubicBezTo>
                    <a:pt x="204671" y="0"/>
                    <a:pt x="263705" y="59030"/>
                    <a:pt x="263705" y="131853"/>
                  </a:cubicBezTo>
                  <a:lnTo>
                    <a:pt x="263705" y="131853"/>
                  </a:lnTo>
                  <a:cubicBezTo>
                    <a:pt x="263705" y="204671"/>
                    <a:pt x="204671" y="263705"/>
                    <a:pt x="131853" y="263705"/>
                  </a:cubicBezTo>
                  <a:close/>
                </a:path>
              </a:pathLst>
            </a:custGeom>
            <a:solidFill>
              <a:srgbClr val="ED7D31"/>
            </a:solidFill>
            <a:ln w="4624" cap="flat">
              <a:noFill/>
              <a:prstDash val="solid"/>
              <a:miter/>
            </a:ln>
          </p:spPr>
          <p:txBody>
            <a:bodyPr anchor="ctr"/>
            <a:lstStyle/>
            <a:p>
              <a:endParaRPr lang="en-US"/>
            </a:p>
          </p:txBody>
        </p:sp>
        <p:sp>
          <p:nvSpPr>
            <p:cNvPr id="10" name="Freeform: Shape 9">
              <a:extLst>
                <a:ext uri="{FF2B5EF4-FFF2-40B4-BE49-F238E27FC236}">
                  <a16:creationId xmlns:a16="http://schemas.microsoft.com/office/drawing/2014/main" id="{928E6C5D-30F7-567D-35BD-6FC6B281F8DF}"/>
                </a:ext>
              </a:extLst>
            </p:cNvPr>
            <p:cNvSpPr/>
            <p:nvPr/>
          </p:nvSpPr>
          <p:spPr>
            <a:xfrm>
              <a:off x="10674593" y="1676117"/>
              <a:ext cx="138899" cy="138899"/>
            </a:xfrm>
            <a:custGeom>
              <a:avLst/>
              <a:gdLst>
                <a:gd name="connsiteX0" fmla="*/ 71693 w 138899"/>
                <a:gd name="connsiteY0" fmla="*/ 138900 h 138899"/>
                <a:gd name="connsiteX1" fmla="*/ 67207 w 138899"/>
                <a:gd name="connsiteY1" fmla="*/ 138900 h 138899"/>
                <a:gd name="connsiteX2" fmla="*/ 0 w 138899"/>
                <a:gd name="connsiteY2" fmla="*/ 71693 h 138899"/>
                <a:gd name="connsiteX3" fmla="*/ 0 w 138899"/>
                <a:gd name="connsiteY3" fmla="*/ 67206 h 138899"/>
                <a:gd name="connsiteX4" fmla="*/ 67207 w 138899"/>
                <a:gd name="connsiteY4" fmla="*/ 0 h 138899"/>
                <a:gd name="connsiteX5" fmla="*/ 71693 w 138899"/>
                <a:gd name="connsiteY5" fmla="*/ 0 h 138899"/>
                <a:gd name="connsiteX6" fmla="*/ 138900 w 138899"/>
                <a:gd name="connsiteY6" fmla="*/ 67206 h 138899"/>
                <a:gd name="connsiteX7" fmla="*/ 138900 w 138899"/>
                <a:gd name="connsiteY7" fmla="*/ 71693 h 138899"/>
                <a:gd name="connsiteX8" fmla="*/ 71693 w 138899"/>
                <a:gd name="connsiteY8" fmla="*/ 138900 h 13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899" h="138899">
                  <a:moveTo>
                    <a:pt x="71693" y="138900"/>
                  </a:moveTo>
                  <a:lnTo>
                    <a:pt x="67207" y="138900"/>
                  </a:lnTo>
                  <a:cubicBezTo>
                    <a:pt x="30087" y="138900"/>
                    <a:pt x="0" y="108808"/>
                    <a:pt x="0" y="71693"/>
                  </a:cubicBezTo>
                  <a:lnTo>
                    <a:pt x="0" y="67206"/>
                  </a:lnTo>
                  <a:cubicBezTo>
                    <a:pt x="0" y="30087"/>
                    <a:pt x="30091" y="0"/>
                    <a:pt x="67207" y="0"/>
                  </a:cubicBezTo>
                  <a:lnTo>
                    <a:pt x="71693" y="0"/>
                  </a:lnTo>
                  <a:cubicBezTo>
                    <a:pt x="108813" y="0"/>
                    <a:pt x="138900" y="30091"/>
                    <a:pt x="138900" y="67206"/>
                  </a:cubicBezTo>
                  <a:lnTo>
                    <a:pt x="138900" y="71693"/>
                  </a:lnTo>
                  <a:cubicBezTo>
                    <a:pt x="138900" y="108808"/>
                    <a:pt x="108808" y="138900"/>
                    <a:pt x="71693" y="138900"/>
                  </a:cubicBezTo>
                  <a:close/>
                </a:path>
              </a:pathLst>
            </a:custGeom>
            <a:solidFill>
              <a:srgbClr val="8BC2B7"/>
            </a:solidFill>
            <a:ln w="4624" cap="flat">
              <a:noFill/>
              <a:prstDash val="solid"/>
              <a:miter/>
            </a:ln>
          </p:spPr>
          <p:txBody>
            <a:bodyPr anchor="ctr"/>
            <a:lstStyle/>
            <a:p>
              <a:endParaRPr lang="en-US"/>
            </a:p>
          </p:txBody>
        </p:sp>
        <p:grpSp>
          <p:nvGrpSpPr>
            <p:cNvPr id="11" name="Graphic 10" descr="Assorted circles">
              <a:extLst>
                <a:ext uri="{FF2B5EF4-FFF2-40B4-BE49-F238E27FC236}">
                  <a16:creationId xmlns:a16="http://schemas.microsoft.com/office/drawing/2014/main" id="{9A7A6FF3-B656-1A46-91EC-935AF36ED38E}"/>
                </a:ext>
              </a:extLst>
            </p:cNvPr>
            <p:cNvGrpSpPr/>
            <p:nvPr/>
          </p:nvGrpSpPr>
          <p:grpSpPr>
            <a:xfrm>
              <a:off x="10468519" y="278054"/>
              <a:ext cx="1111100" cy="1106076"/>
              <a:chOff x="10468519" y="278054"/>
              <a:chExt cx="1111100" cy="1106076"/>
            </a:xfrm>
            <a:solidFill>
              <a:srgbClr val="CCCCCC"/>
            </a:solidFill>
          </p:grpSpPr>
          <p:sp>
            <p:nvSpPr>
              <p:cNvPr id="12" name="Freeform: Shape 11">
                <a:extLst>
                  <a:ext uri="{FF2B5EF4-FFF2-40B4-BE49-F238E27FC236}">
                    <a16:creationId xmlns:a16="http://schemas.microsoft.com/office/drawing/2014/main" id="{E1323340-1FA7-587D-657A-41FDE458EB9B}"/>
                  </a:ext>
                </a:extLst>
              </p:cNvPr>
              <p:cNvSpPr/>
              <p:nvPr/>
            </p:nvSpPr>
            <p:spPr>
              <a:xfrm>
                <a:off x="11066574" y="279980"/>
                <a:ext cx="28614" cy="25604"/>
              </a:xfrm>
              <a:custGeom>
                <a:avLst/>
                <a:gdLst>
                  <a:gd name="connsiteX0" fmla="*/ 271 w 28614"/>
                  <a:gd name="connsiteY0" fmla="*/ 14492 h 25604"/>
                  <a:gd name="connsiteX1" fmla="*/ 14629 w 28614"/>
                  <a:gd name="connsiteY1" fmla="*/ 25605 h 25604"/>
                  <a:gd name="connsiteX2" fmla="*/ 14629 w 28614"/>
                  <a:gd name="connsiteY2" fmla="*/ 25605 h 25604"/>
                  <a:gd name="connsiteX3" fmla="*/ 27769 w 28614"/>
                  <a:gd name="connsiteY3" fmla="*/ 16627 h 25604"/>
                  <a:gd name="connsiteX4" fmla="*/ 24519 w 28614"/>
                  <a:gd name="connsiteY4" fmla="*/ 1871 h 25604"/>
                  <a:gd name="connsiteX5" fmla="*/ 24486 w 28614"/>
                  <a:gd name="connsiteY5" fmla="*/ 1857 h 25604"/>
                  <a:gd name="connsiteX6" fmla="*/ 6508 w 28614"/>
                  <a:gd name="connsiteY6" fmla="*/ 0 h 25604"/>
                  <a:gd name="connsiteX7" fmla="*/ 6475 w 28614"/>
                  <a:gd name="connsiteY7" fmla="*/ 9 h 25604"/>
                  <a:gd name="connsiteX8" fmla="*/ 271 w 28614"/>
                  <a:gd name="connsiteY8" fmla="*/ 14492 h 2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4" h="25604">
                    <a:moveTo>
                      <a:pt x="271" y="14492"/>
                    </a:moveTo>
                    <a:cubicBezTo>
                      <a:pt x="1563" y="21127"/>
                      <a:pt x="7869" y="25605"/>
                      <a:pt x="14629" y="25605"/>
                    </a:cubicBezTo>
                    <a:lnTo>
                      <a:pt x="14629" y="25605"/>
                    </a:lnTo>
                    <a:cubicBezTo>
                      <a:pt x="20435" y="25605"/>
                      <a:pt x="25875" y="22114"/>
                      <a:pt x="27769" y="16627"/>
                    </a:cubicBezTo>
                    <a:cubicBezTo>
                      <a:pt x="29746" y="10904"/>
                      <a:pt x="28089" y="5427"/>
                      <a:pt x="24519" y="1871"/>
                    </a:cubicBezTo>
                    <a:cubicBezTo>
                      <a:pt x="24510" y="1861"/>
                      <a:pt x="24500" y="1857"/>
                      <a:pt x="24486" y="1857"/>
                    </a:cubicBezTo>
                    <a:cubicBezTo>
                      <a:pt x="18523" y="1139"/>
                      <a:pt x="12527" y="528"/>
                      <a:pt x="6508" y="0"/>
                    </a:cubicBezTo>
                    <a:cubicBezTo>
                      <a:pt x="6498" y="0"/>
                      <a:pt x="6484" y="0"/>
                      <a:pt x="6475" y="9"/>
                    </a:cubicBezTo>
                    <a:cubicBezTo>
                      <a:pt x="1882" y="2926"/>
                      <a:pt x="-910" y="8427"/>
                      <a:pt x="271" y="14492"/>
                    </a:cubicBezTo>
                    <a:close/>
                  </a:path>
                </a:pathLst>
              </a:custGeom>
              <a:solidFill>
                <a:srgbClr val="CCCCCC"/>
              </a:solidFill>
              <a:ln w="4624" cap="flat">
                <a:noFill/>
                <a:prstDash val="solid"/>
                <a:miter/>
              </a:ln>
            </p:spPr>
            <p:txBody>
              <a:bodyPr anchor="ctr"/>
              <a:lstStyle/>
              <a:p>
                <a:endParaRPr lang="en-US"/>
              </a:p>
            </p:txBody>
          </p:sp>
          <p:sp>
            <p:nvSpPr>
              <p:cNvPr id="13" name="Freeform: Shape 12">
                <a:extLst>
                  <a:ext uri="{FF2B5EF4-FFF2-40B4-BE49-F238E27FC236}">
                    <a16:creationId xmlns:a16="http://schemas.microsoft.com/office/drawing/2014/main" id="{C5ABB9C3-600E-258A-1CB9-EF91B715972E}"/>
                  </a:ext>
                </a:extLst>
              </p:cNvPr>
              <p:cNvSpPr/>
              <p:nvPr/>
            </p:nvSpPr>
            <p:spPr>
              <a:xfrm>
                <a:off x="10915082" y="283952"/>
                <a:ext cx="28608" cy="21636"/>
              </a:xfrm>
              <a:custGeom>
                <a:avLst/>
                <a:gdLst>
                  <a:gd name="connsiteX0" fmla="*/ 13886 w 28608"/>
                  <a:gd name="connsiteY0" fmla="*/ 21637 h 21636"/>
                  <a:gd name="connsiteX1" fmla="*/ 14409 w 28608"/>
                  <a:gd name="connsiteY1" fmla="*/ 21637 h 21636"/>
                  <a:gd name="connsiteX2" fmla="*/ 28605 w 28608"/>
                  <a:gd name="connsiteY2" fmla="*/ 8080 h 21636"/>
                  <a:gd name="connsiteX3" fmla="*/ 26262 w 28608"/>
                  <a:gd name="connsiteY3" fmla="*/ 23 h 21636"/>
                  <a:gd name="connsiteX4" fmla="*/ 26216 w 28608"/>
                  <a:gd name="connsiteY4" fmla="*/ 0 h 21636"/>
                  <a:gd name="connsiteX5" fmla="*/ 454 w 28608"/>
                  <a:gd name="connsiteY5" fmla="*/ 4487 h 21636"/>
                  <a:gd name="connsiteX6" fmla="*/ 417 w 28608"/>
                  <a:gd name="connsiteY6" fmla="*/ 4524 h 21636"/>
                  <a:gd name="connsiteX7" fmla="*/ 0 w 28608"/>
                  <a:gd name="connsiteY7" fmla="*/ 7746 h 21636"/>
                  <a:gd name="connsiteX8" fmla="*/ 13886 w 28608"/>
                  <a:gd name="connsiteY8" fmla="*/ 21637 h 2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08" h="21636">
                    <a:moveTo>
                      <a:pt x="13886" y="21637"/>
                    </a:moveTo>
                    <a:lnTo>
                      <a:pt x="14409" y="21637"/>
                    </a:lnTo>
                    <a:cubicBezTo>
                      <a:pt x="22002" y="21637"/>
                      <a:pt x="28429" y="15673"/>
                      <a:pt x="28605" y="8080"/>
                    </a:cubicBezTo>
                    <a:cubicBezTo>
                      <a:pt x="28675" y="5093"/>
                      <a:pt x="27799" y="2315"/>
                      <a:pt x="26262" y="23"/>
                    </a:cubicBezTo>
                    <a:cubicBezTo>
                      <a:pt x="26253" y="9"/>
                      <a:pt x="26234" y="0"/>
                      <a:pt x="26216" y="0"/>
                    </a:cubicBezTo>
                    <a:cubicBezTo>
                      <a:pt x="17558" y="1292"/>
                      <a:pt x="8973" y="2797"/>
                      <a:pt x="454" y="4487"/>
                    </a:cubicBezTo>
                    <a:cubicBezTo>
                      <a:pt x="435" y="4491"/>
                      <a:pt x="421" y="4505"/>
                      <a:pt x="417" y="4524"/>
                    </a:cubicBezTo>
                    <a:cubicBezTo>
                      <a:pt x="167" y="5561"/>
                      <a:pt x="0" y="6630"/>
                      <a:pt x="0" y="7746"/>
                    </a:cubicBezTo>
                    <a:cubicBezTo>
                      <a:pt x="-5" y="15418"/>
                      <a:pt x="6214" y="21637"/>
                      <a:pt x="13886" y="21637"/>
                    </a:cubicBezTo>
                    <a:close/>
                  </a:path>
                </a:pathLst>
              </a:custGeom>
              <a:solidFill>
                <a:srgbClr val="CCCCCC"/>
              </a:solidFill>
              <a:ln w="4624" cap="flat">
                <a:noFill/>
                <a:prstDash val="solid"/>
                <a:miter/>
              </a:ln>
            </p:spPr>
            <p:txBody>
              <a:bodyPr anchor="ctr"/>
              <a:lstStyle/>
              <a:p>
                <a:endParaRPr lang="en-US"/>
              </a:p>
            </p:txBody>
          </p:sp>
          <p:sp>
            <p:nvSpPr>
              <p:cNvPr id="14" name="Freeform: Shape 13">
                <a:extLst>
                  <a:ext uri="{FF2B5EF4-FFF2-40B4-BE49-F238E27FC236}">
                    <a16:creationId xmlns:a16="http://schemas.microsoft.com/office/drawing/2014/main" id="{648272E3-E3E5-CB0E-C8DC-AADC0E0C1641}"/>
                  </a:ext>
                </a:extLst>
              </p:cNvPr>
              <p:cNvSpPr/>
              <p:nvPr/>
            </p:nvSpPr>
            <p:spPr>
              <a:xfrm>
                <a:off x="11104448" y="283951"/>
                <a:ext cx="28615" cy="21637"/>
              </a:xfrm>
              <a:custGeom>
                <a:avLst/>
                <a:gdLst>
                  <a:gd name="connsiteX0" fmla="*/ 14445 w 28615"/>
                  <a:gd name="connsiteY0" fmla="*/ 21638 h 21637"/>
                  <a:gd name="connsiteX1" fmla="*/ 14445 w 28615"/>
                  <a:gd name="connsiteY1" fmla="*/ 21638 h 21637"/>
                  <a:gd name="connsiteX2" fmla="*/ 23436 w 28615"/>
                  <a:gd name="connsiteY2" fmla="*/ 17952 h 21637"/>
                  <a:gd name="connsiteX3" fmla="*/ 28196 w 28615"/>
                  <a:gd name="connsiteY3" fmla="*/ 4525 h 21637"/>
                  <a:gd name="connsiteX4" fmla="*/ 28159 w 28615"/>
                  <a:gd name="connsiteY4" fmla="*/ 4488 h 21637"/>
                  <a:gd name="connsiteX5" fmla="*/ 2397 w 28615"/>
                  <a:gd name="connsiteY5" fmla="*/ 1 h 21637"/>
                  <a:gd name="connsiteX6" fmla="*/ 2346 w 28615"/>
                  <a:gd name="connsiteY6" fmla="*/ 24 h 21637"/>
                  <a:gd name="connsiteX7" fmla="*/ 651 w 28615"/>
                  <a:gd name="connsiteY7" fmla="*/ 12063 h 21637"/>
                  <a:gd name="connsiteX8" fmla="*/ 14445 w 28615"/>
                  <a:gd name="connsiteY8" fmla="*/ 21638 h 2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5" h="21637">
                    <a:moveTo>
                      <a:pt x="14445" y="21638"/>
                    </a:moveTo>
                    <a:lnTo>
                      <a:pt x="14445" y="21638"/>
                    </a:lnTo>
                    <a:cubicBezTo>
                      <a:pt x="17802" y="21638"/>
                      <a:pt x="21047" y="20309"/>
                      <a:pt x="23436" y="17952"/>
                    </a:cubicBezTo>
                    <a:cubicBezTo>
                      <a:pt x="28928" y="12540"/>
                      <a:pt x="29113" y="8331"/>
                      <a:pt x="28196" y="4525"/>
                    </a:cubicBezTo>
                    <a:cubicBezTo>
                      <a:pt x="28192" y="4506"/>
                      <a:pt x="28178" y="4492"/>
                      <a:pt x="28159" y="4488"/>
                    </a:cubicBezTo>
                    <a:cubicBezTo>
                      <a:pt x="19640" y="2802"/>
                      <a:pt x="11051" y="1298"/>
                      <a:pt x="2397" y="1"/>
                    </a:cubicBezTo>
                    <a:cubicBezTo>
                      <a:pt x="2378" y="-3"/>
                      <a:pt x="2360" y="6"/>
                      <a:pt x="2346" y="24"/>
                    </a:cubicBezTo>
                    <a:cubicBezTo>
                      <a:pt x="142" y="3316"/>
                      <a:pt x="-701" y="7599"/>
                      <a:pt x="651" y="12063"/>
                    </a:cubicBezTo>
                    <a:cubicBezTo>
                      <a:pt x="2434" y="17943"/>
                      <a:pt x="8296" y="21638"/>
                      <a:pt x="14445" y="21638"/>
                    </a:cubicBezTo>
                    <a:close/>
                  </a:path>
                </a:pathLst>
              </a:custGeom>
              <a:solidFill>
                <a:srgbClr val="CCCCCC"/>
              </a:solidFill>
              <a:ln w="4624" cap="flat">
                <a:noFill/>
                <a:prstDash val="solid"/>
                <a:miter/>
              </a:ln>
            </p:spPr>
            <p:txBody>
              <a:bodyPr anchor="ctr"/>
              <a:lstStyle/>
              <a:p>
                <a:endParaRPr lang="en-US"/>
              </a:p>
            </p:txBody>
          </p:sp>
          <p:sp>
            <p:nvSpPr>
              <p:cNvPr id="15" name="Freeform: Shape 14">
                <a:extLst>
                  <a:ext uri="{FF2B5EF4-FFF2-40B4-BE49-F238E27FC236}">
                    <a16:creationId xmlns:a16="http://schemas.microsoft.com/office/drawing/2014/main" id="{01F50C89-00A8-8C28-9309-2EBF2E409E9C}"/>
                  </a:ext>
                </a:extLst>
              </p:cNvPr>
              <p:cNvSpPr/>
              <p:nvPr/>
            </p:nvSpPr>
            <p:spPr>
              <a:xfrm>
                <a:off x="11028702" y="278054"/>
                <a:ext cx="28614" cy="27535"/>
              </a:xfrm>
              <a:custGeom>
                <a:avLst/>
                <a:gdLst>
                  <a:gd name="connsiteX0" fmla="*/ 0 w 28614"/>
                  <a:gd name="connsiteY0" fmla="*/ 13645 h 27535"/>
                  <a:gd name="connsiteX1" fmla="*/ 13890 w 28614"/>
                  <a:gd name="connsiteY1" fmla="*/ 27535 h 27535"/>
                  <a:gd name="connsiteX2" fmla="*/ 14724 w 28614"/>
                  <a:gd name="connsiteY2" fmla="*/ 27535 h 27535"/>
                  <a:gd name="connsiteX3" fmla="*/ 28614 w 28614"/>
                  <a:gd name="connsiteY3" fmla="*/ 13645 h 27535"/>
                  <a:gd name="connsiteX4" fmla="*/ 18243 w 28614"/>
                  <a:gd name="connsiteY4" fmla="*/ 259 h 27535"/>
                  <a:gd name="connsiteX5" fmla="*/ 11441 w 28614"/>
                  <a:gd name="connsiteY5" fmla="*/ 0 h 27535"/>
                  <a:gd name="connsiteX6" fmla="*/ 0 w 28614"/>
                  <a:gd name="connsiteY6" fmla="*/ 13645 h 2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14" h="27535">
                    <a:moveTo>
                      <a:pt x="0" y="13645"/>
                    </a:moveTo>
                    <a:cubicBezTo>
                      <a:pt x="0" y="21317"/>
                      <a:pt x="6218" y="27535"/>
                      <a:pt x="13890" y="27535"/>
                    </a:cubicBezTo>
                    <a:lnTo>
                      <a:pt x="14724" y="27535"/>
                    </a:lnTo>
                    <a:cubicBezTo>
                      <a:pt x="22396" y="27535"/>
                      <a:pt x="28614" y="21317"/>
                      <a:pt x="28614" y="13645"/>
                    </a:cubicBezTo>
                    <a:cubicBezTo>
                      <a:pt x="28614" y="7195"/>
                      <a:pt x="24197" y="1824"/>
                      <a:pt x="18243" y="259"/>
                    </a:cubicBezTo>
                    <a:cubicBezTo>
                      <a:pt x="15979" y="167"/>
                      <a:pt x="13715" y="65"/>
                      <a:pt x="11441" y="0"/>
                    </a:cubicBezTo>
                    <a:cubicBezTo>
                      <a:pt x="4940" y="1162"/>
                      <a:pt x="0" y="6811"/>
                      <a:pt x="0" y="13645"/>
                    </a:cubicBezTo>
                    <a:close/>
                  </a:path>
                </a:pathLst>
              </a:custGeom>
              <a:solidFill>
                <a:srgbClr val="CCCCCC"/>
              </a:solidFill>
              <a:ln w="4624" cap="flat">
                <a:noFill/>
                <a:prstDash val="solid"/>
                <a:miter/>
              </a:ln>
            </p:spPr>
            <p:txBody>
              <a:bodyPr anchor="ctr"/>
              <a:lstStyle/>
              <a:p>
                <a:endParaRPr lang="en-US"/>
              </a:p>
            </p:txBody>
          </p:sp>
          <p:sp>
            <p:nvSpPr>
              <p:cNvPr id="16" name="Freeform: Shape 15">
                <a:extLst>
                  <a:ext uri="{FF2B5EF4-FFF2-40B4-BE49-F238E27FC236}">
                    <a16:creationId xmlns:a16="http://schemas.microsoft.com/office/drawing/2014/main" id="{744ABA3B-DCB5-073B-DC58-91CA60EE330E}"/>
                  </a:ext>
                </a:extLst>
              </p:cNvPr>
              <p:cNvSpPr/>
              <p:nvPr/>
            </p:nvSpPr>
            <p:spPr>
              <a:xfrm>
                <a:off x="11142320" y="290486"/>
                <a:ext cx="27471" cy="15103"/>
              </a:xfrm>
              <a:custGeom>
                <a:avLst/>
                <a:gdLst>
                  <a:gd name="connsiteX0" fmla="*/ 13892 w 27471"/>
                  <a:gd name="connsiteY0" fmla="*/ 15104 h 15103"/>
                  <a:gd name="connsiteX1" fmla="*/ 14725 w 27471"/>
                  <a:gd name="connsiteY1" fmla="*/ 15104 h 15103"/>
                  <a:gd name="connsiteX2" fmla="*/ 27467 w 27471"/>
                  <a:gd name="connsiteY2" fmla="*/ 6732 h 15103"/>
                  <a:gd name="connsiteX3" fmla="*/ 27435 w 27471"/>
                  <a:gd name="connsiteY3" fmla="*/ 6663 h 15103"/>
                  <a:gd name="connsiteX4" fmla="*/ 108 w 27471"/>
                  <a:gd name="connsiteY4" fmla="*/ 0 h 15103"/>
                  <a:gd name="connsiteX5" fmla="*/ 47 w 27471"/>
                  <a:gd name="connsiteY5" fmla="*/ 46 h 15103"/>
                  <a:gd name="connsiteX6" fmla="*/ 13892 w 27471"/>
                  <a:gd name="connsiteY6" fmla="*/ 15104 h 1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71" h="15103">
                    <a:moveTo>
                      <a:pt x="13892" y="15104"/>
                    </a:moveTo>
                    <a:lnTo>
                      <a:pt x="14725" y="15104"/>
                    </a:lnTo>
                    <a:cubicBezTo>
                      <a:pt x="20434" y="15104"/>
                      <a:pt x="25333" y="11654"/>
                      <a:pt x="27467" y="6732"/>
                    </a:cubicBezTo>
                    <a:cubicBezTo>
                      <a:pt x="27481" y="6704"/>
                      <a:pt x="27462" y="6672"/>
                      <a:pt x="27435" y="6663"/>
                    </a:cubicBezTo>
                    <a:cubicBezTo>
                      <a:pt x="18415" y="4218"/>
                      <a:pt x="9303" y="1996"/>
                      <a:pt x="108" y="0"/>
                    </a:cubicBezTo>
                    <a:cubicBezTo>
                      <a:pt x="84" y="19"/>
                      <a:pt x="71" y="28"/>
                      <a:pt x="47" y="46"/>
                    </a:cubicBezTo>
                    <a:cubicBezTo>
                      <a:pt x="-619" y="8242"/>
                      <a:pt x="5835" y="15104"/>
                      <a:pt x="13892" y="15104"/>
                    </a:cubicBezTo>
                    <a:close/>
                  </a:path>
                </a:pathLst>
              </a:custGeom>
              <a:solidFill>
                <a:srgbClr val="CCCCCC"/>
              </a:solidFill>
              <a:ln w="4624" cap="flat">
                <a:noFill/>
                <a:prstDash val="solid"/>
                <a:miter/>
              </a:ln>
            </p:spPr>
            <p:txBody>
              <a:bodyPr anchor="ctr"/>
              <a:lstStyle/>
              <a:p>
                <a:endParaRPr lang="en-US"/>
              </a:p>
            </p:txBody>
          </p:sp>
          <p:sp>
            <p:nvSpPr>
              <p:cNvPr id="17" name="Freeform: Shape 16">
                <a:extLst>
                  <a:ext uri="{FF2B5EF4-FFF2-40B4-BE49-F238E27FC236}">
                    <a16:creationId xmlns:a16="http://schemas.microsoft.com/office/drawing/2014/main" id="{C0740E2C-DCCA-D16A-3250-3072A684C5A1}"/>
                  </a:ext>
                </a:extLst>
              </p:cNvPr>
              <p:cNvSpPr/>
              <p:nvPr/>
            </p:nvSpPr>
            <p:spPr>
              <a:xfrm>
                <a:off x="10952950" y="279997"/>
                <a:ext cx="28613" cy="25592"/>
              </a:xfrm>
              <a:custGeom>
                <a:avLst/>
                <a:gdLst>
                  <a:gd name="connsiteX0" fmla="*/ 257 w 28613"/>
                  <a:gd name="connsiteY0" fmla="*/ 14415 h 25592"/>
                  <a:gd name="connsiteX1" fmla="*/ 14638 w 28613"/>
                  <a:gd name="connsiteY1" fmla="*/ 25593 h 25592"/>
                  <a:gd name="connsiteX2" fmla="*/ 14638 w 28613"/>
                  <a:gd name="connsiteY2" fmla="*/ 25593 h 25592"/>
                  <a:gd name="connsiteX3" fmla="*/ 27755 w 28613"/>
                  <a:gd name="connsiteY3" fmla="*/ 16652 h 25592"/>
                  <a:gd name="connsiteX4" fmla="*/ 22273 w 28613"/>
                  <a:gd name="connsiteY4" fmla="*/ 80 h 25592"/>
                  <a:gd name="connsiteX5" fmla="*/ 21949 w 28613"/>
                  <a:gd name="connsiteY5" fmla="*/ 2 h 25592"/>
                  <a:gd name="connsiteX6" fmla="*/ 4285 w 28613"/>
                  <a:gd name="connsiteY6" fmla="*/ 1826 h 25592"/>
                  <a:gd name="connsiteX7" fmla="*/ 3979 w 28613"/>
                  <a:gd name="connsiteY7" fmla="*/ 1974 h 25592"/>
                  <a:gd name="connsiteX8" fmla="*/ 257 w 28613"/>
                  <a:gd name="connsiteY8" fmla="*/ 14415 h 2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3" h="25592">
                    <a:moveTo>
                      <a:pt x="257" y="14415"/>
                    </a:moveTo>
                    <a:cubicBezTo>
                      <a:pt x="1521" y="21083"/>
                      <a:pt x="7855" y="25593"/>
                      <a:pt x="14638" y="25593"/>
                    </a:cubicBezTo>
                    <a:lnTo>
                      <a:pt x="14638" y="25593"/>
                    </a:lnTo>
                    <a:cubicBezTo>
                      <a:pt x="20426" y="25593"/>
                      <a:pt x="25852" y="22120"/>
                      <a:pt x="27755" y="16652"/>
                    </a:cubicBezTo>
                    <a:cubicBezTo>
                      <a:pt x="30135" y="9808"/>
                      <a:pt x="27325" y="3368"/>
                      <a:pt x="22273" y="80"/>
                    </a:cubicBezTo>
                    <a:cubicBezTo>
                      <a:pt x="22181" y="20"/>
                      <a:pt x="22060" y="-8"/>
                      <a:pt x="21949" y="2"/>
                    </a:cubicBezTo>
                    <a:cubicBezTo>
                      <a:pt x="16036" y="520"/>
                      <a:pt x="10147" y="1122"/>
                      <a:pt x="4285" y="1826"/>
                    </a:cubicBezTo>
                    <a:cubicBezTo>
                      <a:pt x="4169" y="1840"/>
                      <a:pt x="4063" y="1891"/>
                      <a:pt x="3979" y="1974"/>
                    </a:cubicBezTo>
                    <a:cubicBezTo>
                      <a:pt x="947" y="5067"/>
                      <a:pt x="-660" y="9568"/>
                      <a:pt x="257" y="14415"/>
                    </a:cubicBezTo>
                    <a:close/>
                  </a:path>
                </a:pathLst>
              </a:custGeom>
              <a:solidFill>
                <a:srgbClr val="CCCCCC"/>
              </a:solidFill>
              <a:ln w="4624" cap="flat">
                <a:noFill/>
                <a:prstDash val="solid"/>
                <a:miter/>
              </a:ln>
            </p:spPr>
            <p:txBody>
              <a:bodyPr anchor="ctr"/>
              <a:lstStyle/>
              <a:p>
                <a:endParaRPr lang="en-US"/>
              </a:p>
            </p:txBody>
          </p:sp>
          <p:sp>
            <p:nvSpPr>
              <p:cNvPr id="18" name="Freeform: Shape 17">
                <a:extLst>
                  <a:ext uri="{FF2B5EF4-FFF2-40B4-BE49-F238E27FC236}">
                    <a16:creationId xmlns:a16="http://schemas.microsoft.com/office/drawing/2014/main" id="{954941FF-DD09-4DE6-8D01-53F0732F9A07}"/>
                  </a:ext>
                </a:extLst>
              </p:cNvPr>
              <p:cNvSpPr/>
              <p:nvPr/>
            </p:nvSpPr>
            <p:spPr>
              <a:xfrm>
                <a:off x="10990827" y="278054"/>
                <a:ext cx="28614" cy="27535"/>
              </a:xfrm>
              <a:custGeom>
                <a:avLst/>
                <a:gdLst>
                  <a:gd name="connsiteX0" fmla="*/ 0 w 28614"/>
                  <a:gd name="connsiteY0" fmla="*/ 13645 h 27535"/>
                  <a:gd name="connsiteX1" fmla="*/ 13890 w 28614"/>
                  <a:gd name="connsiteY1" fmla="*/ 27535 h 27535"/>
                  <a:gd name="connsiteX2" fmla="*/ 14724 w 28614"/>
                  <a:gd name="connsiteY2" fmla="*/ 27535 h 27535"/>
                  <a:gd name="connsiteX3" fmla="*/ 28614 w 28614"/>
                  <a:gd name="connsiteY3" fmla="*/ 13645 h 27535"/>
                  <a:gd name="connsiteX4" fmla="*/ 17173 w 28614"/>
                  <a:gd name="connsiteY4" fmla="*/ 0 h 27535"/>
                  <a:gd name="connsiteX5" fmla="*/ 10371 w 28614"/>
                  <a:gd name="connsiteY5" fmla="*/ 259 h 27535"/>
                  <a:gd name="connsiteX6" fmla="*/ 0 w 28614"/>
                  <a:gd name="connsiteY6" fmla="*/ 13645 h 2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14" h="27535">
                    <a:moveTo>
                      <a:pt x="0" y="13645"/>
                    </a:moveTo>
                    <a:cubicBezTo>
                      <a:pt x="0" y="21317"/>
                      <a:pt x="6218" y="27535"/>
                      <a:pt x="13890" y="27535"/>
                    </a:cubicBezTo>
                    <a:lnTo>
                      <a:pt x="14724" y="27535"/>
                    </a:lnTo>
                    <a:cubicBezTo>
                      <a:pt x="22396" y="27535"/>
                      <a:pt x="28614" y="21317"/>
                      <a:pt x="28614" y="13645"/>
                    </a:cubicBezTo>
                    <a:cubicBezTo>
                      <a:pt x="28614" y="6816"/>
                      <a:pt x="23674" y="1162"/>
                      <a:pt x="17173" y="0"/>
                    </a:cubicBezTo>
                    <a:cubicBezTo>
                      <a:pt x="14900" y="65"/>
                      <a:pt x="12636" y="167"/>
                      <a:pt x="10371" y="259"/>
                    </a:cubicBezTo>
                    <a:cubicBezTo>
                      <a:pt x="4413" y="1824"/>
                      <a:pt x="0" y="7195"/>
                      <a:pt x="0" y="13645"/>
                    </a:cubicBezTo>
                    <a:close/>
                  </a:path>
                </a:pathLst>
              </a:custGeom>
              <a:solidFill>
                <a:srgbClr val="CCCCCC"/>
              </a:solidFill>
              <a:ln w="4624" cap="flat">
                <a:noFill/>
                <a:prstDash val="solid"/>
                <a:miter/>
              </a:ln>
            </p:spPr>
            <p:txBody>
              <a:bodyPr anchor="ctr"/>
              <a:lstStyle/>
              <a:p>
                <a:endParaRPr lang="en-US"/>
              </a:p>
            </p:txBody>
          </p:sp>
          <p:sp>
            <p:nvSpPr>
              <p:cNvPr id="19" name="Freeform: Shape 18">
                <a:extLst>
                  <a:ext uri="{FF2B5EF4-FFF2-40B4-BE49-F238E27FC236}">
                    <a16:creationId xmlns:a16="http://schemas.microsoft.com/office/drawing/2014/main" id="{9992E1F0-4277-7B66-273A-00FBDB869751}"/>
                  </a:ext>
                </a:extLst>
              </p:cNvPr>
              <p:cNvSpPr/>
              <p:nvPr/>
            </p:nvSpPr>
            <p:spPr>
              <a:xfrm>
                <a:off x="10878347" y="290490"/>
                <a:ext cx="27471" cy="15098"/>
              </a:xfrm>
              <a:custGeom>
                <a:avLst/>
                <a:gdLst>
                  <a:gd name="connsiteX0" fmla="*/ 12747 w 27471"/>
                  <a:gd name="connsiteY0" fmla="*/ 15099 h 15098"/>
                  <a:gd name="connsiteX1" fmla="*/ 13580 w 27471"/>
                  <a:gd name="connsiteY1" fmla="*/ 15099 h 15098"/>
                  <a:gd name="connsiteX2" fmla="*/ 27424 w 27471"/>
                  <a:gd name="connsiteY2" fmla="*/ 56 h 15098"/>
                  <a:gd name="connsiteX3" fmla="*/ 27350 w 27471"/>
                  <a:gd name="connsiteY3" fmla="*/ 0 h 15098"/>
                  <a:gd name="connsiteX4" fmla="*/ 37 w 27471"/>
                  <a:gd name="connsiteY4" fmla="*/ 6658 h 15098"/>
                  <a:gd name="connsiteX5" fmla="*/ 5 w 27471"/>
                  <a:gd name="connsiteY5" fmla="*/ 6728 h 15098"/>
                  <a:gd name="connsiteX6" fmla="*/ 12747 w 27471"/>
                  <a:gd name="connsiteY6" fmla="*/ 15099 h 1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71" h="15098">
                    <a:moveTo>
                      <a:pt x="12747" y="15099"/>
                    </a:moveTo>
                    <a:lnTo>
                      <a:pt x="13580" y="15099"/>
                    </a:lnTo>
                    <a:cubicBezTo>
                      <a:pt x="21632" y="15099"/>
                      <a:pt x="28087" y="8246"/>
                      <a:pt x="27424" y="56"/>
                    </a:cubicBezTo>
                    <a:cubicBezTo>
                      <a:pt x="27392" y="32"/>
                      <a:pt x="27378" y="23"/>
                      <a:pt x="27350" y="0"/>
                    </a:cubicBezTo>
                    <a:cubicBezTo>
                      <a:pt x="18160" y="1996"/>
                      <a:pt x="9052" y="4213"/>
                      <a:pt x="37" y="6658"/>
                    </a:cubicBezTo>
                    <a:cubicBezTo>
                      <a:pt x="9" y="6667"/>
                      <a:pt x="-9" y="6700"/>
                      <a:pt x="5" y="6728"/>
                    </a:cubicBezTo>
                    <a:cubicBezTo>
                      <a:pt x="2139" y="11649"/>
                      <a:pt x="7038" y="15099"/>
                      <a:pt x="12747" y="15099"/>
                    </a:cubicBezTo>
                    <a:close/>
                  </a:path>
                </a:pathLst>
              </a:custGeom>
              <a:solidFill>
                <a:srgbClr val="CCCCCC"/>
              </a:solidFill>
              <a:ln w="4624" cap="flat">
                <a:noFill/>
                <a:prstDash val="solid"/>
                <a:miter/>
              </a:ln>
            </p:spPr>
            <p:txBody>
              <a:bodyPr anchor="ctr"/>
              <a:lstStyle/>
              <a:p>
                <a:endParaRPr lang="en-US"/>
              </a:p>
            </p:txBody>
          </p:sp>
          <p:sp>
            <p:nvSpPr>
              <p:cNvPr id="20" name="Freeform: Shape 19">
                <a:extLst>
                  <a:ext uri="{FF2B5EF4-FFF2-40B4-BE49-F238E27FC236}">
                    <a16:creationId xmlns:a16="http://schemas.microsoft.com/office/drawing/2014/main" id="{39610E43-6B32-14EA-D667-0AE058030835}"/>
                  </a:ext>
                </a:extLst>
              </p:cNvPr>
              <p:cNvSpPr/>
              <p:nvPr/>
            </p:nvSpPr>
            <p:spPr>
              <a:xfrm>
                <a:off x="10877393" y="307335"/>
                <a:ext cx="28234" cy="27401"/>
              </a:xfrm>
              <a:custGeom>
                <a:avLst/>
                <a:gdLst>
                  <a:gd name="connsiteX0" fmla="*/ 14534 w 28234"/>
                  <a:gd name="connsiteY0" fmla="*/ 0 h 27401"/>
                  <a:gd name="connsiteX1" fmla="*/ 13701 w 28234"/>
                  <a:gd name="connsiteY1" fmla="*/ 0 h 27401"/>
                  <a:gd name="connsiteX2" fmla="*/ 0 w 28234"/>
                  <a:gd name="connsiteY2" fmla="*/ 13701 h 27401"/>
                  <a:gd name="connsiteX3" fmla="*/ 13701 w 28234"/>
                  <a:gd name="connsiteY3" fmla="*/ 27401 h 27401"/>
                  <a:gd name="connsiteX4" fmla="*/ 14534 w 28234"/>
                  <a:gd name="connsiteY4" fmla="*/ 27401 h 27401"/>
                  <a:gd name="connsiteX5" fmla="*/ 28235 w 28234"/>
                  <a:gd name="connsiteY5" fmla="*/ 13701 h 27401"/>
                  <a:gd name="connsiteX6" fmla="*/ 14534 w 28234"/>
                  <a:gd name="connsiteY6" fmla="*/ 0 h 2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 h="27401">
                    <a:moveTo>
                      <a:pt x="14534" y="0"/>
                    </a:moveTo>
                    <a:lnTo>
                      <a:pt x="13701" y="0"/>
                    </a:lnTo>
                    <a:cubicBezTo>
                      <a:pt x="6135" y="0"/>
                      <a:pt x="0" y="6135"/>
                      <a:pt x="0" y="13701"/>
                    </a:cubicBezTo>
                    <a:cubicBezTo>
                      <a:pt x="0" y="21266"/>
                      <a:pt x="6135" y="27401"/>
                      <a:pt x="13701" y="27401"/>
                    </a:cubicBezTo>
                    <a:lnTo>
                      <a:pt x="14534" y="27401"/>
                    </a:lnTo>
                    <a:cubicBezTo>
                      <a:pt x="22104" y="27401"/>
                      <a:pt x="28235" y="21266"/>
                      <a:pt x="28235" y="13701"/>
                    </a:cubicBezTo>
                    <a:cubicBezTo>
                      <a:pt x="28235" y="6135"/>
                      <a:pt x="22100" y="0"/>
                      <a:pt x="14534" y="0"/>
                    </a:cubicBezTo>
                    <a:close/>
                  </a:path>
                </a:pathLst>
              </a:custGeom>
              <a:solidFill>
                <a:srgbClr val="CCCCCC"/>
              </a:solidFill>
              <a:ln w="4624" cap="flat">
                <a:noFill/>
                <a:prstDash val="solid"/>
                <a:miter/>
              </a:ln>
            </p:spPr>
            <p:txBody>
              <a:bodyPr anchor="ctr"/>
              <a:lstStyle/>
              <a:p>
                <a:endParaRPr lang="en-US"/>
              </a:p>
            </p:txBody>
          </p:sp>
          <p:sp>
            <p:nvSpPr>
              <p:cNvPr id="21" name="Freeform: Shape 20">
                <a:extLst>
                  <a:ext uri="{FF2B5EF4-FFF2-40B4-BE49-F238E27FC236}">
                    <a16:creationId xmlns:a16="http://schemas.microsoft.com/office/drawing/2014/main" id="{E6D352C7-B945-9B35-5259-4664CD340EBB}"/>
                  </a:ext>
                </a:extLst>
              </p:cNvPr>
              <p:cNvSpPr/>
              <p:nvPr/>
            </p:nvSpPr>
            <p:spPr>
              <a:xfrm>
                <a:off x="11218261" y="313582"/>
                <a:ext cx="27882" cy="21158"/>
              </a:xfrm>
              <a:custGeom>
                <a:avLst/>
                <a:gdLst>
                  <a:gd name="connsiteX0" fmla="*/ 14325 w 27882"/>
                  <a:gd name="connsiteY0" fmla="*/ 21159 h 21158"/>
                  <a:gd name="connsiteX1" fmla="*/ 14533 w 27882"/>
                  <a:gd name="connsiteY1" fmla="*/ 21159 h 21158"/>
                  <a:gd name="connsiteX2" fmla="*/ 27882 w 27882"/>
                  <a:gd name="connsiteY2" fmla="*/ 10472 h 21158"/>
                  <a:gd name="connsiteX3" fmla="*/ 27854 w 27882"/>
                  <a:gd name="connsiteY3" fmla="*/ 10417 h 21158"/>
                  <a:gd name="connsiteX4" fmla="*/ 2273 w 27882"/>
                  <a:gd name="connsiteY4" fmla="*/ 4 h 21158"/>
                  <a:gd name="connsiteX5" fmla="*/ 2212 w 27882"/>
                  <a:gd name="connsiteY5" fmla="*/ 22 h 21158"/>
                  <a:gd name="connsiteX6" fmla="*/ 249 w 27882"/>
                  <a:gd name="connsiteY6" fmla="*/ 10088 h 21158"/>
                  <a:gd name="connsiteX7" fmla="*/ 14325 w 27882"/>
                  <a:gd name="connsiteY7" fmla="*/ 21159 h 2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2" h="21158">
                    <a:moveTo>
                      <a:pt x="14325" y="21159"/>
                    </a:moveTo>
                    <a:lnTo>
                      <a:pt x="14533" y="21159"/>
                    </a:lnTo>
                    <a:cubicBezTo>
                      <a:pt x="21062" y="21159"/>
                      <a:pt x="26502" y="16584"/>
                      <a:pt x="27882" y="10472"/>
                    </a:cubicBezTo>
                    <a:cubicBezTo>
                      <a:pt x="27887" y="10449"/>
                      <a:pt x="27873" y="10426"/>
                      <a:pt x="27854" y="10417"/>
                    </a:cubicBezTo>
                    <a:cubicBezTo>
                      <a:pt x="19432" y="6741"/>
                      <a:pt x="10903" y="3268"/>
                      <a:pt x="2273" y="4"/>
                    </a:cubicBezTo>
                    <a:cubicBezTo>
                      <a:pt x="2249" y="-6"/>
                      <a:pt x="2226" y="4"/>
                      <a:pt x="2212" y="22"/>
                    </a:cubicBezTo>
                    <a:cubicBezTo>
                      <a:pt x="388" y="2837"/>
                      <a:pt x="-459" y="6347"/>
                      <a:pt x="249" y="10088"/>
                    </a:cubicBezTo>
                    <a:cubicBezTo>
                      <a:pt x="1499" y="16649"/>
                      <a:pt x="7644" y="21159"/>
                      <a:pt x="14325" y="21159"/>
                    </a:cubicBezTo>
                    <a:close/>
                  </a:path>
                </a:pathLst>
              </a:custGeom>
              <a:solidFill>
                <a:srgbClr val="CCCCCC"/>
              </a:solidFill>
              <a:ln w="4624" cap="flat">
                <a:noFill/>
                <a:prstDash val="solid"/>
                <a:miter/>
              </a:ln>
            </p:spPr>
            <p:txBody>
              <a:bodyPr anchor="ctr"/>
              <a:lstStyle/>
              <a:p>
                <a:endParaRPr lang="en-US"/>
              </a:p>
            </p:txBody>
          </p:sp>
          <p:sp>
            <p:nvSpPr>
              <p:cNvPr id="22" name="Freeform: Shape 21">
                <a:extLst>
                  <a:ext uri="{FF2B5EF4-FFF2-40B4-BE49-F238E27FC236}">
                    <a16:creationId xmlns:a16="http://schemas.microsoft.com/office/drawing/2014/main" id="{B2C82E5F-A329-75BC-5527-F336706580C8}"/>
                  </a:ext>
                </a:extLst>
              </p:cNvPr>
              <p:cNvSpPr/>
              <p:nvPr/>
            </p:nvSpPr>
            <p:spPr>
              <a:xfrm>
                <a:off x="10953142" y="307335"/>
                <a:ext cx="28234" cy="27401"/>
              </a:xfrm>
              <a:custGeom>
                <a:avLst/>
                <a:gdLst>
                  <a:gd name="connsiteX0" fmla="*/ 14534 w 28234"/>
                  <a:gd name="connsiteY0" fmla="*/ 0 h 27401"/>
                  <a:gd name="connsiteX1" fmla="*/ 13701 w 28234"/>
                  <a:gd name="connsiteY1" fmla="*/ 0 h 27401"/>
                  <a:gd name="connsiteX2" fmla="*/ 0 w 28234"/>
                  <a:gd name="connsiteY2" fmla="*/ 13701 h 27401"/>
                  <a:gd name="connsiteX3" fmla="*/ 13701 w 28234"/>
                  <a:gd name="connsiteY3" fmla="*/ 27401 h 27401"/>
                  <a:gd name="connsiteX4" fmla="*/ 14534 w 28234"/>
                  <a:gd name="connsiteY4" fmla="*/ 27401 h 27401"/>
                  <a:gd name="connsiteX5" fmla="*/ 28235 w 28234"/>
                  <a:gd name="connsiteY5" fmla="*/ 13701 h 27401"/>
                  <a:gd name="connsiteX6" fmla="*/ 14534 w 28234"/>
                  <a:gd name="connsiteY6" fmla="*/ 0 h 2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 h="27401">
                    <a:moveTo>
                      <a:pt x="14534" y="0"/>
                    </a:moveTo>
                    <a:lnTo>
                      <a:pt x="13701" y="0"/>
                    </a:lnTo>
                    <a:cubicBezTo>
                      <a:pt x="6135" y="0"/>
                      <a:pt x="0" y="6135"/>
                      <a:pt x="0" y="13701"/>
                    </a:cubicBezTo>
                    <a:cubicBezTo>
                      <a:pt x="0" y="21266"/>
                      <a:pt x="6135" y="27401"/>
                      <a:pt x="13701" y="27401"/>
                    </a:cubicBezTo>
                    <a:lnTo>
                      <a:pt x="14534" y="27401"/>
                    </a:lnTo>
                    <a:cubicBezTo>
                      <a:pt x="22104" y="27401"/>
                      <a:pt x="28235" y="21266"/>
                      <a:pt x="28235" y="13701"/>
                    </a:cubicBezTo>
                    <a:cubicBezTo>
                      <a:pt x="28235" y="6135"/>
                      <a:pt x="22100" y="0"/>
                      <a:pt x="14534" y="0"/>
                    </a:cubicBezTo>
                    <a:close/>
                  </a:path>
                </a:pathLst>
              </a:custGeom>
              <a:solidFill>
                <a:srgbClr val="CCCCCC"/>
              </a:solidFill>
              <a:ln w="4624" cap="flat">
                <a:noFill/>
                <a:prstDash val="solid"/>
                <a:miter/>
              </a:ln>
            </p:spPr>
            <p:txBody>
              <a:bodyPr anchor="ctr"/>
              <a:lstStyle/>
              <a:p>
                <a:endParaRPr lang="en-US"/>
              </a:p>
            </p:txBody>
          </p:sp>
          <p:sp>
            <p:nvSpPr>
              <p:cNvPr id="23" name="Freeform: Shape 22">
                <a:extLst>
                  <a:ext uri="{FF2B5EF4-FFF2-40B4-BE49-F238E27FC236}">
                    <a16:creationId xmlns:a16="http://schemas.microsoft.com/office/drawing/2014/main" id="{6654B74A-1CAA-8B9F-B132-827A7F95BBA0}"/>
                  </a:ext>
                </a:extLst>
              </p:cNvPr>
              <p:cNvSpPr/>
              <p:nvPr/>
            </p:nvSpPr>
            <p:spPr>
              <a:xfrm>
                <a:off x="10991017" y="307335"/>
                <a:ext cx="28234" cy="27401"/>
              </a:xfrm>
              <a:custGeom>
                <a:avLst/>
                <a:gdLst>
                  <a:gd name="connsiteX0" fmla="*/ 14534 w 28234"/>
                  <a:gd name="connsiteY0" fmla="*/ 0 h 27401"/>
                  <a:gd name="connsiteX1" fmla="*/ 13701 w 28234"/>
                  <a:gd name="connsiteY1" fmla="*/ 0 h 27401"/>
                  <a:gd name="connsiteX2" fmla="*/ 0 w 28234"/>
                  <a:gd name="connsiteY2" fmla="*/ 13701 h 27401"/>
                  <a:gd name="connsiteX3" fmla="*/ 13701 w 28234"/>
                  <a:gd name="connsiteY3" fmla="*/ 27401 h 27401"/>
                  <a:gd name="connsiteX4" fmla="*/ 14534 w 28234"/>
                  <a:gd name="connsiteY4" fmla="*/ 27401 h 27401"/>
                  <a:gd name="connsiteX5" fmla="*/ 28235 w 28234"/>
                  <a:gd name="connsiteY5" fmla="*/ 13701 h 27401"/>
                  <a:gd name="connsiteX6" fmla="*/ 14534 w 28234"/>
                  <a:gd name="connsiteY6" fmla="*/ 0 h 2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 h="27401">
                    <a:moveTo>
                      <a:pt x="14534" y="0"/>
                    </a:moveTo>
                    <a:lnTo>
                      <a:pt x="13701" y="0"/>
                    </a:lnTo>
                    <a:cubicBezTo>
                      <a:pt x="6135" y="0"/>
                      <a:pt x="0" y="6135"/>
                      <a:pt x="0" y="13701"/>
                    </a:cubicBezTo>
                    <a:cubicBezTo>
                      <a:pt x="0" y="21266"/>
                      <a:pt x="6135" y="27401"/>
                      <a:pt x="13701" y="27401"/>
                    </a:cubicBezTo>
                    <a:lnTo>
                      <a:pt x="14534" y="27401"/>
                    </a:lnTo>
                    <a:cubicBezTo>
                      <a:pt x="22104" y="27401"/>
                      <a:pt x="28235" y="21266"/>
                      <a:pt x="28235" y="13701"/>
                    </a:cubicBezTo>
                    <a:cubicBezTo>
                      <a:pt x="28235" y="6135"/>
                      <a:pt x="22100" y="0"/>
                      <a:pt x="14534" y="0"/>
                    </a:cubicBezTo>
                    <a:close/>
                  </a:path>
                </a:pathLst>
              </a:custGeom>
              <a:solidFill>
                <a:srgbClr val="CCCCCC"/>
              </a:solidFill>
              <a:ln w="4624" cap="flat">
                <a:noFill/>
                <a:prstDash val="solid"/>
                <a:miter/>
              </a:ln>
            </p:spPr>
            <p:txBody>
              <a:bodyPr anchor="ctr"/>
              <a:lstStyle/>
              <a:p>
                <a:endParaRPr lang="en-US"/>
              </a:p>
            </p:txBody>
          </p:sp>
          <p:sp>
            <p:nvSpPr>
              <p:cNvPr id="24" name="Freeform: Shape 23">
                <a:extLst>
                  <a:ext uri="{FF2B5EF4-FFF2-40B4-BE49-F238E27FC236}">
                    <a16:creationId xmlns:a16="http://schemas.microsoft.com/office/drawing/2014/main" id="{75BD772C-D4C5-9030-22D5-3C2D2D3170B8}"/>
                  </a:ext>
                </a:extLst>
              </p:cNvPr>
              <p:cNvSpPr/>
              <p:nvPr/>
            </p:nvSpPr>
            <p:spPr>
              <a:xfrm>
                <a:off x="11104641" y="307339"/>
                <a:ext cx="28234" cy="27401"/>
              </a:xfrm>
              <a:custGeom>
                <a:avLst/>
                <a:gdLst>
                  <a:gd name="connsiteX0" fmla="*/ 13701 w 28234"/>
                  <a:gd name="connsiteY0" fmla="*/ 27401 h 27401"/>
                  <a:gd name="connsiteX1" fmla="*/ 14534 w 28234"/>
                  <a:gd name="connsiteY1" fmla="*/ 27401 h 27401"/>
                  <a:gd name="connsiteX2" fmla="*/ 28235 w 28234"/>
                  <a:gd name="connsiteY2" fmla="*/ 13701 h 27401"/>
                  <a:gd name="connsiteX3" fmla="*/ 14534 w 28234"/>
                  <a:gd name="connsiteY3" fmla="*/ 0 h 27401"/>
                  <a:gd name="connsiteX4" fmla="*/ 13701 w 28234"/>
                  <a:gd name="connsiteY4" fmla="*/ 0 h 27401"/>
                  <a:gd name="connsiteX5" fmla="*/ 0 w 28234"/>
                  <a:gd name="connsiteY5" fmla="*/ 13701 h 27401"/>
                  <a:gd name="connsiteX6" fmla="*/ 13701 w 28234"/>
                  <a:gd name="connsiteY6" fmla="*/ 27401 h 2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 h="27401">
                    <a:moveTo>
                      <a:pt x="13701" y="27401"/>
                    </a:moveTo>
                    <a:lnTo>
                      <a:pt x="14534" y="27401"/>
                    </a:lnTo>
                    <a:cubicBezTo>
                      <a:pt x="22104" y="27401"/>
                      <a:pt x="28235" y="21266"/>
                      <a:pt x="28235" y="13701"/>
                    </a:cubicBezTo>
                    <a:cubicBezTo>
                      <a:pt x="28235" y="6135"/>
                      <a:pt x="22100" y="0"/>
                      <a:pt x="14534" y="0"/>
                    </a:cubicBezTo>
                    <a:lnTo>
                      <a:pt x="13701" y="0"/>
                    </a:lnTo>
                    <a:cubicBezTo>
                      <a:pt x="6135" y="0"/>
                      <a:pt x="0" y="6135"/>
                      <a:pt x="0" y="13701"/>
                    </a:cubicBezTo>
                    <a:cubicBezTo>
                      <a:pt x="-5" y="21266"/>
                      <a:pt x="6130" y="27401"/>
                      <a:pt x="13701" y="27401"/>
                    </a:cubicBezTo>
                    <a:close/>
                  </a:path>
                </a:pathLst>
              </a:custGeom>
              <a:solidFill>
                <a:srgbClr val="CCCCCC"/>
              </a:solidFill>
              <a:ln w="4624" cap="flat">
                <a:noFill/>
                <a:prstDash val="solid"/>
                <a:miter/>
              </a:ln>
            </p:spPr>
            <p:txBody>
              <a:bodyPr anchor="ctr"/>
              <a:lstStyle/>
              <a:p>
                <a:endParaRPr lang="en-US"/>
              </a:p>
            </p:txBody>
          </p:sp>
          <p:sp>
            <p:nvSpPr>
              <p:cNvPr id="25" name="Freeform: Shape 24">
                <a:extLst>
                  <a:ext uri="{FF2B5EF4-FFF2-40B4-BE49-F238E27FC236}">
                    <a16:creationId xmlns:a16="http://schemas.microsoft.com/office/drawing/2014/main" id="{0055DBE7-3B2E-A7B7-6F22-46CCE55ADA44}"/>
                  </a:ext>
                </a:extLst>
              </p:cNvPr>
              <p:cNvSpPr/>
              <p:nvPr/>
            </p:nvSpPr>
            <p:spPr>
              <a:xfrm>
                <a:off x="10801995" y="313586"/>
                <a:ext cx="27885" cy="21154"/>
              </a:xfrm>
              <a:custGeom>
                <a:avLst/>
                <a:gdLst>
                  <a:gd name="connsiteX0" fmla="*/ 13350 w 27885"/>
                  <a:gd name="connsiteY0" fmla="*/ 21154 h 21154"/>
                  <a:gd name="connsiteX1" fmla="*/ 13572 w 27885"/>
                  <a:gd name="connsiteY1" fmla="*/ 21154 h 21154"/>
                  <a:gd name="connsiteX2" fmla="*/ 27634 w 27885"/>
                  <a:gd name="connsiteY2" fmla="*/ 10088 h 21154"/>
                  <a:gd name="connsiteX3" fmla="*/ 25671 w 27885"/>
                  <a:gd name="connsiteY3" fmla="*/ 22 h 21154"/>
                  <a:gd name="connsiteX4" fmla="*/ 25611 w 27885"/>
                  <a:gd name="connsiteY4" fmla="*/ 4 h 21154"/>
                  <a:gd name="connsiteX5" fmla="*/ 29 w 27885"/>
                  <a:gd name="connsiteY5" fmla="*/ 10417 h 21154"/>
                  <a:gd name="connsiteX6" fmla="*/ 1 w 27885"/>
                  <a:gd name="connsiteY6" fmla="*/ 10472 h 21154"/>
                  <a:gd name="connsiteX7" fmla="*/ 13350 w 27885"/>
                  <a:gd name="connsiteY7" fmla="*/ 21154 h 2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5" h="21154">
                    <a:moveTo>
                      <a:pt x="13350" y="21154"/>
                    </a:moveTo>
                    <a:lnTo>
                      <a:pt x="13572" y="21154"/>
                    </a:lnTo>
                    <a:cubicBezTo>
                      <a:pt x="20249" y="21154"/>
                      <a:pt x="26388" y="16649"/>
                      <a:pt x="27634" y="10088"/>
                    </a:cubicBezTo>
                    <a:cubicBezTo>
                      <a:pt x="28347" y="6347"/>
                      <a:pt x="27500" y="2837"/>
                      <a:pt x="25671" y="22"/>
                    </a:cubicBezTo>
                    <a:cubicBezTo>
                      <a:pt x="25657" y="4"/>
                      <a:pt x="25634" y="-6"/>
                      <a:pt x="25611" y="4"/>
                    </a:cubicBezTo>
                    <a:cubicBezTo>
                      <a:pt x="16975" y="3268"/>
                      <a:pt x="8447" y="6741"/>
                      <a:pt x="29" y="10417"/>
                    </a:cubicBezTo>
                    <a:cubicBezTo>
                      <a:pt x="6" y="10426"/>
                      <a:pt x="-3" y="10449"/>
                      <a:pt x="1" y="10472"/>
                    </a:cubicBezTo>
                    <a:cubicBezTo>
                      <a:pt x="1376" y="16580"/>
                      <a:pt x="6821" y="21154"/>
                      <a:pt x="13350" y="21154"/>
                    </a:cubicBezTo>
                    <a:close/>
                  </a:path>
                </a:pathLst>
              </a:custGeom>
              <a:solidFill>
                <a:srgbClr val="CCCCCC"/>
              </a:solidFill>
              <a:ln w="4624" cap="flat">
                <a:noFill/>
                <a:prstDash val="solid"/>
                <a:miter/>
              </a:ln>
            </p:spPr>
            <p:txBody>
              <a:bodyPr anchor="ctr"/>
              <a:lstStyle/>
              <a:p>
                <a:endParaRPr lang="en-US"/>
              </a:p>
            </p:txBody>
          </p:sp>
          <p:sp>
            <p:nvSpPr>
              <p:cNvPr id="26" name="Freeform: Shape 25">
                <a:extLst>
                  <a:ext uri="{FF2B5EF4-FFF2-40B4-BE49-F238E27FC236}">
                    <a16:creationId xmlns:a16="http://schemas.microsoft.com/office/drawing/2014/main" id="{56A4F897-71EC-F6AF-D109-8F208A67F47B}"/>
                  </a:ext>
                </a:extLst>
              </p:cNvPr>
              <p:cNvSpPr/>
              <p:nvPr/>
            </p:nvSpPr>
            <p:spPr>
              <a:xfrm>
                <a:off x="10839518" y="307335"/>
                <a:ext cx="28234" cy="27401"/>
              </a:xfrm>
              <a:custGeom>
                <a:avLst/>
                <a:gdLst>
                  <a:gd name="connsiteX0" fmla="*/ 14534 w 28234"/>
                  <a:gd name="connsiteY0" fmla="*/ 0 h 27401"/>
                  <a:gd name="connsiteX1" fmla="*/ 13701 w 28234"/>
                  <a:gd name="connsiteY1" fmla="*/ 0 h 27401"/>
                  <a:gd name="connsiteX2" fmla="*/ 0 w 28234"/>
                  <a:gd name="connsiteY2" fmla="*/ 13701 h 27401"/>
                  <a:gd name="connsiteX3" fmla="*/ 13701 w 28234"/>
                  <a:gd name="connsiteY3" fmla="*/ 27401 h 27401"/>
                  <a:gd name="connsiteX4" fmla="*/ 14534 w 28234"/>
                  <a:gd name="connsiteY4" fmla="*/ 27401 h 27401"/>
                  <a:gd name="connsiteX5" fmla="*/ 28235 w 28234"/>
                  <a:gd name="connsiteY5" fmla="*/ 13701 h 27401"/>
                  <a:gd name="connsiteX6" fmla="*/ 14534 w 28234"/>
                  <a:gd name="connsiteY6" fmla="*/ 0 h 2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 h="27401">
                    <a:moveTo>
                      <a:pt x="14534" y="0"/>
                    </a:moveTo>
                    <a:lnTo>
                      <a:pt x="13701" y="0"/>
                    </a:lnTo>
                    <a:cubicBezTo>
                      <a:pt x="6135" y="0"/>
                      <a:pt x="0" y="6135"/>
                      <a:pt x="0" y="13701"/>
                    </a:cubicBezTo>
                    <a:cubicBezTo>
                      <a:pt x="0" y="21266"/>
                      <a:pt x="6135" y="27401"/>
                      <a:pt x="13701" y="27401"/>
                    </a:cubicBezTo>
                    <a:lnTo>
                      <a:pt x="14534" y="27401"/>
                    </a:lnTo>
                    <a:cubicBezTo>
                      <a:pt x="22104" y="27401"/>
                      <a:pt x="28235" y="21266"/>
                      <a:pt x="28235" y="13701"/>
                    </a:cubicBezTo>
                    <a:cubicBezTo>
                      <a:pt x="28235" y="6135"/>
                      <a:pt x="22100" y="0"/>
                      <a:pt x="14534" y="0"/>
                    </a:cubicBezTo>
                    <a:close/>
                  </a:path>
                </a:pathLst>
              </a:custGeom>
              <a:solidFill>
                <a:srgbClr val="CCCCCC"/>
              </a:solidFill>
              <a:ln w="4624" cap="flat">
                <a:noFill/>
                <a:prstDash val="solid"/>
                <a:miter/>
              </a:ln>
            </p:spPr>
            <p:txBody>
              <a:bodyPr anchor="ctr"/>
              <a:lstStyle/>
              <a:p>
                <a:endParaRPr lang="en-US"/>
              </a:p>
            </p:txBody>
          </p:sp>
          <p:sp>
            <p:nvSpPr>
              <p:cNvPr id="27" name="Freeform: Shape 26">
                <a:extLst>
                  <a:ext uri="{FF2B5EF4-FFF2-40B4-BE49-F238E27FC236}">
                    <a16:creationId xmlns:a16="http://schemas.microsoft.com/office/drawing/2014/main" id="{B99E20FE-5404-DFD5-6119-32FAF3F03910}"/>
                  </a:ext>
                </a:extLst>
              </p:cNvPr>
              <p:cNvSpPr/>
              <p:nvPr/>
            </p:nvSpPr>
            <p:spPr>
              <a:xfrm>
                <a:off x="10915263" y="307335"/>
                <a:ext cx="28234" cy="27401"/>
              </a:xfrm>
              <a:custGeom>
                <a:avLst/>
                <a:gdLst>
                  <a:gd name="connsiteX0" fmla="*/ 14534 w 28234"/>
                  <a:gd name="connsiteY0" fmla="*/ 0 h 27401"/>
                  <a:gd name="connsiteX1" fmla="*/ 13701 w 28234"/>
                  <a:gd name="connsiteY1" fmla="*/ 0 h 27401"/>
                  <a:gd name="connsiteX2" fmla="*/ 0 w 28234"/>
                  <a:gd name="connsiteY2" fmla="*/ 13701 h 27401"/>
                  <a:gd name="connsiteX3" fmla="*/ 13701 w 28234"/>
                  <a:gd name="connsiteY3" fmla="*/ 27401 h 27401"/>
                  <a:gd name="connsiteX4" fmla="*/ 14534 w 28234"/>
                  <a:gd name="connsiteY4" fmla="*/ 27401 h 27401"/>
                  <a:gd name="connsiteX5" fmla="*/ 28235 w 28234"/>
                  <a:gd name="connsiteY5" fmla="*/ 13701 h 27401"/>
                  <a:gd name="connsiteX6" fmla="*/ 14534 w 28234"/>
                  <a:gd name="connsiteY6" fmla="*/ 0 h 2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 h="27401">
                    <a:moveTo>
                      <a:pt x="14534" y="0"/>
                    </a:moveTo>
                    <a:lnTo>
                      <a:pt x="13701" y="0"/>
                    </a:lnTo>
                    <a:cubicBezTo>
                      <a:pt x="6135" y="0"/>
                      <a:pt x="0" y="6135"/>
                      <a:pt x="0" y="13701"/>
                    </a:cubicBezTo>
                    <a:cubicBezTo>
                      <a:pt x="0" y="21266"/>
                      <a:pt x="6135" y="27401"/>
                      <a:pt x="13701" y="27401"/>
                    </a:cubicBezTo>
                    <a:lnTo>
                      <a:pt x="14534" y="27401"/>
                    </a:lnTo>
                    <a:cubicBezTo>
                      <a:pt x="22104" y="27401"/>
                      <a:pt x="28235" y="21266"/>
                      <a:pt x="28235" y="13701"/>
                    </a:cubicBezTo>
                    <a:cubicBezTo>
                      <a:pt x="28239" y="6135"/>
                      <a:pt x="22104" y="0"/>
                      <a:pt x="14534" y="0"/>
                    </a:cubicBezTo>
                    <a:close/>
                  </a:path>
                </a:pathLst>
              </a:custGeom>
              <a:solidFill>
                <a:srgbClr val="CCCCCC"/>
              </a:solidFill>
              <a:ln w="4624" cap="flat">
                <a:noFill/>
                <a:prstDash val="solid"/>
                <a:miter/>
              </a:ln>
            </p:spPr>
            <p:txBody>
              <a:bodyPr anchor="ctr"/>
              <a:lstStyle/>
              <a:p>
                <a:endParaRPr lang="en-US"/>
              </a:p>
            </p:txBody>
          </p:sp>
          <p:sp>
            <p:nvSpPr>
              <p:cNvPr id="28" name="Freeform: Shape 27">
                <a:extLst>
                  <a:ext uri="{FF2B5EF4-FFF2-40B4-BE49-F238E27FC236}">
                    <a16:creationId xmlns:a16="http://schemas.microsoft.com/office/drawing/2014/main" id="{61DC5DA2-3F84-CBF4-991D-A1D7A3D50ABC}"/>
                  </a:ext>
                </a:extLst>
              </p:cNvPr>
              <p:cNvSpPr/>
              <p:nvPr/>
            </p:nvSpPr>
            <p:spPr>
              <a:xfrm>
                <a:off x="11142511" y="307339"/>
                <a:ext cx="28234" cy="27401"/>
              </a:xfrm>
              <a:custGeom>
                <a:avLst/>
                <a:gdLst>
                  <a:gd name="connsiteX0" fmla="*/ 13701 w 28234"/>
                  <a:gd name="connsiteY0" fmla="*/ 27401 h 27401"/>
                  <a:gd name="connsiteX1" fmla="*/ 14534 w 28234"/>
                  <a:gd name="connsiteY1" fmla="*/ 27401 h 27401"/>
                  <a:gd name="connsiteX2" fmla="*/ 28235 w 28234"/>
                  <a:gd name="connsiteY2" fmla="*/ 13701 h 27401"/>
                  <a:gd name="connsiteX3" fmla="*/ 14534 w 28234"/>
                  <a:gd name="connsiteY3" fmla="*/ 0 h 27401"/>
                  <a:gd name="connsiteX4" fmla="*/ 13701 w 28234"/>
                  <a:gd name="connsiteY4" fmla="*/ 0 h 27401"/>
                  <a:gd name="connsiteX5" fmla="*/ 0 w 28234"/>
                  <a:gd name="connsiteY5" fmla="*/ 13701 h 27401"/>
                  <a:gd name="connsiteX6" fmla="*/ 13701 w 28234"/>
                  <a:gd name="connsiteY6" fmla="*/ 27401 h 2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 h="27401">
                    <a:moveTo>
                      <a:pt x="13701" y="27401"/>
                    </a:moveTo>
                    <a:lnTo>
                      <a:pt x="14534" y="27401"/>
                    </a:lnTo>
                    <a:cubicBezTo>
                      <a:pt x="22104" y="27401"/>
                      <a:pt x="28235" y="21266"/>
                      <a:pt x="28235" y="13701"/>
                    </a:cubicBezTo>
                    <a:cubicBezTo>
                      <a:pt x="28235" y="6135"/>
                      <a:pt x="22100" y="0"/>
                      <a:pt x="14534" y="0"/>
                    </a:cubicBezTo>
                    <a:lnTo>
                      <a:pt x="13701" y="0"/>
                    </a:lnTo>
                    <a:cubicBezTo>
                      <a:pt x="6135" y="0"/>
                      <a:pt x="0" y="6135"/>
                      <a:pt x="0" y="13701"/>
                    </a:cubicBezTo>
                    <a:cubicBezTo>
                      <a:pt x="0" y="21266"/>
                      <a:pt x="6135" y="27401"/>
                      <a:pt x="13701" y="27401"/>
                    </a:cubicBezTo>
                    <a:close/>
                  </a:path>
                </a:pathLst>
              </a:custGeom>
              <a:solidFill>
                <a:srgbClr val="CCCCCC"/>
              </a:solidFill>
              <a:ln w="4624" cap="flat">
                <a:noFill/>
                <a:prstDash val="solid"/>
                <a:miter/>
              </a:ln>
            </p:spPr>
            <p:txBody>
              <a:bodyPr anchor="ctr"/>
              <a:lstStyle/>
              <a:p>
                <a:endParaRPr lang="en-US"/>
              </a:p>
            </p:txBody>
          </p:sp>
          <p:sp>
            <p:nvSpPr>
              <p:cNvPr id="29" name="Freeform: Shape 28">
                <a:extLst>
                  <a:ext uri="{FF2B5EF4-FFF2-40B4-BE49-F238E27FC236}">
                    <a16:creationId xmlns:a16="http://schemas.microsoft.com/office/drawing/2014/main" id="{149F7C03-6CAC-3679-6A3D-E59951DFA49D}"/>
                  </a:ext>
                </a:extLst>
              </p:cNvPr>
              <p:cNvSpPr/>
              <p:nvPr/>
            </p:nvSpPr>
            <p:spPr>
              <a:xfrm>
                <a:off x="11028887" y="307335"/>
                <a:ext cx="28234" cy="27401"/>
              </a:xfrm>
              <a:custGeom>
                <a:avLst/>
                <a:gdLst>
                  <a:gd name="connsiteX0" fmla="*/ 14534 w 28234"/>
                  <a:gd name="connsiteY0" fmla="*/ 0 h 27401"/>
                  <a:gd name="connsiteX1" fmla="*/ 13701 w 28234"/>
                  <a:gd name="connsiteY1" fmla="*/ 0 h 27401"/>
                  <a:gd name="connsiteX2" fmla="*/ 0 w 28234"/>
                  <a:gd name="connsiteY2" fmla="*/ 13701 h 27401"/>
                  <a:gd name="connsiteX3" fmla="*/ 13701 w 28234"/>
                  <a:gd name="connsiteY3" fmla="*/ 27401 h 27401"/>
                  <a:gd name="connsiteX4" fmla="*/ 14534 w 28234"/>
                  <a:gd name="connsiteY4" fmla="*/ 27401 h 27401"/>
                  <a:gd name="connsiteX5" fmla="*/ 28235 w 28234"/>
                  <a:gd name="connsiteY5" fmla="*/ 13701 h 27401"/>
                  <a:gd name="connsiteX6" fmla="*/ 14534 w 28234"/>
                  <a:gd name="connsiteY6" fmla="*/ 0 h 2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 h="27401">
                    <a:moveTo>
                      <a:pt x="14534" y="0"/>
                    </a:moveTo>
                    <a:lnTo>
                      <a:pt x="13701" y="0"/>
                    </a:lnTo>
                    <a:cubicBezTo>
                      <a:pt x="6135" y="0"/>
                      <a:pt x="0" y="6135"/>
                      <a:pt x="0" y="13701"/>
                    </a:cubicBezTo>
                    <a:cubicBezTo>
                      <a:pt x="0" y="21266"/>
                      <a:pt x="6135" y="27401"/>
                      <a:pt x="13701" y="27401"/>
                    </a:cubicBezTo>
                    <a:lnTo>
                      <a:pt x="14534" y="27401"/>
                    </a:lnTo>
                    <a:cubicBezTo>
                      <a:pt x="22104" y="27401"/>
                      <a:pt x="28235" y="21266"/>
                      <a:pt x="28235" y="13701"/>
                    </a:cubicBezTo>
                    <a:cubicBezTo>
                      <a:pt x="28239" y="6135"/>
                      <a:pt x="22104" y="0"/>
                      <a:pt x="14534" y="0"/>
                    </a:cubicBezTo>
                    <a:close/>
                  </a:path>
                </a:pathLst>
              </a:custGeom>
              <a:solidFill>
                <a:srgbClr val="CCCCCC"/>
              </a:solidFill>
              <a:ln w="4624" cap="flat">
                <a:noFill/>
                <a:prstDash val="solid"/>
                <a:miter/>
              </a:ln>
            </p:spPr>
            <p:txBody>
              <a:bodyPr anchor="ctr"/>
              <a:lstStyle/>
              <a:p>
                <a:endParaRPr lang="en-US"/>
              </a:p>
            </p:txBody>
          </p:sp>
          <p:sp>
            <p:nvSpPr>
              <p:cNvPr id="30" name="Freeform: Shape 29">
                <a:extLst>
                  <a:ext uri="{FF2B5EF4-FFF2-40B4-BE49-F238E27FC236}">
                    <a16:creationId xmlns:a16="http://schemas.microsoft.com/office/drawing/2014/main" id="{7F99CA8F-6953-B774-3FCB-77910AD9D780}"/>
                  </a:ext>
                </a:extLst>
              </p:cNvPr>
              <p:cNvSpPr/>
              <p:nvPr/>
            </p:nvSpPr>
            <p:spPr>
              <a:xfrm>
                <a:off x="11180385" y="307339"/>
                <a:ext cx="28234" cy="27401"/>
              </a:xfrm>
              <a:custGeom>
                <a:avLst/>
                <a:gdLst>
                  <a:gd name="connsiteX0" fmla="*/ 13701 w 28234"/>
                  <a:gd name="connsiteY0" fmla="*/ 27401 h 27401"/>
                  <a:gd name="connsiteX1" fmla="*/ 14534 w 28234"/>
                  <a:gd name="connsiteY1" fmla="*/ 27401 h 27401"/>
                  <a:gd name="connsiteX2" fmla="*/ 28235 w 28234"/>
                  <a:gd name="connsiteY2" fmla="*/ 13701 h 27401"/>
                  <a:gd name="connsiteX3" fmla="*/ 14534 w 28234"/>
                  <a:gd name="connsiteY3" fmla="*/ 0 h 27401"/>
                  <a:gd name="connsiteX4" fmla="*/ 13701 w 28234"/>
                  <a:gd name="connsiteY4" fmla="*/ 0 h 27401"/>
                  <a:gd name="connsiteX5" fmla="*/ 0 w 28234"/>
                  <a:gd name="connsiteY5" fmla="*/ 13701 h 27401"/>
                  <a:gd name="connsiteX6" fmla="*/ 13701 w 28234"/>
                  <a:gd name="connsiteY6" fmla="*/ 27401 h 2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 h="27401">
                    <a:moveTo>
                      <a:pt x="13701" y="27401"/>
                    </a:moveTo>
                    <a:lnTo>
                      <a:pt x="14534" y="27401"/>
                    </a:lnTo>
                    <a:cubicBezTo>
                      <a:pt x="22104" y="27401"/>
                      <a:pt x="28235" y="21266"/>
                      <a:pt x="28235" y="13701"/>
                    </a:cubicBezTo>
                    <a:cubicBezTo>
                      <a:pt x="28235" y="6135"/>
                      <a:pt x="22100" y="0"/>
                      <a:pt x="14534" y="0"/>
                    </a:cubicBezTo>
                    <a:lnTo>
                      <a:pt x="13701" y="0"/>
                    </a:lnTo>
                    <a:cubicBezTo>
                      <a:pt x="6135" y="0"/>
                      <a:pt x="0" y="6135"/>
                      <a:pt x="0" y="13701"/>
                    </a:cubicBezTo>
                    <a:cubicBezTo>
                      <a:pt x="0" y="21266"/>
                      <a:pt x="6135" y="27401"/>
                      <a:pt x="13701" y="27401"/>
                    </a:cubicBezTo>
                    <a:close/>
                  </a:path>
                </a:pathLst>
              </a:custGeom>
              <a:solidFill>
                <a:srgbClr val="CCCCCC"/>
              </a:solidFill>
              <a:ln w="4624" cap="flat">
                <a:noFill/>
                <a:prstDash val="solid"/>
                <a:miter/>
              </a:ln>
            </p:spPr>
            <p:txBody>
              <a:bodyPr anchor="ctr"/>
              <a:lstStyle/>
              <a:p>
                <a:endParaRPr lang="en-US"/>
              </a:p>
            </p:txBody>
          </p:sp>
          <p:sp>
            <p:nvSpPr>
              <p:cNvPr id="31" name="Freeform: Shape 30">
                <a:extLst>
                  <a:ext uri="{FF2B5EF4-FFF2-40B4-BE49-F238E27FC236}">
                    <a16:creationId xmlns:a16="http://schemas.microsoft.com/office/drawing/2014/main" id="{809FFF9A-8E5E-72D7-8E5A-02C4C6A43187}"/>
                  </a:ext>
                </a:extLst>
              </p:cNvPr>
              <p:cNvSpPr/>
              <p:nvPr/>
            </p:nvSpPr>
            <p:spPr>
              <a:xfrm>
                <a:off x="11066766" y="307335"/>
                <a:ext cx="28234" cy="27401"/>
              </a:xfrm>
              <a:custGeom>
                <a:avLst/>
                <a:gdLst>
                  <a:gd name="connsiteX0" fmla="*/ 14534 w 28234"/>
                  <a:gd name="connsiteY0" fmla="*/ 0 h 27401"/>
                  <a:gd name="connsiteX1" fmla="*/ 13701 w 28234"/>
                  <a:gd name="connsiteY1" fmla="*/ 0 h 27401"/>
                  <a:gd name="connsiteX2" fmla="*/ 0 w 28234"/>
                  <a:gd name="connsiteY2" fmla="*/ 13701 h 27401"/>
                  <a:gd name="connsiteX3" fmla="*/ 13701 w 28234"/>
                  <a:gd name="connsiteY3" fmla="*/ 27401 h 27401"/>
                  <a:gd name="connsiteX4" fmla="*/ 14534 w 28234"/>
                  <a:gd name="connsiteY4" fmla="*/ 27401 h 27401"/>
                  <a:gd name="connsiteX5" fmla="*/ 28235 w 28234"/>
                  <a:gd name="connsiteY5" fmla="*/ 13701 h 27401"/>
                  <a:gd name="connsiteX6" fmla="*/ 14534 w 28234"/>
                  <a:gd name="connsiteY6" fmla="*/ 0 h 2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 h="27401">
                    <a:moveTo>
                      <a:pt x="14534" y="0"/>
                    </a:moveTo>
                    <a:lnTo>
                      <a:pt x="13701" y="0"/>
                    </a:lnTo>
                    <a:cubicBezTo>
                      <a:pt x="6135" y="0"/>
                      <a:pt x="0" y="6135"/>
                      <a:pt x="0" y="13701"/>
                    </a:cubicBezTo>
                    <a:cubicBezTo>
                      <a:pt x="0" y="21266"/>
                      <a:pt x="6135" y="27401"/>
                      <a:pt x="13701" y="27401"/>
                    </a:cubicBezTo>
                    <a:lnTo>
                      <a:pt x="14534" y="27401"/>
                    </a:lnTo>
                    <a:cubicBezTo>
                      <a:pt x="22104" y="27401"/>
                      <a:pt x="28235" y="21266"/>
                      <a:pt x="28235" y="13701"/>
                    </a:cubicBezTo>
                    <a:cubicBezTo>
                      <a:pt x="28235" y="6135"/>
                      <a:pt x="22100" y="0"/>
                      <a:pt x="14534" y="0"/>
                    </a:cubicBezTo>
                    <a:close/>
                  </a:path>
                </a:pathLst>
              </a:custGeom>
              <a:solidFill>
                <a:srgbClr val="CCCCCC"/>
              </a:solidFill>
              <a:ln w="4624" cap="flat">
                <a:noFill/>
                <a:prstDash val="solid"/>
                <a:miter/>
              </a:ln>
            </p:spPr>
            <p:txBody>
              <a:bodyPr anchor="ctr"/>
              <a:lstStyle/>
              <a:p>
                <a:endParaRPr lang="en-US"/>
              </a:p>
            </p:txBody>
          </p:sp>
          <p:sp>
            <p:nvSpPr>
              <p:cNvPr id="32" name="Freeform: Shape 31">
                <a:extLst>
                  <a:ext uri="{FF2B5EF4-FFF2-40B4-BE49-F238E27FC236}">
                    <a16:creationId xmlns:a16="http://schemas.microsoft.com/office/drawing/2014/main" id="{102B567A-68D9-F27F-B929-4CBCEA3D6F4A}"/>
                  </a:ext>
                </a:extLst>
              </p:cNvPr>
              <p:cNvSpPr/>
              <p:nvPr/>
            </p:nvSpPr>
            <p:spPr>
              <a:xfrm>
                <a:off x="11104826" y="336856"/>
                <a:ext cx="27864" cy="27030"/>
              </a:xfrm>
              <a:custGeom>
                <a:avLst/>
                <a:gdLst>
                  <a:gd name="connsiteX0" fmla="*/ 13515 w 27864"/>
                  <a:gd name="connsiteY0" fmla="*/ 27031 h 27030"/>
                  <a:gd name="connsiteX1" fmla="*/ 14349 w 27864"/>
                  <a:gd name="connsiteY1" fmla="*/ 27031 h 27030"/>
                  <a:gd name="connsiteX2" fmla="*/ 27864 w 27864"/>
                  <a:gd name="connsiteY2" fmla="*/ 13515 h 27030"/>
                  <a:gd name="connsiteX3" fmla="*/ 14349 w 27864"/>
                  <a:gd name="connsiteY3" fmla="*/ 0 h 27030"/>
                  <a:gd name="connsiteX4" fmla="*/ 13515 w 27864"/>
                  <a:gd name="connsiteY4" fmla="*/ 0 h 27030"/>
                  <a:gd name="connsiteX5" fmla="*/ 0 w 27864"/>
                  <a:gd name="connsiteY5" fmla="*/ 13515 h 27030"/>
                  <a:gd name="connsiteX6" fmla="*/ 13515 w 27864"/>
                  <a:gd name="connsiteY6" fmla="*/ 27031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64" h="27030">
                    <a:moveTo>
                      <a:pt x="13515" y="27031"/>
                    </a:moveTo>
                    <a:lnTo>
                      <a:pt x="14349" y="27031"/>
                    </a:lnTo>
                    <a:cubicBezTo>
                      <a:pt x="21813" y="27031"/>
                      <a:pt x="27864" y="20979"/>
                      <a:pt x="27864" y="13515"/>
                    </a:cubicBezTo>
                    <a:cubicBezTo>
                      <a:pt x="27864" y="6052"/>
                      <a:pt x="21813" y="0"/>
                      <a:pt x="14349" y="0"/>
                    </a:cubicBezTo>
                    <a:lnTo>
                      <a:pt x="13515" y="0"/>
                    </a:lnTo>
                    <a:cubicBezTo>
                      <a:pt x="6052" y="0"/>
                      <a:pt x="0" y="6052"/>
                      <a:pt x="0" y="13515"/>
                    </a:cubicBezTo>
                    <a:cubicBezTo>
                      <a:pt x="0" y="20979"/>
                      <a:pt x="6052" y="27031"/>
                      <a:pt x="13515" y="27031"/>
                    </a:cubicBezTo>
                    <a:close/>
                  </a:path>
                </a:pathLst>
              </a:custGeom>
              <a:solidFill>
                <a:srgbClr val="CCCCCC"/>
              </a:solidFill>
              <a:ln w="4624" cap="flat">
                <a:noFill/>
                <a:prstDash val="solid"/>
                <a:miter/>
              </a:ln>
            </p:spPr>
            <p:txBody>
              <a:bodyPr anchor="ctr"/>
              <a:lstStyle/>
              <a:p>
                <a:endParaRPr lang="en-US"/>
              </a:p>
            </p:txBody>
          </p:sp>
          <p:sp>
            <p:nvSpPr>
              <p:cNvPr id="33" name="Freeform: Shape 32">
                <a:extLst>
                  <a:ext uri="{FF2B5EF4-FFF2-40B4-BE49-F238E27FC236}">
                    <a16:creationId xmlns:a16="http://schemas.microsoft.com/office/drawing/2014/main" id="{82A32C7C-619C-8536-C971-46961ACF0AEB}"/>
                  </a:ext>
                </a:extLst>
              </p:cNvPr>
              <p:cNvSpPr/>
              <p:nvPr/>
            </p:nvSpPr>
            <p:spPr>
              <a:xfrm>
                <a:off x="11066951" y="336856"/>
                <a:ext cx="27864" cy="27030"/>
              </a:xfrm>
              <a:custGeom>
                <a:avLst/>
                <a:gdLst>
                  <a:gd name="connsiteX0" fmla="*/ 14349 w 27864"/>
                  <a:gd name="connsiteY0" fmla="*/ 0 h 27030"/>
                  <a:gd name="connsiteX1" fmla="*/ 13515 w 27864"/>
                  <a:gd name="connsiteY1" fmla="*/ 0 h 27030"/>
                  <a:gd name="connsiteX2" fmla="*/ 0 w 27864"/>
                  <a:gd name="connsiteY2" fmla="*/ 13515 h 27030"/>
                  <a:gd name="connsiteX3" fmla="*/ 13515 w 27864"/>
                  <a:gd name="connsiteY3" fmla="*/ 27031 h 27030"/>
                  <a:gd name="connsiteX4" fmla="*/ 14349 w 27864"/>
                  <a:gd name="connsiteY4" fmla="*/ 27031 h 27030"/>
                  <a:gd name="connsiteX5" fmla="*/ 27864 w 27864"/>
                  <a:gd name="connsiteY5" fmla="*/ 13515 h 27030"/>
                  <a:gd name="connsiteX6" fmla="*/ 14349 w 27864"/>
                  <a:gd name="connsiteY6" fmla="*/ 0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64" h="27030">
                    <a:moveTo>
                      <a:pt x="14349" y="0"/>
                    </a:moveTo>
                    <a:lnTo>
                      <a:pt x="13515" y="0"/>
                    </a:lnTo>
                    <a:cubicBezTo>
                      <a:pt x="6052" y="0"/>
                      <a:pt x="0" y="6052"/>
                      <a:pt x="0" y="13515"/>
                    </a:cubicBezTo>
                    <a:cubicBezTo>
                      <a:pt x="0" y="20979"/>
                      <a:pt x="6052" y="27031"/>
                      <a:pt x="13515" y="27031"/>
                    </a:cubicBezTo>
                    <a:lnTo>
                      <a:pt x="14349" y="27031"/>
                    </a:lnTo>
                    <a:cubicBezTo>
                      <a:pt x="21813" y="27031"/>
                      <a:pt x="27864" y="20979"/>
                      <a:pt x="27864" y="13515"/>
                    </a:cubicBezTo>
                    <a:cubicBezTo>
                      <a:pt x="27864" y="6052"/>
                      <a:pt x="21813" y="0"/>
                      <a:pt x="14349" y="0"/>
                    </a:cubicBezTo>
                    <a:close/>
                  </a:path>
                </a:pathLst>
              </a:custGeom>
              <a:solidFill>
                <a:srgbClr val="CCCCCC"/>
              </a:solidFill>
              <a:ln w="4624" cap="flat">
                <a:noFill/>
                <a:prstDash val="solid"/>
                <a:miter/>
              </a:ln>
            </p:spPr>
            <p:txBody>
              <a:bodyPr anchor="ctr"/>
              <a:lstStyle/>
              <a:p>
                <a:endParaRPr lang="en-US"/>
              </a:p>
            </p:txBody>
          </p:sp>
          <p:sp>
            <p:nvSpPr>
              <p:cNvPr id="34" name="Freeform: Shape 33">
                <a:extLst>
                  <a:ext uri="{FF2B5EF4-FFF2-40B4-BE49-F238E27FC236}">
                    <a16:creationId xmlns:a16="http://schemas.microsoft.com/office/drawing/2014/main" id="{C4933B74-C223-DC7B-AA8E-520F21DF4241}"/>
                  </a:ext>
                </a:extLst>
              </p:cNvPr>
              <p:cNvSpPr/>
              <p:nvPr/>
            </p:nvSpPr>
            <p:spPr>
              <a:xfrm>
                <a:off x="11180575" y="336856"/>
                <a:ext cx="27864" cy="27030"/>
              </a:xfrm>
              <a:custGeom>
                <a:avLst/>
                <a:gdLst>
                  <a:gd name="connsiteX0" fmla="*/ 14349 w 27864"/>
                  <a:gd name="connsiteY0" fmla="*/ 0 h 27030"/>
                  <a:gd name="connsiteX1" fmla="*/ 13515 w 27864"/>
                  <a:gd name="connsiteY1" fmla="*/ 0 h 27030"/>
                  <a:gd name="connsiteX2" fmla="*/ 0 w 27864"/>
                  <a:gd name="connsiteY2" fmla="*/ 13515 h 27030"/>
                  <a:gd name="connsiteX3" fmla="*/ 13515 w 27864"/>
                  <a:gd name="connsiteY3" fmla="*/ 27031 h 27030"/>
                  <a:gd name="connsiteX4" fmla="*/ 14349 w 27864"/>
                  <a:gd name="connsiteY4" fmla="*/ 27031 h 27030"/>
                  <a:gd name="connsiteX5" fmla="*/ 27864 w 27864"/>
                  <a:gd name="connsiteY5" fmla="*/ 13515 h 27030"/>
                  <a:gd name="connsiteX6" fmla="*/ 14349 w 27864"/>
                  <a:gd name="connsiteY6" fmla="*/ 0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64" h="27030">
                    <a:moveTo>
                      <a:pt x="14349" y="0"/>
                    </a:moveTo>
                    <a:lnTo>
                      <a:pt x="13515" y="0"/>
                    </a:lnTo>
                    <a:cubicBezTo>
                      <a:pt x="6052" y="0"/>
                      <a:pt x="0" y="6052"/>
                      <a:pt x="0" y="13515"/>
                    </a:cubicBezTo>
                    <a:cubicBezTo>
                      <a:pt x="0" y="20979"/>
                      <a:pt x="6052" y="27031"/>
                      <a:pt x="13515" y="27031"/>
                    </a:cubicBezTo>
                    <a:lnTo>
                      <a:pt x="14349" y="27031"/>
                    </a:lnTo>
                    <a:cubicBezTo>
                      <a:pt x="21813" y="27031"/>
                      <a:pt x="27864" y="20979"/>
                      <a:pt x="27864" y="13515"/>
                    </a:cubicBezTo>
                    <a:cubicBezTo>
                      <a:pt x="27864" y="6052"/>
                      <a:pt x="21813" y="0"/>
                      <a:pt x="14349" y="0"/>
                    </a:cubicBezTo>
                    <a:close/>
                  </a:path>
                </a:pathLst>
              </a:custGeom>
              <a:solidFill>
                <a:srgbClr val="CCCCCC"/>
              </a:solidFill>
              <a:ln w="4624" cap="flat">
                <a:noFill/>
                <a:prstDash val="solid"/>
                <a:miter/>
              </a:ln>
            </p:spPr>
            <p:txBody>
              <a:bodyPr anchor="ctr"/>
              <a:lstStyle/>
              <a:p>
                <a:endParaRPr lang="en-US"/>
              </a:p>
            </p:txBody>
          </p:sp>
          <p:sp>
            <p:nvSpPr>
              <p:cNvPr id="35" name="Freeform: Shape 34">
                <a:extLst>
                  <a:ext uri="{FF2B5EF4-FFF2-40B4-BE49-F238E27FC236}">
                    <a16:creationId xmlns:a16="http://schemas.microsoft.com/office/drawing/2014/main" id="{E3879E34-C13F-52D8-7547-B57F12C89BB2}"/>
                  </a:ext>
                </a:extLst>
              </p:cNvPr>
              <p:cNvSpPr/>
              <p:nvPr/>
            </p:nvSpPr>
            <p:spPr>
              <a:xfrm>
                <a:off x="10839704" y="336856"/>
                <a:ext cx="27864" cy="27030"/>
              </a:xfrm>
              <a:custGeom>
                <a:avLst/>
                <a:gdLst>
                  <a:gd name="connsiteX0" fmla="*/ 14349 w 27864"/>
                  <a:gd name="connsiteY0" fmla="*/ 0 h 27030"/>
                  <a:gd name="connsiteX1" fmla="*/ 13515 w 27864"/>
                  <a:gd name="connsiteY1" fmla="*/ 0 h 27030"/>
                  <a:gd name="connsiteX2" fmla="*/ 0 w 27864"/>
                  <a:gd name="connsiteY2" fmla="*/ 13515 h 27030"/>
                  <a:gd name="connsiteX3" fmla="*/ 13515 w 27864"/>
                  <a:gd name="connsiteY3" fmla="*/ 27031 h 27030"/>
                  <a:gd name="connsiteX4" fmla="*/ 14349 w 27864"/>
                  <a:gd name="connsiteY4" fmla="*/ 27031 h 27030"/>
                  <a:gd name="connsiteX5" fmla="*/ 27864 w 27864"/>
                  <a:gd name="connsiteY5" fmla="*/ 13515 h 27030"/>
                  <a:gd name="connsiteX6" fmla="*/ 14349 w 27864"/>
                  <a:gd name="connsiteY6" fmla="*/ 0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64" h="27030">
                    <a:moveTo>
                      <a:pt x="14349" y="0"/>
                    </a:moveTo>
                    <a:lnTo>
                      <a:pt x="13515" y="0"/>
                    </a:lnTo>
                    <a:cubicBezTo>
                      <a:pt x="6052" y="0"/>
                      <a:pt x="0" y="6052"/>
                      <a:pt x="0" y="13515"/>
                    </a:cubicBezTo>
                    <a:cubicBezTo>
                      <a:pt x="0" y="20979"/>
                      <a:pt x="6052" y="27031"/>
                      <a:pt x="13515" y="27031"/>
                    </a:cubicBezTo>
                    <a:lnTo>
                      <a:pt x="14349" y="27031"/>
                    </a:lnTo>
                    <a:cubicBezTo>
                      <a:pt x="21813" y="27031"/>
                      <a:pt x="27864" y="20979"/>
                      <a:pt x="27864" y="13515"/>
                    </a:cubicBezTo>
                    <a:cubicBezTo>
                      <a:pt x="27860" y="6052"/>
                      <a:pt x="21813" y="0"/>
                      <a:pt x="14349" y="0"/>
                    </a:cubicBezTo>
                    <a:close/>
                  </a:path>
                </a:pathLst>
              </a:custGeom>
              <a:solidFill>
                <a:srgbClr val="CCCCCC"/>
              </a:solidFill>
              <a:ln w="4624" cap="flat">
                <a:noFill/>
                <a:prstDash val="solid"/>
                <a:miter/>
              </a:ln>
            </p:spPr>
            <p:txBody>
              <a:bodyPr anchor="ctr"/>
              <a:lstStyle/>
              <a:p>
                <a:endParaRPr lang="en-US"/>
              </a:p>
            </p:txBody>
          </p:sp>
          <p:sp>
            <p:nvSpPr>
              <p:cNvPr id="36" name="Freeform: Shape 35">
                <a:extLst>
                  <a:ext uri="{FF2B5EF4-FFF2-40B4-BE49-F238E27FC236}">
                    <a16:creationId xmlns:a16="http://schemas.microsoft.com/office/drawing/2014/main" id="{E15A51A8-0E4D-20AA-5024-42D5043CAFC9}"/>
                  </a:ext>
                </a:extLst>
              </p:cNvPr>
              <p:cNvSpPr/>
              <p:nvPr/>
            </p:nvSpPr>
            <p:spPr>
              <a:xfrm>
                <a:off x="10991202" y="336856"/>
                <a:ext cx="27864" cy="27030"/>
              </a:xfrm>
              <a:custGeom>
                <a:avLst/>
                <a:gdLst>
                  <a:gd name="connsiteX0" fmla="*/ 14349 w 27864"/>
                  <a:gd name="connsiteY0" fmla="*/ 0 h 27030"/>
                  <a:gd name="connsiteX1" fmla="*/ 13515 w 27864"/>
                  <a:gd name="connsiteY1" fmla="*/ 0 h 27030"/>
                  <a:gd name="connsiteX2" fmla="*/ 0 w 27864"/>
                  <a:gd name="connsiteY2" fmla="*/ 13515 h 27030"/>
                  <a:gd name="connsiteX3" fmla="*/ 13515 w 27864"/>
                  <a:gd name="connsiteY3" fmla="*/ 27031 h 27030"/>
                  <a:gd name="connsiteX4" fmla="*/ 14349 w 27864"/>
                  <a:gd name="connsiteY4" fmla="*/ 27031 h 27030"/>
                  <a:gd name="connsiteX5" fmla="*/ 27864 w 27864"/>
                  <a:gd name="connsiteY5" fmla="*/ 13515 h 27030"/>
                  <a:gd name="connsiteX6" fmla="*/ 14349 w 27864"/>
                  <a:gd name="connsiteY6" fmla="*/ 0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64" h="27030">
                    <a:moveTo>
                      <a:pt x="14349" y="0"/>
                    </a:moveTo>
                    <a:lnTo>
                      <a:pt x="13515" y="0"/>
                    </a:lnTo>
                    <a:cubicBezTo>
                      <a:pt x="6052" y="0"/>
                      <a:pt x="0" y="6052"/>
                      <a:pt x="0" y="13515"/>
                    </a:cubicBezTo>
                    <a:cubicBezTo>
                      <a:pt x="0" y="20979"/>
                      <a:pt x="6052" y="27031"/>
                      <a:pt x="13515" y="27031"/>
                    </a:cubicBezTo>
                    <a:lnTo>
                      <a:pt x="14349" y="27031"/>
                    </a:lnTo>
                    <a:cubicBezTo>
                      <a:pt x="21813" y="27031"/>
                      <a:pt x="27864" y="20979"/>
                      <a:pt x="27864" y="13515"/>
                    </a:cubicBezTo>
                    <a:cubicBezTo>
                      <a:pt x="27864" y="6052"/>
                      <a:pt x="21813" y="0"/>
                      <a:pt x="14349" y="0"/>
                    </a:cubicBezTo>
                    <a:close/>
                  </a:path>
                </a:pathLst>
              </a:custGeom>
              <a:solidFill>
                <a:srgbClr val="CCCCCC"/>
              </a:solidFill>
              <a:ln w="4624" cap="flat">
                <a:noFill/>
                <a:prstDash val="solid"/>
                <a:miter/>
              </a:ln>
            </p:spPr>
            <p:txBody>
              <a:bodyPr anchor="ctr"/>
              <a:lstStyle/>
              <a:p>
                <a:endParaRPr lang="en-US"/>
              </a:p>
            </p:txBody>
          </p:sp>
          <p:sp>
            <p:nvSpPr>
              <p:cNvPr id="37" name="Freeform: Shape 36">
                <a:extLst>
                  <a:ext uri="{FF2B5EF4-FFF2-40B4-BE49-F238E27FC236}">
                    <a16:creationId xmlns:a16="http://schemas.microsoft.com/office/drawing/2014/main" id="{B1990493-C539-9701-5421-6D056AB60577}"/>
                  </a:ext>
                </a:extLst>
              </p:cNvPr>
              <p:cNvSpPr/>
              <p:nvPr/>
            </p:nvSpPr>
            <p:spPr>
              <a:xfrm>
                <a:off x="10915448" y="336856"/>
                <a:ext cx="27864" cy="27030"/>
              </a:xfrm>
              <a:custGeom>
                <a:avLst/>
                <a:gdLst>
                  <a:gd name="connsiteX0" fmla="*/ 14349 w 27864"/>
                  <a:gd name="connsiteY0" fmla="*/ 0 h 27030"/>
                  <a:gd name="connsiteX1" fmla="*/ 13515 w 27864"/>
                  <a:gd name="connsiteY1" fmla="*/ 0 h 27030"/>
                  <a:gd name="connsiteX2" fmla="*/ 0 w 27864"/>
                  <a:gd name="connsiteY2" fmla="*/ 13515 h 27030"/>
                  <a:gd name="connsiteX3" fmla="*/ 13515 w 27864"/>
                  <a:gd name="connsiteY3" fmla="*/ 27031 h 27030"/>
                  <a:gd name="connsiteX4" fmla="*/ 14349 w 27864"/>
                  <a:gd name="connsiteY4" fmla="*/ 27031 h 27030"/>
                  <a:gd name="connsiteX5" fmla="*/ 27864 w 27864"/>
                  <a:gd name="connsiteY5" fmla="*/ 13515 h 27030"/>
                  <a:gd name="connsiteX6" fmla="*/ 14349 w 27864"/>
                  <a:gd name="connsiteY6" fmla="*/ 0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64" h="27030">
                    <a:moveTo>
                      <a:pt x="14349" y="0"/>
                    </a:moveTo>
                    <a:lnTo>
                      <a:pt x="13515" y="0"/>
                    </a:lnTo>
                    <a:cubicBezTo>
                      <a:pt x="6052" y="0"/>
                      <a:pt x="0" y="6052"/>
                      <a:pt x="0" y="13515"/>
                    </a:cubicBezTo>
                    <a:cubicBezTo>
                      <a:pt x="0" y="20979"/>
                      <a:pt x="6052" y="27031"/>
                      <a:pt x="13515" y="27031"/>
                    </a:cubicBezTo>
                    <a:lnTo>
                      <a:pt x="14349" y="27031"/>
                    </a:lnTo>
                    <a:cubicBezTo>
                      <a:pt x="21813" y="27031"/>
                      <a:pt x="27864" y="20979"/>
                      <a:pt x="27864" y="13515"/>
                    </a:cubicBezTo>
                    <a:cubicBezTo>
                      <a:pt x="27864" y="6052"/>
                      <a:pt x="21813" y="0"/>
                      <a:pt x="14349" y="0"/>
                    </a:cubicBezTo>
                    <a:close/>
                  </a:path>
                </a:pathLst>
              </a:custGeom>
              <a:solidFill>
                <a:srgbClr val="CCCCCC"/>
              </a:solidFill>
              <a:ln w="4624" cap="flat">
                <a:noFill/>
                <a:prstDash val="solid"/>
                <a:miter/>
              </a:ln>
            </p:spPr>
            <p:txBody>
              <a:bodyPr anchor="ctr"/>
              <a:lstStyle/>
              <a:p>
                <a:endParaRPr lang="en-US"/>
              </a:p>
            </p:txBody>
          </p:sp>
          <p:sp>
            <p:nvSpPr>
              <p:cNvPr id="38" name="Freeform: Shape 37">
                <a:extLst>
                  <a:ext uri="{FF2B5EF4-FFF2-40B4-BE49-F238E27FC236}">
                    <a16:creationId xmlns:a16="http://schemas.microsoft.com/office/drawing/2014/main" id="{6BDB6110-0776-2058-88A6-0769068DA054}"/>
                  </a:ext>
                </a:extLst>
              </p:cNvPr>
              <p:cNvSpPr/>
              <p:nvPr/>
            </p:nvSpPr>
            <p:spPr>
              <a:xfrm>
                <a:off x="11029072" y="336856"/>
                <a:ext cx="27864" cy="27030"/>
              </a:xfrm>
              <a:custGeom>
                <a:avLst/>
                <a:gdLst>
                  <a:gd name="connsiteX0" fmla="*/ 14349 w 27864"/>
                  <a:gd name="connsiteY0" fmla="*/ 0 h 27030"/>
                  <a:gd name="connsiteX1" fmla="*/ 13515 w 27864"/>
                  <a:gd name="connsiteY1" fmla="*/ 0 h 27030"/>
                  <a:gd name="connsiteX2" fmla="*/ 0 w 27864"/>
                  <a:gd name="connsiteY2" fmla="*/ 13515 h 27030"/>
                  <a:gd name="connsiteX3" fmla="*/ 13515 w 27864"/>
                  <a:gd name="connsiteY3" fmla="*/ 27031 h 27030"/>
                  <a:gd name="connsiteX4" fmla="*/ 14349 w 27864"/>
                  <a:gd name="connsiteY4" fmla="*/ 27031 h 27030"/>
                  <a:gd name="connsiteX5" fmla="*/ 27864 w 27864"/>
                  <a:gd name="connsiteY5" fmla="*/ 13515 h 27030"/>
                  <a:gd name="connsiteX6" fmla="*/ 14349 w 27864"/>
                  <a:gd name="connsiteY6" fmla="*/ 0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64" h="27030">
                    <a:moveTo>
                      <a:pt x="14349" y="0"/>
                    </a:moveTo>
                    <a:lnTo>
                      <a:pt x="13515" y="0"/>
                    </a:lnTo>
                    <a:cubicBezTo>
                      <a:pt x="6052" y="0"/>
                      <a:pt x="0" y="6052"/>
                      <a:pt x="0" y="13515"/>
                    </a:cubicBezTo>
                    <a:cubicBezTo>
                      <a:pt x="0" y="20979"/>
                      <a:pt x="6052" y="27031"/>
                      <a:pt x="13515" y="27031"/>
                    </a:cubicBezTo>
                    <a:lnTo>
                      <a:pt x="14349" y="27031"/>
                    </a:lnTo>
                    <a:cubicBezTo>
                      <a:pt x="21813" y="27031"/>
                      <a:pt x="27864" y="20979"/>
                      <a:pt x="27864" y="13515"/>
                    </a:cubicBezTo>
                    <a:cubicBezTo>
                      <a:pt x="27864" y="6052"/>
                      <a:pt x="21813" y="0"/>
                      <a:pt x="14349" y="0"/>
                    </a:cubicBezTo>
                    <a:close/>
                  </a:path>
                </a:pathLst>
              </a:custGeom>
              <a:solidFill>
                <a:srgbClr val="CCCCCC"/>
              </a:solidFill>
              <a:ln w="4624" cap="flat">
                <a:noFill/>
                <a:prstDash val="solid"/>
                <a:miter/>
              </a:ln>
            </p:spPr>
            <p:txBody>
              <a:bodyPr anchor="ctr"/>
              <a:lstStyle/>
              <a:p>
                <a:endParaRPr lang="en-US"/>
              </a:p>
            </p:txBody>
          </p:sp>
          <p:sp>
            <p:nvSpPr>
              <p:cNvPr id="39" name="Freeform: Shape 38">
                <a:extLst>
                  <a:ext uri="{FF2B5EF4-FFF2-40B4-BE49-F238E27FC236}">
                    <a16:creationId xmlns:a16="http://schemas.microsoft.com/office/drawing/2014/main" id="{DC11F733-EACE-C93E-2B39-AFD91BC068AF}"/>
                  </a:ext>
                </a:extLst>
              </p:cNvPr>
              <p:cNvSpPr/>
              <p:nvPr/>
            </p:nvSpPr>
            <p:spPr>
              <a:xfrm>
                <a:off x="11142696" y="336856"/>
                <a:ext cx="27864" cy="27030"/>
              </a:xfrm>
              <a:custGeom>
                <a:avLst/>
                <a:gdLst>
                  <a:gd name="connsiteX0" fmla="*/ 14349 w 27864"/>
                  <a:gd name="connsiteY0" fmla="*/ 0 h 27030"/>
                  <a:gd name="connsiteX1" fmla="*/ 13515 w 27864"/>
                  <a:gd name="connsiteY1" fmla="*/ 0 h 27030"/>
                  <a:gd name="connsiteX2" fmla="*/ 0 w 27864"/>
                  <a:gd name="connsiteY2" fmla="*/ 13515 h 27030"/>
                  <a:gd name="connsiteX3" fmla="*/ 13515 w 27864"/>
                  <a:gd name="connsiteY3" fmla="*/ 27031 h 27030"/>
                  <a:gd name="connsiteX4" fmla="*/ 14349 w 27864"/>
                  <a:gd name="connsiteY4" fmla="*/ 27031 h 27030"/>
                  <a:gd name="connsiteX5" fmla="*/ 27864 w 27864"/>
                  <a:gd name="connsiteY5" fmla="*/ 13515 h 27030"/>
                  <a:gd name="connsiteX6" fmla="*/ 14349 w 27864"/>
                  <a:gd name="connsiteY6" fmla="*/ 0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64" h="27030">
                    <a:moveTo>
                      <a:pt x="14349" y="0"/>
                    </a:moveTo>
                    <a:lnTo>
                      <a:pt x="13515" y="0"/>
                    </a:lnTo>
                    <a:cubicBezTo>
                      <a:pt x="6052" y="0"/>
                      <a:pt x="0" y="6052"/>
                      <a:pt x="0" y="13515"/>
                    </a:cubicBezTo>
                    <a:cubicBezTo>
                      <a:pt x="0" y="20979"/>
                      <a:pt x="6052" y="27031"/>
                      <a:pt x="13515" y="27031"/>
                    </a:cubicBezTo>
                    <a:lnTo>
                      <a:pt x="14349" y="27031"/>
                    </a:lnTo>
                    <a:cubicBezTo>
                      <a:pt x="21813" y="27031"/>
                      <a:pt x="27864" y="20979"/>
                      <a:pt x="27864" y="13515"/>
                    </a:cubicBezTo>
                    <a:cubicBezTo>
                      <a:pt x="27864" y="6052"/>
                      <a:pt x="21817" y="0"/>
                      <a:pt x="14349" y="0"/>
                    </a:cubicBezTo>
                    <a:close/>
                  </a:path>
                </a:pathLst>
              </a:custGeom>
              <a:solidFill>
                <a:srgbClr val="CCCCCC"/>
              </a:solidFill>
              <a:ln w="4624" cap="flat">
                <a:noFill/>
                <a:prstDash val="solid"/>
                <a:miter/>
              </a:ln>
            </p:spPr>
            <p:txBody>
              <a:bodyPr anchor="ctr"/>
              <a:lstStyle/>
              <a:p>
                <a:endParaRPr lang="en-US"/>
              </a:p>
            </p:txBody>
          </p:sp>
          <p:sp>
            <p:nvSpPr>
              <p:cNvPr id="40" name="Freeform: Shape 39">
                <a:extLst>
                  <a:ext uri="{FF2B5EF4-FFF2-40B4-BE49-F238E27FC236}">
                    <a16:creationId xmlns:a16="http://schemas.microsoft.com/office/drawing/2014/main" id="{E03CAAF1-251B-D2A4-97DA-3DB3CC56B936}"/>
                  </a:ext>
                </a:extLst>
              </p:cNvPr>
              <p:cNvSpPr/>
              <p:nvPr/>
            </p:nvSpPr>
            <p:spPr>
              <a:xfrm>
                <a:off x="11218450" y="336856"/>
                <a:ext cx="27864" cy="27030"/>
              </a:xfrm>
              <a:custGeom>
                <a:avLst/>
                <a:gdLst>
                  <a:gd name="connsiteX0" fmla="*/ 13515 w 27864"/>
                  <a:gd name="connsiteY0" fmla="*/ 27031 h 27030"/>
                  <a:gd name="connsiteX1" fmla="*/ 14349 w 27864"/>
                  <a:gd name="connsiteY1" fmla="*/ 27031 h 27030"/>
                  <a:gd name="connsiteX2" fmla="*/ 27864 w 27864"/>
                  <a:gd name="connsiteY2" fmla="*/ 13515 h 27030"/>
                  <a:gd name="connsiteX3" fmla="*/ 14349 w 27864"/>
                  <a:gd name="connsiteY3" fmla="*/ 0 h 27030"/>
                  <a:gd name="connsiteX4" fmla="*/ 13515 w 27864"/>
                  <a:gd name="connsiteY4" fmla="*/ 0 h 27030"/>
                  <a:gd name="connsiteX5" fmla="*/ 0 w 27864"/>
                  <a:gd name="connsiteY5" fmla="*/ 13515 h 27030"/>
                  <a:gd name="connsiteX6" fmla="*/ 13515 w 27864"/>
                  <a:gd name="connsiteY6" fmla="*/ 27031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64" h="27030">
                    <a:moveTo>
                      <a:pt x="13515" y="27031"/>
                    </a:moveTo>
                    <a:lnTo>
                      <a:pt x="14349" y="27031"/>
                    </a:lnTo>
                    <a:cubicBezTo>
                      <a:pt x="21813" y="27031"/>
                      <a:pt x="27864" y="20979"/>
                      <a:pt x="27864" y="13515"/>
                    </a:cubicBezTo>
                    <a:cubicBezTo>
                      <a:pt x="27864" y="6052"/>
                      <a:pt x="21813" y="0"/>
                      <a:pt x="14349" y="0"/>
                    </a:cubicBezTo>
                    <a:lnTo>
                      <a:pt x="13515" y="0"/>
                    </a:lnTo>
                    <a:cubicBezTo>
                      <a:pt x="6052" y="0"/>
                      <a:pt x="0" y="6052"/>
                      <a:pt x="0" y="13515"/>
                    </a:cubicBezTo>
                    <a:cubicBezTo>
                      <a:pt x="0" y="20979"/>
                      <a:pt x="6052" y="27031"/>
                      <a:pt x="13515" y="27031"/>
                    </a:cubicBezTo>
                    <a:close/>
                  </a:path>
                </a:pathLst>
              </a:custGeom>
              <a:solidFill>
                <a:srgbClr val="CCCCCC"/>
              </a:solidFill>
              <a:ln w="4624" cap="flat">
                <a:noFill/>
                <a:prstDash val="solid"/>
                <a:miter/>
              </a:ln>
            </p:spPr>
            <p:txBody>
              <a:bodyPr anchor="ctr"/>
              <a:lstStyle/>
              <a:p>
                <a:endParaRPr lang="en-US"/>
              </a:p>
            </p:txBody>
          </p:sp>
          <p:sp>
            <p:nvSpPr>
              <p:cNvPr id="41" name="Freeform: Shape 40">
                <a:extLst>
                  <a:ext uri="{FF2B5EF4-FFF2-40B4-BE49-F238E27FC236}">
                    <a16:creationId xmlns:a16="http://schemas.microsoft.com/office/drawing/2014/main" id="{5CDE48F7-91AB-F749-D2CB-F8C5AF7D504D}"/>
                  </a:ext>
                </a:extLst>
              </p:cNvPr>
              <p:cNvSpPr/>
              <p:nvPr/>
            </p:nvSpPr>
            <p:spPr>
              <a:xfrm>
                <a:off x="10877578" y="336856"/>
                <a:ext cx="27864" cy="27030"/>
              </a:xfrm>
              <a:custGeom>
                <a:avLst/>
                <a:gdLst>
                  <a:gd name="connsiteX0" fmla="*/ 14349 w 27864"/>
                  <a:gd name="connsiteY0" fmla="*/ 0 h 27030"/>
                  <a:gd name="connsiteX1" fmla="*/ 13515 w 27864"/>
                  <a:gd name="connsiteY1" fmla="*/ 0 h 27030"/>
                  <a:gd name="connsiteX2" fmla="*/ 0 w 27864"/>
                  <a:gd name="connsiteY2" fmla="*/ 13515 h 27030"/>
                  <a:gd name="connsiteX3" fmla="*/ 13515 w 27864"/>
                  <a:gd name="connsiteY3" fmla="*/ 27031 h 27030"/>
                  <a:gd name="connsiteX4" fmla="*/ 14349 w 27864"/>
                  <a:gd name="connsiteY4" fmla="*/ 27031 h 27030"/>
                  <a:gd name="connsiteX5" fmla="*/ 27864 w 27864"/>
                  <a:gd name="connsiteY5" fmla="*/ 13515 h 27030"/>
                  <a:gd name="connsiteX6" fmla="*/ 14349 w 27864"/>
                  <a:gd name="connsiteY6" fmla="*/ 0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64" h="27030">
                    <a:moveTo>
                      <a:pt x="14349" y="0"/>
                    </a:moveTo>
                    <a:lnTo>
                      <a:pt x="13515" y="0"/>
                    </a:lnTo>
                    <a:cubicBezTo>
                      <a:pt x="6052" y="0"/>
                      <a:pt x="0" y="6052"/>
                      <a:pt x="0" y="13515"/>
                    </a:cubicBezTo>
                    <a:cubicBezTo>
                      <a:pt x="0" y="20979"/>
                      <a:pt x="6052" y="27031"/>
                      <a:pt x="13515" y="27031"/>
                    </a:cubicBezTo>
                    <a:lnTo>
                      <a:pt x="14349" y="27031"/>
                    </a:lnTo>
                    <a:cubicBezTo>
                      <a:pt x="21813" y="27031"/>
                      <a:pt x="27864" y="20979"/>
                      <a:pt x="27864" y="13515"/>
                    </a:cubicBezTo>
                    <a:cubicBezTo>
                      <a:pt x="27864" y="6052"/>
                      <a:pt x="21813" y="0"/>
                      <a:pt x="14349" y="0"/>
                    </a:cubicBezTo>
                    <a:close/>
                  </a:path>
                </a:pathLst>
              </a:custGeom>
              <a:solidFill>
                <a:srgbClr val="CCCCCC"/>
              </a:solidFill>
              <a:ln w="4624" cap="flat">
                <a:noFill/>
                <a:prstDash val="solid"/>
                <a:miter/>
              </a:ln>
            </p:spPr>
            <p:txBody>
              <a:bodyPr anchor="ctr"/>
              <a:lstStyle/>
              <a:p>
                <a:endParaRPr lang="en-US"/>
              </a:p>
            </p:txBody>
          </p:sp>
          <p:sp>
            <p:nvSpPr>
              <p:cNvPr id="42" name="Freeform: Shape 41">
                <a:extLst>
                  <a:ext uri="{FF2B5EF4-FFF2-40B4-BE49-F238E27FC236}">
                    <a16:creationId xmlns:a16="http://schemas.microsoft.com/office/drawing/2014/main" id="{22451DAE-AFCE-6BA2-03B9-B8A06A8E4649}"/>
                  </a:ext>
                </a:extLst>
              </p:cNvPr>
              <p:cNvSpPr/>
              <p:nvPr/>
            </p:nvSpPr>
            <p:spPr>
              <a:xfrm>
                <a:off x="11256320" y="336856"/>
                <a:ext cx="27864" cy="27030"/>
              </a:xfrm>
              <a:custGeom>
                <a:avLst/>
                <a:gdLst>
                  <a:gd name="connsiteX0" fmla="*/ 13515 w 27864"/>
                  <a:gd name="connsiteY0" fmla="*/ 0 h 27030"/>
                  <a:gd name="connsiteX1" fmla="*/ 0 w 27864"/>
                  <a:gd name="connsiteY1" fmla="*/ 13515 h 27030"/>
                  <a:gd name="connsiteX2" fmla="*/ 13515 w 27864"/>
                  <a:gd name="connsiteY2" fmla="*/ 27031 h 27030"/>
                  <a:gd name="connsiteX3" fmla="*/ 14349 w 27864"/>
                  <a:gd name="connsiteY3" fmla="*/ 27031 h 27030"/>
                  <a:gd name="connsiteX4" fmla="*/ 27864 w 27864"/>
                  <a:gd name="connsiteY4" fmla="*/ 13515 h 27030"/>
                  <a:gd name="connsiteX5" fmla="*/ 22123 w 27864"/>
                  <a:gd name="connsiteY5" fmla="*/ 2486 h 27030"/>
                  <a:gd name="connsiteX6" fmla="*/ 18900 w 27864"/>
                  <a:gd name="connsiteY6" fmla="*/ 843 h 27030"/>
                  <a:gd name="connsiteX7" fmla="*/ 14353 w 27864"/>
                  <a:gd name="connsiteY7" fmla="*/ 0 h 27030"/>
                  <a:gd name="connsiteX8" fmla="*/ 13515 w 27864"/>
                  <a:gd name="connsiteY8" fmla="*/ 0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64" h="27030">
                    <a:moveTo>
                      <a:pt x="13515" y="0"/>
                    </a:moveTo>
                    <a:cubicBezTo>
                      <a:pt x="6052" y="0"/>
                      <a:pt x="0" y="6052"/>
                      <a:pt x="0" y="13515"/>
                    </a:cubicBezTo>
                    <a:cubicBezTo>
                      <a:pt x="0" y="20979"/>
                      <a:pt x="6052" y="27031"/>
                      <a:pt x="13515" y="27031"/>
                    </a:cubicBezTo>
                    <a:lnTo>
                      <a:pt x="14349" y="27031"/>
                    </a:lnTo>
                    <a:cubicBezTo>
                      <a:pt x="21813" y="27031"/>
                      <a:pt x="27864" y="20979"/>
                      <a:pt x="27864" y="13515"/>
                    </a:cubicBezTo>
                    <a:cubicBezTo>
                      <a:pt x="27864" y="8950"/>
                      <a:pt x="25586" y="4936"/>
                      <a:pt x="22123" y="2486"/>
                    </a:cubicBezTo>
                    <a:cubicBezTo>
                      <a:pt x="21053" y="1935"/>
                      <a:pt x="19974" y="1389"/>
                      <a:pt x="18900" y="843"/>
                    </a:cubicBezTo>
                    <a:cubicBezTo>
                      <a:pt x="17474" y="329"/>
                      <a:pt x="15955" y="0"/>
                      <a:pt x="14353" y="0"/>
                    </a:cubicBezTo>
                    <a:lnTo>
                      <a:pt x="13515" y="0"/>
                    </a:lnTo>
                    <a:close/>
                  </a:path>
                </a:pathLst>
              </a:custGeom>
              <a:solidFill>
                <a:srgbClr val="CCCCCC"/>
              </a:solidFill>
              <a:ln w="4624" cap="flat">
                <a:noFill/>
                <a:prstDash val="solid"/>
                <a:miter/>
              </a:ln>
            </p:spPr>
            <p:txBody>
              <a:bodyPr anchor="ctr"/>
              <a:lstStyle/>
              <a:p>
                <a:endParaRPr lang="en-US"/>
              </a:p>
            </p:txBody>
          </p:sp>
          <p:sp>
            <p:nvSpPr>
              <p:cNvPr id="44" name="Freeform: Shape 43">
                <a:extLst>
                  <a:ext uri="{FF2B5EF4-FFF2-40B4-BE49-F238E27FC236}">
                    <a16:creationId xmlns:a16="http://schemas.microsoft.com/office/drawing/2014/main" id="{02E70965-8175-85C9-3932-F0ABC3EEF6BF}"/>
                  </a:ext>
                </a:extLst>
              </p:cNvPr>
              <p:cNvSpPr/>
              <p:nvPr/>
            </p:nvSpPr>
            <p:spPr>
              <a:xfrm>
                <a:off x="11294194" y="348216"/>
                <a:ext cx="22154" cy="15671"/>
              </a:xfrm>
              <a:custGeom>
                <a:avLst/>
                <a:gdLst>
                  <a:gd name="connsiteX0" fmla="*/ 13326 w 22154"/>
                  <a:gd name="connsiteY0" fmla="*/ 15671 h 15671"/>
                  <a:gd name="connsiteX1" fmla="*/ 14150 w 22154"/>
                  <a:gd name="connsiteY1" fmla="*/ 15671 h 15671"/>
                  <a:gd name="connsiteX2" fmla="*/ 22132 w 22154"/>
                  <a:gd name="connsiteY2" fmla="*/ 12949 h 15671"/>
                  <a:gd name="connsiteX3" fmla="*/ 22127 w 22154"/>
                  <a:gd name="connsiteY3" fmla="*/ 12856 h 15671"/>
                  <a:gd name="connsiteX4" fmla="*/ 310 w 22154"/>
                  <a:gd name="connsiteY4" fmla="*/ 7 h 15671"/>
                  <a:gd name="connsiteX5" fmla="*/ 227 w 22154"/>
                  <a:gd name="connsiteY5" fmla="*/ 44 h 15671"/>
                  <a:gd name="connsiteX6" fmla="*/ 0 w 22154"/>
                  <a:gd name="connsiteY6" fmla="*/ 2350 h 15671"/>
                  <a:gd name="connsiteX7" fmla="*/ 13326 w 22154"/>
                  <a:gd name="connsiteY7" fmla="*/ 15671 h 1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54" h="15671">
                    <a:moveTo>
                      <a:pt x="13326" y="15671"/>
                    </a:moveTo>
                    <a:lnTo>
                      <a:pt x="14150" y="15671"/>
                    </a:lnTo>
                    <a:cubicBezTo>
                      <a:pt x="17159" y="15671"/>
                      <a:pt x="19905" y="14634"/>
                      <a:pt x="22132" y="12949"/>
                    </a:cubicBezTo>
                    <a:cubicBezTo>
                      <a:pt x="22164" y="12925"/>
                      <a:pt x="22160" y="12879"/>
                      <a:pt x="22127" y="12856"/>
                    </a:cubicBezTo>
                    <a:cubicBezTo>
                      <a:pt x="14965" y="8411"/>
                      <a:pt x="7691" y="4128"/>
                      <a:pt x="310" y="7"/>
                    </a:cubicBezTo>
                    <a:cubicBezTo>
                      <a:pt x="278" y="-11"/>
                      <a:pt x="236" y="7"/>
                      <a:pt x="227" y="44"/>
                    </a:cubicBezTo>
                    <a:cubicBezTo>
                      <a:pt x="93" y="794"/>
                      <a:pt x="0" y="1558"/>
                      <a:pt x="0" y="2350"/>
                    </a:cubicBezTo>
                    <a:cubicBezTo>
                      <a:pt x="5" y="9707"/>
                      <a:pt x="5968" y="15671"/>
                      <a:pt x="13326" y="15671"/>
                    </a:cubicBezTo>
                    <a:close/>
                  </a:path>
                </a:pathLst>
              </a:custGeom>
              <a:solidFill>
                <a:srgbClr val="CCCCCC"/>
              </a:solidFill>
              <a:ln w="4624" cap="flat">
                <a:noFill/>
                <a:prstDash val="solid"/>
                <a:miter/>
              </a:ln>
            </p:spPr>
            <p:txBody>
              <a:bodyPr anchor="ctr"/>
              <a:lstStyle/>
              <a:p>
                <a:endParaRPr lang="en-US"/>
              </a:p>
            </p:txBody>
          </p:sp>
          <p:sp>
            <p:nvSpPr>
              <p:cNvPr id="45" name="Freeform: Shape 44">
                <a:extLst>
                  <a:ext uri="{FF2B5EF4-FFF2-40B4-BE49-F238E27FC236}">
                    <a16:creationId xmlns:a16="http://schemas.microsoft.com/office/drawing/2014/main" id="{C97A2B06-3916-56EB-7223-78246FEF5DD6}"/>
                  </a:ext>
                </a:extLst>
              </p:cNvPr>
              <p:cNvSpPr/>
              <p:nvPr/>
            </p:nvSpPr>
            <p:spPr>
              <a:xfrm>
                <a:off x="10953327" y="336856"/>
                <a:ext cx="27864" cy="27030"/>
              </a:xfrm>
              <a:custGeom>
                <a:avLst/>
                <a:gdLst>
                  <a:gd name="connsiteX0" fmla="*/ 14349 w 27864"/>
                  <a:gd name="connsiteY0" fmla="*/ 0 h 27030"/>
                  <a:gd name="connsiteX1" fmla="*/ 13515 w 27864"/>
                  <a:gd name="connsiteY1" fmla="*/ 0 h 27030"/>
                  <a:gd name="connsiteX2" fmla="*/ 0 w 27864"/>
                  <a:gd name="connsiteY2" fmla="*/ 13515 h 27030"/>
                  <a:gd name="connsiteX3" fmla="*/ 13515 w 27864"/>
                  <a:gd name="connsiteY3" fmla="*/ 27031 h 27030"/>
                  <a:gd name="connsiteX4" fmla="*/ 14349 w 27864"/>
                  <a:gd name="connsiteY4" fmla="*/ 27031 h 27030"/>
                  <a:gd name="connsiteX5" fmla="*/ 27864 w 27864"/>
                  <a:gd name="connsiteY5" fmla="*/ 13515 h 27030"/>
                  <a:gd name="connsiteX6" fmla="*/ 14349 w 27864"/>
                  <a:gd name="connsiteY6" fmla="*/ 0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64" h="27030">
                    <a:moveTo>
                      <a:pt x="14349" y="0"/>
                    </a:moveTo>
                    <a:lnTo>
                      <a:pt x="13515" y="0"/>
                    </a:lnTo>
                    <a:cubicBezTo>
                      <a:pt x="6052" y="0"/>
                      <a:pt x="0" y="6052"/>
                      <a:pt x="0" y="13515"/>
                    </a:cubicBezTo>
                    <a:cubicBezTo>
                      <a:pt x="0" y="20979"/>
                      <a:pt x="6052" y="27031"/>
                      <a:pt x="13515" y="27031"/>
                    </a:cubicBezTo>
                    <a:lnTo>
                      <a:pt x="14349" y="27031"/>
                    </a:lnTo>
                    <a:cubicBezTo>
                      <a:pt x="21813" y="27031"/>
                      <a:pt x="27864" y="20979"/>
                      <a:pt x="27864" y="13515"/>
                    </a:cubicBezTo>
                    <a:cubicBezTo>
                      <a:pt x="27864" y="6052"/>
                      <a:pt x="21813" y="0"/>
                      <a:pt x="14349" y="0"/>
                    </a:cubicBezTo>
                    <a:close/>
                  </a:path>
                </a:pathLst>
              </a:custGeom>
              <a:solidFill>
                <a:srgbClr val="CCCCCC"/>
              </a:solidFill>
              <a:ln w="4624" cap="flat">
                <a:noFill/>
                <a:prstDash val="solid"/>
                <a:miter/>
              </a:ln>
            </p:spPr>
            <p:txBody>
              <a:bodyPr anchor="ctr"/>
              <a:lstStyle/>
              <a:p>
                <a:endParaRPr lang="en-US"/>
              </a:p>
            </p:txBody>
          </p:sp>
          <p:sp>
            <p:nvSpPr>
              <p:cNvPr id="46" name="Freeform: Shape 45">
                <a:extLst>
                  <a:ext uri="{FF2B5EF4-FFF2-40B4-BE49-F238E27FC236}">
                    <a16:creationId xmlns:a16="http://schemas.microsoft.com/office/drawing/2014/main" id="{FF3DF434-2B0A-41EE-21AC-A68C3CFF94FD}"/>
                  </a:ext>
                </a:extLst>
              </p:cNvPr>
              <p:cNvSpPr/>
              <p:nvPr/>
            </p:nvSpPr>
            <p:spPr>
              <a:xfrm>
                <a:off x="10801824" y="336856"/>
                <a:ext cx="27864" cy="27030"/>
              </a:xfrm>
              <a:custGeom>
                <a:avLst/>
                <a:gdLst>
                  <a:gd name="connsiteX0" fmla="*/ 14349 w 27864"/>
                  <a:gd name="connsiteY0" fmla="*/ 0 h 27030"/>
                  <a:gd name="connsiteX1" fmla="*/ 13515 w 27864"/>
                  <a:gd name="connsiteY1" fmla="*/ 0 h 27030"/>
                  <a:gd name="connsiteX2" fmla="*/ 0 w 27864"/>
                  <a:gd name="connsiteY2" fmla="*/ 13515 h 27030"/>
                  <a:gd name="connsiteX3" fmla="*/ 13515 w 27864"/>
                  <a:gd name="connsiteY3" fmla="*/ 27031 h 27030"/>
                  <a:gd name="connsiteX4" fmla="*/ 14349 w 27864"/>
                  <a:gd name="connsiteY4" fmla="*/ 27031 h 27030"/>
                  <a:gd name="connsiteX5" fmla="*/ 27864 w 27864"/>
                  <a:gd name="connsiteY5" fmla="*/ 13515 h 27030"/>
                  <a:gd name="connsiteX6" fmla="*/ 14349 w 27864"/>
                  <a:gd name="connsiteY6" fmla="*/ 0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64" h="27030">
                    <a:moveTo>
                      <a:pt x="14349" y="0"/>
                    </a:moveTo>
                    <a:lnTo>
                      <a:pt x="13515" y="0"/>
                    </a:lnTo>
                    <a:cubicBezTo>
                      <a:pt x="6052" y="0"/>
                      <a:pt x="0" y="6052"/>
                      <a:pt x="0" y="13515"/>
                    </a:cubicBezTo>
                    <a:cubicBezTo>
                      <a:pt x="0" y="20979"/>
                      <a:pt x="6052" y="27031"/>
                      <a:pt x="13515" y="27031"/>
                    </a:cubicBezTo>
                    <a:lnTo>
                      <a:pt x="14349" y="27031"/>
                    </a:lnTo>
                    <a:cubicBezTo>
                      <a:pt x="21813" y="27031"/>
                      <a:pt x="27864" y="20979"/>
                      <a:pt x="27864" y="13515"/>
                    </a:cubicBezTo>
                    <a:cubicBezTo>
                      <a:pt x="27864" y="6052"/>
                      <a:pt x="21813" y="0"/>
                      <a:pt x="14349" y="0"/>
                    </a:cubicBezTo>
                    <a:close/>
                  </a:path>
                </a:pathLst>
              </a:custGeom>
              <a:solidFill>
                <a:srgbClr val="CCCCCC"/>
              </a:solidFill>
              <a:ln w="4624" cap="flat">
                <a:noFill/>
                <a:prstDash val="solid"/>
                <a:miter/>
              </a:ln>
            </p:spPr>
            <p:txBody>
              <a:bodyPr anchor="ctr"/>
              <a:lstStyle/>
              <a:p>
                <a:endParaRPr lang="en-US"/>
              </a:p>
            </p:txBody>
          </p:sp>
          <p:sp>
            <p:nvSpPr>
              <p:cNvPr id="47" name="Freeform: Shape 46">
                <a:extLst>
                  <a:ext uri="{FF2B5EF4-FFF2-40B4-BE49-F238E27FC236}">
                    <a16:creationId xmlns:a16="http://schemas.microsoft.com/office/drawing/2014/main" id="{9BC85CFC-DADA-06D9-6B9A-BF1A388A673B}"/>
                  </a:ext>
                </a:extLst>
              </p:cNvPr>
              <p:cNvSpPr/>
              <p:nvPr/>
            </p:nvSpPr>
            <p:spPr>
              <a:xfrm>
                <a:off x="10731790" y="348221"/>
                <a:ext cx="22149" cy="15671"/>
              </a:xfrm>
              <a:custGeom>
                <a:avLst/>
                <a:gdLst>
                  <a:gd name="connsiteX0" fmla="*/ 8829 w 22149"/>
                  <a:gd name="connsiteY0" fmla="*/ 15666 h 15671"/>
                  <a:gd name="connsiteX1" fmla="*/ 22150 w 22149"/>
                  <a:gd name="connsiteY1" fmla="*/ 2345 h 15671"/>
                  <a:gd name="connsiteX2" fmla="*/ 21923 w 22149"/>
                  <a:gd name="connsiteY2" fmla="*/ 44 h 15671"/>
                  <a:gd name="connsiteX3" fmla="*/ 21839 w 22149"/>
                  <a:gd name="connsiteY3" fmla="*/ 7 h 15671"/>
                  <a:gd name="connsiteX4" fmla="*/ 27 w 22149"/>
                  <a:gd name="connsiteY4" fmla="*/ 12856 h 15671"/>
                  <a:gd name="connsiteX5" fmla="*/ 22 w 22149"/>
                  <a:gd name="connsiteY5" fmla="*/ 12949 h 15671"/>
                  <a:gd name="connsiteX6" fmla="*/ 8004 w 22149"/>
                  <a:gd name="connsiteY6" fmla="*/ 15671 h 15671"/>
                  <a:gd name="connsiteX7" fmla="*/ 8829 w 22149"/>
                  <a:gd name="connsiteY7" fmla="*/ 15671 h 1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9" h="15671">
                    <a:moveTo>
                      <a:pt x="8829" y="15666"/>
                    </a:moveTo>
                    <a:cubicBezTo>
                      <a:pt x="16186" y="15666"/>
                      <a:pt x="22150" y="9703"/>
                      <a:pt x="22150" y="2345"/>
                    </a:cubicBezTo>
                    <a:cubicBezTo>
                      <a:pt x="22150" y="1558"/>
                      <a:pt x="22057" y="794"/>
                      <a:pt x="21923" y="44"/>
                    </a:cubicBezTo>
                    <a:cubicBezTo>
                      <a:pt x="21918" y="7"/>
                      <a:pt x="21876" y="-11"/>
                      <a:pt x="21839" y="7"/>
                    </a:cubicBezTo>
                    <a:cubicBezTo>
                      <a:pt x="14459" y="4128"/>
                      <a:pt x="7190" y="8411"/>
                      <a:pt x="27" y="12856"/>
                    </a:cubicBezTo>
                    <a:cubicBezTo>
                      <a:pt x="-6" y="12874"/>
                      <a:pt x="-10" y="12925"/>
                      <a:pt x="22" y="12949"/>
                    </a:cubicBezTo>
                    <a:cubicBezTo>
                      <a:pt x="2254" y="14634"/>
                      <a:pt x="5000" y="15671"/>
                      <a:pt x="8004" y="15671"/>
                    </a:cubicBezTo>
                    <a:lnTo>
                      <a:pt x="8829" y="15671"/>
                    </a:lnTo>
                    <a:close/>
                  </a:path>
                </a:pathLst>
              </a:custGeom>
              <a:solidFill>
                <a:srgbClr val="CCCCCC"/>
              </a:solidFill>
              <a:ln w="4624" cap="flat">
                <a:noFill/>
                <a:prstDash val="solid"/>
                <a:miter/>
              </a:ln>
            </p:spPr>
            <p:txBody>
              <a:bodyPr anchor="ctr"/>
              <a:lstStyle/>
              <a:p>
                <a:endParaRPr lang="en-US"/>
              </a:p>
            </p:txBody>
          </p:sp>
          <p:sp>
            <p:nvSpPr>
              <p:cNvPr id="48" name="Freeform: Shape 47">
                <a:extLst>
                  <a:ext uri="{FF2B5EF4-FFF2-40B4-BE49-F238E27FC236}">
                    <a16:creationId xmlns:a16="http://schemas.microsoft.com/office/drawing/2014/main" id="{52247B52-EBA4-B075-B430-3C11D665ACFF}"/>
                  </a:ext>
                </a:extLst>
              </p:cNvPr>
              <p:cNvSpPr/>
              <p:nvPr/>
            </p:nvSpPr>
            <p:spPr>
              <a:xfrm>
                <a:off x="10763954" y="336856"/>
                <a:ext cx="27864" cy="27030"/>
              </a:xfrm>
              <a:custGeom>
                <a:avLst/>
                <a:gdLst>
                  <a:gd name="connsiteX0" fmla="*/ 0 w 27864"/>
                  <a:gd name="connsiteY0" fmla="*/ 13515 h 27030"/>
                  <a:gd name="connsiteX1" fmla="*/ 13515 w 27864"/>
                  <a:gd name="connsiteY1" fmla="*/ 27031 h 27030"/>
                  <a:gd name="connsiteX2" fmla="*/ 14349 w 27864"/>
                  <a:gd name="connsiteY2" fmla="*/ 27031 h 27030"/>
                  <a:gd name="connsiteX3" fmla="*/ 27864 w 27864"/>
                  <a:gd name="connsiteY3" fmla="*/ 13515 h 27030"/>
                  <a:gd name="connsiteX4" fmla="*/ 14349 w 27864"/>
                  <a:gd name="connsiteY4" fmla="*/ 0 h 27030"/>
                  <a:gd name="connsiteX5" fmla="*/ 13515 w 27864"/>
                  <a:gd name="connsiteY5" fmla="*/ 0 h 27030"/>
                  <a:gd name="connsiteX6" fmla="*/ 8973 w 27864"/>
                  <a:gd name="connsiteY6" fmla="*/ 838 h 27030"/>
                  <a:gd name="connsiteX7" fmla="*/ 5741 w 27864"/>
                  <a:gd name="connsiteY7" fmla="*/ 2486 h 27030"/>
                  <a:gd name="connsiteX8" fmla="*/ 0 w 27864"/>
                  <a:gd name="connsiteY8" fmla="*/ 13515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64" h="27030">
                    <a:moveTo>
                      <a:pt x="0" y="13515"/>
                    </a:moveTo>
                    <a:cubicBezTo>
                      <a:pt x="0" y="20979"/>
                      <a:pt x="6052" y="27031"/>
                      <a:pt x="13515" y="27031"/>
                    </a:cubicBezTo>
                    <a:lnTo>
                      <a:pt x="14349" y="27031"/>
                    </a:lnTo>
                    <a:cubicBezTo>
                      <a:pt x="21813" y="27031"/>
                      <a:pt x="27864" y="20979"/>
                      <a:pt x="27864" y="13515"/>
                    </a:cubicBezTo>
                    <a:cubicBezTo>
                      <a:pt x="27864" y="6052"/>
                      <a:pt x="21813" y="0"/>
                      <a:pt x="14349" y="0"/>
                    </a:cubicBezTo>
                    <a:lnTo>
                      <a:pt x="13515" y="0"/>
                    </a:lnTo>
                    <a:cubicBezTo>
                      <a:pt x="11913" y="0"/>
                      <a:pt x="10399" y="329"/>
                      <a:pt x="8973" y="838"/>
                    </a:cubicBezTo>
                    <a:cubicBezTo>
                      <a:pt x="7894" y="1384"/>
                      <a:pt x="6816" y="1935"/>
                      <a:pt x="5741" y="2486"/>
                    </a:cubicBezTo>
                    <a:cubicBezTo>
                      <a:pt x="2273" y="4940"/>
                      <a:pt x="0" y="8955"/>
                      <a:pt x="0" y="13515"/>
                    </a:cubicBezTo>
                    <a:close/>
                  </a:path>
                </a:pathLst>
              </a:custGeom>
              <a:solidFill>
                <a:srgbClr val="CCCCCC"/>
              </a:solidFill>
              <a:ln w="4624" cap="flat">
                <a:noFill/>
                <a:prstDash val="solid"/>
                <a:miter/>
              </a:ln>
            </p:spPr>
            <p:txBody>
              <a:bodyPr anchor="ctr"/>
              <a:lstStyle/>
              <a:p>
                <a:endParaRPr lang="en-US"/>
              </a:p>
            </p:txBody>
          </p:sp>
          <p:sp>
            <p:nvSpPr>
              <p:cNvPr id="49" name="Freeform: Shape 48">
                <a:extLst>
                  <a:ext uri="{FF2B5EF4-FFF2-40B4-BE49-F238E27FC236}">
                    <a16:creationId xmlns:a16="http://schemas.microsoft.com/office/drawing/2014/main" id="{79AA8FC9-6778-F2AD-A285-0F932E50D88F}"/>
                  </a:ext>
                </a:extLst>
              </p:cNvPr>
              <p:cNvSpPr/>
              <p:nvPr/>
            </p:nvSpPr>
            <p:spPr>
              <a:xfrm>
                <a:off x="10839893"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5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5" y="20683"/>
                      <a:pt x="27485" y="13326"/>
                    </a:cubicBezTo>
                    <a:cubicBezTo>
                      <a:pt x="27485" y="5968"/>
                      <a:pt x="21516" y="0"/>
                      <a:pt x="14159" y="0"/>
                    </a:cubicBezTo>
                    <a:close/>
                  </a:path>
                </a:pathLst>
              </a:custGeom>
              <a:solidFill>
                <a:srgbClr val="CCCCCC"/>
              </a:solidFill>
              <a:ln w="4624" cap="flat">
                <a:noFill/>
                <a:prstDash val="solid"/>
                <a:miter/>
              </a:ln>
            </p:spPr>
            <p:txBody>
              <a:bodyPr anchor="ctr"/>
              <a:lstStyle/>
              <a:p>
                <a:endParaRPr lang="en-US"/>
              </a:p>
            </p:txBody>
          </p:sp>
          <p:sp>
            <p:nvSpPr>
              <p:cNvPr id="50" name="Freeform: Shape 49">
                <a:extLst>
                  <a:ext uri="{FF2B5EF4-FFF2-40B4-BE49-F238E27FC236}">
                    <a16:creationId xmlns:a16="http://schemas.microsoft.com/office/drawing/2014/main" id="{6A9690A3-EDFF-1D07-6DAE-15A7D5BD9DBD}"/>
                  </a:ext>
                </a:extLst>
              </p:cNvPr>
              <p:cNvSpPr/>
              <p:nvPr/>
            </p:nvSpPr>
            <p:spPr>
              <a:xfrm>
                <a:off x="10915638"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4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4" y="20683"/>
                      <a:pt x="27484" y="13326"/>
                    </a:cubicBezTo>
                    <a:cubicBezTo>
                      <a:pt x="27484" y="5968"/>
                      <a:pt x="21521" y="0"/>
                      <a:pt x="14159" y="0"/>
                    </a:cubicBezTo>
                    <a:close/>
                  </a:path>
                </a:pathLst>
              </a:custGeom>
              <a:solidFill>
                <a:srgbClr val="CCCCCC"/>
              </a:solidFill>
              <a:ln w="4624" cap="flat">
                <a:noFill/>
                <a:prstDash val="solid"/>
                <a:miter/>
              </a:ln>
            </p:spPr>
            <p:txBody>
              <a:bodyPr anchor="ctr"/>
              <a:lstStyle/>
              <a:p>
                <a:endParaRPr lang="en-US"/>
              </a:p>
            </p:txBody>
          </p:sp>
          <p:sp>
            <p:nvSpPr>
              <p:cNvPr id="51" name="Freeform: Shape 50">
                <a:extLst>
                  <a:ext uri="{FF2B5EF4-FFF2-40B4-BE49-F238E27FC236}">
                    <a16:creationId xmlns:a16="http://schemas.microsoft.com/office/drawing/2014/main" id="{7F7DF99B-1F44-CF8E-0F03-DAD37C1C2758}"/>
                  </a:ext>
                </a:extLst>
              </p:cNvPr>
              <p:cNvSpPr/>
              <p:nvPr/>
            </p:nvSpPr>
            <p:spPr>
              <a:xfrm>
                <a:off x="10877768"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4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4" y="20683"/>
                      <a:pt x="27484" y="13326"/>
                    </a:cubicBezTo>
                    <a:cubicBezTo>
                      <a:pt x="27484" y="5968"/>
                      <a:pt x="21516" y="0"/>
                      <a:pt x="14159" y="0"/>
                    </a:cubicBezTo>
                    <a:close/>
                  </a:path>
                </a:pathLst>
              </a:custGeom>
              <a:solidFill>
                <a:srgbClr val="CCCCCC"/>
              </a:solidFill>
              <a:ln w="4624" cap="flat">
                <a:noFill/>
                <a:prstDash val="solid"/>
                <a:miter/>
              </a:ln>
            </p:spPr>
            <p:txBody>
              <a:bodyPr anchor="ctr"/>
              <a:lstStyle/>
              <a:p>
                <a:endParaRPr lang="en-US"/>
              </a:p>
            </p:txBody>
          </p:sp>
          <p:sp>
            <p:nvSpPr>
              <p:cNvPr id="52" name="Freeform: Shape 51">
                <a:extLst>
                  <a:ext uri="{FF2B5EF4-FFF2-40B4-BE49-F238E27FC236}">
                    <a16:creationId xmlns:a16="http://schemas.microsoft.com/office/drawing/2014/main" id="{1B579105-E66F-351A-BA99-BF14163FA786}"/>
                  </a:ext>
                </a:extLst>
              </p:cNvPr>
              <p:cNvSpPr/>
              <p:nvPr/>
            </p:nvSpPr>
            <p:spPr>
              <a:xfrm>
                <a:off x="11256509" y="366388"/>
                <a:ext cx="27484" cy="26651"/>
              </a:xfrm>
              <a:custGeom>
                <a:avLst/>
                <a:gdLst>
                  <a:gd name="connsiteX0" fmla="*/ 13326 w 27484"/>
                  <a:gd name="connsiteY0" fmla="*/ 26651 h 26651"/>
                  <a:gd name="connsiteX1" fmla="*/ 14159 w 27484"/>
                  <a:gd name="connsiteY1" fmla="*/ 26651 h 26651"/>
                  <a:gd name="connsiteX2" fmla="*/ 27485 w 27484"/>
                  <a:gd name="connsiteY2" fmla="*/ 13326 h 26651"/>
                  <a:gd name="connsiteX3" fmla="*/ 14159 w 27484"/>
                  <a:gd name="connsiteY3" fmla="*/ 0 h 26651"/>
                  <a:gd name="connsiteX4" fmla="*/ 13326 w 27484"/>
                  <a:gd name="connsiteY4" fmla="*/ 0 h 26651"/>
                  <a:gd name="connsiteX5" fmla="*/ 0 w 27484"/>
                  <a:gd name="connsiteY5" fmla="*/ 13326 h 26651"/>
                  <a:gd name="connsiteX6" fmla="*/ 13326 w 27484"/>
                  <a:gd name="connsiteY6" fmla="*/ 26651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3326" y="26651"/>
                    </a:moveTo>
                    <a:lnTo>
                      <a:pt x="14159" y="26651"/>
                    </a:lnTo>
                    <a:cubicBezTo>
                      <a:pt x="21521" y="26651"/>
                      <a:pt x="27485" y="20683"/>
                      <a:pt x="27485" y="13326"/>
                    </a:cubicBezTo>
                    <a:cubicBezTo>
                      <a:pt x="27485" y="5968"/>
                      <a:pt x="21516" y="0"/>
                      <a:pt x="14159" y="0"/>
                    </a:cubicBezTo>
                    <a:lnTo>
                      <a:pt x="13326" y="0"/>
                    </a:lnTo>
                    <a:cubicBezTo>
                      <a:pt x="5964" y="0"/>
                      <a:pt x="0" y="5968"/>
                      <a:pt x="0" y="13326"/>
                    </a:cubicBezTo>
                    <a:cubicBezTo>
                      <a:pt x="0" y="20683"/>
                      <a:pt x="5968" y="26651"/>
                      <a:pt x="13326" y="26651"/>
                    </a:cubicBezTo>
                    <a:close/>
                  </a:path>
                </a:pathLst>
              </a:custGeom>
              <a:solidFill>
                <a:srgbClr val="CCCCCC"/>
              </a:solidFill>
              <a:ln w="4624" cap="flat">
                <a:noFill/>
                <a:prstDash val="solid"/>
                <a:miter/>
              </a:ln>
            </p:spPr>
            <p:txBody>
              <a:bodyPr anchor="ctr"/>
              <a:lstStyle/>
              <a:p>
                <a:endParaRPr lang="en-US"/>
              </a:p>
            </p:txBody>
          </p:sp>
          <p:sp>
            <p:nvSpPr>
              <p:cNvPr id="53" name="Freeform: Shape 52">
                <a:extLst>
                  <a:ext uri="{FF2B5EF4-FFF2-40B4-BE49-F238E27FC236}">
                    <a16:creationId xmlns:a16="http://schemas.microsoft.com/office/drawing/2014/main" id="{68AC11C1-3498-8915-36A3-E413DD59EAF5}"/>
                  </a:ext>
                </a:extLst>
              </p:cNvPr>
              <p:cNvSpPr/>
              <p:nvPr/>
            </p:nvSpPr>
            <p:spPr>
              <a:xfrm>
                <a:off x="11218635"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4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4" y="20683"/>
                      <a:pt x="27484" y="13326"/>
                    </a:cubicBezTo>
                    <a:cubicBezTo>
                      <a:pt x="27484" y="5968"/>
                      <a:pt x="21521" y="0"/>
                      <a:pt x="14159" y="0"/>
                    </a:cubicBezTo>
                    <a:close/>
                  </a:path>
                </a:pathLst>
              </a:custGeom>
              <a:solidFill>
                <a:srgbClr val="CCCCCC"/>
              </a:solidFill>
              <a:ln w="4624" cap="flat">
                <a:noFill/>
                <a:prstDash val="solid"/>
                <a:miter/>
              </a:ln>
            </p:spPr>
            <p:txBody>
              <a:bodyPr anchor="ctr"/>
              <a:lstStyle/>
              <a:p>
                <a:endParaRPr lang="en-US"/>
              </a:p>
            </p:txBody>
          </p:sp>
          <p:sp>
            <p:nvSpPr>
              <p:cNvPr id="54" name="Freeform: Shape 53">
                <a:extLst>
                  <a:ext uri="{FF2B5EF4-FFF2-40B4-BE49-F238E27FC236}">
                    <a16:creationId xmlns:a16="http://schemas.microsoft.com/office/drawing/2014/main" id="{B86ED85F-744C-21A9-F7DA-6674CA2C703A}"/>
                  </a:ext>
                </a:extLst>
              </p:cNvPr>
              <p:cNvSpPr/>
              <p:nvPr/>
            </p:nvSpPr>
            <p:spPr>
              <a:xfrm>
                <a:off x="10691583" y="372515"/>
                <a:ext cx="24295" cy="20523"/>
              </a:xfrm>
              <a:custGeom>
                <a:avLst/>
                <a:gdLst>
                  <a:gd name="connsiteX0" fmla="*/ 10138 w 24295"/>
                  <a:gd name="connsiteY0" fmla="*/ 20524 h 20523"/>
                  <a:gd name="connsiteX1" fmla="*/ 10351 w 24295"/>
                  <a:gd name="connsiteY1" fmla="*/ 20524 h 20523"/>
                  <a:gd name="connsiteX2" fmla="*/ 24051 w 24295"/>
                  <a:gd name="connsiteY2" fmla="*/ 9764 h 20523"/>
                  <a:gd name="connsiteX3" fmla="*/ 22176 w 24295"/>
                  <a:gd name="connsiteY3" fmla="*/ 22 h 20523"/>
                  <a:gd name="connsiteX4" fmla="*/ 22107 w 24295"/>
                  <a:gd name="connsiteY4" fmla="*/ 8 h 20523"/>
                  <a:gd name="connsiteX5" fmla="*/ 21 w 24295"/>
                  <a:gd name="connsiteY5" fmla="*/ 15699 h 20523"/>
                  <a:gd name="connsiteX6" fmla="*/ 11 w 24295"/>
                  <a:gd name="connsiteY6" fmla="*/ 15773 h 20523"/>
                  <a:gd name="connsiteX7" fmla="*/ 10138 w 24295"/>
                  <a:gd name="connsiteY7" fmla="*/ 20524 h 2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95" h="20523">
                    <a:moveTo>
                      <a:pt x="10138" y="20524"/>
                    </a:moveTo>
                    <a:lnTo>
                      <a:pt x="10351" y="20524"/>
                    </a:lnTo>
                    <a:cubicBezTo>
                      <a:pt x="16851" y="20524"/>
                      <a:pt x="22833" y="16144"/>
                      <a:pt x="24051" y="9764"/>
                    </a:cubicBezTo>
                    <a:cubicBezTo>
                      <a:pt x="24741" y="6143"/>
                      <a:pt x="23926" y="2753"/>
                      <a:pt x="22176" y="22"/>
                    </a:cubicBezTo>
                    <a:cubicBezTo>
                      <a:pt x="22162" y="-1"/>
                      <a:pt x="22130" y="-6"/>
                      <a:pt x="22107" y="8"/>
                    </a:cubicBezTo>
                    <a:cubicBezTo>
                      <a:pt x="14615" y="5064"/>
                      <a:pt x="7248" y="10296"/>
                      <a:pt x="21" y="15699"/>
                    </a:cubicBezTo>
                    <a:cubicBezTo>
                      <a:pt x="-2" y="15718"/>
                      <a:pt x="-7" y="15750"/>
                      <a:pt x="11" y="15773"/>
                    </a:cubicBezTo>
                    <a:cubicBezTo>
                      <a:pt x="2456" y="18653"/>
                      <a:pt x="6058" y="20524"/>
                      <a:pt x="10138" y="20524"/>
                    </a:cubicBezTo>
                    <a:close/>
                  </a:path>
                </a:pathLst>
              </a:custGeom>
              <a:solidFill>
                <a:srgbClr val="CCCCCC"/>
              </a:solidFill>
              <a:ln w="4624" cap="flat">
                <a:noFill/>
                <a:prstDash val="solid"/>
                <a:miter/>
              </a:ln>
            </p:spPr>
            <p:txBody>
              <a:bodyPr anchor="ctr"/>
              <a:lstStyle/>
              <a:p>
                <a:endParaRPr lang="en-US"/>
              </a:p>
            </p:txBody>
          </p:sp>
          <p:sp>
            <p:nvSpPr>
              <p:cNvPr id="55" name="Freeform: Shape 54">
                <a:extLst>
                  <a:ext uri="{FF2B5EF4-FFF2-40B4-BE49-F238E27FC236}">
                    <a16:creationId xmlns:a16="http://schemas.microsoft.com/office/drawing/2014/main" id="{823491E5-9E34-8D53-0CAE-DB14DDEA4482}"/>
                  </a:ext>
                </a:extLst>
              </p:cNvPr>
              <p:cNvSpPr/>
              <p:nvPr/>
            </p:nvSpPr>
            <p:spPr>
              <a:xfrm>
                <a:off x="11029262"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5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5" y="20683"/>
                      <a:pt x="27485" y="13326"/>
                    </a:cubicBezTo>
                    <a:cubicBezTo>
                      <a:pt x="27485" y="5968"/>
                      <a:pt x="21521" y="0"/>
                      <a:pt x="14159" y="0"/>
                    </a:cubicBezTo>
                    <a:close/>
                  </a:path>
                </a:pathLst>
              </a:custGeom>
              <a:solidFill>
                <a:srgbClr val="CCCCCC"/>
              </a:solidFill>
              <a:ln w="4624" cap="flat">
                <a:noFill/>
                <a:prstDash val="solid"/>
                <a:miter/>
              </a:ln>
            </p:spPr>
            <p:txBody>
              <a:bodyPr anchor="ctr"/>
              <a:lstStyle/>
              <a:p>
                <a:endParaRPr lang="en-US"/>
              </a:p>
            </p:txBody>
          </p:sp>
          <p:sp>
            <p:nvSpPr>
              <p:cNvPr id="56" name="Freeform: Shape 55">
                <a:extLst>
                  <a:ext uri="{FF2B5EF4-FFF2-40B4-BE49-F238E27FC236}">
                    <a16:creationId xmlns:a16="http://schemas.microsoft.com/office/drawing/2014/main" id="{98E8402E-C494-D7E0-684F-EF81033EBB07}"/>
                  </a:ext>
                </a:extLst>
              </p:cNvPr>
              <p:cNvSpPr/>
              <p:nvPr/>
            </p:nvSpPr>
            <p:spPr>
              <a:xfrm>
                <a:off x="11105016" y="366388"/>
                <a:ext cx="27484" cy="26651"/>
              </a:xfrm>
              <a:custGeom>
                <a:avLst/>
                <a:gdLst>
                  <a:gd name="connsiteX0" fmla="*/ 13326 w 27484"/>
                  <a:gd name="connsiteY0" fmla="*/ 26651 h 26651"/>
                  <a:gd name="connsiteX1" fmla="*/ 14159 w 27484"/>
                  <a:gd name="connsiteY1" fmla="*/ 26651 h 26651"/>
                  <a:gd name="connsiteX2" fmla="*/ 27484 w 27484"/>
                  <a:gd name="connsiteY2" fmla="*/ 13326 h 26651"/>
                  <a:gd name="connsiteX3" fmla="*/ 14159 w 27484"/>
                  <a:gd name="connsiteY3" fmla="*/ 0 h 26651"/>
                  <a:gd name="connsiteX4" fmla="*/ 13326 w 27484"/>
                  <a:gd name="connsiteY4" fmla="*/ 0 h 26651"/>
                  <a:gd name="connsiteX5" fmla="*/ 0 w 27484"/>
                  <a:gd name="connsiteY5" fmla="*/ 13326 h 26651"/>
                  <a:gd name="connsiteX6" fmla="*/ 13326 w 27484"/>
                  <a:gd name="connsiteY6" fmla="*/ 26651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3326" y="26651"/>
                    </a:moveTo>
                    <a:lnTo>
                      <a:pt x="14159" y="26651"/>
                    </a:lnTo>
                    <a:cubicBezTo>
                      <a:pt x="21521" y="26651"/>
                      <a:pt x="27484" y="20683"/>
                      <a:pt x="27484" y="13326"/>
                    </a:cubicBezTo>
                    <a:cubicBezTo>
                      <a:pt x="27484" y="5968"/>
                      <a:pt x="21516" y="0"/>
                      <a:pt x="14159" y="0"/>
                    </a:cubicBezTo>
                    <a:lnTo>
                      <a:pt x="13326" y="0"/>
                    </a:lnTo>
                    <a:cubicBezTo>
                      <a:pt x="5964" y="0"/>
                      <a:pt x="0" y="5968"/>
                      <a:pt x="0" y="13326"/>
                    </a:cubicBezTo>
                    <a:cubicBezTo>
                      <a:pt x="0" y="20683"/>
                      <a:pt x="5964" y="26651"/>
                      <a:pt x="13326" y="26651"/>
                    </a:cubicBezTo>
                    <a:close/>
                  </a:path>
                </a:pathLst>
              </a:custGeom>
              <a:solidFill>
                <a:srgbClr val="CCCCCC"/>
              </a:solidFill>
              <a:ln w="4624" cap="flat">
                <a:noFill/>
                <a:prstDash val="solid"/>
                <a:miter/>
              </a:ln>
            </p:spPr>
            <p:txBody>
              <a:bodyPr anchor="ctr"/>
              <a:lstStyle/>
              <a:p>
                <a:endParaRPr lang="en-US"/>
              </a:p>
            </p:txBody>
          </p:sp>
          <p:sp>
            <p:nvSpPr>
              <p:cNvPr id="57" name="Freeform: Shape 56">
                <a:extLst>
                  <a:ext uri="{FF2B5EF4-FFF2-40B4-BE49-F238E27FC236}">
                    <a16:creationId xmlns:a16="http://schemas.microsoft.com/office/drawing/2014/main" id="{2FF9F54C-F4DD-9C5C-4518-53EED01411FB}"/>
                  </a:ext>
                </a:extLst>
              </p:cNvPr>
              <p:cNvSpPr/>
              <p:nvPr/>
            </p:nvSpPr>
            <p:spPr>
              <a:xfrm>
                <a:off x="11332257" y="372515"/>
                <a:ext cx="24293" cy="20523"/>
              </a:xfrm>
              <a:custGeom>
                <a:avLst/>
                <a:gdLst>
                  <a:gd name="connsiteX0" fmla="*/ 13948 w 24293"/>
                  <a:gd name="connsiteY0" fmla="*/ 20524 h 20523"/>
                  <a:gd name="connsiteX1" fmla="*/ 14161 w 24293"/>
                  <a:gd name="connsiteY1" fmla="*/ 20524 h 20523"/>
                  <a:gd name="connsiteX2" fmla="*/ 24282 w 24293"/>
                  <a:gd name="connsiteY2" fmla="*/ 15773 h 20523"/>
                  <a:gd name="connsiteX3" fmla="*/ 24273 w 24293"/>
                  <a:gd name="connsiteY3" fmla="*/ 15699 h 20523"/>
                  <a:gd name="connsiteX4" fmla="*/ 2192 w 24293"/>
                  <a:gd name="connsiteY4" fmla="*/ 8 h 20523"/>
                  <a:gd name="connsiteX5" fmla="*/ 2122 w 24293"/>
                  <a:gd name="connsiteY5" fmla="*/ 22 h 20523"/>
                  <a:gd name="connsiteX6" fmla="*/ 247 w 24293"/>
                  <a:gd name="connsiteY6" fmla="*/ 9764 h 20523"/>
                  <a:gd name="connsiteX7" fmla="*/ 13948 w 24293"/>
                  <a:gd name="connsiteY7" fmla="*/ 20524 h 2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93" h="20523">
                    <a:moveTo>
                      <a:pt x="13948" y="20524"/>
                    </a:moveTo>
                    <a:lnTo>
                      <a:pt x="14161" y="20524"/>
                    </a:lnTo>
                    <a:cubicBezTo>
                      <a:pt x="18235" y="20524"/>
                      <a:pt x="21837" y="18653"/>
                      <a:pt x="24282" y="15773"/>
                    </a:cubicBezTo>
                    <a:cubicBezTo>
                      <a:pt x="24301" y="15750"/>
                      <a:pt x="24296" y="15718"/>
                      <a:pt x="24273" y="15699"/>
                    </a:cubicBezTo>
                    <a:cubicBezTo>
                      <a:pt x="17045" y="10296"/>
                      <a:pt x="9683" y="5064"/>
                      <a:pt x="2192" y="8"/>
                    </a:cubicBezTo>
                    <a:cubicBezTo>
                      <a:pt x="2169" y="-6"/>
                      <a:pt x="2136" y="-1"/>
                      <a:pt x="2122" y="22"/>
                    </a:cubicBezTo>
                    <a:cubicBezTo>
                      <a:pt x="367" y="2753"/>
                      <a:pt x="-447" y="6143"/>
                      <a:pt x="247" y="9764"/>
                    </a:cubicBezTo>
                    <a:cubicBezTo>
                      <a:pt x="1469" y="16144"/>
                      <a:pt x="7452" y="20524"/>
                      <a:pt x="13948" y="20524"/>
                    </a:cubicBezTo>
                    <a:close/>
                  </a:path>
                </a:pathLst>
              </a:custGeom>
              <a:solidFill>
                <a:srgbClr val="CCCCCC"/>
              </a:solidFill>
              <a:ln w="4624" cap="flat">
                <a:noFill/>
                <a:prstDash val="solid"/>
                <a:miter/>
              </a:ln>
            </p:spPr>
            <p:txBody>
              <a:bodyPr anchor="ctr"/>
              <a:lstStyle/>
              <a:p>
                <a:endParaRPr lang="en-US"/>
              </a:p>
            </p:txBody>
          </p:sp>
          <p:sp>
            <p:nvSpPr>
              <p:cNvPr id="58" name="Freeform: Shape 57">
                <a:extLst>
                  <a:ext uri="{FF2B5EF4-FFF2-40B4-BE49-F238E27FC236}">
                    <a16:creationId xmlns:a16="http://schemas.microsoft.com/office/drawing/2014/main" id="{ED5B8EBB-D675-B558-EEE0-4EEF6E9F46A1}"/>
                  </a:ext>
                </a:extLst>
              </p:cNvPr>
              <p:cNvSpPr/>
              <p:nvPr/>
            </p:nvSpPr>
            <p:spPr>
              <a:xfrm>
                <a:off x="10764144"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5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5" y="20683"/>
                      <a:pt x="27485" y="13326"/>
                    </a:cubicBezTo>
                    <a:cubicBezTo>
                      <a:pt x="27485" y="5968"/>
                      <a:pt x="21516" y="0"/>
                      <a:pt x="14159" y="0"/>
                    </a:cubicBezTo>
                    <a:close/>
                  </a:path>
                </a:pathLst>
              </a:custGeom>
              <a:solidFill>
                <a:srgbClr val="CCCCCC"/>
              </a:solidFill>
              <a:ln w="4624" cap="flat">
                <a:noFill/>
                <a:prstDash val="solid"/>
                <a:miter/>
              </a:ln>
            </p:spPr>
            <p:txBody>
              <a:bodyPr anchor="ctr"/>
              <a:lstStyle/>
              <a:p>
                <a:endParaRPr lang="en-US"/>
              </a:p>
            </p:txBody>
          </p:sp>
          <p:sp>
            <p:nvSpPr>
              <p:cNvPr id="59" name="Freeform: Shape 58">
                <a:extLst>
                  <a:ext uri="{FF2B5EF4-FFF2-40B4-BE49-F238E27FC236}">
                    <a16:creationId xmlns:a16="http://schemas.microsoft.com/office/drawing/2014/main" id="{6C3F4D55-B596-E255-C5AB-8823026F2F73}"/>
                  </a:ext>
                </a:extLst>
              </p:cNvPr>
              <p:cNvSpPr/>
              <p:nvPr/>
            </p:nvSpPr>
            <p:spPr>
              <a:xfrm>
                <a:off x="11294389" y="366388"/>
                <a:ext cx="27484" cy="26651"/>
              </a:xfrm>
              <a:custGeom>
                <a:avLst/>
                <a:gdLst>
                  <a:gd name="connsiteX0" fmla="*/ 13326 w 27484"/>
                  <a:gd name="connsiteY0" fmla="*/ 26651 h 26651"/>
                  <a:gd name="connsiteX1" fmla="*/ 14159 w 27484"/>
                  <a:gd name="connsiteY1" fmla="*/ 26651 h 26651"/>
                  <a:gd name="connsiteX2" fmla="*/ 27485 w 27484"/>
                  <a:gd name="connsiteY2" fmla="*/ 13326 h 26651"/>
                  <a:gd name="connsiteX3" fmla="*/ 14159 w 27484"/>
                  <a:gd name="connsiteY3" fmla="*/ 0 h 26651"/>
                  <a:gd name="connsiteX4" fmla="*/ 13326 w 27484"/>
                  <a:gd name="connsiteY4" fmla="*/ 0 h 26651"/>
                  <a:gd name="connsiteX5" fmla="*/ 0 w 27484"/>
                  <a:gd name="connsiteY5" fmla="*/ 13326 h 26651"/>
                  <a:gd name="connsiteX6" fmla="*/ 13326 w 27484"/>
                  <a:gd name="connsiteY6" fmla="*/ 26651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3326" y="26651"/>
                    </a:moveTo>
                    <a:lnTo>
                      <a:pt x="14159" y="26651"/>
                    </a:lnTo>
                    <a:cubicBezTo>
                      <a:pt x="21521" y="26651"/>
                      <a:pt x="27485" y="20683"/>
                      <a:pt x="27485" y="13326"/>
                    </a:cubicBezTo>
                    <a:cubicBezTo>
                      <a:pt x="27485" y="5968"/>
                      <a:pt x="21516" y="0"/>
                      <a:pt x="14159" y="0"/>
                    </a:cubicBezTo>
                    <a:lnTo>
                      <a:pt x="13326" y="0"/>
                    </a:lnTo>
                    <a:cubicBezTo>
                      <a:pt x="5964" y="0"/>
                      <a:pt x="0" y="5968"/>
                      <a:pt x="0" y="13326"/>
                    </a:cubicBezTo>
                    <a:cubicBezTo>
                      <a:pt x="0" y="20683"/>
                      <a:pt x="5964" y="26651"/>
                      <a:pt x="13326" y="26651"/>
                    </a:cubicBezTo>
                    <a:close/>
                  </a:path>
                </a:pathLst>
              </a:custGeom>
              <a:solidFill>
                <a:srgbClr val="CCCCCC"/>
              </a:solidFill>
              <a:ln w="4624" cap="flat">
                <a:noFill/>
                <a:prstDash val="solid"/>
                <a:miter/>
              </a:ln>
            </p:spPr>
            <p:txBody>
              <a:bodyPr anchor="ctr"/>
              <a:lstStyle/>
              <a:p>
                <a:endParaRPr lang="en-US"/>
              </a:p>
            </p:txBody>
          </p:sp>
          <p:sp>
            <p:nvSpPr>
              <p:cNvPr id="60" name="Freeform: Shape 59">
                <a:extLst>
                  <a:ext uri="{FF2B5EF4-FFF2-40B4-BE49-F238E27FC236}">
                    <a16:creationId xmlns:a16="http://schemas.microsoft.com/office/drawing/2014/main" id="{689F995E-4B2B-25E3-5EC6-274F49DA3F58}"/>
                  </a:ext>
                </a:extLst>
              </p:cNvPr>
              <p:cNvSpPr/>
              <p:nvPr/>
            </p:nvSpPr>
            <p:spPr>
              <a:xfrm>
                <a:off x="11142886"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4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4" y="20683"/>
                      <a:pt x="27484" y="13326"/>
                    </a:cubicBezTo>
                    <a:cubicBezTo>
                      <a:pt x="27484" y="5968"/>
                      <a:pt x="21521" y="0"/>
                      <a:pt x="14159" y="0"/>
                    </a:cubicBezTo>
                    <a:close/>
                  </a:path>
                </a:pathLst>
              </a:custGeom>
              <a:solidFill>
                <a:srgbClr val="CCCCCC"/>
              </a:solidFill>
              <a:ln w="4624" cap="flat">
                <a:noFill/>
                <a:prstDash val="solid"/>
                <a:miter/>
              </a:ln>
            </p:spPr>
            <p:txBody>
              <a:bodyPr anchor="ctr"/>
              <a:lstStyle/>
              <a:p>
                <a:endParaRPr lang="en-US"/>
              </a:p>
            </p:txBody>
          </p:sp>
          <p:sp>
            <p:nvSpPr>
              <p:cNvPr id="61" name="Freeform: Shape 60">
                <a:extLst>
                  <a:ext uri="{FF2B5EF4-FFF2-40B4-BE49-F238E27FC236}">
                    <a16:creationId xmlns:a16="http://schemas.microsoft.com/office/drawing/2014/main" id="{3F09558C-981A-0C0E-5F0F-E843CADF8DA2}"/>
                  </a:ext>
                </a:extLst>
              </p:cNvPr>
              <p:cNvSpPr/>
              <p:nvPr/>
            </p:nvSpPr>
            <p:spPr>
              <a:xfrm>
                <a:off x="11067141"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5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5" y="20683"/>
                      <a:pt x="27485" y="13326"/>
                    </a:cubicBezTo>
                    <a:cubicBezTo>
                      <a:pt x="27485" y="5968"/>
                      <a:pt x="21516" y="0"/>
                      <a:pt x="14159" y="0"/>
                    </a:cubicBezTo>
                    <a:close/>
                  </a:path>
                </a:pathLst>
              </a:custGeom>
              <a:solidFill>
                <a:srgbClr val="CCCCCC"/>
              </a:solidFill>
              <a:ln w="4624" cap="flat">
                <a:noFill/>
                <a:prstDash val="solid"/>
                <a:miter/>
              </a:ln>
            </p:spPr>
            <p:txBody>
              <a:bodyPr anchor="ctr"/>
              <a:lstStyle/>
              <a:p>
                <a:endParaRPr lang="en-US"/>
              </a:p>
            </p:txBody>
          </p:sp>
          <p:sp>
            <p:nvSpPr>
              <p:cNvPr id="62" name="Freeform: Shape 61">
                <a:extLst>
                  <a:ext uri="{FF2B5EF4-FFF2-40B4-BE49-F238E27FC236}">
                    <a16:creationId xmlns:a16="http://schemas.microsoft.com/office/drawing/2014/main" id="{3800D171-82D7-5E17-BD52-25A1EFB24D37}"/>
                  </a:ext>
                </a:extLst>
              </p:cNvPr>
              <p:cNvSpPr/>
              <p:nvPr/>
            </p:nvSpPr>
            <p:spPr>
              <a:xfrm>
                <a:off x="10802014"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5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5" y="20683"/>
                      <a:pt x="27485" y="13326"/>
                    </a:cubicBezTo>
                    <a:cubicBezTo>
                      <a:pt x="27485" y="5968"/>
                      <a:pt x="21521" y="0"/>
                      <a:pt x="14159" y="0"/>
                    </a:cubicBezTo>
                    <a:close/>
                  </a:path>
                </a:pathLst>
              </a:custGeom>
              <a:solidFill>
                <a:srgbClr val="CCCCCC"/>
              </a:solidFill>
              <a:ln w="4624" cap="flat">
                <a:noFill/>
                <a:prstDash val="solid"/>
                <a:miter/>
              </a:ln>
            </p:spPr>
            <p:txBody>
              <a:bodyPr anchor="ctr"/>
              <a:lstStyle/>
              <a:p>
                <a:endParaRPr lang="en-US"/>
              </a:p>
            </p:txBody>
          </p:sp>
          <p:sp>
            <p:nvSpPr>
              <p:cNvPr id="63" name="Freeform: Shape 62">
                <a:extLst>
                  <a:ext uri="{FF2B5EF4-FFF2-40B4-BE49-F238E27FC236}">
                    <a16:creationId xmlns:a16="http://schemas.microsoft.com/office/drawing/2014/main" id="{DF2D45BE-FC34-C8D4-AC48-1E7A95B63AF3}"/>
                  </a:ext>
                </a:extLst>
              </p:cNvPr>
              <p:cNvSpPr/>
              <p:nvPr/>
            </p:nvSpPr>
            <p:spPr>
              <a:xfrm>
                <a:off x="10991392"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5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5" y="20683"/>
                      <a:pt x="27485" y="13326"/>
                    </a:cubicBezTo>
                    <a:cubicBezTo>
                      <a:pt x="27485" y="5968"/>
                      <a:pt x="21516" y="0"/>
                      <a:pt x="14159" y="0"/>
                    </a:cubicBezTo>
                    <a:close/>
                  </a:path>
                </a:pathLst>
              </a:custGeom>
              <a:solidFill>
                <a:srgbClr val="CCCCCC"/>
              </a:solidFill>
              <a:ln w="4624" cap="flat">
                <a:noFill/>
                <a:prstDash val="solid"/>
                <a:miter/>
              </a:ln>
            </p:spPr>
            <p:txBody>
              <a:bodyPr anchor="ctr"/>
              <a:lstStyle/>
              <a:p>
                <a:endParaRPr lang="en-US"/>
              </a:p>
            </p:txBody>
          </p:sp>
          <p:sp>
            <p:nvSpPr>
              <p:cNvPr id="64" name="Freeform: Shape 63">
                <a:extLst>
                  <a:ext uri="{FF2B5EF4-FFF2-40B4-BE49-F238E27FC236}">
                    <a16:creationId xmlns:a16="http://schemas.microsoft.com/office/drawing/2014/main" id="{E73441AB-6B4B-10C0-8594-53468EA670CD}"/>
                  </a:ext>
                </a:extLst>
              </p:cNvPr>
              <p:cNvSpPr/>
              <p:nvPr/>
            </p:nvSpPr>
            <p:spPr>
              <a:xfrm>
                <a:off x="10953517"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4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4" y="20683"/>
                      <a:pt x="27484" y="13326"/>
                    </a:cubicBezTo>
                    <a:cubicBezTo>
                      <a:pt x="27484" y="5968"/>
                      <a:pt x="21516" y="0"/>
                      <a:pt x="14159" y="0"/>
                    </a:cubicBezTo>
                    <a:close/>
                  </a:path>
                </a:pathLst>
              </a:custGeom>
              <a:solidFill>
                <a:srgbClr val="CCCCCC"/>
              </a:solidFill>
              <a:ln w="4624" cap="flat">
                <a:noFill/>
                <a:prstDash val="solid"/>
                <a:miter/>
              </a:ln>
            </p:spPr>
            <p:txBody>
              <a:bodyPr anchor="ctr"/>
              <a:lstStyle/>
              <a:p>
                <a:endParaRPr lang="en-US"/>
              </a:p>
            </p:txBody>
          </p:sp>
          <p:sp>
            <p:nvSpPr>
              <p:cNvPr id="65" name="Freeform: Shape 64">
                <a:extLst>
                  <a:ext uri="{FF2B5EF4-FFF2-40B4-BE49-F238E27FC236}">
                    <a16:creationId xmlns:a16="http://schemas.microsoft.com/office/drawing/2014/main" id="{04DBFFA5-E4C4-4D6E-A649-557DD9691304}"/>
                  </a:ext>
                </a:extLst>
              </p:cNvPr>
              <p:cNvSpPr/>
              <p:nvPr/>
            </p:nvSpPr>
            <p:spPr>
              <a:xfrm>
                <a:off x="11180765"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4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4" y="20683"/>
                      <a:pt x="27484" y="13326"/>
                    </a:cubicBezTo>
                    <a:cubicBezTo>
                      <a:pt x="27484" y="5968"/>
                      <a:pt x="21516" y="0"/>
                      <a:pt x="14159" y="0"/>
                    </a:cubicBezTo>
                    <a:close/>
                  </a:path>
                </a:pathLst>
              </a:custGeom>
              <a:solidFill>
                <a:srgbClr val="CCCCCC"/>
              </a:solidFill>
              <a:ln w="4624" cap="flat">
                <a:noFill/>
                <a:prstDash val="solid"/>
                <a:miter/>
              </a:ln>
            </p:spPr>
            <p:txBody>
              <a:bodyPr anchor="ctr"/>
              <a:lstStyle/>
              <a:p>
                <a:endParaRPr lang="en-US"/>
              </a:p>
            </p:txBody>
          </p:sp>
          <p:sp>
            <p:nvSpPr>
              <p:cNvPr id="66" name="Freeform: Shape 65">
                <a:extLst>
                  <a:ext uri="{FF2B5EF4-FFF2-40B4-BE49-F238E27FC236}">
                    <a16:creationId xmlns:a16="http://schemas.microsoft.com/office/drawing/2014/main" id="{2ADD5E88-36A1-5C9E-5CD3-4A9D2BDBEFFB}"/>
                  </a:ext>
                </a:extLst>
              </p:cNvPr>
              <p:cNvSpPr/>
              <p:nvPr/>
            </p:nvSpPr>
            <p:spPr>
              <a:xfrm>
                <a:off x="10726265"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5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5" y="20683"/>
                      <a:pt x="27485" y="13326"/>
                    </a:cubicBezTo>
                    <a:cubicBezTo>
                      <a:pt x="27485" y="5968"/>
                      <a:pt x="21521" y="0"/>
                      <a:pt x="14159" y="0"/>
                    </a:cubicBezTo>
                    <a:close/>
                  </a:path>
                </a:pathLst>
              </a:custGeom>
              <a:solidFill>
                <a:srgbClr val="CCCCCC"/>
              </a:solidFill>
              <a:ln w="4624" cap="flat">
                <a:noFill/>
                <a:prstDash val="solid"/>
                <a:miter/>
              </a:ln>
            </p:spPr>
            <p:txBody>
              <a:bodyPr anchor="ctr"/>
              <a:lstStyle/>
              <a:p>
                <a:endParaRPr lang="en-US"/>
              </a:p>
            </p:txBody>
          </p:sp>
          <p:sp>
            <p:nvSpPr>
              <p:cNvPr id="67" name="Freeform: Shape 66">
                <a:extLst>
                  <a:ext uri="{FF2B5EF4-FFF2-40B4-BE49-F238E27FC236}">
                    <a16:creationId xmlns:a16="http://schemas.microsoft.com/office/drawing/2014/main" id="{13F72C56-AA6A-1FEC-FA5B-302370A07A2B}"/>
                  </a:ext>
                </a:extLst>
              </p:cNvPr>
              <p:cNvSpPr/>
              <p:nvPr/>
            </p:nvSpPr>
            <p:spPr>
              <a:xfrm>
                <a:off x="10953702"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09" y="5885"/>
                      <a:pt x="21229" y="0"/>
                      <a:pt x="13974" y="0"/>
                    </a:cubicBezTo>
                    <a:close/>
                  </a:path>
                </a:pathLst>
              </a:custGeom>
              <a:solidFill>
                <a:srgbClr val="CCCCCC"/>
              </a:solidFill>
              <a:ln w="4624" cap="flat">
                <a:noFill/>
                <a:prstDash val="solid"/>
                <a:miter/>
              </a:ln>
            </p:spPr>
            <p:txBody>
              <a:bodyPr anchor="ctr"/>
              <a:lstStyle/>
              <a:p>
                <a:endParaRPr lang="en-US"/>
              </a:p>
            </p:txBody>
          </p:sp>
          <p:sp>
            <p:nvSpPr>
              <p:cNvPr id="68" name="Freeform: Shape 67">
                <a:extLst>
                  <a:ext uri="{FF2B5EF4-FFF2-40B4-BE49-F238E27FC236}">
                    <a16:creationId xmlns:a16="http://schemas.microsoft.com/office/drawing/2014/main" id="{A9AB7B2A-E1BB-F32F-7BB0-191E8536CA4F}"/>
                  </a:ext>
                </a:extLst>
              </p:cNvPr>
              <p:cNvSpPr/>
              <p:nvPr/>
            </p:nvSpPr>
            <p:spPr>
              <a:xfrm>
                <a:off x="10726450"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14" y="5885"/>
                      <a:pt x="21234" y="0"/>
                      <a:pt x="13974" y="0"/>
                    </a:cubicBezTo>
                    <a:close/>
                  </a:path>
                </a:pathLst>
              </a:custGeom>
              <a:solidFill>
                <a:srgbClr val="CCCCCC"/>
              </a:solidFill>
              <a:ln w="4624" cap="flat">
                <a:noFill/>
                <a:prstDash val="solid"/>
                <a:miter/>
              </a:ln>
            </p:spPr>
            <p:txBody>
              <a:bodyPr anchor="ctr"/>
              <a:lstStyle/>
              <a:p>
                <a:endParaRPr lang="en-US"/>
              </a:p>
            </p:txBody>
          </p:sp>
          <p:sp>
            <p:nvSpPr>
              <p:cNvPr id="69" name="Freeform: Shape 68">
                <a:extLst>
                  <a:ext uri="{FF2B5EF4-FFF2-40B4-BE49-F238E27FC236}">
                    <a16:creationId xmlns:a16="http://schemas.microsoft.com/office/drawing/2014/main" id="{2D7091F4-0DF8-B147-6CC6-523A55856213}"/>
                  </a:ext>
                </a:extLst>
              </p:cNvPr>
              <p:cNvSpPr/>
              <p:nvPr/>
            </p:nvSpPr>
            <p:spPr>
              <a:xfrm>
                <a:off x="10764330"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14" y="5885"/>
                      <a:pt x="21229" y="0"/>
                      <a:pt x="13974" y="0"/>
                    </a:cubicBezTo>
                    <a:close/>
                  </a:path>
                </a:pathLst>
              </a:custGeom>
              <a:solidFill>
                <a:srgbClr val="CCCCCC"/>
              </a:solidFill>
              <a:ln w="4624" cap="flat">
                <a:noFill/>
                <a:prstDash val="solid"/>
                <a:miter/>
              </a:ln>
            </p:spPr>
            <p:txBody>
              <a:bodyPr anchor="ctr"/>
              <a:lstStyle/>
              <a:p>
                <a:endParaRPr lang="en-US"/>
              </a:p>
            </p:txBody>
          </p:sp>
          <p:sp>
            <p:nvSpPr>
              <p:cNvPr id="70" name="Freeform: Shape 69">
                <a:extLst>
                  <a:ext uri="{FF2B5EF4-FFF2-40B4-BE49-F238E27FC236}">
                    <a16:creationId xmlns:a16="http://schemas.microsoft.com/office/drawing/2014/main" id="{67FC56DE-0441-326F-B03F-EE5548FCE11E}"/>
                  </a:ext>
                </a:extLst>
              </p:cNvPr>
              <p:cNvSpPr/>
              <p:nvPr/>
            </p:nvSpPr>
            <p:spPr>
              <a:xfrm>
                <a:off x="11218820"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14" y="5885"/>
                      <a:pt x="21229" y="0"/>
                      <a:pt x="13974" y="0"/>
                    </a:cubicBezTo>
                    <a:close/>
                  </a:path>
                </a:pathLst>
              </a:custGeom>
              <a:solidFill>
                <a:srgbClr val="CCCCCC"/>
              </a:solidFill>
              <a:ln w="4624" cap="flat">
                <a:noFill/>
                <a:prstDash val="solid"/>
                <a:miter/>
              </a:ln>
            </p:spPr>
            <p:txBody>
              <a:bodyPr anchor="ctr"/>
              <a:lstStyle/>
              <a:p>
                <a:endParaRPr lang="en-US"/>
              </a:p>
            </p:txBody>
          </p:sp>
          <p:sp>
            <p:nvSpPr>
              <p:cNvPr id="71" name="Freeform: Shape 70">
                <a:extLst>
                  <a:ext uri="{FF2B5EF4-FFF2-40B4-BE49-F238E27FC236}">
                    <a16:creationId xmlns:a16="http://schemas.microsoft.com/office/drawing/2014/main" id="{7189C12E-6EC4-03E8-6F41-DB7382A65E24}"/>
                  </a:ext>
                </a:extLst>
              </p:cNvPr>
              <p:cNvSpPr/>
              <p:nvPr/>
            </p:nvSpPr>
            <p:spPr>
              <a:xfrm>
                <a:off x="10688580"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14" y="5885"/>
                      <a:pt x="21229" y="0"/>
                      <a:pt x="13974" y="0"/>
                    </a:cubicBezTo>
                    <a:close/>
                  </a:path>
                </a:pathLst>
              </a:custGeom>
              <a:solidFill>
                <a:srgbClr val="CCCCCC"/>
              </a:solidFill>
              <a:ln w="4624" cap="flat">
                <a:noFill/>
                <a:prstDash val="solid"/>
                <a:miter/>
              </a:ln>
            </p:spPr>
            <p:txBody>
              <a:bodyPr anchor="ctr"/>
              <a:lstStyle/>
              <a:p>
                <a:endParaRPr lang="en-US"/>
              </a:p>
            </p:txBody>
          </p:sp>
          <p:sp>
            <p:nvSpPr>
              <p:cNvPr id="72" name="Freeform: Shape 71">
                <a:extLst>
                  <a:ext uri="{FF2B5EF4-FFF2-40B4-BE49-F238E27FC236}">
                    <a16:creationId xmlns:a16="http://schemas.microsoft.com/office/drawing/2014/main" id="{159E66E7-0253-E2BA-CA16-6B1EEF7B9E93}"/>
                  </a:ext>
                </a:extLst>
              </p:cNvPr>
              <p:cNvSpPr/>
              <p:nvPr/>
            </p:nvSpPr>
            <p:spPr>
              <a:xfrm>
                <a:off x="11029447"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14" y="5885"/>
                      <a:pt x="21234" y="0"/>
                      <a:pt x="13974" y="0"/>
                    </a:cubicBezTo>
                    <a:close/>
                  </a:path>
                </a:pathLst>
              </a:custGeom>
              <a:solidFill>
                <a:srgbClr val="CCCCCC"/>
              </a:solidFill>
              <a:ln w="4624" cap="flat">
                <a:noFill/>
                <a:prstDash val="solid"/>
                <a:miter/>
              </a:ln>
            </p:spPr>
            <p:txBody>
              <a:bodyPr anchor="ctr"/>
              <a:lstStyle/>
              <a:p>
                <a:endParaRPr lang="en-US"/>
              </a:p>
            </p:txBody>
          </p:sp>
          <p:sp>
            <p:nvSpPr>
              <p:cNvPr id="73" name="Freeform: Shape 72">
                <a:extLst>
                  <a:ext uri="{FF2B5EF4-FFF2-40B4-BE49-F238E27FC236}">
                    <a16:creationId xmlns:a16="http://schemas.microsoft.com/office/drawing/2014/main" id="{C3F116CB-5873-3262-48DD-326D67C6169A}"/>
                  </a:ext>
                </a:extLst>
              </p:cNvPr>
              <p:cNvSpPr/>
              <p:nvPr/>
            </p:nvSpPr>
            <p:spPr>
              <a:xfrm>
                <a:off x="11143071"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14" y="5885"/>
                      <a:pt x="21234" y="0"/>
                      <a:pt x="13974" y="0"/>
                    </a:cubicBezTo>
                    <a:close/>
                  </a:path>
                </a:pathLst>
              </a:custGeom>
              <a:solidFill>
                <a:srgbClr val="CCCCCC"/>
              </a:solidFill>
              <a:ln w="4624" cap="flat">
                <a:noFill/>
                <a:prstDash val="solid"/>
                <a:miter/>
              </a:ln>
            </p:spPr>
            <p:txBody>
              <a:bodyPr anchor="ctr"/>
              <a:lstStyle/>
              <a:p>
                <a:endParaRPr lang="en-US"/>
              </a:p>
            </p:txBody>
          </p:sp>
          <p:sp>
            <p:nvSpPr>
              <p:cNvPr id="74" name="Freeform: Shape 73">
                <a:extLst>
                  <a:ext uri="{FF2B5EF4-FFF2-40B4-BE49-F238E27FC236}">
                    <a16:creationId xmlns:a16="http://schemas.microsoft.com/office/drawing/2014/main" id="{4B6F7CAE-7A67-F7B7-C6C8-36FB31026B9D}"/>
                  </a:ext>
                </a:extLst>
              </p:cNvPr>
              <p:cNvSpPr/>
              <p:nvPr/>
            </p:nvSpPr>
            <p:spPr>
              <a:xfrm>
                <a:off x="11332448" y="395909"/>
                <a:ext cx="27114" cy="26280"/>
              </a:xfrm>
              <a:custGeom>
                <a:avLst/>
                <a:gdLst>
                  <a:gd name="connsiteX0" fmla="*/ 13140 w 27114"/>
                  <a:gd name="connsiteY0" fmla="*/ 26281 h 26280"/>
                  <a:gd name="connsiteX1" fmla="*/ 13974 w 27114"/>
                  <a:gd name="connsiteY1" fmla="*/ 26281 h 26280"/>
                  <a:gd name="connsiteX2" fmla="*/ 27114 w 27114"/>
                  <a:gd name="connsiteY2" fmla="*/ 13140 h 26280"/>
                  <a:gd name="connsiteX3" fmla="*/ 13974 w 27114"/>
                  <a:gd name="connsiteY3" fmla="*/ 0 h 26280"/>
                  <a:gd name="connsiteX4" fmla="*/ 13140 w 27114"/>
                  <a:gd name="connsiteY4" fmla="*/ 0 h 26280"/>
                  <a:gd name="connsiteX5" fmla="*/ 0 w 27114"/>
                  <a:gd name="connsiteY5" fmla="*/ 13140 h 26280"/>
                  <a:gd name="connsiteX6" fmla="*/ 13140 w 27114"/>
                  <a:gd name="connsiteY6" fmla="*/ 26281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140" y="26281"/>
                    </a:moveTo>
                    <a:lnTo>
                      <a:pt x="13974" y="26281"/>
                    </a:lnTo>
                    <a:cubicBezTo>
                      <a:pt x="21229" y="26281"/>
                      <a:pt x="27114" y="20396"/>
                      <a:pt x="27114" y="13140"/>
                    </a:cubicBezTo>
                    <a:cubicBezTo>
                      <a:pt x="27114" y="5885"/>
                      <a:pt x="21229" y="0"/>
                      <a:pt x="13974" y="0"/>
                    </a:cubicBezTo>
                    <a:lnTo>
                      <a:pt x="13140" y="0"/>
                    </a:lnTo>
                    <a:cubicBezTo>
                      <a:pt x="5885" y="0"/>
                      <a:pt x="0" y="5885"/>
                      <a:pt x="0" y="13140"/>
                    </a:cubicBezTo>
                    <a:cubicBezTo>
                      <a:pt x="0" y="20396"/>
                      <a:pt x="5885" y="26281"/>
                      <a:pt x="13140" y="26281"/>
                    </a:cubicBezTo>
                    <a:close/>
                  </a:path>
                </a:pathLst>
              </a:custGeom>
              <a:solidFill>
                <a:srgbClr val="CCCCCC"/>
              </a:solidFill>
              <a:ln w="4624" cap="flat">
                <a:noFill/>
                <a:prstDash val="solid"/>
                <a:miter/>
              </a:ln>
            </p:spPr>
            <p:txBody>
              <a:bodyPr anchor="ctr"/>
              <a:lstStyle/>
              <a:p>
                <a:endParaRPr lang="en-US"/>
              </a:p>
            </p:txBody>
          </p:sp>
          <p:sp>
            <p:nvSpPr>
              <p:cNvPr id="75" name="Freeform: Shape 74">
                <a:extLst>
                  <a:ext uri="{FF2B5EF4-FFF2-40B4-BE49-F238E27FC236}">
                    <a16:creationId xmlns:a16="http://schemas.microsoft.com/office/drawing/2014/main" id="{5CED2271-43CC-13AE-9E76-F77B3DDB57BC}"/>
                  </a:ext>
                </a:extLst>
              </p:cNvPr>
              <p:cNvSpPr/>
              <p:nvPr/>
            </p:nvSpPr>
            <p:spPr>
              <a:xfrm>
                <a:off x="11294574"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14" y="5885"/>
                      <a:pt x="21229" y="0"/>
                      <a:pt x="13974" y="0"/>
                    </a:cubicBezTo>
                    <a:close/>
                  </a:path>
                </a:pathLst>
              </a:custGeom>
              <a:solidFill>
                <a:srgbClr val="CCCCCC"/>
              </a:solidFill>
              <a:ln w="4624" cap="flat">
                <a:noFill/>
                <a:prstDash val="solid"/>
                <a:miter/>
              </a:ln>
            </p:spPr>
            <p:txBody>
              <a:bodyPr anchor="ctr"/>
              <a:lstStyle/>
              <a:p>
                <a:endParaRPr lang="en-US"/>
              </a:p>
            </p:txBody>
          </p:sp>
          <p:sp>
            <p:nvSpPr>
              <p:cNvPr id="76" name="Freeform: Shape 75">
                <a:extLst>
                  <a:ext uri="{FF2B5EF4-FFF2-40B4-BE49-F238E27FC236}">
                    <a16:creationId xmlns:a16="http://schemas.microsoft.com/office/drawing/2014/main" id="{D7579789-4C7C-664F-A83C-64609BE810D4}"/>
                  </a:ext>
                </a:extLst>
              </p:cNvPr>
              <p:cNvSpPr/>
              <p:nvPr/>
            </p:nvSpPr>
            <p:spPr>
              <a:xfrm>
                <a:off x="10802199"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14" y="5885"/>
                      <a:pt x="21229" y="0"/>
                      <a:pt x="13974" y="0"/>
                    </a:cubicBezTo>
                    <a:close/>
                  </a:path>
                </a:pathLst>
              </a:custGeom>
              <a:solidFill>
                <a:srgbClr val="CCCCCC"/>
              </a:solidFill>
              <a:ln w="4624" cap="flat">
                <a:noFill/>
                <a:prstDash val="solid"/>
                <a:miter/>
              </a:ln>
            </p:spPr>
            <p:txBody>
              <a:bodyPr anchor="ctr"/>
              <a:lstStyle/>
              <a:p>
                <a:endParaRPr lang="en-US"/>
              </a:p>
            </p:txBody>
          </p:sp>
          <p:sp>
            <p:nvSpPr>
              <p:cNvPr id="77" name="Freeform: Shape 76">
                <a:extLst>
                  <a:ext uri="{FF2B5EF4-FFF2-40B4-BE49-F238E27FC236}">
                    <a16:creationId xmlns:a16="http://schemas.microsoft.com/office/drawing/2014/main" id="{BFF78C0B-FEA6-636D-2F8E-45B80983E747}"/>
                  </a:ext>
                </a:extLst>
              </p:cNvPr>
              <p:cNvSpPr/>
              <p:nvPr/>
            </p:nvSpPr>
            <p:spPr>
              <a:xfrm>
                <a:off x="10654693" y="401135"/>
                <a:ext cx="23122" cy="21055"/>
              </a:xfrm>
              <a:custGeom>
                <a:avLst/>
                <a:gdLst>
                  <a:gd name="connsiteX0" fmla="*/ 9301 w 23122"/>
                  <a:gd name="connsiteY0" fmla="*/ 21055 h 21055"/>
                  <a:gd name="connsiteX1" fmla="*/ 23001 w 23122"/>
                  <a:gd name="connsiteY1" fmla="*/ 9698 h 21055"/>
                  <a:gd name="connsiteX2" fmla="*/ 20422 w 23122"/>
                  <a:gd name="connsiteY2" fmla="*/ 21 h 21055"/>
                  <a:gd name="connsiteX3" fmla="*/ 20353 w 23122"/>
                  <a:gd name="connsiteY3" fmla="*/ 11 h 21055"/>
                  <a:gd name="connsiteX4" fmla="*/ 17 w 23122"/>
                  <a:gd name="connsiteY4" fmla="*/ 17268 h 21055"/>
                  <a:gd name="connsiteX5" fmla="*/ 17 w 23122"/>
                  <a:gd name="connsiteY5" fmla="*/ 17342 h 21055"/>
                  <a:gd name="connsiteX6" fmla="*/ 9153 w 23122"/>
                  <a:gd name="connsiteY6" fmla="*/ 21055 h 21055"/>
                  <a:gd name="connsiteX7" fmla="*/ 9301 w 23122"/>
                  <a:gd name="connsiteY7" fmla="*/ 21055 h 2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22" h="21055">
                    <a:moveTo>
                      <a:pt x="9301" y="21055"/>
                    </a:moveTo>
                    <a:cubicBezTo>
                      <a:pt x="16005" y="21055"/>
                      <a:pt x="22099" y="16337"/>
                      <a:pt x="23001" y="9698"/>
                    </a:cubicBezTo>
                    <a:cubicBezTo>
                      <a:pt x="23501" y="6021"/>
                      <a:pt x="22418" y="2655"/>
                      <a:pt x="20422" y="21"/>
                    </a:cubicBezTo>
                    <a:cubicBezTo>
                      <a:pt x="20404" y="-2"/>
                      <a:pt x="20371" y="-7"/>
                      <a:pt x="20353" y="11"/>
                    </a:cubicBezTo>
                    <a:cubicBezTo>
                      <a:pt x="13436" y="5605"/>
                      <a:pt x="6657" y="11355"/>
                      <a:pt x="17" y="17268"/>
                    </a:cubicBezTo>
                    <a:cubicBezTo>
                      <a:pt x="-6" y="17287"/>
                      <a:pt x="-6" y="17319"/>
                      <a:pt x="17" y="17342"/>
                    </a:cubicBezTo>
                    <a:cubicBezTo>
                      <a:pt x="2383" y="19634"/>
                      <a:pt x="5597" y="21055"/>
                      <a:pt x="9153" y="21055"/>
                    </a:cubicBezTo>
                    <a:lnTo>
                      <a:pt x="9301" y="21055"/>
                    </a:lnTo>
                    <a:close/>
                  </a:path>
                </a:pathLst>
              </a:custGeom>
              <a:solidFill>
                <a:srgbClr val="CCCCCC"/>
              </a:solidFill>
              <a:ln w="4624" cap="flat">
                <a:noFill/>
                <a:prstDash val="solid"/>
                <a:miter/>
              </a:ln>
            </p:spPr>
            <p:txBody>
              <a:bodyPr anchor="ctr"/>
              <a:lstStyle/>
              <a:p>
                <a:endParaRPr lang="en-US"/>
              </a:p>
            </p:txBody>
          </p:sp>
          <p:sp>
            <p:nvSpPr>
              <p:cNvPr id="78" name="Freeform: Shape 77">
                <a:extLst>
                  <a:ext uri="{FF2B5EF4-FFF2-40B4-BE49-F238E27FC236}">
                    <a16:creationId xmlns:a16="http://schemas.microsoft.com/office/drawing/2014/main" id="{CA2095BD-1166-8861-34E9-0E340568B0F4}"/>
                  </a:ext>
                </a:extLst>
              </p:cNvPr>
              <p:cNvSpPr/>
              <p:nvPr/>
            </p:nvSpPr>
            <p:spPr>
              <a:xfrm>
                <a:off x="11370317" y="401130"/>
                <a:ext cx="23123" cy="21060"/>
              </a:xfrm>
              <a:custGeom>
                <a:avLst/>
                <a:gdLst>
                  <a:gd name="connsiteX0" fmla="*/ 13822 w 23123"/>
                  <a:gd name="connsiteY0" fmla="*/ 21060 h 21060"/>
                  <a:gd name="connsiteX1" fmla="*/ 13975 w 23123"/>
                  <a:gd name="connsiteY1" fmla="*/ 21060 h 21060"/>
                  <a:gd name="connsiteX2" fmla="*/ 23110 w 23123"/>
                  <a:gd name="connsiteY2" fmla="*/ 17342 h 21060"/>
                  <a:gd name="connsiteX3" fmla="*/ 23110 w 23123"/>
                  <a:gd name="connsiteY3" fmla="*/ 17268 h 21060"/>
                  <a:gd name="connsiteX4" fmla="*/ 2774 w 23123"/>
                  <a:gd name="connsiteY4" fmla="*/ 11 h 21060"/>
                  <a:gd name="connsiteX5" fmla="*/ 2705 w 23123"/>
                  <a:gd name="connsiteY5" fmla="*/ 21 h 21060"/>
                  <a:gd name="connsiteX6" fmla="*/ 121 w 23123"/>
                  <a:gd name="connsiteY6" fmla="*/ 9702 h 21060"/>
                  <a:gd name="connsiteX7" fmla="*/ 13822 w 23123"/>
                  <a:gd name="connsiteY7" fmla="*/ 21060 h 2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23" h="21060">
                    <a:moveTo>
                      <a:pt x="13822" y="21060"/>
                    </a:moveTo>
                    <a:lnTo>
                      <a:pt x="13975" y="21060"/>
                    </a:lnTo>
                    <a:cubicBezTo>
                      <a:pt x="17531" y="21060"/>
                      <a:pt x="20749" y="19639"/>
                      <a:pt x="23110" y="17342"/>
                    </a:cubicBezTo>
                    <a:cubicBezTo>
                      <a:pt x="23129" y="17324"/>
                      <a:pt x="23129" y="17286"/>
                      <a:pt x="23110" y="17268"/>
                    </a:cubicBezTo>
                    <a:cubicBezTo>
                      <a:pt x="16475" y="11355"/>
                      <a:pt x="9692" y="5600"/>
                      <a:pt x="2774" y="11"/>
                    </a:cubicBezTo>
                    <a:cubicBezTo>
                      <a:pt x="2751" y="-7"/>
                      <a:pt x="2719" y="-2"/>
                      <a:pt x="2705" y="21"/>
                    </a:cubicBezTo>
                    <a:cubicBezTo>
                      <a:pt x="705" y="2655"/>
                      <a:pt x="-379" y="6026"/>
                      <a:pt x="121" y="9702"/>
                    </a:cubicBezTo>
                    <a:cubicBezTo>
                      <a:pt x="1029" y="16337"/>
                      <a:pt x="7122" y="21060"/>
                      <a:pt x="13822" y="21060"/>
                    </a:cubicBezTo>
                    <a:close/>
                  </a:path>
                </a:pathLst>
              </a:custGeom>
              <a:solidFill>
                <a:srgbClr val="CCCCCC"/>
              </a:solidFill>
              <a:ln w="4624" cap="flat">
                <a:noFill/>
                <a:prstDash val="solid"/>
                <a:miter/>
              </a:ln>
            </p:spPr>
            <p:txBody>
              <a:bodyPr anchor="ctr"/>
              <a:lstStyle/>
              <a:p>
                <a:endParaRPr lang="en-US"/>
              </a:p>
            </p:txBody>
          </p:sp>
          <p:sp>
            <p:nvSpPr>
              <p:cNvPr id="79" name="Freeform: Shape 78">
                <a:extLst>
                  <a:ext uri="{FF2B5EF4-FFF2-40B4-BE49-F238E27FC236}">
                    <a16:creationId xmlns:a16="http://schemas.microsoft.com/office/drawing/2014/main" id="{E1A558C3-885B-13BD-E2D1-B085ACD53DA8}"/>
                  </a:ext>
                </a:extLst>
              </p:cNvPr>
              <p:cNvSpPr/>
              <p:nvPr/>
            </p:nvSpPr>
            <p:spPr>
              <a:xfrm>
                <a:off x="11180950"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14" y="5885"/>
                      <a:pt x="21229" y="0"/>
                      <a:pt x="13974" y="0"/>
                    </a:cubicBezTo>
                    <a:close/>
                  </a:path>
                </a:pathLst>
              </a:custGeom>
              <a:solidFill>
                <a:srgbClr val="CCCCCC"/>
              </a:solidFill>
              <a:ln w="4624" cap="flat">
                <a:noFill/>
                <a:prstDash val="solid"/>
                <a:miter/>
              </a:ln>
            </p:spPr>
            <p:txBody>
              <a:bodyPr anchor="ctr"/>
              <a:lstStyle/>
              <a:p>
                <a:endParaRPr lang="en-US"/>
              </a:p>
            </p:txBody>
          </p:sp>
          <p:sp>
            <p:nvSpPr>
              <p:cNvPr id="80" name="Freeform: Shape 79">
                <a:extLst>
                  <a:ext uri="{FF2B5EF4-FFF2-40B4-BE49-F238E27FC236}">
                    <a16:creationId xmlns:a16="http://schemas.microsoft.com/office/drawing/2014/main" id="{7A7AEF93-8E91-35C6-8E2C-F23A61E95B71}"/>
                  </a:ext>
                </a:extLst>
              </p:cNvPr>
              <p:cNvSpPr/>
              <p:nvPr/>
            </p:nvSpPr>
            <p:spPr>
              <a:xfrm>
                <a:off x="10840079"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09" y="5885"/>
                      <a:pt x="21229" y="0"/>
                      <a:pt x="13974" y="0"/>
                    </a:cubicBezTo>
                    <a:close/>
                  </a:path>
                </a:pathLst>
              </a:custGeom>
              <a:solidFill>
                <a:srgbClr val="CCCCCC"/>
              </a:solidFill>
              <a:ln w="4624" cap="flat">
                <a:noFill/>
                <a:prstDash val="solid"/>
                <a:miter/>
              </a:ln>
            </p:spPr>
            <p:txBody>
              <a:bodyPr anchor="ctr"/>
              <a:lstStyle/>
              <a:p>
                <a:endParaRPr lang="en-US"/>
              </a:p>
            </p:txBody>
          </p:sp>
          <p:sp>
            <p:nvSpPr>
              <p:cNvPr id="81" name="Freeform: Shape 80">
                <a:extLst>
                  <a:ext uri="{FF2B5EF4-FFF2-40B4-BE49-F238E27FC236}">
                    <a16:creationId xmlns:a16="http://schemas.microsoft.com/office/drawing/2014/main" id="{0669C1DD-AC0E-41AB-F744-241ADB70887E}"/>
                  </a:ext>
                </a:extLst>
              </p:cNvPr>
              <p:cNvSpPr/>
              <p:nvPr/>
            </p:nvSpPr>
            <p:spPr>
              <a:xfrm>
                <a:off x="11067326"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09" y="5885"/>
                      <a:pt x="21229" y="0"/>
                      <a:pt x="13974" y="0"/>
                    </a:cubicBezTo>
                    <a:close/>
                  </a:path>
                </a:pathLst>
              </a:custGeom>
              <a:solidFill>
                <a:srgbClr val="CCCCCC"/>
              </a:solidFill>
              <a:ln w="4624" cap="flat">
                <a:noFill/>
                <a:prstDash val="solid"/>
                <a:miter/>
              </a:ln>
            </p:spPr>
            <p:txBody>
              <a:bodyPr anchor="ctr"/>
              <a:lstStyle/>
              <a:p>
                <a:endParaRPr lang="en-US"/>
              </a:p>
            </p:txBody>
          </p:sp>
          <p:sp>
            <p:nvSpPr>
              <p:cNvPr id="82" name="Freeform: Shape 81">
                <a:extLst>
                  <a:ext uri="{FF2B5EF4-FFF2-40B4-BE49-F238E27FC236}">
                    <a16:creationId xmlns:a16="http://schemas.microsoft.com/office/drawing/2014/main" id="{CFC4FD59-28A7-9806-5166-4730461768C4}"/>
                  </a:ext>
                </a:extLst>
              </p:cNvPr>
              <p:cNvSpPr/>
              <p:nvPr/>
            </p:nvSpPr>
            <p:spPr>
              <a:xfrm>
                <a:off x="11105201" y="395909"/>
                <a:ext cx="27114" cy="26280"/>
              </a:xfrm>
              <a:custGeom>
                <a:avLst/>
                <a:gdLst>
                  <a:gd name="connsiteX0" fmla="*/ 13140 w 27114"/>
                  <a:gd name="connsiteY0" fmla="*/ 26281 h 26280"/>
                  <a:gd name="connsiteX1" fmla="*/ 13974 w 27114"/>
                  <a:gd name="connsiteY1" fmla="*/ 26281 h 26280"/>
                  <a:gd name="connsiteX2" fmla="*/ 27114 w 27114"/>
                  <a:gd name="connsiteY2" fmla="*/ 13140 h 26280"/>
                  <a:gd name="connsiteX3" fmla="*/ 13974 w 27114"/>
                  <a:gd name="connsiteY3" fmla="*/ 0 h 26280"/>
                  <a:gd name="connsiteX4" fmla="*/ 13140 w 27114"/>
                  <a:gd name="connsiteY4" fmla="*/ 0 h 26280"/>
                  <a:gd name="connsiteX5" fmla="*/ 0 w 27114"/>
                  <a:gd name="connsiteY5" fmla="*/ 13140 h 26280"/>
                  <a:gd name="connsiteX6" fmla="*/ 13140 w 27114"/>
                  <a:gd name="connsiteY6" fmla="*/ 26281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140" y="26281"/>
                    </a:moveTo>
                    <a:lnTo>
                      <a:pt x="13974" y="26281"/>
                    </a:lnTo>
                    <a:cubicBezTo>
                      <a:pt x="21229" y="26281"/>
                      <a:pt x="27114" y="20396"/>
                      <a:pt x="27114" y="13140"/>
                    </a:cubicBezTo>
                    <a:cubicBezTo>
                      <a:pt x="27114" y="5885"/>
                      <a:pt x="21229" y="0"/>
                      <a:pt x="13974" y="0"/>
                    </a:cubicBezTo>
                    <a:lnTo>
                      <a:pt x="13140" y="0"/>
                    </a:lnTo>
                    <a:cubicBezTo>
                      <a:pt x="5885" y="0"/>
                      <a:pt x="0" y="5885"/>
                      <a:pt x="0" y="13140"/>
                    </a:cubicBezTo>
                    <a:cubicBezTo>
                      <a:pt x="0" y="20396"/>
                      <a:pt x="5880" y="26281"/>
                      <a:pt x="13140" y="26281"/>
                    </a:cubicBezTo>
                    <a:close/>
                  </a:path>
                </a:pathLst>
              </a:custGeom>
              <a:solidFill>
                <a:srgbClr val="CCCCCC"/>
              </a:solidFill>
              <a:ln w="4624" cap="flat">
                <a:noFill/>
                <a:prstDash val="solid"/>
                <a:miter/>
              </a:ln>
            </p:spPr>
            <p:txBody>
              <a:bodyPr anchor="ctr"/>
              <a:lstStyle/>
              <a:p>
                <a:endParaRPr lang="en-US"/>
              </a:p>
            </p:txBody>
          </p:sp>
          <p:sp>
            <p:nvSpPr>
              <p:cNvPr id="83" name="Freeform: Shape 82">
                <a:extLst>
                  <a:ext uri="{FF2B5EF4-FFF2-40B4-BE49-F238E27FC236}">
                    <a16:creationId xmlns:a16="http://schemas.microsoft.com/office/drawing/2014/main" id="{622F7FAD-4286-41C2-137C-797BD5E4278D}"/>
                  </a:ext>
                </a:extLst>
              </p:cNvPr>
              <p:cNvSpPr/>
              <p:nvPr/>
            </p:nvSpPr>
            <p:spPr>
              <a:xfrm>
                <a:off x="11256699"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09" y="5885"/>
                      <a:pt x="21229" y="0"/>
                      <a:pt x="13974" y="0"/>
                    </a:cubicBezTo>
                    <a:close/>
                  </a:path>
                </a:pathLst>
              </a:custGeom>
              <a:solidFill>
                <a:srgbClr val="CCCCCC"/>
              </a:solidFill>
              <a:ln w="4624" cap="flat">
                <a:noFill/>
                <a:prstDash val="solid"/>
                <a:miter/>
              </a:ln>
            </p:spPr>
            <p:txBody>
              <a:bodyPr anchor="ctr"/>
              <a:lstStyle/>
              <a:p>
                <a:endParaRPr lang="en-US"/>
              </a:p>
            </p:txBody>
          </p:sp>
          <p:sp>
            <p:nvSpPr>
              <p:cNvPr id="84" name="Freeform: Shape 83">
                <a:extLst>
                  <a:ext uri="{FF2B5EF4-FFF2-40B4-BE49-F238E27FC236}">
                    <a16:creationId xmlns:a16="http://schemas.microsoft.com/office/drawing/2014/main" id="{B4CFFA3C-EAD4-550D-E16D-FF29296C0542}"/>
                  </a:ext>
                </a:extLst>
              </p:cNvPr>
              <p:cNvSpPr/>
              <p:nvPr/>
            </p:nvSpPr>
            <p:spPr>
              <a:xfrm>
                <a:off x="10991577"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14" y="5885"/>
                      <a:pt x="21229" y="0"/>
                      <a:pt x="13974" y="0"/>
                    </a:cubicBezTo>
                    <a:close/>
                  </a:path>
                </a:pathLst>
              </a:custGeom>
              <a:solidFill>
                <a:srgbClr val="CCCCCC"/>
              </a:solidFill>
              <a:ln w="4624" cap="flat">
                <a:noFill/>
                <a:prstDash val="solid"/>
                <a:miter/>
              </a:ln>
            </p:spPr>
            <p:txBody>
              <a:bodyPr anchor="ctr"/>
              <a:lstStyle/>
              <a:p>
                <a:endParaRPr lang="en-US"/>
              </a:p>
            </p:txBody>
          </p:sp>
          <p:sp>
            <p:nvSpPr>
              <p:cNvPr id="85" name="Freeform: Shape 84">
                <a:extLst>
                  <a:ext uri="{FF2B5EF4-FFF2-40B4-BE49-F238E27FC236}">
                    <a16:creationId xmlns:a16="http://schemas.microsoft.com/office/drawing/2014/main" id="{6236956B-59EF-342D-BDA8-47EA8EC46F70}"/>
                  </a:ext>
                </a:extLst>
              </p:cNvPr>
              <p:cNvSpPr/>
              <p:nvPr/>
            </p:nvSpPr>
            <p:spPr>
              <a:xfrm>
                <a:off x="10915823"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14" y="5885"/>
                      <a:pt x="21234" y="0"/>
                      <a:pt x="13974" y="0"/>
                    </a:cubicBezTo>
                    <a:close/>
                  </a:path>
                </a:pathLst>
              </a:custGeom>
              <a:solidFill>
                <a:srgbClr val="CCCCCC"/>
              </a:solidFill>
              <a:ln w="4624" cap="flat">
                <a:noFill/>
                <a:prstDash val="solid"/>
                <a:miter/>
              </a:ln>
            </p:spPr>
            <p:txBody>
              <a:bodyPr anchor="ctr"/>
              <a:lstStyle/>
              <a:p>
                <a:endParaRPr lang="en-US"/>
              </a:p>
            </p:txBody>
          </p:sp>
          <p:sp>
            <p:nvSpPr>
              <p:cNvPr id="86" name="Freeform: Shape 85">
                <a:extLst>
                  <a:ext uri="{FF2B5EF4-FFF2-40B4-BE49-F238E27FC236}">
                    <a16:creationId xmlns:a16="http://schemas.microsoft.com/office/drawing/2014/main" id="{5646B139-A591-E616-0402-0350BB294266}"/>
                  </a:ext>
                </a:extLst>
              </p:cNvPr>
              <p:cNvSpPr/>
              <p:nvPr/>
            </p:nvSpPr>
            <p:spPr>
              <a:xfrm>
                <a:off x="10877953"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14" y="5885"/>
                      <a:pt x="21229" y="0"/>
                      <a:pt x="13974" y="0"/>
                    </a:cubicBezTo>
                    <a:close/>
                  </a:path>
                </a:pathLst>
              </a:custGeom>
              <a:solidFill>
                <a:srgbClr val="CCCCCC"/>
              </a:solidFill>
              <a:ln w="4624" cap="flat">
                <a:noFill/>
                <a:prstDash val="solid"/>
                <a:miter/>
              </a:ln>
            </p:spPr>
            <p:txBody>
              <a:bodyPr anchor="ctr"/>
              <a:lstStyle/>
              <a:p>
                <a:endParaRPr lang="en-US"/>
              </a:p>
            </p:txBody>
          </p:sp>
          <p:sp>
            <p:nvSpPr>
              <p:cNvPr id="87" name="Freeform: Shape 86">
                <a:extLst>
                  <a:ext uri="{FF2B5EF4-FFF2-40B4-BE49-F238E27FC236}">
                    <a16:creationId xmlns:a16="http://schemas.microsoft.com/office/drawing/2014/main" id="{9D31DFA0-A7DE-1112-D68A-25C88FCB7AFE}"/>
                  </a:ext>
                </a:extLst>
              </p:cNvPr>
              <p:cNvSpPr/>
              <p:nvPr/>
            </p:nvSpPr>
            <p:spPr>
              <a:xfrm>
                <a:off x="11181140"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8" y="25901"/>
                      <a:pt x="26734" y="20104"/>
                      <a:pt x="26734" y="12951"/>
                    </a:cubicBezTo>
                    <a:cubicBezTo>
                      <a:pt x="26734" y="5797"/>
                      <a:pt x="20938" y="0"/>
                      <a:pt x="13784" y="0"/>
                    </a:cubicBezTo>
                    <a:close/>
                  </a:path>
                </a:pathLst>
              </a:custGeom>
              <a:solidFill>
                <a:srgbClr val="CCCCCC"/>
              </a:solidFill>
              <a:ln w="4624" cap="flat">
                <a:noFill/>
                <a:prstDash val="solid"/>
                <a:miter/>
              </a:ln>
            </p:spPr>
            <p:txBody>
              <a:bodyPr anchor="ctr"/>
              <a:lstStyle/>
              <a:p>
                <a:endParaRPr lang="en-US"/>
              </a:p>
            </p:txBody>
          </p:sp>
          <p:sp>
            <p:nvSpPr>
              <p:cNvPr id="88" name="Freeform: Shape 87">
                <a:extLst>
                  <a:ext uri="{FF2B5EF4-FFF2-40B4-BE49-F238E27FC236}">
                    <a16:creationId xmlns:a16="http://schemas.microsoft.com/office/drawing/2014/main" id="{850D89FC-44A9-89C9-46A8-DFC3B16DE850}"/>
                  </a:ext>
                </a:extLst>
              </p:cNvPr>
              <p:cNvSpPr/>
              <p:nvPr/>
            </p:nvSpPr>
            <p:spPr>
              <a:xfrm>
                <a:off x="10991767"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7" y="25901"/>
                      <a:pt x="26734" y="20104"/>
                      <a:pt x="26734" y="12951"/>
                    </a:cubicBezTo>
                    <a:cubicBezTo>
                      <a:pt x="26734" y="5797"/>
                      <a:pt x="20937" y="0"/>
                      <a:pt x="13784" y="0"/>
                    </a:cubicBezTo>
                    <a:close/>
                  </a:path>
                </a:pathLst>
              </a:custGeom>
              <a:solidFill>
                <a:srgbClr val="CCCCCC"/>
              </a:solidFill>
              <a:ln w="4624" cap="flat">
                <a:noFill/>
                <a:prstDash val="solid"/>
                <a:miter/>
              </a:ln>
            </p:spPr>
            <p:txBody>
              <a:bodyPr anchor="ctr"/>
              <a:lstStyle/>
              <a:p>
                <a:endParaRPr lang="en-US"/>
              </a:p>
            </p:txBody>
          </p:sp>
          <p:sp>
            <p:nvSpPr>
              <p:cNvPr id="89" name="Freeform: Shape 88">
                <a:extLst>
                  <a:ext uri="{FF2B5EF4-FFF2-40B4-BE49-F238E27FC236}">
                    <a16:creationId xmlns:a16="http://schemas.microsoft.com/office/drawing/2014/main" id="{52B7475B-3BD1-BEA3-105B-CFAAF1715001}"/>
                  </a:ext>
                </a:extLst>
              </p:cNvPr>
              <p:cNvSpPr/>
              <p:nvPr/>
            </p:nvSpPr>
            <p:spPr>
              <a:xfrm>
                <a:off x="11219010"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8" y="25901"/>
                      <a:pt x="26734" y="20104"/>
                      <a:pt x="26734" y="12951"/>
                    </a:cubicBezTo>
                    <a:cubicBezTo>
                      <a:pt x="26739" y="5797"/>
                      <a:pt x="20938" y="0"/>
                      <a:pt x="13784" y="0"/>
                    </a:cubicBezTo>
                    <a:close/>
                  </a:path>
                </a:pathLst>
              </a:custGeom>
              <a:solidFill>
                <a:srgbClr val="CCCCCC"/>
              </a:solidFill>
              <a:ln w="4624" cap="flat">
                <a:noFill/>
                <a:prstDash val="solid"/>
                <a:miter/>
              </a:ln>
            </p:spPr>
            <p:txBody>
              <a:bodyPr anchor="ctr"/>
              <a:lstStyle/>
              <a:p>
                <a:endParaRPr lang="en-US"/>
              </a:p>
            </p:txBody>
          </p:sp>
          <p:sp>
            <p:nvSpPr>
              <p:cNvPr id="90" name="Freeform: Shape 89">
                <a:extLst>
                  <a:ext uri="{FF2B5EF4-FFF2-40B4-BE49-F238E27FC236}">
                    <a16:creationId xmlns:a16="http://schemas.microsoft.com/office/drawing/2014/main" id="{5C9FC890-49C3-A8DB-5299-337405234073}"/>
                  </a:ext>
                </a:extLst>
              </p:cNvPr>
              <p:cNvSpPr/>
              <p:nvPr/>
            </p:nvSpPr>
            <p:spPr>
              <a:xfrm>
                <a:off x="11408385" y="433597"/>
                <a:ext cx="17895" cy="17740"/>
              </a:xfrm>
              <a:custGeom>
                <a:avLst/>
                <a:gdLst>
                  <a:gd name="connsiteX0" fmla="*/ 13004 w 17895"/>
                  <a:gd name="connsiteY0" fmla="*/ 17740 h 17740"/>
                  <a:gd name="connsiteX1" fmla="*/ 13541 w 17895"/>
                  <a:gd name="connsiteY1" fmla="*/ 17740 h 17740"/>
                  <a:gd name="connsiteX2" fmla="*/ 17856 w 17895"/>
                  <a:gd name="connsiteY2" fmla="*/ 16944 h 17740"/>
                  <a:gd name="connsiteX3" fmla="*/ 17879 w 17895"/>
                  <a:gd name="connsiteY3" fmla="*/ 16847 h 17740"/>
                  <a:gd name="connsiteX4" fmla="*/ 1123 w 17895"/>
                  <a:gd name="connsiteY4" fmla="*/ 16 h 17740"/>
                  <a:gd name="connsiteX5" fmla="*/ 1026 w 17895"/>
                  <a:gd name="connsiteY5" fmla="*/ 35 h 17740"/>
                  <a:gd name="connsiteX6" fmla="*/ 86 w 17895"/>
                  <a:gd name="connsiteY6" fmla="*/ 6503 h 17740"/>
                  <a:gd name="connsiteX7" fmla="*/ 13004 w 17895"/>
                  <a:gd name="connsiteY7" fmla="*/ 17740 h 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95" h="17740">
                    <a:moveTo>
                      <a:pt x="13004" y="17740"/>
                    </a:moveTo>
                    <a:lnTo>
                      <a:pt x="13541" y="17740"/>
                    </a:lnTo>
                    <a:cubicBezTo>
                      <a:pt x="15064" y="17740"/>
                      <a:pt x="16504" y="17435"/>
                      <a:pt x="17856" y="16944"/>
                    </a:cubicBezTo>
                    <a:cubicBezTo>
                      <a:pt x="17898" y="16930"/>
                      <a:pt x="17907" y="16879"/>
                      <a:pt x="17879" y="16847"/>
                    </a:cubicBezTo>
                    <a:cubicBezTo>
                      <a:pt x="12421" y="11110"/>
                      <a:pt x="6827" y="5507"/>
                      <a:pt x="1123" y="16"/>
                    </a:cubicBezTo>
                    <a:cubicBezTo>
                      <a:pt x="1095" y="-12"/>
                      <a:pt x="1044" y="-2"/>
                      <a:pt x="1026" y="35"/>
                    </a:cubicBezTo>
                    <a:cubicBezTo>
                      <a:pt x="192" y="1989"/>
                      <a:pt x="-183" y="4183"/>
                      <a:pt x="86" y="6503"/>
                    </a:cubicBezTo>
                    <a:cubicBezTo>
                      <a:pt x="841" y="12967"/>
                      <a:pt x="6498" y="17740"/>
                      <a:pt x="13004" y="17740"/>
                    </a:cubicBezTo>
                    <a:close/>
                  </a:path>
                </a:pathLst>
              </a:custGeom>
              <a:solidFill>
                <a:srgbClr val="CCCCCC"/>
              </a:solidFill>
              <a:ln w="4624" cap="flat">
                <a:noFill/>
                <a:prstDash val="solid"/>
                <a:miter/>
              </a:ln>
            </p:spPr>
            <p:txBody>
              <a:bodyPr anchor="ctr"/>
              <a:lstStyle/>
              <a:p>
                <a:endParaRPr lang="en-US"/>
              </a:p>
            </p:txBody>
          </p:sp>
          <p:sp>
            <p:nvSpPr>
              <p:cNvPr id="91" name="Freeform: Shape 90">
                <a:extLst>
                  <a:ext uri="{FF2B5EF4-FFF2-40B4-BE49-F238E27FC236}">
                    <a16:creationId xmlns:a16="http://schemas.microsoft.com/office/drawing/2014/main" id="{ED92646A-B5D9-7BE3-4C1A-FAA5032BCB8B}"/>
                  </a:ext>
                </a:extLst>
              </p:cNvPr>
              <p:cNvSpPr/>
              <p:nvPr/>
            </p:nvSpPr>
            <p:spPr>
              <a:xfrm>
                <a:off x="11143261"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8" y="25901"/>
                      <a:pt x="26734" y="20104"/>
                      <a:pt x="26734" y="12951"/>
                    </a:cubicBezTo>
                    <a:cubicBezTo>
                      <a:pt x="26739" y="5797"/>
                      <a:pt x="20938" y="0"/>
                      <a:pt x="13784" y="0"/>
                    </a:cubicBezTo>
                    <a:close/>
                  </a:path>
                </a:pathLst>
              </a:custGeom>
              <a:solidFill>
                <a:srgbClr val="CCCCCC"/>
              </a:solidFill>
              <a:ln w="4624" cap="flat">
                <a:noFill/>
                <a:prstDash val="solid"/>
                <a:miter/>
              </a:ln>
            </p:spPr>
            <p:txBody>
              <a:bodyPr anchor="ctr"/>
              <a:lstStyle/>
              <a:p>
                <a:endParaRPr lang="en-US"/>
              </a:p>
            </p:txBody>
          </p:sp>
          <p:sp>
            <p:nvSpPr>
              <p:cNvPr id="92" name="Freeform: Shape 91">
                <a:extLst>
                  <a:ext uri="{FF2B5EF4-FFF2-40B4-BE49-F238E27FC236}">
                    <a16:creationId xmlns:a16="http://schemas.microsoft.com/office/drawing/2014/main" id="{81710C4F-EE38-1440-5B13-AF9C85575F64}"/>
                  </a:ext>
                </a:extLst>
              </p:cNvPr>
              <p:cNvSpPr/>
              <p:nvPr/>
            </p:nvSpPr>
            <p:spPr>
              <a:xfrm>
                <a:off x="10953892"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8" y="25901"/>
                      <a:pt x="26734" y="20104"/>
                      <a:pt x="26734" y="12951"/>
                    </a:cubicBezTo>
                    <a:cubicBezTo>
                      <a:pt x="26734" y="5797"/>
                      <a:pt x="20933" y="0"/>
                      <a:pt x="13784" y="0"/>
                    </a:cubicBezTo>
                    <a:close/>
                  </a:path>
                </a:pathLst>
              </a:custGeom>
              <a:solidFill>
                <a:srgbClr val="CCCCCC"/>
              </a:solidFill>
              <a:ln w="4624" cap="flat">
                <a:noFill/>
                <a:prstDash val="solid"/>
                <a:miter/>
              </a:ln>
            </p:spPr>
            <p:txBody>
              <a:bodyPr anchor="ctr"/>
              <a:lstStyle/>
              <a:p>
                <a:endParaRPr lang="en-US"/>
              </a:p>
            </p:txBody>
          </p:sp>
          <p:sp>
            <p:nvSpPr>
              <p:cNvPr id="93" name="Freeform: Shape 92">
                <a:extLst>
                  <a:ext uri="{FF2B5EF4-FFF2-40B4-BE49-F238E27FC236}">
                    <a16:creationId xmlns:a16="http://schemas.microsoft.com/office/drawing/2014/main" id="{55BA2FF2-9857-0D73-6F20-9E988008807A}"/>
                  </a:ext>
                </a:extLst>
              </p:cNvPr>
              <p:cNvSpPr/>
              <p:nvPr/>
            </p:nvSpPr>
            <p:spPr>
              <a:xfrm>
                <a:off x="10650896"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7" y="25901"/>
                      <a:pt x="26734" y="20104"/>
                      <a:pt x="26734" y="12951"/>
                    </a:cubicBezTo>
                    <a:cubicBezTo>
                      <a:pt x="26734" y="5797"/>
                      <a:pt x="20937" y="0"/>
                      <a:pt x="13784" y="0"/>
                    </a:cubicBezTo>
                    <a:close/>
                  </a:path>
                </a:pathLst>
              </a:custGeom>
              <a:solidFill>
                <a:srgbClr val="CCCCCC"/>
              </a:solidFill>
              <a:ln w="4624" cap="flat">
                <a:noFill/>
                <a:prstDash val="solid"/>
                <a:miter/>
              </a:ln>
            </p:spPr>
            <p:txBody>
              <a:bodyPr anchor="ctr"/>
              <a:lstStyle/>
              <a:p>
                <a:endParaRPr lang="en-US"/>
              </a:p>
            </p:txBody>
          </p:sp>
          <p:sp>
            <p:nvSpPr>
              <p:cNvPr id="94" name="Freeform: Shape 93">
                <a:extLst>
                  <a:ext uri="{FF2B5EF4-FFF2-40B4-BE49-F238E27FC236}">
                    <a16:creationId xmlns:a16="http://schemas.microsoft.com/office/drawing/2014/main" id="{FC59706B-BD6C-7C9E-BCBC-FF0E7F6EFFF7}"/>
                  </a:ext>
                </a:extLst>
              </p:cNvPr>
              <p:cNvSpPr/>
              <p:nvPr/>
            </p:nvSpPr>
            <p:spPr>
              <a:xfrm>
                <a:off x="11067516"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7" y="25901"/>
                      <a:pt x="26734" y="20104"/>
                      <a:pt x="26734" y="12951"/>
                    </a:cubicBezTo>
                    <a:cubicBezTo>
                      <a:pt x="26734" y="5797"/>
                      <a:pt x="20937" y="0"/>
                      <a:pt x="13784" y="0"/>
                    </a:cubicBezTo>
                    <a:close/>
                  </a:path>
                </a:pathLst>
              </a:custGeom>
              <a:solidFill>
                <a:srgbClr val="CCCCCC"/>
              </a:solidFill>
              <a:ln w="4624" cap="flat">
                <a:noFill/>
                <a:prstDash val="solid"/>
                <a:miter/>
              </a:ln>
            </p:spPr>
            <p:txBody>
              <a:bodyPr anchor="ctr"/>
              <a:lstStyle/>
              <a:p>
                <a:endParaRPr lang="en-US"/>
              </a:p>
            </p:txBody>
          </p:sp>
          <p:sp>
            <p:nvSpPr>
              <p:cNvPr id="95" name="Freeform: Shape 94">
                <a:extLst>
                  <a:ext uri="{FF2B5EF4-FFF2-40B4-BE49-F238E27FC236}">
                    <a16:creationId xmlns:a16="http://schemas.microsoft.com/office/drawing/2014/main" id="{C3FF46FB-B478-DBF4-6D37-EE4D9935F064}"/>
                  </a:ext>
                </a:extLst>
              </p:cNvPr>
              <p:cNvSpPr/>
              <p:nvPr/>
            </p:nvSpPr>
            <p:spPr>
              <a:xfrm>
                <a:off x="10916013"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8" y="25901"/>
                      <a:pt x="26734" y="20104"/>
                      <a:pt x="26734" y="12951"/>
                    </a:cubicBezTo>
                    <a:cubicBezTo>
                      <a:pt x="26739" y="5797"/>
                      <a:pt x="20938" y="0"/>
                      <a:pt x="13784" y="0"/>
                    </a:cubicBezTo>
                    <a:close/>
                  </a:path>
                </a:pathLst>
              </a:custGeom>
              <a:solidFill>
                <a:srgbClr val="CCCCCC"/>
              </a:solidFill>
              <a:ln w="4624" cap="flat">
                <a:noFill/>
                <a:prstDash val="solid"/>
                <a:miter/>
              </a:ln>
            </p:spPr>
            <p:txBody>
              <a:bodyPr anchor="ctr"/>
              <a:lstStyle/>
              <a:p>
                <a:endParaRPr lang="en-US"/>
              </a:p>
            </p:txBody>
          </p:sp>
          <p:sp>
            <p:nvSpPr>
              <p:cNvPr id="96" name="Freeform: Shape 95">
                <a:extLst>
                  <a:ext uri="{FF2B5EF4-FFF2-40B4-BE49-F238E27FC236}">
                    <a16:creationId xmlns:a16="http://schemas.microsoft.com/office/drawing/2014/main" id="{0DE355B8-103B-61AD-094F-1DF56FACDCC1}"/>
                  </a:ext>
                </a:extLst>
              </p:cNvPr>
              <p:cNvSpPr/>
              <p:nvPr/>
            </p:nvSpPr>
            <p:spPr>
              <a:xfrm>
                <a:off x="11105391" y="425436"/>
                <a:ext cx="26734" cy="25901"/>
              </a:xfrm>
              <a:custGeom>
                <a:avLst/>
                <a:gdLst>
                  <a:gd name="connsiteX0" fmla="*/ 12951 w 26734"/>
                  <a:gd name="connsiteY0" fmla="*/ 25901 h 25901"/>
                  <a:gd name="connsiteX1" fmla="*/ 13784 w 26734"/>
                  <a:gd name="connsiteY1" fmla="*/ 25901 h 25901"/>
                  <a:gd name="connsiteX2" fmla="*/ 26734 w 26734"/>
                  <a:gd name="connsiteY2" fmla="*/ 12951 h 25901"/>
                  <a:gd name="connsiteX3" fmla="*/ 13784 w 26734"/>
                  <a:gd name="connsiteY3" fmla="*/ 0 h 25901"/>
                  <a:gd name="connsiteX4" fmla="*/ 12951 w 26734"/>
                  <a:gd name="connsiteY4" fmla="*/ 0 h 25901"/>
                  <a:gd name="connsiteX5" fmla="*/ 0 w 26734"/>
                  <a:gd name="connsiteY5" fmla="*/ 12951 h 25901"/>
                  <a:gd name="connsiteX6" fmla="*/ 12951 w 26734"/>
                  <a:gd name="connsiteY6" fmla="*/ 25901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2951" y="25901"/>
                    </a:moveTo>
                    <a:lnTo>
                      <a:pt x="13784" y="25901"/>
                    </a:lnTo>
                    <a:cubicBezTo>
                      <a:pt x="20938" y="25901"/>
                      <a:pt x="26734" y="20104"/>
                      <a:pt x="26734" y="12951"/>
                    </a:cubicBezTo>
                    <a:cubicBezTo>
                      <a:pt x="26734" y="5797"/>
                      <a:pt x="20938" y="0"/>
                      <a:pt x="13784" y="0"/>
                    </a:cubicBezTo>
                    <a:lnTo>
                      <a:pt x="12951" y="0"/>
                    </a:lnTo>
                    <a:cubicBezTo>
                      <a:pt x="5797" y="0"/>
                      <a:pt x="0" y="5797"/>
                      <a:pt x="0" y="12951"/>
                    </a:cubicBezTo>
                    <a:cubicBezTo>
                      <a:pt x="-5" y="20104"/>
                      <a:pt x="5797" y="25901"/>
                      <a:pt x="12951" y="25901"/>
                    </a:cubicBezTo>
                    <a:close/>
                  </a:path>
                </a:pathLst>
              </a:custGeom>
              <a:solidFill>
                <a:srgbClr val="CCCCCC"/>
              </a:solidFill>
              <a:ln w="4624" cap="flat">
                <a:noFill/>
                <a:prstDash val="solid"/>
                <a:miter/>
              </a:ln>
            </p:spPr>
            <p:txBody>
              <a:bodyPr anchor="ctr"/>
              <a:lstStyle/>
              <a:p>
                <a:endParaRPr lang="en-US"/>
              </a:p>
            </p:txBody>
          </p:sp>
          <p:sp>
            <p:nvSpPr>
              <p:cNvPr id="97" name="Freeform: Shape 96">
                <a:extLst>
                  <a:ext uri="{FF2B5EF4-FFF2-40B4-BE49-F238E27FC236}">
                    <a16:creationId xmlns:a16="http://schemas.microsoft.com/office/drawing/2014/main" id="{A37C39BC-FE77-41C7-CE29-962CA5F48FE4}"/>
                  </a:ext>
                </a:extLst>
              </p:cNvPr>
              <p:cNvSpPr/>
              <p:nvPr/>
            </p:nvSpPr>
            <p:spPr>
              <a:xfrm>
                <a:off x="10621858" y="433597"/>
                <a:ext cx="17895" cy="17740"/>
              </a:xfrm>
              <a:custGeom>
                <a:avLst/>
                <a:gdLst>
                  <a:gd name="connsiteX0" fmla="*/ 4891 w 17895"/>
                  <a:gd name="connsiteY0" fmla="*/ 17740 h 17740"/>
                  <a:gd name="connsiteX1" fmla="*/ 17810 w 17895"/>
                  <a:gd name="connsiteY1" fmla="*/ 6498 h 17740"/>
                  <a:gd name="connsiteX2" fmla="*/ 16870 w 17895"/>
                  <a:gd name="connsiteY2" fmla="*/ 35 h 17740"/>
                  <a:gd name="connsiteX3" fmla="*/ 16772 w 17895"/>
                  <a:gd name="connsiteY3" fmla="*/ 16 h 17740"/>
                  <a:gd name="connsiteX4" fmla="*/ 16 w 17895"/>
                  <a:gd name="connsiteY4" fmla="*/ 16847 h 17740"/>
                  <a:gd name="connsiteX5" fmla="*/ 39 w 17895"/>
                  <a:gd name="connsiteY5" fmla="*/ 16944 h 17740"/>
                  <a:gd name="connsiteX6" fmla="*/ 4354 w 17895"/>
                  <a:gd name="connsiteY6" fmla="*/ 17740 h 17740"/>
                  <a:gd name="connsiteX7" fmla="*/ 4891 w 17895"/>
                  <a:gd name="connsiteY7" fmla="*/ 17740 h 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95" h="17740">
                    <a:moveTo>
                      <a:pt x="4891" y="17740"/>
                    </a:moveTo>
                    <a:cubicBezTo>
                      <a:pt x="11397" y="17740"/>
                      <a:pt x="17059" y="12962"/>
                      <a:pt x="17810" y="6498"/>
                    </a:cubicBezTo>
                    <a:cubicBezTo>
                      <a:pt x="18078" y="4183"/>
                      <a:pt x="17703" y="1989"/>
                      <a:pt x="16870" y="35"/>
                    </a:cubicBezTo>
                    <a:cubicBezTo>
                      <a:pt x="16856" y="-2"/>
                      <a:pt x="16805" y="-12"/>
                      <a:pt x="16772" y="16"/>
                    </a:cubicBezTo>
                    <a:cubicBezTo>
                      <a:pt x="11073" y="5507"/>
                      <a:pt x="5475" y="11110"/>
                      <a:pt x="16" y="16847"/>
                    </a:cubicBezTo>
                    <a:cubicBezTo>
                      <a:pt x="-12" y="16879"/>
                      <a:pt x="-3" y="16930"/>
                      <a:pt x="39" y="16944"/>
                    </a:cubicBezTo>
                    <a:cubicBezTo>
                      <a:pt x="1391" y="17435"/>
                      <a:pt x="2831" y="17740"/>
                      <a:pt x="4354" y="17740"/>
                    </a:cubicBezTo>
                    <a:lnTo>
                      <a:pt x="4891" y="17740"/>
                    </a:lnTo>
                    <a:close/>
                  </a:path>
                </a:pathLst>
              </a:custGeom>
              <a:solidFill>
                <a:srgbClr val="CCCCCC"/>
              </a:solidFill>
              <a:ln w="4624" cap="flat">
                <a:noFill/>
                <a:prstDash val="solid"/>
                <a:miter/>
              </a:ln>
            </p:spPr>
            <p:txBody>
              <a:bodyPr anchor="ctr"/>
              <a:lstStyle/>
              <a:p>
                <a:endParaRPr lang="en-US"/>
              </a:p>
            </p:txBody>
          </p:sp>
          <p:sp>
            <p:nvSpPr>
              <p:cNvPr id="98" name="Freeform: Shape 97">
                <a:extLst>
                  <a:ext uri="{FF2B5EF4-FFF2-40B4-BE49-F238E27FC236}">
                    <a16:creationId xmlns:a16="http://schemas.microsoft.com/office/drawing/2014/main" id="{2D05C9B1-E14A-362A-9C78-A7C2AC581756}"/>
                  </a:ext>
                </a:extLst>
              </p:cNvPr>
              <p:cNvSpPr/>
              <p:nvPr/>
            </p:nvSpPr>
            <p:spPr>
              <a:xfrm>
                <a:off x="11256889"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8" y="25901"/>
                      <a:pt x="26734" y="20104"/>
                      <a:pt x="26734" y="12951"/>
                    </a:cubicBezTo>
                    <a:cubicBezTo>
                      <a:pt x="26734" y="5797"/>
                      <a:pt x="20933" y="0"/>
                      <a:pt x="13784" y="0"/>
                    </a:cubicBezTo>
                    <a:close/>
                  </a:path>
                </a:pathLst>
              </a:custGeom>
              <a:solidFill>
                <a:srgbClr val="CCCCCC"/>
              </a:solidFill>
              <a:ln w="4624" cap="flat">
                <a:noFill/>
                <a:prstDash val="solid"/>
                <a:miter/>
              </a:ln>
            </p:spPr>
            <p:txBody>
              <a:bodyPr anchor="ctr"/>
              <a:lstStyle/>
              <a:p>
                <a:endParaRPr lang="en-US"/>
              </a:p>
            </p:txBody>
          </p:sp>
          <p:sp>
            <p:nvSpPr>
              <p:cNvPr id="99" name="Freeform: Shape 98">
                <a:extLst>
                  <a:ext uri="{FF2B5EF4-FFF2-40B4-BE49-F238E27FC236}">
                    <a16:creationId xmlns:a16="http://schemas.microsoft.com/office/drawing/2014/main" id="{B40BF03F-0786-40EB-6542-2E24B120121F}"/>
                  </a:ext>
                </a:extLst>
              </p:cNvPr>
              <p:cNvSpPr/>
              <p:nvPr/>
            </p:nvSpPr>
            <p:spPr>
              <a:xfrm>
                <a:off x="10878143"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8" y="25901"/>
                      <a:pt x="26734" y="20104"/>
                      <a:pt x="26734" y="12951"/>
                    </a:cubicBezTo>
                    <a:cubicBezTo>
                      <a:pt x="26734" y="5797"/>
                      <a:pt x="20938" y="0"/>
                      <a:pt x="13784" y="0"/>
                    </a:cubicBezTo>
                    <a:close/>
                  </a:path>
                </a:pathLst>
              </a:custGeom>
              <a:solidFill>
                <a:srgbClr val="CCCCCC"/>
              </a:solidFill>
              <a:ln w="4624" cap="flat">
                <a:noFill/>
                <a:prstDash val="solid"/>
                <a:miter/>
              </a:ln>
            </p:spPr>
            <p:txBody>
              <a:bodyPr anchor="ctr"/>
              <a:lstStyle/>
              <a:p>
                <a:endParaRPr lang="en-US"/>
              </a:p>
            </p:txBody>
          </p:sp>
          <p:sp>
            <p:nvSpPr>
              <p:cNvPr id="100" name="Freeform: Shape 99">
                <a:extLst>
                  <a:ext uri="{FF2B5EF4-FFF2-40B4-BE49-F238E27FC236}">
                    <a16:creationId xmlns:a16="http://schemas.microsoft.com/office/drawing/2014/main" id="{BC30D702-06E1-E2AB-E632-AE990DE90EC2}"/>
                  </a:ext>
                </a:extLst>
              </p:cNvPr>
              <p:cNvSpPr/>
              <p:nvPr/>
            </p:nvSpPr>
            <p:spPr>
              <a:xfrm>
                <a:off x="11370508" y="425436"/>
                <a:ext cx="26734" cy="25901"/>
              </a:xfrm>
              <a:custGeom>
                <a:avLst/>
                <a:gdLst>
                  <a:gd name="connsiteX0" fmla="*/ 12951 w 26734"/>
                  <a:gd name="connsiteY0" fmla="*/ 25901 h 25901"/>
                  <a:gd name="connsiteX1" fmla="*/ 13784 w 26734"/>
                  <a:gd name="connsiteY1" fmla="*/ 25901 h 25901"/>
                  <a:gd name="connsiteX2" fmla="*/ 26734 w 26734"/>
                  <a:gd name="connsiteY2" fmla="*/ 12951 h 25901"/>
                  <a:gd name="connsiteX3" fmla="*/ 13784 w 26734"/>
                  <a:gd name="connsiteY3" fmla="*/ 0 h 25901"/>
                  <a:gd name="connsiteX4" fmla="*/ 12951 w 26734"/>
                  <a:gd name="connsiteY4" fmla="*/ 0 h 25901"/>
                  <a:gd name="connsiteX5" fmla="*/ 0 w 26734"/>
                  <a:gd name="connsiteY5" fmla="*/ 12951 h 25901"/>
                  <a:gd name="connsiteX6" fmla="*/ 12951 w 26734"/>
                  <a:gd name="connsiteY6" fmla="*/ 25901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2951" y="25901"/>
                    </a:moveTo>
                    <a:lnTo>
                      <a:pt x="13784" y="25901"/>
                    </a:lnTo>
                    <a:cubicBezTo>
                      <a:pt x="20938" y="25901"/>
                      <a:pt x="26734" y="20104"/>
                      <a:pt x="26734" y="12951"/>
                    </a:cubicBezTo>
                    <a:cubicBezTo>
                      <a:pt x="26734" y="5797"/>
                      <a:pt x="20938" y="0"/>
                      <a:pt x="13784" y="0"/>
                    </a:cubicBezTo>
                    <a:lnTo>
                      <a:pt x="12951" y="0"/>
                    </a:lnTo>
                    <a:cubicBezTo>
                      <a:pt x="5797" y="0"/>
                      <a:pt x="0" y="5797"/>
                      <a:pt x="0" y="12951"/>
                    </a:cubicBezTo>
                    <a:cubicBezTo>
                      <a:pt x="0" y="20104"/>
                      <a:pt x="5802" y="25901"/>
                      <a:pt x="12951" y="25901"/>
                    </a:cubicBezTo>
                    <a:close/>
                  </a:path>
                </a:pathLst>
              </a:custGeom>
              <a:solidFill>
                <a:srgbClr val="CCCCCC"/>
              </a:solidFill>
              <a:ln w="4624" cap="flat">
                <a:noFill/>
                <a:prstDash val="solid"/>
                <a:miter/>
              </a:ln>
            </p:spPr>
            <p:txBody>
              <a:bodyPr anchor="ctr"/>
              <a:lstStyle/>
              <a:p>
                <a:endParaRPr lang="en-US"/>
              </a:p>
            </p:txBody>
          </p:sp>
          <p:sp>
            <p:nvSpPr>
              <p:cNvPr id="101" name="Freeform: Shape 100">
                <a:extLst>
                  <a:ext uri="{FF2B5EF4-FFF2-40B4-BE49-F238E27FC236}">
                    <a16:creationId xmlns:a16="http://schemas.microsoft.com/office/drawing/2014/main" id="{0A284F95-6B98-AAB7-2D61-B1CF42750A86}"/>
                  </a:ext>
                </a:extLst>
              </p:cNvPr>
              <p:cNvSpPr/>
              <p:nvPr/>
            </p:nvSpPr>
            <p:spPr>
              <a:xfrm>
                <a:off x="10726640"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8" y="25901"/>
                      <a:pt x="26734" y="20104"/>
                      <a:pt x="26734" y="12951"/>
                    </a:cubicBezTo>
                    <a:cubicBezTo>
                      <a:pt x="26739" y="5797"/>
                      <a:pt x="20938" y="0"/>
                      <a:pt x="13784" y="0"/>
                    </a:cubicBezTo>
                    <a:close/>
                  </a:path>
                </a:pathLst>
              </a:custGeom>
              <a:solidFill>
                <a:srgbClr val="CCCCCC"/>
              </a:solidFill>
              <a:ln w="4624" cap="flat">
                <a:noFill/>
                <a:prstDash val="solid"/>
                <a:miter/>
              </a:ln>
            </p:spPr>
            <p:txBody>
              <a:bodyPr anchor="ctr"/>
              <a:lstStyle/>
              <a:p>
                <a:endParaRPr lang="en-US"/>
              </a:p>
            </p:txBody>
          </p:sp>
          <p:sp>
            <p:nvSpPr>
              <p:cNvPr id="102" name="Freeform: Shape 101">
                <a:extLst>
                  <a:ext uri="{FF2B5EF4-FFF2-40B4-BE49-F238E27FC236}">
                    <a16:creationId xmlns:a16="http://schemas.microsoft.com/office/drawing/2014/main" id="{D77BBF21-E9FA-7646-BDC0-F543BBCF6D72}"/>
                  </a:ext>
                </a:extLst>
              </p:cNvPr>
              <p:cNvSpPr/>
              <p:nvPr/>
            </p:nvSpPr>
            <p:spPr>
              <a:xfrm>
                <a:off x="10764519"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8" y="25901"/>
                      <a:pt x="26734" y="20104"/>
                      <a:pt x="26734" y="12951"/>
                    </a:cubicBezTo>
                    <a:cubicBezTo>
                      <a:pt x="26734" y="5797"/>
                      <a:pt x="20938" y="0"/>
                      <a:pt x="13784" y="0"/>
                    </a:cubicBezTo>
                    <a:close/>
                  </a:path>
                </a:pathLst>
              </a:custGeom>
              <a:solidFill>
                <a:srgbClr val="CCCCCC"/>
              </a:solidFill>
              <a:ln w="4624" cap="flat">
                <a:noFill/>
                <a:prstDash val="solid"/>
                <a:miter/>
              </a:ln>
            </p:spPr>
            <p:txBody>
              <a:bodyPr anchor="ctr"/>
              <a:lstStyle/>
              <a:p>
                <a:endParaRPr lang="en-US"/>
              </a:p>
            </p:txBody>
          </p:sp>
          <p:sp>
            <p:nvSpPr>
              <p:cNvPr id="103" name="Freeform: Shape 102">
                <a:extLst>
                  <a:ext uri="{FF2B5EF4-FFF2-40B4-BE49-F238E27FC236}">
                    <a16:creationId xmlns:a16="http://schemas.microsoft.com/office/drawing/2014/main" id="{8C954E26-EE92-FDBC-73CD-85EC6382B64E}"/>
                  </a:ext>
                </a:extLst>
              </p:cNvPr>
              <p:cNvSpPr/>
              <p:nvPr/>
            </p:nvSpPr>
            <p:spPr>
              <a:xfrm>
                <a:off x="10802389"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7" y="25901"/>
                      <a:pt x="26734" y="20104"/>
                      <a:pt x="26734" y="12951"/>
                    </a:cubicBezTo>
                    <a:cubicBezTo>
                      <a:pt x="26739" y="5797"/>
                      <a:pt x="20937" y="0"/>
                      <a:pt x="13784" y="0"/>
                    </a:cubicBezTo>
                    <a:close/>
                  </a:path>
                </a:pathLst>
              </a:custGeom>
              <a:solidFill>
                <a:srgbClr val="CCCCCC"/>
              </a:solidFill>
              <a:ln w="4624" cap="flat">
                <a:noFill/>
                <a:prstDash val="solid"/>
                <a:miter/>
              </a:ln>
            </p:spPr>
            <p:txBody>
              <a:bodyPr anchor="ctr"/>
              <a:lstStyle/>
              <a:p>
                <a:endParaRPr lang="en-US"/>
              </a:p>
            </p:txBody>
          </p:sp>
          <p:sp>
            <p:nvSpPr>
              <p:cNvPr id="104" name="Freeform: Shape 103">
                <a:extLst>
                  <a:ext uri="{FF2B5EF4-FFF2-40B4-BE49-F238E27FC236}">
                    <a16:creationId xmlns:a16="http://schemas.microsoft.com/office/drawing/2014/main" id="{F9476A7E-08B0-4C6D-5E97-E5E47C069C85}"/>
                  </a:ext>
                </a:extLst>
              </p:cNvPr>
              <p:cNvSpPr/>
              <p:nvPr/>
            </p:nvSpPr>
            <p:spPr>
              <a:xfrm>
                <a:off x="10688770"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7" y="25901"/>
                      <a:pt x="26734" y="20104"/>
                      <a:pt x="26734" y="12951"/>
                    </a:cubicBezTo>
                    <a:cubicBezTo>
                      <a:pt x="26734" y="5797"/>
                      <a:pt x="20937" y="0"/>
                      <a:pt x="13784" y="0"/>
                    </a:cubicBezTo>
                    <a:close/>
                  </a:path>
                </a:pathLst>
              </a:custGeom>
              <a:solidFill>
                <a:srgbClr val="CCCCCC"/>
              </a:solidFill>
              <a:ln w="4624" cap="flat">
                <a:noFill/>
                <a:prstDash val="solid"/>
                <a:miter/>
              </a:ln>
            </p:spPr>
            <p:txBody>
              <a:bodyPr anchor="ctr"/>
              <a:lstStyle/>
              <a:p>
                <a:endParaRPr lang="en-US"/>
              </a:p>
            </p:txBody>
          </p:sp>
          <p:sp>
            <p:nvSpPr>
              <p:cNvPr id="105" name="Freeform: Shape 104">
                <a:extLst>
                  <a:ext uri="{FF2B5EF4-FFF2-40B4-BE49-F238E27FC236}">
                    <a16:creationId xmlns:a16="http://schemas.microsoft.com/office/drawing/2014/main" id="{1408E53B-2CBB-7610-E9F0-8D6FBDDDA0C1}"/>
                  </a:ext>
                </a:extLst>
              </p:cNvPr>
              <p:cNvSpPr/>
              <p:nvPr/>
            </p:nvSpPr>
            <p:spPr>
              <a:xfrm>
                <a:off x="10840269"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7" y="25901"/>
                      <a:pt x="26734" y="20104"/>
                      <a:pt x="26734" y="12951"/>
                    </a:cubicBezTo>
                    <a:cubicBezTo>
                      <a:pt x="26734" y="5797"/>
                      <a:pt x="20933" y="0"/>
                      <a:pt x="13784" y="0"/>
                    </a:cubicBezTo>
                    <a:close/>
                  </a:path>
                </a:pathLst>
              </a:custGeom>
              <a:solidFill>
                <a:srgbClr val="CCCCCC"/>
              </a:solidFill>
              <a:ln w="4624" cap="flat">
                <a:noFill/>
                <a:prstDash val="solid"/>
                <a:miter/>
              </a:ln>
            </p:spPr>
            <p:txBody>
              <a:bodyPr anchor="ctr"/>
              <a:lstStyle/>
              <a:p>
                <a:endParaRPr lang="en-US"/>
              </a:p>
            </p:txBody>
          </p:sp>
          <p:sp>
            <p:nvSpPr>
              <p:cNvPr id="106" name="Freeform: Shape 105">
                <a:extLst>
                  <a:ext uri="{FF2B5EF4-FFF2-40B4-BE49-F238E27FC236}">
                    <a16:creationId xmlns:a16="http://schemas.microsoft.com/office/drawing/2014/main" id="{0299A49E-955B-99C1-56E4-E16E7DCB86E7}"/>
                  </a:ext>
                </a:extLst>
              </p:cNvPr>
              <p:cNvSpPr/>
              <p:nvPr/>
            </p:nvSpPr>
            <p:spPr>
              <a:xfrm>
                <a:off x="11294764"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5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797" y="25901"/>
                      <a:pt x="12951" y="25901"/>
                    </a:cubicBezTo>
                    <a:lnTo>
                      <a:pt x="13784" y="25901"/>
                    </a:lnTo>
                    <a:cubicBezTo>
                      <a:pt x="20938" y="25901"/>
                      <a:pt x="26735" y="20104"/>
                      <a:pt x="26735" y="12951"/>
                    </a:cubicBezTo>
                    <a:cubicBezTo>
                      <a:pt x="26735" y="5797"/>
                      <a:pt x="20938" y="0"/>
                      <a:pt x="13784" y="0"/>
                    </a:cubicBezTo>
                    <a:close/>
                  </a:path>
                </a:pathLst>
              </a:custGeom>
              <a:solidFill>
                <a:srgbClr val="CCCCCC"/>
              </a:solidFill>
              <a:ln w="4624" cap="flat">
                <a:noFill/>
                <a:prstDash val="solid"/>
                <a:miter/>
              </a:ln>
            </p:spPr>
            <p:txBody>
              <a:bodyPr anchor="ctr"/>
              <a:lstStyle/>
              <a:p>
                <a:endParaRPr lang="en-US"/>
              </a:p>
            </p:txBody>
          </p:sp>
          <p:sp>
            <p:nvSpPr>
              <p:cNvPr id="107" name="Freeform: Shape 106">
                <a:extLst>
                  <a:ext uri="{FF2B5EF4-FFF2-40B4-BE49-F238E27FC236}">
                    <a16:creationId xmlns:a16="http://schemas.microsoft.com/office/drawing/2014/main" id="{B1A1B34B-E35B-6602-9556-2D316020514D}"/>
                  </a:ext>
                </a:extLst>
              </p:cNvPr>
              <p:cNvSpPr/>
              <p:nvPr/>
            </p:nvSpPr>
            <p:spPr>
              <a:xfrm>
                <a:off x="11029637"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7" y="25901"/>
                      <a:pt x="26734" y="20104"/>
                      <a:pt x="26734" y="12951"/>
                    </a:cubicBezTo>
                    <a:cubicBezTo>
                      <a:pt x="26739" y="5797"/>
                      <a:pt x="20937" y="0"/>
                      <a:pt x="13784" y="0"/>
                    </a:cubicBezTo>
                    <a:close/>
                  </a:path>
                </a:pathLst>
              </a:custGeom>
              <a:solidFill>
                <a:srgbClr val="CCCCCC"/>
              </a:solidFill>
              <a:ln w="4624" cap="flat">
                <a:noFill/>
                <a:prstDash val="solid"/>
                <a:miter/>
              </a:ln>
            </p:spPr>
            <p:txBody>
              <a:bodyPr anchor="ctr"/>
              <a:lstStyle/>
              <a:p>
                <a:endParaRPr lang="en-US"/>
              </a:p>
            </p:txBody>
          </p:sp>
          <p:sp>
            <p:nvSpPr>
              <p:cNvPr id="108" name="Freeform: Shape 107">
                <a:extLst>
                  <a:ext uri="{FF2B5EF4-FFF2-40B4-BE49-F238E27FC236}">
                    <a16:creationId xmlns:a16="http://schemas.microsoft.com/office/drawing/2014/main" id="{F959750F-5EEF-CA16-9E08-90B521A58BB6}"/>
                  </a:ext>
                </a:extLst>
              </p:cNvPr>
              <p:cNvSpPr/>
              <p:nvPr/>
            </p:nvSpPr>
            <p:spPr>
              <a:xfrm>
                <a:off x="11332634"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797" y="25901"/>
                      <a:pt x="12951" y="25901"/>
                    </a:cubicBezTo>
                    <a:lnTo>
                      <a:pt x="13784" y="25901"/>
                    </a:lnTo>
                    <a:cubicBezTo>
                      <a:pt x="20938" y="25901"/>
                      <a:pt x="26734" y="20104"/>
                      <a:pt x="26734" y="12951"/>
                    </a:cubicBezTo>
                    <a:cubicBezTo>
                      <a:pt x="26739" y="5797"/>
                      <a:pt x="20938" y="0"/>
                      <a:pt x="13784" y="0"/>
                    </a:cubicBezTo>
                    <a:close/>
                  </a:path>
                </a:pathLst>
              </a:custGeom>
              <a:solidFill>
                <a:srgbClr val="CCCCCC"/>
              </a:solidFill>
              <a:ln w="4624" cap="flat">
                <a:noFill/>
                <a:prstDash val="solid"/>
                <a:miter/>
              </a:ln>
            </p:spPr>
            <p:txBody>
              <a:bodyPr anchor="ctr"/>
              <a:lstStyle/>
              <a:p>
                <a:endParaRPr lang="en-US"/>
              </a:p>
            </p:txBody>
          </p:sp>
          <p:sp>
            <p:nvSpPr>
              <p:cNvPr id="109" name="Freeform: Shape 108">
                <a:extLst>
                  <a:ext uri="{FF2B5EF4-FFF2-40B4-BE49-F238E27FC236}">
                    <a16:creationId xmlns:a16="http://schemas.microsoft.com/office/drawing/2014/main" id="{C1EE9D12-917D-FE4E-C060-70C8C8AD6E18}"/>
                  </a:ext>
                </a:extLst>
              </p:cNvPr>
              <p:cNvSpPr/>
              <p:nvPr/>
            </p:nvSpPr>
            <p:spPr>
              <a:xfrm>
                <a:off x="10613202"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50" y="0"/>
                      <a:pt x="13599" y="0"/>
                    </a:cubicBezTo>
                    <a:close/>
                  </a:path>
                </a:pathLst>
              </a:custGeom>
              <a:solidFill>
                <a:srgbClr val="CCCCCC"/>
              </a:solidFill>
              <a:ln w="4624" cap="flat">
                <a:noFill/>
                <a:prstDash val="solid"/>
                <a:miter/>
              </a:ln>
            </p:spPr>
            <p:txBody>
              <a:bodyPr anchor="ctr"/>
              <a:lstStyle/>
              <a:p>
                <a:endParaRPr lang="en-US"/>
              </a:p>
            </p:txBody>
          </p:sp>
          <p:sp>
            <p:nvSpPr>
              <p:cNvPr id="110" name="Freeform: Shape 109">
                <a:extLst>
                  <a:ext uri="{FF2B5EF4-FFF2-40B4-BE49-F238E27FC236}">
                    <a16:creationId xmlns:a16="http://schemas.microsoft.com/office/drawing/2014/main" id="{DDA486B4-1C74-0706-5ED1-4663D45A677E}"/>
                  </a:ext>
                </a:extLst>
              </p:cNvPr>
              <p:cNvSpPr/>
              <p:nvPr/>
            </p:nvSpPr>
            <p:spPr>
              <a:xfrm>
                <a:off x="10726825"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50" y="0"/>
                      <a:pt x="13599" y="0"/>
                    </a:cubicBezTo>
                    <a:close/>
                  </a:path>
                </a:pathLst>
              </a:custGeom>
              <a:solidFill>
                <a:srgbClr val="CCCCCC"/>
              </a:solidFill>
              <a:ln w="4624" cap="flat">
                <a:noFill/>
                <a:prstDash val="solid"/>
                <a:miter/>
              </a:ln>
            </p:spPr>
            <p:txBody>
              <a:bodyPr anchor="ctr"/>
              <a:lstStyle/>
              <a:p>
                <a:endParaRPr lang="en-US"/>
              </a:p>
            </p:txBody>
          </p:sp>
          <p:sp>
            <p:nvSpPr>
              <p:cNvPr id="111" name="Freeform: Shape 110">
                <a:extLst>
                  <a:ext uri="{FF2B5EF4-FFF2-40B4-BE49-F238E27FC236}">
                    <a16:creationId xmlns:a16="http://schemas.microsoft.com/office/drawing/2014/main" id="{40677435-597F-BB61-524B-6AC22D4F5EB3}"/>
                  </a:ext>
                </a:extLst>
              </p:cNvPr>
              <p:cNvSpPr/>
              <p:nvPr/>
            </p:nvSpPr>
            <p:spPr>
              <a:xfrm>
                <a:off x="10991952"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46" y="0"/>
                      <a:pt x="13599" y="0"/>
                    </a:cubicBezTo>
                    <a:close/>
                  </a:path>
                </a:pathLst>
              </a:custGeom>
              <a:solidFill>
                <a:srgbClr val="CCCCCC"/>
              </a:solidFill>
              <a:ln w="4624" cap="flat">
                <a:noFill/>
                <a:prstDash val="solid"/>
                <a:miter/>
              </a:ln>
            </p:spPr>
            <p:txBody>
              <a:bodyPr anchor="ctr"/>
              <a:lstStyle/>
              <a:p>
                <a:endParaRPr lang="en-US"/>
              </a:p>
            </p:txBody>
          </p:sp>
          <p:sp>
            <p:nvSpPr>
              <p:cNvPr id="112" name="Freeform: Shape 111">
                <a:extLst>
                  <a:ext uri="{FF2B5EF4-FFF2-40B4-BE49-F238E27FC236}">
                    <a16:creationId xmlns:a16="http://schemas.microsoft.com/office/drawing/2014/main" id="{653B7FF1-95CC-BC90-2692-E1CFFBBBA87E}"/>
                  </a:ext>
                </a:extLst>
              </p:cNvPr>
              <p:cNvSpPr/>
              <p:nvPr/>
            </p:nvSpPr>
            <p:spPr>
              <a:xfrm>
                <a:off x="11029822"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50" y="0"/>
                      <a:pt x="13599" y="0"/>
                    </a:cubicBezTo>
                    <a:close/>
                  </a:path>
                </a:pathLst>
              </a:custGeom>
              <a:solidFill>
                <a:srgbClr val="CCCCCC"/>
              </a:solidFill>
              <a:ln w="4624" cap="flat">
                <a:noFill/>
                <a:prstDash val="solid"/>
                <a:miter/>
              </a:ln>
            </p:spPr>
            <p:txBody>
              <a:bodyPr anchor="ctr"/>
              <a:lstStyle/>
              <a:p>
                <a:endParaRPr lang="en-US"/>
              </a:p>
            </p:txBody>
          </p:sp>
          <p:sp>
            <p:nvSpPr>
              <p:cNvPr id="113" name="Freeform: Shape 112">
                <a:extLst>
                  <a:ext uri="{FF2B5EF4-FFF2-40B4-BE49-F238E27FC236}">
                    <a16:creationId xmlns:a16="http://schemas.microsoft.com/office/drawing/2014/main" id="{5B11F50C-B081-1C65-C4E3-034B99856A16}"/>
                  </a:ext>
                </a:extLst>
              </p:cNvPr>
              <p:cNvSpPr/>
              <p:nvPr/>
            </p:nvSpPr>
            <p:spPr>
              <a:xfrm>
                <a:off x="11105576" y="454958"/>
                <a:ext cx="26364" cy="25530"/>
              </a:xfrm>
              <a:custGeom>
                <a:avLst/>
                <a:gdLst>
                  <a:gd name="connsiteX0" fmla="*/ 12765 w 26364"/>
                  <a:gd name="connsiteY0" fmla="*/ 25531 h 25530"/>
                  <a:gd name="connsiteX1" fmla="*/ 13599 w 26364"/>
                  <a:gd name="connsiteY1" fmla="*/ 25531 h 25530"/>
                  <a:gd name="connsiteX2" fmla="*/ 26364 w 26364"/>
                  <a:gd name="connsiteY2" fmla="*/ 12765 h 25530"/>
                  <a:gd name="connsiteX3" fmla="*/ 13599 w 26364"/>
                  <a:gd name="connsiteY3" fmla="*/ 0 h 25530"/>
                  <a:gd name="connsiteX4" fmla="*/ 12765 w 26364"/>
                  <a:gd name="connsiteY4" fmla="*/ 0 h 25530"/>
                  <a:gd name="connsiteX5" fmla="*/ 0 w 26364"/>
                  <a:gd name="connsiteY5" fmla="*/ 12765 h 25530"/>
                  <a:gd name="connsiteX6" fmla="*/ 12765 w 26364"/>
                  <a:gd name="connsiteY6" fmla="*/ 25531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2765" y="25531"/>
                    </a:moveTo>
                    <a:lnTo>
                      <a:pt x="13599" y="25531"/>
                    </a:lnTo>
                    <a:cubicBezTo>
                      <a:pt x="20646" y="25531"/>
                      <a:pt x="26364" y="19817"/>
                      <a:pt x="26364" y="12765"/>
                    </a:cubicBezTo>
                    <a:cubicBezTo>
                      <a:pt x="26364" y="5714"/>
                      <a:pt x="20650" y="0"/>
                      <a:pt x="13599" y="0"/>
                    </a:cubicBezTo>
                    <a:lnTo>
                      <a:pt x="12765" y="0"/>
                    </a:lnTo>
                    <a:cubicBezTo>
                      <a:pt x="5718" y="0"/>
                      <a:pt x="0" y="5714"/>
                      <a:pt x="0" y="12765"/>
                    </a:cubicBezTo>
                    <a:cubicBezTo>
                      <a:pt x="0" y="19817"/>
                      <a:pt x="5714" y="25531"/>
                      <a:pt x="12765" y="25531"/>
                    </a:cubicBezTo>
                    <a:close/>
                  </a:path>
                </a:pathLst>
              </a:custGeom>
              <a:solidFill>
                <a:srgbClr val="CCCCCC"/>
              </a:solidFill>
              <a:ln w="4624" cap="flat">
                <a:noFill/>
                <a:prstDash val="solid"/>
                <a:miter/>
              </a:ln>
            </p:spPr>
            <p:txBody>
              <a:bodyPr anchor="ctr"/>
              <a:lstStyle/>
              <a:p>
                <a:endParaRPr lang="en-US"/>
              </a:p>
            </p:txBody>
          </p:sp>
          <p:sp>
            <p:nvSpPr>
              <p:cNvPr id="114" name="Freeform: Shape 113">
                <a:extLst>
                  <a:ext uri="{FF2B5EF4-FFF2-40B4-BE49-F238E27FC236}">
                    <a16:creationId xmlns:a16="http://schemas.microsoft.com/office/drawing/2014/main" id="{CA092B5A-1983-6C11-0630-28D19F54AA4A}"/>
                  </a:ext>
                </a:extLst>
              </p:cNvPr>
              <p:cNvSpPr/>
              <p:nvPr/>
            </p:nvSpPr>
            <p:spPr>
              <a:xfrm>
                <a:off x="10954078"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46" y="0"/>
                      <a:pt x="13599" y="0"/>
                    </a:cubicBezTo>
                    <a:close/>
                  </a:path>
                </a:pathLst>
              </a:custGeom>
              <a:solidFill>
                <a:srgbClr val="CCCCCC"/>
              </a:solidFill>
              <a:ln w="4624" cap="flat">
                <a:noFill/>
                <a:prstDash val="solid"/>
                <a:miter/>
              </a:ln>
            </p:spPr>
            <p:txBody>
              <a:bodyPr anchor="ctr"/>
              <a:lstStyle/>
              <a:p>
                <a:endParaRPr lang="en-US"/>
              </a:p>
            </p:txBody>
          </p:sp>
          <p:sp>
            <p:nvSpPr>
              <p:cNvPr id="115" name="Freeform: Shape 114">
                <a:extLst>
                  <a:ext uri="{FF2B5EF4-FFF2-40B4-BE49-F238E27FC236}">
                    <a16:creationId xmlns:a16="http://schemas.microsoft.com/office/drawing/2014/main" id="{AB00DC69-B684-D52A-841D-CECC449BAB45}"/>
                  </a:ext>
                </a:extLst>
              </p:cNvPr>
              <p:cNvSpPr/>
              <p:nvPr/>
            </p:nvSpPr>
            <p:spPr>
              <a:xfrm>
                <a:off x="11332819"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51" y="0"/>
                      <a:pt x="13599" y="0"/>
                    </a:cubicBezTo>
                    <a:close/>
                  </a:path>
                </a:pathLst>
              </a:custGeom>
              <a:solidFill>
                <a:srgbClr val="CCCCCC"/>
              </a:solidFill>
              <a:ln w="4624" cap="flat">
                <a:noFill/>
                <a:prstDash val="solid"/>
                <a:miter/>
              </a:ln>
            </p:spPr>
            <p:txBody>
              <a:bodyPr anchor="ctr"/>
              <a:lstStyle/>
              <a:p>
                <a:endParaRPr lang="en-US"/>
              </a:p>
            </p:txBody>
          </p:sp>
          <p:sp>
            <p:nvSpPr>
              <p:cNvPr id="116" name="Freeform: Shape 115">
                <a:extLst>
                  <a:ext uri="{FF2B5EF4-FFF2-40B4-BE49-F238E27FC236}">
                    <a16:creationId xmlns:a16="http://schemas.microsoft.com/office/drawing/2014/main" id="{6B91276D-4AE1-9AFF-7E03-97157039507A}"/>
                  </a:ext>
                </a:extLst>
              </p:cNvPr>
              <p:cNvSpPr/>
              <p:nvPr/>
            </p:nvSpPr>
            <p:spPr>
              <a:xfrm>
                <a:off x="10688955"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46" y="0"/>
                      <a:pt x="13599" y="0"/>
                    </a:cubicBezTo>
                    <a:close/>
                  </a:path>
                </a:pathLst>
              </a:custGeom>
              <a:solidFill>
                <a:srgbClr val="CCCCCC"/>
              </a:solidFill>
              <a:ln w="4624" cap="flat">
                <a:noFill/>
                <a:prstDash val="solid"/>
                <a:miter/>
              </a:ln>
            </p:spPr>
            <p:txBody>
              <a:bodyPr anchor="ctr"/>
              <a:lstStyle/>
              <a:p>
                <a:endParaRPr lang="en-US"/>
              </a:p>
            </p:txBody>
          </p:sp>
          <p:sp>
            <p:nvSpPr>
              <p:cNvPr id="117" name="Freeform: Shape 116">
                <a:extLst>
                  <a:ext uri="{FF2B5EF4-FFF2-40B4-BE49-F238E27FC236}">
                    <a16:creationId xmlns:a16="http://schemas.microsoft.com/office/drawing/2014/main" id="{FC02BB00-FE12-43FE-71D5-D6EE99425BBC}"/>
                  </a:ext>
                </a:extLst>
              </p:cNvPr>
              <p:cNvSpPr/>
              <p:nvPr/>
            </p:nvSpPr>
            <p:spPr>
              <a:xfrm>
                <a:off x="10651081"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46" y="0"/>
                      <a:pt x="13599" y="0"/>
                    </a:cubicBezTo>
                    <a:close/>
                  </a:path>
                </a:pathLst>
              </a:custGeom>
              <a:solidFill>
                <a:srgbClr val="CCCCCC"/>
              </a:solidFill>
              <a:ln w="4624" cap="flat">
                <a:noFill/>
                <a:prstDash val="solid"/>
                <a:miter/>
              </a:ln>
            </p:spPr>
            <p:txBody>
              <a:bodyPr anchor="ctr"/>
              <a:lstStyle/>
              <a:p>
                <a:endParaRPr lang="en-US"/>
              </a:p>
            </p:txBody>
          </p:sp>
          <p:sp>
            <p:nvSpPr>
              <p:cNvPr id="118" name="Freeform: Shape 117">
                <a:extLst>
                  <a:ext uri="{FF2B5EF4-FFF2-40B4-BE49-F238E27FC236}">
                    <a16:creationId xmlns:a16="http://schemas.microsoft.com/office/drawing/2014/main" id="{E4B16B9C-6073-29B4-F2A3-AC70594CFBE1}"/>
                  </a:ext>
                </a:extLst>
              </p:cNvPr>
              <p:cNvSpPr/>
              <p:nvPr/>
            </p:nvSpPr>
            <p:spPr>
              <a:xfrm>
                <a:off x="10764705"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46" y="0"/>
                      <a:pt x="13599" y="0"/>
                    </a:cubicBezTo>
                    <a:close/>
                  </a:path>
                </a:pathLst>
              </a:custGeom>
              <a:solidFill>
                <a:srgbClr val="CCCCCC"/>
              </a:solidFill>
              <a:ln w="4624" cap="flat">
                <a:noFill/>
                <a:prstDash val="solid"/>
                <a:miter/>
              </a:ln>
            </p:spPr>
            <p:txBody>
              <a:bodyPr anchor="ctr"/>
              <a:lstStyle/>
              <a:p>
                <a:endParaRPr lang="en-US"/>
              </a:p>
            </p:txBody>
          </p:sp>
          <p:sp>
            <p:nvSpPr>
              <p:cNvPr id="119" name="Freeform: Shape 118">
                <a:extLst>
                  <a:ext uri="{FF2B5EF4-FFF2-40B4-BE49-F238E27FC236}">
                    <a16:creationId xmlns:a16="http://schemas.microsoft.com/office/drawing/2014/main" id="{45D1A543-1AB4-845A-82BA-11756E3011B4}"/>
                  </a:ext>
                </a:extLst>
              </p:cNvPr>
              <p:cNvSpPr/>
              <p:nvPr/>
            </p:nvSpPr>
            <p:spPr>
              <a:xfrm>
                <a:off x="10802574"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50" y="0"/>
                      <a:pt x="13599" y="0"/>
                    </a:cubicBezTo>
                    <a:close/>
                  </a:path>
                </a:pathLst>
              </a:custGeom>
              <a:solidFill>
                <a:srgbClr val="CCCCCC"/>
              </a:solidFill>
              <a:ln w="4624" cap="flat">
                <a:noFill/>
                <a:prstDash val="solid"/>
                <a:miter/>
              </a:ln>
            </p:spPr>
            <p:txBody>
              <a:bodyPr anchor="ctr"/>
              <a:lstStyle/>
              <a:p>
                <a:endParaRPr lang="en-US"/>
              </a:p>
            </p:txBody>
          </p:sp>
          <p:sp>
            <p:nvSpPr>
              <p:cNvPr id="120" name="Freeform: Shape 119">
                <a:extLst>
                  <a:ext uri="{FF2B5EF4-FFF2-40B4-BE49-F238E27FC236}">
                    <a16:creationId xmlns:a16="http://schemas.microsoft.com/office/drawing/2014/main" id="{193D5670-5027-5318-D3F6-D0EE018FF568}"/>
                  </a:ext>
                </a:extLst>
              </p:cNvPr>
              <p:cNvSpPr/>
              <p:nvPr/>
            </p:nvSpPr>
            <p:spPr>
              <a:xfrm>
                <a:off x="11257074"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46" y="0"/>
                      <a:pt x="13599" y="0"/>
                    </a:cubicBezTo>
                    <a:close/>
                  </a:path>
                </a:pathLst>
              </a:custGeom>
              <a:solidFill>
                <a:srgbClr val="CCCCCC"/>
              </a:solidFill>
              <a:ln w="4624" cap="flat">
                <a:noFill/>
                <a:prstDash val="solid"/>
                <a:miter/>
              </a:ln>
            </p:spPr>
            <p:txBody>
              <a:bodyPr anchor="ctr"/>
              <a:lstStyle/>
              <a:p>
                <a:endParaRPr lang="en-US"/>
              </a:p>
            </p:txBody>
          </p:sp>
          <p:sp>
            <p:nvSpPr>
              <p:cNvPr id="121" name="Freeform: Shape 120">
                <a:extLst>
                  <a:ext uri="{FF2B5EF4-FFF2-40B4-BE49-F238E27FC236}">
                    <a16:creationId xmlns:a16="http://schemas.microsoft.com/office/drawing/2014/main" id="{7E30219F-560C-4C4B-BE62-ACA8C62FADB2}"/>
                  </a:ext>
                </a:extLst>
              </p:cNvPr>
              <p:cNvSpPr/>
              <p:nvPr/>
            </p:nvSpPr>
            <p:spPr>
              <a:xfrm>
                <a:off x="10878328"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46" y="0"/>
                      <a:pt x="13599" y="0"/>
                    </a:cubicBezTo>
                    <a:close/>
                  </a:path>
                </a:pathLst>
              </a:custGeom>
              <a:solidFill>
                <a:srgbClr val="CCCCCC"/>
              </a:solidFill>
              <a:ln w="4624" cap="flat">
                <a:noFill/>
                <a:prstDash val="solid"/>
                <a:miter/>
              </a:ln>
            </p:spPr>
            <p:txBody>
              <a:bodyPr anchor="ctr"/>
              <a:lstStyle/>
              <a:p>
                <a:endParaRPr lang="en-US"/>
              </a:p>
            </p:txBody>
          </p:sp>
          <p:sp>
            <p:nvSpPr>
              <p:cNvPr id="122" name="Freeform: Shape 121">
                <a:extLst>
                  <a:ext uri="{FF2B5EF4-FFF2-40B4-BE49-F238E27FC236}">
                    <a16:creationId xmlns:a16="http://schemas.microsoft.com/office/drawing/2014/main" id="{7486DBA6-0217-F075-83A5-B40A58F2D380}"/>
                  </a:ext>
                </a:extLst>
              </p:cNvPr>
              <p:cNvSpPr/>
              <p:nvPr/>
            </p:nvSpPr>
            <p:spPr>
              <a:xfrm>
                <a:off x="11294949"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46" y="0"/>
                      <a:pt x="13599" y="0"/>
                    </a:cubicBezTo>
                    <a:close/>
                  </a:path>
                </a:pathLst>
              </a:custGeom>
              <a:solidFill>
                <a:srgbClr val="CCCCCC"/>
              </a:solidFill>
              <a:ln w="4624" cap="flat">
                <a:noFill/>
                <a:prstDash val="solid"/>
                <a:miter/>
              </a:ln>
            </p:spPr>
            <p:txBody>
              <a:bodyPr anchor="ctr"/>
              <a:lstStyle/>
              <a:p>
                <a:endParaRPr lang="en-US"/>
              </a:p>
            </p:txBody>
          </p:sp>
          <p:sp>
            <p:nvSpPr>
              <p:cNvPr id="123" name="Freeform: Shape 122">
                <a:extLst>
                  <a:ext uri="{FF2B5EF4-FFF2-40B4-BE49-F238E27FC236}">
                    <a16:creationId xmlns:a16="http://schemas.microsoft.com/office/drawing/2014/main" id="{23387802-55E0-A0D5-702E-AF8CA4A0BE9B}"/>
                  </a:ext>
                </a:extLst>
              </p:cNvPr>
              <p:cNvSpPr/>
              <p:nvPr/>
            </p:nvSpPr>
            <p:spPr>
              <a:xfrm>
                <a:off x="10840454"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46" y="0"/>
                      <a:pt x="13599" y="0"/>
                    </a:cubicBezTo>
                    <a:close/>
                  </a:path>
                </a:pathLst>
              </a:custGeom>
              <a:solidFill>
                <a:srgbClr val="CCCCCC"/>
              </a:solidFill>
              <a:ln w="4624" cap="flat">
                <a:noFill/>
                <a:prstDash val="solid"/>
                <a:miter/>
              </a:ln>
            </p:spPr>
            <p:txBody>
              <a:bodyPr anchor="ctr"/>
              <a:lstStyle/>
              <a:p>
                <a:endParaRPr lang="en-US"/>
              </a:p>
            </p:txBody>
          </p:sp>
          <p:sp>
            <p:nvSpPr>
              <p:cNvPr id="124" name="Freeform: Shape 123">
                <a:extLst>
                  <a:ext uri="{FF2B5EF4-FFF2-40B4-BE49-F238E27FC236}">
                    <a16:creationId xmlns:a16="http://schemas.microsoft.com/office/drawing/2014/main" id="{0FA76B0A-A0DE-5776-E5C3-D91DEEBF8C5F}"/>
                  </a:ext>
                </a:extLst>
              </p:cNvPr>
              <p:cNvSpPr/>
              <p:nvPr/>
            </p:nvSpPr>
            <p:spPr>
              <a:xfrm>
                <a:off x="11219195"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50" y="0"/>
                      <a:pt x="13599" y="0"/>
                    </a:cubicBezTo>
                    <a:close/>
                  </a:path>
                </a:pathLst>
              </a:custGeom>
              <a:solidFill>
                <a:srgbClr val="CCCCCC"/>
              </a:solidFill>
              <a:ln w="4624" cap="flat">
                <a:noFill/>
                <a:prstDash val="solid"/>
                <a:miter/>
              </a:ln>
            </p:spPr>
            <p:txBody>
              <a:bodyPr anchor="ctr"/>
              <a:lstStyle/>
              <a:p>
                <a:endParaRPr lang="en-US"/>
              </a:p>
            </p:txBody>
          </p:sp>
          <p:sp>
            <p:nvSpPr>
              <p:cNvPr id="125" name="Freeform: Shape 124">
                <a:extLst>
                  <a:ext uri="{FF2B5EF4-FFF2-40B4-BE49-F238E27FC236}">
                    <a16:creationId xmlns:a16="http://schemas.microsoft.com/office/drawing/2014/main" id="{EA9F8380-8DD6-57DE-E0B7-3A948A27A480}"/>
                  </a:ext>
                </a:extLst>
              </p:cNvPr>
              <p:cNvSpPr/>
              <p:nvPr/>
            </p:nvSpPr>
            <p:spPr>
              <a:xfrm>
                <a:off x="11408573" y="454958"/>
                <a:ext cx="26364" cy="25530"/>
              </a:xfrm>
              <a:custGeom>
                <a:avLst/>
                <a:gdLst>
                  <a:gd name="connsiteX0" fmla="*/ 12765 w 26364"/>
                  <a:gd name="connsiteY0" fmla="*/ 25531 h 25530"/>
                  <a:gd name="connsiteX1" fmla="*/ 13599 w 26364"/>
                  <a:gd name="connsiteY1" fmla="*/ 25531 h 25530"/>
                  <a:gd name="connsiteX2" fmla="*/ 26364 w 26364"/>
                  <a:gd name="connsiteY2" fmla="*/ 12765 h 25530"/>
                  <a:gd name="connsiteX3" fmla="*/ 13599 w 26364"/>
                  <a:gd name="connsiteY3" fmla="*/ 0 h 25530"/>
                  <a:gd name="connsiteX4" fmla="*/ 12765 w 26364"/>
                  <a:gd name="connsiteY4" fmla="*/ 0 h 25530"/>
                  <a:gd name="connsiteX5" fmla="*/ 0 w 26364"/>
                  <a:gd name="connsiteY5" fmla="*/ 12765 h 25530"/>
                  <a:gd name="connsiteX6" fmla="*/ 12765 w 26364"/>
                  <a:gd name="connsiteY6" fmla="*/ 25531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2765" y="25531"/>
                    </a:moveTo>
                    <a:lnTo>
                      <a:pt x="13599" y="25531"/>
                    </a:lnTo>
                    <a:cubicBezTo>
                      <a:pt x="20646" y="25531"/>
                      <a:pt x="26364" y="19817"/>
                      <a:pt x="26364" y="12765"/>
                    </a:cubicBezTo>
                    <a:cubicBezTo>
                      <a:pt x="26364" y="5714"/>
                      <a:pt x="20650" y="0"/>
                      <a:pt x="13599" y="0"/>
                    </a:cubicBezTo>
                    <a:lnTo>
                      <a:pt x="12765" y="0"/>
                    </a:lnTo>
                    <a:cubicBezTo>
                      <a:pt x="5718" y="0"/>
                      <a:pt x="0" y="5714"/>
                      <a:pt x="0" y="12765"/>
                    </a:cubicBezTo>
                    <a:cubicBezTo>
                      <a:pt x="0" y="19817"/>
                      <a:pt x="5713" y="25531"/>
                      <a:pt x="12765" y="25531"/>
                    </a:cubicBezTo>
                    <a:close/>
                  </a:path>
                </a:pathLst>
              </a:custGeom>
              <a:solidFill>
                <a:srgbClr val="CCCCCC"/>
              </a:solidFill>
              <a:ln w="4624" cap="flat">
                <a:noFill/>
                <a:prstDash val="solid"/>
                <a:miter/>
              </a:ln>
            </p:spPr>
            <p:txBody>
              <a:bodyPr anchor="ctr"/>
              <a:lstStyle/>
              <a:p>
                <a:endParaRPr lang="en-US"/>
              </a:p>
            </p:txBody>
          </p:sp>
          <p:sp>
            <p:nvSpPr>
              <p:cNvPr id="126" name="Freeform: Shape 125">
                <a:extLst>
                  <a:ext uri="{FF2B5EF4-FFF2-40B4-BE49-F238E27FC236}">
                    <a16:creationId xmlns:a16="http://schemas.microsoft.com/office/drawing/2014/main" id="{A168ABFC-09EF-532D-376B-FDC610ED66A1}"/>
                  </a:ext>
                </a:extLst>
              </p:cNvPr>
              <p:cNvSpPr/>
              <p:nvPr/>
            </p:nvSpPr>
            <p:spPr>
              <a:xfrm>
                <a:off x="11370698"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46" y="0"/>
                      <a:pt x="13599" y="0"/>
                    </a:cubicBezTo>
                    <a:close/>
                  </a:path>
                </a:pathLst>
              </a:custGeom>
              <a:solidFill>
                <a:srgbClr val="CCCCCC"/>
              </a:solidFill>
              <a:ln w="4624" cap="flat">
                <a:noFill/>
                <a:prstDash val="solid"/>
                <a:miter/>
              </a:ln>
            </p:spPr>
            <p:txBody>
              <a:bodyPr anchor="ctr"/>
              <a:lstStyle/>
              <a:p>
                <a:endParaRPr lang="en-US"/>
              </a:p>
            </p:txBody>
          </p:sp>
          <p:sp>
            <p:nvSpPr>
              <p:cNvPr id="127" name="Freeform: Shape 126">
                <a:extLst>
                  <a:ext uri="{FF2B5EF4-FFF2-40B4-BE49-F238E27FC236}">
                    <a16:creationId xmlns:a16="http://schemas.microsoft.com/office/drawing/2014/main" id="{4608A04A-ACC8-8DAB-EB97-19ECAADAF80A}"/>
                  </a:ext>
                </a:extLst>
              </p:cNvPr>
              <p:cNvSpPr/>
              <p:nvPr/>
            </p:nvSpPr>
            <p:spPr>
              <a:xfrm>
                <a:off x="11143446"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50" y="0"/>
                      <a:pt x="13599" y="0"/>
                    </a:cubicBezTo>
                    <a:close/>
                  </a:path>
                </a:pathLst>
              </a:custGeom>
              <a:solidFill>
                <a:srgbClr val="CCCCCC"/>
              </a:solidFill>
              <a:ln w="4624" cap="flat">
                <a:noFill/>
                <a:prstDash val="solid"/>
                <a:miter/>
              </a:ln>
            </p:spPr>
            <p:txBody>
              <a:bodyPr anchor="ctr"/>
              <a:lstStyle/>
              <a:p>
                <a:endParaRPr lang="en-US"/>
              </a:p>
            </p:txBody>
          </p:sp>
          <p:sp>
            <p:nvSpPr>
              <p:cNvPr id="128" name="Freeform: Shape 127">
                <a:extLst>
                  <a:ext uri="{FF2B5EF4-FFF2-40B4-BE49-F238E27FC236}">
                    <a16:creationId xmlns:a16="http://schemas.microsoft.com/office/drawing/2014/main" id="{E45C2204-D031-1E57-B6DB-CAA6ABC74EB2}"/>
                  </a:ext>
                </a:extLst>
              </p:cNvPr>
              <p:cNvSpPr/>
              <p:nvPr/>
            </p:nvSpPr>
            <p:spPr>
              <a:xfrm>
                <a:off x="11067701"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46" y="0"/>
                      <a:pt x="13599" y="0"/>
                    </a:cubicBezTo>
                    <a:close/>
                  </a:path>
                </a:pathLst>
              </a:custGeom>
              <a:solidFill>
                <a:srgbClr val="CCCCCC"/>
              </a:solidFill>
              <a:ln w="4624" cap="flat">
                <a:noFill/>
                <a:prstDash val="solid"/>
                <a:miter/>
              </a:ln>
            </p:spPr>
            <p:txBody>
              <a:bodyPr anchor="ctr"/>
              <a:lstStyle/>
              <a:p>
                <a:endParaRPr lang="en-US"/>
              </a:p>
            </p:txBody>
          </p:sp>
          <p:sp>
            <p:nvSpPr>
              <p:cNvPr id="129" name="Freeform: Shape 128">
                <a:extLst>
                  <a:ext uri="{FF2B5EF4-FFF2-40B4-BE49-F238E27FC236}">
                    <a16:creationId xmlns:a16="http://schemas.microsoft.com/office/drawing/2014/main" id="{AA604959-F40B-B841-D8DA-1F3BDA7ED790}"/>
                  </a:ext>
                </a:extLst>
              </p:cNvPr>
              <p:cNvSpPr/>
              <p:nvPr/>
            </p:nvSpPr>
            <p:spPr>
              <a:xfrm>
                <a:off x="11181325"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46" y="0"/>
                      <a:pt x="13599" y="0"/>
                    </a:cubicBezTo>
                    <a:close/>
                  </a:path>
                </a:pathLst>
              </a:custGeom>
              <a:solidFill>
                <a:srgbClr val="CCCCCC"/>
              </a:solidFill>
              <a:ln w="4624" cap="flat">
                <a:noFill/>
                <a:prstDash val="solid"/>
                <a:miter/>
              </a:ln>
            </p:spPr>
            <p:txBody>
              <a:bodyPr anchor="ctr"/>
              <a:lstStyle/>
              <a:p>
                <a:endParaRPr lang="en-US"/>
              </a:p>
            </p:txBody>
          </p:sp>
          <p:sp>
            <p:nvSpPr>
              <p:cNvPr id="130" name="Freeform: Shape 129">
                <a:extLst>
                  <a:ext uri="{FF2B5EF4-FFF2-40B4-BE49-F238E27FC236}">
                    <a16:creationId xmlns:a16="http://schemas.microsoft.com/office/drawing/2014/main" id="{63FCB78A-C8AA-7D25-87AB-9B71A9CF9BAE}"/>
                  </a:ext>
                </a:extLst>
              </p:cNvPr>
              <p:cNvSpPr/>
              <p:nvPr/>
            </p:nvSpPr>
            <p:spPr>
              <a:xfrm>
                <a:off x="10916198"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50" y="0"/>
                      <a:pt x="13599" y="0"/>
                    </a:cubicBezTo>
                    <a:close/>
                  </a:path>
                </a:pathLst>
              </a:custGeom>
              <a:solidFill>
                <a:srgbClr val="CCCCCC"/>
              </a:solidFill>
              <a:ln w="4624" cap="flat">
                <a:noFill/>
                <a:prstDash val="solid"/>
                <a:miter/>
              </a:ln>
            </p:spPr>
            <p:txBody>
              <a:bodyPr anchor="ctr"/>
              <a:lstStyle/>
              <a:p>
                <a:endParaRPr lang="en-US"/>
              </a:p>
            </p:txBody>
          </p:sp>
          <p:sp>
            <p:nvSpPr>
              <p:cNvPr id="131" name="Freeform: Shape 130">
                <a:extLst>
                  <a:ext uri="{FF2B5EF4-FFF2-40B4-BE49-F238E27FC236}">
                    <a16:creationId xmlns:a16="http://schemas.microsoft.com/office/drawing/2014/main" id="{6354AE1F-49FF-50CD-44F3-9E13646632C5}"/>
                  </a:ext>
                </a:extLst>
              </p:cNvPr>
              <p:cNvSpPr/>
              <p:nvPr/>
            </p:nvSpPr>
            <p:spPr>
              <a:xfrm>
                <a:off x="10916388"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32" name="Freeform: Shape 131">
                <a:extLst>
                  <a:ext uri="{FF2B5EF4-FFF2-40B4-BE49-F238E27FC236}">
                    <a16:creationId xmlns:a16="http://schemas.microsoft.com/office/drawing/2014/main" id="{F760F4D0-34E8-B78F-B25E-6A971073A1EA}"/>
                  </a:ext>
                </a:extLst>
              </p:cNvPr>
              <p:cNvSpPr/>
              <p:nvPr/>
            </p:nvSpPr>
            <p:spPr>
              <a:xfrm>
                <a:off x="10764894"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33" name="Freeform: Shape 132">
                <a:extLst>
                  <a:ext uri="{FF2B5EF4-FFF2-40B4-BE49-F238E27FC236}">
                    <a16:creationId xmlns:a16="http://schemas.microsoft.com/office/drawing/2014/main" id="{0D594E89-90B3-5E36-BEFC-D695F4312105}"/>
                  </a:ext>
                </a:extLst>
              </p:cNvPr>
              <p:cNvSpPr/>
              <p:nvPr/>
            </p:nvSpPr>
            <p:spPr>
              <a:xfrm>
                <a:off x="11370888"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34" name="Freeform: Shape 133">
                <a:extLst>
                  <a:ext uri="{FF2B5EF4-FFF2-40B4-BE49-F238E27FC236}">
                    <a16:creationId xmlns:a16="http://schemas.microsoft.com/office/drawing/2014/main" id="{32C44E5C-318C-0CCB-A50E-6DE18FC87A14}"/>
                  </a:ext>
                </a:extLst>
              </p:cNvPr>
              <p:cNvSpPr/>
              <p:nvPr/>
            </p:nvSpPr>
            <p:spPr>
              <a:xfrm>
                <a:off x="10727015"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35" name="Freeform: Shape 134">
                <a:extLst>
                  <a:ext uri="{FF2B5EF4-FFF2-40B4-BE49-F238E27FC236}">
                    <a16:creationId xmlns:a16="http://schemas.microsoft.com/office/drawing/2014/main" id="{69BF6B61-A20F-EB2F-0459-1541606DFAB4}"/>
                  </a:ext>
                </a:extLst>
              </p:cNvPr>
              <p:cNvSpPr/>
              <p:nvPr/>
            </p:nvSpPr>
            <p:spPr>
              <a:xfrm>
                <a:off x="10802764"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36" name="Freeform: Shape 135">
                <a:extLst>
                  <a:ext uri="{FF2B5EF4-FFF2-40B4-BE49-F238E27FC236}">
                    <a16:creationId xmlns:a16="http://schemas.microsoft.com/office/drawing/2014/main" id="{E3BA06A1-C518-A1A0-775F-7B4CA1FC36CA}"/>
                  </a:ext>
                </a:extLst>
              </p:cNvPr>
              <p:cNvSpPr/>
              <p:nvPr/>
            </p:nvSpPr>
            <p:spPr>
              <a:xfrm>
                <a:off x="10840644"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37" name="Freeform: Shape 136">
                <a:extLst>
                  <a:ext uri="{FF2B5EF4-FFF2-40B4-BE49-F238E27FC236}">
                    <a16:creationId xmlns:a16="http://schemas.microsoft.com/office/drawing/2014/main" id="{BF5919C5-89B7-E600-7640-4D055A95B3AC}"/>
                  </a:ext>
                </a:extLst>
              </p:cNvPr>
              <p:cNvSpPr/>
              <p:nvPr/>
            </p:nvSpPr>
            <p:spPr>
              <a:xfrm>
                <a:off x="10613391"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38" name="Freeform: Shape 137">
                <a:extLst>
                  <a:ext uri="{FF2B5EF4-FFF2-40B4-BE49-F238E27FC236}">
                    <a16:creationId xmlns:a16="http://schemas.microsoft.com/office/drawing/2014/main" id="{B79CA5C1-384C-C778-9B4D-565688156C54}"/>
                  </a:ext>
                </a:extLst>
              </p:cNvPr>
              <p:cNvSpPr/>
              <p:nvPr/>
            </p:nvSpPr>
            <p:spPr>
              <a:xfrm>
                <a:off x="11408762"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39" name="Freeform: Shape 138">
                <a:extLst>
                  <a:ext uri="{FF2B5EF4-FFF2-40B4-BE49-F238E27FC236}">
                    <a16:creationId xmlns:a16="http://schemas.microsoft.com/office/drawing/2014/main" id="{53E333AC-A442-4B12-C351-4EADBA5E3904}"/>
                  </a:ext>
                </a:extLst>
              </p:cNvPr>
              <p:cNvSpPr/>
              <p:nvPr/>
            </p:nvSpPr>
            <p:spPr>
              <a:xfrm>
                <a:off x="10689145"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40" name="Freeform: Shape 139">
                <a:extLst>
                  <a:ext uri="{FF2B5EF4-FFF2-40B4-BE49-F238E27FC236}">
                    <a16:creationId xmlns:a16="http://schemas.microsoft.com/office/drawing/2014/main" id="{CDC8AC0C-25C7-738D-92B3-BCA3C93ABAAC}"/>
                  </a:ext>
                </a:extLst>
              </p:cNvPr>
              <p:cNvSpPr/>
              <p:nvPr/>
            </p:nvSpPr>
            <p:spPr>
              <a:xfrm>
                <a:off x="10577205" y="484761"/>
                <a:ext cx="24302" cy="24878"/>
              </a:xfrm>
              <a:custGeom>
                <a:avLst/>
                <a:gdLst>
                  <a:gd name="connsiteX0" fmla="*/ 10892 w 24302"/>
                  <a:gd name="connsiteY0" fmla="*/ 24879 h 24878"/>
                  <a:gd name="connsiteX1" fmla="*/ 11207 w 24302"/>
                  <a:gd name="connsiteY1" fmla="*/ 24879 h 24878"/>
                  <a:gd name="connsiteX2" fmla="*/ 24106 w 24302"/>
                  <a:gd name="connsiteY2" fmla="*/ 14554 h 24878"/>
                  <a:gd name="connsiteX3" fmla="*/ 14327 w 24302"/>
                  <a:gd name="connsiteY3" fmla="*/ 1 h 24878"/>
                  <a:gd name="connsiteX4" fmla="*/ 14277 w 24302"/>
                  <a:gd name="connsiteY4" fmla="*/ 20 h 24878"/>
                  <a:gd name="connsiteX5" fmla="*/ 11 w 24302"/>
                  <a:gd name="connsiteY5" fmla="*/ 18448 h 24878"/>
                  <a:gd name="connsiteX6" fmla="*/ 6 w 24302"/>
                  <a:gd name="connsiteY6" fmla="*/ 18503 h 24878"/>
                  <a:gd name="connsiteX7" fmla="*/ 10892 w 24302"/>
                  <a:gd name="connsiteY7" fmla="*/ 24879 h 2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2" h="24878">
                    <a:moveTo>
                      <a:pt x="10892" y="24879"/>
                    </a:moveTo>
                    <a:lnTo>
                      <a:pt x="11207" y="24879"/>
                    </a:lnTo>
                    <a:cubicBezTo>
                      <a:pt x="17388" y="24879"/>
                      <a:pt x="23051" y="20647"/>
                      <a:pt x="24106" y="14554"/>
                    </a:cubicBezTo>
                    <a:cubicBezTo>
                      <a:pt x="25324" y="7539"/>
                      <a:pt x="20717" y="1344"/>
                      <a:pt x="14327" y="1"/>
                    </a:cubicBezTo>
                    <a:cubicBezTo>
                      <a:pt x="14309" y="-3"/>
                      <a:pt x="14290" y="6"/>
                      <a:pt x="14277" y="20"/>
                    </a:cubicBezTo>
                    <a:cubicBezTo>
                      <a:pt x="9401" y="6062"/>
                      <a:pt x="4637" y="12202"/>
                      <a:pt x="11" y="18448"/>
                    </a:cubicBezTo>
                    <a:cubicBezTo>
                      <a:pt x="-3" y="18462"/>
                      <a:pt x="-3" y="18485"/>
                      <a:pt x="6" y="18503"/>
                    </a:cubicBezTo>
                    <a:cubicBezTo>
                      <a:pt x="2178" y="22291"/>
                      <a:pt x="6211" y="24879"/>
                      <a:pt x="10892" y="24879"/>
                    </a:cubicBezTo>
                    <a:close/>
                  </a:path>
                </a:pathLst>
              </a:custGeom>
              <a:solidFill>
                <a:srgbClr val="CCCCCC"/>
              </a:solidFill>
              <a:ln w="4624" cap="flat">
                <a:noFill/>
                <a:prstDash val="solid"/>
                <a:miter/>
              </a:ln>
            </p:spPr>
            <p:txBody>
              <a:bodyPr anchor="ctr"/>
              <a:lstStyle/>
              <a:p>
                <a:endParaRPr lang="en-US"/>
              </a:p>
            </p:txBody>
          </p:sp>
          <p:sp>
            <p:nvSpPr>
              <p:cNvPr id="141" name="Freeform: Shape 140">
                <a:extLst>
                  <a:ext uri="{FF2B5EF4-FFF2-40B4-BE49-F238E27FC236}">
                    <a16:creationId xmlns:a16="http://schemas.microsoft.com/office/drawing/2014/main" id="{241913BE-0C63-28CC-6972-31B56C3FE21B}"/>
                  </a:ext>
                </a:extLst>
              </p:cNvPr>
              <p:cNvSpPr/>
              <p:nvPr/>
            </p:nvSpPr>
            <p:spPr>
              <a:xfrm>
                <a:off x="10651271"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42" name="Freeform: Shape 141">
                <a:extLst>
                  <a:ext uri="{FF2B5EF4-FFF2-40B4-BE49-F238E27FC236}">
                    <a16:creationId xmlns:a16="http://schemas.microsoft.com/office/drawing/2014/main" id="{6B2A6FD6-30B6-7B59-534D-94E5B04BE871}"/>
                  </a:ext>
                </a:extLst>
              </p:cNvPr>
              <p:cNvSpPr/>
              <p:nvPr/>
            </p:nvSpPr>
            <p:spPr>
              <a:xfrm>
                <a:off x="10954267"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43" name="Freeform: Shape 142">
                <a:extLst>
                  <a:ext uri="{FF2B5EF4-FFF2-40B4-BE49-F238E27FC236}">
                    <a16:creationId xmlns:a16="http://schemas.microsoft.com/office/drawing/2014/main" id="{13B20D0B-FAE7-46CE-6D19-6CC7028775FF}"/>
                  </a:ext>
                </a:extLst>
              </p:cNvPr>
              <p:cNvSpPr/>
              <p:nvPr/>
            </p:nvSpPr>
            <p:spPr>
              <a:xfrm>
                <a:off x="11333009"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9" y="0"/>
                      <a:pt x="13409" y="0"/>
                    </a:cubicBezTo>
                    <a:close/>
                  </a:path>
                </a:pathLst>
              </a:custGeom>
              <a:solidFill>
                <a:srgbClr val="CCCCCC"/>
              </a:solidFill>
              <a:ln w="4624" cap="flat">
                <a:noFill/>
                <a:prstDash val="solid"/>
                <a:miter/>
              </a:ln>
            </p:spPr>
            <p:txBody>
              <a:bodyPr anchor="ctr"/>
              <a:lstStyle/>
              <a:p>
                <a:endParaRPr lang="en-US"/>
              </a:p>
            </p:txBody>
          </p:sp>
          <p:sp>
            <p:nvSpPr>
              <p:cNvPr id="144" name="Freeform: Shape 143">
                <a:extLst>
                  <a:ext uri="{FF2B5EF4-FFF2-40B4-BE49-F238E27FC236}">
                    <a16:creationId xmlns:a16="http://schemas.microsoft.com/office/drawing/2014/main" id="{E85FB0A8-AB1D-82E1-836D-0BB38E7E60D7}"/>
                  </a:ext>
                </a:extLst>
              </p:cNvPr>
              <p:cNvSpPr/>
              <p:nvPr/>
            </p:nvSpPr>
            <p:spPr>
              <a:xfrm>
                <a:off x="11181515"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45" name="Freeform: Shape 144">
                <a:extLst>
                  <a:ext uri="{FF2B5EF4-FFF2-40B4-BE49-F238E27FC236}">
                    <a16:creationId xmlns:a16="http://schemas.microsoft.com/office/drawing/2014/main" id="{507165EC-B1B4-A954-4691-45AFBDCECBE8}"/>
                  </a:ext>
                </a:extLst>
              </p:cNvPr>
              <p:cNvSpPr/>
              <p:nvPr/>
            </p:nvSpPr>
            <p:spPr>
              <a:xfrm>
                <a:off x="10878518"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46" name="Freeform: Shape 145">
                <a:extLst>
                  <a:ext uri="{FF2B5EF4-FFF2-40B4-BE49-F238E27FC236}">
                    <a16:creationId xmlns:a16="http://schemas.microsoft.com/office/drawing/2014/main" id="{7D2ED3EF-6D71-7430-8FFB-EC46817A6062}"/>
                  </a:ext>
                </a:extLst>
              </p:cNvPr>
              <p:cNvSpPr/>
              <p:nvPr/>
            </p:nvSpPr>
            <p:spPr>
              <a:xfrm>
                <a:off x="11219385"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47" name="Freeform: Shape 146">
                <a:extLst>
                  <a:ext uri="{FF2B5EF4-FFF2-40B4-BE49-F238E27FC236}">
                    <a16:creationId xmlns:a16="http://schemas.microsoft.com/office/drawing/2014/main" id="{32B5F13D-A444-B5EA-4686-4DFFBADFC706}"/>
                  </a:ext>
                </a:extLst>
              </p:cNvPr>
              <p:cNvSpPr/>
              <p:nvPr/>
            </p:nvSpPr>
            <p:spPr>
              <a:xfrm>
                <a:off x="11446636" y="484756"/>
                <a:ext cx="24293" cy="24883"/>
              </a:xfrm>
              <a:custGeom>
                <a:avLst/>
                <a:gdLst>
                  <a:gd name="connsiteX0" fmla="*/ 196 w 24293"/>
                  <a:gd name="connsiteY0" fmla="*/ 14558 h 24883"/>
                  <a:gd name="connsiteX1" fmla="*/ 13095 w 24293"/>
                  <a:gd name="connsiteY1" fmla="*/ 24884 h 24883"/>
                  <a:gd name="connsiteX2" fmla="*/ 13406 w 24293"/>
                  <a:gd name="connsiteY2" fmla="*/ 24884 h 24883"/>
                  <a:gd name="connsiteX3" fmla="*/ 24287 w 24293"/>
                  <a:gd name="connsiteY3" fmla="*/ 18503 h 24883"/>
                  <a:gd name="connsiteX4" fmla="*/ 24282 w 24293"/>
                  <a:gd name="connsiteY4" fmla="*/ 18448 h 24883"/>
                  <a:gd name="connsiteX5" fmla="*/ 10021 w 24293"/>
                  <a:gd name="connsiteY5" fmla="*/ 20 h 24883"/>
                  <a:gd name="connsiteX6" fmla="*/ 9970 w 24293"/>
                  <a:gd name="connsiteY6" fmla="*/ 1 h 24883"/>
                  <a:gd name="connsiteX7" fmla="*/ 196 w 24293"/>
                  <a:gd name="connsiteY7" fmla="*/ 14558 h 2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93" h="24883">
                    <a:moveTo>
                      <a:pt x="196" y="14558"/>
                    </a:moveTo>
                    <a:cubicBezTo>
                      <a:pt x="1252" y="20652"/>
                      <a:pt x="6914" y="24884"/>
                      <a:pt x="13095" y="24884"/>
                    </a:cubicBezTo>
                    <a:lnTo>
                      <a:pt x="13406" y="24884"/>
                    </a:lnTo>
                    <a:cubicBezTo>
                      <a:pt x="18087" y="24884"/>
                      <a:pt x="22120" y="22295"/>
                      <a:pt x="24287" y="18503"/>
                    </a:cubicBezTo>
                    <a:cubicBezTo>
                      <a:pt x="24296" y="18485"/>
                      <a:pt x="24296" y="18466"/>
                      <a:pt x="24282" y="18448"/>
                    </a:cubicBezTo>
                    <a:cubicBezTo>
                      <a:pt x="19656" y="12202"/>
                      <a:pt x="14897" y="6062"/>
                      <a:pt x="10021" y="20"/>
                    </a:cubicBezTo>
                    <a:cubicBezTo>
                      <a:pt x="10007" y="6"/>
                      <a:pt x="9989" y="-3"/>
                      <a:pt x="9970" y="1"/>
                    </a:cubicBezTo>
                    <a:cubicBezTo>
                      <a:pt x="3581" y="1349"/>
                      <a:pt x="-1022" y="7539"/>
                      <a:pt x="196" y="14558"/>
                    </a:cubicBezTo>
                    <a:close/>
                  </a:path>
                </a:pathLst>
              </a:custGeom>
              <a:solidFill>
                <a:srgbClr val="CCCCCC"/>
              </a:solidFill>
              <a:ln w="4624" cap="flat">
                <a:noFill/>
                <a:prstDash val="solid"/>
                <a:miter/>
              </a:ln>
            </p:spPr>
            <p:txBody>
              <a:bodyPr anchor="ctr"/>
              <a:lstStyle/>
              <a:p>
                <a:endParaRPr lang="en-US"/>
              </a:p>
            </p:txBody>
          </p:sp>
          <p:sp>
            <p:nvSpPr>
              <p:cNvPr id="148" name="Freeform: Shape 147">
                <a:extLst>
                  <a:ext uri="{FF2B5EF4-FFF2-40B4-BE49-F238E27FC236}">
                    <a16:creationId xmlns:a16="http://schemas.microsoft.com/office/drawing/2014/main" id="{11F31D6B-DFAE-3336-66BD-CA525BBA6FE1}"/>
                  </a:ext>
                </a:extLst>
              </p:cNvPr>
              <p:cNvSpPr/>
              <p:nvPr/>
            </p:nvSpPr>
            <p:spPr>
              <a:xfrm>
                <a:off x="10992142"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49" name="Freeform: Shape 148">
                <a:extLst>
                  <a:ext uri="{FF2B5EF4-FFF2-40B4-BE49-F238E27FC236}">
                    <a16:creationId xmlns:a16="http://schemas.microsoft.com/office/drawing/2014/main" id="{554E43FE-A909-5F49-07DB-E4A9E0ECB900}"/>
                  </a:ext>
                </a:extLst>
              </p:cNvPr>
              <p:cNvSpPr/>
              <p:nvPr/>
            </p:nvSpPr>
            <p:spPr>
              <a:xfrm>
                <a:off x="11257264"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50" name="Freeform: Shape 149">
                <a:extLst>
                  <a:ext uri="{FF2B5EF4-FFF2-40B4-BE49-F238E27FC236}">
                    <a16:creationId xmlns:a16="http://schemas.microsoft.com/office/drawing/2014/main" id="{CC87EDE0-20E3-F297-300A-00BF1C5A1174}"/>
                  </a:ext>
                </a:extLst>
              </p:cNvPr>
              <p:cNvSpPr/>
              <p:nvPr/>
            </p:nvSpPr>
            <p:spPr>
              <a:xfrm>
                <a:off x="11143636"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51" name="Freeform: Shape 150">
                <a:extLst>
                  <a:ext uri="{FF2B5EF4-FFF2-40B4-BE49-F238E27FC236}">
                    <a16:creationId xmlns:a16="http://schemas.microsoft.com/office/drawing/2014/main" id="{BCAB1E54-3B38-BAF5-73B0-F7596A7F4C77}"/>
                  </a:ext>
                </a:extLst>
              </p:cNvPr>
              <p:cNvSpPr/>
              <p:nvPr/>
            </p:nvSpPr>
            <p:spPr>
              <a:xfrm>
                <a:off x="11295139"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52" name="Freeform: Shape 151">
                <a:extLst>
                  <a:ext uri="{FF2B5EF4-FFF2-40B4-BE49-F238E27FC236}">
                    <a16:creationId xmlns:a16="http://schemas.microsoft.com/office/drawing/2014/main" id="{E3CCF839-7195-5C8F-E862-60119321BF27}"/>
                  </a:ext>
                </a:extLst>
              </p:cNvPr>
              <p:cNvSpPr/>
              <p:nvPr/>
            </p:nvSpPr>
            <p:spPr>
              <a:xfrm>
                <a:off x="11067891"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53" name="Freeform: Shape 152">
                <a:extLst>
                  <a:ext uri="{FF2B5EF4-FFF2-40B4-BE49-F238E27FC236}">
                    <a16:creationId xmlns:a16="http://schemas.microsoft.com/office/drawing/2014/main" id="{15A8DF1B-E6D6-3B05-E5F9-C4AAC17B856F}"/>
                  </a:ext>
                </a:extLst>
              </p:cNvPr>
              <p:cNvSpPr/>
              <p:nvPr/>
            </p:nvSpPr>
            <p:spPr>
              <a:xfrm>
                <a:off x="11030012"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54" name="Freeform: Shape 153">
                <a:extLst>
                  <a:ext uri="{FF2B5EF4-FFF2-40B4-BE49-F238E27FC236}">
                    <a16:creationId xmlns:a16="http://schemas.microsoft.com/office/drawing/2014/main" id="{E9E99023-4BC9-A5D5-F563-6F238E29333E}"/>
                  </a:ext>
                </a:extLst>
              </p:cNvPr>
              <p:cNvSpPr/>
              <p:nvPr/>
            </p:nvSpPr>
            <p:spPr>
              <a:xfrm>
                <a:off x="11105766" y="484489"/>
                <a:ext cx="25984" cy="25150"/>
              </a:xfrm>
              <a:custGeom>
                <a:avLst/>
                <a:gdLst>
                  <a:gd name="connsiteX0" fmla="*/ 12575 w 25984"/>
                  <a:gd name="connsiteY0" fmla="*/ 25151 h 25150"/>
                  <a:gd name="connsiteX1" fmla="*/ 13409 w 25984"/>
                  <a:gd name="connsiteY1" fmla="*/ 25151 h 25150"/>
                  <a:gd name="connsiteX2" fmla="*/ 25984 w 25984"/>
                  <a:gd name="connsiteY2" fmla="*/ 12575 h 25150"/>
                  <a:gd name="connsiteX3" fmla="*/ 13409 w 25984"/>
                  <a:gd name="connsiteY3" fmla="*/ 0 h 25150"/>
                  <a:gd name="connsiteX4" fmla="*/ 12575 w 25984"/>
                  <a:gd name="connsiteY4" fmla="*/ 0 h 25150"/>
                  <a:gd name="connsiteX5" fmla="*/ 0 w 25984"/>
                  <a:gd name="connsiteY5" fmla="*/ 12575 h 25150"/>
                  <a:gd name="connsiteX6" fmla="*/ 12575 w 25984"/>
                  <a:gd name="connsiteY6" fmla="*/ 25151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2575" y="25151"/>
                    </a:moveTo>
                    <a:lnTo>
                      <a:pt x="13409" y="25151"/>
                    </a:lnTo>
                    <a:cubicBezTo>
                      <a:pt x="20354" y="25151"/>
                      <a:pt x="25984" y="19521"/>
                      <a:pt x="25984" y="12575"/>
                    </a:cubicBezTo>
                    <a:cubicBezTo>
                      <a:pt x="25984" y="5630"/>
                      <a:pt x="20354" y="0"/>
                      <a:pt x="13409" y="0"/>
                    </a:cubicBezTo>
                    <a:lnTo>
                      <a:pt x="12575" y="0"/>
                    </a:lnTo>
                    <a:cubicBezTo>
                      <a:pt x="5630" y="0"/>
                      <a:pt x="0" y="5630"/>
                      <a:pt x="0" y="12575"/>
                    </a:cubicBezTo>
                    <a:cubicBezTo>
                      <a:pt x="0" y="19521"/>
                      <a:pt x="5630" y="25151"/>
                      <a:pt x="12575" y="25151"/>
                    </a:cubicBezTo>
                    <a:close/>
                  </a:path>
                </a:pathLst>
              </a:custGeom>
              <a:solidFill>
                <a:srgbClr val="CCCCCC"/>
              </a:solidFill>
              <a:ln w="4624" cap="flat">
                <a:noFill/>
                <a:prstDash val="solid"/>
                <a:miter/>
              </a:ln>
            </p:spPr>
            <p:txBody>
              <a:bodyPr anchor="ctr"/>
              <a:lstStyle/>
              <a:p>
                <a:endParaRPr lang="en-US"/>
              </a:p>
            </p:txBody>
          </p:sp>
          <p:sp>
            <p:nvSpPr>
              <p:cNvPr id="155" name="Freeform: Shape 154">
                <a:extLst>
                  <a:ext uri="{FF2B5EF4-FFF2-40B4-BE49-F238E27FC236}">
                    <a16:creationId xmlns:a16="http://schemas.microsoft.com/office/drawing/2014/main" id="{26D8610B-B097-9991-FC13-E8DAFF6A14A4}"/>
                  </a:ext>
                </a:extLst>
              </p:cNvPr>
              <p:cNvSpPr/>
              <p:nvPr/>
            </p:nvSpPr>
            <p:spPr>
              <a:xfrm>
                <a:off x="10916573"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14" y="5547"/>
                      <a:pt x="20067" y="0"/>
                      <a:pt x="13224" y="0"/>
                    </a:cubicBezTo>
                    <a:close/>
                  </a:path>
                </a:pathLst>
              </a:custGeom>
              <a:solidFill>
                <a:srgbClr val="CCCCCC"/>
              </a:solidFill>
              <a:ln w="4624" cap="flat">
                <a:noFill/>
                <a:prstDash val="solid"/>
                <a:miter/>
              </a:ln>
            </p:spPr>
            <p:txBody>
              <a:bodyPr anchor="ctr"/>
              <a:lstStyle/>
              <a:p>
                <a:endParaRPr lang="en-US"/>
              </a:p>
            </p:txBody>
          </p:sp>
          <p:sp>
            <p:nvSpPr>
              <p:cNvPr id="156" name="Freeform: Shape 155">
                <a:extLst>
                  <a:ext uri="{FF2B5EF4-FFF2-40B4-BE49-F238E27FC236}">
                    <a16:creationId xmlns:a16="http://schemas.microsoft.com/office/drawing/2014/main" id="{53B42EF2-A6E0-F53E-FB9D-07F019B96BE3}"/>
                  </a:ext>
                </a:extLst>
              </p:cNvPr>
              <p:cNvSpPr/>
              <p:nvPr/>
            </p:nvSpPr>
            <p:spPr>
              <a:xfrm>
                <a:off x="11068076" y="514011"/>
                <a:ext cx="25614" cy="24780"/>
              </a:xfrm>
              <a:custGeom>
                <a:avLst/>
                <a:gdLst>
                  <a:gd name="connsiteX0" fmla="*/ 13224 w 25614"/>
                  <a:gd name="connsiteY0" fmla="*/ 0 h 24780"/>
                  <a:gd name="connsiteX1" fmla="*/ 12390 w 25614"/>
                  <a:gd name="connsiteY1" fmla="*/ 0 h 24780"/>
                  <a:gd name="connsiteX2" fmla="*/ 0 w 25614"/>
                  <a:gd name="connsiteY2" fmla="*/ 12390 h 24780"/>
                  <a:gd name="connsiteX3" fmla="*/ 12390 w 25614"/>
                  <a:gd name="connsiteY3" fmla="*/ 24781 h 24780"/>
                  <a:gd name="connsiteX4" fmla="*/ 13224 w 25614"/>
                  <a:gd name="connsiteY4" fmla="*/ 24781 h 24780"/>
                  <a:gd name="connsiteX5" fmla="*/ 25614 w 25614"/>
                  <a:gd name="connsiteY5" fmla="*/ 12390 h 24780"/>
                  <a:gd name="connsiteX6" fmla="*/ 13224 w 25614"/>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4"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2" y="0"/>
                      <a:pt x="13224" y="0"/>
                    </a:cubicBezTo>
                    <a:close/>
                  </a:path>
                </a:pathLst>
              </a:custGeom>
              <a:solidFill>
                <a:srgbClr val="CCCCCC"/>
              </a:solidFill>
              <a:ln w="4624" cap="flat">
                <a:noFill/>
                <a:prstDash val="solid"/>
                <a:miter/>
              </a:ln>
            </p:spPr>
            <p:txBody>
              <a:bodyPr anchor="ctr"/>
              <a:lstStyle/>
              <a:p>
                <a:endParaRPr lang="en-US"/>
              </a:p>
            </p:txBody>
          </p:sp>
          <p:sp>
            <p:nvSpPr>
              <p:cNvPr id="157" name="Freeform: Shape 156">
                <a:extLst>
                  <a:ext uri="{FF2B5EF4-FFF2-40B4-BE49-F238E27FC236}">
                    <a16:creationId xmlns:a16="http://schemas.microsoft.com/office/drawing/2014/main" id="{9B053F92-B0B5-A1D8-1C42-4BBBA571FA5C}"/>
                  </a:ext>
                </a:extLst>
              </p:cNvPr>
              <p:cNvSpPr/>
              <p:nvPr/>
            </p:nvSpPr>
            <p:spPr>
              <a:xfrm>
                <a:off x="11484701" y="523863"/>
                <a:ext cx="9846" cy="14544"/>
              </a:xfrm>
              <a:custGeom>
                <a:avLst/>
                <a:gdLst>
                  <a:gd name="connsiteX0" fmla="*/ 9839 w 9846"/>
                  <a:gd name="connsiteY0" fmla="*/ 14469 h 14544"/>
                  <a:gd name="connsiteX1" fmla="*/ 482 w 9846"/>
                  <a:gd name="connsiteY1" fmla="*/ 23 h 14544"/>
                  <a:gd name="connsiteX2" fmla="*/ 394 w 9846"/>
                  <a:gd name="connsiteY2" fmla="*/ 37 h 14544"/>
                  <a:gd name="connsiteX3" fmla="*/ 0 w 9846"/>
                  <a:gd name="connsiteY3" fmla="*/ 2903 h 14544"/>
                  <a:gd name="connsiteX4" fmla="*/ 9793 w 9846"/>
                  <a:gd name="connsiteY4" fmla="*/ 14543 h 14544"/>
                  <a:gd name="connsiteX5" fmla="*/ 9839 w 9846"/>
                  <a:gd name="connsiteY5" fmla="*/ 14469 h 1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6" h="14544">
                    <a:moveTo>
                      <a:pt x="9839" y="14469"/>
                    </a:moveTo>
                    <a:cubicBezTo>
                      <a:pt x="6788" y="9608"/>
                      <a:pt x="3686" y="4778"/>
                      <a:pt x="482" y="23"/>
                    </a:cubicBezTo>
                    <a:cubicBezTo>
                      <a:pt x="458" y="-14"/>
                      <a:pt x="403" y="-5"/>
                      <a:pt x="394" y="37"/>
                    </a:cubicBezTo>
                    <a:cubicBezTo>
                      <a:pt x="157" y="958"/>
                      <a:pt x="0" y="1908"/>
                      <a:pt x="0" y="2903"/>
                    </a:cubicBezTo>
                    <a:cubicBezTo>
                      <a:pt x="0" y="8742"/>
                      <a:pt x="4232" y="13562"/>
                      <a:pt x="9793" y="14543"/>
                    </a:cubicBezTo>
                    <a:cubicBezTo>
                      <a:pt x="9830" y="14553"/>
                      <a:pt x="9862" y="14502"/>
                      <a:pt x="9839" y="14469"/>
                    </a:cubicBezTo>
                    <a:close/>
                  </a:path>
                </a:pathLst>
              </a:custGeom>
              <a:solidFill>
                <a:srgbClr val="CCCCCC"/>
              </a:solidFill>
              <a:ln w="4624" cap="flat">
                <a:noFill/>
                <a:prstDash val="solid"/>
                <a:miter/>
              </a:ln>
            </p:spPr>
            <p:txBody>
              <a:bodyPr anchor="ctr"/>
              <a:lstStyle/>
              <a:p>
                <a:endParaRPr lang="en-US"/>
              </a:p>
            </p:txBody>
          </p:sp>
          <p:sp>
            <p:nvSpPr>
              <p:cNvPr id="158" name="Freeform: Shape 157">
                <a:extLst>
                  <a:ext uri="{FF2B5EF4-FFF2-40B4-BE49-F238E27FC236}">
                    <a16:creationId xmlns:a16="http://schemas.microsoft.com/office/drawing/2014/main" id="{98A505A6-6F3E-2FDB-C2A1-51C536B07904}"/>
                  </a:ext>
                </a:extLst>
              </p:cNvPr>
              <p:cNvSpPr/>
              <p:nvPr/>
            </p:nvSpPr>
            <p:spPr>
              <a:xfrm>
                <a:off x="11181700"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2" y="0"/>
                      <a:pt x="13224" y="0"/>
                    </a:cubicBezTo>
                    <a:close/>
                  </a:path>
                </a:pathLst>
              </a:custGeom>
              <a:solidFill>
                <a:srgbClr val="CCCCCC"/>
              </a:solidFill>
              <a:ln w="4624" cap="flat">
                <a:noFill/>
                <a:prstDash val="solid"/>
                <a:miter/>
              </a:ln>
            </p:spPr>
            <p:txBody>
              <a:bodyPr anchor="ctr"/>
              <a:lstStyle/>
              <a:p>
                <a:endParaRPr lang="en-US"/>
              </a:p>
            </p:txBody>
          </p:sp>
          <p:sp>
            <p:nvSpPr>
              <p:cNvPr id="159" name="Freeform: Shape 158">
                <a:extLst>
                  <a:ext uri="{FF2B5EF4-FFF2-40B4-BE49-F238E27FC236}">
                    <a16:creationId xmlns:a16="http://schemas.microsoft.com/office/drawing/2014/main" id="{92616475-4D08-A377-7F38-246466455F41}"/>
                  </a:ext>
                </a:extLst>
              </p:cNvPr>
              <p:cNvSpPr/>
              <p:nvPr/>
            </p:nvSpPr>
            <p:spPr>
              <a:xfrm>
                <a:off x="10553595" y="523863"/>
                <a:ext cx="9846" cy="14543"/>
              </a:xfrm>
              <a:custGeom>
                <a:avLst/>
                <a:gdLst>
                  <a:gd name="connsiteX0" fmla="*/ 9847 w 9846"/>
                  <a:gd name="connsiteY0" fmla="*/ 2903 h 14543"/>
                  <a:gd name="connsiteX1" fmla="*/ 9453 w 9846"/>
                  <a:gd name="connsiteY1" fmla="*/ 37 h 14543"/>
                  <a:gd name="connsiteX2" fmla="*/ 9365 w 9846"/>
                  <a:gd name="connsiteY2" fmla="*/ 23 h 14543"/>
                  <a:gd name="connsiteX3" fmla="*/ 8 w 9846"/>
                  <a:gd name="connsiteY3" fmla="*/ 14465 h 14543"/>
                  <a:gd name="connsiteX4" fmla="*/ 59 w 9846"/>
                  <a:gd name="connsiteY4" fmla="*/ 14543 h 14543"/>
                  <a:gd name="connsiteX5" fmla="*/ 9847 w 9846"/>
                  <a:gd name="connsiteY5" fmla="*/ 2903 h 1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6" h="14543">
                    <a:moveTo>
                      <a:pt x="9847" y="2903"/>
                    </a:moveTo>
                    <a:cubicBezTo>
                      <a:pt x="9847" y="1908"/>
                      <a:pt x="9685" y="958"/>
                      <a:pt x="9453" y="37"/>
                    </a:cubicBezTo>
                    <a:cubicBezTo>
                      <a:pt x="9444" y="-5"/>
                      <a:pt x="9388" y="-14"/>
                      <a:pt x="9365" y="23"/>
                    </a:cubicBezTo>
                    <a:cubicBezTo>
                      <a:pt x="6161" y="4778"/>
                      <a:pt x="3059" y="9603"/>
                      <a:pt x="8" y="14465"/>
                    </a:cubicBezTo>
                    <a:cubicBezTo>
                      <a:pt x="-15" y="14502"/>
                      <a:pt x="17" y="14548"/>
                      <a:pt x="59" y="14543"/>
                    </a:cubicBezTo>
                    <a:cubicBezTo>
                      <a:pt x="5615" y="13562"/>
                      <a:pt x="9847" y="8742"/>
                      <a:pt x="9847" y="2903"/>
                    </a:cubicBezTo>
                    <a:close/>
                  </a:path>
                </a:pathLst>
              </a:custGeom>
              <a:solidFill>
                <a:srgbClr val="CCCCCC"/>
              </a:solidFill>
              <a:ln w="4624" cap="flat">
                <a:noFill/>
                <a:prstDash val="solid"/>
                <a:miter/>
              </a:ln>
            </p:spPr>
            <p:txBody>
              <a:bodyPr anchor="ctr"/>
              <a:lstStyle/>
              <a:p>
                <a:endParaRPr lang="en-US"/>
              </a:p>
            </p:txBody>
          </p:sp>
          <p:sp>
            <p:nvSpPr>
              <p:cNvPr id="160" name="Freeform: Shape 159">
                <a:extLst>
                  <a:ext uri="{FF2B5EF4-FFF2-40B4-BE49-F238E27FC236}">
                    <a16:creationId xmlns:a16="http://schemas.microsoft.com/office/drawing/2014/main" id="{E223C589-024B-1FBF-9706-1BA3C1B1E8C1}"/>
                  </a:ext>
                </a:extLst>
              </p:cNvPr>
              <p:cNvSpPr/>
              <p:nvPr/>
            </p:nvSpPr>
            <p:spPr>
              <a:xfrm>
                <a:off x="11257449"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2" y="0"/>
                      <a:pt x="13224" y="0"/>
                    </a:cubicBezTo>
                    <a:close/>
                  </a:path>
                </a:pathLst>
              </a:custGeom>
              <a:solidFill>
                <a:srgbClr val="CCCCCC"/>
              </a:solidFill>
              <a:ln w="4624" cap="flat">
                <a:noFill/>
                <a:prstDash val="solid"/>
                <a:miter/>
              </a:ln>
            </p:spPr>
            <p:txBody>
              <a:bodyPr anchor="ctr"/>
              <a:lstStyle/>
              <a:p>
                <a:endParaRPr lang="en-US"/>
              </a:p>
            </p:txBody>
          </p:sp>
          <p:sp>
            <p:nvSpPr>
              <p:cNvPr id="161" name="Freeform: Shape 160">
                <a:extLst>
                  <a:ext uri="{FF2B5EF4-FFF2-40B4-BE49-F238E27FC236}">
                    <a16:creationId xmlns:a16="http://schemas.microsoft.com/office/drawing/2014/main" id="{23C35EAE-D2EB-0D65-9916-8E86F31E7700}"/>
                  </a:ext>
                </a:extLst>
              </p:cNvPr>
              <p:cNvSpPr/>
              <p:nvPr/>
            </p:nvSpPr>
            <p:spPr>
              <a:xfrm>
                <a:off x="11408948"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7" y="0"/>
                      <a:pt x="13224" y="0"/>
                    </a:cubicBezTo>
                    <a:close/>
                  </a:path>
                </a:pathLst>
              </a:custGeom>
              <a:solidFill>
                <a:srgbClr val="CCCCCC"/>
              </a:solidFill>
              <a:ln w="4624" cap="flat">
                <a:noFill/>
                <a:prstDash val="solid"/>
                <a:miter/>
              </a:ln>
            </p:spPr>
            <p:txBody>
              <a:bodyPr anchor="ctr"/>
              <a:lstStyle/>
              <a:p>
                <a:endParaRPr lang="en-US"/>
              </a:p>
            </p:txBody>
          </p:sp>
          <p:sp>
            <p:nvSpPr>
              <p:cNvPr id="162" name="Freeform: Shape 161">
                <a:extLst>
                  <a:ext uri="{FF2B5EF4-FFF2-40B4-BE49-F238E27FC236}">
                    <a16:creationId xmlns:a16="http://schemas.microsoft.com/office/drawing/2014/main" id="{84B10441-F6C7-368C-7AC2-4678476F1882}"/>
                  </a:ext>
                </a:extLst>
              </p:cNvPr>
              <p:cNvSpPr/>
              <p:nvPr/>
            </p:nvSpPr>
            <p:spPr>
              <a:xfrm>
                <a:off x="11333194"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14" y="5547"/>
                      <a:pt x="20067" y="0"/>
                      <a:pt x="13224" y="0"/>
                    </a:cubicBezTo>
                    <a:close/>
                  </a:path>
                </a:pathLst>
              </a:custGeom>
              <a:solidFill>
                <a:srgbClr val="CCCCCC"/>
              </a:solidFill>
              <a:ln w="4624" cap="flat">
                <a:noFill/>
                <a:prstDash val="solid"/>
                <a:miter/>
              </a:ln>
            </p:spPr>
            <p:txBody>
              <a:bodyPr anchor="ctr"/>
              <a:lstStyle/>
              <a:p>
                <a:endParaRPr lang="en-US"/>
              </a:p>
            </p:txBody>
          </p:sp>
          <p:sp>
            <p:nvSpPr>
              <p:cNvPr id="163" name="Freeform: Shape 162">
                <a:extLst>
                  <a:ext uri="{FF2B5EF4-FFF2-40B4-BE49-F238E27FC236}">
                    <a16:creationId xmlns:a16="http://schemas.microsoft.com/office/drawing/2014/main" id="{CF2EFA4F-D899-C182-E4EE-F3AED8451915}"/>
                  </a:ext>
                </a:extLst>
              </p:cNvPr>
              <p:cNvSpPr/>
              <p:nvPr/>
            </p:nvSpPr>
            <p:spPr>
              <a:xfrm>
                <a:off x="10575707"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7" y="0"/>
                      <a:pt x="13224" y="0"/>
                    </a:cubicBezTo>
                    <a:close/>
                  </a:path>
                </a:pathLst>
              </a:custGeom>
              <a:solidFill>
                <a:srgbClr val="CCCCCC"/>
              </a:solidFill>
              <a:ln w="4624" cap="flat">
                <a:noFill/>
                <a:prstDash val="solid"/>
                <a:miter/>
              </a:ln>
            </p:spPr>
            <p:txBody>
              <a:bodyPr anchor="ctr"/>
              <a:lstStyle/>
              <a:p>
                <a:endParaRPr lang="en-US"/>
              </a:p>
            </p:txBody>
          </p:sp>
          <p:sp>
            <p:nvSpPr>
              <p:cNvPr id="164" name="Freeform: Shape 163">
                <a:extLst>
                  <a:ext uri="{FF2B5EF4-FFF2-40B4-BE49-F238E27FC236}">
                    <a16:creationId xmlns:a16="http://schemas.microsoft.com/office/drawing/2014/main" id="{FB3CE9D6-0612-8CDC-235F-08E7C91BF8A0}"/>
                  </a:ext>
                </a:extLst>
              </p:cNvPr>
              <p:cNvSpPr/>
              <p:nvPr/>
            </p:nvSpPr>
            <p:spPr>
              <a:xfrm>
                <a:off x="11446822" y="514006"/>
                <a:ext cx="25614" cy="24780"/>
              </a:xfrm>
              <a:custGeom>
                <a:avLst/>
                <a:gdLst>
                  <a:gd name="connsiteX0" fmla="*/ 12390 w 25614"/>
                  <a:gd name="connsiteY0" fmla="*/ 24781 h 24780"/>
                  <a:gd name="connsiteX1" fmla="*/ 13224 w 25614"/>
                  <a:gd name="connsiteY1" fmla="*/ 24781 h 24780"/>
                  <a:gd name="connsiteX2" fmla="*/ 25614 w 25614"/>
                  <a:gd name="connsiteY2" fmla="*/ 12390 h 24780"/>
                  <a:gd name="connsiteX3" fmla="*/ 13224 w 25614"/>
                  <a:gd name="connsiteY3" fmla="*/ 0 h 24780"/>
                  <a:gd name="connsiteX4" fmla="*/ 12390 w 25614"/>
                  <a:gd name="connsiteY4" fmla="*/ 0 h 24780"/>
                  <a:gd name="connsiteX5" fmla="*/ 0 w 25614"/>
                  <a:gd name="connsiteY5" fmla="*/ 12390 h 24780"/>
                  <a:gd name="connsiteX6" fmla="*/ 12390 w 25614"/>
                  <a:gd name="connsiteY6" fmla="*/ 24781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4" h="24780">
                    <a:moveTo>
                      <a:pt x="12390" y="24781"/>
                    </a:moveTo>
                    <a:lnTo>
                      <a:pt x="13224" y="24781"/>
                    </a:lnTo>
                    <a:cubicBezTo>
                      <a:pt x="20067" y="24781"/>
                      <a:pt x="25614" y="19234"/>
                      <a:pt x="25614" y="12390"/>
                    </a:cubicBezTo>
                    <a:cubicBezTo>
                      <a:pt x="25614" y="5547"/>
                      <a:pt x="20067" y="0"/>
                      <a:pt x="13224" y="0"/>
                    </a:cubicBezTo>
                    <a:lnTo>
                      <a:pt x="12390" y="0"/>
                    </a:lnTo>
                    <a:cubicBezTo>
                      <a:pt x="5547" y="0"/>
                      <a:pt x="0" y="5547"/>
                      <a:pt x="0" y="12390"/>
                    </a:cubicBezTo>
                    <a:cubicBezTo>
                      <a:pt x="0" y="19234"/>
                      <a:pt x="5547" y="24781"/>
                      <a:pt x="12390" y="24781"/>
                    </a:cubicBezTo>
                    <a:close/>
                  </a:path>
                </a:pathLst>
              </a:custGeom>
              <a:solidFill>
                <a:srgbClr val="CCCCCC"/>
              </a:solidFill>
              <a:ln w="4624" cap="flat">
                <a:noFill/>
                <a:prstDash val="solid"/>
                <a:miter/>
              </a:ln>
            </p:spPr>
            <p:txBody>
              <a:bodyPr anchor="ctr"/>
              <a:lstStyle/>
              <a:p>
                <a:endParaRPr lang="en-US"/>
              </a:p>
            </p:txBody>
          </p:sp>
          <p:sp>
            <p:nvSpPr>
              <p:cNvPr id="165" name="Freeform: Shape 164">
                <a:extLst>
                  <a:ext uri="{FF2B5EF4-FFF2-40B4-BE49-F238E27FC236}">
                    <a16:creationId xmlns:a16="http://schemas.microsoft.com/office/drawing/2014/main" id="{F20B71CD-6DB4-D4BD-C624-CCF953E7D862}"/>
                  </a:ext>
                </a:extLst>
              </p:cNvPr>
              <p:cNvSpPr/>
              <p:nvPr/>
            </p:nvSpPr>
            <p:spPr>
              <a:xfrm>
                <a:off x="11030197" y="514011"/>
                <a:ext cx="25614" cy="24780"/>
              </a:xfrm>
              <a:custGeom>
                <a:avLst/>
                <a:gdLst>
                  <a:gd name="connsiteX0" fmla="*/ 13224 w 25614"/>
                  <a:gd name="connsiteY0" fmla="*/ 0 h 24780"/>
                  <a:gd name="connsiteX1" fmla="*/ 12390 w 25614"/>
                  <a:gd name="connsiteY1" fmla="*/ 0 h 24780"/>
                  <a:gd name="connsiteX2" fmla="*/ 0 w 25614"/>
                  <a:gd name="connsiteY2" fmla="*/ 12390 h 24780"/>
                  <a:gd name="connsiteX3" fmla="*/ 12390 w 25614"/>
                  <a:gd name="connsiteY3" fmla="*/ 24781 h 24780"/>
                  <a:gd name="connsiteX4" fmla="*/ 13224 w 25614"/>
                  <a:gd name="connsiteY4" fmla="*/ 24781 h 24780"/>
                  <a:gd name="connsiteX5" fmla="*/ 25614 w 25614"/>
                  <a:gd name="connsiteY5" fmla="*/ 12390 h 24780"/>
                  <a:gd name="connsiteX6" fmla="*/ 13224 w 25614"/>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4"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14" y="5547"/>
                      <a:pt x="20067" y="0"/>
                      <a:pt x="13224" y="0"/>
                    </a:cubicBezTo>
                    <a:close/>
                  </a:path>
                </a:pathLst>
              </a:custGeom>
              <a:solidFill>
                <a:srgbClr val="CCCCCC"/>
              </a:solidFill>
              <a:ln w="4624" cap="flat">
                <a:noFill/>
                <a:prstDash val="solid"/>
                <a:miter/>
              </a:ln>
            </p:spPr>
            <p:txBody>
              <a:bodyPr anchor="ctr"/>
              <a:lstStyle/>
              <a:p>
                <a:endParaRPr lang="en-US"/>
              </a:p>
            </p:txBody>
          </p:sp>
          <p:sp>
            <p:nvSpPr>
              <p:cNvPr id="166" name="Freeform: Shape 165">
                <a:extLst>
                  <a:ext uri="{FF2B5EF4-FFF2-40B4-BE49-F238E27FC236}">
                    <a16:creationId xmlns:a16="http://schemas.microsoft.com/office/drawing/2014/main" id="{517219DA-359C-6E85-048C-EA82CAD7C1A1}"/>
                  </a:ext>
                </a:extLst>
              </p:cNvPr>
              <p:cNvSpPr/>
              <p:nvPr/>
            </p:nvSpPr>
            <p:spPr>
              <a:xfrm>
                <a:off x="11371073"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2" y="0"/>
                      <a:pt x="13224" y="0"/>
                    </a:cubicBezTo>
                    <a:close/>
                  </a:path>
                </a:pathLst>
              </a:custGeom>
              <a:solidFill>
                <a:srgbClr val="CCCCCC"/>
              </a:solidFill>
              <a:ln w="4624" cap="flat">
                <a:noFill/>
                <a:prstDash val="solid"/>
                <a:miter/>
              </a:ln>
            </p:spPr>
            <p:txBody>
              <a:bodyPr anchor="ctr"/>
              <a:lstStyle/>
              <a:p>
                <a:endParaRPr lang="en-US"/>
              </a:p>
            </p:txBody>
          </p:sp>
          <p:sp>
            <p:nvSpPr>
              <p:cNvPr id="167" name="Freeform: Shape 166">
                <a:extLst>
                  <a:ext uri="{FF2B5EF4-FFF2-40B4-BE49-F238E27FC236}">
                    <a16:creationId xmlns:a16="http://schemas.microsoft.com/office/drawing/2014/main" id="{CFFE16D0-6474-26CC-BBBE-D281DAF09E99}"/>
                  </a:ext>
                </a:extLst>
              </p:cNvPr>
              <p:cNvSpPr/>
              <p:nvPr/>
            </p:nvSpPr>
            <p:spPr>
              <a:xfrm>
                <a:off x="10878703"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2" y="0"/>
                      <a:pt x="13224" y="0"/>
                    </a:cubicBezTo>
                    <a:close/>
                  </a:path>
                </a:pathLst>
              </a:custGeom>
              <a:solidFill>
                <a:srgbClr val="CCCCCC"/>
              </a:solidFill>
              <a:ln w="4624" cap="flat">
                <a:noFill/>
                <a:prstDash val="solid"/>
                <a:miter/>
              </a:ln>
            </p:spPr>
            <p:txBody>
              <a:bodyPr anchor="ctr"/>
              <a:lstStyle/>
              <a:p>
                <a:endParaRPr lang="en-US"/>
              </a:p>
            </p:txBody>
          </p:sp>
          <p:sp>
            <p:nvSpPr>
              <p:cNvPr id="168" name="Freeform: Shape 167">
                <a:extLst>
                  <a:ext uri="{FF2B5EF4-FFF2-40B4-BE49-F238E27FC236}">
                    <a16:creationId xmlns:a16="http://schemas.microsoft.com/office/drawing/2014/main" id="{F02328F7-0BF1-F3B6-798C-13E8F6E59D3B}"/>
                  </a:ext>
                </a:extLst>
              </p:cNvPr>
              <p:cNvSpPr/>
              <p:nvPr/>
            </p:nvSpPr>
            <p:spPr>
              <a:xfrm>
                <a:off x="10613577"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14" y="5547"/>
                      <a:pt x="20067" y="0"/>
                      <a:pt x="13224" y="0"/>
                    </a:cubicBezTo>
                    <a:close/>
                  </a:path>
                </a:pathLst>
              </a:custGeom>
              <a:solidFill>
                <a:srgbClr val="CCCCCC"/>
              </a:solidFill>
              <a:ln w="4624" cap="flat">
                <a:noFill/>
                <a:prstDash val="solid"/>
                <a:miter/>
              </a:ln>
            </p:spPr>
            <p:txBody>
              <a:bodyPr anchor="ctr"/>
              <a:lstStyle/>
              <a:p>
                <a:endParaRPr lang="en-US"/>
              </a:p>
            </p:txBody>
          </p:sp>
          <p:sp>
            <p:nvSpPr>
              <p:cNvPr id="169" name="Freeform: Shape 168">
                <a:extLst>
                  <a:ext uri="{FF2B5EF4-FFF2-40B4-BE49-F238E27FC236}">
                    <a16:creationId xmlns:a16="http://schemas.microsoft.com/office/drawing/2014/main" id="{7864D286-F573-1D4D-CC55-C0E24F19279B}"/>
                  </a:ext>
                </a:extLst>
              </p:cNvPr>
              <p:cNvSpPr/>
              <p:nvPr/>
            </p:nvSpPr>
            <p:spPr>
              <a:xfrm>
                <a:off x="11219570"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14" y="5547"/>
                      <a:pt x="20067" y="0"/>
                      <a:pt x="13224" y="0"/>
                    </a:cubicBezTo>
                    <a:close/>
                  </a:path>
                </a:pathLst>
              </a:custGeom>
              <a:solidFill>
                <a:srgbClr val="CCCCCC"/>
              </a:solidFill>
              <a:ln w="4624" cap="flat">
                <a:noFill/>
                <a:prstDash val="solid"/>
                <a:miter/>
              </a:ln>
            </p:spPr>
            <p:txBody>
              <a:bodyPr anchor="ctr"/>
              <a:lstStyle/>
              <a:p>
                <a:endParaRPr lang="en-US"/>
              </a:p>
            </p:txBody>
          </p:sp>
          <p:sp>
            <p:nvSpPr>
              <p:cNvPr id="170" name="Freeform: Shape 169">
                <a:extLst>
                  <a:ext uri="{FF2B5EF4-FFF2-40B4-BE49-F238E27FC236}">
                    <a16:creationId xmlns:a16="http://schemas.microsoft.com/office/drawing/2014/main" id="{9383378F-F7F1-F30C-5FB0-52D4CCF79AB8}"/>
                  </a:ext>
                </a:extLst>
              </p:cNvPr>
              <p:cNvSpPr/>
              <p:nvPr/>
            </p:nvSpPr>
            <p:spPr>
              <a:xfrm>
                <a:off x="10840829"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2" y="0"/>
                      <a:pt x="13224" y="0"/>
                    </a:cubicBezTo>
                    <a:close/>
                  </a:path>
                </a:pathLst>
              </a:custGeom>
              <a:solidFill>
                <a:srgbClr val="CCCCCC"/>
              </a:solidFill>
              <a:ln w="4624" cap="flat">
                <a:noFill/>
                <a:prstDash val="solid"/>
                <a:miter/>
              </a:ln>
            </p:spPr>
            <p:txBody>
              <a:bodyPr anchor="ctr"/>
              <a:lstStyle/>
              <a:p>
                <a:endParaRPr lang="en-US"/>
              </a:p>
            </p:txBody>
          </p:sp>
          <p:sp>
            <p:nvSpPr>
              <p:cNvPr id="171" name="Freeform: Shape 170">
                <a:extLst>
                  <a:ext uri="{FF2B5EF4-FFF2-40B4-BE49-F238E27FC236}">
                    <a16:creationId xmlns:a16="http://schemas.microsoft.com/office/drawing/2014/main" id="{AB137FF6-A1AC-3DE0-B6B6-0B967D8A4133}"/>
                  </a:ext>
                </a:extLst>
              </p:cNvPr>
              <p:cNvSpPr/>
              <p:nvPr/>
            </p:nvSpPr>
            <p:spPr>
              <a:xfrm>
                <a:off x="10689330"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7" y="0"/>
                      <a:pt x="13224" y="0"/>
                    </a:cubicBezTo>
                    <a:close/>
                  </a:path>
                </a:pathLst>
              </a:custGeom>
              <a:solidFill>
                <a:srgbClr val="CCCCCC"/>
              </a:solidFill>
              <a:ln w="4624" cap="flat">
                <a:noFill/>
                <a:prstDash val="solid"/>
                <a:miter/>
              </a:ln>
            </p:spPr>
            <p:txBody>
              <a:bodyPr anchor="ctr"/>
              <a:lstStyle/>
              <a:p>
                <a:endParaRPr lang="en-US"/>
              </a:p>
            </p:txBody>
          </p:sp>
          <p:sp>
            <p:nvSpPr>
              <p:cNvPr id="172" name="Freeform: Shape 171">
                <a:extLst>
                  <a:ext uri="{FF2B5EF4-FFF2-40B4-BE49-F238E27FC236}">
                    <a16:creationId xmlns:a16="http://schemas.microsoft.com/office/drawing/2014/main" id="{4989573A-E648-5F02-3178-BA41C8CCC552}"/>
                  </a:ext>
                </a:extLst>
              </p:cNvPr>
              <p:cNvSpPr/>
              <p:nvPr/>
            </p:nvSpPr>
            <p:spPr>
              <a:xfrm>
                <a:off x="10802950"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14" y="5547"/>
                      <a:pt x="20067" y="0"/>
                      <a:pt x="13224" y="0"/>
                    </a:cubicBezTo>
                    <a:close/>
                  </a:path>
                </a:pathLst>
              </a:custGeom>
              <a:solidFill>
                <a:srgbClr val="CCCCCC"/>
              </a:solidFill>
              <a:ln w="4624" cap="flat">
                <a:noFill/>
                <a:prstDash val="solid"/>
                <a:miter/>
              </a:ln>
            </p:spPr>
            <p:txBody>
              <a:bodyPr anchor="ctr"/>
              <a:lstStyle/>
              <a:p>
                <a:endParaRPr lang="en-US"/>
              </a:p>
            </p:txBody>
          </p:sp>
          <p:sp>
            <p:nvSpPr>
              <p:cNvPr id="173" name="Freeform: Shape 172">
                <a:extLst>
                  <a:ext uri="{FF2B5EF4-FFF2-40B4-BE49-F238E27FC236}">
                    <a16:creationId xmlns:a16="http://schemas.microsoft.com/office/drawing/2014/main" id="{3C2E3863-F8CF-E28E-319D-CB24CD034B42}"/>
                  </a:ext>
                </a:extLst>
              </p:cNvPr>
              <p:cNvSpPr/>
              <p:nvPr/>
            </p:nvSpPr>
            <p:spPr>
              <a:xfrm>
                <a:off x="11143821"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14" y="5547"/>
                      <a:pt x="20067" y="0"/>
                      <a:pt x="13224" y="0"/>
                    </a:cubicBezTo>
                    <a:close/>
                  </a:path>
                </a:pathLst>
              </a:custGeom>
              <a:solidFill>
                <a:srgbClr val="CCCCCC"/>
              </a:solidFill>
              <a:ln w="4624" cap="flat">
                <a:noFill/>
                <a:prstDash val="solid"/>
                <a:miter/>
              </a:ln>
            </p:spPr>
            <p:txBody>
              <a:bodyPr anchor="ctr"/>
              <a:lstStyle/>
              <a:p>
                <a:endParaRPr lang="en-US"/>
              </a:p>
            </p:txBody>
          </p:sp>
          <p:sp>
            <p:nvSpPr>
              <p:cNvPr id="174" name="Freeform: Shape 173">
                <a:extLst>
                  <a:ext uri="{FF2B5EF4-FFF2-40B4-BE49-F238E27FC236}">
                    <a16:creationId xmlns:a16="http://schemas.microsoft.com/office/drawing/2014/main" id="{A9D1AA38-539D-B976-F882-A7EDB21D2E04}"/>
                  </a:ext>
                </a:extLst>
              </p:cNvPr>
              <p:cNvSpPr/>
              <p:nvPr/>
            </p:nvSpPr>
            <p:spPr>
              <a:xfrm>
                <a:off x="10727200"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14" y="5547"/>
                      <a:pt x="20067" y="0"/>
                      <a:pt x="13224" y="0"/>
                    </a:cubicBezTo>
                    <a:close/>
                  </a:path>
                </a:pathLst>
              </a:custGeom>
              <a:solidFill>
                <a:srgbClr val="CCCCCC"/>
              </a:solidFill>
              <a:ln w="4624" cap="flat">
                <a:noFill/>
                <a:prstDash val="solid"/>
                <a:miter/>
              </a:ln>
            </p:spPr>
            <p:txBody>
              <a:bodyPr anchor="ctr"/>
              <a:lstStyle/>
              <a:p>
                <a:endParaRPr lang="en-US"/>
              </a:p>
            </p:txBody>
          </p:sp>
          <p:sp>
            <p:nvSpPr>
              <p:cNvPr id="175" name="Freeform: Shape 174">
                <a:extLst>
                  <a:ext uri="{FF2B5EF4-FFF2-40B4-BE49-F238E27FC236}">
                    <a16:creationId xmlns:a16="http://schemas.microsoft.com/office/drawing/2014/main" id="{C73BA41B-84CB-BAD5-DDB5-5203927DD014}"/>
                  </a:ext>
                </a:extLst>
              </p:cNvPr>
              <p:cNvSpPr/>
              <p:nvPr/>
            </p:nvSpPr>
            <p:spPr>
              <a:xfrm>
                <a:off x="11295324" y="514011"/>
                <a:ext cx="25614" cy="24780"/>
              </a:xfrm>
              <a:custGeom>
                <a:avLst/>
                <a:gdLst>
                  <a:gd name="connsiteX0" fmla="*/ 13224 w 25614"/>
                  <a:gd name="connsiteY0" fmla="*/ 0 h 24780"/>
                  <a:gd name="connsiteX1" fmla="*/ 12390 w 25614"/>
                  <a:gd name="connsiteY1" fmla="*/ 0 h 24780"/>
                  <a:gd name="connsiteX2" fmla="*/ 0 w 25614"/>
                  <a:gd name="connsiteY2" fmla="*/ 12390 h 24780"/>
                  <a:gd name="connsiteX3" fmla="*/ 12390 w 25614"/>
                  <a:gd name="connsiteY3" fmla="*/ 24781 h 24780"/>
                  <a:gd name="connsiteX4" fmla="*/ 13224 w 25614"/>
                  <a:gd name="connsiteY4" fmla="*/ 24781 h 24780"/>
                  <a:gd name="connsiteX5" fmla="*/ 25614 w 25614"/>
                  <a:gd name="connsiteY5" fmla="*/ 12390 h 24780"/>
                  <a:gd name="connsiteX6" fmla="*/ 13224 w 25614"/>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4"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2" y="0"/>
                      <a:pt x="13224" y="0"/>
                    </a:cubicBezTo>
                    <a:close/>
                  </a:path>
                </a:pathLst>
              </a:custGeom>
              <a:solidFill>
                <a:srgbClr val="CCCCCC"/>
              </a:solidFill>
              <a:ln w="4624" cap="flat">
                <a:noFill/>
                <a:prstDash val="solid"/>
                <a:miter/>
              </a:ln>
            </p:spPr>
            <p:txBody>
              <a:bodyPr anchor="ctr"/>
              <a:lstStyle/>
              <a:p>
                <a:endParaRPr lang="en-US"/>
              </a:p>
            </p:txBody>
          </p:sp>
          <p:sp>
            <p:nvSpPr>
              <p:cNvPr id="176" name="Freeform: Shape 175">
                <a:extLst>
                  <a:ext uri="{FF2B5EF4-FFF2-40B4-BE49-F238E27FC236}">
                    <a16:creationId xmlns:a16="http://schemas.microsoft.com/office/drawing/2014/main" id="{80CE227F-11AC-FE10-8A54-459EB3F41893}"/>
                  </a:ext>
                </a:extLst>
              </p:cNvPr>
              <p:cNvSpPr/>
              <p:nvPr/>
            </p:nvSpPr>
            <p:spPr>
              <a:xfrm>
                <a:off x="10992327" y="514011"/>
                <a:ext cx="25614" cy="24780"/>
              </a:xfrm>
              <a:custGeom>
                <a:avLst/>
                <a:gdLst>
                  <a:gd name="connsiteX0" fmla="*/ 13224 w 25614"/>
                  <a:gd name="connsiteY0" fmla="*/ 0 h 24780"/>
                  <a:gd name="connsiteX1" fmla="*/ 12390 w 25614"/>
                  <a:gd name="connsiteY1" fmla="*/ 0 h 24780"/>
                  <a:gd name="connsiteX2" fmla="*/ 0 w 25614"/>
                  <a:gd name="connsiteY2" fmla="*/ 12390 h 24780"/>
                  <a:gd name="connsiteX3" fmla="*/ 12390 w 25614"/>
                  <a:gd name="connsiteY3" fmla="*/ 24781 h 24780"/>
                  <a:gd name="connsiteX4" fmla="*/ 13224 w 25614"/>
                  <a:gd name="connsiteY4" fmla="*/ 24781 h 24780"/>
                  <a:gd name="connsiteX5" fmla="*/ 25614 w 25614"/>
                  <a:gd name="connsiteY5" fmla="*/ 12390 h 24780"/>
                  <a:gd name="connsiteX6" fmla="*/ 13224 w 25614"/>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4"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14" y="5547"/>
                      <a:pt x="20067" y="0"/>
                      <a:pt x="13224" y="0"/>
                    </a:cubicBezTo>
                    <a:close/>
                  </a:path>
                </a:pathLst>
              </a:custGeom>
              <a:solidFill>
                <a:srgbClr val="CCCCCC"/>
              </a:solidFill>
              <a:ln w="4624" cap="flat">
                <a:noFill/>
                <a:prstDash val="solid"/>
                <a:miter/>
              </a:ln>
            </p:spPr>
            <p:txBody>
              <a:bodyPr anchor="ctr"/>
              <a:lstStyle/>
              <a:p>
                <a:endParaRPr lang="en-US"/>
              </a:p>
            </p:txBody>
          </p:sp>
          <p:sp>
            <p:nvSpPr>
              <p:cNvPr id="177" name="Freeform: Shape 176">
                <a:extLst>
                  <a:ext uri="{FF2B5EF4-FFF2-40B4-BE49-F238E27FC236}">
                    <a16:creationId xmlns:a16="http://schemas.microsoft.com/office/drawing/2014/main" id="{3035BB32-DC05-B38C-960A-B663F9DE8CA7}"/>
                  </a:ext>
                </a:extLst>
              </p:cNvPr>
              <p:cNvSpPr/>
              <p:nvPr/>
            </p:nvSpPr>
            <p:spPr>
              <a:xfrm>
                <a:off x="10765080"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2" y="0"/>
                      <a:pt x="13224" y="0"/>
                    </a:cubicBezTo>
                    <a:close/>
                  </a:path>
                </a:pathLst>
              </a:custGeom>
              <a:solidFill>
                <a:srgbClr val="CCCCCC"/>
              </a:solidFill>
              <a:ln w="4624" cap="flat">
                <a:noFill/>
                <a:prstDash val="solid"/>
                <a:miter/>
              </a:ln>
            </p:spPr>
            <p:txBody>
              <a:bodyPr anchor="ctr"/>
              <a:lstStyle/>
              <a:p>
                <a:endParaRPr lang="en-US"/>
              </a:p>
            </p:txBody>
          </p:sp>
          <p:sp>
            <p:nvSpPr>
              <p:cNvPr id="178" name="Freeform: Shape 177">
                <a:extLst>
                  <a:ext uri="{FF2B5EF4-FFF2-40B4-BE49-F238E27FC236}">
                    <a16:creationId xmlns:a16="http://schemas.microsoft.com/office/drawing/2014/main" id="{8E736841-8139-E00D-6864-C54795AFA902}"/>
                  </a:ext>
                </a:extLst>
              </p:cNvPr>
              <p:cNvSpPr/>
              <p:nvPr/>
            </p:nvSpPr>
            <p:spPr>
              <a:xfrm>
                <a:off x="11105951" y="514006"/>
                <a:ext cx="25613" cy="24780"/>
              </a:xfrm>
              <a:custGeom>
                <a:avLst/>
                <a:gdLst>
                  <a:gd name="connsiteX0" fmla="*/ 12390 w 25613"/>
                  <a:gd name="connsiteY0" fmla="*/ 24781 h 24780"/>
                  <a:gd name="connsiteX1" fmla="*/ 13224 w 25613"/>
                  <a:gd name="connsiteY1" fmla="*/ 24781 h 24780"/>
                  <a:gd name="connsiteX2" fmla="*/ 25614 w 25613"/>
                  <a:gd name="connsiteY2" fmla="*/ 12390 h 24780"/>
                  <a:gd name="connsiteX3" fmla="*/ 13224 w 25613"/>
                  <a:gd name="connsiteY3" fmla="*/ 0 h 24780"/>
                  <a:gd name="connsiteX4" fmla="*/ 12390 w 25613"/>
                  <a:gd name="connsiteY4" fmla="*/ 0 h 24780"/>
                  <a:gd name="connsiteX5" fmla="*/ 0 w 25613"/>
                  <a:gd name="connsiteY5" fmla="*/ 12390 h 24780"/>
                  <a:gd name="connsiteX6" fmla="*/ 12390 w 25613"/>
                  <a:gd name="connsiteY6" fmla="*/ 24781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2390" y="24781"/>
                    </a:moveTo>
                    <a:lnTo>
                      <a:pt x="13224" y="24781"/>
                    </a:lnTo>
                    <a:cubicBezTo>
                      <a:pt x="20067" y="24781"/>
                      <a:pt x="25614" y="19234"/>
                      <a:pt x="25614" y="12390"/>
                    </a:cubicBezTo>
                    <a:cubicBezTo>
                      <a:pt x="25614" y="5547"/>
                      <a:pt x="20067" y="0"/>
                      <a:pt x="13224" y="0"/>
                    </a:cubicBezTo>
                    <a:lnTo>
                      <a:pt x="12390" y="0"/>
                    </a:lnTo>
                    <a:cubicBezTo>
                      <a:pt x="5547" y="0"/>
                      <a:pt x="0" y="5547"/>
                      <a:pt x="0" y="12390"/>
                    </a:cubicBezTo>
                    <a:cubicBezTo>
                      <a:pt x="0" y="19234"/>
                      <a:pt x="5547" y="24781"/>
                      <a:pt x="12390" y="24781"/>
                    </a:cubicBezTo>
                    <a:close/>
                  </a:path>
                </a:pathLst>
              </a:custGeom>
              <a:solidFill>
                <a:srgbClr val="CCCCCC"/>
              </a:solidFill>
              <a:ln w="4624" cap="flat">
                <a:noFill/>
                <a:prstDash val="solid"/>
                <a:miter/>
              </a:ln>
            </p:spPr>
            <p:txBody>
              <a:bodyPr anchor="ctr"/>
              <a:lstStyle/>
              <a:p>
                <a:endParaRPr lang="en-US"/>
              </a:p>
            </p:txBody>
          </p:sp>
          <p:sp>
            <p:nvSpPr>
              <p:cNvPr id="179" name="Freeform: Shape 178">
                <a:extLst>
                  <a:ext uri="{FF2B5EF4-FFF2-40B4-BE49-F238E27FC236}">
                    <a16:creationId xmlns:a16="http://schemas.microsoft.com/office/drawing/2014/main" id="{6720A8B3-AA0D-1C5F-73E5-0FB4B41BBC46}"/>
                  </a:ext>
                </a:extLst>
              </p:cNvPr>
              <p:cNvSpPr/>
              <p:nvPr/>
            </p:nvSpPr>
            <p:spPr>
              <a:xfrm>
                <a:off x="10651456"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2" y="0"/>
                      <a:pt x="13224" y="0"/>
                    </a:cubicBezTo>
                    <a:close/>
                  </a:path>
                </a:pathLst>
              </a:custGeom>
              <a:solidFill>
                <a:srgbClr val="CCCCCC"/>
              </a:solidFill>
              <a:ln w="4624" cap="flat">
                <a:noFill/>
                <a:prstDash val="solid"/>
                <a:miter/>
              </a:ln>
            </p:spPr>
            <p:txBody>
              <a:bodyPr anchor="ctr"/>
              <a:lstStyle/>
              <a:p>
                <a:endParaRPr lang="en-US"/>
              </a:p>
            </p:txBody>
          </p:sp>
          <p:sp>
            <p:nvSpPr>
              <p:cNvPr id="180" name="Freeform: Shape 179">
                <a:extLst>
                  <a:ext uri="{FF2B5EF4-FFF2-40B4-BE49-F238E27FC236}">
                    <a16:creationId xmlns:a16="http://schemas.microsoft.com/office/drawing/2014/main" id="{4A646BB0-8FCB-9D5E-D409-14CCDDD68894}"/>
                  </a:ext>
                </a:extLst>
              </p:cNvPr>
              <p:cNvSpPr/>
              <p:nvPr/>
            </p:nvSpPr>
            <p:spPr>
              <a:xfrm>
                <a:off x="10954453"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2" y="0"/>
                      <a:pt x="13224" y="0"/>
                    </a:cubicBezTo>
                    <a:close/>
                  </a:path>
                </a:pathLst>
              </a:custGeom>
              <a:solidFill>
                <a:srgbClr val="CCCCCC"/>
              </a:solidFill>
              <a:ln w="4624" cap="flat">
                <a:noFill/>
                <a:prstDash val="solid"/>
                <a:miter/>
              </a:ln>
            </p:spPr>
            <p:txBody>
              <a:bodyPr anchor="ctr"/>
              <a:lstStyle/>
              <a:p>
                <a:endParaRPr lang="en-US"/>
              </a:p>
            </p:txBody>
          </p:sp>
          <p:sp>
            <p:nvSpPr>
              <p:cNvPr id="181" name="Freeform: Shape 180">
                <a:extLst>
                  <a:ext uri="{FF2B5EF4-FFF2-40B4-BE49-F238E27FC236}">
                    <a16:creationId xmlns:a16="http://schemas.microsoft.com/office/drawing/2014/main" id="{7D132D1E-5F0F-B581-8A5A-31783F2E2D6E}"/>
                  </a:ext>
                </a:extLst>
              </p:cNvPr>
              <p:cNvSpPr/>
              <p:nvPr/>
            </p:nvSpPr>
            <p:spPr>
              <a:xfrm>
                <a:off x="10727390"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5" y="0"/>
                      <a:pt x="13034" y="0"/>
                    </a:cubicBezTo>
                    <a:close/>
                  </a:path>
                </a:pathLst>
              </a:custGeom>
              <a:solidFill>
                <a:srgbClr val="CCCCCC"/>
              </a:solidFill>
              <a:ln w="4624" cap="flat">
                <a:noFill/>
                <a:prstDash val="solid"/>
                <a:miter/>
              </a:ln>
            </p:spPr>
            <p:txBody>
              <a:bodyPr anchor="ctr"/>
              <a:lstStyle/>
              <a:p>
                <a:endParaRPr lang="en-US"/>
              </a:p>
            </p:txBody>
          </p:sp>
          <p:sp>
            <p:nvSpPr>
              <p:cNvPr id="182" name="Freeform: Shape 181">
                <a:extLst>
                  <a:ext uri="{FF2B5EF4-FFF2-40B4-BE49-F238E27FC236}">
                    <a16:creationId xmlns:a16="http://schemas.microsoft.com/office/drawing/2014/main" id="{A5DCC1A0-9B66-EAFD-33D9-55FA3BC1ABD8}"/>
                  </a:ext>
                </a:extLst>
              </p:cNvPr>
              <p:cNvSpPr/>
              <p:nvPr/>
            </p:nvSpPr>
            <p:spPr>
              <a:xfrm>
                <a:off x="11106141" y="543537"/>
                <a:ext cx="25234" cy="24400"/>
              </a:xfrm>
              <a:custGeom>
                <a:avLst/>
                <a:gdLst>
                  <a:gd name="connsiteX0" fmla="*/ 12200 w 25234"/>
                  <a:gd name="connsiteY0" fmla="*/ 24401 h 24400"/>
                  <a:gd name="connsiteX1" fmla="*/ 13034 w 25234"/>
                  <a:gd name="connsiteY1" fmla="*/ 24401 h 24400"/>
                  <a:gd name="connsiteX2" fmla="*/ 25234 w 25234"/>
                  <a:gd name="connsiteY2" fmla="*/ 12200 h 24400"/>
                  <a:gd name="connsiteX3" fmla="*/ 13034 w 25234"/>
                  <a:gd name="connsiteY3" fmla="*/ 0 h 24400"/>
                  <a:gd name="connsiteX4" fmla="*/ 12200 w 25234"/>
                  <a:gd name="connsiteY4" fmla="*/ 0 h 24400"/>
                  <a:gd name="connsiteX5" fmla="*/ 0 w 25234"/>
                  <a:gd name="connsiteY5" fmla="*/ 12200 h 24400"/>
                  <a:gd name="connsiteX6" fmla="*/ 12200 w 25234"/>
                  <a:gd name="connsiteY6" fmla="*/ 24401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2200" y="24401"/>
                    </a:moveTo>
                    <a:lnTo>
                      <a:pt x="13034" y="24401"/>
                    </a:lnTo>
                    <a:cubicBezTo>
                      <a:pt x="19771" y="24401"/>
                      <a:pt x="25234" y="18937"/>
                      <a:pt x="25234" y="12200"/>
                    </a:cubicBezTo>
                    <a:cubicBezTo>
                      <a:pt x="25234" y="5464"/>
                      <a:pt x="19771" y="0"/>
                      <a:pt x="13034" y="0"/>
                    </a:cubicBezTo>
                    <a:lnTo>
                      <a:pt x="12200" y="0"/>
                    </a:lnTo>
                    <a:cubicBezTo>
                      <a:pt x="5464" y="0"/>
                      <a:pt x="0" y="5464"/>
                      <a:pt x="0" y="12200"/>
                    </a:cubicBezTo>
                    <a:cubicBezTo>
                      <a:pt x="0" y="18937"/>
                      <a:pt x="5459" y="24401"/>
                      <a:pt x="12200" y="24401"/>
                    </a:cubicBezTo>
                    <a:close/>
                  </a:path>
                </a:pathLst>
              </a:custGeom>
              <a:solidFill>
                <a:srgbClr val="CCCCCC"/>
              </a:solidFill>
              <a:ln w="4624" cap="flat">
                <a:noFill/>
                <a:prstDash val="solid"/>
                <a:miter/>
              </a:ln>
            </p:spPr>
            <p:txBody>
              <a:bodyPr anchor="ctr"/>
              <a:lstStyle/>
              <a:p>
                <a:endParaRPr lang="en-US"/>
              </a:p>
            </p:txBody>
          </p:sp>
          <p:sp>
            <p:nvSpPr>
              <p:cNvPr id="183" name="Freeform: Shape 182">
                <a:extLst>
                  <a:ext uri="{FF2B5EF4-FFF2-40B4-BE49-F238E27FC236}">
                    <a16:creationId xmlns:a16="http://schemas.microsoft.com/office/drawing/2014/main" id="{179866EB-7F4F-9654-3A65-81E69212C93E}"/>
                  </a:ext>
                </a:extLst>
              </p:cNvPr>
              <p:cNvSpPr/>
              <p:nvPr/>
            </p:nvSpPr>
            <p:spPr>
              <a:xfrm>
                <a:off x="10765269"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184" name="Freeform: Shape 183">
                <a:extLst>
                  <a:ext uri="{FF2B5EF4-FFF2-40B4-BE49-F238E27FC236}">
                    <a16:creationId xmlns:a16="http://schemas.microsoft.com/office/drawing/2014/main" id="{D2DA24A5-76CE-19F1-499A-E00806DAEE20}"/>
                  </a:ext>
                </a:extLst>
              </p:cNvPr>
              <p:cNvSpPr/>
              <p:nvPr/>
            </p:nvSpPr>
            <p:spPr>
              <a:xfrm>
                <a:off x="11295514"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185" name="Freeform: Shape 184">
                <a:extLst>
                  <a:ext uri="{FF2B5EF4-FFF2-40B4-BE49-F238E27FC236}">
                    <a16:creationId xmlns:a16="http://schemas.microsoft.com/office/drawing/2014/main" id="{8AC9746B-6E4B-CABB-042F-A4C7193E84BC}"/>
                  </a:ext>
                </a:extLst>
              </p:cNvPr>
              <p:cNvSpPr/>
              <p:nvPr/>
            </p:nvSpPr>
            <p:spPr>
              <a:xfrm>
                <a:off x="11030387"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5" y="0"/>
                      <a:pt x="13034" y="0"/>
                    </a:cubicBezTo>
                    <a:close/>
                  </a:path>
                </a:pathLst>
              </a:custGeom>
              <a:solidFill>
                <a:srgbClr val="CCCCCC"/>
              </a:solidFill>
              <a:ln w="4624" cap="flat">
                <a:noFill/>
                <a:prstDash val="solid"/>
                <a:miter/>
              </a:ln>
            </p:spPr>
            <p:txBody>
              <a:bodyPr anchor="ctr"/>
              <a:lstStyle/>
              <a:p>
                <a:endParaRPr lang="en-US"/>
              </a:p>
            </p:txBody>
          </p:sp>
          <p:sp>
            <p:nvSpPr>
              <p:cNvPr id="186" name="Freeform: Shape 185">
                <a:extLst>
                  <a:ext uri="{FF2B5EF4-FFF2-40B4-BE49-F238E27FC236}">
                    <a16:creationId xmlns:a16="http://schemas.microsoft.com/office/drawing/2014/main" id="{30DAE80F-A3E9-D98F-0571-A5769485EF90}"/>
                  </a:ext>
                </a:extLst>
              </p:cNvPr>
              <p:cNvSpPr/>
              <p:nvPr/>
            </p:nvSpPr>
            <p:spPr>
              <a:xfrm>
                <a:off x="10916763"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5" y="0"/>
                      <a:pt x="13034" y="0"/>
                    </a:cubicBezTo>
                    <a:close/>
                  </a:path>
                </a:pathLst>
              </a:custGeom>
              <a:solidFill>
                <a:srgbClr val="CCCCCC"/>
              </a:solidFill>
              <a:ln w="4624" cap="flat">
                <a:noFill/>
                <a:prstDash val="solid"/>
                <a:miter/>
              </a:ln>
            </p:spPr>
            <p:txBody>
              <a:bodyPr anchor="ctr"/>
              <a:lstStyle/>
              <a:p>
                <a:endParaRPr lang="en-US"/>
              </a:p>
            </p:txBody>
          </p:sp>
          <p:sp>
            <p:nvSpPr>
              <p:cNvPr id="187" name="Freeform: Shape 186">
                <a:extLst>
                  <a:ext uri="{FF2B5EF4-FFF2-40B4-BE49-F238E27FC236}">
                    <a16:creationId xmlns:a16="http://schemas.microsoft.com/office/drawing/2014/main" id="{D7B8A205-DD67-7FDA-A9BA-528B0774D1C7}"/>
                  </a:ext>
                </a:extLst>
              </p:cNvPr>
              <p:cNvSpPr/>
              <p:nvPr/>
            </p:nvSpPr>
            <p:spPr>
              <a:xfrm>
                <a:off x="11371263"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188" name="Freeform: Shape 187">
                <a:extLst>
                  <a:ext uri="{FF2B5EF4-FFF2-40B4-BE49-F238E27FC236}">
                    <a16:creationId xmlns:a16="http://schemas.microsoft.com/office/drawing/2014/main" id="{3874CD10-35B6-7C2F-0F21-0BBCC423BACC}"/>
                  </a:ext>
                </a:extLst>
              </p:cNvPr>
              <p:cNvSpPr/>
              <p:nvPr/>
            </p:nvSpPr>
            <p:spPr>
              <a:xfrm>
                <a:off x="11447007"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9" y="5459"/>
                      <a:pt x="19775" y="0"/>
                      <a:pt x="13034" y="0"/>
                    </a:cubicBezTo>
                    <a:close/>
                  </a:path>
                </a:pathLst>
              </a:custGeom>
              <a:solidFill>
                <a:srgbClr val="CCCCCC"/>
              </a:solidFill>
              <a:ln w="4624" cap="flat">
                <a:noFill/>
                <a:prstDash val="solid"/>
                <a:miter/>
              </a:ln>
            </p:spPr>
            <p:txBody>
              <a:bodyPr anchor="ctr"/>
              <a:lstStyle/>
              <a:p>
                <a:endParaRPr lang="en-US"/>
              </a:p>
            </p:txBody>
          </p:sp>
          <p:sp>
            <p:nvSpPr>
              <p:cNvPr id="189" name="Freeform: Shape 188">
                <a:extLst>
                  <a:ext uri="{FF2B5EF4-FFF2-40B4-BE49-F238E27FC236}">
                    <a16:creationId xmlns:a16="http://schemas.microsoft.com/office/drawing/2014/main" id="{E30ABABE-0961-425C-CC57-B2092F69C9AA}"/>
                  </a:ext>
                </a:extLst>
              </p:cNvPr>
              <p:cNvSpPr/>
              <p:nvPr/>
            </p:nvSpPr>
            <p:spPr>
              <a:xfrm>
                <a:off x="10651646"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190" name="Freeform: Shape 189">
                <a:extLst>
                  <a:ext uri="{FF2B5EF4-FFF2-40B4-BE49-F238E27FC236}">
                    <a16:creationId xmlns:a16="http://schemas.microsoft.com/office/drawing/2014/main" id="{33B8E690-8676-FF46-D47D-B2CD59BF3DCC}"/>
                  </a:ext>
                </a:extLst>
              </p:cNvPr>
              <p:cNvSpPr/>
              <p:nvPr/>
            </p:nvSpPr>
            <p:spPr>
              <a:xfrm>
                <a:off x="10841019"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191" name="Freeform: Shape 190">
                <a:extLst>
                  <a:ext uri="{FF2B5EF4-FFF2-40B4-BE49-F238E27FC236}">
                    <a16:creationId xmlns:a16="http://schemas.microsoft.com/office/drawing/2014/main" id="{F4513720-E308-9D2D-13B8-E4141F8EAB63}"/>
                  </a:ext>
                </a:extLst>
              </p:cNvPr>
              <p:cNvSpPr/>
              <p:nvPr/>
            </p:nvSpPr>
            <p:spPr>
              <a:xfrm>
                <a:off x="11257639"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192" name="Freeform: Shape 191">
                <a:extLst>
                  <a:ext uri="{FF2B5EF4-FFF2-40B4-BE49-F238E27FC236}">
                    <a16:creationId xmlns:a16="http://schemas.microsoft.com/office/drawing/2014/main" id="{48A8E9B0-E8A9-BDC2-EDAB-75289760BD2B}"/>
                  </a:ext>
                </a:extLst>
              </p:cNvPr>
              <p:cNvSpPr/>
              <p:nvPr/>
            </p:nvSpPr>
            <p:spPr>
              <a:xfrm>
                <a:off x="10613766"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5" y="0"/>
                      <a:pt x="13034" y="0"/>
                    </a:cubicBezTo>
                    <a:close/>
                  </a:path>
                </a:pathLst>
              </a:custGeom>
              <a:solidFill>
                <a:srgbClr val="CCCCCC"/>
              </a:solidFill>
              <a:ln w="4624" cap="flat">
                <a:noFill/>
                <a:prstDash val="solid"/>
                <a:miter/>
              </a:ln>
            </p:spPr>
            <p:txBody>
              <a:bodyPr anchor="ctr"/>
              <a:lstStyle/>
              <a:p>
                <a:endParaRPr lang="en-US"/>
              </a:p>
            </p:txBody>
          </p:sp>
          <p:sp>
            <p:nvSpPr>
              <p:cNvPr id="193" name="Freeform: Shape 192">
                <a:extLst>
                  <a:ext uri="{FF2B5EF4-FFF2-40B4-BE49-F238E27FC236}">
                    <a16:creationId xmlns:a16="http://schemas.microsoft.com/office/drawing/2014/main" id="{7EF90B7E-A80A-6177-FBDB-9F623DB83409}"/>
                  </a:ext>
                </a:extLst>
              </p:cNvPr>
              <p:cNvSpPr/>
              <p:nvPr/>
            </p:nvSpPr>
            <p:spPr>
              <a:xfrm>
                <a:off x="10539566" y="543597"/>
                <a:ext cx="23687" cy="24340"/>
              </a:xfrm>
              <a:custGeom>
                <a:avLst/>
                <a:gdLst>
                  <a:gd name="connsiteX0" fmla="*/ 10689 w 23687"/>
                  <a:gd name="connsiteY0" fmla="*/ 24341 h 24340"/>
                  <a:gd name="connsiteX1" fmla="*/ 11244 w 23687"/>
                  <a:gd name="connsiteY1" fmla="*/ 24341 h 24340"/>
                  <a:gd name="connsiteX2" fmla="*/ 23686 w 23687"/>
                  <a:gd name="connsiteY2" fmla="*/ 11937 h 24340"/>
                  <a:gd name="connsiteX3" fmla="*/ 11517 w 23687"/>
                  <a:gd name="connsiteY3" fmla="*/ 0 h 24340"/>
                  <a:gd name="connsiteX4" fmla="*/ 10499 w 23687"/>
                  <a:gd name="connsiteY4" fmla="*/ 0 h 24340"/>
                  <a:gd name="connsiteX5" fmla="*/ 10457 w 23687"/>
                  <a:gd name="connsiteY5" fmla="*/ 23 h 24340"/>
                  <a:gd name="connsiteX6" fmla="*/ 7 w 23687"/>
                  <a:gd name="connsiteY6" fmla="*/ 17845 h 24340"/>
                  <a:gd name="connsiteX7" fmla="*/ 7 w 23687"/>
                  <a:gd name="connsiteY7" fmla="*/ 17891 h 24340"/>
                  <a:gd name="connsiteX8" fmla="*/ 10689 w 23687"/>
                  <a:gd name="connsiteY8" fmla="*/ 24341 h 2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87" h="24340">
                    <a:moveTo>
                      <a:pt x="10689" y="24341"/>
                    </a:moveTo>
                    <a:lnTo>
                      <a:pt x="11244" y="24341"/>
                    </a:lnTo>
                    <a:cubicBezTo>
                      <a:pt x="18065" y="24341"/>
                      <a:pt x="23815" y="18757"/>
                      <a:pt x="23686" y="11937"/>
                    </a:cubicBezTo>
                    <a:cubicBezTo>
                      <a:pt x="23561" y="5325"/>
                      <a:pt x="18162" y="0"/>
                      <a:pt x="11517" y="0"/>
                    </a:cubicBezTo>
                    <a:lnTo>
                      <a:pt x="10499" y="0"/>
                    </a:lnTo>
                    <a:cubicBezTo>
                      <a:pt x="10485" y="9"/>
                      <a:pt x="10471" y="14"/>
                      <a:pt x="10457" y="23"/>
                    </a:cubicBezTo>
                    <a:cubicBezTo>
                      <a:pt x="6864" y="5890"/>
                      <a:pt x="3387" y="11839"/>
                      <a:pt x="7" y="17845"/>
                    </a:cubicBezTo>
                    <a:cubicBezTo>
                      <a:pt x="-2" y="17858"/>
                      <a:pt x="-2" y="17877"/>
                      <a:pt x="7" y="17891"/>
                    </a:cubicBezTo>
                    <a:cubicBezTo>
                      <a:pt x="2063" y="21715"/>
                      <a:pt x="6045" y="24341"/>
                      <a:pt x="10689" y="24341"/>
                    </a:cubicBezTo>
                    <a:close/>
                  </a:path>
                </a:pathLst>
              </a:custGeom>
              <a:solidFill>
                <a:srgbClr val="CCCCCC"/>
              </a:solidFill>
              <a:ln w="4624" cap="flat">
                <a:noFill/>
                <a:prstDash val="solid"/>
                <a:miter/>
              </a:ln>
            </p:spPr>
            <p:txBody>
              <a:bodyPr anchor="ctr"/>
              <a:lstStyle/>
              <a:p>
                <a:endParaRPr lang="en-US"/>
              </a:p>
            </p:txBody>
          </p:sp>
          <p:sp>
            <p:nvSpPr>
              <p:cNvPr id="194" name="Freeform: Shape 193">
                <a:extLst>
                  <a:ext uri="{FF2B5EF4-FFF2-40B4-BE49-F238E27FC236}">
                    <a16:creationId xmlns:a16="http://schemas.microsoft.com/office/drawing/2014/main" id="{C138F6E3-74AC-22EC-76B2-C1C76EBF540E}"/>
                  </a:ext>
                </a:extLst>
              </p:cNvPr>
              <p:cNvSpPr/>
              <p:nvPr/>
            </p:nvSpPr>
            <p:spPr>
              <a:xfrm>
                <a:off x="11068266"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195" name="Freeform: Shape 194">
                <a:extLst>
                  <a:ext uri="{FF2B5EF4-FFF2-40B4-BE49-F238E27FC236}">
                    <a16:creationId xmlns:a16="http://schemas.microsoft.com/office/drawing/2014/main" id="{DC69C1D2-6EEA-96E9-B5E5-E50439B0D07D}"/>
                  </a:ext>
                </a:extLst>
              </p:cNvPr>
              <p:cNvSpPr/>
              <p:nvPr/>
            </p:nvSpPr>
            <p:spPr>
              <a:xfrm>
                <a:off x="10803139"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5" y="0"/>
                      <a:pt x="13034" y="0"/>
                    </a:cubicBezTo>
                    <a:close/>
                  </a:path>
                </a:pathLst>
              </a:custGeom>
              <a:solidFill>
                <a:srgbClr val="CCCCCC"/>
              </a:solidFill>
              <a:ln w="4624" cap="flat">
                <a:noFill/>
                <a:prstDash val="solid"/>
                <a:miter/>
              </a:ln>
            </p:spPr>
            <p:txBody>
              <a:bodyPr anchor="ctr"/>
              <a:lstStyle/>
              <a:p>
                <a:endParaRPr lang="en-US"/>
              </a:p>
            </p:txBody>
          </p:sp>
          <p:sp>
            <p:nvSpPr>
              <p:cNvPr id="196" name="Freeform: Shape 195">
                <a:extLst>
                  <a:ext uri="{FF2B5EF4-FFF2-40B4-BE49-F238E27FC236}">
                    <a16:creationId xmlns:a16="http://schemas.microsoft.com/office/drawing/2014/main" id="{FC4D1EF1-0367-E2D5-65DC-0AB645DD56BA}"/>
                  </a:ext>
                </a:extLst>
              </p:cNvPr>
              <p:cNvSpPr/>
              <p:nvPr/>
            </p:nvSpPr>
            <p:spPr>
              <a:xfrm>
                <a:off x="10878893"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197" name="Freeform: Shape 196">
                <a:extLst>
                  <a:ext uri="{FF2B5EF4-FFF2-40B4-BE49-F238E27FC236}">
                    <a16:creationId xmlns:a16="http://schemas.microsoft.com/office/drawing/2014/main" id="{FB7E73F1-A421-0FAC-8EB6-5CA34FB61870}"/>
                  </a:ext>
                </a:extLst>
              </p:cNvPr>
              <p:cNvSpPr/>
              <p:nvPr/>
            </p:nvSpPr>
            <p:spPr>
              <a:xfrm>
                <a:off x="10689520"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198" name="Freeform: Shape 197">
                <a:extLst>
                  <a:ext uri="{FF2B5EF4-FFF2-40B4-BE49-F238E27FC236}">
                    <a16:creationId xmlns:a16="http://schemas.microsoft.com/office/drawing/2014/main" id="{57D81BEF-4873-58D9-50F5-CAF9F63730F5}"/>
                  </a:ext>
                </a:extLst>
              </p:cNvPr>
              <p:cNvSpPr/>
              <p:nvPr/>
            </p:nvSpPr>
            <p:spPr>
              <a:xfrm>
                <a:off x="10575896"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199" name="Freeform: Shape 198">
                <a:extLst>
                  <a:ext uri="{FF2B5EF4-FFF2-40B4-BE49-F238E27FC236}">
                    <a16:creationId xmlns:a16="http://schemas.microsoft.com/office/drawing/2014/main" id="{6763C08F-D00D-C01A-0757-2CB708909AB7}"/>
                  </a:ext>
                </a:extLst>
              </p:cNvPr>
              <p:cNvSpPr/>
              <p:nvPr/>
            </p:nvSpPr>
            <p:spPr>
              <a:xfrm>
                <a:off x="11333384"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9" y="5459"/>
                      <a:pt x="19775" y="0"/>
                      <a:pt x="13034" y="0"/>
                    </a:cubicBezTo>
                    <a:close/>
                  </a:path>
                </a:pathLst>
              </a:custGeom>
              <a:solidFill>
                <a:srgbClr val="CCCCCC"/>
              </a:solidFill>
              <a:ln w="4624" cap="flat">
                <a:noFill/>
                <a:prstDash val="solid"/>
                <a:miter/>
              </a:ln>
            </p:spPr>
            <p:txBody>
              <a:bodyPr anchor="ctr"/>
              <a:lstStyle/>
              <a:p>
                <a:endParaRPr lang="en-US"/>
              </a:p>
            </p:txBody>
          </p:sp>
          <p:sp>
            <p:nvSpPr>
              <p:cNvPr id="200" name="Freeform: Shape 199">
                <a:extLst>
                  <a:ext uri="{FF2B5EF4-FFF2-40B4-BE49-F238E27FC236}">
                    <a16:creationId xmlns:a16="http://schemas.microsoft.com/office/drawing/2014/main" id="{3D67E2D8-D8D4-6BE1-2432-CD60F6345A18}"/>
                  </a:ext>
                </a:extLst>
              </p:cNvPr>
              <p:cNvSpPr/>
              <p:nvPr/>
            </p:nvSpPr>
            <p:spPr>
              <a:xfrm>
                <a:off x="10954642"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201" name="Freeform: Shape 200">
                <a:extLst>
                  <a:ext uri="{FF2B5EF4-FFF2-40B4-BE49-F238E27FC236}">
                    <a16:creationId xmlns:a16="http://schemas.microsoft.com/office/drawing/2014/main" id="{7982E6F1-3B36-C186-712F-A884FCC9028D}"/>
                  </a:ext>
                </a:extLst>
              </p:cNvPr>
              <p:cNvSpPr/>
              <p:nvPr/>
            </p:nvSpPr>
            <p:spPr>
              <a:xfrm>
                <a:off x="10992517"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202" name="Freeform: Shape 201">
                <a:extLst>
                  <a:ext uri="{FF2B5EF4-FFF2-40B4-BE49-F238E27FC236}">
                    <a16:creationId xmlns:a16="http://schemas.microsoft.com/office/drawing/2014/main" id="{DF7A7E08-54A1-3594-456C-473B899D9F06}"/>
                  </a:ext>
                </a:extLst>
              </p:cNvPr>
              <p:cNvSpPr/>
              <p:nvPr/>
            </p:nvSpPr>
            <p:spPr>
              <a:xfrm>
                <a:off x="11409137"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203" name="Freeform: Shape 202">
                <a:extLst>
                  <a:ext uri="{FF2B5EF4-FFF2-40B4-BE49-F238E27FC236}">
                    <a16:creationId xmlns:a16="http://schemas.microsoft.com/office/drawing/2014/main" id="{613C1AB3-877E-BF75-0AD5-389B122DA644}"/>
                  </a:ext>
                </a:extLst>
              </p:cNvPr>
              <p:cNvSpPr/>
              <p:nvPr/>
            </p:nvSpPr>
            <p:spPr>
              <a:xfrm>
                <a:off x="11144011"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5" y="0"/>
                      <a:pt x="13034" y="0"/>
                    </a:cubicBezTo>
                    <a:close/>
                  </a:path>
                </a:pathLst>
              </a:custGeom>
              <a:solidFill>
                <a:srgbClr val="CCCCCC"/>
              </a:solidFill>
              <a:ln w="4624" cap="flat">
                <a:noFill/>
                <a:prstDash val="solid"/>
                <a:miter/>
              </a:ln>
            </p:spPr>
            <p:txBody>
              <a:bodyPr anchor="ctr"/>
              <a:lstStyle/>
              <a:p>
                <a:endParaRPr lang="en-US"/>
              </a:p>
            </p:txBody>
          </p:sp>
          <p:sp>
            <p:nvSpPr>
              <p:cNvPr id="204" name="Freeform: Shape 203">
                <a:extLst>
                  <a:ext uri="{FF2B5EF4-FFF2-40B4-BE49-F238E27FC236}">
                    <a16:creationId xmlns:a16="http://schemas.microsoft.com/office/drawing/2014/main" id="{971E5D4F-5968-EA65-FA2E-0C2F4DB2891E}"/>
                  </a:ext>
                </a:extLst>
              </p:cNvPr>
              <p:cNvSpPr/>
              <p:nvPr/>
            </p:nvSpPr>
            <p:spPr>
              <a:xfrm>
                <a:off x="11219760"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5" y="0"/>
                      <a:pt x="13034" y="0"/>
                    </a:cubicBezTo>
                    <a:close/>
                  </a:path>
                </a:pathLst>
              </a:custGeom>
              <a:solidFill>
                <a:srgbClr val="CCCCCC"/>
              </a:solidFill>
              <a:ln w="4624" cap="flat">
                <a:noFill/>
                <a:prstDash val="solid"/>
                <a:miter/>
              </a:ln>
            </p:spPr>
            <p:txBody>
              <a:bodyPr anchor="ctr"/>
              <a:lstStyle/>
              <a:p>
                <a:endParaRPr lang="en-US"/>
              </a:p>
            </p:txBody>
          </p:sp>
          <p:sp>
            <p:nvSpPr>
              <p:cNvPr id="205" name="Freeform: Shape 204">
                <a:extLst>
                  <a:ext uri="{FF2B5EF4-FFF2-40B4-BE49-F238E27FC236}">
                    <a16:creationId xmlns:a16="http://schemas.microsoft.com/office/drawing/2014/main" id="{F035E102-A39A-306C-32BB-3A623E9C1ED4}"/>
                  </a:ext>
                </a:extLst>
              </p:cNvPr>
              <p:cNvSpPr/>
              <p:nvPr/>
            </p:nvSpPr>
            <p:spPr>
              <a:xfrm>
                <a:off x="11181890"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206" name="Freeform: Shape 205">
                <a:extLst>
                  <a:ext uri="{FF2B5EF4-FFF2-40B4-BE49-F238E27FC236}">
                    <a16:creationId xmlns:a16="http://schemas.microsoft.com/office/drawing/2014/main" id="{5B87E7DA-CE79-BEB6-3625-C0E1BAC2B56A}"/>
                  </a:ext>
                </a:extLst>
              </p:cNvPr>
              <p:cNvSpPr/>
              <p:nvPr/>
            </p:nvSpPr>
            <p:spPr>
              <a:xfrm>
                <a:off x="11484885" y="543597"/>
                <a:ext cx="23683" cy="24340"/>
              </a:xfrm>
              <a:custGeom>
                <a:avLst/>
                <a:gdLst>
                  <a:gd name="connsiteX0" fmla="*/ 12170 w 23683"/>
                  <a:gd name="connsiteY0" fmla="*/ 0 h 24340"/>
                  <a:gd name="connsiteX1" fmla="*/ 2 w 23683"/>
                  <a:gd name="connsiteY1" fmla="*/ 11937 h 24340"/>
                  <a:gd name="connsiteX2" fmla="*/ 12443 w 23683"/>
                  <a:gd name="connsiteY2" fmla="*/ 24341 h 24340"/>
                  <a:gd name="connsiteX3" fmla="*/ 12999 w 23683"/>
                  <a:gd name="connsiteY3" fmla="*/ 24341 h 24340"/>
                  <a:gd name="connsiteX4" fmla="*/ 23676 w 23683"/>
                  <a:gd name="connsiteY4" fmla="*/ 17891 h 24340"/>
                  <a:gd name="connsiteX5" fmla="*/ 23676 w 23683"/>
                  <a:gd name="connsiteY5" fmla="*/ 17845 h 24340"/>
                  <a:gd name="connsiteX6" fmla="*/ 13230 w 23683"/>
                  <a:gd name="connsiteY6" fmla="*/ 23 h 24340"/>
                  <a:gd name="connsiteX7" fmla="*/ 13189 w 23683"/>
                  <a:gd name="connsiteY7" fmla="*/ 0 h 24340"/>
                  <a:gd name="connsiteX8" fmla="*/ 12170 w 23683"/>
                  <a:gd name="connsiteY8" fmla="*/ 0 h 2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83" h="24340">
                    <a:moveTo>
                      <a:pt x="12170" y="0"/>
                    </a:moveTo>
                    <a:cubicBezTo>
                      <a:pt x="5526" y="0"/>
                      <a:pt x="127" y="5325"/>
                      <a:pt x="2" y="11937"/>
                    </a:cubicBezTo>
                    <a:cubicBezTo>
                      <a:pt x="-128" y="18757"/>
                      <a:pt x="5623" y="24341"/>
                      <a:pt x="12443" y="24341"/>
                    </a:cubicBezTo>
                    <a:lnTo>
                      <a:pt x="12999" y="24341"/>
                    </a:lnTo>
                    <a:cubicBezTo>
                      <a:pt x="17638" y="24341"/>
                      <a:pt x="21625" y="21711"/>
                      <a:pt x="23676" y="17891"/>
                    </a:cubicBezTo>
                    <a:cubicBezTo>
                      <a:pt x="23685" y="17877"/>
                      <a:pt x="23685" y="17858"/>
                      <a:pt x="23676" y="17845"/>
                    </a:cubicBezTo>
                    <a:cubicBezTo>
                      <a:pt x="20296" y="11835"/>
                      <a:pt x="16823" y="5890"/>
                      <a:pt x="13230" y="23"/>
                    </a:cubicBezTo>
                    <a:cubicBezTo>
                      <a:pt x="13217" y="14"/>
                      <a:pt x="13203" y="9"/>
                      <a:pt x="13189" y="0"/>
                    </a:cubicBezTo>
                    <a:lnTo>
                      <a:pt x="12170" y="0"/>
                    </a:lnTo>
                    <a:close/>
                  </a:path>
                </a:pathLst>
              </a:custGeom>
              <a:solidFill>
                <a:srgbClr val="CCCCCC"/>
              </a:solidFill>
              <a:ln w="4624" cap="flat">
                <a:noFill/>
                <a:prstDash val="solid"/>
                <a:miter/>
              </a:ln>
            </p:spPr>
            <p:txBody>
              <a:bodyPr anchor="ctr"/>
              <a:lstStyle/>
              <a:p>
                <a:endParaRPr lang="en-US"/>
              </a:p>
            </p:txBody>
          </p:sp>
          <p:sp>
            <p:nvSpPr>
              <p:cNvPr id="207" name="Freeform: Shape 206">
                <a:extLst>
                  <a:ext uri="{FF2B5EF4-FFF2-40B4-BE49-F238E27FC236}">
                    <a16:creationId xmlns:a16="http://schemas.microsoft.com/office/drawing/2014/main" id="{3E46794D-54E9-F2FF-968C-7AFB66967536}"/>
                  </a:ext>
                </a:extLst>
              </p:cNvPr>
              <p:cNvSpPr/>
              <p:nvPr/>
            </p:nvSpPr>
            <p:spPr>
              <a:xfrm>
                <a:off x="10916953"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08" name="Freeform: Shape 207">
                <a:extLst>
                  <a:ext uri="{FF2B5EF4-FFF2-40B4-BE49-F238E27FC236}">
                    <a16:creationId xmlns:a16="http://schemas.microsoft.com/office/drawing/2014/main" id="{E906AD23-4C38-C6D9-8EBF-CDF1C2DDB13E}"/>
                  </a:ext>
                </a:extLst>
              </p:cNvPr>
              <p:cNvSpPr/>
              <p:nvPr/>
            </p:nvSpPr>
            <p:spPr>
              <a:xfrm>
                <a:off x="10689710"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09" name="Freeform: Shape 208">
                <a:extLst>
                  <a:ext uri="{FF2B5EF4-FFF2-40B4-BE49-F238E27FC236}">
                    <a16:creationId xmlns:a16="http://schemas.microsoft.com/office/drawing/2014/main" id="{FD40F7A1-F43D-A48B-EF5F-7534493E26DF}"/>
                  </a:ext>
                </a:extLst>
              </p:cNvPr>
              <p:cNvSpPr/>
              <p:nvPr/>
            </p:nvSpPr>
            <p:spPr>
              <a:xfrm>
                <a:off x="10576086"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10" name="Freeform: Shape 209">
                <a:extLst>
                  <a:ext uri="{FF2B5EF4-FFF2-40B4-BE49-F238E27FC236}">
                    <a16:creationId xmlns:a16="http://schemas.microsoft.com/office/drawing/2014/main" id="{4F4D690D-737F-BBEB-7F9F-54CE8D103D5C}"/>
                  </a:ext>
                </a:extLst>
              </p:cNvPr>
              <p:cNvSpPr/>
              <p:nvPr/>
            </p:nvSpPr>
            <p:spPr>
              <a:xfrm>
                <a:off x="11219950"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11" name="Freeform: Shape 210">
                <a:extLst>
                  <a:ext uri="{FF2B5EF4-FFF2-40B4-BE49-F238E27FC236}">
                    <a16:creationId xmlns:a16="http://schemas.microsoft.com/office/drawing/2014/main" id="{216E99F0-ADAE-42CA-342B-96AD22DAA43F}"/>
                  </a:ext>
                </a:extLst>
              </p:cNvPr>
              <p:cNvSpPr/>
              <p:nvPr/>
            </p:nvSpPr>
            <p:spPr>
              <a:xfrm>
                <a:off x="11295704"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12" name="Freeform: Shape 211">
                <a:extLst>
                  <a:ext uri="{FF2B5EF4-FFF2-40B4-BE49-F238E27FC236}">
                    <a16:creationId xmlns:a16="http://schemas.microsoft.com/office/drawing/2014/main" id="{5558AB94-4139-EB0D-8A05-018D596DB564}"/>
                  </a:ext>
                </a:extLst>
              </p:cNvPr>
              <p:cNvSpPr/>
              <p:nvPr/>
            </p:nvSpPr>
            <p:spPr>
              <a:xfrm>
                <a:off x="10954832"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4" y="0"/>
                      <a:pt x="12844" y="0"/>
                    </a:cubicBezTo>
                    <a:close/>
                  </a:path>
                </a:pathLst>
              </a:custGeom>
              <a:solidFill>
                <a:srgbClr val="CCCCCC"/>
              </a:solidFill>
              <a:ln w="4624" cap="flat">
                <a:noFill/>
                <a:prstDash val="solid"/>
                <a:miter/>
              </a:ln>
            </p:spPr>
            <p:txBody>
              <a:bodyPr anchor="ctr"/>
              <a:lstStyle/>
              <a:p>
                <a:endParaRPr lang="en-US"/>
              </a:p>
            </p:txBody>
          </p:sp>
          <p:sp>
            <p:nvSpPr>
              <p:cNvPr id="213" name="Freeform: Shape 212">
                <a:extLst>
                  <a:ext uri="{FF2B5EF4-FFF2-40B4-BE49-F238E27FC236}">
                    <a16:creationId xmlns:a16="http://schemas.microsoft.com/office/drawing/2014/main" id="{D4B9D952-93D7-5037-B24D-FA43F6557BED}"/>
                  </a:ext>
                </a:extLst>
              </p:cNvPr>
              <p:cNvSpPr/>
              <p:nvPr/>
            </p:nvSpPr>
            <p:spPr>
              <a:xfrm>
                <a:off x="11333574"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14" name="Freeform: Shape 213">
                <a:extLst>
                  <a:ext uri="{FF2B5EF4-FFF2-40B4-BE49-F238E27FC236}">
                    <a16:creationId xmlns:a16="http://schemas.microsoft.com/office/drawing/2014/main" id="{76D3EFEC-B664-9EA7-17C2-2F592BD34E8C}"/>
                  </a:ext>
                </a:extLst>
              </p:cNvPr>
              <p:cNvSpPr/>
              <p:nvPr/>
            </p:nvSpPr>
            <p:spPr>
              <a:xfrm>
                <a:off x="11409327"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15" name="Freeform: Shape 214">
                <a:extLst>
                  <a:ext uri="{FF2B5EF4-FFF2-40B4-BE49-F238E27FC236}">
                    <a16:creationId xmlns:a16="http://schemas.microsoft.com/office/drawing/2014/main" id="{6046AD70-233F-7847-F32B-EDDDDB359AD1}"/>
                  </a:ext>
                </a:extLst>
              </p:cNvPr>
              <p:cNvSpPr/>
              <p:nvPr/>
            </p:nvSpPr>
            <p:spPr>
              <a:xfrm>
                <a:off x="10803329"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16" name="Freeform: Shape 215">
                <a:extLst>
                  <a:ext uri="{FF2B5EF4-FFF2-40B4-BE49-F238E27FC236}">
                    <a16:creationId xmlns:a16="http://schemas.microsoft.com/office/drawing/2014/main" id="{A6CC2224-75BD-0296-B92C-C97144992E32}"/>
                  </a:ext>
                </a:extLst>
              </p:cNvPr>
              <p:cNvSpPr/>
              <p:nvPr/>
            </p:nvSpPr>
            <p:spPr>
              <a:xfrm>
                <a:off x="11144201"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17" name="Freeform: Shape 216">
                <a:extLst>
                  <a:ext uri="{FF2B5EF4-FFF2-40B4-BE49-F238E27FC236}">
                    <a16:creationId xmlns:a16="http://schemas.microsoft.com/office/drawing/2014/main" id="{82848777-0D78-7D47-C7AD-05A79D17CAE7}"/>
                  </a:ext>
                </a:extLst>
              </p:cNvPr>
              <p:cNvSpPr/>
              <p:nvPr/>
            </p:nvSpPr>
            <p:spPr>
              <a:xfrm>
                <a:off x="11371453"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4" y="0"/>
                      <a:pt x="12844" y="0"/>
                    </a:cubicBezTo>
                    <a:close/>
                  </a:path>
                </a:pathLst>
              </a:custGeom>
              <a:solidFill>
                <a:srgbClr val="CCCCCC"/>
              </a:solidFill>
              <a:ln w="4624" cap="flat">
                <a:noFill/>
                <a:prstDash val="solid"/>
                <a:miter/>
              </a:ln>
            </p:spPr>
            <p:txBody>
              <a:bodyPr anchor="ctr"/>
              <a:lstStyle/>
              <a:p>
                <a:endParaRPr lang="en-US"/>
              </a:p>
            </p:txBody>
          </p:sp>
          <p:sp>
            <p:nvSpPr>
              <p:cNvPr id="218" name="Freeform: Shape 217">
                <a:extLst>
                  <a:ext uri="{FF2B5EF4-FFF2-40B4-BE49-F238E27FC236}">
                    <a16:creationId xmlns:a16="http://schemas.microsoft.com/office/drawing/2014/main" id="{8CAA4834-59DB-E991-A314-E0B89DD8D530}"/>
                  </a:ext>
                </a:extLst>
              </p:cNvPr>
              <p:cNvSpPr/>
              <p:nvPr/>
            </p:nvSpPr>
            <p:spPr>
              <a:xfrm>
                <a:off x="10992707"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19" name="Freeform: Shape 218">
                <a:extLst>
                  <a:ext uri="{FF2B5EF4-FFF2-40B4-BE49-F238E27FC236}">
                    <a16:creationId xmlns:a16="http://schemas.microsoft.com/office/drawing/2014/main" id="{BB9B2590-3FE8-4CA6-5D7E-CBBAAFE25220}"/>
                  </a:ext>
                </a:extLst>
              </p:cNvPr>
              <p:cNvSpPr/>
              <p:nvPr/>
            </p:nvSpPr>
            <p:spPr>
              <a:xfrm>
                <a:off x="10879083"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20" name="Freeform: Shape 219">
                <a:extLst>
                  <a:ext uri="{FF2B5EF4-FFF2-40B4-BE49-F238E27FC236}">
                    <a16:creationId xmlns:a16="http://schemas.microsoft.com/office/drawing/2014/main" id="{E4EAE8D5-9760-E8B2-F578-A9F0F2220E66}"/>
                  </a:ext>
                </a:extLst>
              </p:cNvPr>
              <p:cNvSpPr/>
              <p:nvPr/>
            </p:nvSpPr>
            <p:spPr>
              <a:xfrm>
                <a:off x="11068456"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4" y="0"/>
                      <a:pt x="12844" y="0"/>
                    </a:cubicBezTo>
                    <a:close/>
                  </a:path>
                </a:pathLst>
              </a:custGeom>
              <a:solidFill>
                <a:srgbClr val="CCCCCC"/>
              </a:solidFill>
              <a:ln w="4624" cap="flat">
                <a:noFill/>
                <a:prstDash val="solid"/>
                <a:miter/>
              </a:ln>
            </p:spPr>
            <p:txBody>
              <a:bodyPr anchor="ctr"/>
              <a:lstStyle/>
              <a:p>
                <a:endParaRPr lang="en-US"/>
              </a:p>
            </p:txBody>
          </p:sp>
          <p:sp>
            <p:nvSpPr>
              <p:cNvPr id="221" name="Freeform: Shape 220">
                <a:extLst>
                  <a:ext uri="{FF2B5EF4-FFF2-40B4-BE49-F238E27FC236}">
                    <a16:creationId xmlns:a16="http://schemas.microsoft.com/office/drawing/2014/main" id="{AE9F76E9-D617-CED5-0FB9-6A022931D36D}"/>
                  </a:ext>
                </a:extLst>
              </p:cNvPr>
              <p:cNvSpPr/>
              <p:nvPr/>
            </p:nvSpPr>
            <p:spPr>
              <a:xfrm>
                <a:off x="11106331" y="573059"/>
                <a:ext cx="24854" cy="24030"/>
              </a:xfrm>
              <a:custGeom>
                <a:avLst/>
                <a:gdLst>
                  <a:gd name="connsiteX0" fmla="*/ 12011 w 24854"/>
                  <a:gd name="connsiteY0" fmla="*/ 24030 h 24030"/>
                  <a:gd name="connsiteX1" fmla="*/ 12844 w 24854"/>
                  <a:gd name="connsiteY1" fmla="*/ 24030 h 24030"/>
                  <a:gd name="connsiteX2" fmla="*/ 24855 w 24854"/>
                  <a:gd name="connsiteY2" fmla="*/ 12015 h 24030"/>
                  <a:gd name="connsiteX3" fmla="*/ 12844 w 24854"/>
                  <a:gd name="connsiteY3" fmla="*/ 0 h 24030"/>
                  <a:gd name="connsiteX4" fmla="*/ 12011 w 24854"/>
                  <a:gd name="connsiteY4" fmla="*/ 0 h 24030"/>
                  <a:gd name="connsiteX5" fmla="*/ 0 w 24854"/>
                  <a:gd name="connsiteY5" fmla="*/ 12015 h 24030"/>
                  <a:gd name="connsiteX6" fmla="*/ 12011 w 24854"/>
                  <a:gd name="connsiteY6" fmla="*/ 2403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011" y="24030"/>
                    </a:moveTo>
                    <a:lnTo>
                      <a:pt x="12844" y="24030"/>
                    </a:lnTo>
                    <a:cubicBezTo>
                      <a:pt x="19479" y="24030"/>
                      <a:pt x="24855" y="18650"/>
                      <a:pt x="24855" y="12015"/>
                    </a:cubicBezTo>
                    <a:cubicBezTo>
                      <a:pt x="24855" y="5380"/>
                      <a:pt x="19474" y="0"/>
                      <a:pt x="12844" y="0"/>
                    </a:cubicBezTo>
                    <a:lnTo>
                      <a:pt x="12011" y="0"/>
                    </a:lnTo>
                    <a:cubicBezTo>
                      <a:pt x="5376" y="0"/>
                      <a:pt x="0" y="5380"/>
                      <a:pt x="0" y="12015"/>
                    </a:cubicBezTo>
                    <a:cubicBezTo>
                      <a:pt x="0" y="18650"/>
                      <a:pt x="5376" y="24030"/>
                      <a:pt x="12011" y="24030"/>
                    </a:cubicBezTo>
                    <a:close/>
                  </a:path>
                </a:pathLst>
              </a:custGeom>
              <a:solidFill>
                <a:srgbClr val="CCCCCC"/>
              </a:solidFill>
              <a:ln w="4624" cap="flat">
                <a:noFill/>
                <a:prstDash val="solid"/>
                <a:miter/>
              </a:ln>
            </p:spPr>
            <p:txBody>
              <a:bodyPr anchor="ctr"/>
              <a:lstStyle/>
              <a:p>
                <a:endParaRPr lang="en-US"/>
              </a:p>
            </p:txBody>
          </p:sp>
          <p:sp>
            <p:nvSpPr>
              <p:cNvPr id="222" name="Freeform: Shape 221">
                <a:extLst>
                  <a:ext uri="{FF2B5EF4-FFF2-40B4-BE49-F238E27FC236}">
                    <a16:creationId xmlns:a16="http://schemas.microsoft.com/office/drawing/2014/main" id="{F2D75102-90B2-1F0C-C9B5-334588F77C6F}"/>
                  </a:ext>
                </a:extLst>
              </p:cNvPr>
              <p:cNvSpPr/>
              <p:nvPr/>
            </p:nvSpPr>
            <p:spPr>
              <a:xfrm>
                <a:off x="11447197"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23" name="Freeform: Shape 222">
                <a:extLst>
                  <a:ext uri="{FF2B5EF4-FFF2-40B4-BE49-F238E27FC236}">
                    <a16:creationId xmlns:a16="http://schemas.microsoft.com/office/drawing/2014/main" id="{3260AD6E-5C77-D46A-0592-FFD0DBA2A3EE}"/>
                  </a:ext>
                </a:extLst>
              </p:cNvPr>
              <p:cNvSpPr/>
              <p:nvPr/>
            </p:nvSpPr>
            <p:spPr>
              <a:xfrm>
                <a:off x="10765459"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24" name="Freeform: Shape 223">
                <a:extLst>
                  <a:ext uri="{FF2B5EF4-FFF2-40B4-BE49-F238E27FC236}">
                    <a16:creationId xmlns:a16="http://schemas.microsoft.com/office/drawing/2014/main" id="{436C55E5-11E7-BD63-AF99-BC4289888A6C}"/>
                  </a:ext>
                </a:extLst>
              </p:cNvPr>
              <p:cNvSpPr/>
              <p:nvPr/>
            </p:nvSpPr>
            <p:spPr>
              <a:xfrm>
                <a:off x="10538212"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4" y="0"/>
                      <a:pt x="12844" y="0"/>
                    </a:cubicBezTo>
                    <a:close/>
                  </a:path>
                </a:pathLst>
              </a:custGeom>
              <a:solidFill>
                <a:srgbClr val="CCCCCC"/>
              </a:solidFill>
              <a:ln w="4624" cap="flat">
                <a:noFill/>
                <a:prstDash val="solid"/>
                <a:miter/>
              </a:ln>
            </p:spPr>
            <p:txBody>
              <a:bodyPr anchor="ctr"/>
              <a:lstStyle/>
              <a:p>
                <a:endParaRPr lang="en-US"/>
              </a:p>
            </p:txBody>
          </p:sp>
          <p:sp>
            <p:nvSpPr>
              <p:cNvPr id="225" name="Freeform: Shape 224">
                <a:extLst>
                  <a:ext uri="{FF2B5EF4-FFF2-40B4-BE49-F238E27FC236}">
                    <a16:creationId xmlns:a16="http://schemas.microsoft.com/office/drawing/2014/main" id="{48F381F2-00C5-ED90-6F20-24AB0BE85333}"/>
                  </a:ext>
                </a:extLst>
              </p:cNvPr>
              <p:cNvSpPr/>
              <p:nvPr/>
            </p:nvSpPr>
            <p:spPr>
              <a:xfrm>
                <a:off x="10651835"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4" y="0"/>
                      <a:pt x="12844" y="0"/>
                    </a:cubicBezTo>
                    <a:close/>
                  </a:path>
                </a:pathLst>
              </a:custGeom>
              <a:solidFill>
                <a:srgbClr val="CCCCCC"/>
              </a:solidFill>
              <a:ln w="4624" cap="flat">
                <a:noFill/>
                <a:prstDash val="solid"/>
                <a:miter/>
              </a:ln>
            </p:spPr>
            <p:txBody>
              <a:bodyPr anchor="ctr"/>
              <a:lstStyle/>
              <a:p>
                <a:endParaRPr lang="en-US"/>
              </a:p>
            </p:txBody>
          </p:sp>
          <p:sp>
            <p:nvSpPr>
              <p:cNvPr id="226" name="Freeform: Shape 225">
                <a:extLst>
                  <a:ext uri="{FF2B5EF4-FFF2-40B4-BE49-F238E27FC236}">
                    <a16:creationId xmlns:a16="http://schemas.microsoft.com/office/drawing/2014/main" id="{6BAFF9C3-3A2E-1FAD-EAE2-9E4D130DC598}"/>
                  </a:ext>
                </a:extLst>
              </p:cNvPr>
              <p:cNvSpPr/>
              <p:nvPr/>
            </p:nvSpPr>
            <p:spPr>
              <a:xfrm>
                <a:off x="10727580"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27" name="Freeform: Shape 226">
                <a:extLst>
                  <a:ext uri="{FF2B5EF4-FFF2-40B4-BE49-F238E27FC236}">
                    <a16:creationId xmlns:a16="http://schemas.microsoft.com/office/drawing/2014/main" id="{B6529757-4D1C-0ABB-63CA-450B0A2EA713}"/>
                  </a:ext>
                </a:extLst>
              </p:cNvPr>
              <p:cNvSpPr/>
              <p:nvPr/>
            </p:nvSpPr>
            <p:spPr>
              <a:xfrm>
                <a:off x="10841208"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4" y="0"/>
                      <a:pt x="12844" y="0"/>
                    </a:cubicBezTo>
                    <a:close/>
                  </a:path>
                </a:pathLst>
              </a:custGeom>
              <a:solidFill>
                <a:srgbClr val="CCCCCC"/>
              </a:solidFill>
              <a:ln w="4624" cap="flat">
                <a:noFill/>
                <a:prstDash val="solid"/>
                <a:miter/>
              </a:ln>
            </p:spPr>
            <p:txBody>
              <a:bodyPr anchor="ctr"/>
              <a:lstStyle/>
              <a:p>
                <a:endParaRPr lang="en-US"/>
              </a:p>
            </p:txBody>
          </p:sp>
          <p:sp>
            <p:nvSpPr>
              <p:cNvPr id="228" name="Freeform: Shape 227">
                <a:extLst>
                  <a:ext uri="{FF2B5EF4-FFF2-40B4-BE49-F238E27FC236}">
                    <a16:creationId xmlns:a16="http://schemas.microsoft.com/office/drawing/2014/main" id="{D57A7118-D60E-B012-B72D-4454D37C0513}"/>
                  </a:ext>
                </a:extLst>
              </p:cNvPr>
              <p:cNvSpPr/>
              <p:nvPr/>
            </p:nvSpPr>
            <p:spPr>
              <a:xfrm>
                <a:off x="11030577"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29" name="Freeform: Shape 228">
                <a:extLst>
                  <a:ext uri="{FF2B5EF4-FFF2-40B4-BE49-F238E27FC236}">
                    <a16:creationId xmlns:a16="http://schemas.microsoft.com/office/drawing/2014/main" id="{59AE0CBA-E60A-0DFD-C008-54E7ABF671F6}"/>
                  </a:ext>
                </a:extLst>
              </p:cNvPr>
              <p:cNvSpPr/>
              <p:nvPr/>
            </p:nvSpPr>
            <p:spPr>
              <a:xfrm>
                <a:off x="10613956"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30" name="Freeform: Shape 229">
                <a:extLst>
                  <a:ext uri="{FF2B5EF4-FFF2-40B4-BE49-F238E27FC236}">
                    <a16:creationId xmlns:a16="http://schemas.microsoft.com/office/drawing/2014/main" id="{DC69A9FD-02C8-2B8A-E88D-1E76ED9AB878}"/>
                  </a:ext>
                </a:extLst>
              </p:cNvPr>
              <p:cNvSpPr/>
              <p:nvPr/>
            </p:nvSpPr>
            <p:spPr>
              <a:xfrm>
                <a:off x="11257829"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4" y="0"/>
                      <a:pt x="12844" y="0"/>
                    </a:cubicBezTo>
                    <a:close/>
                  </a:path>
                </a:pathLst>
              </a:custGeom>
              <a:solidFill>
                <a:srgbClr val="CCCCCC"/>
              </a:solidFill>
              <a:ln w="4624" cap="flat">
                <a:noFill/>
                <a:prstDash val="solid"/>
                <a:miter/>
              </a:ln>
            </p:spPr>
            <p:txBody>
              <a:bodyPr anchor="ctr"/>
              <a:lstStyle/>
              <a:p>
                <a:endParaRPr lang="en-US"/>
              </a:p>
            </p:txBody>
          </p:sp>
          <p:sp>
            <p:nvSpPr>
              <p:cNvPr id="231" name="Freeform: Shape 230">
                <a:extLst>
                  <a:ext uri="{FF2B5EF4-FFF2-40B4-BE49-F238E27FC236}">
                    <a16:creationId xmlns:a16="http://schemas.microsoft.com/office/drawing/2014/main" id="{675140CA-D511-70BF-3D53-C7192500DACA}"/>
                  </a:ext>
                </a:extLst>
              </p:cNvPr>
              <p:cNvSpPr/>
              <p:nvPr/>
            </p:nvSpPr>
            <p:spPr>
              <a:xfrm>
                <a:off x="11182080"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32" name="Freeform: Shape 231">
                <a:extLst>
                  <a:ext uri="{FF2B5EF4-FFF2-40B4-BE49-F238E27FC236}">
                    <a16:creationId xmlns:a16="http://schemas.microsoft.com/office/drawing/2014/main" id="{C5C537C2-5C3B-1240-6A58-A41804F91448}"/>
                  </a:ext>
                </a:extLst>
              </p:cNvPr>
              <p:cNvSpPr/>
              <p:nvPr/>
            </p:nvSpPr>
            <p:spPr>
              <a:xfrm>
                <a:off x="11485072" y="573059"/>
                <a:ext cx="24854" cy="24030"/>
              </a:xfrm>
              <a:custGeom>
                <a:avLst/>
                <a:gdLst>
                  <a:gd name="connsiteX0" fmla="*/ 12011 w 24854"/>
                  <a:gd name="connsiteY0" fmla="*/ 24030 h 24030"/>
                  <a:gd name="connsiteX1" fmla="*/ 12844 w 24854"/>
                  <a:gd name="connsiteY1" fmla="*/ 24030 h 24030"/>
                  <a:gd name="connsiteX2" fmla="*/ 24855 w 24854"/>
                  <a:gd name="connsiteY2" fmla="*/ 12015 h 24030"/>
                  <a:gd name="connsiteX3" fmla="*/ 12844 w 24854"/>
                  <a:gd name="connsiteY3" fmla="*/ 0 h 24030"/>
                  <a:gd name="connsiteX4" fmla="*/ 12011 w 24854"/>
                  <a:gd name="connsiteY4" fmla="*/ 0 h 24030"/>
                  <a:gd name="connsiteX5" fmla="*/ 0 w 24854"/>
                  <a:gd name="connsiteY5" fmla="*/ 12015 h 24030"/>
                  <a:gd name="connsiteX6" fmla="*/ 12011 w 24854"/>
                  <a:gd name="connsiteY6" fmla="*/ 2403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011" y="24030"/>
                    </a:moveTo>
                    <a:lnTo>
                      <a:pt x="12844" y="24030"/>
                    </a:lnTo>
                    <a:cubicBezTo>
                      <a:pt x="19479" y="24030"/>
                      <a:pt x="24855" y="18650"/>
                      <a:pt x="24855" y="12015"/>
                    </a:cubicBezTo>
                    <a:cubicBezTo>
                      <a:pt x="24855" y="5380"/>
                      <a:pt x="19474" y="0"/>
                      <a:pt x="12844" y="0"/>
                    </a:cubicBezTo>
                    <a:lnTo>
                      <a:pt x="12011" y="0"/>
                    </a:lnTo>
                    <a:cubicBezTo>
                      <a:pt x="5376" y="0"/>
                      <a:pt x="0" y="5380"/>
                      <a:pt x="0" y="12015"/>
                    </a:cubicBezTo>
                    <a:cubicBezTo>
                      <a:pt x="0" y="18650"/>
                      <a:pt x="5380" y="24030"/>
                      <a:pt x="12011" y="24030"/>
                    </a:cubicBezTo>
                    <a:close/>
                  </a:path>
                </a:pathLst>
              </a:custGeom>
              <a:solidFill>
                <a:srgbClr val="CCCCCC"/>
              </a:solidFill>
              <a:ln w="4624" cap="flat">
                <a:noFill/>
                <a:prstDash val="solid"/>
                <a:miter/>
              </a:ln>
            </p:spPr>
            <p:txBody>
              <a:bodyPr anchor="ctr"/>
              <a:lstStyle/>
              <a:p>
                <a:endParaRPr lang="en-US"/>
              </a:p>
            </p:txBody>
          </p:sp>
          <p:sp>
            <p:nvSpPr>
              <p:cNvPr id="233" name="Freeform: Shape 232">
                <a:extLst>
                  <a:ext uri="{FF2B5EF4-FFF2-40B4-BE49-F238E27FC236}">
                    <a16:creationId xmlns:a16="http://schemas.microsoft.com/office/drawing/2014/main" id="{08DA9CD5-D450-E424-1925-40F1B5AE0AF4}"/>
                  </a:ext>
                </a:extLst>
              </p:cNvPr>
              <p:cNvSpPr/>
              <p:nvPr/>
            </p:nvSpPr>
            <p:spPr>
              <a:xfrm>
                <a:off x="10955017"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34" name="Freeform: Shape 233">
                <a:extLst>
                  <a:ext uri="{FF2B5EF4-FFF2-40B4-BE49-F238E27FC236}">
                    <a16:creationId xmlns:a16="http://schemas.microsoft.com/office/drawing/2014/main" id="{5D30EFA1-BC07-6E44-F34A-B6192761C72A}"/>
                  </a:ext>
                </a:extLst>
              </p:cNvPr>
              <p:cNvSpPr/>
              <p:nvPr/>
            </p:nvSpPr>
            <p:spPr>
              <a:xfrm>
                <a:off x="11106516" y="602585"/>
                <a:ext cx="24484" cy="23650"/>
              </a:xfrm>
              <a:custGeom>
                <a:avLst/>
                <a:gdLst>
                  <a:gd name="connsiteX0" fmla="*/ 11825 w 24484"/>
                  <a:gd name="connsiteY0" fmla="*/ 23651 h 23650"/>
                  <a:gd name="connsiteX1" fmla="*/ 12659 w 24484"/>
                  <a:gd name="connsiteY1" fmla="*/ 23651 h 23650"/>
                  <a:gd name="connsiteX2" fmla="*/ 24484 w 24484"/>
                  <a:gd name="connsiteY2" fmla="*/ 11825 h 23650"/>
                  <a:gd name="connsiteX3" fmla="*/ 12659 w 24484"/>
                  <a:gd name="connsiteY3" fmla="*/ 0 h 23650"/>
                  <a:gd name="connsiteX4" fmla="*/ 11825 w 24484"/>
                  <a:gd name="connsiteY4" fmla="*/ 0 h 23650"/>
                  <a:gd name="connsiteX5" fmla="*/ 0 w 24484"/>
                  <a:gd name="connsiteY5" fmla="*/ 11825 h 23650"/>
                  <a:gd name="connsiteX6" fmla="*/ 11825 w 24484"/>
                  <a:gd name="connsiteY6" fmla="*/ 23651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1825" y="23651"/>
                    </a:moveTo>
                    <a:lnTo>
                      <a:pt x="12659" y="23651"/>
                    </a:lnTo>
                    <a:cubicBezTo>
                      <a:pt x="19192" y="23651"/>
                      <a:pt x="24484" y="18354"/>
                      <a:pt x="24484" y="11825"/>
                    </a:cubicBezTo>
                    <a:cubicBezTo>
                      <a:pt x="24484" y="5297"/>
                      <a:pt x="19192" y="0"/>
                      <a:pt x="12659" y="0"/>
                    </a:cubicBezTo>
                    <a:lnTo>
                      <a:pt x="11825" y="0"/>
                    </a:lnTo>
                    <a:cubicBezTo>
                      <a:pt x="5297" y="0"/>
                      <a:pt x="0" y="5297"/>
                      <a:pt x="0" y="11825"/>
                    </a:cubicBezTo>
                    <a:cubicBezTo>
                      <a:pt x="0" y="18354"/>
                      <a:pt x="5292" y="23651"/>
                      <a:pt x="11825" y="23651"/>
                    </a:cubicBezTo>
                    <a:close/>
                  </a:path>
                </a:pathLst>
              </a:custGeom>
              <a:solidFill>
                <a:srgbClr val="CCCCCC"/>
              </a:solidFill>
              <a:ln w="4624" cap="flat">
                <a:noFill/>
                <a:prstDash val="solid"/>
                <a:miter/>
              </a:ln>
            </p:spPr>
            <p:txBody>
              <a:bodyPr anchor="ctr"/>
              <a:lstStyle/>
              <a:p>
                <a:endParaRPr lang="en-US"/>
              </a:p>
            </p:txBody>
          </p:sp>
          <p:sp>
            <p:nvSpPr>
              <p:cNvPr id="235" name="Freeform: Shape 234">
                <a:extLst>
                  <a:ext uri="{FF2B5EF4-FFF2-40B4-BE49-F238E27FC236}">
                    <a16:creationId xmlns:a16="http://schemas.microsoft.com/office/drawing/2014/main" id="{06433262-0161-7899-3CBF-188729FC66F9}"/>
                  </a:ext>
                </a:extLst>
              </p:cNvPr>
              <p:cNvSpPr/>
              <p:nvPr/>
            </p:nvSpPr>
            <p:spPr>
              <a:xfrm>
                <a:off x="10508824" y="603864"/>
                <a:ext cx="16181" cy="22371"/>
              </a:xfrm>
              <a:custGeom>
                <a:avLst/>
                <a:gdLst>
                  <a:gd name="connsiteX0" fmla="*/ 4209 w 16181"/>
                  <a:gd name="connsiteY0" fmla="*/ 22372 h 22371"/>
                  <a:gd name="connsiteX1" fmla="*/ 16062 w 16181"/>
                  <a:gd name="connsiteY1" fmla="*/ 12334 h 22371"/>
                  <a:gd name="connsiteX2" fmla="*/ 9334 w 16181"/>
                  <a:gd name="connsiteY2" fmla="*/ 4 h 22371"/>
                  <a:gd name="connsiteX3" fmla="*/ 9270 w 16181"/>
                  <a:gd name="connsiteY3" fmla="*/ 27 h 22371"/>
                  <a:gd name="connsiteX4" fmla="*/ 5 w 16181"/>
                  <a:gd name="connsiteY4" fmla="*/ 21677 h 22371"/>
                  <a:gd name="connsiteX5" fmla="*/ 37 w 16181"/>
                  <a:gd name="connsiteY5" fmla="*/ 21747 h 22371"/>
                  <a:gd name="connsiteX6" fmla="*/ 3630 w 16181"/>
                  <a:gd name="connsiteY6" fmla="*/ 22367 h 22371"/>
                  <a:gd name="connsiteX7" fmla="*/ 4209 w 16181"/>
                  <a:gd name="connsiteY7" fmla="*/ 22367 h 2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81" h="22371">
                    <a:moveTo>
                      <a:pt x="4209" y="22372"/>
                    </a:moveTo>
                    <a:cubicBezTo>
                      <a:pt x="10080" y="22372"/>
                      <a:pt x="15247" y="18154"/>
                      <a:pt x="16062" y="12334"/>
                    </a:cubicBezTo>
                    <a:cubicBezTo>
                      <a:pt x="16826" y="6893"/>
                      <a:pt x="13840" y="2073"/>
                      <a:pt x="9334" y="4"/>
                    </a:cubicBezTo>
                    <a:cubicBezTo>
                      <a:pt x="9311" y="-6"/>
                      <a:pt x="9279" y="4"/>
                      <a:pt x="9270" y="27"/>
                    </a:cubicBezTo>
                    <a:cubicBezTo>
                      <a:pt x="6024" y="7162"/>
                      <a:pt x="2950" y="14385"/>
                      <a:pt x="5" y="21677"/>
                    </a:cubicBezTo>
                    <a:cubicBezTo>
                      <a:pt x="-9" y="21705"/>
                      <a:pt x="9" y="21737"/>
                      <a:pt x="37" y="21747"/>
                    </a:cubicBezTo>
                    <a:cubicBezTo>
                      <a:pt x="1176" y="22117"/>
                      <a:pt x="2371" y="22367"/>
                      <a:pt x="3630" y="22367"/>
                    </a:cubicBezTo>
                    <a:lnTo>
                      <a:pt x="4209" y="22367"/>
                    </a:lnTo>
                    <a:close/>
                  </a:path>
                </a:pathLst>
              </a:custGeom>
              <a:solidFill>
                <a:srgbClr val="CCCCCC"/>
              </a:solidFill>
              <a:ln w="4624" cap="flat">
                <a:noFill/>
                <a:prstDash val="solid"/>
                <a:miter/>
              </a:ln>
            </p:spPr>
            <p:txBody>
              <a:bodyPr anchor="ctr"/>
              <a:lstStyle/>
              <a:p>
                <a:endParaRPr lang="en-US"/>
              </a:p>
            </p:txBody>
          </p:sp>
          <p:sp>
            <p:nvSpPr>
              <p:cNvPr id="236" name="Freeform: Shape 235">
                <a:extLst>
                  <a:ext uri="{FF2B5EF4-FFF2-40B4-BE49-F238E27FC236}">
                    <a16:creationId xmlns:a16="http://schemas.microsoft.com/office/drawing/2014/main" id="{974CECA4-9AD2-0381-A194-D0A41561E693}"/>
                  </a:ext>
                </a:extLst>
              </p:cNvPr>
              <p:cNvSpPr/>
              <p:nvPr/>
            </p:nvSpPr>
            <p:spPr>
              <a:xfrm>
                <a:off x="11258014"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37" name="Freeform: Shape 236">
                <a:extLst>
                  <a:ext uri="{FF2B5EF4-FFF2-40B4-BE49-F238E27FC236}">
                    <a16:creationId xmlns:a16="http://schemas.microsoft.com/office/drawing/2014/main" id="{4FBBBA2F-BF71-379B-2CA7-310191537ABA}"/>
                  </a:ext>
                </a:extLst>
              </p:cNvPr>
              <p:cNvSpPr/>
              <p:nvPr/>
            </p:nvSpPr>
            <p:spPr>
              <a:xfrm>
                <a:off x="10614141"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87" y="23651"/>
                      <a:pt x="24484" y="18354"/>
                      <a:pt x="24484" y="11825"/>
                    </a:cubicBezTo>
                    <a:cubicBezTo>
                      <a:pt x="24484" y="5297"/>
                      <a:pt x="19192" y="0"/>
                      <a:pt x="12659" y="0"/>
                    </a:cubicBezTo>
                    <a:close/>
                  </a:path>
                </a:pathLst>
              </a:custGeom>
              <a:solidFill>
                <a:srgbClr val="CCCCCC"/>
              </a:solidFill>
              <a:ln w="4624" cap="flat">
                <a:noFill/>
                <a:prstDash val="solid"/>
                <a:miter/>
              </a:ln>
            </p:spPr>
            <p:txBody>
              <a:bodyPr anchor="ctr"/>
              <a:lstStyle/>
              <a:p>
                <a:endParaRPr lang="en-US"/>
              </a:p>
            </p:txBody>
          </p:sp>
          <p:sp>
            <p:nvSpPr>
              <p:cNvPr id="238" name="Freeform: Shape 237">
                <a:extLst>
                  <a:ext uri="{FF2B5EF4-FFF2-40B4-BE49-F238E27FC236}">
                    <a16:creationId xmlns:a16="http://schemas.microsoft.com/office/drawing/2014/main" id="{7DA222B8-4F45-8BF7-8DEC-DF866DDD5C45}"/>
                  </a:ext>
                </a:extLst>
              </p:cNvPr>
              <p:cNvSpPr/>
              <p:nvPr/>
            </p:nvSpPr>
            <p:spPr>
              <a:xfrm>
                <a:off x="11182265"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39" name="Freeform: Shape 238">
                <a:extLst>
                  <a:ext uri="{FF2B5EF4-FFF2-40B4-BE49-F238E27FC236}">
                    <a16:creationId xmlns:a16="http://schemas.microsoft.com/office/drawing/2014/main" id="{C2080736-754D-8792-6D9C-204DED0A7376}"/>
                  </a:ext>
                </a:extLst>
              </p:cNvPr>
              <p:cNvSpPr/>
              <p:nvPr/>
            </p:nvSpPr>
            <p:spPr>
              <a:xfrm>
                <a:off x="11409513"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40" name="Freeform: Shape 239">
                <a:extLst>
                  <a:ext uri="{FF2B5EF4-FFF2-40B4-BE49-F238E27FC236}">
                    <a16:creationId xmlns:a16="http://schemas.microsoft.com/office/drawing/2014/main" id="{C83E23E3-C6A3-DDCC-3D9D-3D37FA049C23}"/>
                  </a:ext>
                </a:extLst>
              </p:cNvPr>
              <p:cNvSpPr/>
              <p:nvPr/>
            </p:nvSpPr>
            <p:spPr>
              <a:xfrm>
                <a:off x="11333759"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92" y="0"/>
                      <a:pt x="12659" y="0"/>
                    </a:cubicBezTo>
                    <a:close/>
                  </a:path>
                </a:pathLst>
              </a:custGeom>
              <a:solidFill>
                <a:srgbClr val="CCCCCC"/>
              </a:solidFill>
              <a:ln w="4624" cap="flat">
                <a:noFill/>
                <a:prstDash val="solid"/>
                <a:miter/>
              </a:ln>
            </p:spPr>
            <p:txBody>
              <a:bodyPr anchor="ctr"/>
              <a:lstStyle/>
              <a:p>
                <a:endParaRPr lang="en-US"/>
              </a:p>
            </p:txBody>
          </p:sp>
          <p:sp>
            <p:nvSpPr>
              <p:cNvPr id="241" name="Freeform: Shape 240">
                <a:extLst>
                  <a:ext uri="{FF2B5EF4-FFF2-40B4-BE49-F238E27FC236}">
                    <a16:creationId xmlns:a16="http://schemas.microsoft.com/office/drawing/2014/main" id="{261E3A0C-316B-9BD5-0E2E-A15CF5B4D78A}"/>
                  </a:ext>
                </a:extLst>
              </p:cNvPr>
              <p:cNvSpPr/>
              <p:nvPr/>
            </p:nvSpPr>
            <p:spPr>
              <a:xfrm>
                <a:off x="10576271"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87"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42" name="Freeform: Shape 241">
                <a:extLst>
                  <a:ext uri="{FF2B5EF4-FFF2-40B4-BE49-F238E27FC236}">
                    <a16:creationId xmlns:a16="http://schemas.microsoft.com/office/drawing/2014/main" id="{6CD2F943-95E9-1CF8-56E0-C75708E5D998}"/>
                  </a:ext>
                </a:extLst>
              </p:cNvPr>
              <p:cNvSpPr/>
              <p:nvPr/>
            </p:nvSpPr>
            <p:spPr>
              <a:xfrm>
                <a:off x="10652021"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87"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43" name="Freeform: Shape 242">
                <a:extLst>
                  <a:ext uri="{FF2B5EF4-FFF2-40B4-BE49-F238E27FC236}">
                    <a16:creationId xmlns:a16="http://schemas.microsoft.com/office/drawing/2014/main" id="{37B85272-3AC6-9FE3-8009-360FD46EC62D}"/>
                  </a:ext>
                </a:extLst>
              </p:cNvPr>
              <p:cNvSpPr/>
              <p:nvPr/>
            </p:nvSpPr>
            <p:spPr>
              <a:xfrm>
                <a:off x="11220135"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92" y="0"/>
                      <a:pt x="12659" y="0"/>
                    </a:cubicBezTo>
                    <a:close/>
                  </a:path>
                </a:pathLst>
              </a:custGeom>
              <a:solidFill>
                <a:srgbClr val="CCCCCC"/>
              </a:solidFill>
              <a:ln w="4624" cap="flat">
                <a:noFill/>
                <a:prstDash val="solid"/>
                <a:miter/>
              </a:ln>
            </p:spPr>
            <p:txBody>
              <a:bodyPr anchor="ctr"/>
              <a:lstStyle/>
              <a:p>
                <a:endParaRPr lang="en-US"/>
              </a:p>
            </p:txBody>
          </p:sp>
          <p:sp>
            <p:nvSpPr>
              <p:cNvPr id="244" name="Freeform: Shape 243">
                <a:extLst>
                  <a:ext uri="{FF2B5EF4-FFF2-40B4-BE49-F238E27FC236}">
                    <a16:creationId xmlns:a16="http://schemas.microsoft.com/office/drawing/2014/main" id="{1C126DC7-46B2-BE31-94A5-F2D4B2D5F4A9}"/>
                  </a:ext>
                </a:extLst>
              </p:cNvPr>
              <p:cNvSpPr/>
              <p:nvPr/>
            </p:nvSpPr>
            <p:spPr>
              <a:xfrm>
                <a:off x="10917138"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92" y="0"/>
                      <a:pt x="12659" y="0"/>
                    </a:cubicBezTo>
                    <a:close/>
                  </a:path>
                </a:pathLst>
              </a:custGeom>
              <a:solidFill>
                <a:srgbClr val="CCCCCC"/>
              </a:solidFill>
              <a:ln w="4624" cap="flat">
                <a:noFill/>
                <a:prstDash val="solid"/>
                <a:miter/>
              </a:ln>
            </p:spPr>
            <p:txBody>
              <a:bodyPr anchor="ctr"/>
              <a:lstStyle/>
              <a:p>
                <a:endParaRPr lang="en-US"/>
              </a:p>
            </p:txBody>
          </p:sp>
          <p:sp>
            <p:nvSpPr>
              <p:cNvPr id="245" name="Freeform: Shape 244">
                <a:extLst>
                  <a:ext uri="{FF2B5EF4-FFF2-40B4-BE49-F238E27FC236}">
                    <a16:creationId xmlns:a16="http://schemas.microsoft.com/office/drawing/2014/main" id="{CBDFDBFB-67DA-4ACE-3B66-2E3B1DC40913}"/>
                  </a:ext>
                </a:extLst>
              </p:cNvPr>
              <p:cNvSpPr/>
              <p:nvPr/>
            </p:nvSpPr>
            <p:spPr>
              <a:xfrm>
                <a:off x="11485262"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46" name="Freeform: Shape 245">
                <a:extLst>
                  <a:ext uri="{FF2B5EF4-FFF2-40B4-BE49-F238E27FC236}">
                    <a16:creationId xmlns:a16="http://schemas.microsoft.com/office/drawing/2014/main" id="{0402F3FA-8D03-26B5-7EB6-9F93DCE21454}"/>
                  </a:ext>
                </a:extLst>
              </p:cNvPr>
              <p:cNvSpPr/>
              <p:nvPr/>
            </p:nvSpPr>
            <p:spPr>
              <a:xfrm>
                <a:off x="11295889"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47" name="Freeform: Shape 246">
                <a:extLst>
                  <a:ext uri="{FF2B5EF4-FFF2-40B4-BE49-F238E27FC236}">
                    <a16:creationId xmlns:a16="http://schemas.microsoft.com/office/drawing/2014/main" id="{AEDAC6C3-259E-4446-9DAB-1AB6AA295E36}"/>
                  </a:ext>
                </a:extLst>
              </p:cNvPr>
              <p:cNvSpPr/>
              <p:nvPr/>
            </p:nvSpPr>
            <p:spPr>
              <a:xfrm>
                <a:off x="10879268"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48" name="Freeform: Shape 247">
                <a:extLst>
                  <a:ext uri="{FF2B5EF4-FFF2-40B4-BE49-F238E27FC236}">
                    <a16:creationId xmlns:a16="http://schemas.microsoft.com/office/drawing/2014/main" id="{5ECEF3BA-0714-4A95-73B6-5E19EB6832B0}"/>
                  </a:ext>
                </a:extLst>
              </p:cNvPr>
              <p:cNvSpPr/>
              <p:nvPr/>
            </p:nvSpPr>
            <p:spPr>
              <a:xfrm>
                <a:off x="10841394"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49" name="Freeform: Shape 248">
                <a:extLst>
                  <a:ext uri="{FF2B5EF4-FFF2-40B4-BE49-F238E27FC236}">
                    <a16:creationId xmlns:a16="http://schemas.microsoft.com/office/drawing/2014/main" id="{E5328433-8FD0-A4DD-272E-85AA23672CD5}"/>
                  </a:ext>
                </a:extLst>
              </p:cNvPr>
              <p:cNvSpPr/>
              <p:nvPr/>
            </p:nvSpPr>
            <p:spPr>
              <a:xfrm>
                <a:off x="11030762"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92" y="0"/>
                      <a:pt x="12659" y="0"/>
                    </a:cubicBezTo>
                    <a:close/>
                  </a:path>
                </a:pathLst>
              </a:custGeom>
              <a:solidFill>
                <a:srgbClr val="CCCCCC"/>
              </a:solidFill>
              <a:ln w="4624" cap="flat">
                <a:noFill/>
                <a:prstDash val="solid"/>
                <a:miter/>
              </a:ln>
            </p:spPr>
            <p:txBody>
              <a:bodyPr anchor="ctr"/>
              <a:lstStyle/>
              <a:p>
                <a:endParaRPr lang="en-US"/>
              </a:p>
            </p:txBody>
          </p:sp>
          <p:sp>
            <p:nvSpPr>
              <p:cNvPr id="250" name="Freeform: Shape 249">
                <a:extLst>
                  <a:ext uri="{FF2B5EF4-FFF2-40B4-BE49-F238E27FC236}">
                    <a16:creationId xmlns:a16="http://schemas.microsoft.com/office/drawing/2014/main" id="{C6C86F51-BC2E-43AD-DE38-A7F43BA428F6}"/>
                  </a:ext>
                </a:extLst>
              </p:cNvPr>
              <p:cNvSpPr/>
              <p:nvPr/>
            </p:nvSpPr>
            <p:spPr>
              <a:xfrm>
                <a:off x="10727765"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92" y="0"/>
                      <a:pt x="12659" y="0"/>
                    </a:cubicBezTo>
                    <a:close/>
                  </a:path>
                </a:pathLst>
              </a:custGeom>
              <a:solidFill>
                <a:srgbClr val="CCCCCC"/>
              </a:solidFill>
              <a:ln w="4624" cap="flat">
                <a:noFill/>
                <a:prstDash val="solid"/>
                <a:miter/>
              </a:ln>
            </p:spPr>
            <p:txBody>
              <a:bodyPr anchor="ctr"/>
              <a:lstStyle/>
              <a:p>
                <a:endParaRPr lang="en-US"/>
              </a:p>
            </p:txBody>
          </p:sp>
          <p:sp>
            <p:nvSpPr>
              <p:cNvPr id="251" name="Freeform: Shape 250">
                <a:extLst>
                  <a:ext uri="{FF2B5EF4-FFF2-40B4-BE49-F238E27FC236}">
                    <a16:creationId xmlns:a16="http://schemas.microsoft.com/office/drawing/2014/main" id="{7AE57D10-F238-D012-ED1E-75A80AB75045}"/>
                  </a:ext>
                </a:extLst>
              </p:cNvPr>
              <p:cNvSpPr/>
              <p:nvPr/>
            </p:nvSpPr>
            <p:spPr>
              <a:xfrm>
                <a:off x="11447382"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92" y="0"/>
                      <a:pt x="12659" y="0"/>
                    </a:cubicBezTo>
                    <a:close/>
                  </a:path>
                </a:pathLst>
              </a:custGeom>
              <a:solidFill>
                <a:srgbClr val="CCCCCC"/>
              </a:solidFill>
              <a:ln w="4624" cap="flat">
                <a:noFill/>
                <a:prstDash val="solid"/>
                <a:miter/>
              </a:ln>
            </p:spPr>
            <p:txBody>
              <a:bodyPr anchor="ctr"/>
              <a:lstStyle/>
              <a:p>
                <a:endParaRPr lang="en-US"/>
              </a:p>
            </p:txBody>
          </p:sp>
          <p:sp>
            <p:nvSpPr>
              <p:cNvPr id="252" name="Freeform: Shape 251">
                <a:extLst>
                  <a:ext uri="{FF2B5EF4-FFF2-40B4-BE49-F238E27FC236}">
                    <a16:creationId xmlns:a16="http://schemas.microsoft.com/office/drawing/2014/main" id="{0B8456DE-37CA-401E-5201-8E9C75055A76}"/>
                  </a:ext>
                </a:extLst>
              </p:cNvPr>
              <p:cNvSpPr/>
              <p:nvPr/>
            </p:nvSpPr>
            <p:spPr>
              <a:xfrm>
                <a:off x="10538397"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87"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53" name="Freeform: Shape 252">
                <a:extLst>
                  <a:ext uri="{FF2B5EF4-FFF2-40B4-BE49-F238E27FC236}">
                    <a16:creationId xmlns:a16="http://schemas.microsoft.com/office/drawing/2014/main" id="{F53EEF01-5388-1261-08E3-83A6670B1F2E}"/>
                  </a:ext>
                </a:extLst>
              </p:cNvPr>
              <p:cNvSpPr/>
              <p:nvPr/>
            </p:nvSpPr>
            <p:spPr>
              <a:xfrm>
                <a:off x="10765644"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54" name="Freeform: Shape 253">
                <a:extLst>
                  <a:ext uri="{FF2B5EF4-FFF2-40B4-BE49-F238E27FC236}">
                    <a16:creationId xmlns:a16="http://schemas.microsoft.com/office/drawing/2014/main" id="{BB6ED8FA-26BB-30ED-D8E0-606B93DE0BF0}"/>
                  </a:ext>
                </a:extLst>
              </p:cNvPr>
              <p:cNvSpPr/>
              <p:nvPr/>
            </p:nvSpPr>
            <p:spPr>
              <a:xfrm>
                <a:off x="11068641"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55" name="Freeform: Shape 254">
                <a:extLst>
                  <a:ext uri="{FF2B5EF4-FFF2-40B4-BE49-F238E27FC236}">
                    <a16:creationId xmlns:a16="http://schemas.microsoft.com/office/drawing/2014/main" id="{74E28890-5D25-16AD-BC6C-200DC16EF828}"/>
                  </a:ext>
                </a:extLst>
              </p:cNvPr>
              <p:cNvSpPr/>
              <p:nvPr/>
            </p:nvSpPr>
            <p:spPr>
              <a:xfrm>
                <a:off x="10689895"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87"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56" name="Freeform: Shape 255">
                <a:extLst>
                  <a:ext uri="{FF2B5EF4-FFF2-40B4-BE49-F238E27FC236}">
                    <a16:creationId xmlns:a16="http://schemas.microsoft.com/office/drawing/2014/main" id="{3A568699-AB4B-FC7D-D965-742CC6639F32}"/>
                  </a:ext>
                </a:extLst>
              </p:cNvPr>
              <p:cNvSpPr/>
              <p:nvPr/>
            </p:nvSpPr>
            <p:spPr>
              <a:xfrm>
                <a:off x="10803514"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92" y="0"/>
                      <a:pt x="12659" y="0"/>
                    </a:cubicBezTo>
                    <a:close/>
                  </a:path>
                </a:pathLst>
              </a:custGeom>
              <a:solidFill>
                <a:srgbClr val="CCCCCC"/>
              </a:solidFill>
              <a:ln w="4624" cap="flat">
                <a:noFill/>
                <a:prstDash val="solid"/>
                <a:miter/>
              </a:ln>
            </p:spPr>
            <p:txBody>
              <a:bodyPr anchor="ctr"/>
              <a:lstStyle/>
              <a:p>
                <a:endParaRPr lang="en-US"/>
              </a:p>
            </p:txBody>
          </p:sp>
          <p:sp>
            <p:nvSpPr>
              <p:cNvPr id="257" name="Freeform: Shape 256">
                <a:extLst>
                  <a:ext uri="{FF2B5EF4-FFF2-40B4-BE49-F238E27FC236}">
                    <a16:creationId xmlns:a16="http://schemas.microsoft.com/office/drawing/2014/main" id="{674AF769-9C2F-0333-7E4D-C4B25E058FB0}"/>
                  </a:ext>
                </a:extLst>
              </p:cNvPr>
              <p:cNvSpPr/>
              <p:nvPr/>
            </p:nvSpPr>
            <p:spPr>
              <a:xfrm>
                <a:off x="11144386"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92" y="0"/>
                      <a:pt x="12659" y="0"/>
                    </a:cubicBezTo>
                    <a:close/>
                  </a:path>
                </a:pathLst>
              </a:custGeom>
              <a:solidFill>
                <a:srgbClr val="CCCCCC"/>
              </a:solidFill>
              <a:ln w="4624" cap="flat">
                <a:noFill/>
                <a:prstDash val="solid"/>
                <a:miter/>
              </a:ln>
            </p:spPr>
            <p:txBody>
              <a:bodyPr anchor="ctr"/>
              <a:lstStyle/>
              <a:p>
                <a:endParaRPr lang="en-US"/>
              </a:p>
            </p:txBody>
          </p:sp>
          <p:sp>
            <p:nvSpPr>
              <p:cNvPr id="258" name="Freeform: Shape 257">
                <a:extLst>
                  <a:ext uri="{FF2B5EF4-FFF2-40B4-BE49-F238E27FC236}">
                    <a16:creationId xmlns:a16="http://schemas.microsoft.com/office/drawing/2014/main" id="{C8873319-CF5C-4C99-D131-04ED9EA9D66D}"/>
                  </a:ext>
                </a:extLst>
              </p:cNvPr>
              <p:cNvSpPr/>
              <p:nvPr/>
            </p:nvSpPr>
            <p:spPr>
              <a:xfrm>
                <a:off x="10992892"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59" name="Freeform: Shape 258">
                <a:extLst>
                  <a:ext uri="{FF2B5EF4-FFF2-40B4-BE49-F238E27FC236}">
                    <a16:creationId xmlns:a16="http://schemas.microsoft.com/office/drawing/2014/main" id="{B9FF7EBC-600D-E0FC-7CED-1FF6AABE1424}"/>
                  </a:ext>
                </a:extLst>
              </p:cNvPr>
              <p:cNvSpPr/>
              <p:nvPr/>
            </p:nvSpPr>
            <p:spPr>
              <a:xfrm>
                <a:off x="11523134" y="603867"/>
                <a:ext cx="16180" cy="22369"/>
              </a:xfrm>
              <a:custGeom>
                <a:avLst/>
                <a:gdLst>
                  <a:gd name="connsiteX0" fmla="*/ 118 w 16180"/>
                  <a:gd name="connsiteY0" fmla="*/ 12336 h 22369"/>
                  <a:gd name="connsiteX1" fmla="*/ 11971 w 16180"/>
                  <a:gd name="connsiteY1" fmla="*/ 22369 h 22369"/>
                  <a:gd name="connsiteX2" fmla="*/ 12550 w 16180"/>
                  <a:gd name="connsiteY2" fmla="*/ 22369 h 22369"/>
                  <a:gd name="connsiteX3" fmla="*/ 16143 w 16180"/>
                  <a:gd name="connsiteY3" fmla="*/ 21749 h 22369"/>
                  <a:gd name="connsiteX4" fmla="*/ 16175 w 16180"/>
                  <a:gd name="connsiteY4" fmla="*/ 21679 h 22369"/>
                  <a:gd name="connsiteX5" fmla="*/ 6910 w 16180"/>
                  <a:gd name="connsiteY5" fmla="*/ 29 h 22369"/>
                  <a:gd name="connsiteX6" fmla="*/ 6846 w 16180"/>
                  <a:gd name="connsiteY6" fmla="*/ 6 h 22369"/>
                  <a:gd name="connsiteX7" fmla="*/ 118 w 16180"/>
                  <a:gd name="connsiteY7" fmla="*/ 12336 h 2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80" h="22369">
                    <a:moveTo>
                      <a:pt x="118" y="12336"/>
                    </a:moveTo>
                    <a:cubicBezTo>
                      <a:pt x="933" y="18151"/>
                      <a:pt x="6100" y="22369"/>
                      <a:pt x="11971" y="22369"/>
                    </a:cubicBezTo>
                    <a:lnTo>
                      <a:pt x="12550" y="22369"/>
                    </a:lnTo>
                    <a:cubicBezTo>
                      <a:pt x="13814" y="22369"/>
                      <a:pt x="15004" y="22119"/>
                      <a:pt x="16143" y="21749"/>
                    </a:cubicBezTo>
                    <a:cubicBezTo>
                      <a:pt x="16171" y="21739"/>
                      <a:pt x="16189" y="21707"/>
                      <a:pt x="16175" y="21679"/>
                    </a:cubicBezTo>
                    <a:cubicBezTo>
                      <a:pt x="13231" y="14387"/>
                      <a:pt x="10156" y="7164"/>
                      <a:pt x="6910" y="29"/>
                    </a:cubicBezTo>
                    <a:cubicBezTo>
                      <a:pt x="6901" y="6"/>
                      <a:pt x="6869" y="-8"/>
                      <a:pt x="6846" y="6"/>
                    </a:cubicBezTo>
                    <a:cubicBezTo>
                      <a:pt x="2341" y="2075"/>
                      <a:pt x="-641" y="6895"/>
                      <a:pt x="118" y="12336"/>
                    </a:cubicBezTo>
                    <a:close/>
                  </a:path>
                </a:pathLst>
              </a:custGeom>
              <a:solidFill>
                <a:srgbClr val="CCCCCC"/>
              </a:solidFill>
              <a:ln w="4624" cap="flat">
                <a:noFill/>
                <a:prstDash val="solid"/>
                <a:miter/>
              </a:ln>
            </p:spPr>
            <p:txBody>
              <a:bodyPr anchor="ctr"/>
              <a:lstStyle/>
              <a:p>
                <a:endParaRPr lang="en-US"/>
              </a:p>
            </p:txBody>
          </p:sp>
          <p:sp>
            <p:nvSpPr>
              <p:cNvPr id="260" name="Freeform: Shape 259">
                <a:extLst>
                  <a:ext uri="{FF2B5EF4-FFF2-40B4-BE49-F238E27FC236}">
                    <a16:creationId xmlns:a16="http://schemas.microsoft.com/office/drawing/2014/main" id="{9F502682-EA94-16E2-6983-1C6B854EB3AE}"/>
                  </a:ext>
                </a:extLst>
              </p:cNvPr>
              <p:cNvSpPr/>
              <p:nvPr/>
            </p:nvSpPr>
            <p:spPr>
              <a:xfrm>
                <a:off x="11371638"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61" name="Freeform: Shape 260">
                <a:extLst>
                  <a:ext uri="{FF2B5EF4-FFF2-40B4-BE49-F238E27FC236}">
                    <a16:creationId xmlns:a16="http://schemas.microsoft.com/office/drawing/2014/main" id="{FEABC165-09B4-2B2C-1B73-E8F1BC83ACEA}"/>
                  </a:ext>
                </a:extLst>
              </p:cNvPr>
              <p:cNvSpPr/>
              <p:nvPr/>
            </p:nvSpPr>
            <p:spPr>
              <a:xfrm>
                <a:off x="10841583"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62" name="Freeform: Shape 261">
                <a:extLst>
                  <a:ext uri="{FF2B5EF4-FFF2-40B4-BE49-F238E27FC236}">
                    <a16:creationId xmlns:a16="http://schemas.microsoft.com/office/drawing/2014/main" id="{A0A1A241-D56C-6A27-0BA8-A9AC625B3314}"/>
                  </a:ext>
                </a:extLst>
              </p:cNvPr>
              <p:cNvSpPr/>
              <p:nvPr/>
            </p:nvSpPr>
            <p:spPr>
              <a:xfrm>
                <a:off x="10614331"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9" y="5209"/>
                      <a:pt x="18900" y="0"/>
                      <a:pt x="12469" y="0"/>
                    </a:cubicBezTo>
                    <a:close/>
                  </a:path>
                </a:pathLst>
              </a:custGeom>
              <a:solidFill>
                <a:srgbClr val="CCCCCC"/>
              </a:solidFill>
              <a:ln w="4624" cap="flat">
                <a:noFill/>
                <a:prstDash val="solid"/>
                <a:miter/>
              </a:ln>
            </p:spPr>
            <p:txBody>
              <a:bodyPr anchor="ctr"/>
              <a:lstStyle/>
              <a:p>
                <a:endParaRPr lang="en-US"/>
              </a:p>
            </p:txBody>
          </p:sp>
          <p:sp>
            <p:nvSpPr>
              <p:cNvPr id="263" name="Freeform: Shape 262">
                <a:extLst>
                  <a:ext uri="{FF2B5EF4-FFF2-40B4-BE49-F238E27FC236}">
                    <a16:creationId xmlns:a16="http://schemas.microsoft.com/office/drawing/2014/main" id="{F012DF66-DFC7-5C7A-82BF-FCEEC1188147}"/>
                  </a:ext>
                </a:extLst>
              </p:cNvPr>
              <p:cNvSpPr/>
              <p:nvPr/>
            </p:nvSpPr>
            <p:spPr>
              <a:xfrm>
                <a:off x="10500926" y="632112"/>
                <a:ext cx="23890" cy="23275"/>
              </a:xfrm>
              <a:custGeom>
                <a:avLst/>
                <a:gdLst>
                  <a:gd name="connsiteX0" fmla="*/ 11421 w 23890"/>
                  <a:gd name="connsiteY0" fmla="*/ 23276 h 23275"/>
                  <a:gd name="connsiteX1" fmla="*/ 11588 w 23890"/>
                  <a:gd name="connsiteY1" fmla="*/ 23276 h 23275"/>
                  <a:gd name="connsiteX2" fmla="*/ 23830 w 23890"/>
                  <a:gd name="connsiteY2" fmla="*/ 12839 h 23275"/>
                  <a:gd name="connsiteX3" fmla="*/ 12255 w 23890"/>
                  <a:gd name="connsiteY3" fmla="*/ 0 h 23275"/>
                  <a:gd name="connsiteX4" fmla="*/ 11421 w 23890"/>
                  <a:gd name="connsiteY4" fmla="*/ 0 h 23275"/>
                  <a:gd name="connsiteX5" fmla="*/ 4166 w 23890"/>
                  <a:gd name="connsiteY5" fmla="*/ 2607 h 23275"/>
                  <a:gd name="connsiteX6" fmla="*/ 4147 w 23890"/>
                  <a:gd name="connsiteY6" fmla="*/ 2630 h 23275"/>
                  <a:gd name="connsiteX7" fmla="*/ 3 w 23890"/>
                  <a:gd name="connsiteY7" fmla="*/ 13784 h 23275"/>
                  <a:gd name="connsiteX8" fmla="*/ 3 w 23890"/>
                  <a:gd name="connsiteY8" fmla="*/ 13812 h 23275"/>
                  <a:gd name="connsiteX9" fmla="*/ 11421 w 23890"/>
                  <a:gd name="connsiteY9" fmla="*/ 23276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90" h="23275">
                    <a:moveTo>
                      <a:pt x="11421" y="23276"/>
                    </a:moveTo>
                    <a:lnTo>
                      <a:pt x="11588" y="23276"/>
                    </a:lnTo>
                    <a:cubicBezTo>
                      <a:pt x="17677" y="23276"/>
                      <a:pt x="23224" y="18896"/>
                      <a:pt x="23830" y="12839"/>
                    </a:cubicBezTo>
                    <a:cubicBezTo>
                      <a:pt x="24529" y="5871"/>
                      <a:pt x="19075" y="0"/>
                      <a:pt x="12255" y="0"/>
                    </a:cubicBezTo>
                    <a:lnTo>
                      <a:pt x="11421" y="0"/>
                    </a:lnTo>
                    <a:cubicBezTo>
                      <a:pt x="8662" y="0"/>
                      <a:pt x="6162" y="1000"/>
                      <a:pt x="4166" y="2607"/>
                    </a:cubicBezTo>
                    <a:cubicBezTo>
                      <a:pt x="4157" y="2611"/>
                      <a:pt x="4152" y="2621"/>
                      <a:pt x="4147" y="2630"/>
                    </a:cubicBezTo>
                    <a:cubicBezTo>
                      <a:pt x="2731" y="6329"/>
                      <a:pt x="1346" y="10047"/>
                      <a:pt x="3" y="13784"/>
                    </a:cubicBezTo>
                    <a:cubicBezTo>
                      <a:pt x="-1" y="13793"/>
                      <a:pt x="-1" y="13802"/>
                      <a:pt x="3" y="13812"/>
                    </a:cubicBezTo>
                    <a:cubicBezTo>
                      <a:pt x="1022" y="19197"/>
                      <a:pt x="5740" y="23276"/>
                      <a:pt x="11421" y="23276"/>
                    </a:cubicBezTo>
                    <a:close/>
                  </a:path>
                </a:pathLst>
              </a:custGeom>
              <a:solidFill>
                <a:srgbClr val="CCCCCC"/>
              </a:solidFill>
              <a:ln w="4624" cap="flat">
                <a:noFill/>
                <a:prstDash val="solid"/>
                <a:miter/>
              </a:ln>
            </p:spPr>
            <p:txBody>
              <a:bodyPr anchor="ctr"/>
              <a:lstStyle/>
              <a:p>
                <a:endParaRPr lang="en-US"/>
              </a:p>
            </p:txBody>
          </p:sp>
          <p:sp>
            <p:nvSpPr>
              <p:cNvPr id="264" name="Freeform: Shape 263">
                <a:extLst>
                  <a:ext uri="{FF2B5EF4-FFF2-40B4-BE49-F238E27FC236}">
                    <a16:creationId xmlns:a16="http://schemas.microsoft.com/office/drawing/2014/main" id="{E0CAB85B-1786-800E-66C8-52F49B4D0393}"/>
                  </a:ext>
                </a:extLst>
              </p:cNvPr>
              <p:cNvSpPr/>
              <p:nvPr/>
            </p:nvSpPr>
            <p:spPr>
              <a:xfrm>
                <a:off x="10690085"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65" name="Freeform: Shape 264">
                <a:extLst>
                  <a:ext uri="{FF2B5EF4-FFF2-40B4-BE49-F238E27FC236}">
                    <a16:creationId xmlns:a16="http://schemas.microsoft.com/office/drawing/2014/main" id="{7252C4C0-5ED3-966B-10D5-BA29EEBAC0C0}"/>
                  </a:ext>
                </a:extLst>
              </p:cNvPr>
              <p:cNvSpPr/>
              <p:nvPr/>
            </p:nvSpPr>
            <p:spPr>
              <a:xfrm>
                <a:off x="10993082"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66" name="Freeform: Shape 265">
                <a:extLst>
                  <a:ext uri="{FF2B5EF4-FFF2-40B4-BE49-F238E27FC236}">
                    <a16:creationId xmlns:a16="http://schemas.microsoft.com/office/drawing/2014/main" id="{D7A921FA-62BF-1599-2512-43E0E0FD5830}"/>
                  </a:ext>
                </a:extLst>
              </p:cNvPr>
              <p:cNvSpPr/>
              <p:nvPr/>
            </p:nvSpPr>
            <p:spPr>
              <a:xfrm>
                <a:off x="10727955"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9" y="5209"/>
                      <a:pt x="18900" y="0"/>
                      <a:pt x="12469" y="0"/>
                    </a:cubicBezTo>
                    <a:close/>
                  </a:path>
                </a:pathLst>
              </a:custGeom>
              <a:solidFill>
                <a:srgbClr val="CCCCCC"/>
              </a:solidFill>
              <a:ln w="4624" cap="flat">
                <a:noFill/>
                <a:prstDash val="solid"/>
                <a:miter/>
              </a:ln>
            </p:spPr>
            <p:txBody>
              <a:bodyPr anchor="ctr"/>
              <a:lstStyle/>
              <a:p>
                <a:endParaRPr lang="en-US"/>
              </a:p>
            </p:txBody>
          </p:sp>
          <p:sp>
            <p:nvSpPr>
              <p:cNvPr id="267" name="Freeform: Shape 266">
                <a:extLst>
                  <a:ext uri="{FF2B5EF4-FFF2-40B4-BE49-F238E27FC236}">
                    <a16:creationId xmlns:a16="http://schemas.microsoft.com/office/drawing/2014/main" id="{9F2C49B9-AC00-CA0D-EC8D-1C8F3D47C0E1}"/>
                  </a:ext>
                </a:extLst>
              </p:cNvPr>
              <p:cNvSpPr/>
              <p:nvPr/>
            </p:nvSpPr>
            <p:spPr>
              <a:xfrm>
                <a:off x="11296079" y="632112"/>
                <a:ext cx="24104" cy="23275"/>
              </a:xfrm>
              <a:custGeom>
                <a:avLst/>
                <a:gdLst>
                  <a:gd name="connsiteX0" fmla="*/ 12469 w 24104"/>
                  <a:gd name="connsiteY0" fmla="*/ 0 h 23275"/>
                  <a:gd name="connsiteX1" fmla="*/ 11635 w 24104"/>
                  <a:gd name="connsiteY1" fmla="*/ 0 h 23275"/>
                  <a:gd name="connsiteX2" fmla="*/ 0 w 24104"/>
                  <a:gd name="connsiteY2" fmla="*/ 11636 h 23275"/>
                  <a:gd name="connsiteX3" fmla="*/ 11635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5" y="0"/>
                    </a:lnTo>
                    <a:cubicBezTo>
                      <a:pt x="5209" y="0"/>
                      <a:pt x="0" y="5209"/>
                      <a:pt x="0" y="11636"/>
                    </a:cubicBezTo>
                    <a:cubicBezTo>
                      <a:pt x="0" y="18062"/>
                      <a:pt x="5209" y="23276"/>
                      <a:pt x="11635"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68" name="Freeform: Shape 267">
                <a:extLst>
                  <a:ext uri="{FF2B5EF4-FFF2-40B4-BE49-F238E27FC236}">
                    <a16:creationId xmlns:a16="http://schemas.microsoft.com/office/drawing/2014/main" id="{45A62A23-9C6C-38E0-B89A-DBD868A177DD}"/>
                  </a:ext>
                </a:extLst>
              </p:cNvPr>
              <p:cNvSpPr/>
              <p:nvPr/>
            </p:nvSpPr>
            <p:spPr>
              <a:xfrm>
                <a:off x="11447572"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9" y="5209"/>
                      <a:pt x="18900" y="0"/>
                      <a:pt x="12469" y="0"/>
                    </a:cubicBezTo>
                    <a:close/>
                  </a:path>
                </a:pathLst>
              </a:custGeom>
              <a:solidFill>
                <a:srgbClr val="CCCCCC"/>
              </a:solidFill>
              <a:ln w="4624" cap="flat">
                <a:noFill/>
                <a:prstDash val="solid"/>
                <a:miter/>
              </a:ln>
            </p:spPr>
            <p:txBody>
              <a:bodyPr anchor="ctr"/>
              <a:lstStyle/>
              <a:p>
                <a:endParaRPr lang="en-US"/>
              </a:p>
            </p:txBody>
          </p:sp>
          <p:sp>
            <p:nvSpPr>
              <p:cNvPr id="269" name="Freeform: Shape 268">
                <a:extLst>
                  <a:ext uri="{FF2B5EF4-FFF2-40B4-BE49-F238E27FC236}">
                    <a16:creationId xmlns:a16="http://schemas.microsoft.com/office/drawing/2014/main" id="{F53DEB5B-1904-4F7E-C427-C8A115F384DB}"/>
                  </a:ext>
                </a:extLst>
              </p:cNvPr>
              <p:cNvSpPr/>
              <p:nvPr/>
            </p:nvSpPr>
            <p:spPr>
              <a:xfrm>
                <a:off x="11182455"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70" name="Freeform: Shape 269">
                <a:extLst>
                  <a:ext uri="{FF2B5EF4-FFF2-40B4-BE49-F238E27FC236}">
                    <a16:creationId xmlns:a16="http://schemas.microsoft.com/office/drawing/2014/main" id="{38EF7E49-23E9-2B85-41CB-C771BB30A6D3}"/>
                  </a:ext>
                </a:extLst>
              </p:cNvPr>
              <p:cNvSpPr/>
              <p:nvPr/>
            </p:nvSpPr>
            <p:spPr>
              <a:xfrm>
                <a:off x="11106706" y="632112"/>
                <a:ext cx="24104" cy="23275"/>
              </a:xfrm>
              <a:custGeom>
                <a:avLst/>
                <a:gdLst>
                  <a:gd name="connsiteX0" fmla="*/ 11636 w 24104"/>
                  <a:gd name="connsiteY0" fmla="*/ 23276 h 23275"/>
                  <a:gd name="connsiteX1" fmla="*/ 12469 w 24104"/>
                  <a:gd name="connsiteY1" fmla="*/ 23276 h 23275"/>
                  <a:gd name="connsiteX2" fmla="*/ 24105 w 24104"/>
                  <a:gd name="connsiteY2" fmla="*/ 11636 h 23275"/>
                  <a:gd name="connsiteX3" fmla="*/ 12469 w 24104"/>
                  <a:gd name="connsiteY3" fmla="*/ 0 h 23275"/>
                  <a:gd name="connsiteX4" fmla="*/ 11636 w 24104"/>
                  <a:gd name="connsiteY4" fmla="*/ 0 h 23275"/>
                  <a:gd name="connsiteX5" fmla="*/ 0 w 24104"/>
                  <a:gd name="connsiteY5" fmla="*/ 11636 h 23275"/>
                  <a:gd name="connsiteX6" fmla="*/ 11636 w 24104"/>
                  <a:gd name="connsiteY6" fmla="*/ 23276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1636" y="23276"/>
                    </a:moveTo>
                    <a:lnTo>
                      <a:pt x="12469" y="23276"/>
                    </a:lnTo>
                    <a:cubicBezTo>
                      <a:pt x="18896" y="23276"/>
                      <a:pt x="24105" y="18067"/>
                      <a:pt x="24105" y="11636"/>
                    </a:cubicBezTo>
                    <a:cubicBezTo>
                      <a:pt x="24105" y="5209"/>
                      <a:pt x="18896" y="0"/>
                      <a:pt x="12469" y="0"/>
                    </a:cubicBezTo>
                    <a:lnTo>
                      <a:pt x="11636" y="0"/>
                    </a:lnTo>
                    <a:cubicBezTo>
                      <a:pt x="5209" y="0"/>
                      <a:pt x="0" y="5209"/>
                      <a:pt x="0" y="11636"/>
                    </a:cubicBezTo>
                    <a:cubicBezTo>
                      <a:pt x="-5" y="18062"/>
                      <a:pt x="5204" y="23276"/>
                      <a:pt x="11636" y="23276"/>
                    </a:cubicBezTo>
                    <a:close/>
                  </a:path>
                </a:pathLst>
              </a:custGeom>
              <a:solidFill>
                <a:srgbClr val="CCCCCC"/>
              </a:solidFill>
              <a:ln w="4624" cap="flat">
                <a:noFill/>
                <a:prstDash val="solid"/>
                <a:miter/>
              </a:ln>
            </p:spPr>
            <p:txBody>
              <a:bodyPr anchor="ctr"/>
              <a:lstStyle/>
              <a:p>
                <a:endParaRPr lang="en-US"/>
              </a:p>
            </p:txBody>
          </p:sp>
          <p:sp>
            <p:nvSpPr>
              <p:cNvPr id="271" name="Freeform: Shape 270">
                <a:extLst>
                  <a:ext uri="{FF2B5EF4-FFF2-40B4-BE49-F238E27FC236}">
                    <a16:creationId xmlns:a16="http://schemas.microsoft.com/office/drawing/2014/main" id="{DC5E96C6-12AA-F6CE-1994-201EA23855A6}"/>
                  </a:ext>
                </a:extLst>
              </p:cNvPr>
              <p:cNvSpPr/>
              <p:nvPr/>
            </p:nvSpPr>
            <p:spPr>
              <a:xfrm>
                <a:off x="11258204"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72" name="Freeform: Shape 271">
                <a:extLst>
                  <a:ext uri="{FF2B5EF4-FFF2-40B4-BE49-F238E27FC236}">
                    <a16:creationId xmlns:a16="http://schemas.microsoft.com/office/drawing/2014/main" id="{E1AE8DBA-52AC-4726-116A-B03C82C910C6}"/>
                  </a:ext>
                </a:extLst>
              </p:cNvPr>
              <p:cNvSpPr/>
              <p:nvPr/>
            </p:nvSpPr>
            <p:spPr>
              <a:xfrm>
                <a:off x="10955207"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73" name="Freeform: Shape 272">
                <a:extLst>
                  <a:ext uri="{FF2B5EF4-FFF2-40B4-BE49-F238E27FC236}">
                    <a16:creationId xmlns:a16="http://schemas.microsoft.com/office/drawing/2014/main" id="{0F4FD540-0A03-FCFD-E6D0-C9F3F6AA3382}"/>
                  </a:ext>
                </a:extLst>
              </p:cNvPr>
              <p:cNvSpPr/>
              <p:nvPr/>
            </p:nvSpPr>
            <p:spPr>
              <a:xfrm>
                <a:off x="11371828"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74" name="Freeform: Shape 273">
                <a:extLst>
                  <a:ext uri="{FF2B5EF4-FFF2-40B4-BE49-F238E27FC236}">
                    <a16:creationId xmlns:a16="http://schemas.microsoft.com/office/drawing/2014/main" id="{60871411-EFCC-3DE4-97A0-3BF6E9D3597D}"/>
                  </a:ext>
                </a:extLst>
              </p:cNvPr>
              <p:cNvSpPr/>
              <p:nvPr/>
            </p:nvSpPr>
            <p:spPr>
              <a:xfrm>
                <a:off x="10652211"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75" name="Freeform: Shape 274">
                <a:extLst>
                  <a:ext uri="{FF2B5EF4-FFF2-40B4-BE49-F238E27FC236}">
                    <a16:creationId xmlns:a16="http://schemas.microsoft.com/office/drawing/2014/main" id="{A9A303AD-FC76-5156-262E-B0B4B3217BA4}"/>
                  </a:ext>
                </a:extLst>
              </p:cNvPr>
              <p:cNvSpPr/>
              <p:nvPr/>
            </p:nvSpPr>
            <p:spPr>
              <a:xfrm>
                <a:off x="10803704"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9" y="5209"/>
                      <a:pt x="18900" y="0"/>
                      <a:pt x="12469" y="0"/>
                    </a:cubicBezTo>
                    <a:close/>
                  </a:path>
                </a:pathLst>
              </a:custGeom>
              <a:solidFill>
                <a:srgbClr val="CCCCCC"/>
              </a:solidFill>
              <a:ln w="4624" cap="flat">
                <a:noFill/>
                <a:prstDash val="solid"/>
                <a:miter/>
              </a:ln>
            </p:spPr>
            <p:txBody>
              <a:bodyPr anchor="ctr"/>
              <a:lstStyle/>
              <a:p>
                <a:endParaRPr lang="en-US"/>
              </a:p>
            </p:txBody>
          </p:sp>
          <p:sp>
            <p:nvSpPr>
              <p:cNvPr id="276" name="Freeform: Shape 275">
                <a:extLst>
                  <a:ext uri="{FF2B5EF4-FFF2-40B4-BE49-F238E27FC236}">
                    <a16:creationId xmlns:a16="http://schemas.microsoft.com/office/drawing/2014/main" id="{8243A5AC-FD2C-D021-BC35-639A9BE3175A}"/>
                  </a:ext>
                </a:extLst>
              </p:cNvPr>
              <p:cNvSpPr/>
              <p:nvPr/>
            </p:nvSpPr>
            <p:spPr>
              <a:xfrm>
                <a:off x="10765834"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77" name="Freeform: Shape 276">
                <a:extLst>
                  <a:ext uri="{FF2B5EF4-FFF2-40B4-BE49-F238E27FC236}">
                    <a16:creationId xmlns:a16="http://schemas.microsoft.com/office/drawing/2014/main" id="{E5857B0A-F77E-F063-F299-B08E5DB8AB6D}"/>
                  </a:ext>
                </a:extLst>
              </p:cNvPr>
              <p:cNvSpPr/>
              <p:nvPr/>
            </p:nvSpPr>
            <p:spPr>
              <a:xfrm>
                <a:off x="11333949"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9" y="5209"/>
                      <a:pt x="18900" y="0"/>
                      <a:pt x="12469" y="0"/>
                    </a:cubicBezTo>
                    <a:close/>
                  </a:path>
                </a:pathLst>
              </a:custGeom>
              <a:solidFill>
                <a:srgbClr val="CCCCCC"/>
              </a:solidFill>
              <a:ln w="4624" cap="flat">
                <a:noFill/>
                <a:prstDash val="solid"/>
                <a:miter/>
              </a:ln>
            </p:spPr>
            <p:txBody>
              <a:bodyPr anchor="ctr"/>
              <a:lstStyle/>
              <a:p>
                <a:endParaRPr lang="en-US"/>
              </a:p>
            </p:txBody>
          </p:sp>
          <p:sp>
            <p:nvSpPr>
              <p:cNvPr id="278" name="Freeform: Shape 277">
                <a:extLst>
                  <a:ext uri="{FF2B5EF4-FFF2-40B4-BE49-F238E27FC236}">
                    <a16:creationId xmlns:a16="http://schemas.microsoft.com/office/drawing/2014/main" id="{4E467710-99B9-6D57-B951-4E4EC74117F4}"/>
                  </a:ext>
                </a:extLst>
              </p:cNvPr>
              <p:cNvSpPr/>
              <p:nvPr/>
            </p:nvSpPr>
            <p:spPr>
              <a:xfrm>
                <a:off x="11220325"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9" y="5209"/>
                      <a:pt x="18900" y="0"/>
                      <a:pt x="12469" y="0"/>
                    </a:cubicBezTo>
                    <a:close/>
                  </a:path>
                </a:pathLst>
              </a:custGeom>
              <a:solidFill>
                <a:srgbClr val="CCCCCC"/>
              </a:solidFill>
              <a:ln w="4624" cap="flat">
                <a:noFill/>
                <a:prstDash val="solid"/>
                <a:miter/>
              </a:ln>
            </p:spPr>
            <p:txBody>
              <a:bodyPr anchor="ctr"/>
              <a:lstStyle/>
              <a:p>
                <a:endParaRPr lang="en-US"/>
              </a:p>
            </p:txBody>
          </p:sp>
          <p:sp>
            <p:nvSpPr>
              <p:cNvPr id="279" name="Freeform: Shape 278">
                <a:extLst>
                  <a:ext uri="{FF2B5EF4-FFF2-40B4-BE49-F238E27FC236}">
                    <a16:creationId xmlns:a16="http://schemas.microsoft.com/office/drawing/2014/main" id="{7DFDF6A5-CB17-EADF-CC6F-513268AD6387}"/>
                  </a:ext>
                </a:extLst>
              </p:cNvPr>
              <p:cNvSpPr/>
              <p:nvPr/>
            </p:nvSpPr>
            <p:spPr>
              <a:xfrm>
                <a:off x="11485452"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80" name="Freeform: Shape 279">
                <a:extLst>
                  <a:ext uri="{FF2B5EF4-FFF2-40B4-BE49-F238E27FC236}">
                    <a16:creationId xmlns:a16="http://schemas.microsoft.com/office/drawing/2014/main" id="{93B229A9-82B4-032F-FB03-4D83D0BB9C6F}"/>
                  </a:ext>
                </a:extLst>
              </p:cNvPr>
              <p:cNvSpPr/>
              <p:nvPr/>
            </p:nvSpPr>
            <p:spPr>
              <a:xfrm>
                <a:off x="10879458"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81" name="Freeform: Shape 280">
                <a:extLst>
                  <a:ext uri="{FF2B5EF4-FFF2-40B4-BE49-F238E27FC236}">
                    <a16:creationId xmlns:a16="http://schemas.microsoft.com/office/drawing/2014/main" id="{E7B686EB-269A-459B-1F21-E6A885F479BD}"/>
                  </a:ext>
                </a:extLst>
              </p:cNvPr>
              <p:cNvSpPr/>
              <p:nvPr/>
            </p:nvSpPr>
            <p:spPr>
              <a:xfrm>
                <a:off x="11409702"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82" name="Freeform: Shape 281">
                <a:extLst>
                  <a:ext uri="{FF2B5EF4-FFF2-40B4-BE49-F238E27FC236}">
                    <a16:creationId xmlns:a16="http://schemas.microsoft.com/office/drawing/2014/main" id="{D42F690D-05B6-1727-3B85-65D4E5AAC868}"/>
                  </a:ext>
                </a:extLst>
              </p:cNvPr>
              <p:cNvSpPr/>
              <p:nvPr/>
            </p:nvSpPr>
            <p:spPr>
              <a:xfrm>
                <a:off x="11144576"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9" y="5209"/>
                      <a:pt x="18900" y="0"/>
                      <a:pt x="12469" y="0"/>
                    </a:cubicBezTo>
                    <a:close/>
                  </a:path>
                </a:pathLst>
              </a:custGeom>
              <a:solidFill>
                <a:srgbClr val="CCCCCC"/>
              </a:solidFill>
              <a:ln w="4624" cap="flat">
                <a:noFill/>
                <a:prstDash val="solid"/>
                <a:miter/>
              </a:ln>
            </p:spPr>
            <p:txBody>
              <a:bodyPr anchor="ctr"/>
              <a:lstStyle/>
              <a:p>
                <a:endParaRPr lang="en-US"/>
              </a:p>
            </p:txBody>
          </p:sp>
          <p:sp>
            <p:nvSpPr>
              <p:cNvPr id="283" name="Freeform: Shape 282">
                <a:extLst>
                  <a:ext uri="{FF2B5EF4-FFF2-40B4-BE49-F238E27FC236}">
                    <a16:creationId xmlns:a16="http://schemas.microsoft.com/office/drawing/2014/main" id="{8F41F665-A665-71EA-E695-9FBC6FAF1852}"/>
                  </a:ext>
                </a:extLst>
              </p:cNvPr>
              <p:cNvSpPr/>
              <p:nvPr/>
            </p:nvSpPr>
            <p:spPr>
              <a:xfrm>
                <a:off x="11030952"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9" y="5209"/>
                      <a:pt x="18900" y="0"/>
                      <a:pt x="12469" y="0"/>
                    </a:cubicBezTo>
                    <a:close/>
                  </a:path>
                </a:pathLst>
              </a:custGeom>
              <a:solidFill>
                <a:srgbClr val="CCCCCC"/>
              </a:solidFill>
              <a:ln w="4624" cap="flat">
                <a:noFill/>
                <a:prstDash val="solid"/>
                <a:miter/>
              </a:ln>
            </p:spPr>
            <p:txBody>
              <a:bodyPr anchor="ctr"/>
              <a:lstStyle/>
              <a:p>
                <a:endParaRPr lang="en-US"/>
              </a:p>
            </p:txBody>
          </p:sp>
          <p:sp>
            <p:nvSpPr>
              <p:cNvPr id="284" name="Freeform: Shape 283">
                <a:extLst>
                  <a:ext uri="{FF2B5EF4-FFF2-40B4-BE49-F238E27FC236}">
                    <a16:creationId xmlns:a16="http://schemas.microsoft.com/office/drawing/2014/main" id="{AC57176D-B579-479F-1833-3285750CD218}"/>
                  </a:ext>
                </a:extLst>
              </p:cNvPr>
              <p:cNvSpPr/>
              <p:nvPr/>
            </p:nvSpPr>
            <p:spPr>
              <a:xfrm>
                <a:off x="11068831"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85" name="Freeform: Shape 284">
                <a:extLst>
                  <a:ext uri="{FF2B5EF4-FFF2-40B4-BE49-F238E27FC236}">
                    <a16:creationId xmlns:a16="http://schemas.microsoft.com/office/drawing/2014/main" id="{4E293F3F-C728-704E-E39F-71173108C8C8}"/>
                  </a:ext>
                </a:extLst>
              </p:cNvPr>
              <p:cNvSpPr/>
              <p:nvPr/>
            </p:nvSpPr>
            <p:spPr>
              <a:xfrm>
                <a:off x="10576461"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86" name="Freeform: Shape 285">
                <a:extLst>
                  <a:ext uri="{FF2B5EF4-FFF2-40B4-BE49-F238E27FC236}">
                    <a16:creationId xmlns:a16="http://schemas.microsoft.com/office/drawing/2014/main" id="{38DB646D-34B6-E925-69AA-F57969FE5E40}"/>
                  </a:ext>
                </a:extLst>
              </p:cNvPr>
              <p:cNvSpPr/>
              <p:nvPr/>
            </p:nvSpPr>
            <p:spPr>
              <a:xfrm>
                <a:off x="10917328"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9" y="5209"/>
                      <a:pt x="18900" y="0"/>
                      <a:pt x="12469" y="0"/>
                    </a:cubicBezTo>
                    <a:close/>
                  </a:path>
                </a:pathLst>
              </a:custGeom>
              <a:solidFill>
                <a:srgbClr val="CCCCCC"/>
              </a:solidFill>
              <a:ln w="4624" cap="flat">
                <a:noFill/>
                <a:prstDash val="solid"/>
                <a:miter/>
              </a:ln>
            </p:spPr>
            <p:txBody>
              <a:bodyPr anchor="ctr"/>
              <a:lstStyle/>
              <a:p>
                <a:endParaRPr lang="en-US"/>
              </a:p>
            </p:txBody>
          </p:sp>
          <p:sp>
            <p:nvSpPr>
              <p:cNvPr id="287" name="Freeform: Shape 286">
                <a:extLst>
                  <a:ext uri="{FF2B5EF4-FFF2-40B4-BE49-F238E27FC236}">
                    <a16:creationId xmlns:a16="http://schemas.microsoft.com/office/drawing/2014/main" id="{C4068076-8A43-3161-E667-B6D6C4B4E4D3}"/>
                  </a:ext>
                </a:extLst>
              </p:cNvPr>
              <p:cNvSpPr/>
              <p:nvPr/>
            </p:nvSpPr>
            <p:spPr>
              <a:xfrm>
                <a:off x="11523326" y="632112"/>
                <a:ext cx="23887" cy="23275"/>
              </a:xfrm>
              <a:custGeom>
                <a:avLst/>
                <a:gdLst>
                  <a:gd name="connsiteX0" fmla="*/ 11636 w 23887"/>
                  <a:gd name="connsiteY0" fmla="*/ 0 h 23275"/>
                  <a:gd name="connsiteX1" fmla="*/ 61 w 23887"/>
                  <a:gd name="connsiteY1" fmla="*/ 12839 h 23275"/>
                  <a:gd name="connsiteX2" fmla="*/ 12303 w 23887"/>
                  <a:gd name="connsiteY2" fmla="*/ 23276 h 23275"/>
                  <a:gd name="connsiteX3" fmla="*/ 12469 w 23887"/>
                  <a:gd name="connsiteY3" fmla="*/ 23276 h 23275"/>
                  <a:gd name="connsiteX4" fmla="*/ 23887 w 23887"/>
                  <a:gd name="connsiteY4" fmla="*/ 13812 h 23275"/>
                  <a:gd name="connsiteX5" fmla="*/ 23887 w 23887"/>
                  <a:gd name="connsiteY5" fmla="*/ 13784 h 23275"/>
                  <a:gd name="connsiteX6" fmla="*/ 19743 w 23887"/>
                  <a:gd name="connsiteY6" fmla="*/ 2630 h 23275"/>
                  <a:gd name="connsiteX7" fmla="*/ 19725 w 23887"/>
                  <a:gd name="connsiteY7" fmla="*/ 2607 h 23275"/>
                  <a:gd name="connsiteX8" fmla="*/ 12469 w 23887"/>
                  <a:gd name="connsiteY8" fmla="*/ 0 h 23275"/>
                  <a:gd name="connsiteX9" fmla="*/ 11636 w 23887"/>
                  <a:gd name="connsiteY9"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87" h="23275">
                    <a:moveTo>
                      <a:pt x="11636" y="0"/>
                    </a:moveTo>
                    <a:cubicBezTo>
                      <a:pt x="4811" y="0"/>
                      <a:pt x="-639" y="5871"/>
                      <a:pt x="61" y="12839"/>
                    </a:cubicBezTo>
                    <a:cubicBezTo>
                      <a:pt x="667" y="18896"/>
                      <a:pt x="6214" y="23276"/>
                      <a:pt x="12303" y="23276"/>
                    </a:cubicBezTo>
                    <a:lnTo>
                      <a:pt x="12469" y="23276"/>
                    </a:lnTo>
                    <a:cubicBezTo>
                      <a:pt x="18150" y="23276"/>
                      <a:pt x="22864" y="19197"/>
                      <a:pt x="23887" y="13812"/>
                    </a:cubicBezTo>
                    <a:cubicBezTo>
                      <a:pt x="23887" y="13802"/>
                      <a:pt x="23887" y="13793"/>
                      <a:pt x="23887" y="13784"/>
                    </a:cubicBezTo>
                    <a:cubicBezTo>
                      <a:pt x="22544" y="10047"/>
                      <a:pt x="21160" y="6329"/>
                      <a:pt x="19743" y="2630"/>
                    </a:cubicBezTo>
                    <a:cubicBezTo>
                      <a:pt x="19739" y="2621"/>
                      <a:pt x="19734" y="2611"/>
                      <a:pt x="19725" y="2607"/>
                    </a:cubicBezTo>
                    <a:cubicBezTo>
                      <a:pt x="17729" y="1000"/>
                      <a:pt x="15229" y="0"/>
                      <a:pt x="12469" y="0"/>
                    </a:cubicBezTo>
                    <a:lnTo>
                      <a:pt x="11636" y="0"/>
                    </a:lnTo>
                    <a:close/>
                  </a:path>
                </a:pathLst>
              </a:custGeom>
              <a:solidFill>
                <a:srgbClr val="CCCCCC"/>
              </a:solidFill>
              <a:ln w="4624" cap="flat">
                <a:noFill/>
                <a:prstDash val="solid"/>
                <a:miter/>
              </a:ln>
            </p:spPr>
            <p:txBody>
              <a:bodyPr anchor="ctr"/>
              <a:lstStyle/>
              <a:p>
                <a:endParaRPr lang="en-US"/>
              </a:p>
            </p:txBody>
          </p:sp>
          <p:sp>
            <p:nvSpPr>
              <p:cNvPr id="288" name="Freeform: Shape 287">
                <a:extLst>
                  <a:ext uri="{FF2B5EF4-FFF2-40B4-BE49-F238E27FC236}">
                    <a16:creationId xmlns:a16="http://schemas.microsoft.com/office/drawing/2014/main" id="{303F1935-B3E5-0A5C-CBEB-BF034F7BE04F}"/>
                  </a:ext>
                </a:extLst>
              </p:cNvPr>
              <p:cNvSpPr/>
              <p:nvPr/>
            </p:nvSpPr>
            <p:spPr>
              <a:xfrm>
                <a:off x="10538587"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89" name="Freeform: Shape 288">
                <a:extLst>
                  <a:ext uri="{FF2B5EF4-FFF2-40B4-BE49-F238E27FC236}">
                    <a16:creationId xmlns:a16="http://schemas.microsoft.com/office/drawing/2014/main" id="{23B57B75-8318-171F-C2BE-27F1B8825405}"/>
                  </a:ext>
                </a:extLst>
              </p:cNvPr>
              <p:cNvSpPr/>
              <p:nvPr/>
            </p:nvSpPr>
            <p:spPr>
              <a:xfrm>
                <a:off x="11372013"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8" y="22901"/>
                      <a:pt x="23734" y="17775"/>
                      <a:pt x="23734" y="11450"/>
                    </a:cubicBezTo>
                    <a:cubicBezTo>
                      <a:pt x="23729" y="5126"/>
                      <a:pt x="18604" y="0"/>
                      <a:pt x="12284" y="0"/>
                    </a:cubicBezTo>
                    <a:close/>
                  </a:path>
                </a:pathLst>
              </a:custGeom>
              <a:solidFill>
                <a:srgbClr val="CCCCCC"/>
              </a:solidFill>
              <a:ln w="4624" cap="flat">
                <a:noFill/>
                <a:prstDash val="solid"/>
                <a:miter/>
              </a:ln>
            </p:spPr>
            <p:txBody>
              <a:bodyPr anchor="ctr"/>
              <a:lstStyle/>
              <a:p>
                <a:endParaRPr lang="en-US"/>
              </a:p>
            </p:txBody>
          </p:sp>
          <p:sp>
            <p:nvSpPr>
              <p:cNvPr id="290" name="Freeform: Shape 289">
                <a:extLst>
                  <a:ext uri="{FF2B5EF4-FFF2-40B4-BE49-F238E27FC236}">
                    <a16:creationId xmlns:a16="http://schemas.microsoft.com/office/drawing/2014/main" id="{8CC606EA-7C6F-E785-5640-43D9336FC152}"/>
                  </a:ext>
                </a:extLst>
              </p:cNvPr>
              <p:cNvSpPr/>
              <p:nvPr/>
            </p:nvSpPr>
            <p:spPr>
              <a:xfrm>
                <a:off x="10879643"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4" y="0"/>
                      <a:pt x="12284" y="0"/>
                    </a:cubicBezTo>
                    <a:close/>
                  </a:path>
                </a:pathLst>
              </a:custGeom>
              <a:solidFill>
                <a:srgbClr val="CCCCCC"/>
              </a:solidFill>
              <a:ln w="4624" cap="flat">
                <a:noFill/>
                <a:prstDash val="solid"/>
                <a:miter/>
              </a:ln>
            </p:spPr>
            <p:txBody>
              <a:bodyPr anchor="ctr"/>
              <a:lstStyle/>
              <a:p>
                <a:endParaRPr lang="en-US"/>
              </a:p>
            </p:txBody>
          </p:sp>
          <p:sp>
            <p:nvSpPr>
              <p:cNvPr id="291" name="Freeform: Shape 290">
                <a:extLst>
                  <a:ext uri="{FF2B5EF4-FFF2-40B4-BE49-F238E27FC236}">
                    <a16:creationId xmlns:a16="http://schemas.microsoft.com/office/drawing/2014/main" id="{4E3FFC80-692D-17F7-4678-C3288B21BBE2}"/>
                  </a:ext>
                </a:extLst>
              </p:cNvPr>
              <p:cNvSpPr/>
              <p:nvPr/>
            </p:nvSpPr>
            <p:spPr>
              <a:xfrm>
                <a:off x="11144761"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9" y="0"/>
                      <a:pt x="12284" y="0"/>
                    </a:cubicBezTo>
                    <a:close/>
                  </a:path>
                </a:pathLst>
              </a:custGeom>
              <a:solidFill>
                <a:srgbClr val="CCCCCC"/>
              </a:solidFill>
              <a:ln w="4624" cap="flat">
                <a:noFill/>
                <a:prstDash val="solid"/>
                <a:miter/>
              </a:ln>
            </p:spPr>
            <p:txBody>
              <a:bodyPr anchor="ctr"/>
              <a:lstStyle/>
              <a:p>
                <a:endParaRPr lang="en-US"/>
              </a:p>
            </p:txBody>
          </p:sp>
          <p:sp>
            <p:nvSpPr>
              <p:cNvPr id="292" name="Freeform: Shape 291">
                <a:extLst>
                  <a:ext uri="{FF2B5EF4-FFF2-40B4-BE49-F238E27FC236}">
                    <a16:creationId xmlns:a16="http://schemas.microsoft.com/office/drawing/2014/main" id="{76C2BE84-3DB5-81D3-8EFA-118BA4CFD4EC}"/>
                  </a:ext>
                </a:extLst>
              </p:cNvPr>
              <p:cNvSpPr/>
              <p:nvPr/>
            </p:nvSpPr>
            <p:spPr>
              <a:xfrm>
                <a:off x="11031137"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9" y="0"/>
                      <a:pt x="12284" y="0"/>
                    </a:cubicBezTo>
                    <a:close/>
                  </a:path>
                </a:pathLst>
              </a:custGeom>
              <a:solidFill>
                <a:srgbClr val="CCCCCC"/>
              </a:solidFill>
              <a:ln w="4624" cap="flat">
                <a:noFill/>
                <a:prstDash val="solid"/>
                <a:miter/>
              </a:ln>
            </p:spPr>
            <p:txBody>
              <a:bodyPr anchor="ctr"/>
              <a:lstStyle/>
              <a:p>
                <a:endParaRPr lang="en-US"/>
              </a:p>
            </p:txBody>
          </p:sp>
          <p:sp>
            <p:nvSpPr>
              <p:cNvPr id="293" name="Freeform: Shape 292">
                <a:extLst>
                  <a:ext uri="{FF2B5EF4-FFF2-40B4-BE49-F238E27FC236}">
                    <a16:creationId xmlns:a16="http://schemas.microsoft.com/office/drawing/2014/main" id="{8C0E5BBF-857B-F9E3-684B-77FD1978A7C6}"/>
                  </a:ext>
                </a:extLst>
              </p:cNvPr>
              <p:cNvSpPr/>
              <p:nvPr/>
            </p:nvSpPr>
            <p:spPr>
              <a:xfrm>
                <a:off x="10803889"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9" y="0"/>
                      <a:pt x="12284" y="0"/>
                    </a:cubicBezTo>
                    <a:close/>
                  </a:path>
                </a:pathLst>
              </a:custGeom>
              <a:solidFill>
                <a:srgbClr val="CCCCCC"/>
              </a:solidFill>
              <a:ln w="4624" cap="flat">
                <a:noFill/>
                <a:prstDash val="solid"/>
                <a:miter/>
              </a:ln>
            </p:spPr>
            <p:txBody>
              <a:bodyPr anchor="ctr"/>
              <a:lstStyle/>
              <a:p>
                <a:endParaRPr lang="en-US"/>
              </a:p>
            </p:txBody>
          </p:sp>
          <p:sp>
            <p:nvSpPr>
              <p:cNvPr id="294" name="Freeform: Shape 293">
                <a:extLst>
                  <a:ext uri="{FF2B5EF4-FFF2-40B4-BE49-F238E27FC236}">
                    <a16:creationId xmlns:a16="http://schemas.microsoft.com/office/drawing/2014/main" id="{4D8856D9-BA1D-F5E9-5EC9-012D81266289}"/>
                  </a:ext>
                </a:extLst>
              </p:cNvPr>
              <p:cNvSpPr/>
              <p:nvPr/>
            </p:nvSpPr>
            <p:spPr>
              <a:xfrm>
                <a:off x="10993267"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4" y="0"/>
                      <a:pt x="12284" y="0"/>
                    </a:cubicBezTo>
                    <a:close/>
                  </a:path>
                </a:pathLst>
              </a:custGeom>
              <a:solidFill>
                <a:srgbClr val="CCCCCC"/>
              </a:solidFill>
              <a:ln w="4624" cap="flat">
                <a:noFill/>
                <a:prstDash val="solid"/>
                <a:miter/>
              </a:ln>
            </p:spPr>
            <p:txBody>
              <a:bodyPr anchor="ctr"/>
              <a:lstStyle/>
              <a:p>
                <a:endParaRPr lang="en-US"/>
              </a:p>
            </p:txBody>
          </p:sp>
          <p:sp>
            <p:nvSpPr>
              <p:cNvPr id="295" name="Freeform: Shape 294">
                <a:extLst>
                  <a:ext uri="{FF2B5EF4-FFF2-40B4-BE49-F238E27FC236}">
                    <a16:creationId xmlns:a16="http://schemas.microsoft.com/office/drawing/2014/main" id="{491FA331-6E6C-6C62-A5D8-E06AAD258F4C}"/>
                  </a:ext>
                </a:extLst>
              </p:cNvPr>
              <p:cNvSpPr/>
              <p:nvPr/>
            </p:nvSpPr>
            <p:spPr>
              <a:xfrm>
                <a:off x="11220510"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9" y="0"/>
                      <a:pt x="12284" y="0"/>
                    </a:cubicBezTo>
                    <a:close/>
                  </a:path>
                </a:pathLst>
              </a:custGeom>
              <a:solidFill>
                <a:srgbClr val="CCCCCC"/>
              </a:solidFill>
              <a:ln w="4624" cap="flat">
                <a:noFill/>
                <a:prstDash val="solid"/>
                <a:miter/>
              </a:ln>
            </p:spPr>
            <p:txBody>
              <a:bodyPr anchor="ctr"/>
              <a:lstStyle/>
              <a:p>
                <a:endParaRPr lang="en-US"/>
              </a:p>
            </p:txBody>
          </p:sp>
          <p:sp>
            <p:nvSpPr>
              <p:cNvPr id="296" name="Freeform: Shape 295">
                <a:extLst>
                  <a:ext uri="{FF2B5EF4-FFF2-40B4-BE49-F238E27FC236}">
                    <a16:creationId xmlns:a16="http://schemas.microsoft.com/office/drawing/2014/main" id="{172CDE0D-5354-720C-B0BE-2FE9B00B4883}"/>
                  </a:ext>
                </a:extLst>
              </p:cNvPr>
              <p:cNvSpPr/>
              <p:nvPr/>
            </p:nvSpPr>
            <p:spPr>
              <a:xfrm>
                <a:off x="10728140"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9" y="0"/>
                      <a:pt x="12284" y="0"/>
                    </a:cubicBezTo>
                    <a:close/>
                  </a:path>
                </a:pathLst>
              </a:custGeom>
              <a:solidFill>
                <a:srgbClr val="CCCCCC"/>
              </a:solidFill>
              <a:ln w="4624" cap="flat">
                <a:noFill/>
                <a:prstDash val="solid"/>
                <a:miter/>
              </a:ln>
            </p:spPr>
            <p:txBody>
              <a:bodyPr anchor="ctr"/>
              <a:lstStyle/>
              <a:p>
                <a:endParaRPr lang="en-US"/>
              </a:p>
            </p:txBody>
          </p:sp>
          <p:sp>
            <p:nvSpPr>
              <p:cNvPr id="297" name="Freeform: Shape 296">
                <a:extLst>
                  <a:ext uri="{FF2B5EF4-FFF2-40B4-BE49-F238E27FC236}">
                    <a16:creationId xmlns:a16="http://schemas.microsoft.com/office/drawing/2014/main" id="{21A32A9E-EE47-CA42-45C4-08DFCB21BF07}"/>
                  </a:ext>
                </a:extLst>
              </p:cNvPr>
              <p:cNvSpPr/>
              <p:nvPr/>
            </p:nvSpPr>
            <p:spPr>
              <a:xfrm>
                <a:off x="11296264"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4" y="0"/>
                      <a:pt x="12284" y="0"/>
                    </a:cubicBezTo>
                    <a:close/>
                  </a:path>
                </a:pathLst>
              </a:custGeom>
              <a:solidFill>
                <a:srgbClr val="CCCCCC"/>
              </a:solidFill>
              <a:ln w="4624" cap="flat">
                <a:noFill/>
                <a:prstDash val="solid"/>
                <a:miter/>
              </a:ln>
            </p:spPr>
            <p:txBody>
              <a:bodyPr anchor="ctr"/>
              <a:lstStyle/>
              <a:p>
                <a:endParaRPr lang="en-US"/>
              </a:p>
            </p:txBody>
          </p:sp>
          <p:sp>
            <p:nvSpPr>
              <p:cNvPr id="298" name="Freeform: Shape 297">
                <a:extLst>
                  <a:ext uri="{FF2B5EF4-FFF2-40B4-BE49-F238E27FC236}">
                    <a16:creationId xmlns:a16="http://schemas.microsoft.com/office/drawing/2014/main" id="{5C311F18-E2B4-F026-7355-08ABEED381B8}"/>
                  </a:ext>
                </a:extLst>
              </p:cNvPr>
              <p:cNvSpPr/>
              <p:nvPr/>
            </p:nvSpPr>
            <p:spPr>
              <a:xfrm>
                <a:off x="11523511" y="661638"/>
                <a:ext cx="23734" cy="22900"/>
              </a:xfrm>
              <a:custGeom>
                <a:avLst/>
                <a:gdLst>
                  <a:gd name="connsiteX0" fmla="*/ 11450 w 23734"/>
                  <a:gd name="connsiteY0" fmla="*/ 22901 h 22900"/>
                  <a:gd name="connsiteX1" fmla="*/ 12284 w 23734"/>
                  <a:gd name="connsiteY1" fmla="*/ 22901 h 22900"/>
                  <a:gd name="connsiteX2" fmla="*/ 23734 w 23734"/>
                  <a:gd name="connsiteY2" fmla="*/ 11450 h 22900"/>
                  <a:gd name="connsiteX3" fmla="*/ 12284 w 23734"/>
                  <a:gd name="connsiteY3" fmla="*/ 0 h 22900"/>
                  <a:gd name="connsiteX4" fmla="*/ 11450 w 23734"/>
                  <a:gd name="connsiteY4" fmla="*/ 0 h 22900"/>
                  <a:gd name="connsiteX5" fmla="*/ 0 w 23734"/>
                  <a:gd name="connsiteY5" fmla="*/ 11450 h 22900"/>
                  <a:gd name="connsiteX6" fmla="*/ 11450 w 23734"/>
                  <a:gd name="connsiteY6" fmla="*/ 22901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1450" y="22901"/>
                    </a:moveTo>
                    <a:lnTo>
                      <a:pt x="12284" y="22901"/>
                    </a:lnTo>
                    <a:cubicBezTo>
                      <a:pt x="18609" y="22901"/>
                      <a:pt x="23734" y="17775"/>
                      <a:pt x="23734" y="11450"/>
                    </a:cubicBezTo>
                    <a:cubicBezTo>
                      <a:pt x="23734" y="5126"/>
                      <a:pt x="18609" y="0"/>
                      <a:pt x="12284" y="0"/>
                    </a:cubicBezTo>
                    <a:lnTo>
                      <a:pt x="11450" y="0"/>
                    </a:lnTo>
                    <a:cubicBezTo>
                      <a:pt x="5126" y="0"/>
                      <a:pt x="0" y="5126"/>
                      <a:pt x="0" y="11450"/>
                    </a:cubicBezTo>
                    <a:cubicBezTo>
                      <a:pt x="0" y="17770"/>
                      <a:pt x="5126" y="22901"/>
                      <a:pt x="11450" y="22901"/>
                    </a:cubicBezTo>
                    <a:close/>
                  </a:path>
                </a:pathLst>
              </a:custGeom>
              <a:solidFill>
                <a:srgbClr val="CCCCCC"/>
              </a:solidFill>
              <a:ln w="4624" cap="flat">
                <a:noFill/>
                <a:prstDash val="solid"/>
                <a:miter/>
              </a:ln>
            </p:spPr>
            <p:txBody>
              <a:bodyPr anchor="ctr"/>
              <a:lstStyle/>
              <a:p>
                <a:endParaRPr lang="en-US"/>
              </a:p>
            </p:txBody>
          </p:sp>
          <p:sp>
            <p:nvSpPr>
              <p:cNvPr id="299" name="Freeform: Shape 298">
                <a:extLst>
                  <a:ext uri="{FF2B5EF4-FFF2-40B4-BE49-F238E27FC236}">
                    <a16:creationId xmlns:a16="http://schemas.microsoft.com/office/drawing/2014/main" id="{7A9B2EDD-0189-E17E-7AC0-240ABD404FBB}"/>
                  </a:ext>
                </a:extLst>
              </p:cNvPr>
              <p:cNvSpPr/>
              <p:nvPr/>
            </p:nvSpPr>
            <p:spPr>
              <a:xfrm>
                <a:off x="11485637"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29" y="5126"/>
                      <a:pt x="18604" y="0"/>
                      <a:pt x="12284" y="0"/>
                    </a:cubicBezTo>
                    <a:close/>
                  </a:path>
                </a:pathLst>
              </a:custGeom>
              <a:solidFill>
                <a:srgbClr val="CCCCCC"/>
              </a:solidFill>
              <a:ln w="4624" cap="flat">
                <a:noFill/>
                <a:prstDash val="solid"/>
                <a:miter/>
              </a:ln>
            </p:spPr>
            <p:txBody>
              <a:bodyPr anchor="ctr"/>
              <a:lstStyle/>
              <a:p>
                <a:endParaRPr lang="en-US"/>
              </a:p>
            </p:txBody>
          </p:sp>
          <p:sp>
            <p:nvSpPr>
              <p:cNvPr id="300" name="Freeform: Shape 299">
                <a:extLst>
                  <a:ext uri="{FF2B5EF4-FFF2-40B4-BE49-F238E27FC236}">
                    <a16:creationId xmlns:a16="http://schemas.microsoft.com/office/drawing/2014/main" id="{BA7C2F73-7024-B6CE-ACDA-50E0EF4C7C56}"/>
                  </a:ext>
                </a:extLst>
              </p:cNvPr>
              <p:cNvSpPr/>
              <p:nvPr/>
            </p:nvSpPr>
            <p:spPr>
              <a:xfrm>
                <a:off x="10766019"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4" y="0"/>
                      <a:pt x="12284" y="0"/>
                    </a:cubicBezTo>
                    <a:close/>
                  </a:path>
                </a:pathLst>
              </a:custGeom>
              <a:solidFill>
                <a:srgbClr val="CCCCCC"/>
              </a:solidFill>
              <a:ln w="4624" cap="flat">
                <a:noFill/>
                <a:prstDash val="solid"/>
                <a:miter/>
              </a:ln>
            </p:spPr>
            <p:txBody>
              <a:bodyPr anchor="ctr"/>
              <a:lstStyle/>
              <a:p>
                <a:endParaRPr lang="en-US"/>
              </a:p>
            </p:txBody>
          </p:sp>
          <p:sp>
            <p:nvSpPr>
              <p:cNvPr id="301" name="Freeform: Shape 300">
                <a:extLst>
                  <a:ext uri="{FF2B5EF4-FFF2-40B4-BE49-F238E27FC236}">
                    <a16:creationId xmlns:a16="http://schemas.microsoft.com/office/drawing/2014/main" id="{63BB1926-D00B-0383-5516-8F3CF9C2BC34}"/>
                  </a:ext>
                </a:extLst>
              </p:cNvPr>
              <p:cNvSpPr/>
              <p:nvPr/>
            </p:nvSpPr>
            <p:spPr>
              <a:xfrm>
                <a:off x="11258389"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29" y="5126"/>
                      <a:pt x="18604" y="0"/>
                      <a:pt x="12284" y="0"/>
                    </a:cubicBezTo>
                    <a:close/>
                  </a:path>
                </a:pathLst>
              </a:custGeom>
              <a:solidFill>
                <a:srgbClr val="CCCCCC"/>
              </a:solidFill>
              <a:ln w="4624" cap="flat">
                <a:noFill/>
                <a:prstDash val="solid"/>
                <a:miter/>
              </a:ln>
            </p:spPr>
            <p:txBody>
              <a:bodyPr anchor="ctr"/>
              <a:lstStyle/>
              <a:p>
                <a:endParaRPr lang="en-US"/>
              </a:p>
            </p:txBody>
          </p:sp>
          <p:sp>
            <p:nvSpPr>
              <p:cNvPr id="302" name="Freeform: Shape 301">
                <a:extLst>
                  <a:ext uri="{FF2B5EF4-FFF2-40B4-BE49-F238E27FC236}">
                    <a16:creationId xmlns:a16="http://schemas.microsoft.com/office/drawing/2014/main" id="{7E3510D1-D4F4-3CF1-6601-DC8457BC390C}"/>
                  </a:ext>
                </a:extLst>
              </p:cNvPr>
              <p:cNvSpPr/>
              <p:nvPr/>
            </p:nvSpPr>
            <p:spPr>
              <a:xfrm>
                <a:off x="10690270"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9" y="0"/>
                      <a:pt x="12284" y="0"/>
                    </a:cubicBezTo>
                    <a:close/>
                  </a:path>
                </a:pathLst>
              </a:custGeom>
              <a:solidFill>
                <a:srgbClr val="CCCCCC"/>
              </a:solidFill>
              <a:ln w="4624" cap="flat">
                <a:noFill/>
                <a:prstDash val="solid"/>
                <a:miter/>
              </a:ln>
            </p:spPr>
            <p:txBody>
              <a:bodyPr anchor="ctr"/>
              <a:lstStyle/>
              <a:p>
                <a:endParaRPr lang="en-US"/>
              </a:p>
            </p:txBody>
          </p:sp>
          <p:sp>
            <p:nvSpPr>
              <p:cNvPr id="303" name="Freeform: Shape 302">
                <a:extLst>
                  <a:ext uri="{FF2B5EF4-FFF2-40B4-BE49-F238E27FC236}">
                    <a16:creationId xmlns:a16="http://schemas.microsoft.com/office/drawing/2014/main" id="{26958C27-AB2A-C925-8BEC-DE23EBF9ADEF}"/>
                  </a:ext>
                </a:extLst>
              </p:cNvPr>
              <p:cNvSpPr/>
              <p:nvPr/>
            </p:nvSpPr>
            <p:spPr>
              <a:xfrm>
                <a:off x="11106891" y="661638"/>
                <a:ext cx="23734" cy="22900"/>
              </a:xfrm>
              <a:custGeom>
                <a:avLst/>
                <a:gdLst>
                  <a:gd name="connsiteX0" fmla="*/ 11450 w 23734"/>
                  <a:gd name="connsiteY0" fmla="*/ 22901 h 22900"/>
                  <a:gd name="connsiteX1" fmla="*/ 12284 w 23734"/>
                  <a:gd name="connsiteY1" fmla="*/ 22901 h 22900"/>
                  <a:gd name="connsiteX2" fmla="*/ 23734 w 23734"/>
                  <a:gd name="connsiteY2" fmla="*/ 11450 h 22900"/>
                  <a:gd name="connsiteX3" fmla="*/ 12284 w 23734"/>
                  <a:gd name="connsiteY3" fmla="*/ 0 h 22900"/>
                  <a:gd name="connsiteX4" fmla="*/ 11450 w 23734"/>
                  <a:gd name="connsiteY4" fmla="*/ 0 h 22900"/>
                  <a:gd name="connsiteX5" fmla="*/ 0 w 23734"/>
                  <a:gd name="connsiteY5" fmla="*/ 11450 h 22900"/>
                  <a:gd name="connsiteX6" fmla="*/ 11450 w 23734"/>
                  <a:gd name="connsiteY6" fmla="*/ 22901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1450" y="22901"/>
                    </a:moveTo>
                    <a:lnTo>
                      <a:pt x="12284" y="22901"/>
                    </a:lnTo>
                    <a:cubicBezTo>
                      <a:pt x="18609" y="22901"/>
                      <a:pt x="23734" y="17775"/>
                      <a:pt x="23734" y="11450"/>
                    </a:cubicBezTo>
                    <a:cubicBezTo>
                      <a:pt x="23734" y="5126"/>
                      <a:pt x="18609" y="0"/>
                      <a:pt x="12284" y="0"/>
                    </a:cubicBezTo>
                    <a:lnTo>
                      <a:pt x="11450" y="0"/>
                    </a:lnTo>
                    <a:cubicBezTo>
                      <a:pt x="5126" y="0"/>
                      <a:pt x="0" y="5126"/>
                      <a:pt x="0" y="11450"/>
                    </a:cubicBezTo>
                    <a:cubicBezTo>
                      <a:pt x="0" y="17770"/>
                      <a:pt x="5126" y="22901"/>
                      <a:pt x="11450" y="22901"/>
                    </a:cubicBezTo>
                    <a:close/>
                  </a:path>
                </a:pathLst>
              </a:custGeom>
              <a:solidFill>
                <a:srgbClr val="CCCCCC"/>
              </a:solidFill>
              <a:ln w="4624" cap="flat">
                <a:noFill/>
                <a:prstDash val="solid"/>
                <a:miter/>
              </a:ln>
            </p:spPr>
            <p:txBody>
              <a:bodyPr anchor="ctr"/>
              <a:lstStyle/>
              <a:p>
                <a:endParaRPr lang="en-US"/>
              </a:p>
            </p:txBody>
          </p:sp>
          <p:sp>
            <p:nvSpPr>
              <p:cNvPr id="304" name="Freeform: Shape 303">
                <a:extLst>
                  <a:ext uri="{FF2B5EF4-FFF2-40B4-BE49-F238E27FC236}">
                    <a16:creationId xmlns:a16="http://schemas.microsoft.com/office/drawing/2014/main" id="{21BFF3B1-3086-D5F3-7E33-C7A1F8AD32AE}"/>
                  </a:ext>
                </a:extLst>
              </p:cNvPr>
              <p:cNvSpPr/>
              <p:nvPr/>
            </p:nvSpPr>
            <p:spPr>
              <a:xfrm>
                <a:off x="11447757"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9" y="0"/>
                      <a:pt x="12284" y="0"/>
                    </a:cubicBezTo>
                    <a:close/>
                  </a:path>
                </a:pathLst>
              </a:custGeom>
              <a:solidFill>
                <a:srgbClr val="CCCCCC"/>
              </a:solidFill>
              <a:ln w="4624" cap="flat">
                <a:noFill/>
                <a:prstDash val="solid"/>
                <a:miter/>
              </a:ln>
            </p:spPr>
            <p:txBody>
              <a:bodyPr anchor="ctr"/>
              <a:lstStyle/>
              <a:p>
                <a:endParaRPr lang="en-US"/>
              </a:p>
            </p:txBody>
          </p:sp>
          <p:sp>
            <p:nvSpPr>
              <p:cNvPr id="305" name="Freeform: Shape 304">
                <a:extLst>
                  <a:ext uri="{FF2B5EF4-FFF2-40B4-BE49-F238E27FC236}">
                    <a16:creationId xmlns:a16="http://schemas.microsoft.com/office/drawing/2014/main" id="{5B5526CC-1C85-187B-6D0F-AE8592CB0E6F}"/>
                  </a:ext>
                </a:extLst>
              </p:cNvPr>
              <p:cNvSpPr/>
              <p:nvPr/>
            </p:nvSpPr>
            <p:spPr>
              <a:xfrm>
                <a:off x="10500893"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9" y="0"/>
                      <a:pt x="12284" y="0"/>
                    </a:cubicBezTo>
                    <a:close/>
                  </a:path>
                </a:pathLst>
              </a:custGeom>
              <a:solidFill>
                <a:srgbClr val="CCCCCC"/>
              </a:solidFill>
              <a:ln w="4624" cap="flat">
                <a:noFill/>
                <a:prstDash val="solid"/>
                <a:miter/>
              </a:ln>
            </p:spPr>
            <p:txBody>
              <a:bodyPr anchor="ctr"/>
              <a:lstStyle/>
              <a:p>
                <a:endParaRPr lang="en-US"/>
              </a:p>
            </p:txBody>
          </p:sp>
          <p:sp>
            <p:nvSpPr>
              <p:cNvPr id="306" name="Freeform: Shape 305">
                <a:extLst>
                  <a:ext uri="{FF2B5EF4-FFF2-40B4-BE49-F238E27FC236}">
                    <a16:creationId xmlns:a16="http://schemas.microsoft.com/office/drawing/2014/main" id="{C5C13033-0B92-5B09-49AD-0F14FEDE43AC}"/>
                  </a:ext>
                </a:extLst>
              </p:cNvPr>
              <p:cNvSpPr/>
              <p:nvPr/>
            </p:nvSpPr>
            <p:spPr>
              <a:xfrm>
                <a:off x="10614516"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9" y="0"/>
                      <a:pt x="12284" y="0"/>
                    </a:cubicBezTo>
                    <a:close/>
                  </a:path>
                </a:pathLst>
              </a:custGeom>
              <a:solidFill>
                <a:srgbClr val="CCCCCC"/>
              </a:solidFill>
              <a:ln w="4624" cap="flat">
                <a:noFill/>
                <a:prstDash val="solid"/>
                <a:miter/>
              </a:ln>
            </p:spPr>
            <p:txBody>
              <a:bodyPr anchor="ctr"/>
              <a:lstStyle/>
              <a:p>
                <a:endParaRPr lang="en-US"/>
              </a:p>
            </p:txBody>
          </p:sp>
          <p:sp>
            <p:nvSpPr>
              <p:cNvPr id="307" name="Freeform: Shape 306">
                <a:extLst>
                  <a:ext uri="{FF2B5EF4-FFF2-40B4-BE49-F238E27FC236}">
                    <a16:creationId xmlns:a16="http://schemas.microsoft.com/office/drawing/2014/main" id="{D9F13613-6620-2D95-4B5B-6DFBF8F37E44}"/>
                  </a:ext>
                </a:extLst>
              </p:cNvPr>
              <p:cNvSpPr/>
              <p:nvPr/>
            </p:nvSpPr>
            <p:spPr>
              <a:xfrm>
                <a:off x="10841769"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29" y="5126"/>
                      <a:pt x="18604" y="0"/>
                      <a:pt x="12284" y="0"/>
                    </a:cubicBezTo>
                    <a:close/>
                  </a:path>
                </a:pathLst>
              </a:custGeom>
              <a:solidFill>
                <a:srgbClr val="CCCCCC"/>
              </a:solidFill>
              <a:ln w="4624" cap="flat">
                <a:noFill/>
                <a:prstDash val="solid"/>
                <a:miter/>
              </a:ln>
            </p:spPr>
            <p:txBody>
              <a:bodyPr anchor="ctr"/>
              <a:lstStyle/>
              <a:p>
                <a:endParaRPr lang="en-US"/>
              </a:p>
            </p:txBody>
          </p:sp>
          <p:sp>
            <p:nvSpPr>
              <p:cNvPr id="308" name="Freeform: Shape 307">
                <a:extLst>
                  <a:ext uri="{FF2B5EF4-FFF2-40B4-BE49-F238E27FC236}">
                    <a16:creationId xmlns:a16="http://schemas.microsoft.com/office/drawing/2014/main" id="{F6F9123B-FC28-7975-CCA5-54F1BD88A4F2}"/>
                  </a:ext>
                </a:extLst>
              </p:cNvPr>
              <p:cNvSpPr/>
              <p:nvPr/>
            </p:nvSpPr>
            <p:spPr>
              <a:xfrm>
                <a:off x="10652396"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4" y="0"/>
                      <a:pt x="12284" y="0"/>
                    </a:cubicBezTo>
                    <a:close/>
                  </a:path>
                </a:pathLst>
              </a:custGeom>
              <a:solidFill>
                <a:srgbClr val="CCCCCC"/>
              </a:solidFill>
              <a:ln w="4624" cap="flat">
                <a:noFill/>
                <a:prstDash val="solid"/>
                <a:miter/>
              </a:ln>
            </p:spPr>
            <p:txBody>
              <a:bodyPr anchor="ctr"/>
              <a:lstStyle/>
              <a:p>
                <a:endParaRPr lang="en-US"/>
              </a:p>
            </p:txBody>
          </p:sp>
          <p:sp>
            <p:nvSpPr>
              <p:cNvPr id="309" name="Freeform: Shape 308">
                <a:extLst>
                  <a:ext uri="{FF2B5EF4-FFF2-40B4-BE49-F238E27FC236}">
                    <a16:creationId xmlns:a16="http://schemas.microsoft.com/office/drawing/2014/main" id="{57A3E16B-EACD-86CF-8EEB-0D6B5C679295}"/>
                  </a:ext>
                </a:extLst>
              </p:cNvPr>
              <p:cNvSpPr/>
              <p:nvPr/>
            </p:nvSpPr>
            <p:spPr>
              <a:xfrm>
                <a:off x="10955392"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29" y="5126"/>
                      <a:pt x="18604" y="0"/>
                      <a:pt x="12284" y="0"/>
                    </a:cubicBezTo>
                    <a:close/>
                  </a:path>
                </a:pathLst>
              </a:custGeom>
              <a:solidFill>
                <a:srgbClr val="CCCCCC"/>
              </a:solidFill>
              <a:ln w="4624" cap="flat">
                <a:noFill/>
                <a:prstDash val="solid"/>
                <a:miter/>
              </a:ln>
            </p:spPr>
            <p:txBody>
              <a:bodyPr anchor="ctr"/>
              <a:lstStyle/>
              <a:p>
                <a:endParaRPr lang="en-US"/>
              </a:p>
            </p:txBody>
          </p:sp>
          <p:sp>
            <p:nvSpPr>
              <p:cNvPr id="310" name="Freeform: Shape 309">
                <a:extLst>
                  <a:ext uri="{FF2B5EF4-FFF2-40B4-BE49-F238E27FC236}">
                    <a16:creationId xmlns:a16="http://schemas.microsoft.com/office/drawing/2014/main" id="{6CDB7003-7077-35D5-AAD3-43DBA33BAD02}"/>
                  </a:ext>
                </a:extLst>
              </p:cNvPr>
              <p:cNvSpPr/>
              <p:nvPr/>
            </p:nvSpPr>
            <p:spPr>
              <a:xfrm>
                <a:off x="11069016"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4" y="0"/>
                      <a:pt x="12284" y="0"/>
                    </a:cubicBezTo>
                    <a:close/>
                  </a:path>
                </a:pathLst>
              </a:custGeom>
              <a:solidFill>
                <a:srgbClr val="CCCCCC"/>
              </a:solidFill>
              <a:ln w="4624" cap="flat">
                <a:noFill/>
                <a:prstDash val="solid"/>
                <a:miter/>
              </a:ln>
            </p:spPr>
            <p:txBody>
              <a:bodyPr anchor="ctr"/>
              <a:lstStyle/>
              <a:p>
                <a:endParaRPr lang="en-US"/>
              </a:p>
            </p:txBody>
          </p:sp>
          <p:sp>
            <p:nvSpPr>
              <p:cNvPr id="311" name="Freeform: Shape 310">
                <a:extLst>
                  <a:ext uri="{FF2B5EF4-FFF2-40B4-BE49-F238E27FC236}">
                    <a16:creationId xmlns:a16="http://schemas.microsoft.com/office/drawing/2014/main" id="{3B24E192-FFEE-1D7D-EA5B-2001C24C9FC0}"/>
                  </a:ext>
                </a:extLst>
              </p:cNvPr>
              <p:cNvSpPr/>
              <p:nvPr/>
            </p:nvSpPr>
            <p:spPr>
              <a:xfrm>
                <a:off x="11334134"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8" y="22901"/>
                      <a:pt x="23734" y="17775"/>
                      <a:pt x="23734" y="11450"/>
                    </a:cubicBezTo>
                    <a:cubicBezTo>
                      <a:pt x="23734" y="5126"/>
                      <a:pt x="18608" y="0"/>
                      <a:pt x="12284" y="0"/>
                    </a:cubicBezTo>
                    <a:close/>
                  </a:path>
                </a:pathLst>
              </a:custGeom>
              <a:solidFill>
                <a:srgbClr val="CCCCCC"/>
              </a:solidFill>
              <a:ln w="4624" cap="flat">
                <a:noFill/>
                <a:prstDash val="solid"/>
                <a:miter/>
              </a:ln>
            </p:spPr>
            <p:txBody>
              <a:bodyPr anchor="ctr"/>
              <a:lstStyle/>
              <a:p>
                <a:endParaRPr lang="en-US"/>
              </a:p>
            </p:txBody>
          </p:sp>
          <p:sp>
            <p:nvSpPr>
              <p:cNvPr id="312" name="Freeform: Shape 311">
                <a:extLst>
                  <a:ext uri="{FF2B5EF4-FFF2-40B4-BE49-F238E27FC236}">
                    <a16:creationId xmlns:a16="http://schemas.microsoft.com/office/drawing/2014/main" id="{0BB92913-E87C-99C0-F35A-6932A8F52FEC}"/>
                  </a:ext>
                </a:extLst>
              </p:cNvPr>
              <p:cNvSpPr/>
              <p:nvPr/>
            </p:nvSpPr>
            <p:spPr>
              <a:xfrm>
                <a:off x="10576647"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4" y="0"/>
                      <a:pt x="12284" y="0"/>
                    </a:cubicBezTo>
                    <a:close/>
                  </a:path>
                </a:pathLst>
              </a:custGeom>
              <a:solidFill>
                <a:srgbClr val="CCCCCC"/>
              </a:solidFill>
              <a:ln w="4624" cap="flat">
                <a:noFill/>
                <a:prstDash val="solid"/>
                <a:miter/>
              </a:ln>
            </p:spPr>
            <p:txBody>
              <a:bodyPr anchor="ctr"/>
              <a:lstStyle/>
              <a:p>
                <a:endParaRPr lang="en-US"/>
              </a:p>
            </p:txBody>
          </p:sp>
          <p:sp>
            <p:nvSpPr>
              <p:cNvPr id="313" name="Freeform: Shape 312">
                <a:extLst>
                  <a:ext uri="{FF2B5EF4-FFF2-40B4-BE49-F238E27FC236}">
                    <a16:creationId xmlns:a16="http://schemas.microsoft.com/office/drawing/2014/main" id="{0BE4FA2A-67C1-2756-7D66-7BE75D77B35C}"/>
                  </a:ext>
                </a:extLst>
              </p:cNvPr>
              <p:cNvSpPr/>
              <p:nvPr/>
            </p:nvSpPr>
            <p:spPr>
              <a:xfrm>
                <a:off x="10538772"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29" y="5126"/>
                      <a:pt x="18604" y="0"/>
                      <a:pt x="12284" y="0"/>
                    </a:cubicBezTo>
                    <a:close/>
                  </a:path>
                </a:pathLst>
              </a:custGeom>
              <a:solidFill>
                <a:srgbClr val="CCCCCC"/>
              </a:solidFill>
              <a:ln w="4624" cap="flat">
                <a:noFill/>
                <a:prstDash val="solid"/>
                <a:miter/>
              </a:ln>
            </p:spPr>
            <p:txBody>
              <a:bodyPr anchor="ctr"/>
              <a:lstStyle/>
              <a:p>
                <a:endParaRPr lang="en-US"/>
              </a:p>
            </p:txBody>
          </p:sp>
          <p:sp>
            <p:nvSpPr>
              <p:cNvPr id="314" name="Freeform: Shape 313">
                <a:extLst>
                  <a:ext uri="{FF2B5EF4-FFF2-40B4-BE49-F238E27FC236}">
                    <a16:creationId xmlns:a16="http://schemas.microsoft.com/office/drawing/2014/main" id="{E6985BCF-06D3-722F-A5BD-3D7D27E22018}"/>
                  </a:ext>
                </a:extLst>
              </p:cNvPr>
              <p:cNvSpPr/>
              <p:nvPr/>
            </p:nvSpPr>
            <p:spPr>
              <a:xfrm>
                <a:off x="11409888"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8" y="22901"/>
                      <a:pt x="23734" y="17775"/>
                      <a:pt x="23734" y="11450"/>
                    </a:cubicBezTo>
                    <a:cubicBezTo>
                      <a:pt x="23734" y="5126"/>
                      <a:pt x="18604" y="0"/>
                      <a:pt x="12284" y="0"/>
                    </a:cubicBezTo>
                    <a:close/>
                  </a:path>
                </a:pathLst>
              </a:custGeom>
              <a:solidFill>
                <a:srgbClr val="CCCCCC"/>
              </a:solidFill>
              <a:ln w="4624" cap="flat">
                <a:noFill/>
                <a:prstDash val="solid"/>
                <a:miter/>
              </a:ln>
            </p:spPr>
            <p:txBody>
              <a:bodyPr anchor="ctr"/>
              <a:lstStyle/>
              <a:p>
                <a:endParaRPr lang="en-US"/>
              </a:p>
            </p:txBody>
          </p:sp>
          <p:sp>
            <p:nvSpPr>
              <p:cNvPr id="315" name="Freeform: Shape 314">
                <a:extLst>
                  <a:ext uri="{FF2B5EF4-FFF2-40B4-BE49-F238E27FC236}">
                    <a16:creationId xmlns:a16="http://schemas.microsoft.com/office/drawing/2014/main" id="{B7C68790-CAEA-A35A-7470-3858E8D2CEEF}"/>
                  </a:ext>
                </a:extLst>
              </p:cNvPr>
              <p:cNvSpPr/>
              <p:nvPr/>
            </p:nvSpPr>
            <p:spPr>
              <a:xfrm>
                <a:off x="11182640"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4" y="0"/>
                      <a:pt x="12284" y="0"/>
                    </a:cubicBezTo>
                    <a:close/>
                  </a:path>
                </a:pathLst>
              </a:custGeom>
              <a:solidFill>
                <a:srgbClr val="CCCCCC"/>
              </a:solidFill>
              <a:ln w="4624" cap="flat">
                <a:noFill/>
                <a:prstDash val="solid"/>
                <a:miter/>
              </a:ln>
            </p:spPr>
            <p:txBody>
              <a:bodyPr anchor="ctr"/>
              <a:lstStyle/>
              <a:p>
                <a:endParaRPr lang="en-US"/>
              </a:p>
            </p:txBody>
          </p:sp>
          <p:sp>
            <p:nvSpPr>
              <p:cNvPr id="316" name="Freeform: Shape 315">
                <a:extLst>
                  <a:ext uri="{FF2B5EF4-FFF2-40B4-BE49-F238E27FC236}">
                    <a16:creationId xmlns:a16="http://schemas.microsoft.com/office/drawing/2014/main" id="{5DFBDD94-54C5-1E16-8296-27B13EBDFB6A}"/>
                  </a:ext>
                </a:extLst>
              </p:cNvPr>
              <p:cNvSpPr/>
              <p:nvPr/>
            </p:nvSpPr>
            <p:spPr>
              <a:xfrm>
                <a:off x="10917513"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9" y="0"/>
                      <a:pt x="12284" y="0"/>
                    </a:cubicBezTo>
                    <a:close/>
                  </a:path>
                </a:pathLst>
              </a:custGeom>
              <a:solidFill>
                <a:srgbClr val="CCCCCC"/>
              </a:solidFill>
              <a:ln w="4624" cap="flat">
                <a:noFill/>
                <a:prstDash val="solid"/>
                <a:miter/>
              </a:ln>
            </p:spPr>
            <p:txBody>
              <a:bodyPr anchor="ctr"/>
              <a:lstStyle/>
              <a:p>
                <a:endParaRPr lang="en-US"/>
              </a:p>
            </p:txBody>
          </p:sp>
          <p:sp>
            <p:nvSpPr>
              <p:cNvPr id="317" name="Freeform: Shape 316">
                <a:extLst>
                  <a:ext uri="{FF2B5EF4-FFF2-40B4-BE49-F238E27FC236}">
                    <a16:creationId xmlns:a16="http://schemas.microsoft.com/office/drawing/2014/main" id="{45038372-DCFD-19B5-FDA2-F46F569772DD}"/>
                  </a:ext>
                </a:extLst>
              </p:cNvPr>
              <p:cNvSpPr/>
              <p:nvPr/>
            </p:nvSpPr>
            <p:spPr>
              <a:xfrm>
                <a:off x="10766209"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18" name="Freeform: Shape 317">
                <a:extLst>
                  <a:ext uri="{FF2B5EF4-FFF2-40B4-BE49-F238E27FC236}">
                    <a16:creationId xmlns:a16="http://schemas.microsoft.com/office/drawing/2014/main" id="{1F2FF15F-D3A7-4466-8387-6C2336B8E259}"/>
                  </a:ext>
                </a:extLst>
              </p:cNvPr>
              <p:cNvSpPr/>
              <p:nvPr/>
            </p:nvSpPr>
            <p:spPr>
              <a:xfrm>
                <a:off x="10917703" y="691160"/>
                <a:ext cx="23354" cy="22521"/>
              </a:xfrm>
              <a:custGeom>
                <a:avLst/>
                <a:gdLst>
                  <a:gd name="connsiteX0" fmla="*/ 12094 w 23354"/>
                  <a:gd name="connsiteY0" fmla="*/ 0 h 22521"/>
                  <a:gd name="connsiteX1" fmla="*/ 11260 w 23354"/>
                  <a:gd name="connsiteY1" fmla="*/ 0 h 22521"/>
                  <a:gd name="connsiteX2" fmla="*/ 0 w 23354"/>
                  <a:gd name="connsiteY2" fmla="*/ 11260 h 22521"/>
                  <a:gd name="connsiteX3" fmla="*/ 11260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0" y="0"/>
                    </a:lnTo>
                    <a:cubicBezTo>
                      <a:pt x="5038" y="0"/>
                      <a:pt x="0" y="5042"/>
                      <a:pt x="0" y="11260"/>
                    </a:cubicBezTo>
                    <a:cubicBezTo>
                      <a:pt x="0" y="17479"/>
                      <a:pt x="5042" y="22521"/>
                      <a:pt x="11260" y="22521"/>
                    </a:cubicBezTo>
                    <a:lnTo>
                      <a:pt x="12094" y="22521"/>
                    </a:lnTo>
                    <a:cubicBezTo>
                      <a:pt x="18317" y="22521"/>
                      <a:pt x="23354" y="17479"/>
                      <a:pt x="23354" y="11260"/>
                    </a:cubicBezTo>
                    <a:cubicBezTo>
                      <a:pt x="23359" y="5042"/>
                      <a:pt x="18317" y="0"/>
                      <a:pt x="12094" y="0"/>
                    </a:cubicBezTo>
                    <a:close/>
                  </a:path>
                </a:pathLst>
              </a:custGeom>
              <a:solidFill>
                <a:srgbClr val="CCCCCC"/>
              </a:solidFill>
              <a:ln w="4624" cap="flat">
                <a:noFill/>
                <a:prstDash val="solid"/>
                <a:miter/>
              </a:ln>
            </p:spPr>
            <p:txBody>
              <a:bodyPr anchor="ctr"/>
              <a:lstStyle/>
              <a:p>
                <a:endParaRPr lang="en-US"/>
              </a:p>
            </p:txBody>
          </p:sp>
          <p:sp>
            <p:nvSpPr>
              <p:cNvPr id="319" name="Freeform: Shape 318">
                <a:extLst>
                  <a:ext uri="{FF2B5EF4-FFF2-40B4-BE49-F238E27FC236}">
                    <a16:creationId xmlns:a16="http://schemas.microsoft.com/office/drawing/2014/main" id="{307D71E0-080B-3EC6-1B68-DDC8BEC7191A}"/>
                  </a:ext>
                </a:extLst>
              </p:cNvPr>
              <p:cNvSpPr/>
              <p:nvPr/>
            </p:nvSpPr>
            <p:spPr>
              <a:xfrm>
                <a:off x="10501083"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9" y="5042"/>
                      <a:pt x="18317" y="0"/>
                      <a:pt x="12094" y="0"/>
                    </a:cubicBezTo>
                    <a:close/>
                  </a:path>
                </a:pathLst>
              </a:custGeom>
              <a:solidFill>
                <a:srgbClr val="CCCCCC"/>
              </a:solidFill>
              <a:ln w="4624" cap="flat">
                <a:noFill/>
                <a:prstDash val="solid"/>
                <a:miter/>
              </a:ln>
            </p:spPr>
            <p:txBody>
              <a:bodyPr anchor="ctr"/>
              <a:lstStyle/>
              <a:p>
                <a:endParaRPr lang="en-US"/>
              </a:p>
            </p:txBody>
          </p:sp>
          <p:sp>
            <p:nvSpPr>
              <p:cNvPr id="320" name="Freeform: Shape 319">
                <a:extLst>
                  <a:ext uri="{FF2B5EF4-FFF2-40B4-BE49-F238E27FC236}">
                    <a16:creationId xmlns:a16="http://schemas.microsoft.com/office/drawing/2014/main" id="{186018FD-5957-9695-1E4D-560E894A689C}"/>
                  </a:ext>
                </a:extLst>
              </p:cNvPr>
              <p:cNvSpPr/>
              <p:nvPr/>
            </p:nvSpPr>
            <p:spPr>
              <a:xfrm>
                <a:off x="11220700" y="691160"/>
                <a:ext cx="23354" cy="22521"/>
              </a:xfrm>
              <a:custGeom>
                <a:avLst/>
                <a:gdLst>
                  <a:gd name="connsiteX0" fmla="*/ 12094 w 23354"/>
                  <a:gd name="connsiteY0" fmla="*/ 0 h 22521"/>
                  <a:gd name="connsiteX1" fmla="*/ 11260 w 23354"/>
                  <a:gd name="connsiteY1" fmla="*/ 0 h 22521"/>
                  <a:gd name="connsiteX2" fmla="*/ 0 w 23354"/>
                  <a:gd name="connsiteY2" fmla="*/ 11260 h 22521"/>
                  <a:gd name="connsiteX3" fmla="*/ 11260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0" y="0"/>
                    </a:lnTo>
                    <a:cubicBezTo>
                      <a:pt x="5038" y="0"/>
                      <a:pt x="0" y="5042"/>
                      <a:pt x="0" y="11260"/>
                    </a:cubicBezTo>
                    <a:cubicBezTo>
                      <a:pt x="0" y="17479"/>
                      <a:pt x="5042" y="22521"/>
                      <a:pt x="11260" y="22521"/>
                    </a:cubicBezTo>
                    <a:lnTo>
                      <a:pt x="12094" y="22521"/>
                    </a:lnTo>
                    <a:cubicBezTo>
                      <a:pt x="18317" y="22521"/>
                      <a:pt x="23354" y="17479"/>
                      <a:pt x="23354" y="11260"/>
                    </a:cubicBezTo>
                    <a:cubicBezTo>
                      <a:pt x="23359" y="5042"/>
                      <a:pt x="18317" y="0"/>
                      <a:pt x="12094" y="0"/>
                    </a:cubicBezTo>
                    <a:close/>
                  </a:path>
                </a:pathLst>
              </a:custGeom>
              <a:solidFill>
                <a:srgbClr val="CCCCCC"/>
              </a:solidFill>
              <a:ln w="4624" cap="flat">
                <a:noFill/>
                <a:prstDash val="solid"/>
                <a:miter/>
              </a:ln>
            </p:spPr>
            <p:txBody>
              <a:bodyPr anchor="ctr"/>
              <a:lstStyle/>
              <a:p>
                <a:endParaRPr lang="en-US"/>
              </a:p>
            </p:txBody>
          </p:sp>
          <p:sp>
            <p:nvSpPr>
              <p:cNvPr id="321" name="Freeform: Shape 320">
                <a:extLst>
                  <a:ext uri="{FF2B5EF4-FFF2-40B4-BE49-F238E27FC236}">
                    <a16:creationId xmlns:a16="http://schemas.microsoft.com/office/drawing/2014/main" id="{53FCF2FD-455F-B343-CB76-BEC1A18E91CC}"/>
                  </a:ext>
                </a:extLst>
              </p:cNvPr>
              <p:cNvSpPr/>
              <p:nvPr/>
            </p:nvSpPr>
            <p:spPr>
              <a:xfrm>
                <a:off x="10728330"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9" y="5042"/>
                      <a:pt x="18317" y="0"/>
                      <a:pt x="12094" y="0"/>
                    </a:cubicBezTo>
                    <a:close/>
                  </a:path>
                </a:pathLst>
              </a:custGeom>
              <a:solidFill>
                <a:srgbClr val="CCCCCC"/>
              </a:solidFill>
              <a:ln w="4624" cap="flat">
                <a:noFill/>
                <a:prstDash val="solid"/>
                <a:miter/>
              </a:ln>
            </p:spPr>
            <p:txBody>
              <a:bodyPr anchor="ctr"/>
              <a:lstStyle/>
              <a:p>
                <a:endParaRPr lang="en-US"/>
              </a:p>
            </p:txBody>
          </p:sp>
          <p:sp>
            <p:nvSpPr>
              <p:cNvPr id="322" name="Freeform: Shape 321">
                <a:extLst>
                  <a:ext uri="{FF2B5EF4-FFF2-40B4-BE49-F238E27FC236}">
                    <a16:creationId xmlns:a16="http://schemas.microsoft.com/office/drawing/2014/main" id="{E1981E09-BF44-59EF-57F1-E0C996DB40EF}"/>
                  </a:ext>
                </a:extLst>
              </p:cNvPr>
              <p:cNvSpPr/>
              <p:nvPr/>
            </p:nvSpPr>
            <p:spPr>
              <a:xfrm>
                <a:off x="10538962"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23" name="Freeform: Shape 322">
                <a:extLst>
                  <a:ext uri="{FF2B5EF4-FFF2-40B4-BE49-F238E27FC236}">
                    <a16:creationId xmlns:a16="http://schemas.microsoft.com/office/drawing/2014/main" id="{DD8B7EFC-3C28-9246-321F-8042A4BF4175}"/>
                  </a:ext>
                </a:extLst>
              </p:cNvPr>
              <p:cNvSpPr/>
              <p:nvPr/>
            </p:nvSpPr>
            <p:spPr>
              <a:xfrm>
                <a:off x="11182830" y="691160"/>
                <a:ext cx="23354" cy="22521"/>
              </a:xfrm>
              <a:custGeom>
                <a:avLst/>
                <a:gdLst>
                  <a:gd name="connsiteX0" fmla="*/ 12094 w 23354"/>
                  <a:gd name="connsiteY0" fmla="*/ 0 h 22521"/>
                  <a:gd name="connsiteX1" fmla="*/ 11260 w 23354"/>
                  <a:gd name="connsiteY1" fmla="*/ 0 h 22521"/>
                  <a:gd name="connsiteX2" fmla="*/ 0 w 23354"/>
                  <a:gd name="connsiteY2" fmla="*/ 11260 h 22521"/>
                  <a:gd name="connsiteX3" fmla="*/ 11260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0" y="0"/>
                    </a:lnTo>
                    <a:cubicBezTo>
                      <a:pt x="5038" y="0"/>
                      <a:pt x="0" y="5042"/>
                      <a:pt x="0" y="11260"/>
                    </a:cubicBezTo>
                    <a:cubicBezTo>
                      <a:pt x="0" y="17479"/>
                      <a:pt x="5042" y="22521"/>
                      <a:pt x="11260"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24" name="Freeform: Shape 323">
                <a:extLst>
                  <a:ext uri="{FF2B5EF4-FFF2-40B4-BE49-F238E27FC236}">
                    <a16:creationId xmlns:a16="http://schemas.microsoft.com/office/drawing/2014/main" id="{15A94D97-320B-0811-AD44-8DF0516D5051}"/>
                  </a:ext>
                </a:extLst>
              </p:cNvPr>
              <p:cNvSpPr/>
              <p:nvPr/>
            </p:nvSpPr>
            <p:spPr>
              <a:xfrm>
                <a:off x="11031327"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9" y="5042"/>
                      <a:pt x="18317" y="0"/>
                      <a:pt x="12094" y="0"/>
                    </a:cubicBezTo>
                    <a:close/>
                  </a:path>
                </a:pathLst>
              </a:custGeom>
              <a:solidFill>
                <a:srgbClr val="CCCCCC"/>
              </a:solidFill>
              <a:ln w="4624" cap="flat">
                <a:noFill/>
                <a:prstDash val="solid"/>
                <a:miter/>
              </a:ln>
            </p:spPr>
            <p:txBody>
              <a:bodyPr anchor="ctr"/>
              <a:lstStyle/>
              <a:p>
                <a:endParaRPr lang="en-US"/>
              </a:p>
            </p:txBody>
          </p:sp>
          <p:sp>
            <p:nvSpPr>
              <p:cNvPr id="325" name="Freeform: Shape 324">
                <a:extLst>
                  <a:ext uri="{FF2B5EF4-FFF2-40B4-BE49-F238E27FC236}">
                    <a16:creationId xmlns:a16="http://schemas.microsoft.com/office/drawing/2014/main" id="{BA1901A1-657B-6AC3-291E-8793C65921DD}"/>
                  </a:ext>
                </a:extLst>
              </p:cNvPr>
              <p:cNvSpPr/>
              <p:nvPr/>
            </p:nvSpPr>
            <p:spPr>
              <a:xfrm>
                <a:off x="10993457"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26" name="Freeform: Shape 325">
                <a:extLst>
                  <a:ext uri="{FF2B5EF4-FFF2-40B4-BE49-F238E27FC236}">
                    <a16:creationId xmlns:a16="http://schemas.microsoft.com/office/drawing/2014/main" id="{1ED8A334-6B27-7C57-3BFF-28987EC13492}"/>
                  </a:ext>
                </a:extLst>
              </p:cNvPr>
              <p:cNvSpPr/>
              <p:nvPr/>
            </p:nvSpPr>
            <p:spPr>
              <a:xfrm>
                <a:off x="11410077"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27" name="Freeform: Shape 326">
                <a:extLst>
                  <a:ext uri="{FF2B5EF4-FFF2-40B4-BE49-F238E27FC236}">
                    <a16:creationId xmlns:a16="http://schemas.microsoft.com/office/drawing/2014/main" id="{4903EB3B-8004-1AB9-C7F0-F4F8A49478FD}"/>
                  </a:ext>
                </a:extLst>
              </p:cNvPr>
              <p:cNvSpPr/>
              <p:nvPr/>
            </p:nvSpPr>
            <p:spPr>
              <a:xfrm>
                <a:off x="11561576" y="696874"/>
                <a:ext cx="4603" cy="13971"/>
              </a:xfrm>
              <a:custGeom>
                <a:avLst/>
                <a:gdLst>
                  <a:gd name="connsiteX0" fmla="*/ 4602 w 4603"/>
                  <a:gd name="connsiteY0" fmla="*/ 13913 h 13971"/>
                  <a:gd name="connsiteX1" fmla="*/ 1310 w 4603"/>
                  <a:gd name="connsiteY1" fmla="*/ 36 h 13971"/>
                  <a:gd name="connsiteX2" fmla="*/ 1222 w 4603"/>
                  <a:gd name="connsiteY2" fmla="*/ 27 h 13971"/>
                  <a:gd name="connsiteX3" fmla="*/ 0 w 4603"/>
                  <a:gd name="connsiteY3" fmla="*/ 5009 h 13971"/>
                  <a:gd name="connsiteX4" fmla="*/ 4528 w 4603"/>
                  <a:gd name="connsiteY4" fmla="*/ 13964 h 13971"/>
                  <a:gd name="connsiteX5" fmla="*/ 4602 w 4603"/>
                  <a:gd name="connsiteY5" fmla="*/ 13913 h 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3" h="13971">
                    <a:moveTo>
                      <a:pt x="4602" y="13913"/>
                    </a:moveTo>
                    <a:cubicBezTo>
                      <a:pt x="3561" y="9264"/>
                      <a:pt x="2463" y="4639"/>
                      <a:pt x="1310" y="36"/>
                    </a:cubicBezTo>
                    <a:cubicBezTo>
                      <a:pt x="1301" y="-5"/>
                      <a:pt x="1241" y="-15"/>
                      <a:pt x="1222" y="27"/>
                    </a:cubicBezTo>
                    <a:cubicBezTo>
                      <a:pt x="468" y="1532"/>
                      <a:pt x="0" y="3208"/>
                      <a:pt x="0" y="5009"/>
                    </a:cubicBezTo>
                    <a:cubicBezTo>
                      <a:pt x="0" y="8685"/>
                      <a:pt x="1792" y="11926"/>
                      <a:pt x="4528" y="13964"/>
                    </a:cubicBezTo>
                    <a:cubicBezTo>
                      <a:pt x="4561" y="13987"/>
                      <a:pt x="4612" y="13954"/>
                      <a:pt x="4602" y="13913"/>
                    </a:cubicBezTo>
                    <a:close/>
                  </a:path>
                </a:pathLst>
              </a:custGeom>
              <a:solidFill>
                <a:srgbClr val="CCCCCC"/>
              </a:solidFill>
              <a:ln w="4624" cap="flat">
                <a:noFill/>
                <a:prstDash val="solid"/>
                <a:miter/>
              </a:ln>
            </p:spPr>
            <p:txBody>
              <a:bodyPr anchor="ctr"/>
              <a:lstStyle/>
              <a:p>
                <a:endParaRPr lang="en-US"/>
              </a:p>
            </p:txBody>
          </p:sp>
          <p:sp>
            <p:nvSpPr>
              <p:cNvPr id="328" name="Freeform: Shape 327">
                <a:extLst>
                  <a:ext uri="{FF2B5EF4-FFF2-40B4-BE49-F238E27FC236}">
                    <a16:creationId xmlns:a16="http://schemas.microsoft.com/office/drawing/2014/main" id="{46AD8FCF-2C1F-FA9D-12B9-1D4B7C68CC71}"/>
                  </a:ext>
                </a:extLst>
              </p:cNvPr>
              <p:cNvSpPr/>
              <p:nvPr/>
            </p:nvSpPr>
            <p:spPr>
              <a:xfrm>
                <a:off x="11447947"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9" y="5042"/>
                      <a:pt x="18317" y="0"/>
                      <a:pt x="12094" y="0"/>
                    </a:cubicBezTo>
                    <a:close/>
                  </a:path>
                </a:pathLst>
              </a:custGeom>
              <a:solidFill>
                <a:srgbClr val="CCCCCC"/>
              </a:solidFill>
              <a:ln w="4624" cap="flat">
                <a:noFill/>
                <a:prstDash val="solid"/>
                <a:miter/>
              </a:ln>
            </p:spPr>
            <p:txBody>
              <a:bodyPr anchor="ctr"/>
              <a:lstStyle/>
              <a:p>
                <a:endParaRPr lang="en-US"/>
              </a:p>
            </p:txBody>
          </p:sp>
          <p:sp>
            <p:nvSpPr>
              <p:cNvPr id="329" name="Freeform: Shape 328">
                <a:extLst>
                  <a:ext uri="{FF2B5EF4-FFF2-40B4-BE49-F238E27FC236}">
                    <a16:creationId xmlns:a16="http://schemas.microsoft.com/office/drawing/2014/main" id="{F92A803F-960B-3C5D-7604-6216AF5F546B}"/>
                  </a:ext>
                </a:extLst>
              </p:cNvPr>
              <p:cNvSpPr/>
              <p:nvPr/>
            </p:nvSpPr>
            <p:spPr>
              <a:xfrm>
                <a:off x="11523701"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30" name="Freeform: Shape 329">
                <a:extLst>
                  <a:ext uri="{FF2B5EF4-FFF2-40B4-BE49-F238E27FC236}">
                    <a16:creationId xmlns:a16="http://schemas.microsoft.com/office/drawing/2014/main" id="{D8983865-2F56-FBB0-75B4-4D2A2494DBC4}"/>
                  </a:ext>
                </a:extLst>
              </p:cNvPr>
              <p:cNvSpPr/>
              <p:nvPr/>
            </p:nvSpPr>
            <p:spPr>
              <a:xfrm>
                <a:off x="11334324"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9" y="5042"/>
                      <a:pt x="18317" y="0"/>
                      <a:pt x="12094" y="0"/>
                    </a:cubicBezTo>
                    <a:close/>
                  </a:path>
                </a:pathLst>
              </a:custGeom>
              <a:solidFill>
                <a:srgbClr val="CCCCCC"/>
              </a:solidFill>
              <a:ln w="4624" cap="flat">
                <a:noFill/>
                <a:prstDash val="solid"/>
                <a:miter/>
              </a:ln>
            </p:spPr>
            <p:txBody>
              <a:bodyPr anchor="ctr"/>
              <a:lstStyle/>
              <a:p>
                <a:endParaRPr lang="en-US"/>
              </a:p>
            </p:txBody>
          </p:sp>
          <p:sp>
            <p:nvSpPr>
              <p:cNvPr id="331" name="Freeform: Shape 330">
                <a:extLst>
                  <a:ext uri="{FF2B5EF4-FFF2-40B4-BE49-F238E27FC236}">
                    <a16:creationId xmlns:a16="http://schemas.microsoft.com/office/drawing/2014/main" id="{2E268C59-0FB2-3D90-28A4-EB7DE3AEEA72}"/>
                  </a:ext>
                </a:extLst>
              </p:cNvPr>
              <p:cNvSpPr/>
              <p:nvPr/>
            </p:nvSpPr>
            <p:spPr>
              <a:xfrm>
                <a:off x="10576836"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32" name="Freeform: Shape 331">
                <a:extLst>
                  <a:ext uri="{FF2B5EF4-FFF2-40B4-BE49-F238E27FC236}">
                    <a16:creationId xmlns:a16="http://schemas.microsoft.com/office/drawing/2014/main" id="{2C8C1D20-72C2-D0B0-B007-C5075FC2A4A9}"/>
                  </a:ext>
                </a:extLst>
              </p:cNvPr>
              <p:cNvSpPr/>
              <p:nvPr/>
            </p:nvSpPr>
            <p:spPr>
              <a:xfrm>
                <a:off x="10804079"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9" y="5042"/>
                      <a:pt x="18317" y="0"/>
                      <a:pt x="12094" y="0"/>
                    </a:cubicBezTo>
                    <a:close/>
                  </a:path>
                </a:pathLst>
              </a:custGeom>
              <a:solidFill>
                <a:srgbClr val="CCCCCC"/>
              </a:solidFill>
              <a:ln w="4624" cap="flat">
                <a:noFill/>
                <a:prstDash val="solid"/>
                <a:miter/>
              </a:ln>
            </p:spPr>
            <p:txBody>
              <a:bodyPr anchor="ctr"/>
              <a:lstStyle/>
              <a:p>
                <a:endParaRPr lang="en-US"/>
              </a:p>
            </p:txBody>
          </p:sp>
          <p:sp>
            <p:nvSpPr>
              <p:cNvPr id="333" name="Freeform: Shape 332">
                <a:extLst>
                  <a:ext uri="{FF2B5EF4-FFF2-40B4-BE49-F238E27FC236}">
                    <a16:creationId xmlns:a16="http://schemas.microsoft.com/office/drawing/2014/main" id="{04E4B431-3149-6BFF-8120-68F48A8BFC8E}"/>
                  </a:ext>
                </a:extLst>
              </p:cNvPr>
              <p:cNvSpPr/>
              <p:nvPr/>
            </p:nvSpPr>
            <p:spPr>
              <a:xfrm>
                <a:off x="10481964" y="696876"/>
                <a:ext cx="4603" cy="13969"/>
              </a:xfrm>
              <a:custGeom>
                <a:avLst/>
                <a:gdLst>
                  <a:gd name="connsiteX0" fmla="*/ 4603 w 4603"/>
                  <a:gd name="connsiteY0" fmla="*/ 5007 h 13969"/>
                  <a:gd name="connsiteX1" fmla="*/ 3381 w 4603"/>
                  <a:gd name="connsiteY1" fmla="*/ 25 h 13969"/>
                  <a:gd name="connsiteX2" fmla="*/ 3293 w 4603"/>
                  <a:gd name="connsiteY2" fmla="*/ 34 h 13969"/>
                  <a:gd name="connsiteX3" fmla="*/ 1 w 4603"/>
                  <a:gd name="connsiteY3" fmla="*/ 13911 h 13969"/>
                  <a:gd name="connsiteX4" fmla="*/ 75 w 4603"/>
                  <a:gd name="connsiteY4" fmla="*/ 13962 h 13969"/>
                  <a:gd name="connsiteX5" fmla="*/ 4603 w 4603"/>
                  <a:gd name="connsiteY5" fmla="*/ 5007 h 1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3" h="13969">
                    <a:moveTo>
                      <a:pt x="4603" y="5007"/>
                    </a:moveTo>
                    <a:cubicBezTo>
                      <a:pt x="4603" y="3206"/>
                      <a:pt x="4136" y="1530"/>
                      <a:pt x="3381" y="25"/>
                    </a:cubicBezTo>
                    <a:cubicBezTo>
                      <a:pt x="3363" y="-12"/>
                      <a:pt x="3302" y="-7"/>
                      <a:pt x="3293" y="34"/>
                    </a:cubicBezTo>
                    <a:cubicBezTo>
                      <a:pt x="2136" y="4637"/>
                      <a:pt x="1043" y="9262"/>
                      <a:pt x="1" y="13911"/>
                    </a:cubicBezTo>
                    <a:cubicBezTo>
                      <a:pt x="-8" y="13953"/>
                      <a:pt x="43" y="13985"/>
                      <a:pt x="75" y="13962"/>
                    </a:cubicBezTo>
                    <a:cubicBezTo>
                      <a:pt x="2812" y="11920"/>
                      <a:pt x="4603" y="8683"/>
                      <a:pt x="4603" y="5007"/>
                    </a:cubicBezTo>
                    <a:close/>
                  </a:path>
                </a:pathLst>
              </a:custGeom>
              <a:solidFill>
                <a:srgbClr val="CCCCCC"/>
              </a:solidFill>
              <a:ln w="4624" cap="flat">
                <a:noFill/>
                <a:prstDash val="solid"/>
                <a:miter/>
              </a:ln>
            </p:spPr>
            <p:txBody>
              <a:bodyPr anchor="ctr"/>
              <a:lstStyle/>
              <a:p>
                <a:endParaRPr lang="en-US"/>
              </a:p>
            </p:txBody>
          </p:sp>
          <p:sp>
            <p:nvSpPr>
              <p:cNvPr id="334" name="Freeform: Shape 333">
                <a:extLst>
                  <a:ext uri="{FF2B5EF4-FFF2-40B4-BE49-F238E27FC236}">
                    <a16:creationId xmlns:a16="http://schemas.microsoft.com/office/drawing/2014/main" id="{A5472394-A95B-1817-5C88-87DDDDEF4E69}"/>
                  </a:ext>
                </a:extLst>
              </p:cNvPr>
              <p:cNvSpPr/>
              <p:nvPr/>
            </p:nvSpPr>
            <p:spPr>
              <a:xfrm>
                <a:off x="11372203"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35" name="Freeform: Shape 334">
                <a:extLst>
                  <a:ext uri="{FF2B5EF4-FFF2-40B4-BE49-F238E27FC236}">
                    <a16:creationId xmlns:a16="http://schemas.microsoft.com/office/drawing/2014/main" id="{A09C3DEE-815A-6B86-D3B1-F987245C780F}"/>
                  </a:ext>
                </a:extLst>
              </p:cNvPr>
              <p:cNvSpPr/>
              <p:nvPr/>
            </p:nvSpPr>
            <p:spPr>
              <a:xfrm>
                <a:off x="11107081" y="691164"/>
                <a:ext cx="23354" cy="22521"/>
              </a:xfrm>
              <a:custGeom>
                <a:avLst/>
                <a:gdLst>
                  <a:gd name="connsiteX0" fmla="*/ 11260 w 23354"/>
                  <a:gd name="connsiteY0" fmla="*/ 22521 h 22521"/>
                  <a:gd name="connsiteX1" fmla="*/ 12094 w 23354"/>
                  <a:gd name="connsiteY1" fmla="*/ 22521 h 22521"/>
                  <a:gd name="connsiteX2" fmla="*/ 23354 w 23354"/>
                  <a:gd name="connsiteY2" fmla="*/ 11261 h 22521"/>
                  <a:gd name="connsiteX3" fmla="*/ 12094 w 23354"/>
                  <a:gd name="connsiteY3" fmla="*/ 0 h 22521"/>
                  <a:gd name="connsiteX4" fmla="*/ 11260 w 23354"/>
                  <a:gd name="connsiteY4" fmla="*/ 0 h 22521"/>
                  <a:gd name="connsiteX5" fmla="*/ 0 w 23354"/>
                  <a:gd name="connsiteY5" fmla="*/ 11261 h 22521"/>
                  <a:gd name="connsiteX6" fmla="*/ 11260 w 23354"/>
                  <a:gd name="connsiteY6" fmla="*/ 22521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1260" y="22521"/>
                    </a:moveTo>
                    <a:lnTo>
                      <a:pt x="12094" y="22521"/>
                    </a:lnTo>
                    <a:cubicBezTo>
                      <a:pt x="18317" y="22521"/>
                      <a:pt x="23354" y="17479"/>
                      <a:pt x="23354" y="11261"/>
                    </a:cubicBezTo>
                    <a:cubicBezTo>
                      <a:pt x="23354" y="5042"/>
                      <a:pt x="18312" y="0"/>
                      <a:pt x="12094" y="0"/>
                    </a:cubicBezTo>
                    <a:lnTo>
                      <a:pt x="11260" y="0"/>
                    </a:lnTo>
                    <a:cubicBezTo>
                      <a:pt x="5038" y="0"/>
                      <a:pt x="0" y="5042"/>
                      <a:pt x="0" y="11261"/>
                    </a:cubicBezTo>
                    <a:cubicBezTo>
                      <a:pt x="-5" y="17479"/>
                      <a:pt x="5038" y="22521"/>
                      <a:pt x="11260" y="22521"/>
                    </a:cubicBezTo>
                    <a:close/>
                  </a:path>
                </a:pathLst>
              </a:custGeom>
              <a:solidFill>
                <a:srgbClr val="CCCCCC"/>
              </a:solidFill>
              <a:ln w="4624" cap="flat">
                <a:noFill/>
                <a:prstDash val="solid"/>
                <a:miter/>
              </a:ln>
            </p:spPr>
            <p:txBody>
              <a:bodyPr anchor="ctr"/>
              <a:lstStyle/>
              <a:p>
                <a:endParaRPr lang="en-US"/>
              </a:p>
            </p:txBody>
          </p:sp>
          <p:sp>
            <p:nvSpPr>
              <p:cNvPr id="336" name="Freeform: Shape 335">
                <a:extLst>
                  <a:ext uri="{FF2B5EF4-FFF2-40B4-BE49-F238E27FC236}">
                    <a16:creationId xmlns:a16="http://schemas.microsoft.com/office/drawing/2014/main" id="{8281F6E8-CEAC-ED44-C1B3-D36681B918B0}"/>
                  </a:ext>
                </a:extLst>
              </p:cNvPr>
              <p:cNvSpPr/>
              <p:nvPr/>
            </p:nvSpPr>
            <p:spPr>
              <a:xfrm>
                <a:off x="10614706"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9" y="5042"/>
                      <a:pt x="18317" y="0"/>
                      <a:pt x="12094" y="0"/>
                    </a:cubicBezTo>
                    <a:close/>
                  </a:path>
                </a:pathLst>
              </a:custGeom>
              <a:solidFill>
                <a:srgbClr val="CCCCCC"/>
              </a:solidFill>
              <a:ln w="4624" cap="flat">
                <a:noFill/>
                <a:prstDash val="solid"/>
                <a:miter/>
              </a:ln>
            </p:spPr>
            <p:txBody>
              <a:bodyPr anchor="ctr"/>
              <a:lstStyle/>
              <a:p>
                <a:endParaRPr lang="en-US"/>
              </a:p>
            </p:txBody>
          </p:sp>
          <p:sp>
            <p:nvSpPr>
              <p:cNvPr id="337" name="Freeform: Shape 336">
                <a:extLst>
                  <a:ext uri="{FF2B5EF4-FFF2-40B4-BE49-F238E27FC236}">
                    <a16:creationId xmlns:a16="http://schemas.microsoft.com/office/drawing/2014/main" id="{1E8FB0B5-30DE-AA14-0186-CE5D3B64DB1F}"/>
                  </a:ext>
                </a:extLst>
              </p:cNvPr>
              <p:cNvSpPr/>
              <p:nvPr/>
            </p:nvSpPr>
            <p:spPr>
              <a:xfrm>
                <a:off x="10841958"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38" name="Freeform: Shape 337">
                <a:extLst>
                  <a:ext uri="{FF2B5EF4-FFF2-40B4-BE49-F238E27FC236}">
                    <a16:creationId xmlns:a16="http://schemas.microsoft.com/office/drawing/2014/main" id="{2BDA5387-F079-DAE5-3907-BFF64936F5EB}"/>
                  </a:ext>
                </a:extLst>
              </p:cNvPr>
              <p:cNvSpPr/>
              <p:nvPr/>
            </p:nvSpPr>
            <p:spPr>
              <a:xfrm>
                <a:off x="11069206"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39" name="Freeform: Shape 338">
                <a:extLst>
                  <a:ext uri="{FF2B5EF4-FFF2-40B4-BE49-F238E27FC236}">
                    <a16:creationId xmlns:a16="http://schemas.microsoft.com/office/drawing/2014/main" id="{B3A32F6B-09AA-DE2F-6BE4-F7F163AC97A2}"/>
                  </a:ext>
                </a:extLst>
              </p:cNvPr>
              <p:cNvSpPr/>
              <p:nvPr/>
            </p:nvSpPr>
            <p:spPr>
              <a:xfrm>
                <a:off x="10955582" y="691160"/>
                <a:ext cx="23354" cy="22521"/>
              </a:xfrm>
              <a:custGeom>
                <a:avLst/>
                <a:gdLst>
                  <a:gd name="connsiteX0" fmla="*/ 12094 w 23354"/>
                  <a:gd name="connsiteY0" fmla="*/ 0 h 22521"/>
                  <a:gd name="connsiteX1" fmla="*/ 11260 w 23354"/>
                  <a:gd name="connsiteY1" fmla="*/ 0 h 22521"/>
                  <a:gd name="connsiteX2" fmla="*/ 0 w 23354"/>
                  <a:gd name="connsiteY2" fmla="*/ 11260 h 22521"/>
                  <a:gd name="connsiteX3" fmla="*/ 11260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0" y="0"/>
                    </a:lnTo>
                    <a:cubicBezTo>
                      <a:pt x="5038" y="0"/>
                      <a:pt x="0" y="5042"/>
                      <a:pt x="0" y="11260"/>
                    </a:cubicBezTo>
                    <a:cubicBezTo>
                      <a:pt x="0" y="17479"/>
                      <a:pt x="5042" y="22521"/>
                      <a:pt x="11260"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40" name="Freeform: Shape 339">
                <a:extLst>
                  <a:ext uri="{FF2B5EF4-FFF2-40B4-BE49-F238E27FC236}">
                    <a16:creationId xmlns:a16="http://schemas.microsoft.com/office/drawing/2014/main" id="{A3225BE7-8F88-5F4B-1E17-2BD2FF451547}"/>
                  </a:ext>
                </a:extLst>
              </p:cNvPr>
              <p:cNvSpPr/>
              <p:nvPr/>
            </p:nvSpPr>
            <p:spPr>
              <a:xfrm>
                <a:off x="10652586"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41" name="Freeform: Shape 340">
                <a:extLst>
                  <a:ext uri="{FF2B5EF4-FFF2-40B4-BE49-F238E27FC236}">
                    <a16:creationId xmlns:a16="http://schemas.microsoft.com/office/drawing/2014/main" id="{47E6A962-521D-B747-72B8-5D3E2017B759}"/>
                  </a:ext>
                </a:extLst>
              </p:cNvPr>
              <p:cNvSpPr/>
              <p:nvPr/>
            </p:nvSpPr>
            <p:spPr>
              <a:xfrm>
                <a:off x="10879833" y="691160"/>
                <a:ext cx="23354" cy="22521"/>
              </a:xfrm>
              <a:custGeom>
                <a:avLst/>
                <a:gdLst>
                  <a:gd name="connsiteX0" fmla="*/ 12094 w 23354"/>
                  <a:gd name="connsiteY0" fmla="*/ 0 h 22521"/>
                  <a:gd name="connsiteX1" fmla="*/ 11260 w 23354"/>
                  <a:gd name="connsiteY1" fmla="*/ 0 h 22521"/>
                  <a:gd name="connsiteX2" fmla="*/ 0 w 23354"/>
                  <a:gd name="connsiteY2" fmla="*/ 11260 h 22521"/>
                  <a:gd name="connsiteX3" fmla="*/ 11260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0" y="0"/>
                    </a:lnTo>
                    <a:cubicBezTo>
                      <a:pt x="5038" y="0"/>
                      <a:pt x="0" y="5042"/>
                      <a:pt x="0" y="11260"/>
                    </a:cubicBezTo>
                    <a:cubicBezTo>
                      <a:pt x="0" y="17479"/>
                      <a:pt x="5042" y="22521"/>
                      <a:pt x="11260"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42" name="Freeform: Shape 341">
                <a:extLst>
                  <a:ext uri="{FF2B5EF4-FFF2-40B4-BE49-F238E27FC236}">
                    <a16:creationId xmlns:a16="http://schemas.microsoft.com/office/drawing/2014/main" id="{E67A87E2-B57B-8516-9C95-727D487845E6}"/>
                  </a:ext>
                </a:extLst>
              </p:cNvPr>
              <p:cNvSpPr/>
              <p:nvPr/>
            </p:nvSpPr>
            <p:spPr>
              <a:xfrm>
                <a:off x="11258579" y="691160"/>
                <a:ext cx="23354" cy="22521"/>
              </a:xfrm>
              <a:custGeom>
                <a:avLst/>
                <a:gdLst>
                  <a:gd name="connsiteX0" fmla="*/ 12094 w 23354"/>
                  <a:gd name="connsiteY0" fmla="*/ 0 h 22521"/>
                  <a:gd name="connsiteX1" fmla="*/ 11260 w 23354"/>
                  <a:gd name="connsiteY1" fmla="*/ 0 h 22521"/>
                  <a:gd name="connsiteX2" fmla="*/ 0 w 23354"/>
                  <a:gd name="connsiteY2" fmla="*/ 11260 h 22521"/>
                  <a:gd name="connsiteX3" fmla="*/ 11260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0" y="0"/>
                    </a:lnTo>
                    <a:cubicBezTo>
                      <a:pt x="5038" y="0"/>
                      <a:pt x="0" y="5042"/>
                      <a:pt x="0" y="11260"/>
                    </a:cubicBezTo>
                    <a:cubicBezTo>
                      <a:pt x="0" y="17479"/>
                      <a:pt x="5042" y="22521"/>
                      <a:pt x="11260"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43" name="Freeform: Shape 342">
                <a:extLst>
                  <a:ext uri="{FF2B5EF4-FFF2-40B4-BE49-F238E27FC236}">
                    <a16:creationId xmlns:a16="http://schemas.microsoft.com/office/drawing/2014/main" id="{67B0D16F-5CBC-2D45-1D36-AD69A3DA8589}"/>
                  </a:ext>
                </a:extLst>
              </p:cNvPr>
              <p:cNvSpPr/>
              <p:nvPr/>
            </p:nvSpPr>
            <p:spPr>
              <a:xfrm>
                <a:off x="11296454" y="691160"/>
                <a:ext cx="23354" cy="22521"/>
              </a:xfrm>
              <a:custGeom>
                <a:avLst/>
                <a:gdLst>
                  <a:gd name="connsiteX0" fmla="*/ 12094 w 23354"/>
                  <a:gd name="connsiteY0" fmla="*/ 0 h 22521"/>
                  <a:gd name="connsiteX1" fmla="*/ 11260 w 23354"/>
                  <a:gd name="connsiteY1" fmla="*/ 0 h 22521"/>
                  <a:gd name="connsiteX2" fmla="*/ 0 w 23354"/>
                  <a:gd name="connsiteY2" fmla="*/ 11260 h 22521"/>
                  <a:gd name="connsiteX3" fmla="*/ 11260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0" y="0"/>
                    </a:lnTo>
                    <a:cubicBezTo>
                      <a:pt x="5038" y="0"/>
                      <a:pt x="0" y="5042"/>
                      <a:pt x="0" y="11260"/>
                    </a:cubicBezTo>
                    <a:cubicBezTo>
                      <a:pt x="0" y="17479"/>
                      <a:pt x="5042" y="22521"/>
                      <a:pt x="11260"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44" name="Freeform: Shape 343">
                <a:extLst>
                  <a:ext uri="{FF2B5EF4-FFF2-40B4-BE49-F238E27FC236}">
                    <a16:creationId xmlns:a16="http://schemas.microsoft.com/office/drawing/2014/main" id="{B85B7016-8F78-437F-3861-C686AE1234B8}"/>
                  </a:ext>
                </a:extLst>
              </p:cNvPr>
              <p:cNvSpPr/>
              <p:nvPr/>
            </p:nvSpPr>
            <p:spPr>
              <a:xfrm>
                <a:off x="11485827"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45" name="Freeform: Shape 344">
                <a:extLst>
                  <a:ext uri="{FF2B5EF4-FFF2-40B4-BE49-F238E27FC236}">
                    <a16:creationId xmlns:a16="http://schemas.microsoft.com/office/drawing/2014/main" id="{8CD966E9-E3C5-5795-DD5C-2E55EEBA0AAD}"/>
                  </a:ext>
                </a:extLst>
              </p:cNvPr>
              <p:cNvSpPr/>
              <p:nvPr/>
            </p:nvSpPr>
            <p:spPr>
              <a:xfrm>
                <a:off x="10690460"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46" name="Freeform: Shape 345">
                <a:extLst>
                  <a:ext uri="{FF2B5EF4-FFF2-40B4-BE49-F238E27FC236}">
                    <a16:creationId xmlns:a16="http://schemas.microsoft.com/office/drawing/2014/main" id="{9FF7DC48-236E-3358-728A-E3C887EE8C67}"/>
                  </a:ext>
                </a:extLst>
              </p:cNvPr>
              <p:cNvSpPr/>
              <p:nvPr/>
            </p:nvSpPr>
            <p:spPr>
              <a:xfrm>
                <a:off x="11144951" y="691160"/>
                <a:ext cx="23354" cy="22521"/>
              </a:xfrm>
              <a:custGeom>
                <a:avLst/>
                <a:gdLst>
                  <a:gd name="connsiteX0" fmla="*/ 12094 w 23354"/>
                  <a:gd name="connsiteY0" fmla="*/ 0 h 22521"/>
                  <a:gd name="connsiteX1" fmla="*/ 11260 w 23354"/>
                  <a:gd name="connsiteY1" fmla="*/ 0 h 22521"/>
                  <a:gd name="connsiteX2" fmla="*/ 0 w 23354"/>
                  <a:gd name="connsiteY2" fmla="*/ 11260 h 22521"/>
                  <a:gd name="connsiteX3" fmla="*/ 11260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0" y="0"/>
                    </a:lnTo>
                    <a:cubicBezTo>
                      <a:pt x="5038" y="0"/>
                      <a:pt x="0" y="5042"/>
                      <a:pt x="0" y="11260"/>
                    </a:cubicBezTo>
                    <a:cubicBezTo>
                      <a:pt x="0" y="17479"/>
                      <a:pt x="5042" y="22521"/>
                      <a:pt x="11260" y="22521"/>
                    </a:cubicBezTo>
                    <a:lnTo>
                      <a:pt x="12094" y="22521"/>
                    </a:lnTo>
                    <a:cubicBezTo>
                      <a:pt x="18317" y="22521"/>
                      <a:pt x="23354" y="17479"/>
                      <a:pt x="23354" y="11260"/>
                    </a:cubicBezTo>
                    <a:cubicBezTo>
                      <a:pt x="23359" y="5042"/>
                      <a:pt x="18317" y="0"/>
                      <a:pt x="12094" y="0"/>
                    </a:cubicBezTo>
                    <a:close/>
                  </a:path>
                </a:pathLst>
              </a:custGeom>
              <a:solidFill>
                <a:srgbClr val="CCCCCC"/>
              </a:solidFill>
              <a:ln w="4624" cap="flat">
                <a:noFill/>
                <a:prstDash val="solid"/>
                <a:miter/>
              </a:ln>
            </p:spPr>
            <p:txBody>
              <a:bodyPr anchor="ctr"/>
              <a:lstStyle/>
              <a:p>
                <a:endParaRPr lang="en-US"/>
              </a:p>
            </p:txBody>
          </p:sp>
          <p:sp>
            <p:nvSpPr>
              <p:cNvPr id="347" name="Freeform: Shape 346">
                <a:extLst>
                  <a:ext uri="{FF2B5EF4-FFF2-40B4-BE49-F238E27FC236}">
                    <a16:creationId xmlns:a16="http://schemas.microsoft.com/office/drawing/2014/main" id="{B05A93D8-14CC-02A4-5847-3466B49B8D3B}"/>
                  </a:ext>
                </a:extLst>
              </p:cNvPr>
              <p:cNvSpPr/>
              <p:nvPr/>
            </p:nvSpPr>
            <p:spPr>
              <a:xfrm>
                <a:off x="11523886" y="720686"/>
                <a:ext cx="22983" cy="22150"/>
              </a:xfrm>
              <a:custGeom>
                <a:avLst/>
                <a:gdLst>
                  <a:gd name="connsiteX0" fmla="*/ 11909 w 22983"/>
                  <a:gd name="connsiteY0" fmla="*/ 0 h 22150"/>
                  <a:gd name="connsiteX1" fmla="*/ 11075 w 22983"/>
                  <a:gd name="connsiteY1" fmla="*/ 0 h 22150"/>
                  <a:gd name="connsiteX2" fmla="*/ 0 w 22983"/>
                  <a:gd name="connsiteY2" fmla="*/ 11075 h 22150"/>
                  <a:gd name="connsiteX3" fmla="*/ 11075 w 22983"/>
                  <a:gd name="connsiteY3" fmla="*/ 22151 h 22150"/>
                  <a:gd name="connsiteX4" fmla="*/ 11909 w 22983"/>
                  <a:gd name="connsiteY4" fmla="*/ 22151 h 22150"/>
                  <a:gd name="connsiteX5" fmla="*/ 22984 w 22983"/>
                  <a:gd name="connsiteY5" fmla="*/ 11075 h 22150"/>
                  <a:gd name="connsiteX6" fmla="*/ 11909 w 22983"/>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3"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48" name="Freeform: Shape 347">
                <a:extLst>
                  <a:ext uri="{FF2B5EF4-FFF2-40B4-BE49-F238E27FC236}">
                    <a16:creationId xmlns:a16="http://schemas.microsoft.com/office/drawing/2014/main" id="{6F0DE836-1189-63DB-3EA4-943B624B2643}"/>
                  </a:ext>
                </a:extLst>
              </p:cNvPr>
              <p:cNvSpPr/>
              <p:nvPr/>
            </p:nvSpPr>
            <p:spPr>
              <a:xfrm>
                <a:off x="11334509" y="720686"/>
                <a:ext cx="22983" cy="22150"/>
              </a:xfrm>
              <a:custGeom>
                <a:avLst/>
                <a:gdLst>
                  <a:gd name="connsiteX0" fmla="*/ 11909 w 22983"/>
                  <a:gd name="connsiteY0" fmla="*/ 0 h 22150"/>
                  <a:gd name="connsiteX1" fmla="*/ 11075 w 22983"/>
                  <a:gd name="connsiteY1" fmla="*/ 0 h 22150"/>
                  <a:gd name="connsiteX2" fmla="*/ 0 w 22983"/>
                  <a:gd name="connsiteY2" fmla="*/ 11075 h 22150"/>
                  <a:gd name="connsiteX3" fmla="*/ 11075 w 22983"/>
                  <a:gd name="connsiteY3" fmla="*/ 22151 h 22150"/>
                  <a:gd name="connsiteX4" fmla="*/ 11909 w 22983"/>
                  <a:gd name="connsiteY4" fmla="*/ 22151 h 22150"/>
                  <a:gd name="connsiteX5" fmla="*/ 22984 w 22983"/>
                  <a:gd name="connsiteY5" fmla="*/ 11075 h 22150"/>
                  <a:gd name="connsiteX6" fmla="*/ 11909 w 22983"/>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3"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49" name="Freeform: Shape 348">
                <a:extLst>
                  <a:ext uri="{FF2B5EF4-FFF2-40B4-BE49-F238E27FC236}">
                    <a16:creationId xmlns:a16="http://schemas.microsoft.com/office/drawing/2014/main" id="{B86B2ACF-0AEC-1A62-268E-623EA4048366}"/>
                  </a:ext>
                </a:extLst>
              </p:cNvPr>
              <p:cNvSpPr/>
              <p:nvPr/>
            </p:nvSpPr>
            <p:spPr>
              <a:xfrm>
                <a:off x="11296639"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50" name="Freeform: Shape 349">
                <a:extLst>
                  <a:ext uri="{FF2B5EF4-FFF2-40B4-BE49-F238E27FC236}">
                    <a16:creationId xmlns:a16="http://schemas.microsoft.com/office/drawing/2014/main" id="{F28F9CAD-BE35-86E7-A704-B6ECD9822126}"/>
                  </a:ext>
                </a:extLst>
              </p:cNvPr>
              <p:cNvSpPr/>
              <p:nvPr/>
            </p:nvSpPr>
            <p:spPr>
              <a:xfrm>
                <a:off x="10501268"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51" name="Freeform: Shape 350">
                <a:extLst>
                  <a:ext uri="{FF2B5EF4-FFF2-40B4-BE49-F238E27FC236}">
                    <a16:creationId xmlns:a16="http://schemas.microsoft.com/office/drawing/2014/main" id="{60E5C47D-7DD1-BB08-75A6-79894B48A245}"/>
                  </a:ext>
                </a:extLst>
              </p:cNvPr>
              <p:cNvSpPr/>
              <p:nvPr/>
            </p:nvSpPr>
            <p:spPr>
              <a:xfrm>
                <a:off x="11258764"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79" y="4959"/>
                      <a:pt x="18025" y="0"/>
                      <a:pt x="11909" y="0"/>
                    </a:cubicBezTo>
                    <a:close/>
                  </a:path>
                </a:pathLst>
              </a:custGeom>
              <a:solidFill>
                <a:srgbClr val="CCCCCC"/>
              </a:solidFill>
              <a:ln w="4624" cap="flat">
                <a:noFill/>
                <a:prstDash val="solid"/>
                <a:miter/>
              </a:ln>
            </p:spPr>
            <p:txBody>
              <a:bodyPr anchor="ctr"/>
              <a:lstStyle/>
              <a:p>
                <a:endParaRPr lang="en-US"/>
              </a:p>
            </p:txBody>
          </p:sp>
          <p:sp>
            <p:nvSpPr>
              <p:cNvPr id="352" name="Freeform: Shape 351">
                <a:extLst>
                  <a:ext uri="{FF2B5EF4-FFF2-40B4-BE49-F238E27FC236}">
                    <a16:creationId xmlns:a16="http://schemas.microsoft.com/office/drawing/2014/main" id="{EF44CD6F-92A0-834E-C4C6-9A9417354F2F}"/>
                  </a:ext>
                </a:extLst>
              </p:cNvPr>
              <p:cNvSpPr/>
              <p:nvPr/>
            </p:nvSpPr>
            <p:spPr>
              <a:xfrm>
                <a:off x="10652771"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79" y="4959"/>
                      <a:pt x="18025" y="0"/>
                      <a:pt x="11909" y="0"/>
                    </a:cubicBezTo>
                    <a:close/>
                  </a:path>
                </a:pathLst>
              </a:custGeom>
              <a:solidFill>
                <a:srgbClr val="CCCCCC"/>
              </a:solidFill>
              <a:ln w="4624" cap="flat">
                <a:noFill/>
                <a:prstDash val="solid"/>
                <a:miter/>
              </a:ln>
            </p:spPr>
            <p:txBody>
              <a:bodyPr anchor="ctr"/>
              <a:lstStyle/>
              <a:p>
                <a:endParaRPr lang="en-US"/>
              </a:p>
            </p:txBody>
          </p:sp>
          <p:sp>
            <p:nvSpPr>
              <p:cNvPr id="353" name="Freeform: Shape 352">
                <a:extLst>
                  <a:ext uri="{FF2B5EF4-FFF2-40B4-BE49-F238E27FC236}">
                    <a16:creationId xmlns:a16="http://schemas.microsoft.com/office/drawing/2014/main" id="{64985983-C02E-4565-E95D-DB6DBE6E6BE0}"/>
                  </a:ext>
                </a:extLst>
              </p:cNvPr>
              <p:cNvSpPr/>
              <p:nvPr/>
            </p:nvSpPr>
            <p:spPr>
              <a:xfrm>
                <a:off x="10728515" y="720686"/>
                <a:ext cx="22983" cy="22150"/>
              </a:xfrm>
              <a:custGeom>
                <a:avLst/>
                <a:gdLst>
                  <a:gd name="connsiteX0" fmla="*/ 11909 w 22983"/>
                  <a:gd name="connsiteY0" fmla="*/ 0 h 22150"/>
                  <a:gd name="connsiteX1" fmla="*/ 11075 w 22983"/>
                  <a:gd name="connsiteY1" fmla="*/ 0 h 22150"/>
                  <a:gd name="connsiteX2" fmla="*/ 0 w 22983"/>
                  <a:gd name="connsiteY2" fmla="*/ 11075 h 22150"/>
                  <a:gd name="connsiteX3" fmla="*/ 11075 w 22983"/>
                  <a:gd name="connsiteY3" fmla="*/ 22151 h 22150"/>
                  <a:gd name="connsiteX4" fmla="*/ 11909 w 22983"/>
                  <a:gd name="connsiteY4" fmla="*/ 22151 h 22150"/>
                  <a:gd name="connsiteX5" fmla="*/ 22984 w 22983"/>
                  <a:gd name="connsiteY5" fmla="*/ 11075 h 22150"/>
                  <a:gd name="connsiteX6" fmla="*/ 11909 w 22983"/>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3"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30" y="0"/>
                      <a:pt x="11909" y="0"/>
                    </a:cubicBezTo>
                    <a:close/>
                  </a:path>
                </a:pathLst>
              </a:custGeom>
              <a:solidFill>
                <a:srgbClr val="CCCCCC"/>
              </a:solidFill>
              <a:ln w="4624" cap="flat">
                <a:noFill/>
                <a:prstDash val="solid"/>
                <a:miter/>
              </a:ln>
            </p:spPr>
            <p:txBody>
              <a:bodyPr anchor="ctr"/>
              <a:lstStyle/>
              <a:p>
                <a:endParaRPr lang="en-US"/>
              </a:p>
            </p:txBody>
          </p:sp>
          <p:sp>
            <p:nvSpPr>
              <p:cNvPr id="354" name="Freeform: Shape 353">
                <a:extLst>
                  <a:ext uri="{FF2B5EF4-FFF2-40B4-BE49-F238E27FC236}">
                    <a16:creationId xmlns:a16="http://schemas.microsoft.com/office/drawing/2014/main" id="{FA0D9A46-BFFD-948B-06DC-9B44CEEAE29E}"/>
                  </a:ext>
                </a:extLst>
              </p:cNvPr>
              <p:cNvSpPr/>
              <p:nvPr/>
            </p:nvSpPr>
            <p:spPr>
              <a:xfrm>
                <a:off x="10577022"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55" name="Freeform: Shape 354">
                <a:extLst>
                  <a:ext uri="{FF2B5EF4-FFF2-40B4-BE49-F238E27FC236}">
                    <a16:creationId xmlns:a16="http://schemas.microsoft.com/office/drawing/2014/main" id="{6DE4B983-1119-3E45-3727-668E42F95CC6}"/>
                  </a:ext>
                </a:extLst>
              </p:cNvPr>
              <p:cNvSpPr/>
              <p:nvPr/>
            </p:nvSpPr>
            <p:spPr>
              <a:xfrm>
                <a:off x="11183015"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79" y="4959"/>
                      <a:pt x="18025" y="0"/>
                      <a:pt x="11909" y="0"/>
                    </a:cubicBezTo>
                    <a:close/>
                  </a:path>
                </a:pathLst>
              </a:custGeom>
              <a:solidFill>
                <a:srgbClr val="CCCCCC"/>
              </a:solidFill>
              <a:ln w="4624" cap="flat">
                <a:noFill/>
                <a:prstDash val="solid"/>
                <a:miter/>
              </a:ln>
            </p:spPr>
            <p:txBody>
              <a:bodyPr anchor="ctr"/>
              <a:lstStyle/>
              <a:p>
                <a:endParaRPr lang="en-US"/>
              </a:p>
            </p:txBody>
          </p:sp>
          <p:sp>
            <p:nvSpPr>
              <p:cNvPr id="356" name="Freeform: Shape 355">
                <a:extLst>
                  <a:ext uri="{FF2B5EF4-FFF2-40B4-BE49-F238E27FC236}">
                    <a16:creationId xmlns:a16="http://schemas.microsoft.com/office/drawing/2014/main" id="{2004BE00-8E39-839C-98C7-4C282EB747BD}"/>
                  </a:ext>
                </a:extLst>
              </p:cNvPr>
              <p:cNvSpPr/>
              <p:nvPr/>
            </p:nvSpPr>
            <p:spPr>
              <a:xfrm>
                <a:off x="11145136"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30" y="0"/>
                      <a:pt x="11909" y="0"/>
                    </a:cubicBezTo>
                    <a:close/>
                  </a:path>
                </a:pathLst>
              </a:custGeom>
              <a:solidFill>
                <a:srgbClr val="CCCCCC"/>
              </a:solidFill>
              <a:ln w="4624" cap="flat">
                <a:noFill/>
                <a:prstDash val="solid"/>
                <a:miter/>
              </a:ln>
            </p:spPr>
            <p:txBody>
              <a:bodyPr anchor="ctr"/>
              <a:lstStyle/>
              <a:p>
                <a:endParaRPr lang="en-US"/>
              </a:p>
            </p:txBody>
          </p:sp>
          <p:sp>
            <p:nvSpPr>
              <p:cNvPr id="357" name="Freeform: Shape 356">
                <a:extLst>
                  <a:ext uri="{FF2B5EF4-FFF2-40B4-BE49-F238E27FC236}">
                    <a16:creationId xmlns:a16="http://schemas.microsoft.com/office/drawing/2014/main" id="{4913D4BB-E463-5731-C1C1-55E23A281D28}"/>
                  </a:ext>
                </a:extLst>
              </p:cNvPr>
              <p:cNvSpPr/>
              <p:nvPr/>
            </p:nvSpPr>
            <p:spPr>
              <a:xfrm>
                <a:off x="10690645"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58" name="Freeform: Shape 357">
                <a:extLst>
                  <a:ext uri="{FF2B5EF4-FFF2-40B4-BE49-F238E27FC236}">
                    <a16:creationId xmlns:a16="http://schemas.microsoft.com/office/drawing/2014/main" id="{9C243460-6B98-E2AB-9161-7AC6DDA9CCFC}"/>
                  </a:ext>
                </a:extLst>
              </p:cNvPr>
              <p:cNvSpPr/>
              <p:nvPr/>
            </p:nvSpPr>
            <p:spPr>
              <a:xfrm>
                <a:off x="11486012"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79" y="4959"/>
                      <a:pt x="18025" y="0"/>
                      <a:pt x="11909" y="0"/>
                    </a:cubicBezTo>
                    <a:close/>
                  </a:path>
                </a:pathLst>
              </a:custGeom>
              <a:solidFill>
                <a:srgbClr val="CCCCCC"/>
              </a:solidFill>
              <a:ln w="4624" cap="flat">
                <a:noFill/>
                <a:prstDash val="solid"/>
                <a:miter/>
              </a:ln>
            </p:spPr>
            <p:txBody>
              <a:bodyPr anchor="ctr"/>
              <a:lstStyle/>
              <a:p>
                <a:endParaRPr lang="en-US"/>
              </a:p>
            </p:txBody>
          </p:sp>
          <p:sp>
            <p:nvSpPr>
              <p:cNvPr id="359" name="Freeform: Shape 358">
                <a:extLst>
                  <a:ext uri="{FF2B5EF4-FFF2-40B4-BE49-F238E27FC236}">
                    <a16:creationId xmlns:a16="http://schemas.microsoft.com/office/drawing/2014/main" id="{0C8953CF-D692-F76A-B3F6-5E7F7E7FBC4B}"/>
                  </a:ext>
                </a:extLst>
              </p:cNvPr>
              <p:cNvSpPr/>
              <p:nvPr/>
            </p:nvSpPr>
            <p:spPr>
              <a:xfrm>
                <a:off x="10539147"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79" y="4959"/>
                      <a:pt x="18025" y="0"/>
                      <a:pt x="11909" y="0"/>
                    </a:cubicBezTo>
                    <a:close/>
                  </a:path>
                </a:pathLst>
              </a:custGeom>
              <a:solidFill>
                <a:srgbClr val="CCCCCC"/>
              </a:solidFill>
              <a:ln w="4624" cap="flat">
                <a:noFill/>
                <a:prstDash val="solid"/>
                <a:miter/>
              </a:ln>
            </p:spPr>
            <p:txBody>
              <a:bodyPr anchor="ctr"/>
              <a:lstStyle/>
              <a:p>
                <a:endParaRPr lang="en-US"/>
              </a:p>
            </p:txBody>
          </p:sp>
          <p:sp>
            <p:nvSpPr>
              <p:cNvPr id="360" name="Freeform: Shape 359">
                <a:extLst>
                  <a:ext uri="{FF2B5EF4-FFF2-40B4-BE49-F238E27FC236}">
                    <a16:creationId xmlns:a16="http://schemas.microsoft.com/office/drawing/2014/main" id="{AE574EC0-E58A-F713-343B-DE6BBA97F065}"/>
                  </a:ext>
                </a:extLst>
              </p:cNvPr>
              <p:cNvSpPr/>
              <p:nvPr/>
            </p:nvSpPr>
            <p:spPr>
              <a:xfrm>
                <a:off x="11220885"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61" name="Freeform: Shape 360">
                <a:extLst>
                  <a:ext uri="{FF2B5EF4-FFF2-40B4-BE49-F238E27FC236}">
                    <a16:creationId xmlns:a16="http://schemas.microsoft.com/office/drawing/2014/main" id="{BDC1256C-ABE2-389F-4A08-4D74B6A92CAE}"/>
                  </a:ext>
                </a:extLst>
              </p:cNvPr>
              <p:cNvSpPr/>
              <p:nvPr/>
            </p:nvSpPr>
            <p:spPr>
              <a:xfrm>
                <a:off x="10614892"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62" name="Freeform: Shape 361">
                <a:extLst>
                  <a:ext uri="{FF2B5EF4-FFF2-40B4-BE49-F238E27FC236}">
                    <a16:creationId xmlns:a16="http://schemas.microsoft.com/office/drawing/2014/main" id="{9D218587-DC53-48E3-6E51-66252B5DD257}"/>
                  </a:ext>
                </a:extLst>
              </p:cNvPr>
              <p:cNvSpPr/>
              <p:nvPr/>
            </p:nvSpPr>
            <p:spPr>
              <a:xfrm>
                <a:off x="11561761" y="721765"/>
                <a:ext cx="10436" cy="20983"/>
              </a:xfrm>
              <a:custGeom>
                <a:avLst/>
                <a:gdLst>
                  <a:gd name="connsiteX0" fmla="*/ 0 w 10436"/>
                  <a:gd name="connsiteY0" fmla="*/ 10052 h 20983"/>
                  <a:gd name="connsiteX1" fmla="*/ 10381 w 10436"/>
                  <a:gd name="connsiteY1" fmla="*/ 20984 h 20983"/>
                  <a:gd name="connsiteX2" fmla="*/ 10436 w 10436"/>
                  <a:gd name="connsiteY2" fmla="*/ 20924 h 20983"/>
                  <a:gd name="connsiteX3" fmla="*/ 6630 w 10436"/>
                  <a:gd name="connsiteY3" fmla="*/ 42 h 20983"/>
                  <a:gd name="connsiteX4" fmla="*/ 6556 w 10436"/>
                  <a:gd name="connsiteY4" fmla="*/ 5 h 20983"/>
                  <a:gd name="connsiteX5" fmla="*/ 0 w 10436"/>
                  <a:gd name="connsiteY5" fmla="*/ 10052 h 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6" h="20983">
                    <a:moveTo>
                      <a:pt x="0" y="10052"/>
                    </a:moveTo>
                    <a:cubicBezTo>
                      <a:pt x="0" y="15914"/>
                      <a:pt x="4602" y="20664"/>
                      <a:pt x="10381" y="20984"/>
                    </a:cubicBezTo>
                    <a:cubicBezTo>
                      <a:pt x="10413" y="20984"/>
                      <a:pt x="10441" y="20956"/>
                      <a:pt x="10436" y="20924"/>
                    </a:cubicBezTo>
                    <a:cubicBezTo>
                      <a:pt x="9288" y="13923"/>
                      <a:pt x="8043" y="6950"/>
                      <a:pt x="6630" y="42"/>
                    </a:cubicBezTo>
                    <a:cubicBezTo>
                      <a:pt x="6626" y="9"/>
                      <a:pt x="6589" y="-9"/>
                      <a:pt x="6556" y="5"/>
                    </a:cubicBezTo>
                    <a:cubicBezTo>
                      <a:pt x="2699" y="1709"/>
                      <a:pt x="0" y="5561"/>
                      <a:pt x="0" y="10052"/>
                    </a:cubicBezTo>
                    <a:close/>
                  </a:path>
                </a:pathLst>
              </a:custGeom>
              <a:solidFill>
                <a:srgbClr val="CCCCCC"/>
              </a:solidFill>
              <a:ln w="4624" cap="flat">
                <a:noFill/>
                <a:prstDash val="solid"/>
                <a:miter/>
              </a:ln>
            </p:spPr>
            <p:txBody>
              <a:bodyPr anchor="ctr"/>
              <a:lstStyle/>
              <a:p>
                <a:endParaRPr lang="en-US"/>
              </a:p>
            </p:txBody>
          </p:sp>
          <p:sp>
            <p:nvSpPr>
              <p:cNvPr id="363" name="Freeform: Shape 362">
                <a:extLst>
                  <a:ext uri="{FF2B5EF4-FFF2-40B4-BE49-F238E27FC236}">
                    <a16:creationId xmlns:a16="http://schemas.microsoft.com/office/drawing/2014/main" id="{9605ADF0-D80E-9AB7-C5F8-0DFD2347D0E8}"/>
                  </a:ext>
                </a:extLst>
              </p:cNvPr>
              <p:cNvSpPr/>
              <p:nvPr/>
            </p:nvSpPr>
            <p:spPr>
              <a:xfrm>
                <a:off x="11107266" y="720686"/>
                <a:ext cx="22984" cy="22150"/>
              </a:xfrm>
              <a:custGeom>
                <a:avLst/>
                <a:gdLst>
                  <a:gd name="connsiteX0" fmla="*/ 11075 w 22984"/>
                  <a:gd name="connsiteY0" fmla="*/ 22151 h 22150"/>
                  <a:gd name="connsiteX1" fmla="*/ 11909 w 22984"/>
                  <a:gd name="connsiteY1" fmla="*/ 22151 h 22150"/>
                  <a:gd name="connsiteX2" fmla="*/ 22984 w 22984"/>
                  <a:gd name="connsiteY2" fmla="*/ 11075 h 22150"/>
                  <a:gd name="connsiteX3" fmla="*/ 11909 w 22984"/>
                  <a:gd name="connsiteY3" fmla="*/ 0 h 22150"/>
                  <a:gd name="connsiteX4" fmla="*/ 11075 w 22984"/>
                  <a:gd name="connsiteY4" fmla="*/ 0 h 22150"/>
                  <a:gd name="connsiteX5" fmla="*/ 0 w 22984"/>
                  <a:gd name="connsiteY5" fmla="*/ 11075 h 22150"/>
                  <a:gd name="connsiteX6" fmla="*/ 11075 w 22984"/>
                  <a:gd name="connsiteY6" fmla="*/ 22151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075" y="22151"/>
                    </a:moveTo>
                    <a:lnTo>
                      <a:pt x="11909" y="22151"/>
                    </a:lnTo>
                    <a:cubicBezTo>
                      <a:pt x="18025" y="22151"/>
                      <a:pt x="22984" y="17192"/>
                      <a:pt x="22984" y="11075"/>
                    </a:cubicBezTo>
                    <a:cubicBezTo>
                      <a:pt x="22984" y="4959"/>
                      <a:pt x="18025" y="0"/>
                      <a:pt x="11909" y="0"/>
                    </a:cubicBezTo>
                    <a:lnTo>
                      <a:pt x="11075" y="0"/>
                    </a:lnTo>
                    <a:cubicBezTo>
                      <a:pt x="4959" y="0"/>
                      <a:pt x="0" y="4959"/>
                      <a:pt x="0" y="11075"/>
                    </a:cubicBezTo>
                    <a:cubicBezTo>
                      <a:pt x="0" y="17192"/>
                      <a:pt x="4959" y="22151"/>
                      <a:pt x="11075" y="22151"/>
                    </a:cubicBezTo>
                    <a:close/>
                  </a:path>
                </a:pathLst>
              </a:custGeom>
              <a:solidFill>
                <a:srgbClr val="CCCCCC"/>
              </a:solidFill>
              <a:ln w="4624" cap="flat">
                <a:noFill/>
                <a:prstDash val="solid"/>
                <a:miter/>
              </a:ln>
            </p:spPr>
            <p:txBody>
              <a:bodyPr anchor="ctr"/>
              <a:lstStyle/>
              <a:p>
                <a:endParaRPr lang="en-US"/>
              </a:p>
            </p:txBody>
          </p:sp>
          <p:sp>
            <p:nvSpPr>
              <p:cNvPr id="364" name="Freeform: Shape 363">
                <a:extLst>
                  <a:ext uri="{FF2B5EF4-FFF2-40B4-BE49-F238E27FC236}">
                    <a16:creationId xmlns:a16="http://schemas.microsoft.com/office/drawing/2014/main" id="{433361E2-29CD-4F55-38D8-80167932DE26}"/>
                  </a:ext>
                </a:extLst>
              </p:cNvPr>
              <p:cNvSpPr/>
              <p:nvPr/>
            </p:nvSpPr>
            <p:spPr>
              <a:xfrm>
                <a:off x="10917888"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65" name="Freeform: Shape 364">
                <a:extLst>
                  <a:ext uri="{FF2B5EF4-FFF2-40B4-BE49-F238E27FC236}">
                    <a16:creationId xmlns:a16="http://schemas.microsoft.com/office/drawing/2014/main" id="{E0026079-7945-3A28-B8A9-BDC564C7D0B0}"/>
                  </a:ext>
                </a:extLst>
              </p:cNvPr>
              <p:cNvSpPr/>
              <p:nvPr/>
            </p:nvSpPr>
            <p:spPr>
              <a:xfrm>
                <a:off x="10842144" y="720686"/>
                <a:ext cx="22983" cy="22150"/>
              </a:xfrm>
              <a:custGeom>
                <a:avLst/>
                <a:gdLst>
                  <a:gd name="connsiteX0" fmla="*/ 11909 w 22983"/>
                  <a:gd name="connsiteY0" fmla="*/ 0 h 22150"/>
                  <a:gd name="connsiteX1" fmla="*/ 11075 w 22983"/>
                  <a:gd name="connsiteY1" fmla="*/ 0 h 22150"/>
                  <a:gd name="connsiteX2" fmla="*/ 0 w 22983"/>
                  <a:gd name="connsiteY2" fmla="*/ 11075 h 22150"/>
                  <a:gd name="connsiteX3" fmla="*/ 11075 w 22983"/>
                  <a:gd name="connsiteY3" fmla="*/ 22151 h 22150"/>
                  <a:gd name="connsiteX4" fmla="*/ 11909 w 22983"/>
                  <a:gd name="connsiteY4" fmla="*/ 22151 h 22150"/>
                  <a:gd name="connsiteX5" fmla="*/ 22984 w 22983"/>
                  <a:gd name="connsiteY5" fmla="*/ 11075 h 22150"/>
                  <a:gd name="connsiteX6" fmla="*/ 11909 w 22983"/>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3"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79" y="4959"/>
                      <a:pt x="18025" y="0"/>
                      <a:pt x="11909" y="0"/>
                    </a:cubicBezTo>
                    <a:close/>
                  </a:path>
                </a:pathLst>
              </a:custGeom>
              <a:solidFill>
                <a:srgbClr val="CCCCCC"/>
              </a:solidFill>
              <a:ln w="4624" cap="flat">
                <a:noFill/>
                <a:prstDash val="solid"/>
                <a:miter/>
              </a:ln>
            </p:spPr>
            <p:txBody>
              <a:bodyPr anchor="ctr"/>
              <a:lstStyle/>
              <a:p>
                <a:endParaRPr lang="en-US"/>
              </a:p>
            </p:txBody>
          </p:sp>
          <p:sp>
            <p:nvSpPr>
              <p:cNvPr id="366" name="Freeform: Shape 365">
                <a:extLst>
                  <a:ext uri="{FF2B5EF4-FFF2-40B4-BE49-F238E27FC236}">
                    <a16:creationId xmlns:a16="http://schemas.microsoft.com/office/drawing/2014/main" id="{732AB150-4C75-C941-F357-30228950E758}"/>
                  </a:ext>
                </a:extLst>
              </p:cNvPr>
              <p:cNvSpPr/>
              <p:nvPr/>
            </p:nvSpPr>
            <p:spPr>
              <a:xfrm>
                <a:off x="10804265" y="720686"/>
                <a:ext cx="22983" cy="22150"/>
              </a:xfrm>
              <a:custGeom>
                <a:avLst/>
                <a:gdLst>
                  <a:gd name="connsiteX0" fmla="*/ 11909 w 22983"/>
                  <a:gd name="connsiteY0" fmla="*/ 0 h 22150"/>
                  <a:gd name="connsiteX1" fmla="*/ 11075 w 22983"/>
                  <a:gd name="connsiteY1" fmla="*/ 0 h 22150"/>
                  <a:gd name="connsiteX2" fmla="*/ 0 w 22983"/>
                  <a:gd name="connsiteY2" fmla="*/ 11075 h 22150"/>
                  <a:gd name="connsiteX3" fmla="*/ 11075 w 22983"/>
                  <a:gd name="connsiteY3" fmla="*/ 22151 h 22150"/>
                  <a:gd name="connsiteX4" fmla="*/ 11909 w 22983"/>
                  <a:gd name="connsiteY4" fmla="*/ 22151 h 22150"/>
                  <a:gd name="connsiteX5" fmla="*/ 22984 w 22983"/>
                  <a:gd name="connsiteY5" fmla="*/ 11075 h 22150"/>
                  <a:gd name="connsiteX6" fmla="*/ 11909 w 22983"/>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3"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67" name="Freeform: Shape 366">
                <a:extLst>
                  <a:ext uri="{FF2B5EF4-FFF2-40B4-BE49-F238E27FC236}">
                    <a16:creationId xmlns:a16="http://schemas.microsoft.com/office/drawing/2014/main" id="{82F48E22-0009-7617-E42A-6FDCBB5B7105}"/>
                  </a:ext>
                </a:extLst>
              </p:cNvPr>
              <p:cNvSpPr/>
              <p:nvPr/>
            </p:nvSpPr>
            <p:spPr>
              <a:xfrm>
                <a:off x="10993642" y="720686"/>
                <a:ext cx="22983" cy="22150"/>
              </a:xfrm>
              <a:custGeom>
                <a:avLst/>
                <a:gdLst>
                  <a:gd name="connsiteX0" fmla="*/ 11909 w 22983"/>
                  <a:gd name="connsiteY0" fmla="*/ 0 h 22150"/>
                  <a:gd name="connsiteX1" fmla="*/ 11075 w 22983"/>
                  <a:gd name="connsiteY1" fmla="*/ 0 h 22150"/>
                  <a:gd name="connsiteX2" fmla="*/ 0 w 22983"/>
                  <a:gd name="connsiteY2" fmla="*/ 11075 h 22150"/>
                  <a:gd name="connsiteX3" fmla="*/ 11075 w 22983"/>
                  <a:gd name="connsiteY3" fmla="*/ 22151 h 22150"/>
                  <a:gd name="connsiteX4" fmla="*/ 11909 w 22983"/>
                  <a:gd name="connsiteY4" fmla="*/ 22151 h 22150"/>
                  <a:gd name="connsiteX5" fmla="*/ 22984 w 22983"/>
                  <a:gd name="connsiteY5" fmla="*/ 11075 h 22150"/>
                  <a:gd name="connsiteX6" fmla="*/ 11909 w 22983"/>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3"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68" name="Freeform: Shape 367">
                <a:extLst>
                  <a:ext uri="{FF2B5EF4-FFF2-40B4-BE49-F238E27FC236}">
                    <a16:creationId xmlns:a16="http://schemas.microsoft.com/office/drawing/2014/main" id="{C80FE9C8-41FA-E8DC-9517-393E4989BEF8}"/>
                  </a:ext>
                </a:extLst>
              </p:cNvPr>
              <p:cNvSpPr/>
              <p:nvPr/>
            </p:nvSpPr>
            <p:spPr>
              <a:xfrm>
                <a:off x="11031512" y="720686"/>
                <a:ext cx="22983" cy="22150"/>
              </a:xfrm>
              <a:custGeom>
                <a:avLst/>
                <a:gdLst>
                  <a:gd name="connsiteX0" fmla="*/ 11909 w 22983"/>
                  <a:gd name="connsiteY0" fmla="*/ 0 h 22150"/>
                  <a:gd name="connsiteX1" fmla="*/ 11075 w 22983"/>
                  <a:gd name="connsiteY1" fmla="*/ 0 h 22150"/>
                  <a:gd name="connsiteX2" fmla="*/ 0 w 22983"/>
                  <a:gd name="connsiteY2" fmla="*/ 11075 h 22150"/>
                  <a:gd name="connsiteX3" fmla="*/ 11075 w 22983"/>
                  <a:gd name="connsiteY3" fmla="*/ 22151 h 22150"/>
                  <a:gd name="connsiteX4" fmla="*/ 11909 w 22983"/>
                  <a:gd name="connsiteY4" fmla="*/ 22151 h 22150"/>
                  <a:gd name="connsiteX5" fmla="*/ 22984 w 22983"/>
                  <a:gd name="connsiteY5" fmla="*/ 11075 h 22150"/>
                  <a:gd name="connsiteX6" fmla="*/ 11909 w 22983"/>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3"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69" name="Freeform: Shape 368">
                <a:extLst>
                  <a:ext uri="{FF2B5EF4-FFF2-40B4-BE49-F238E27FC236}">
                    <a16:creationId xmlns:a16="http://schemas.microsoft.com/office/drawing/2014/main" id="{A55B2B8D-338A-B314-742F-32870DD0EC8E}"/>
                  </a:ext>
                </a:extLst>
              </p:cNvPr>
              <p:cNvSpPr/>
              <p:nvPr/>
            </p:nvSpPr>
            <p:spPr>
              <a:xfrm>
                <a:off x="11372388" y="720686"/>
                <a:ext cx="22983" cy="22150"/>
              </a:xfrm>
              <a:custGeom>
                <a:avLst/>
                <a:gdLst>
                  <a:gd name="connsiteX0" fmla="*/ 11909 w 22983"/>
                  <a:gd name="connsiteY0" fmla="*/ 0 h 22150"/>
                  <a:gd name="connsiteX1" fmla="*/ 11075 w 22983"/>
                  <a:gd name="connsiteY1" fmla="*/ 0 h 22150"/>
                  <a:gd name="connsiteX2" fmla="*/ 0 w 22983"/>
                  <a:gd name="connsiteY2" fmla="*/ 11075 h 22150"/>
                  <a:gd name="connsiteX3" fmla="*/ 11075 w 22983"/>
                  <a:gd name="connsiteY3" fmla="*/ 22151 h 22150"/>
                  <a:gd name="connsiteX4" fmla="*/ 11909 w 22983"/>
                  <a:gd name="connsiteY4" fmla="*/ 22151 h 22150"/>
                  <a:gd name="connsiteX5" fmla="*/ 22984 w 22983"/>
                  <a:gd name="connsiteY5" fmla="*/ 11075 h 22150"/>
                  <a:gd name="connsiteX6" fmla="*/ 11909 w 22983"/>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3"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79" y="4959"/>
                      <a:pt x="18025" y="0"/>
                      <a:pt x="11909" y="0"/>
                    </a:cubicBezTo>
                    <a:close/>
                  </a:path>
                </a:pathLst>
              </a:custGeom>
              <a:solidFill>
                <a:srgbClr val="CCCCCC"/>
              </a:solidFill>
              <a:ln w="4624" cap="flat">
                <a:noFill/>
                <a:prstDash val="solid"/>
                <a:miter/>
              </a:ln>
            </p:spPr>
            <p:txBody>
              <a:bodyPr anchor="ctr"/>
              <a:lstStyle/>
              <a:p>
                <a:endParaRPr lang="en-US"/>
              </a:p>
            </p:txBody>
          </p:sp>
          <p:sp>
            <p:nvSpPr>
              <p:cNvPr id="370" name="Freeform: Shape 369">
                <a:extLst>
                  <a:ext uri="{FF2B5EF4-FFF2-40B4-BE49-F238E27FC236}">
                    <a16:creationId xmlns:a16="http://schemas.microsoft.com/office/drawing/2014/main" id="{6BCE0AC0-75A3-3F50-5A21-34B92BE70A5D}"/>
                  </a:ext>
                </a:extLst>
              </p:cNvPr>
              <p:cNvSpPr/>
              <p:nvPr/>
            </p:nvSpPr>
            <p:spPr>
              <a:xfrm>
                <a:off x="10880018"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71" name="Freeform: Shape 370">
                <a:extLst>
                  <a:ext uri="{FF2B5EF4-FFF2-40B4-BE49-F238E27FC236}">
                    <a16:creationId xmlns:a16="http://schemas.microsoft.com/office/drawing/2014/main" id="{5807A7F6-7C9F-1AF6-2038-8820A40B9F69}"/>
                  </a:ext>
                </a:extLst>
              </p:cNvPr>
              <p:cNvSpPr/>
              <p:nvPr/>
            </p:nvSpPr>
            <p:spPr>
              <a:xfrm>
                <a:off x="10475945" y="721765"/>
                <a:ext cx="10436" cy="20984"/>
              </a:xfrm>
              <a:custGeom>
                <a:avLst/>
                <a:gdLst>
                  <a:gd name="connsiteX0" fmla="*/ 10437 w 10436"/>
                  <a:gd name="connsiteY0" fmla="*/ 10052 h 20984"/>
                  <a:gd name="connsiteX1" fmla="*/ 3881 w 10436"/>
                  <a:gd name="connsiteY1" fmla="*/ 5 h 20984"/>
                  <a:gd name="connsiteX2" fmla="*/ 3806 w 10436"/>
                  <a:gd name="connsiteY2" fmla="*/ 42 h 20984"/>
                  <a:gd name="connsiteX3" fmla="*/ 1 w 10436"/>
                  <a:gd name="connsiteY3" fmla="*/ 20924 h 20984"/>
                  <a:gd name="connsiteX4" fmla="*/ 56 w 10436"/>
                  <a:gd name="connsiteY4" fmla="*/ 20984 h 20984"/>
                  <a:gd name="connsiteX5" fmla="*/ 10437 w 10436"/>
                  <a:gd name="connsiteY5" fmla="*/ 10052 h 2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6" h="20984">
                    <a:moveTo>
                      <a:pt x="10437" y="10052"/>
                    </a:moveTo>
                    <a:cubicBezTo>
                      <a:pt x="10437" y="5561"/>
                      <a:pt x="7737" y="1709"/>
                      <a:pt x="3881" y="5"/>
                    </a:cubicBezTo>
                    <a:cubicBezTo>
                      <a:pt x="3848" y="-9"/>
                      <a:pt x="3816" y="9"/>
                      <a:pt x="3806" y="42"/>
                    </a:cubicBezTo>
                    <a:cubicBezTo>
                      <a:pt x="2394" y="6950"/>
                      <a:pt x="1153" y="13923"/>
                      <a:pt x="1" y="20924"/>
                    </a:cubicBezTo>
                    <a:cubicBezTo>
                      <a:pt x="-4" y="20956"/>
                      <a:pt x="24" y="20989"/>
                      <a:pt x="56" y="20984"/>
                    </a:cubicBezTo>
                    <a:cubicBezTo>
                      <a:pt x="5835" y="20664"/>
                      <a:pt x="10437" y="15914"/>
                      <a:pt x="10437" y="10052"/>
                    </a:cubicBezTo>
                    <a:close/>
                  </a:path>
                </a:pathLst>
              </a:custGeom>
              <a:solidFill>
                <a:srgbClr val="CCCCCC"/>
              </a:solidFill>
              <a:ln w="4624" cap="flat">
                <a:noFill/>
                <a:prstDash val="solid"/>
                <a:miter/>
              </a:ln>
            </p:spPr>
            <p:txBody>
              <a:bodyPr anchor="ctr"/>
              <a:lstStyle/>
              <a:p>
                <a:endParaRPr lang="en-US"/>
              </a:p>
            </p:txBody>
          </p:sp>
          <p:sp>
            <p:nvSpPr>
              <p:cNvPr id="372" name="Freeform: Shape 371">
                <a:extLst>
                  <a:ext uri="{FF2B5EF4-FFF2-40B4-BE49-F238E27FC236}">
                    <a16:creationId xmlns:a16="http://schemas.microsoft.com/office/drawing/2014/main" id="{64952AD4-B47C-C9D6-59DD-FB32623131E2}"/>
                  </a:ext>
                </a:extLst>
              </p:cNvPr>
              <p:cNvSpPr/>
              <p:nvPr/>
            </p:nvSpPr>
            <p:spPr>
              <a:xfrm>
                <a:off x="10766395"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73" name="Freeform: Shape 372">
                <a:extLst>
                  <a:ext uri="{FF2B5EF4-FFF2-40B4-BE49-F238E27FC236}">
                    <a16:creationId xmlns:a16="http://schemas.microsoft.com/office/drawing/2014/main" id="{382128AD-6572-0008-0F93-B15CC92321AB}"/>
                  </a:ext>
                </a:extLst>
              </p:cNvPr>
              <p:cNvSpPr/>
              <p:nvPr/>
            </p:nvSpPr>
            <p:spPr>
              <a:xfrm>
                <a:off x="11069391" y="720686"/>
                <a:ext cx="22983" cy="22150"/>
              </a:xfrm>
              <a:custGeom>
                <a:avLst/>
                <a:gdLst>
                  <a:gd name="connsiteX0" fmla="*/ 11909 w 22983"/>
                  <a:gd name="connsiteY0" fmla="*/ 0 h 22150"/>
                  <a:gd name="connsiteX1" fmla="*/ 11075 w 22983"/>
                  <a:gd name="connsiteY1" fmla="*/ 0 h 22150"/>
                  <a:gd name="connsiteX2" fmla="*/ 0 w 22983"/>
                  <a:gd name="connsiteY2" fmla="*/ 11075 h 22150"/>
                  <a:gd name="connsiteX3" fmla="*/ 11075 w 22983"/>
                  <a:gd name="connsiteY3" fmla="*/ 22151 h 22150"/>
                  <a:gd name="connsiteX4" fmla="*/ 11909 w 22983"/>
                  <a:gd name="connsiteY4" fmla="*/ 22151 h 22150"/>
                  <a:gd name="connsiteX5" fmla="*/ 22984 w 22983"/>
                  <a:gd name="connsiteY5" fmla="*/ 11075 h 22150"/>
                  <a:gd name="connsiteX6" fmla="*/ 11909 w 22983"/>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3"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79" y="4959"/>
                      <a:pt x="18025" y="0"/>
                      <a:pt x="11909" y="0"/>
                    </a:cubicBezTo>
                    <a:close/>
                  </a:path>
                </a:pathLst>
              </a:custGeom>
              <a:solidFill>
                <a:srgbClr val="CCCCCC"/>
              </a:solidFill>
              <a:ln w="4624" cap="flat">
                <a:noFill/>
                <a:prstDash val="solid"/>
                <a:miter/>
              </a:ln>
            </p:spPr>
            <p:txBody>
              <a:bodyPr anchor="ctr"/>
              <a:lstStyle/>
              <a:p>
                <a:endParaRPr lang="en-US"/>
              </a:p>
            </p:txBody>
          </p:sp>
          <p:sp>
            <p:nvSpPr>
              <p:cNvPr id="374" name="Freeform: Shape 373">
                <a:extLst>
                  <a:ext uri="{FF2B5EF4-FFF2-40B4-BE49-F238E27FC236}">
                    <a16:creationId xmlns:a16="http://schemas.microsoft.com/office/drawing/2014/main" id="{1F0E28F0-DAD1-F260-60E3-2284DA7B8825}"/>
                  </a:ext>
                </a:extLst>
              </p:cNvPr>
              <p:cNvSpPr/>
              <p:nvPr/>
            </p:nvSpPr>
            <p:spPr>
              <a:xfrm>
                <a:off x="11448133"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75" name="Freeform: Shape 374">
                <a:extLst>
                  <a:ext uri="{FF2B5EF4-FFF2-40B4-BE49-F238E27FC236}">
                    <a16:creationId xmlns:a16="http://schemas.microsoft.com/office/drawing/2014/main" id="{C4389C5D-A475-21A2-DCF3-4DA05E2756BA}"/>
                  </a:ext>
                </a:extLst>
              </p:cNvPr>
              <p:cNvSpPr/>
              <p:nvPr/>
            </p:nvSpPr>
            <p:spPr>
              <a:xfrm>
                <a:off x="10955767"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79" y="4959"/>
                      <a:pt x="18025" y="0"/>
                      <a:pt x="11909" y="0"/>
                    </a:cubicBezTo>
                    <a:close/>
                  </a:path>
                </a:pathLst>
              </a:custGeom>
              <a:solidFill>
                <a:srgbClr val="CCCCCC"/>
              </a:solidFill>
              <a:ln w="4624" cap="flat">
                <a:noFill/>
                <a:prstDash val="solid"/>
                <a:miter/>
              </a:ln>
            </p:spPr>
            <p:txBody>
              <a:bodyPr anchor="ctr"/>
              <a:lstStyle/>
              <a:p>
                <a:endParaRPr lang="en-US"/>
              </a:p>
            </p:txBody>
          </p:sp>
          <p:sp>
            <p:nvSpPr>
              <p:cNvPr id="376" name="Freeform: Shape 375">
                <a:extLst>
                  <a:ext uri="{FF2B5EF4-FFF2-40B4-BE49-F238E27FC236}">
                    <a16:creationId xmlns:a16="http://schemas.microsoft.com/office/drawing/2014/main" id="{5A7F5AFE-747D-1ADE-3559-9545A1B8BAD4}"/>
                  </a:ext>
                </a:extLst>
              </p:cNvPr>
              <p:cNvSpPr/>
              <p:nvPr/>
            </p:nvSpPr>
            <p:spPr>
              <a:xfrm>
                <a:off x="11410263" y="720686"/>
                <a:ext cx="22983" cy="22150"/>
              </a:xfrm>
              <a:custGeom>
                <a:avLst/>
                <a:gdLst>
                  <a:gd name="connsiteX0" fmla="*/ 11909 w 22983"/>
                  <a:gd name="connsiteY0" fmla="*/ 0 h 22150"/>
                  <a:gd name="connsiteX1" fmla="*/ 11075 w 22983"/>
                  <a:gd name="connsiteY1" fmla="*/ 0 h 22150"/>
                  <a:gd name="connsiteX2" fmla="*/ 0 w 22983"/>
                  <a:gd name="connsiteY2" fmla="*/ 11075 h 22150"/>
                  <a:gd name="connsiteX3" fmla="*/ 11075 w 22983"/>
                  <a:gd name="connsiteY3" fmla="*/ 22151 h 22150"/>
                  <a:gd name="connsiteX4" fmla="*/ 11909 w 22983"/>
                  <a:gd name="connsiteY4" fmla="*/ 22151 h 22150"/>
                  <a:gd name="connsiteX5" fmla="*/ 22984 w 22983"/>
                  <a:gd name="connsiteY5" fmla="*/ 11075 h 22150"/>
                  <a:gd name="connsiteX6" fmla="*/ 11909 w 22983"/>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3"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77" name="Freeform: Shape 376">
                <a:extLst>
                  <a:ext uri="{FF2B5EF4-FFF2-40B4-BE49-F238E27FC236}">
                    <a16:creationId xmlns:a16="http://schemas.microsoft.com/office/drawing/2014/main" id="{00830C37-818E-BD2D-548A-117F0687B48D}"/>
                  </a:ext>
                </a:extLst>
              </p:cNvPr>
              <p:cNvSpPr/>
              <p:nvPr/>
            </p:nvSpPr>
            <p:spPr>
              <a:xfrm>
                <a:off x="11221075"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33" y="0"/>
                      <a:pt x="11719" y="0"/>
                    </a:cubicBezTo>
                    <a:close/>
                  </a:path>
                </a:pathLst>
              </a:custGeom>
              <a:solidFill>
                <a:srgbClr val="CCCCCC"/>
              </a:solidFill>
              <a:ln w="4624" cap="flat">
                <a:noFill/>
                <a:prstDash val="solid"/>
                <a:miter/>
              </a:ln>
            </p:spPr>
            <p:txBody>
              <a:bodyPr anchor="ctr"/>
              <a:lstStyle/>
              <a:p>
                <a:endParaRPr lang="en-US"/>
              </a:p>
            </p:txBody>
          </p:sp>
          <p:sp>
            <p:nvSpPr>
              <p:cNvPr id="378" name="Freeform: Shape 377">
                <a:extLst>
                  <a:ext uri="{FF2B5EF4-FFF2-40B4-BE49-F238E27FC236}">
                    <a16:creationId xmlns:a16="http://schemas.microsoft.com/office/drawing/2014/main" id="{F038F15B-26EB-574C-0F7D-15772455B69E}"/>
                  </a:ext>
                </a:extLst>
              </p:cNvPr>
              <p:cNvSpPr/>
              <p:nvPr/>
            </p:nvSpPr>
            <p:spPr>
              <a:xfrm>
                <a:off x="11031702"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33" y="0"/>
                      <a:pt x="11719" y="0"/>
                    </a:cubicBezTo>
                    <a:close/>
                  </a:path>
                </a:pathLst>
              </a:custGeom>
              <a:solidFill>
                <a:srgbClr val="CCCCCC"/>
              </a:solidFill>
              <a:ln w="4624" cap="flat">
                <a:noFill/>
                <a:prstDash val="solid"/>
                <a:miter/>
              </a:ln>
            </p:spPr>
            <p:txBody>
              <a:bodyPr anchor="ctr"/>
              <a:lstStyle/>
              <a:p>
                <a:endParaRPr lang="en-US"/>
              </a:p>
            </p:txBody>
          </p:sp>
          <p:sp>
            <p:nvSpPr>
              <p:cNvPr id="379" name="Freeform: Shape 378">
                <a:extLst>
                  <a:ext uri="{FF2B5EF4-FFF2-40B4-BE49-F238E27FC236}">
                    <a16:creationId xmlns:a16="http://schemas.microsoft.com/office/drawing/2014/main" id="{64EEEC49-7AE4-47DB-1DC5-B6982D4B0C57}"/>
                  </a:ext>
                </a:extLst>
              </p:cNvPr>
              <p:cNvSpPr/>
              <p:nvPr/>
            </p:nvSpPr>
            <p:spPr>
              <a:xfrm>
                <a:off x="11145326"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33" y="0"/>
                      <a:pt x="11719" y="0"/>
                    </a:cubicBezTo>
                    <a:close/>
                  </a:path>
                </a:pathLst>
              </a:custGeom>
              <a:solidFill>
                <a:srgbClr val="CCCCCC"/>
              </a:solidFill>
              <a:ln w="4624" cap="flat">
                <a:noFill/>
                <a:prstDash val="solid"/>
                <a:miter/>
              </a:ln>
            </p:spPr>
            <p:txBody>
              <a:bodyPr anchor="ctr"/>
              <a:lstStyle/>
              <a:p>
                <a:endParaRPr lang="en-US"/>
              </a:p>
            </p:txBody>
          </p:sp>
          <p:sp>
            <p:nvSpPr>
              <p:cNvPr id="380" name="Freeform: Shape 379">
                <a:extLst>
                  <a:ext uri="{FF2B5EF4-FFF2-40B4-BE49-F238E27FC236}">
                    <a16:creationId xmlns:a16="http://schemas.microsoft.com/office/drawing/2014/main" id="{F8F70F3E-71D3-FA15-BE78-A6EFDF56A8DF}"/>
                  </a:ext>
                </a:extLst>
              </p:cNvPr>
              <p:cNvSpPr/>
              <p:nvPr/>
            </p:nvSpPr>
            <p:spPr>
              <a:xfrm>
                <a:off x="10918078"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33" y="0"/>
                      <a:pt x="11719" y="0"/>
                    </a:cubicBezTo>
                    <a:close/>
                  </a:path>
                </a:pathLst>
              </a:custGeom>
              <a:solidFill>
                <a:srgbClr val="CCCCCC"/>
              </a:solidFill>
              <a:ln w="4624" cap="flat">
                <a:noFill/>
                <a:prstDash val="solid"/>
                <a:miter/>
              </a:ln>
            </p:spPr>
            <p:txBody>
              <a:bodyPr anchor="ctr"/>
              <a:lstStyle/>
              <a:p>
                <a:endParaRPr lang="en-US"/>
              </a:p>
            </p:txBody>
          </p:sp>
          <p:sp>
            <p:nvSpPr>
              <p:cNvPr id="381" name="Freeform: Shape 380">
                <a:extLst>
                  <a:ext uri="{FF2B5EF4-FFF2-40B4-BE49-F238E27FC236}">
                    <a16:creationId xmlns:a16="http://schemas.microsoft.com/office/drawing/2014/main" id="{6C5D933C-0F30-D11E-A33D-735155E05C4E}"/>
                  </a:ext>
                </a:extLst>
              </p:cNvPr>
              <p:cNvSpPr/>
              <p:nvPr/>
            </p:nvSpPr>
            <p:spPr>
              <a:xfrm>
                <a:off x="11069581"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382" name="Freeform: Shape 381">
                <a:extLst>
                  <a:ext uri="{FF2B5EF4-FFF2-40B4-BE49-F238E27FC236}">
                    <a16:creationId xmlns:a16="http://schemas.microsoft.com/office/drawing/2014/main" id="{D08547E6-CF0A-EC8A-2E00-5DF5C523C91F}"/>
                  </a:ext>
                </a:extLst>
              </p:cNvPr>
              <p:cNvSpPr/>
              <p:nvPr/>
            </p:nvSpPr>
            <p:spPr>
              <a:xfrm>
                <a:off x="10766584"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383" name="Freeform: Shape 382">
                <a:extLst>
                  <a:ext uri="{FF2B5EF4-FFF2-40B4-BE49-F238E27FC236}">
                    <a16:creationId xmlns:a16="http://schemas.microsoft.com/office/drawing/2014/main" id="{ABFD955C-AC06-CACD-0F04-57EA3F3A9F52}"/>
                  </a:ext>
                </a:extLst>
              </p:cNvPr>
              <p:cNvSpPr/>
              <p:nvPr/>
            </p:nvSpPr>
            <p:spPr>
              <a:xfrm>
                <a:off x="11183205"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384" name="Freeform: Shape 383">
                <a:extLst>
                  <a:ext uri="{FF2B5EF4-FFF2-40B4-BE49-F238E27FC236}">
                    <a16:creationId xmlns:a16="http://schemas.microsoft.com/office/drawing/2014/main" id="{37A82BFA-6291-7190-A2A7-749723570E1C}"/>
                  </a:ext>
                </a:extLst>
              </p:cNvPr>
              <p:cNvSpPr/>
              <p:nvPr/>
            </p:nvSpPr>
            <p:spPr>
              <a:xfrm>
                <a:off x="10690835"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385" name="Freeform: Shape 384">
                <a:extLst>
                  <a:ext uri="{FF2B5EF4-FFF2-40B4-BE49-F238E27FC236}">
                    <a16:creationId xmlns:a16="http://schemas.microsoft.com/office/drawing/2014/main" id="{B3F10223-7C6C-2219-7A8D-9403253A141E}"/>
                  </a:ext>
                </a:extLst>
              </p:cNvPr>
              <p:cNvSpPr/>
              <p:nvPr/>
            </p:nvSpPr>
            <p:spPr>
              <a:xfrm>
                <a:off x="10652961"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386" name="Freeform: Shape 385">
                <a:extLst>
                  <a:ext uri="{FF2B5EF4-FFF2-40B4-BE49-F238E27FC236}">
                    <a16:creationId xmlns:a16="http://schemas.microsoft.com/office/drawing/2014/main" id="{EF8B6787-4E20-44E8-1B52-1A806996E5AE}"/>
                  </a:ext>
                </a:extLst>
              </p:cNvPr>
              <p:cNvSpPr/>
              <p:nvPr/>
            </p:nvSpPr>
            <p:spPr>
              <a:xfrm>
                <a:off x="11372578" y="750213"/>
                <a:ext cx="22604" cy="21770"/>
              </a:xfrm>
              <a:custGeom>
                <a:avLst/>
                <a:gdLst>
                  <a:gd name="connsiteX0" fmla="*/ 11719 w 22604"/>
                  <a:gd name="connsiteY0" fmla="*/ 0 h 21770"/>
                  <a:gd name="connsiteX1" fmla="*/ 10886 w 22604"/>
                  <a:gd name="connsiteY1" fmla="*/ 0 h 21770"/>
                  <a:gd name="connsiteX2" fmla="*/ 0 w 22604"/>
                  <a:gd name="connsiteY2" fmla="*/ 10885 h 21770"/>
                  <a:gd name="connsiteX3" fmla="*/ 10886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6" y="0"/>
                    </a:lnTo>
                    <a:cubicBezTo>
                      <a:pt x="4871" y="0"/>
                      <a:pt x="0" y="4876"/>
                      <a:pt x="0" y="10885"/>
                    </a:cubicBezTo>
                    <a:cubicBezTo>
                      <a:pt x="0" y="16895"/>
                      <a:pt x="4876" y="21771"/>
                      <a:pt x="10886" y="21771"/>
                    </a:cubicBezTo>
                    <a:lnTo>
                      <a:pt x="11719" y="21771"/>
                    </a:lnTo>
                    <a:cubicBezTo>
                      <a:pt x="17734"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387" name="Freeform: Shape 386">
                <a:extLst>
                  <a:ext uri="{FF2B5EF4-FFF2-40B4-BE49-F238E27FC236}">
                    <a16:creationId xmlns:a16="http://schemas.microsoft.com/office/drawing/2014/main" id="{58C2DB45-5B24-7F73-3279-D8363DE1BDBC}"/>
                  </a:ext>
                </a:extLst>
              </p:cNvPr>
              <p:cNvSpPr/>
              <p:nvPr/>
            </p:nvSpPr>
            <p:spPr>
              <a:xfrm>
                <a:off x="11448322" y="750213"/>
                <a:ext cx="22604" cy="21770"/>
              </a:xfrm>
              <a:custGeom>
                <a:avLst/>
                <a:gdLst>
                  <a:gd name="connsiteX0" fmla="*/ 11719 w 22604"/>
                  <a:gd name="connsiteY0" fmla="*/ 0 h 21770"/>
                  <a:gd name="connsiteX1" fmla="*/ 10886 w 22604"/>
                  <a:gd name="connsiteY1" fmla="*/ 0 h 21770"/>
                  <a:gd name="connsiteX2" fmla="*/ 0 w 22604"/>
                  <a:gd name="connsiteY2" fmla="*/ 10885 h 21770"/>
                  <a:gd name="connsiteX3" fmla="*/ 10886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6" y="0"/>
                    </a:lnTo>
                    <a:cubicBezTo>
                      <a:pt x="4871" y="0"/>
                      <a:pt x="0" y="4876"/>
                      <a:pt x="0" y="10885"/>
                    </a:cubicBezTo>
                    <a:cubicBezTo>
                      <a:pt x="0" y="16895"/>
                      <a:pt x="4876" y="21771"/>
                      <a:pt x="10886" y="21771"/>
                    </a:cubicBezTo>
                    <a:lnTo>
                      <a:pt x="11719" y="21771"/>
                    </a:lnTo>
                    <a:cubicBezTo>
                      <a:pt x="17733" y="21771"/>
                      <a:pt x="22604" y="16895"/>
                      <a:pt x="22604" y="10885"/>
                    </a:cubicBezTo>
                    <a:cubicBezTo>
                      <a:pt x="22604" y="4876"/>
                      <a:pt x="17733" y="0"/>
                      <a:pt x="11719" y="0"/>
                    </a:cubicBezTo>
                    <a:close/>
                  </a:path>
                </a:pathLst>
              </a:custGeom>
              <a:solidFill>
                <a:srgbClr val="CCCCCC"/>
              </a:solidFill>
              <a:ln w="4624" cap="flat">
                <a:noFill/>
                <a:prstDash val="solid"/>
                <a:miter/>
              </a:ln>
            </p:spPr>
            <p:txBody>
              <a:bodyPr anchor="ctr"/>
              <a:lstStyle/>
              <a:p>
                <a:endParaRPr lang="en-US"/>
              </a:p>
            </p:txBody>
          </p:sp>
          <p:sp>
            <p:nvSpPr>
              <p:cNvPr id="388" name="Freeform: Shape 387">
                <a:extLst>
                  <a:ext uri="{FF2B5EF4-FFF2-40B4-BE49-F238E27FC236}">
                    <a16:creationId xmlns:a16="http://schemas.microsoft.com/office/drawing/2014/main" id="{760C59BD-6EE1-8C58-EC46-BCD560DDDE26}"/>
                  </a:ext>
                </a:extLst>
              </p:cNvPr>
              <p:cNvSpPr/>
              <p:nvPr/>
            </p:nvSpPr>
            <p:spPr>
              <a:xfrm>
                <a:off x="11296829"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389" name="Freeform: Shape 388">
                <a:extLst>
                  <a:ext uri="{FF2B5EF4-FFF2-40B4-BE49-F238E27FC236}">
                    <a16:creationId xmlns:a16="http://schemas.microsoft.com/office/drawing/2014/main" id="{E7C84B2F-973D-839A-80C7-4755F97ED731}"/>
                  </a:ext>
                </a:extLst>
              </p:cNvPr>
              <p:cNvSpPr/>
              <p:nvPr/>
            </p:nvSpPr>
            <p:spPr>
              <a:xfrm>
                <a:off x="11561948" y="750273"/>
                <a:ext cx="14258" cy="21715"/>
              </a:xfrm>
              <a:custGeom>
                <a:avLst/>
                <a:gdLst>
                  <a:gd name="connsiteX0" fmla="*/ 7 w 14258"/>
                  <a:gd name="connsiteY0" fmla="*/ 11251 h 21715"/>
                  <a:gd name="connsiteX1" fmla="*/ 11119 w 14258"/>
                  <a:gd name="connsiteY1" fmla="*/ 21715 h 21715"/>
                  <a:gd name="connsiteX2" fmla="*/ 11689 w 14258"/>
                  <a:gd name="connsiteY2" fmla="*/ 21715 h 21715"/>
                  <a:gd name="connsiteX3" fmla="*/ 14222 w 14258"/>
                  <a:gd name="connsiteY3" fmla="*/ 21387 h 21715"/>
                  <a:gd name="connsiteX4" fmla="*/ 14259 w 14258"/>
                  <a:gd name="connsiteY4" fmla="*/ 21336 h 21715"/>
                  <a:gd name="connsiteX5" fmla="*/ 11508 w 14258"/>
                  <a:gd name="connsiteY5" fmla="*/ 42 h 21715"/>
                  <a:gd name="connsiteX6" fmla="*/ 11462 w 14258"/>
                  <a:gd name="connsiteY6" fmla="*/ 0 h 21715"/>
                  <a:gd name="connsiteX7" fmla="*/ 10860 w 14258"/>
                  <a:gd name="connsiteY7" fmla="*/ 0 h 21715"/>
                  <a:gd name="connsiteX8" fmla="*/ 7 w 14258"/>
                  <a:gd name="connsiteY8" fmla="*/ 11251 h 2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8" h="21715">
                    <a:moveTo>
                      <a:pt x="7" y="11251"/>
                    </a:moveTo>
                    <a:cubicBezTo>
                      <a:pt x="215" y="17136"/>
                      <a:pt x="5230" y="21715"/>
                      <a:pt x="11119" y="21715"/>
                    </a:cubicBezTo>
                    <a:lnTo>
                      <a:pt x="11689" y="21715"/>
                    </a:lnTo>
                    <a:cubicBezTo>
                      <a:pt x="12569" y="21715"/>
                      <a:pt x="13407" y="21581"/>
                      <a:pt x="14222" y="21387"/>
                    </a:cubicBezTo>
                    <a:cubicBezTo>
                      <a:pt x="14245" y="21382"/>
                      <a:pt x="14259" y="21359"/>
                      <a:pt x="14259" y="21336"/>
                    </a:cubicBezTo>
                    <a:cubicBezTo>
                      <a:pt x="13467" y="14201"/>
                      <a:pt x="12569" y="7093"/>
                      <a:pt x="11508" y="42"/>
                    </a:cubicBezTo>
                    <a:cubicBezTo>
                      <a:pt x="11504" y="19"/>
                      <a:pt x="11485" y="0"/>
                      <a:pt x="11462" y="0"/>
                    </a:cubicBezTo>
                    <a:lnTo>
                      <a:pt x="10860" y="0"/>
                    </a:lnTo>
                    <a:cubicBezTo>
                      <a:pt x="4730" y="-5"/>
                      <a:pt x="-211" y="5075"/>
                      <a:pt x="7" y="11251"/>
                    </a:cubicBezTo>
                    <a:close/>
                  </a:path>
                </a:pathLst>
              </a:custGeom>
              <a:solidFill>
                <a:srgbClr val="CCCCCC"/>
              </a:solidFill>
              <a:ln w="4624" cap="flat">
                <a:noFill/>
                <a:prstDash val="solid"/>
                <a:miter/>
              </a:ln>
            </p:spPr>
            <p:txBody>
              <a:bodyPr anchor="ctr"/>
              <a:lstStyle/>
              <a:p>
                <a:endParaRPr lang="en-US"/>
              </a:p>
            </p:txBody>
          </p:sp>
          <p:sp>
            <p:nvSpPr>
              <p:cNvPr id="390" name="Freeform: Shape 389">
                <a:extLst>
                  <a:ext uri="{FF2B5EF4-FFF2-40B4-BE49-F238E27FC236}">
                    <a16:creationId xmlns:a16="http://schemas.microsoft.com/office/drawing/2014/main" id="{F28953E1-3C0C-0C55-35F7-AF3ED32CAB56}"/>
                  </a:ext>
                </a:extLst>
              </p:cNvPr>
              <p:cNvSpPr/>
              <p:nvPr/>
            </p:nvSpPr>
            <p:spPr>
              <a:xfrm>
                <a:off x="11486202" y="750213"/>
                <a:ext cx="22604" cy="21770"/>
              </a:xfrm>
              <a:custGeom>
                <a:avLst/>
                <a:gdLst>
                  <a:gd name="connsiteX0" fmla="*/ 11719 w 22604"/>
                  <a:gd name="connsiteY0" fmla="*/ 0 h 21770"/>
                  <a:gd name="connsiteX1" fmla="*/ 10886 w 22604"/>
                  <a:gd name="connsiteY1" fmla="*/ 0 h 21770"/>
                  <a:gd name="connsiteX2" fmla="*/ 0 w 22604"/>
                  <a:gd name="connsiteY2" fmla="*/ 10885 h 21770"/>
                  <a:gd name="connsiteX3" fmla="*/ 10886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6" y="0"/>
                    </a:lnTo>
                    <a:cubicBezTo>
                      <a:pt x="4871" y="0"/>
                      <a:pt x="0" y="4876"/>
                      <a:pt x="0" y="10885"/>
                    </a:cubicBezTo>
                    <a:cubicBezTo>
                      <a:pt x="0" y="16895"/>
                      <a:pt x="4876" y="21771"/>
                      <a:pt x="10886"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391" name="Freeform: Shape 390">
                <a:extLst>
                  <a:ext uri="{FF2B5EF4-FFF2-40B4-BE49-F238E27FC236}">
                    <a16:creationId xmlns:a16="http://schemas.microsoft.com/office/drawing/2014/main" id="{86CE7C9F-DD05-3858-36FA-C1E5988CD875}"/>
                  </a:ext>
                </a:extLst>
              </p:cNvPr>
              <p:cNvSpPr/>
              <p:nvPr/>
            </p:nvSpPr>
            <p:spPr>
              <a:xfrm>
                <a:off x="10993832"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392" name="Freeform: Shape 391">
                <a:extLst>
                  <a:ext uri="{FF2B5EF4-FFF2-40B4-BE49-F238E27FC236}">
                    <a16:creationId xmlns:a16="http://schemas.microsoft.com/office/drawing/2014/main" id="{602BD8D6-3731-7686-C5B3-B0241E368591}"/>
                  </a:ext>
                </a:extLst>
              </p:cNvPr>
              <p:cNvSpPr/>
              <p:nvPr/>
            </p:nvSpPr>
            <p:spPr>
              <a:xfrm>
                <a:off x="10539337"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393" name="Freeform: Shape 392">
                <a:extLst>
                  <a:ext uri="{FF2B5EF4-FFF2-40B4-BE49-F238E27FC236}">
                    <a16:creationId xmlns:a16="http://schemas.microsoft.com/office/drawing/2014/main" id="{44189124-1494-6BA7-C25F-F26AA4A37DB0}"/>
                  </a:ext>
                </a:extLst>
              </p:cNvPr>
              <p:cNvSpPr/>
              <p:nvPr/>
            </p:nvSpPr>
            <p:spPr>
              <a:xfrm>
                <a:off x="10501458"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33" y="0"/>
                      <a:pt x="11719" y="0"/>
                    </a:cubicBezTo>
                    <a:close/>
                  </a:path>
                </a:pathLst>
              </a:custGeom>
              <a:solidFill>
                <a:srgbClr val="CCCCCC"/>
              </a:solidFill>
              <a:ln w="4624" cap="flat">
                <a:noFill/>
                <a:prstDash val="solid"/>
                <a:miter/>
              </a:ln>
            </p:spPr>
            <p:txBody>
              <a:bodyPr anchor="ctr"/>
              <a:lstStyle/>
              <a:p>
                <a:endParaRPr lang="en-US"/>
              </a:p>
            </p:txBody>
          </p:sp>
          <p:sp>
            <p:nvSpPr>
              <p:cNvPr id="394" name="Freeform: Shape 393">
                <a:extLst>
                  <a:ext uri="{FF2B5EF4-FFF2-40B4-BE49-F238E27FC236}">
                    <a16:creationId xmlns:a16="http://schemas.microsoft.com/office/drawing/2014/main" id="{D54921B7-AF7C-13B7-DB4B-A8EB0736A29B}"/>
                  </a:ext>
                </a:extLst>
              </p:cNvPr>
              <p:cNvSpPr/>
              <p:nvPr/>
            </p:nvSpPr>
            <p:spPr>
              <a:xfrm>
                <a:off x="10955957"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395" name="Freeform: Shape 394">
                <a:extLst>
                  <a:ext uri="{FF2B5EF4-FFF2-40B4-BE49-F238E27FC236}">
                    <a16:creationId xmlns:a16="http://schemas.microsoft.com/office/drawing/2014/main" id="{F668BD95-D4EE-6E44-24A0-BF36D16BD211}"/>
                  </a:ext>
                </a:extLst>
              </p:cNvPr>
              <p:cNvSpPr/>
              <p:nvPr/>
            </p:nvSpPr>
            <p:spPr>
              <a:xfrm>
                <a:off x="10880208"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396" name="Freeform: Shape 395">
                <a:extLst>
                  <a:ext uri="{FF2B5EF4-FFF2-40B4-BE49-F238E27FC236}">
                    <a16:creationId xmlns:a16="http://schemas.microsoft.com/office/drawing/2014/main" id="{534C05D8-1B18-EC6E-4B35-F06057BA1326}"/>
                  </a:ext>
                </a:extLst>
              </p:cNvPr>
              <p:cNvSpPr/>
              <p:nvPr/>
            </p:nvSpPr>
            <p:spPr>
              <a:xfrm>
                <a:off x="10804454"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33" y="0"/>
                      <a:pt x="11719" y="0"/>
                    </a:cubicBezTo>
                    <a:close/>
                  </a:path>
                </a:pathLst>
              </a:custGeom>
              <a:solidFill>
                <a:srgbClr val="CCCCCC"/>
              </a:solidFill>
              <a:ln w="4624" cap="flat">
                <a:noFill/>
                <a:prstDash val="solid"/>
                <a:miter/>
              </a:ln>
            </p:spPr>
            <p:txBody>
              <a:bodyPr anchor="ctr"/>
              <a:lstStyle/>
              <a:p>
                <a:endParaRPr lang="en-US"/>
              </a:p>
            </p:txBody>
          </p:sp>
          <p:sp>
            <p:nvSpPr>
              <p:cNvPr id="397" name="Freeform: Shape 396">
                <a:extLst>
                  <a:ext uri="{FF2B5EF4-FFF2-40B4-BE49-F238E27FC236}">
                    <a16:creationId xmlns:a16="http://schemas.microsoft.com/office/drawing/2014/main" id="{E273995D-0AAB-61A9-F4C4-23B80C2F86F8}"/>
                  </a:ext>
                </a:extLst>
              </p:cNvPr>
              <p:cNvSpPr/>
              <p:nvPr/>
            </p:nvSpPr>
            <p:spPr>
              <a:xfrm>
                <a:off x="10842334"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398" name="Freeform: Shape 397">
                <a:extLst>
                  <a:ext uri="{FF2B5EF4-FFF2-40B4-BE49-F238E27FC236}">
                    <a16:creationId xmlns:a16="http://schemas.microsoft.com/office/drawing/2014/main" id="{176FF02A-3D80-480A-6A9A-B9E410E943FD}"/>
                  </a:ext>
                </a:extLst>
              </p:cNvPr>
              <p:cNvSpPr/>
              <p:nvPr/>
            </p:nvSpPr>
            <p:spPr>
              <a:xfrm>
                <a:off x="10615081"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33" y="0"/>
                      <a:pt x="11719" y="0"/>
                    </a:cubicBezTo>
                    <a:close/>
                  </a:path>
                </a:pathLst>
              </a:custGeom>
              <a:solidFill>
                <a:srgbClr val="CCCCCC"/>
              </a:solidFill>
              <a:ln w="4624" cap="flat">
                <a:noFill/>
                <a:prstDash val="solid"/>
                <a:miter/>
              </a:ln>
            </p:spPr>
            <p:txBody>
              <a:bodyPr anchor="ctr"/>
              <a:lstStyle/>
              <a:p>
                <a:endParaRPr lang="en-US"/>
              </a:p>
            </p:txBody>
          </p:sp>
          <p:sp>
            <p:nvSpPr>
              <p:cNvPr id="399" name="Freeform: Shape 398">
                <a:extLst>
                  <a:ext uri="{FF2B5EF4-FFF2-40B4-BE49-F238E27FC236}">
                    <a16:creationId xmlns:a16="http://schemas.microsoft.com/office/drawing/2014/main" id="{BEBAFE34-75BC-9EEA-D4AD-385A29532DC8}"/>
                  </a:ext>
                </a:extLst>
              </p:cNvPr>
              <p:cNvSpPr/>
              <p:nvPr/>
            </p:nvSpPr>
            <p:spPr>
              <a:xfrm>
                <a:off x="11410452" y="750213"/>
                <a:ext cx="22604" cy="21770"/>
              </a:xfrm>
              <a:custGeom>
                <a:avLst/>
                <a:gdLst>
                  <a:gd name="connsiteX0" fmla="*/ 11719 w 22604"/>
                  <a:gd name="connsiteY0" fmla="*/ 0 h 21770"/>
                  <a:gd name="connsiteX1" fmla="*/ 10886 w 22604"/>
                  <a:gd name="connsiteY1" fmla="*/ 0 h 21770"/>
                  <a:gd name="connsiteX2" fmla="*/ 0 w 22604"/>
                  <a:gd name="connsiteY2" fmla="*/ 10885 h 21770"/>
                  <a:gd name="connsiteX3" fmla="*/ 10886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6" y="0"/>
                    </a:lnTo>
                    <a:cubicBezTo>
                      <a:pt x="4871" y="0"/>
                      <a:pt x="0" y="4876"/>
                      <a:pt x="0" y="10885"/>
                    </a:cubicBezTo>
                    <a:cubicBezTo>
                      <a:pt x="0" y="16895"/>
                      <a:pt x="4876" y="21771"/>
                      <a:pt x="10886" y="21771"/>
                    </a:cubicBezTo>
                    <a:lnTo>
                      <a:pt x="11719" y="21771"/>
                    </a:lnTo>
                    <a:cubicBezTo>
                      <a:pt x="17734"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400" name="Freeform: Shape 399">
                <a:extLst>
                  <a:ext uri="{FF2B5EF4-FFF2-40B4-BE49-F238E27FC236}">
                    <a16:creationId xmlns:a16="http://schemas.microsoft.com/office/drawing/2014/main" id="{FF4CAFA0-B257-B975-AC24-8B8304294A7C}"/>
                  </a:ext>
                </a:extLst>
              </p:cNvPr>
              <p:cNvSpPr/>
              <p:nvPr/>
            </p:nvSpPr>
            <p:spPr>
              <a:xfrm>
                <a:off x="10728705"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33" y="0"/>
                      <a:pt x="11719" y="0"/>
                    </a:cubicBezTo>
                    <a:close/>
                  </a:path>
                </a:pathLst>
              </a:custGeom>
              <a:solidFill>
                <a:srgbClr val="CCCCCC"/>
              </a:solidFill>
              <a:ln w="4624" cap="flat">
                <a:noFill/>
                <a:prstDash val="solid"/>
                <a:miter/>
              </a:ln>
            </p:spPr>
            <p:txBody>
              <a:bodyPr anchor="ctr"/>
              <a:lstStyle/>
              <a:p>
                <a:endParaRPr lang="en-US"/>
              </a:p>
            </p:txBody>
          </p:sp>
          <p:sp>
            <p:nvSpPr>
              <p:cNvPr id="401" name="Freeform: Shape 400">
                <a:extLst>
                  <a:ext uri="{FF2B5EF4-FFF2-40B4-BE49-F238E27FC236}">
                    <a16:creationId xmlns:a16="http://schemas.microsoft.com/office/drawing/2014/main" id="{70B01319-B1AF-2E64-CB94-DA38DBCF9F71}"/>
                  </a:ext>
                </a:extLst>
              </p:cNvPr>
              <p:cNvSpPr/>
              <p:nvPr/>
            </p:nvSpPr>
            <p:spPr>
              <a:xfrm>
                <a:off x="11334699" y="750213"/>
                <a:ext cx="22604" cy="21770"/>
              </a:xfrm>
              <a:custGeom>
                <a:avLst/>
                <a:gdLst>
                  <a:gd name="connsiteX0" fmla="*/ 11719 w 22604"/>
                  <a:gd name="connsiteY0" fmla="*/ 0 h 21770"/>
                  <a:gd name="connsiteX1" fmla="*/ 10886 w 22604"/>
                  <a:gd name="connsiteY1" fmla="*/ 0 h 21770"/>
                  <a:gd name="connsiteX2" fmla="*/ 0 w 22604"/>
                  <a:gd name="connsiteY2" fmla="*/ 10885 h 21770"/>
                  <a:gd name="connsiteX3" fmla="*/ 10886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6" y="0"/>
                    </a:lnTo>
                    <a:cubicBezTo>
                      <a:pt x="4871" y="0"/>
                      <a:pt x="0" y="4876"/>
                      <a:pt x="0" y="10885"/>
                    </a:cubicBezTo>
                    <a:cubicBezTo>
                      <a:pt x="0" y="16895"/>
                      <a:pt x="4876" y="21771"/>
                      <a:pt x="10886" y="21771"/>
                    </a:cubicBezTo>
                    <a:lnTo>
                      <a:pt x="11719" y="21771"/>
                    </a:lnTo>
                    <a:cubicBezTo>
                      <a:pt x="17734" y="21771"/>
                      <a:pt x="22604" y="16895"/>
                      <a:pt x="22604" y="10885"/>
                    </a:cubicBezTo>
                    <a:cubicBezTo>
                      <a:pt x="22604" y="4876"/>
                      <a:pt x="17734" y="0"/>
                      <a:pt x="11719" y="0"/>
                    </a:cubicBezTo>
                    <a:close/>
                  </a:path>
                </a:pathLst>
              </a:custGeom>
              <a:solidFill>
                <a:srgbClr val="CCCCCC"/>
              </a:solidFill>
              <a:ln w="4624" cap="flat">
                <a:noFill/>
                <a:prstDash val="solid"/>
                <a:miter/>
              </a:ln>
            </p:spPr>
            <p:txBody>
              <a:bodyPr anchor="ctr"/>
              <a:lstStyle/>
              <a:p>
                <a:endParaRPr lang="en-US"/>
              </a:p>
            </p:txBody>
          </p:sp>
          <p:sp>
            <p:nvSpPr>
              <p:cNvPr id="402" name="Freeform: Shape 401">
                <a:extLst>
                  <a:ext uri="{FF2B5EF4-FFF2-40B4-BE49-F238E27FC236}">
                    <a16:creationId xmlns:a16="http://schemas.microsoft.com/office/drawing/2014/main" id="{D348BC89-1FB1-FBA3-1BCD-40819B782186}"/>
                  </a:ext>
                </a:extLst>
              </p:cNvPr>
              <p:cNvSpPr/>
              <p:nvPr/>
            </p:nvSpPr>
            <p:spPr>
              <a:xfrm>
                <a:off x="10471935" y="750264"/>
                <a:ext cx="14259" cy="21719"/>
              </a:xfrm>
              <a:custGeom>
                <a:avLst/>
                <a:gdLst>
                  <a:gd name="connsiteX0" fmla="*/ 3399 w 14259"/>
                  <a:gd name="connsiteY0" fmla="*/ 21720 h 21719"/>
                  <a:gd name="connsiteX1" fmla="*/ 14252 w 14259"/>
                  <a:gd name="connsiteY1" fmla="*/ 10464 h 21719"/>
                  <a:gd name="connsiteX2" fmla="*/ 3140 w 14259"/>
                  <a:gd name="connsiteY2" fmla="*/ 0 h 21719"/>
                  <a:gd name="connsiteX3" fmla="*/ 2797 w 14259"/>
                  <a:gd name="connsiteY3" fmla="*/ 0 h 21719"/>
                  <a:gd name="connsiteX4" fmla="*/ 2751 w 14259"/>
                  <a:gd name="connsiteY4" fmla="*/ 42 h 21719"/>
                  <a:gd name="connsiteX5" fmla="*/ 1 w 14259"/>
                  <a:gd name="connsiteY5" fmla="*/ 21336 h 21719"/>
                  <a:gd name="connsiteX6" fmla="*/ 38 w 14259"/>
                  <a:gd name="connsiteY6" fmla="*/ 21387 h 21719"/>
                  <a:gd name="connsiteX7" fmla="*/ 2570 w 14259"/>
                  <a:gd name="connsiteY7" fmla="*/ 21715 h 21719"/>
                  <a:gd name="connsiteX8" fmla="*/ 3399 w 14259"/>
                  <a:gd name="connsiteY8" fmla="*/ 21715 h 2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9" h="21719">
                    <a:moveTo>
                      <a:pt x="3399" y="21720"/>
                    </a:moveTo>
                    <a:cubicBezTo>
                      <a:pt x="9525" y="21720"/>
                      <a:pt x="14470" y="16645"/>
                      <a:pt x="14252" y="10464"/>
                    </a:cubicBezTo>
                    <a:cubicBezTo>
                      <a:pt x="14044" y="4579"/>
                      <a:pt x="9029" y="0"/>
                      <a:pt x="3140" y="0"/>
                    </a:cubicBezTo>
                    <a:lnTo>
                      <a:pt x="2797" y="0"/>
                    </a:lnTo>
                    <a:cubicBezTo>
                      <a:pt x="2774" y="0"/>
                      <a:pt x="2756" y="19"/>
                      <a:pt x="2751" y="42"/>
                    </a:cubicBezTo>
                    <a:cubicBezTo>
                      <a:pt x="1691" y="7093"/>
                      <a:pt x="792" y="14196"/>
                      <a:pt x="1" y="21336"/>
                    </a:cubicBezTo>
                    <a:cubicBezTo>
                      <a:pt x="-4" y="21359"/>
                      <a:pt x="15" y="21382"/>
                      <a:pt x="38" y="21387"/>
                    </a:cubicBezTo>
                    <a:cubicBezTo>
                      <a:pt x="853" y="21586"/>
                      <a:pt x="1695" y="21715"/>
                      <a:pt x="2570" y="21715"/>
                    </a:cubicBezTo>
                    <a:lnTo>
                      <a:pt x="3399" y="21715"/>
                    </a:lnTo>
                    <a:close/>
                  </a:path>
                </a:pathLst>
              </a:custGeom>
              <a:solidFill>
                <a:srgbClr val="CCCCCC"/>
              </a:solidFill>
              <a:ln w="4624" cap="flat">
                <a:noFill/>
                <a:prstDash val="solid"/>
                <a:miter/>
              </a:ln>
            </p:spPr>
            <p:txBody>
              <a:bodyPr anchor="ctr"/>
              <a:lstStyle/>
              <a:p>
                <a:endParaRPr lang="en-US"/>
              </a:p>
            </p:txBody>
          </p:sp>
          <p:sp>
            <p:nvSpPr>
              <p:cNvPr id="403" name="Freeform: Shape 402">
                <a:extLst>
                  <a:ext uri="{FF2B5EF4-FFF2-40B4-BE49-F238E27FC236}">
                    <a16:creationId xmlns:a16="http://schemas.microsoft.com/office/drawing/2014/main" id="{D48326CF-B9D6-73FE-B8E5-B52B4DF54E98}"/>
                  </a:ext>
                </a:extLst>
              </p:cNvPr>
              <p:cNvSpPr/>
              <p:nvPr/>
            </p:nvSpPr>
            <p:spPr>
              <a:xfrm>
                <a:off x="10577211"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404" name="Freeform: Shape 403">
                <a:extLst>
                  <a:ext uri="{FF2B5EF4-FFF2-40B4-BE49-F238E27FC236}">
                    <a16:creationId xmlns:a16="http://schemas.microsoft.com/office/drawing/2014/main" id="{C3E0F19F-5EFB-F271-EF3F-7177043E87AB}"/>
                  </a:ext>
                </a:extLst>
              </p:cNvPr>
              <p:cNvSpPr/>
              <p:nvPr/>
            </p:nvSpPr>
            <p:spPr>
              <a:xfrm>
                <a:off x="11107456" y="750213"/>
                <a:ext cx="22604" cy="21770"/>
              </a:xfrm>
              <a:custGeom>
                <a:avLst/>
                <a:gdLst>
                  <a:gd name="connsiteX0" fmla="*/ 10885 w 22604"/>
                  <a:gd name="connsiteY0" fmla="*/ 21771 h 21770"/>
                  <a:gd name="connsiteX1" fmla="*/ 11719 w 22604"/>
                  <a:gd name="connsiteY1" fmla="*/ 21771 h 21770"/>
                  <a:gd name="connsiteX2" fmla="*/ 22604 w 22604"/>
                  <a:gd name="connsiteY2" fmla="*/ 10885 h 21770"/>
                  <a:gd name="connsiteX3" fmla="*/ 11719 w 22604"/>
                  <a:gd name="connsiteY3" fmla="*/ 0 h 21770"/>
                  <a:gd name="connsiteX4" fmla="*/ 10885 w 22604"/>
                  <a:gd name="connsiteY4" fmla="*/ 0 h 21770"/>
                  <a:gd name="connsiteX5" fmla="*/ 0 w 22604"/>
                  <a:gd name="connsiteY5" fmla="*/ 10885 h 21770"/>
                  <a:gd name="connsiteX6" fmla="*/ 10885 w 22604"/>
                  <a:gd name="connsiteY6" fmla="*/ 21771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0885" y="21771"/>
                    </a:moveTo>
                    <a:lnTo>
                      <a:pt x="11719" y="21771"/>
                    </a:lnTo>
                    <a:cubicBezTo>
                      <a:pt x="17733" y="21771"/>
                      <a:pt x="22604" y="16895"/>
                      <a:pt x="22604" y="10885"/>
                    </a:cubicBezTo>
                    <a:cubicBezTo>
                      <a:pt x="22604" y="4876"/>
                      <a:pt x="17729" y="0"/>
                      <a:pt x="11719" y="0"/>
                    </a:cubicBezTo>
                    <a:lnTo>
                      <a:pt x="10885" y="0"/>
                    </a:lnTo>
                    <a:cubicBezTo>
                      <a:pt x="4871" y="0"/>
                      <a:pt x="0" y="4876"/>
                      <a:pt x="0" y="10885"/>
                    </a:cubicBezTo>
                    <a:cubicBezTo>
                      <a:pt x="0" y="16895"/>
                      <a:pt x="4871" y="21771"/>
                      <a:pt x="10885" y="21771"/>
                    </a:cubicBezTo>
                    <a:close/>
                  </a:path>
                </a:pathLst>
              </a:custGeom>
              <a:solidFill>
                <a:srgbClr val="CCCCCC"/>
              </a:solidFill>
              <a:ln w="4624" cap="flat">
                <a:noFill/>
                <a:prstDash val="solid"/>
                <a:miter/>
              </a:ln>
            </p:spPr>
            <p:txBody>
              <a:bodyPr anchor="ctr"/>
              <a:lstStyle/>
              <a:p>
                <a:endParaRPr lang="en-US"/>
              </a:p>
            </p:txBody>
          </p:sp>
          <p:sp>
            <p:nvSpPr>
              <p:cNvPr id="405" name="Freeform: Shape 404">
                <a:extLst>
                  <a:ext uri="{FF2B5EF4-FFF2-40B4-BE49-F238E27FC236}">
                    <a16:creationId xmlns:a16="http://schemas.microsoft.com/office/drawing/2014/main" id="{7455C5B2-B731-6443-3875-CC8BE744D7B5}"/>
                  </a:ext>
                </a:extLst>
              </p:cNvPr>
              <p:cNvSpPr/>
              <p:nvPr/>
            </p:nvSpPr>
            <p:spPr>
              <a:xfrm>
                <a:off x="11258954"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406" name="Freeform: Shape 405">
                <a:extLst>
                  <a:ext uri="{FF2B5EF4-FFF2-40B4-BE49-F238E27FC236}">
                    <a16:creationId xmlns:a16="http://schemas.microsoft.com/office/drawing/2014/main" id="{6BB5FF92-F673-32E0-18E7-A5DE047E3054}"/>
                  </a:ext>
                </a:extLst>
              </p:cNvPr>
              <p:cNvSpPr/>
              <p:nvPr/>
            </p:nvSpPr>
            <p:spPr>
              <a:xfrm>
                <a:off x="11524076" y="750213"/>
                <a:ext cx="22604" cy="21770"/>
              </a:xfrm>
              <a:custGeom>
                <a:avLst/>
                <a:gdLst>
                  <a:gd name="connsiteX0" fmla="*/ 11719 w 22604"/>
                  <a:gd name="connsiteY0" fmla="*/ 0 h 21770"/>
                  <a:gd name="connsiteX1" fmla="*/ 10886 w 22604"/>
                  <a:gd name="connsiteY1" fmla="*/ 0 h 21770"/>
                  <a:gd name="connsiteX2" fmla="*/ 0 w 22604"/>
                  <a:gd name="connsiteY2" fmla="*/ 10885 h 21770"/>
                  <a:gd name="connsiteX3" fmla="*/ 10886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6" y="0"/>
                    </a:lnTo>
                    <a:cubicBezTo>
                      <a:pt x="4871" y="0"/>
                      <a:pt x="0" y="4876"/>
                      <a:pt x="0" y="10885"/>
                    </a:cubicBezTo>
                    <a:cubicBezTo>
                      <a:pt x="0" y="16895"/>
                      <a:pt x="4876" y="21771"/>
                      <a:pt x="10886" y="21771"/>
                    </a:cubicBezTo>
                    <a:lnTo>
                      <a:pt x="11719" y="21771"/>
                    </a:lnTo>
                    <a:cubicBezTo>
                      <a:pt x="17734"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407" name="Freeform: Shape 406">
                <a:extLst>
                  <a:ext uri="{FF2B5EF4-FFF2-40B4-BE49-F238E27FC236}">
                    <a16:creationId xmlns:a16="http://schemas.microsoft.com/office/drawing/2014/main" id="{5FBB18C5-2B70-954C-4373-32D271D5925D}"/>
                  </a:ext>
                </a:extLst>
              </p:cNvPr>
              <p:cNvSpPr/>
              <p:nvPr/>
            </p:nvSpPr>
            <p:spPr>
              <a:xfrm>
                <a:off x="11221260"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6" y="0"/>
                      <a:pt x="11534" y="0"/>
                    </a:cubicBezTo>
                    <a:close/>
                  </a:path>
                </a:pathLst>
              </a:custGeom>
              <a:solidFill>
                <a:srgbClr val="CCCCCC"/>
              </a:solidFill>
              <a:ln w="4624" cap="flat">
                <a:noFill/>
                <a:prstDash val="solid"/>
                <a:miter/>
              </a:ln>
            </p:spPr>
            <p:txBody>
              <a:bodyPr anchor="ctr"/>
              <a:lstStyle/>
              <a:p>
                <a:endParaRPr lang="en-US"/>
              </a:p>
            </p:txBody>
          </p:sp>
          <p:sp>
            <p:nvSpPr>
              <p:cNvPr id="408" name="Freeform: Shape 407">
                <a:extLst>
                  <a:ext uri="{FF2B5EF4-FFF2-40B4-BE49-F238E27FC236}">
                    <a16:creationId xmlns:a16="http://schemas.microsoft.com/office/drawing/2014/main" id="{E76EC264-1E15-A3ED-FEAC-02B4DEFB3982}"/>
                  </a:ext>
                </a:extLst>
              </p:cNvPr>
              <p:cNvSpPr/>
              <p:nvPr/>
            </p:nvSpPr>
            <p:spPr>
              <a:xfrm>
                <a:off x="11524261"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09" name="Freeform: Shape 408">
                <a:extLst>
                  <a:ext uri="{FF2B5EF4-FFF2-40B4-BE49-F238E27FC236}">
                    <a16:creationId xmlns:a16="http://schemas.microsoft.com/office/drawing/2014/main" id="{F9CA49D7-48C7-E669-CF68-3D129D587E77}"/>
                  </a:ext>
                </a:extLst>
              </p:cNvPr>
              <p:cNvSpPr/>
              <p:nvPr/>
            </p:nvSpPr>
            <p:spPr>
              <a:xfrm>
                <a:off x="11372763"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10" name="Freeform: Shape 409">
                <a:extLst>
                  <a:ext uri="{FF2B5EF4-FFF2-40B4-BE49-F238E27FC236}">
                    <a16:creationId xmlns:a16="http://schemas.microsoft.com/office/drawing/2014/main" id="{97B327A8-039E-5801-5292-2E4B9900DB70}"/>
                  </a:ext>
                </a:extLst>
              </p:cNvPr>
              <p:cNvSpPr/>
              <p:nvPr/>
            </p:nvSpPr>
            <p:spPr>
              <a:xfrm>
                <a:off x="10469510" y="779758"/>
                <a:ext cx="16494" cy="21377"/>
              </a:xfrm>
              <a:custGeom>
                <a:avLst/>
                <a:gdLst>
                  <a:gd name="connsiteX0" fmla="*/ 5806 w 16494"/>
                  <a:gd name="connsiteY0" fmla="*/ 21377 h 21377"/>
                  <a:gd name="connsiteX1" fmla="*/ 16488 w 16494"/>
                  <a:gd name="connsiteY1" fmla="*/ 10297 h 21377"/>
                  <a:gd name="connsiteX2" fmla="*/ 5552 w 16494"/>
                  <a:gd name="connsiteY2" fmla="*/ 0 h 21377"/>
                  <a:gd name="connsiteX3" fmla="*/ 4973 w 16494"/>
                  <a:gd name="connsiteY3" fmla="*/ 0 h 21377"/>
                  <a:gd name="connsiteX4" fmla="*/ 1528 w 16494"/>
                  <a:gd name="connsiteY4" fmla="*/ 616 h 21377"/>
                  <a:gd name="connsiteX5" fmla="*/ 1491 w 16494"/>
                  <a:gd name="connsiteY5" fmla="*/ 662 h 21377"/>
                  <a:gd name="connsiteX6" fmla="*/ 0 w 16494"/>
                  <a:gd name="connsiteY6" fmla="*/ 20058 h 21377"/>
                  <a:gd name="connsiteX7" fmla="*/ 28 w 16494"/>
                  <a:gd name="connsiteY7" fmla="*/ 20109 h 21377"/>
                  <a:gd name="connsiteX8" fmla="*/ 4973 w 16494"/>
                  <a:gd name="connsiteY8" fmla="*/ 21373 h 21377"/>
                  <a:gd name="connsiteX9" fmla="*/ 5806 w 16494"/>
                  <a:gd name="connsiteY9" fmla="*/ 21373 h 2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94" h="21377">
                    <a:moveTo>
                      <a:pt x="5806" y="21377"/>
                    </a:moveTo>
                    <a:cubicBezTo>
                      <a:pt x="11839" y="21377"/>
                      <a:pt x="16706" y="16382"/>
                      <a:pt x="16488" y="10297"/>
                    </a:cubicBezTo>
                    <a:cubicBezTo>
                      <a:pt x="16284" y="4505"/>
                      <a:pt x="11344" y="0"/>
                      <a:pt x="5552" y="0"/>
                    </a:cubicBezTo>
                    <a:lnTo>
                      <a:pt x="4973" y="0"/>
                    </a:lnTo>
                    <a:cubicBezTo>
                      <a:pt x="3760" y="0"/>
                      <a:pt x="2611" y="245"/>
                      <a:pt x="1528" y="616"/>
                    </a:cubicBezTo>
                    <a:cubicBezTo>
                      <a:pt x="1509" y="625"/>
                      <a:pt x="1491" y="644"/>
                      <a:pt x="1491" y="662"/>
                    </a:cubicBezTo>
                    <a:cubicBezTo>
                      <a:pt x="880" y="7098"/>
                      <a:pt x="389" y="13562"/>
                      <a:pt x="0" y="20058"/>
                    </a:cubicBezTo>
                    <a:cubicBezTo>
                      <a:pt x="0" y="20081"/>
                      <a:pt x="9" y="20099"/>
                      <a:pt x="28" y="20109"/>
                    </a:cubicBezTo>
                    <a:cubicBezTo>
                      <a:pt x="1509" y="20891"/>
                      <a:pt x="3176" y="21373"/>
                      <a:pt x="4973" y="21373"/>
                    </a:cubicBezTo>
                    <a:lnTo>
                      <a:pt x="5806" y="21373"/>
                    </a:lnTo>
                    <a:close/>
                  </a:path>
                </a:pathLst>
              </a:custGeom>
              <a:solidFill>
                <a:srgbClr val="CCCCCC"/>
              </a:solidFill>
              <a:ln w="4624" cap="flat">
                <a:noFill/>
                <a:prstDash val="solid"/>
                <a:miter/>
              </a:ln>
            </p:spPr>
            <p:txBody>
              <a:bodyPr anchor="ctr"/>
              <a:lstStyle/>
              <a:p>
                <a:endParaRPr lang="en-US"/>
              </a:p>
            </p:txBody>
          </p:sp>
          <p:sp>
            <p:nvSpPr>
              <p:cNvPr id="411" name="Freeform: Shape 410">
                <a:extLst>
                  <a:ext uri="{FF2B5EF4-FFF2-40B4-BE49-F238E27FC236}">
                    <a16:creationId xmlns:a16="http://schemas.microsoft.com/office/drawing/2014/main" id="{6F192FFE-841E-BBF8-03D7-41CF69171928}"/>
                  </a:ext>
                </a:extLst>
              </p:cNvPr>
              <p:cNvSpPr/>
              <p:nvPr/>
            </p:nvSpPr>
            <p:spPr>
              <a:xfrm>
                <a:off x="10842519"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12" name="Freeform: Shape 411">
                <a:extLst>
                  <a:ext uri="{FF2B5EF4-FFF2-40B4-BE49-F238E27FC236}">
                    <a16:creationId xmlns:a16="http://schemas.microsoft.com/office/drawing/2014/main" id="{5D9F85BC-A5A3-B62D-9C3C-068EC3D63FEB}"/>
                  </a:ext>
                </a:extLst>
              </p:cNvPr>
              <p:cNvSpPr/>
              <p:nvPr/>
            </p:nvSpPr>
            <p:spPr>
              <a:xfrm>
                <a:off x="10615267"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6" y="0"/>
                      <a:pt x="11534" y="0"/>
                    </a:cubicBezTo>
                    <a:close/>
                  </a:path>
                </a:pathLst>
              </a:custGeom>
              <a:solidFill>
                <a:srgbClr val="CCCCCC"/>
              </a:solidFill>
              <a:ln w="4624" cap="flat">
                <a:noFill/>
                <a:prstDash val="solid"/>
                <a:miter/>
              </a:ln>
            </p:spPr>
            <p:txBody>
              <a:bodyPr anchor="ctr"/>
              <a:lstStyle/>
              <a:p>
                <a:endParaRPr lang="en-US"/>
              </a:p>
            </p:txBody>
          </p:sp>
          <p:sp>
            <p:nvSpPr>
              <p:cNvPr id="413" name="Freeform: Shape 412">
                <a:extLst>
                  <a:ext uri="{FF2B5EF4-FFF2-40B4-BE49-F238E27FC236}">
                    <a16:creationId xmlns:a16="http://schemas.microsoft.com/office/drawing/2014/main" id="{DCF2801E-4023-B427-41E8-4120E6F2AE8E}"/>
                  </a:ext>
                </a:extLst>
              </p:cNvPr>
              <p:cNvSpPr/>
              <p:nvPr/>
            </p:nvSpPr>
            <p:spPr>
              <a:xfrm>
                <a:off x="10880393"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14" name="Freeform: Shape 413">
                <a:extLst>
                  <a:ext uri="{FF2B5EF4-FFF2-40B4-BE49-F238E27FC236}">
                    <a16:creationId xmlns:a16="http://schemas.microsoft.com/office/drawing/2014/main" id="{A414909A-A780-157B-F72E-1867AE366DDF}"/>
                  </a:ext>
                </a:extLst>
              </p:cNvPr>
              <p:cNvSpPr/>
              <p:nvPr/>
            </p:nvSpPr>
            <p:spPr>
              <a:xfrm>
                <a:off x="10653146"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15" name="Freeform: Shape 414">
                <a:extLst>
                  <a:ext uri="{FF2B5EF4-FFF2-40B4-BE49-F238E27FC236}">
                    <a16:creationId xmlns:a16="http://schemas.microsoft.com/office/drawing/2014/main" id="{6F3D9B57-55E2-92F3-AF32-D70EA91B85F3}"/>
                  </a:ext>
                </a:extLst>
              </p:cNvPr>
              <p:cNvSpPr/>
              <p:nvPr/>
            </p:nvSpPr>
            <p:spPr>
              <a:xfrm>
                <a:off x="11486387"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16" name="Freeform: Shape 415">
                <a:extLst>
                  <a:ext uri="{FF2B5EF4-FFF2-40B4-BE49-F238E27FC236}">
                    <a16:creationId xmlns:a16="http://schemas.microsoft.com/office/drawing/2014/main" id="{CB5B72CB-E4FD-D273-D69C-16C0AEB2FF0A}"/>
                  </a:ext>
                </a:extLst>
              </p:cNvPr>
              <p:cNvSpPr/>
              <p:nvPr/>
            </p:nvSpPr>
            <p:spPr>
              <a:xfrm>
                <a:off x="11145511"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6" y="0"/>
                      <a:pt x="11534" y="0"/>
                    </a:cubicBezTo>
                    <a:close/>
                  </a:path>
                </a:pathLst>
              </a:custGeom>
              <a:solidFill>
                <a:srgbClr val="CCCCCC"/>
              </a:solidFill>
              <a:ln w="4624" cap="flat">
                <a:noFill/>
                <a:prstDash val="solid"/>
                <a:miter/>
              </a:ln>
            </p:spPr>
            <p:txBody>
              <a:bodyPr anchor="ctr"/>
              <a:lstStyle/>
              <a:p>
                <a:endParaRPr lang="en-US"/>
              </a:p>
            </p:txBody>
          </p:sp>
          <p:sp>
            <p:nvSpPr>
              <p:cNvPr id="417" name="Freeform: Shape 416">
                <a:extLst>
                  <a:ext uri="{FF2B5EF4-FFF2-40B4-BE49-F238E27FC236}">
                    <a16:creationId xmlns:a16="http://schemas.microsoft.com/office/drawing/2014/main" id="{F278FB8D-2597-E00F-9FBB-733DC2D93BDB}"/>
                  </a:ext>
                </a:extLst>
              </p:cNvPr>
              <p:cNvSpPr/>
              <p:nvPr/>
            </p:nvSpPr>
            <p:spPr>
              <a:xfrm>
                <a:off x="10994017"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18" name="Freeform: Shape 417">
                <a:extLst>
                  <a:ext uri="{FF2B5EF4-FFF2-40B4-BE49-F238E27FC236}">
                    <a16:creationId xmlns:a16="http://schemas.microsoft.com/office/drawing/2014/main" id="{28659693-E9F1-B404-4E7E-0A8EC9021476}"/>
                  </a:ext>
                </a:extLst>
              </p:cNvPr>
              <p:cNvSpPr/>
              <p:nvPr/>
            </p:nvSpPr>
            <p:spPr>
              <a:xfrm>
                <a:off x="11562138" y="779758"/>
                <a:ext cx="16495" cy="21381"/>
              </a:xfrm>
              <a:custGeom>
                <a:avLst/>
                <a:gdLst>
                  <a:gd name="connsiteX0" fmla="*/ 10689 w 16495"/>
                  <a:gd name="connsiteY0" fmla="*/ 0 h 21381"/>
                  <a:gd name="connsiteX1" fmla="*/ 7 w 16495"/>
                  <a:gd name="connsiteY1" fmla="*/ 11080 h 21381"/>
                  <a:gd name="connsiteX2" fmla="*/ 10948 w 16495"/>
                  <a:gd name="connsiteY2" fmla="*/ 21382 h 21381"/>
                  <a:gd name="connsiteX3" fmla="*/ 11522 w 16495"/>
                  <a:gd name="connsiteY3" fmla="*/ 21382 h 21381"/>
                  <a:gd name="connsiteX4" fmla="*/ 16467 w 16495"/>
                  <a:gd name="connsiteY4" fmla="*/ 20113 h 21381"/>
                  <a:gd name="connsiteX5" fmla="*/ 16495 w 16495"/>
                  <a:gd name="connsiteY5" fmla="*/ 20062 h 21381"/>
                  <a:gd name="connsiteX6" fmla="*/ 15004 w 16495"/>
                  <a:gd name="connsiteY6" fmla="*/ 667 h 21381"/>
                  <a:gd name="connsiteX7" fmla="*/ 14967 w 16495"/>
                  <a:gd name="connsiteY7" fmla="*/ 620 h 21381"/>
                  <a:gd name="connsiteX8" fmla="*/ 11518 w 16495"/>
                  <a:gd name="connsiteY8" fmla="*/ 5 h 21381"/>
                  <a:gd name="connsiteX9" fmla="*/ 10689 w 16495"/>
                  <a:gd name="connsiteY9" fmla="*/ 5 h 2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95" h="21381">
                    <a:moveTo>
                      <a:pt x="10689" y="0"/>
                    </a:moveTo>
                    <a:cubicBezTo>
                      <a:pt x="4656" y="0"/>
                      <a:pt x="-211" y="4996"/>
                      <a:pt x="7" y="11080"/>
                    </a:cubicBezTo>
                    <a:cubicBezTo>
                      <a:pt x="211" y="16872"/>
                      <a:pt x="5151" y="21382"/>
                      <a:pt x="10948" y="21382"/>
                    </a:cubicBezTo>
                    <a:lnTo>
                      <a:pt x="11522" y="21382"/>
                    </a:lnTo>
                    <a:cubicBezTo>
                      <a:pt x="13319" y="21382"/>
                      <a:pt x="14985" y="20896"/>
                      <a:pt x="16467" y="20113"/>
                    </a:cubicBezTo>
                    <a:cubicBezTo>
                      <a:pt x="16486" y="20104"/>
                      <a:pt x="16500" y="20081"/>
                      <a:pt x="16495" y="20062"/>
                    </a:cubicBezTo>
                    <a:cubicBezTo>
                      <a:pt x="16106" y="13566"/>
                      <a:pt x="15615" y="7103"/>
                      <a:pt x="15004" y="667"/>
                    </a:cubicBezTo>
                    <a:cubicBezTo>
                      <a:pt x="15004" y="644"/>
                      <a:pt x="14985" y="625"/>
                      <a:pt x="14967" y="620"/>
                    </a:cubicBezTo>
                    <a:cubicBezTo>
                      <a:pt x="13879" y="245"/>
                      <a:pt x="12731" y="5"/>
                      <a:pt x="11518" y="5"/>
                    </a:cubicBezTo>
                    <a:lnTo>
                      <a:pt x="10689" y="5"/>
                    </a:lnTo>
                    <a:close/>
                  </a:path>
                </a:pathLst>
              </a:custGeom>
              <a:solidFill>
                <a:srgbClr val="CCCCCC"/>
              </a:solidFill>
              <a:ln w="4624" cap="flat">
                <a:noFill/>
                <a:prstDash val="solid"/>
                <a:miter/>
              </a:ln>
            </p:spPr>
            <p:txBody>
              <a:bodyPr anchor="ctr"/>
              <a:lstStyle/>
              <a:p>
                <a:endParaRPr lang="en-US"/>
              </a:p>
            </p:txBody>
          </p:sp>
          <p:sp>
            <p:nvSpPr>
              <p:cNvPr id="419" name="Freeform: Shape 418">
                <a:extLst>
                  <a:ext uri="{FF2B5EF4-FFF2-40B4-BE49-F238E27FC236}">
                    <a16:creationId xmlns:a16="http://schemas.microsoft.com/office/drawing/2014/main" id="{1207E935-B12C-AF40-3CBE-6DB7769A1D55}"/>
                  </a:ext>
                </a:extLst>
              </p:cNvPr>
              <p:cNvSpPr/>
              <p:nvPr/>
            </p:nvSpPr>
            <p:spPr>
              <a:xfrm>
                <a:off x="10577397"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20" name="Freeform: Shape 419">
                <a:extLst>
                  <a:ext uri="{FF2B5EF4-FFF2-40B4-BE49-F238E27FC236}">
                    <a16:creationId xmlns:a16="http://schemas.microsoft.com/office/drawing/2014/main" id="{9B1CB17D-F8A4-5612-F759-926B9B8B73AB}"/>
                  </a:ext>
                </a:extLst>
              </p:cNvPr>
              <p:cNvSpPr/>
              <p:nvPr/>
            </p:nvSpPr>
            <p:spPr>
              <a:xfrm>
                <a:off x="11334884"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6" y="0"/>
                      <a:pt x="11534" y="0"/>
                    </a:cubicBezTo>
                    <a:close/>
                  </a:path>
                </a:pathLst>
              </a:custGeom>
              <a:solidFill>
                <a:srgbClr val="CCCCCC"/>
              </a:solidFill>
              <a:ln w="4624" cap="flat">
                <a:noFill/>
                <a:prstDash val="solid"/>
                <a:miter/>
              </a:ln>
            </p:spPr>
            <p:txBody>
              <a:bodyPr anchor="ctr"/>
              <a:lstStyle/>
              <a:p>
                <a:endParaRPr lang="en-US"/>
              </a:p>
            </p:txBody>
          </p:sp>
          <p:sp>
            <p:nvSpPr>
              <p:cNvPr id="421" name="Freeform: Shape 420">
                <a:extLst>
                  <a:ext uri="{FF2B5EF4-FFF2-40B4-BE49-F238E27FC236}">
                    <a16:creationId xmlns:a16="http://schemas.microsoft.com/office/drawing/2014/main" id="{AAF72BDE-8970-874D-5977-81E025D17D28}"/>
                  </a:ext>
                </a:extLst>
              </p:cNvPr>
              <p:cNvSpPr/>
              <p:nvPr/>
            </p:nvSpPr>
            <p:spPr>
              <a:xfrm>
                <a:off x="11031887"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6" y="0"/>
                      <a:pt x="11534" y="0"/>
                    </a:cubicBezTo>
                    <a:close/>
                  </a:path>
                </a:pathLst>
              </a:custGeom>
              <a:solidFill>
                <a:srgbClr val="CCCCCC"/>
              </a:solidFill>
              <a:ln w="4624" cap="flat">
                <a:noFill/>
                <a:prstDash val="solid"/>
                <a:miter/>
              </a:ln>
            </p:spPr>
            <p:txBody>
              <a:bodyPr anchor="ctr"/>
              <a:lstStyle/>
              <a:p>
                <a:endParaRPr lang="en-US"/>
              </a:p>
            </p:txBody>
          </p:sp>
          <p:sp>
            <p:nvSpPr>
              <p:cNvPr id="422" name="Freeform: Shape 421">
                <a:extLst>
                  <a:ext uri="{FF2B5EF4-FFF2-40B4-BE49-F238E27FC236}">
                    <a16:creationId xmlns:a16="http://schemas.microsoft.com/office/drawing/2014/main" id="{EF840210-F51A-C02E-85EA-E98A2E14B2CA}"/>
                  </a:ext>
                </a:extLst>
              </p:cNvPr>
              <p:cNvSpPr/>
              <p:nvPr/>
            </p:nvSpPr>
            <p:spPr>
              <a:xfrm>
                <a:off x="11410638"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23" name="Freeform: Shape 422">
                <a:extLst>
                  <a:ext uri="{FF2B5EF4-FFF2-40B4-BE49-F238E27FC236}">
                    <a16:creationId xmlns:a16="http://schemas.microsoft.com/office/drawing/2014/main" id="{58E67F53-B3F7-CE65-956F-571CC07DCCAD}"/>
                  </a:ext>
                </a:extLst>
              </p:cNvPr>
              <p:cNvSpPr/>
              <p:nvPr/>
            </p:nvSpPr>
            <p:spPr>
              <a:xfrm>
                <a:off x="11107641" y="779735"/>
                <a:ext cx="22233" cy="21400"/>
              </a:xfrm>
              <a:custGeom>
                <a:avLst/>
                <a:gdLst>
                  <a:gd name="connsiteX0" fmla="*/ 10700 w 22233"/>
                  <a:gd name="connsiteY0" fmla="*/ 21401 h 21400"/>
                  <a:gd name="connsiteX1" fmla="*/ 11534 w 22233"/>
                  <a:gd name="connsiteY1" fmla="*/ 21401 h 21400"/>
                  <a:gd name="connsiteX2" fmla="*/ 22234 w 22233"/>
                  <a:gd name="connsiteY2" fmla="*/ 10700 h 21400"/>
                  <a:gd name="connsiteX3" fmla="*/ 11534 w 22233"/>
                  <a:gd name="connsiteY3" fmla="*/ 0 h 21400"/>
                  <a:gd name="connsiteX4" fmla="*/ 10700 w 22233"/>
                  <a:gd name="connsiteY4" fmla="*/ 0 h 21400"/>
                  <a:gd name="connsiteX5" fmla="*/ 0 w 22233"/>
                  <a:gd name="connsiteY5" fmla="*/ 10700 h 21400"/>
                  <a:gd name="connsiteX6" fmla="*/ 10700 w 22233"/>
                  <a:gd name="connsiteY6" fmla="*/ 21401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0700" y="21401"/>
                    </a:moveTo>
                    <a:lnTo>
                      <a:pt x="11534" y="21401"/>
                    </a:lnTo>
                    <a:cubicBezTo>
                      <a:pt x="17442" y="21401"/>
                      <a:pt x="22234" y="16608"/>
                      <a:pt x="22234" y="10700"/>
                    </a:cubicBezTo>
                    <a:cubicBezTo>
                      <a:pt x="22234" y="4792"/>
                      <a:pt x="17442" y="0"/>
                      <a:pt x="11534" y="0"/>
                    </a:cubicBezTo>
                    <a:lnTo>
                      <a:pt x="10700" y="0"/>
                    </a:lnTo>
                    <a:cubicBezTo>
                      <a:pt x="4792" y="0"/>
                      <a:pt x="0" y="4792"/>
                      <a:pt x="0" y="10700"/>
                    </a:cubicBezTo>
                    <a:cubicBezTo>
                      <a:pt x="0" y="16608"/>
                      <a:pt x="4788" y="21401"/>
                      <a:pt x="10700" y="21401"/>
                    </a:cubicBezTo>
                    <a:close/>
                  </a:path>
                </a:pathLst>
              </a:custGeom>
              <a:solidFill>
                <a:srgbClr val="CCCCCC"/>
              </a:solidFill>
              <a:ln w="4624" cap="flat">
                <a:noFill/>
                <a:prstDash val="solid"/>
                <a:miter/>
              </a:ln>
            </p:spPr>
            <p:txBody>
              <a:bodyPr anchor="ctr"/>
              <a:lstStyle/>
              <a:p>
                <a:endParaRPr lang="en-US"/>
              </a:p>
            </p:txBody>
          </p:sp>
          <p:sp>
            <p:nvSpPr>
              <p:cNvPr id="424" name="Freeform: Shape 423">
                <a:extLst>
                  <a:ext uri="{FF2B5EF4-FFF2-40B4-BE49-F238E27FC236}">
                    <a16:creationId xmlns:a16="http://schemas.microsoft.com/office/drawing/2014/main" id="{749EE8BE-6660-09A5-C4D5-D8F99D009E01}"/>
                  </a:ext>
                </a:extLst>
              </p:cNvPr>
              <p:cNvSpPr/>
              <p:nvPr/>
            </p:nvSpPr>
            <p:spPr>
              <a:xfrm>
                <a:off x="11448508"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6" y="0"/>
                      <a:pt x="11534" y="0"/>
                    </a:cubicBezTo>
                    <a:close/>
                  </a:path>
                </a:pathLst>
              </a:custGeom>
              <a:solidFill>
                <a:srgbClr val="CCCCCC"/>
              </a:solidFill>
              <a:ln w="4624" cap="flat">
                <a:noFill/>
                <a:prstDash val="solid"/>
                <a:miter/>
              </a:ln>
            </p:spPr>
            <p:txBody>
              <a:bodyPr anchor="ctr"/>
              <a:lstStyle/>
              <a:p>
                <a:endParaRPr lang="en-US"/>
              </a:p>
            </p:txBody>
          </p:sp>
          <p:sp>
            <p:nvSpPr>
              <p:cNvPr id="425" name="Freeform: Shape 424">
                <a:extLst>
                  <a:ext uri="{FF2B5EF4-FFF2-40B4-BE49-F238E27FC236}">
                    <a16:creationId xmlns:a16="http://schemas.microsoft.com/office/drawing/2014/main" id="{15D80251-698D-5932-4548-E7EEE75659A9}"/>
                  </a:ext>
                </a:extLst>
              </p:cNvPr>
              <p:cNvSpPr/>
              <p:nvPr/>
            </p:nvSpPr>
            <p:spPr>
              <a:xfrm>
                <a:off x="11069766"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26" name="Freeform: Shape 425">
                <a:extLst>
                  <a:ext uri="{FF2B5EF4-FFF2-40B4-BE49-F238E27FC236}">
                    <a16:creationId xmlns:a16="http://schemas.microsoft.com/office/drawing/2014/main" id="{85FF1F85-C92C-716D-766F-A7D1377B8B79}"/>
                  </a:ext>
                </a:extLst>
              </p:cNvPr>
              <p:cNvSpPr/>
              <p:nvPr/>
            </p:nvSpPr>
            <p:spPr>
              <a:xfrm>
                <a:off x="10918263"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6" y="0"/>
                      <a:pt x="11534" y="0"/>
                    </a:cubicBezTo>
                    <a:close/>
                  </a:path>
                </a:pathLst>
              </a:custGeom>
              <a:solidFill>
                <a:srgbClr val="CCCCCC"/>
              </a:solidFill>
              <a:ln w="4624" cap="flat">
                <a:noFill/>
                <a:prstDash val="solid"/>
                <a:miter/>
              </a:ln>
            </p:spPr>
            <p:txBody>
              <a:bodyPr anchor="ctr"/>
              <a:lstStyle/>
              <a:p>
                <a:endParaRPr lang="en-US"/>
              </a:p>
            </p:txBody>
          </p:sp>
          <p:sp>
            <p:nvSpPr>
              <p:cNvPr id="427" name="Freeform: Shape 426">
                <a:extLst>
                  <a:ext uri="{FF2B5EF4-FFF2-40B4-BE49-F238E27FC236}">
                    <a16:creationId xmlns:a16="http://schemas.microsoft.com/office/drawing/2014/main" id="{446B0D96-53B6-BCC0-0B06-6DDC6D99C463}"/>
                  </a:ext>
                </a:extLst>
              </p:cNvPr>
              <p:cNvSpPr/>
              <p:nvPr/>
            </p:nvSpPr>
            <p:spPr>
              <a:xfrm>
                <a:off x="11183390"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28" name="Freeform: Shape 427">
                <a:extLst>
                  <a:ext uri="{FF2B5EF4-FFF2-40B4-BE49-F238E27FC236}">
                    <a16:creationId xmlns:a16="http://schemas.microsoft.com/office/drawing/2014/main" id="{EB488577-723F-7231-7F46-21682D56729E}"/>
                  </a:ext>
                </a:extLst>
              </p:cNvPr>
              <p:cNvSpPr/>
              <p:nvPr/>
            </p:nvSpPr>
            <p:spPr>
              <a:xfrm>
                <a:off x="11297014"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29" name="Freeform: Shape 428">
                <a:extLst>
                  <a:ext uri="{FF2B5EF4-FFF2-40B4-BE49-F238E27FC236}">
                    <a16:creationId xmlns:a16="http://schemas.microsoft.com/office/drawing/2014/main" id="{D55FA217-CCD8-5D4A-FF86-E10E6D88CBB1}"/>
                  </a:ext>
                </a:extLst>
              </p:cNvPr>
              <p:cNvSpPr/>
              <p:nvPr/>
            </p:nvSpPr>
            <p:spPr>
              <a:xfrm>
                <a:off x="11259139"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30" name="Freeform: Shape 429">
                <a:extLst>
                  <a:ext uri="{FF2B5EF4-FFF2-40B4-BE49-F238E27FC236}">
                    <a16:creationId xmlns:a16="http://schemas.microsoft.com/office/drawing/2014/main" id="{861FD2FB-4E42-B5D7-26F1-06A32E3C0C14}"/>
                  </a:ext>
                </a:extLst>
              </p:cNvPr>
              <p:cNvSpPr/>
              <p:nvPr/>
            </p:nvSpPr>
            <p:spPr>
              <a:xfrm>
                <a:off x="10691020"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31" name="Freeform: Shape 430">
                <a:extLst>
                  <a:ext uri="{FF2B5EF4-FFF2-40B4-BE49-F238E27FC236}">
                    <a16:creationId xmlns:a16="http://schemas.microsoft.com/office/drawing/2014/main" id="{AE03FD44-EBF0-7223-54A2-C28B729A7712}"/>
                  </a:ext>
                </a:extLst>
              </p:cNvPr>
              <p:cNvSpPr/>
              <p:nvPr/>
            </p:nvSpPr>
            <p:spPr>
              <a:xfrm>
                <a:off x="10766770"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32" name="Freeform: Shape 431">
                <a:extLst>
                  <a:ext uri="{FF2B5EF4-FFF2-40B4-BE49-F238E27FC236}">
                    <a16:creationId xmlns:a16="http://schemas.microsoft.com/office/drawing/2014/main" id="{70BA8D65-169A-C223-63BB-74D1FE27A5FC}"/>
                  </a:ext>
                </a:extLst>
              </p:cNvPr>
              <p:cNvSpPr/>
              <p:nvPr/>
            </p:nvSpPr>
            <p:spPr>
              <a:xfrm>
                <a:off x="10956143"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33" name="Freeform: Shape 432">
                <a:extLst>
                  <a:ext uri="{FF2B5EF4-FFF2-40B4-BE49-F238E27FC236}">
                    <a16:creationId xmlns:a16="http://schemas.microsoft.com/office/drawing/2014/main" id="{4DD6AB96-2065-758C-2491-72E7B7F00135}"/>
                  </a:ext>
                </a:extLst>
              </p:cNvPr>
              <p:cNvSpPr/>
              <p:nvPr/>
            </p:nvSpPr>
            <p:spPr>
              <a:xfrm>
                <a:off x="10728890"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6" y="0"/>
                      <a:pt x="11534" y="0"/>
                    </a:cubicBezTo>
                    <a:close/>
                  </a:path>
                </a:pathLst>
              </a:custGeom>
              <a:solidFill>
                <a:srgbClr val="CCCCCC"/>
              </a:solidFill>
              <a:ln w="4624" cap="flat">
                <a:noFill/>
                <a:prstDash val="solid"/>
                <a:miter/>
              </a:ln>
            </p:spPr>
            <p:txBody>
              <a:bodyPr anchor="ctr"/>
              <a:lstStyle/>
              <a:p>
                <a:endParaRPr lang="en-US"/>
              </a:p>
            </p:txBody>
          </p:sp>
          <p:sp>
            <p:nvSpPr>
              <p:cNvPr id="434" name="Freeform: Shape 433">
                <a:extLst>
                  <a:ext uri="{FF2B5EF4-FFF2-40B4-BE49-F238E27FC236}">
                    <a16:creationId xmlns:a16="http://schemas.microsoft.com/office/drawing/2014/main" id="{4B3E5EEC-A21F-F9FB-B940-BCB3C84BFABB}"/>
                  </a:ext>
                </a:extLst>
              </p:cNvPr>
              <p:cNvSpPr/>
              <p:nvPr/>
            </p:nvSpPr>
            <p:spPr>
              <a:xfrm>
                <a:off x="10501643"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6" y="0"/>
                      <a:pt x="11534" y="0"/>
                    </a:cubicBezTo>
                    <a:close/>
                  </a:path>
                </a:pathLst>
              </a:custGeom>
              <a:solidFill>
                <a:srgbClr val="CCCCCC"/>
              </a:solidFill>
              <a:ln w="4624" cap="flat">
                <a:noFill/>
                <a:prstDash val="solid"/>
                <a:miter/>
              </a:ln>
            </p:spPr>
            <p:txBody>
              <a:bodyPr anchor="ctr"/>
              <a:lstStyle/>
              <a:p>
                <a:endParaRPr lang="en-US"/>
              </a:p>
            </p:txBody>
          </p:sp>
          <p:sp>
            <p:nvSpPr>
              <p:cNvPr id="435" name="Freeform: Shape 434">
                <a:extLst>
                  <a:ext uri="{FF2B5EF4-FFF2-40B4-BE49-F238E27FC236}">
                    <a16:creationId xmlns:a16="http://schemas.microsoft.com/office/drawing/2014/main" id="{5459ED6D-3DC0-084E-C1F0-B0FF35B1BD46}"/>
                  </a:ext>
                </a:extLst>
              </p:cNvPr>
              <p:cNvSpPr/>
              <p:nvPr/>
            </p:nvSpPr>
            <p:spPr>
              <a:xfrm>
                <a:off x="10804640"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36" name="Freeform: Shape 435">
                <a:extLst>
                  <a:ext uri="{FF2B5EF4-FFF2-40B4-BE49-F238E27FC236}">
                    <a16:creationId xmlns:a16="http://schemas.microsoft.com/office/drawing/2014/main" id="{784F7CFF-EC6C-D6B0-22CD-A3CA0A9B9159}"/>
                  </a:ext>
                </a:extLst>
              </p:cNvPr>
              <p:cNvSpPr/>
              <p:nvPr/>
            </p:nvSpPr>
            <p:spPr>
              <a:xfrm>
                <a:off x="10539522"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37" name="Freeform: Shape 436">
                <a:extLst>
                  <a:ext uri="{FF2B5EF4-FFF2-40B4-BE49-F238E27FC236}">
                    <a16:creationId xmlns:a16="http://schemas.microsoft.com/office/drawing/2014/main" id="{56ECC2AB-DFDD-935D-0674-15E2CEC2ADF5}"/>
                  </a:ext>
                </a:extLst>
              </p:cNvPr>
              <p:cNvSpPr/>
              <p:nvPr/>
            </p:nvSpPr>
            <p:spPr>
              <a:xfrm>
                <a:off x="10577586"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50" y="0"/>
                      <a:pt x="11344" y="0"/>
                    </a:cubicBezTo>
                    <a:close/>
                  </a:path>
                </a:pathLst>
              </a:custGeom>
              <a:solidFill>
                <a:srgbClr val="CCCCCC"/>
              </a:solidFill>
              <a:ln w="4624" cap="flat">
                <a:noFill/>
                <a:prstDash val="solid"/>
                <a:miter/>
              </a:ln>
            </p:spPr>
            <p:txBody>
              <a:bodyPr anchor="ctr"/>
              <a:lstStyle/>
              <a:p>
                <a:endParaRPr lang="en-US"/>
              </a:p>
            </p:txBody>
          </p:sp>
          <p:sp>
            <p:nvSpPr>
              <p:cNvPr id="438" name="Freeform: Shape 437">
                <a:extLst>
                  <a:ext uri="{FF2B5EF4-FFF2-40B4-BE49-F238E27FC236}">
                    <a16:creationId xmlns:a16="http://schemas.microsoft.com/office/drawing/2014/main" id="{0F50AB9F-10F6-DE60-0726-D2585BF70B11}"/>
                  </a:ext>
                </a:extLst>
              </p:cNvPr>
              <p:cNvSpPr/>
              <p:nvPr/>
            </p:nvSpPr>
            <p:spPr>
              <a:xfrm>
                <a:off x="10691210"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50" y="0"/>
                      <a:pt x="11344" y="0"/>
                    </a:cubicBezTo>
                    <a:close/>
                  </a:path>
                </a:pathLst>
              </a:custGeom>
              <a:solidFill>
                <a:srgbClr val="CCCCCC"/>
              </a:solidFill>
              <a:ln w="4624" cap="flat">
                <a:noFill/>
                <a:prstDash val="solid"/>
                <a:miter/>
              </a:ln>
            </p:spPr>
            <p:txBody>
              <a:bodyPr anchor="ctr"/>
              <a:lstStyle/>
              <a:p>
                <a:endParaRPr lang="en-US"/>
              </a:p>
            </p:txBody>
          </p:sp>
          <p:sp>
            <p:nvSpPr>
              <p:cNvPr id="439" name="Freeform: Shape 438">
                <a:extLst>
                  <a:ext uri="{FF2B5EF4-FFF2-40B4-BE49-F238E27FC236}">
                    <a16:creationId xmlns:a16="http://schemas.microsoft.com/office/drawing/2014/main" id="{F6E40D5C-8D8F-6675-6D9D-5ED0F1E4B825}"/>
                  </a:ext>
                </a:extLst>
              </p:cNvPr>
              <p:cNvSpPr/>
              <p:nvPr/>
            </p:nvSpPr>
            <p:spPr>
              <a:xfrm>
                <a:off x="10842709"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45" y="0"/>
                      <a:pt x="11344" y="0"/>
                    </a:cubicBezTo>
                    <a:close/>
                  </a:path>
                </a:pathLst>
              </a:custGeom>
              <a:solidFill>
                <a:srgbClr val="CCCCCC"/>
              </a:solidFill>
              <a:ln w="4624" cap="flat">
                <a:noFill/>
                <a:prstDash val="solid"/>
                <a:miter/>
              </a:ln>
            </p:spPr>
            <p:txBody>
              <a:bodyPr anchor="ctr"/>
              <a:lstStyle/>
              <a:p>
                <a:endParaRPr lang="en-US"/>
              </a:p>
            </p:txBody>
          </p:sp>
          <p:sp>
            <p:nvSpPr>
              <p:cNvPr id="440" name="Freeform: Shape 439">
                <a:extLst>
                  <a:ext uri="{FF2B5EF4-FFF2-40B4-BE49-F238E27FC236}">
                    <a16:creationId xmlns:a16="http://schemas.microsoft.com/office/drawing/2014/main" id="{1B476A13-73E3-8C28-27FC-8AA2FB4B89F3}"/>
                  </a:ext>
                </a:extLst>
              </p:cNvPr>
              <p:cNvSpPr/>
              <p:nvPr/>
            </p:nvSpPr>
            <p:spPr>
              <a:xfrm>
                <a:off x="10729080"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9" y="4709"/>
                      <a:pt x="17150" y="0"/>
                      <a:pt x="11344" y="0"/>
                    </a:cubicBezTo>
                    <a:close/>
                  </a:path>
                </a:pathLst>
              </a:custGeom>
              <a:solidFill>
                <a:srgbClr val="CCCCCC"/>
              </a:solidFill>
              <a:ln w="4624" cap="flat">
                <a:noFill/>
                <a:prstDash val="solid"/>
                <a:miter/>
              </a:ln>
            </p:spPr>
            <p:txBody>
              <a:bodyPr anchor="ctr"/>
              <a:lstStyle/>
              <a:p>
                <a:endParaRPr lang="en-US"/>
              </a:p>
            </p:txBody>
          </p:sp>
          <p:sp>
            <p:nvSpPr>
              <p:cNvPr id="441" name="Freeform: Shape 440">
                <a:extLst>
                  <a:ext uri="{FF2B5EF4-FFF2-40B4-BE49-F238E27FC236}">
                    <a16:creationId xmlns:a16="http://schemas.microsoft.com/office/drawing/2014/main" id="{1E939C4C-2E8C-DFB0-72A1-339CD38754C4}"/>
                  </a:ext>
                </a:extLst>
              </p:cNvPr>
              <p:cNvSpPr/>
              <p:nvPr/>
            </p:nvSpPr>
            <p:spPr>
              <a:xfrm>
                <a:off x="11107831" y="809266"/>
                <a:ext cx="21854" cy="21020"/>
              </a:xfrm>
              <a:custGeom>
                <a:avLst/>
                <a:gdLst>
                  <a:gd name="connsiteX0" fmla="*/ 10510 w 21854"/>
                  <a:gd name="connsiteY0" fmla="*/ 21021 h 21020"/>
                  <a:gd name="connsiteX1" fmla="*/ 11344 w 21854"/>
                  <a:gd name="connsiteY1" fmla="*/ 21021 h 21020"/>
                  <a:gd name="connsiteX2" fmla="*/ 21854 w 21854"/>
                  <a:gd name="connsiteY2" fmla="*/ 10510 h 21020"/>
                  <a:gd name="connsiteX3" fmla="*/ 11344 w 21854"/>
                  <a:gd name="connsiteY3" fmla="*/ 0 h 21020"/>
                  <a:gd name="connsiteX4" fmla="*/ 10510 w 21854"/>
                  <a:gd name="connsiteY4" fmla="*/ 0 h 21020"/>
                  <a:gd name="connsiteX5" fmla="*/ 0 w 21854"/>
                  <a:gd name="connsiteY5" fmla="*/ 10510 h 21020"/>
                  <a:gd name="connsiteX6" fmla="*/ 10510 w 21854"/>
                  <a:gd name="connsiteY6" fmla="*/ 21021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0510" y="21021"/>
                    </a:moveTo>
                    <a:lnTo>
                      <a:pt x="11344" y="21021"/>
                    </a:lnTo>
                    <a:cubicBezTo>
                      <a:pt x="17150" y="21021"/>
                      <a:pt x="21854" y="16317"/>
                      <a:pt x="21854" y="10510"/>
                    </a:cubicBezTo>
                    <a:cubicBezTo>
                      <a:pt x="21854" y="4704"/>
                      <a:pt x="17150" y="0"/>
                      <a:pt x="11344" y="0"/>
                    </a:cubicBezTo>
                    <a:lnTo>
                      <a:pt x="10510" y="0"/>
                    </a:lnTo>
                    <a:cubicBezTo>
                      <a:pt x="4704" y="0"/>
                      <a:pt x="0" y="4704"/>
                      <a:pt x="0" y="10510"/>
                    </a:cubicBezTo>
                    <a:cubicBezTo>
                      <a:pt x="-5" y="16312"/>
                      <a:pt x="4704" y="21021"/>
                      <a:pt x="10510" y="21021"/>
                    </a:cubicBezTo>
                    <a:close/>
                  </a:path>
                </a:pathLst>
              </a:custGeom>
              <a:solidFill>
                <a:srgbClr val="CCCCCC"/>
              </a:solidFill>
              <a:ln w="4624" cap="flat">
                <a:noFill/>
                <a:prstDash val="solid"/>
                <a:miter/>
              </a:ln>
            </p:spPr>
            <p:txBody>
              <a:bodyPr anchor="ctr"/>
              <a:lstStyle/>
              <a:p>
                <a:endParaRPr lang="en-US"/>
              </a:p>
            </p:txBody>
          </p:sp>
          <p:sp>
            <p:nvSpPr>
              <p:cNvPr id="442" name="Freeform: Shape 441">
                <a:extLst>
                  <a:ext uri="{FF2B5EF4-FFF2-40B4-BE49-F238E27FC236}">
                    <a16:creationId xmlns:a16="http://schemas.microsoft.com/office/drawing/2014/main" id="{3C6FA028-E421-4C2B-DC4C-4B7484BB6BB9}"/>
                  </a:ext>
                </a:extLst>
              </p:cNvPr>
              <p:cNvSpPr/>
              <p:nvPr/>
            </p:nvSpPr>
            <p:spPr>
              <a:xfrm>
                <a:off x="11524451" y="809261"/>
                <a:ext cx="21854" cy="21020"/>
              </a:xfrm>
              <a:custGeom>
                <a:avLst/>
                <a:gdLst>
                  <a:gd name="connsiteX0" fmla="*/ 11344 w 21854"/>
                  <a:gd name="connsiteY0" fmla="*/ 0 h 21020"/>
                  <a:gd name="connsiteX1" fmla="*/ 10511 w 21854"/>
                  <a:gd name="connsiteY1" fmla="*/ 0 h 21020"/>
                  <a:gd name="connsiteX2" fmla="*/ 0 w 21854"/>
                  <a:gd name="connsiteY2" fmla="*/ 10510 h 21020"/>
                  <a:gd name="connsiteX3" fmla="*/ 10511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1" y="0"/>
                    </a:lnTo>
                    <a:cubicBezTo>
                      <a:pt x="4704" y="0"/>
                      <a:pt x="0" y="4704"/>
                      <a:pt x="0" y="10510"/>
                    </a:cubicBezTo>
                    <a:cubicBezTo>
                      <a:pt x="0" y="16317"/>
                      <a:pt x="4704" y="21021"/>
                      <a:pt x="10511" y="21021"/>
                    </a:cubicBezTo>
                    <a:lnTo>
                      <a:pt x="11344" y="21021"/>
                    </a:lnTo>
                    <a:cubicBezTo>
                      <a:pt x="17150" y="21021"/>
                      <a:pt x="21854" y="16317"/>
                      <a:pt x="21854" y="10510"/>
                    </a:cubicBezTo>
                    <a:cubicBezTo>
                      <a:pt x="21854" y="4709"/>
                      <a:pt x="17150" y="0"/>
                      <a:pt x="11344" y="0"/>
                    </a:cubicBezTo>
                    <a:close/>
                  </a:path>
                </a:pathLst>
              </a:custGeom>
              <a:solidFill>
                <a:srgbClr val="CCCCCC"/>
              </a:solidFill>
              <a:ln w="4624" cap="flat">
                <a:noFill/>
                <a:prstDash val="solid"/>
                <a:miter/>
              </a:ln>
            </p:spPr>
            <p:txBody>
              <a:bodyPr anchor="ctr"/>
              <a:lstStyle/>
              <a:p>
                <a:endParaRPr lang="en-US"/>
              </a:p>
            </p:txBody>
          </p:sp>
          <p:sp>
            <p:nvSpPr>
              <p:cNvPr id="443" name="Freeform: Shape 442">
                <a:extLst>
                  <a:ext uri="{FF2B5EF4-FFF2-40B4-BE49-F238E27FC236}">
                    <a16:creationId xmlns:a16="http://schemas.microsoft.com/office/drawing/2014/main" id="{C9894377-4C74-7D19-C6AC-12EF778F7B5A}"/>
                  </a:ext>
                </a:extLst>
              </p:cNvPr>
              <p:cNvSpPr/>
              <p:nvPr/>
            </p:nvSpPr>
            <p:spPr>
              <a:xfrm>
                <a:off x="11032077"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9" y="4709"/>
                      <a:pt x="17150" y="0"/>
                      <a:pt x="11344" y="0"/>
                    </a:cubicBezTo>
                    <a:close/>
                  </a:path>
                </a:pathLst>
              </a:custGeom>
              <a:solidFill>
                <a:srgbClr val="CCCCCC"/>
              </a:solidFill>
              <a:ln w="4624" cap="flat">
                <a:noFill/>
                <a:prstDash val="solid"/>
                <a:miter/>
              </a:ln>
            </p:spPr>
            <p:txBody>
              <a:bodyPr anchor="ctr"/>
              <a:lstStyle/>
              <a:p>
                <a:endParaRPr lang="en-US"/>
              </a:p>
            </p:txBody>
          </p:sp>
          <p:sp>
            <p:nvSpPr>
              <p:cNvPr id="444" name="Freeform: Shape 443">
                <a:extLst>
                  <a:ext uri="{FF2B5EF4-FFF2-40B4-BE49-F238E27FC236}">
                    <a16:creationId xmlns:a16="http://schemas.microsoft.com/office/drawing/2014/main" id="{755AD4F0-34C8-1851-21EA-B27F5ABDFEF1}"/>
                  </a:ext>
                </a:extLst>
              </p:cNvPr>
              <p:cNvSpPr/>
              <p:nvPr/>
            </p:nvSpPr>
            <p:spPr>
              <a:xfrm>
                <a:off x="10766959"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50" y="0"/>
                      <a:pt x="11344" y="0"/>
                    </a:cubicBezTo>
                    <a:close/>
                  </a:path>
                </a:pathLst>
              </a:custGeom>
              <a:solidFill>
                <a:srgbClr val="CCCCCC"/>
              </a:solidFill>
              <a:ln w="4624" cap="flat">
                <a:noFill/>
                <a:prstDash val="solid"/>
                <a:miter/>
              </a:ln>
            </p:spPr>
            <p:txBody>
              <a:bodyPr anchor="ctr"/>
              <a:lstStyle/>
              <a:p>
                <a:endParaRPr lang="en-US"/>
              </a:p>
            </p:txBody>
          </p:sp>
          <p:sp>
            <p:nvSpPr>
              <p:cNvPr id="445" name="Freeform: Shape 444">
                <a:extLst>
                  <a:ext uri="{FF2B5EF4-FFF2-40B4-BE49-F238E27FC236}">
                    <a16:creationId xmlns:a16="http://schemas.microsoft.com/office/drawing/2014/main" id="{1934A645-929D-B2DC-C871-2EAD7B0E390B}"/>
                  </a:ext>
                </a:extLst>
              </p:cNvPr>
              <p:cNvSpPr/>
              <p:nvPr/>
            </p:nvSpPr>
            <p:spPr>
              <a:xfrm>
                <a:off x="10880583"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50" y="0"/>
                      <a:pt x="11344" y="0"/>
                    </a:cubicBezTo>
                    <a:close/>
                  </a:path>
                </a:pathLst>
              </a:custGeom>
              <a:solidFill>
                <a:srgbClr val="CCCCCC"/>
              </a:solidFill>
              <a:ln w="4624" cap="flat">
                <a:noFill/>
                <a:prstDash val="solid"/>
                <a:miter/>
              </a:ln>
            </p:spPr>
            <p:txBody>
              <a:bodyPr anchor="ctr"/>
              <a:lstStyle/>
              <a:p>
                <a:endParaRPr lang="en-US"/>
              </a:p>
            </p:txBody>
          </p:sp>
          <p:sp>
            <p:nvSpPr>
              <p:cNvPr id="446" name="Freeform: Shape 445">
                <a:extLst>
                  <a:ext uri="{FF2B5EF4-FFF2-40B4-BE49-F238E27FC236}">
                    <a16:creationId xmlns:a16="http://schemas.microsoft.com/office/drawing/2014/main" id="{A506EB40-882F-0FA5-2E30-25DA96E2A105}"/>
                  </a:ext>
                </a:extLst>
              </p:cNvPr>
              <p:cNvSpPr/>
              <p:nvPr/>
            </p:nvSpPr>
            <p:spPr>
              <a:xfrm>
                <a:off x="10956332"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45" y="0"/>
                      <a:pt x="11344" y="0"/>
                    </a:cubicBezTo>
                    <a:close/>
                  </a:path>
                </a:pathLst>
              </a:custGeom>
              <a:solidFill>
                <a:srgbClr val="CCCCCC"/>
              </a:solidFill>
              <a:ln w="4624" cap="flat">
                <a:noFill/>
                <a:prstDash val="solid"/>
                <a:miter/>
              </a:ln>
            </p:spPr>
            <p:txBody>
              <a:bodyPr anchor="ctr"/>
              <a:lstStyle/>
              <a:p>
                <a:endParaRPr lang="en-US"/>
              </a:p>
            </p:txBody>
          </p:sp>
          <p:sp>
            <p:nvSpPr>
              <p:cNvPr id="447" name="Freeform: Shape 446">
                <a:extLst>
                  <a:ext uri="{FF2B5EF4-FFF2-40B4-BE49-F238E27FC236}">
                    <a16:creationId xmlns:a16="http://schemas.microsoft.com/office/drawing/2014/main" id="{B210871F-65B5-C978-C982-5CAC711FD165}"/>
                  </a:ext>
                </a:extLst>
              </p:cNvPr>
              <p:cNvSpPr/>
              <p:nvPr/>
            </p:nvSpPr>
            <p:spPr>
              <a:xfrm>
                <a:off x="11145701"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9" y="4709"/>
                      <a:pt x="17150" y="0"/>
                      <a:pt x="11344" y="0"/>
                    </a:cubicBezTo>
                    <a:close/>
                  </a:path>
                </a:pathLst>
              </a:custGeom>
              <a:solidFill>
                <a:srgbClr val="CCCCCC"/>
              </a:solidFill>
              <a:ln w="4624" cap="flat">
                <a:noFill/>
                <a:prstDash val="solid"/>
                <a:miter/>
              </a:ln>
            </p:spPr>
            <p:txBody>
              <a:bodyPr anchor="ctr"/>
              <a:lstStyle/>
              <a:p>
                <a:endParaRPr lang="en-US"/>
              </a:p>
            </p:txBody>
          </p:sp>
          <p:sp>
            <p:nvSpPr>
              <p:cNvPr id="448" name="Freeform: Shape 447">
                <a:extLst>
                  <a:ext uri="{FF2B5EF4-FFF2-40B4-BE49-F238E27FC236}">
                    <a16:creationId xmlns:a16="http://schemas.microsoft.com/office/drawing/2014/main" id="{D40792A9-2F85-306F-9F27-97E402C25352}"/>
                  </a:ext>
                </a:extLst>
              </p:cNvPr>
              <p:cNvSpPr/>
              <p:nvPr/>
            </p:nvSpPr>
            <p:spPr>
              <a:xfrm>
                <a:off x="11486577" y="809261"/>
                <a:ext cx="21854" cy="21020"/>
              </a:xfrm>
              <a:custGeom>
                <a:avLst/>
                <a:gdLst>
                  <a:gd name="connsiteX0" fmla="*/ 11344 w 21854"/>
                  <a:gd name="connsiteY0" fmla="*/ 0 h 21020"/>
                  <a:gd name="connsiteX1" fmla="*/ 10511 w 21854"/>
                  <a:gd name="connsiteY1" fmla="*/ 0 h 21020"/>
                  <a:gd name="connsiteX2" fmla="*/ 0 w 21854"/>
                  <a:gd name="connsiteY2" fmla="*/ 10510 h 21020"/>
                  <a:gd name="connsiteX3" fmla="*/ 10511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1" y="0"/>
                    </a:lnTo>
                    <a:cubicBezTo>
                      <a:pt x="4704" y="0"/>
                      <a:pt x="0" y="4704"/>
                      <a:pt x="0" y="10510"/>
                    </a:cubicBezTo>
                    <a:cubicBezTo>
                      <a:pt x="0" y="16317"/>
                      <a:pt x="4704" y="21021"/>
                      <a:pt x="10511" y="21021"/>
                    </a:cubicBezTo>
                    <a:lnTo>
                      <a:pt x="11344" y="21021"/>
                    </a:lnTo>
                    <a:cubicBezTo>
                      <a:pt x="17150" y="21021"/>
                      <a:pt x="21854" y="16317"/>
                      <a:pt x="21854" y="10510"/>
                    </a:cubicBezTo>
                    <a:cubicBezTo>
                      <a:pt x="21854" y="4709"/>
                      <a:pt x="17145" y="0"/>
                      <a:pt x="11344" y="0"/>
                    </a:cubicBezTo>
                    <a:close/>
                  </a:path>
                </a:pathLst>
              </a:custGeom>
              <a:solidFill>
                <a:srgbClr val="CCCCCC"/>
              </a:solidFill>
              <a:ln w="4624" cap="flat">
                <a:noFill/>
                <a:prstDash val="solid"/>
                <a:miter/>
              </a:ln>
            </p:spPr>
            <p:txBody>
              <a:bodyPr anchor="ctr"/>
              <a:lstStyle/>
              <a:p>
                <a:endParaRPr lang="en-US"/>
              </a:p>
            </p:txBody>
          </p:sp>
          <p:sp>
            <p:nvSpPr>
              <p:cNvPr id="449" name="Freeform: Shape 448">
                <a:extLst>
                  <a:ext uri="{FF2B5EF4-FFF2-40B4-BE49-F238E27FC236}">
                    <a16:creationId xmlns:a16="http://schemas.microsoft.com/office/drawing/2014/main" id="{3264BB5B-8B1E-6F06-8C9C-85B45F16C71E}"/>
                  </a:ext>
                </a:extLst>
              </p:cNvPr>
              <p:cNvSpPr/>
              <p:nvPr/>
            </p:nvSpPr>
            <p:spPr>
              <a:xfrm>
                <a:off x="10501833"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9" y="4709"/>
                      <a:pt x="17150" y="0"/>
                      <a:pt x="11344" y="0"/>
                    </a:cubicBezTo>
                    <a:close/>
                  </a:path>
                </a:pathLst>
              </a:custGeom>
              <a:solidFill>
                <a:srgbClr val="CCCCCC"/>
              </a:solidFill>
              <a:ln w="4624" cap="flat">
                <a:noFill/>
                <a:prstDash val="solid"/>
                <a:miter/>
              </a:ln>
            </p:spPr>
            <p:txBody>
              <a:bodyPr anchor="ctr"/>
              <a:lstStyle/>
              <a:p>
                <a:endParaRPr lang="en-US"/>
              </a:p>
            </p:txBody>
          </p:sp>
          <p:sp>
            <p:nvSpPr>
              <p:cNvPr id="450" name="Freeform: Shape 449">
                <a:extLst>
                  <a:ext uri="{FF2B5EF4-FFF2-40B4-BE49-F238E27FC236}">
                    <a16:creationId xmlns:a16="http://schemas.microsoft.com/office/drawing/2014/main" id="{E05C7CBC-E619-80B8-7919-CD3EFBAFC090}"/>
                  </a:ext>
                </a:extLst>
              </p:cNvPr>
              <p:cNvSpPr/>
              <p:nvPr/>
            </p:nvSpPr>
            <p:spPr>
              <a:xfrm>
                <a:off x="10615456"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9" y="4709"/>
                      <a:pt x="17150" y="0"/>
                      <a:pt x="11344" y="0"/>
                    </a:cubicBezTo>
                    <a:close/>
                  </a:path>
                </a:pathLst>
              </a:custGeom>
              <a:solidFill>
                <a:srgbClr val="CCCCCC"/>
              </a:solidFill>
              <a:ln w="4624" cap="flat">
                <a:noFill/>
                <a:prstDash val="solid"/>
                <a:miter/>
              </a:ln>
            </p:spPr>
            <p:txBody>
              <a:bodyPr anchor="ctr"/>
              <a:lstStyle/>
              <a:p>
                <a:endParaRPr lang="en-US"/>
              </a:p>
            </p:txBody>
          </p:sp>
          <p:sp>
            <p:nvSpPr>
              <p:cNvPr id="451" name="Freeform: Shape 450">
                <a:extLst>
                  <a:ext uri="{FF2B5EF4-FFF2-40B4-BE49-F238E27FC236}">
                    <a16:creationId xmlns:a16="http://schemas.microsoft.com/office/drawing/2014/main" id="{F47A4261-219C-999D-83D8-8B56701EF794}"/>
                  </a:ext>
                </a:extLst>
              </p:cNvPr>
              <p:cNvSpPr/>
              <p:nvPr/>
            </p:nvSpPr>
            <p:spPr>
              <a:xfrm>
                <a:off x="10539712"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45" y="0"/>
                      <a:pt x="11344" y="0"/>
                    </a:cubicBezTo>
                    <a:close/>
                  </a:path>
                </a:pathLst>
              </a:custGeom>
              <a:solidFill>
                <a:srgbClr val="CCCCCC"/>
              </a:solidFill>
              <a:ln w="4624" cap="flat">
                <a:noFill/>
                <a:prstDash val="solid"/>
                <a:miter/>
              </a:ln>
            </p:spPr>
            <p:txBody>
              <a:bodyPr anchor="ctr"/>
              <a:lstStyle/>
              <a:p>
                <a:endParaRPr lang="en-US"/>
              </a:p>
            </p:txBody>
          </p:sp>
          <p:sp>
            <p:nvSpPr>
              <p:cNvPr id="452" name="Freeform: Shape 451">
                <a:extLst>
                  <a:ext uri="{FF2B5EF4-FFF2-40B4-BE49-F238E27FC236}">
                    <a16:creationId xmlns:a16="http://schemas.microsoft.com/office/drawing/2014/main" id="{16C40562-77AA-AC16-5BE5-4EA2BF3ED888}"/>
                  </a:ext>
                </a:extLst>
              </p:cNvPr>
              <p:cNvSpPr/>
              <p:nvPr/>
            </p:nvSpPr>
            <p:spPr>
              <a:xfrm>
                <a:off x="11259329"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45" y="0"/>
                      <a:pt x="11344" y="0"/>
                    </a:cubicBezTo>
                    <a:close/>
                  </a:path>
                </a:pathLst>
              </a:custGeom>
              <a:solidFill>
                <a:srgbClr val="CCCCCC"/>
              </a:solidFill>
              <a:ln w="4624" cap="flat">
                <a:noFill/>
                <a:prstDash val="solid"/>
                <a:miter/>
              </a:ln>
            </p:spPr>
            <p:txBody>
              <a:bodyPr anchor="ctr"/>
              <a:lstStyle/>
              <a:p>
                <a:endParaRPr lang="en-US"/>
              </a:p>
            </p:txBody>
          </p:sp>
          <p:sp>
            <p:nvSpPr>
              <p:cNvPr id="453" name="Freeform: Shape 452">
                <a:extLst>
                  <a:ext uri="{FF2B5EF4-FFF2-40B4-BE49-F238E27FC236}">
                    <a16:creationId xmlns:a16="http://schemas.microsoft.com/office/drawing/2014/main" id="{299B4497-1DB9-A307-34EC-691177B43C22}"/>
                  </a:ext>
                </a:extLst>
              </p:cNvPr>
              <p:cNvSpPr/>
              <p:nvPr/>
            </p:nvSpPr>
            <p:spPr>
              <a:xfrm>
                <a:off x="10994207"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50" y="0"/>
                      <a:pt x="11344" y="0"/>
                    </a:cubicBezTo>
                    <a:close/>
                  </a:path>
                </a:pathLst>
              </a:custGeom>
              <a:solidFill>
                <a:srgbClr val="CCCCCC"/>
              </a:solidFill>
              <a:ln w="4624" cap="flat">
                <a:noFill/>
                <a:prstDash val="solid"/>
                <a:miter/>
              </a:ln>
            </p:spPr>
            <p:txBody>
              <a:bodyPr anchor="ctr"/>
              <a:lstStyle/>
              <a:p>
                <a:endParaRPr lang="en-US"/>
              </a:p>
            </p:txBody>
          </p:sp>
          <p:sp>
            <p:nvSpPr>
              <p:cNvPr id="454" name="Freeform: Shape 453">
                <a:extLst>
                  <a:ext uri="{FF2B5EF4-FFF2-40B4-BE49-F238E27FC236}">
                    <a16:creationId xmlns:a16="http://schemas.microsoft.com/office/drawing/2014/main" id="{2D0D3728-3288-439F-910A-2A262844DC28}"/>
                  </a:ext>
                </a:extLst>
              </p:cNvPr>
              <p:cNvSpPr/>
              <p:nvPr/>
            </p:nvSpPr>
            <p:spPr>
              <a:xfrm>
                <a:off x="11410828"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50" y="0"/>
                      <a:pt x="11344" y="0"/>
                    </a:cubicBezTo>
                    <a:close/>
                  </a:path>
                </a:pathLst>
              </a:custGeom>
              <a:solidFill>
                <a:srgbClr val="CCCCCC"/>
              </a:solidFill>
              <a:ln w="4624" cap="flat">
                <a:noFill/>
                <a:prstDash val="solid"/>
                <a:miter/>
              </a:ln>
            </p:spPr>
            <p:txBody>
              <a:bodyPr anchor="ctr"/>
              <a:lstStyle/>
              <a:p>
                <a:endParaRPr lang="en-US"/>
              </a:p>
            </p:txBody>
          </p:sp>
          <p:sp>
            <p:nvSpPr>
              <p:cNvPr id="455" name="Freeform: Shape 454">
                <a:extLst>
                  <a:ext uri="{FF2B5EF4-FFF2-40B4-BE49-F238E27FC236}">
                    <a16:creationId xmlns:a16="http://schemas.microsoft.com/office/drawing/2014/main" id="{17E65AB4-26DF-0A70-AC90-C965E13B54E7}"/>
                  </a:ext>
                </a:extLst>
              </p:cNvPr>
              <p:cNvSpPr/>
              <p:nvPr/>
            </p:nvSpPr>
            <p:spPr>
              <a:xfrm>
                <a:off x="11221450"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9" y="4709"/>
                      <a:pt x="17150" y="0"/>
                      <a:pt x="11344" y="0"/>
                    </a:cubicBezTo>
                    <a:close/>
                  </a:path>
                </a:pathLst>
              </a:custGeom>
              <a:solidFill>
                <a:srgbClr val="CCCCCC"/>
              </a:solidFill>
              <a:ln w="4624" cap="flat">
                <a:noFill/>
                <a:prstDash val="solid"/>
                <a:miter/>
              </a:ln>
            </p:spPr>
            <p:txBody>
              <a:bodyPr anchor="ctr"/>
              <a:lstStyle/>
              <a:p>
                <a:endParaRPr lang="en-US"/>
              </a:p>
            </p:txBody>
          </p:sp>
          <p:sp>
            <p:nvSpPr>
              <p:cNvPr id="456" name="Freeform: Shape 455">
                <a:extLst>
                  <a:ext uri="{FF2B5EF4-FFF2-40B4-BE49-F238E27FC236}">
                    <a16:creationId xmlns:a16="http://schemas.microsoft.com/office/drawing/2014/main" id="{A3ADDC55-438F-2668-5105-6CAC1D4B9CE3}"/>
                  </a:ext>
                </a:extLst>
              </p:cNvPr>
              <p:cNvSpPr/>
              <p:nvPr/>
            </p:nvSpPr>
            <p:spPr>
              <a:xfrm>
                <a:off x="11183580"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50" y="0"/>
                      <a:pt x="11344" y="0"/>
                    </a:cubicBezTo>
                    <a:close/>
                  </a:path>
                </a:pathLst>
              </a:custGeom>
              <a:solidFill>
                <a:srgbClr val="CCCCCC"/>
              </a:solidFill>
              <a:ln w="4624" cap="flat">
                <a:noFill/>
                <a:prstDash val="solid"/>
                <a:miter/>
              </a:ln>
            </p:spPr>
            <p:txBody>
              <a:bodyPr anchor="ctr"/>
              <a:lstStyle/>
              <a:p>
                <a:endParaRPr lang="en-US"/>
              </a:p>
            </p:txBody>
          </p:sp>
          <p:sp>
            <p:nvSpPr>
              <p:cNvPr id="457" name="Freeform: Shape 456">
                <a:extLst>
                  <a:ext uri="{FF2B5EF4-FFF2-40B4-BE49-F238E27FC236}">
                    <a16:creationId xmlns:a16="http://schemas.microsoft.com/office/drawing/2014/main" id="{BF72A5F2-0A3E-A147-026F-EBED50017ED8}"/>
                  </a:ext>
                </a:extLst>
              </p:cNvPr>
              <p:cNvSpPr/>
              <p:nvPr/>
            </p:nvSpPr>
            <p:spPr>
              <a:xfrm>
                <a:off x="10804829"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9" y="4709"/>
                      <a:pt x="17150" y="0"/>
                      <a:pt x="11344" y="0"/>
                    </a:cubicBezTo>
                    <a:close/>
                  </a:path>
                </a:pathLst>
              </a:custGeom>
              <a:solidFill>
                <a:srgbClr val="CCCCCC"/>
              </a:solidFill>
              <a:ln w="4624" cap="flat">
                <a:noFill/>
                <a:prstDash val="solid"/>
                <a:miter/>
              </a:ln>
            </p:spPr>
            <p:txBody>
              <a:bodyPr anchor="ctr"/>
              <a:lstStyle/>
              <a:p>
                <a:endParaRPr lang="en-US"/>
              </a:p>
            </p:txBody>
          </p:sp>
          <p:sp>
            <p:nvSpPr>
              <p:cNvPr id="458" name="Freeform: Shape 457">
                <a:extLst>
                  <a:ext uri="{FF2B5EF4-FFF2-40B4-BE49-F238E27FC236}">
                    <a16:creationId xmlns:a16="http://schemas.microsoft.com/office/drawing/2014/main" id="{7C9FE3D6-9A12-AC10-DCA1-8AB5AE3FE8A4}"/>
                  </a:ext>
                </a:extLst>
              </p:cNvPr>
              <p:cNvSpPr/>
              <p:nvPr/>
            </p:nvSpPr>
            <p:spPr>
              <a:xfrm>
                <a:off x="11562324" y="809266"/>
                <a:ext cx="17295" cy="21020"/>
              </a:xfrm>
              <a:custGeom>
                <a:avLst/>
                <a:gdLst>
                  <a:gd name="connsiteX0" fmla="*/ 10512 w 17295"/>
                  <a:gd name="connsiteY0" fmla="*/ 0 h 21020"/>
                  <a:gd name="connsiteX1" fmla="*/ 7 w 17295"/>
                  <a:gd name="connsiteY1" fmla="*/ 10895 h 21020"/>
                  <a:gd name="connsiteX2" fmla="*/ 10762 w 17295"/>
                  <a:gd name="connsiteY2" fmla="*/ 21021 h 21020"/>
                  <a:gd name="connsiteX3" fmla="*/ 11341 w 17295"/>
                  <a:gd name="connsiteY3" fmla="*/ 21021 h 21020"/>
                  <a:gd name="connsiteX4" fmla="*/ 17272 w 17295"/>
                  <a:gd name="connsiteY4" fmla="*/ 19178 h 21020"/>
                  <a:gd name="connsiteX5" fmla="*/ 17296 w 17295"/>
                  <a:gd name="connsiteY5" fmla="*/ 19127 h 21020"/>
                  <a:gd name="connsiteX6" fmla="*/ 16865 w 17295"/>
                  <a:gd name="connsiteY6" fmla="*/ 1634 h 21020"/>
                  <a:gd name="connsiteX7" fmla="*/ 16837 w 17295"/>
                  <a:gd name="connsiteY7" fmla="*/ 1588 h 21020"/>
                  <a:gd name="connsiteX8" fmla="*/ 11337 w 17295"/>
                  <a:gd name="connsiteY8" fmla="*/ 0 h 21020"/>
                  <a:gd name="connsiteX9" fmla="*/ 10512 w 17295"/>
                  <a:gd name="connsiteY9"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95" h="21020">
                    <a:moveTo>
                      <a:pt x="10512" y="0"/>
                    </a:moveTo>
                    <a:cubicBezTo>
                      <a:pt x="4581" y="0"/>
                      <a:pt x="-202" y="4913"/>
                      <a:pt x="7" y="10895"/>
                    </a:cubicBezTo>
                    <a:cubicBezTo>
                      <a:pt x="210" y="16590"/>
                      <a:pt x="5063" y="21021"/>
                      <a:pt x="10762" y="21021"/>
                    </a:cubicBezTo>
                    <a:lnTo>
                      <a:pt x="11341" y="21021"/>
                    </a:lnTo>
                    <a:cubicBezTo>
                      <a:pt x="13545" y="21021"/>
                      <a:pt x="15582" y="20336"/>
                      <a:pt x="17272" y="19178"/>
                    </a:cubicBezTo>
                    <a:cubicBezTo>
                      <a:pt x="17286" y="19169"/>
                      <a:pt x="17296" y="19150"/>
                      <a:pt x="17296" y="19127"/>
                    </a:cubicBezTo>
                    <a:cubicBezTo>
                      <a:pt x="17245" y="13275"/>
                      <a:pt x="17096" y="7441"/>
                      <a:pt x="16865" y="1634"/>
                    </a:cubicBezTo>
                    <a:cubicBezTo>
                      <a:pt x="16865" y="1616"/>
                      <a:pt x="16856" y="1597"/>
                      <a:pt x="16837" y="1588"/>
                    </a:cubicBezTo>
                    <a:cubicBezTo>
                      <a:pt x="15235" y="597"/>
                      <a:pt x="13360" y="0"/>
                      <a:pt x="11337" y="0"/>
                    </a:cubicBezTo>
                    <a:lnTo>
                      <a:pt x="10512" y="0"/>
                    </a:lnTo>
                    <a:close/>
                  </a:path>
                </a:pathLst>
              </a:custGeom>
              <a:solidFill>
                <a:srgbClr val="CCCCCC"/>
              </a:solidFill>
              <a:ln w="4624" cap="flat">
                <a:noFill/>
                <a:prstDash val="solid"/>
                <a:miter/>
              </a:ln>
            </p:spPr>
            <p:txBody>
              <a:bodyPr anchor="ctr"/>
              <a:lstStyle/>
              <a:p>
                <a:endParaRPr lang="en-US"/>
              </a:p>
            </p:txBody>
          </p:sp>
          <p:sp>
            <p:nvSpPr>
              <p:cNvPr id="459" name="Freeform: Shape 458">
                <a:extLst>
                  <a:ext uri="{FF2B5EF4-FFF2-40B4-BE49-F238E27FC236}">
                    <a16:creationId xmlns:a16="http://schemas.microsoft.com/office/drawing/2014/main" id="{301738AE-1E23-EB99-C884-1982EC191FF7}"/>
                  </a:ext>
                </a:extLst>
              </p:cNvPr>
              <p:cNvSpPr/>
              <p:nvPr/>
            </p:nvSpPr>
            <p:spPr>
              <a:xfrm>
                <a:off x="10653336"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50" y="0"/>
                      <a:pt x="11344" y="0"/>
                    </a:cubicBezTo>
                    <a:close/>
                  </a:path>
                </a:pathLst>
              </a:custGeom>
              <a:solidFill>
                <a:srgbClr val="CCCCCC"/>
              </a:solidFill>
              <a:ln w="4624" cap="flat">
                <a:noFill/>
                <a:prstDash val="solid"/>
                <a:miter/>
              </a:ln>
            </p:spPr>
            <p:txBody>
              <a:bodyPr anchor="ctr"/>
              <a:lstStyle/>
              <a:p>
                <a:endParaRPr lang="en-US"/>
              </a:p>
            </p:txBody>
          </p:sp>
          <p:sp>
            <p:nvSpPr>
              <p:cNvPr id="460" name="Freeform: Shape 459">
                <a:extLst>
                  <a:ext uri="{FF2B5EF4-FFF2-40B4-BE49-F238E27FC236}">
                    <a16:creationId xmlns:a16="http://schemas.microsoft.com/office/drawing/2014/main" id="{445A1D53-952F-F0AF-257A-E317F4CB234A}"/>
                  </a:ext>
                </a:extLst>
              </p:cNvPr>
              <p:cNvSpPr/>
              <p:nvPr/>
            </p:nvSpPr>
            <p:spPr>
              <a:xfrm>
                <a:off x="11448697" y="809261"/>
                <a:ext cx="21854" cy="21020"/>
              </a:xfrm>
              <a:custGeom>
                <a:avLst/>
                <a:gdLst>
                  <a:gd name="connsiteX0" fmla="*/ 11344 w 21854"/>
                  <a:gd name="connsiteY0" fmla="*/ 0 h 21020"/>
                  <a:gd name="connsiteX1" fmla="*/ 10511 w 21854"/>
                  <a:gd name="connsiteY1" fmla="*/ 0 h 21020"/>
                  <a:gd name="connsiteX2" fmla="*/ 0 w 21854"/>
                  <a:gd name="connsiteY2" fmla="*/ 10510 h 21020"/>
                  <a:gd name="connsiteX3" fmla="*/ 10511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1" y="0"/>
                    </a:lnTo>
                    <a:cubicBezTo>
                      <a:pt x="4704" y="0"/>
                      <a:pt x="0" y="4704"/>
                      <a:pt x="0" y="10510"/>
                    </a:cubicBezTo>
                    <a:cubicBezTo>
                      <a:pt x="0" y="16317"/>
                      <a:pt x="4704" y="21021"/>
                      <a:pt x="10511" y="21021"/>
                    </a:cubicBezTo>
                    <a:lnTo>
                      <a:pt x="11344" y="21021"/>
                    </a:lnTo>
                    <a:cubicBezTo>
                      <a:pt x="17150" y="21021"/>
                      <a:pt x="21854" y="16317"/>
                      <a:pt x="21854" y="10510"/>
                    </a:cubicBezTo>
                    <a:cubicBezTo>
                      <a:pt x="21859" y="4709"/>
                      <a:pt x="17150" y="0"/>
                      <a:pt x="11344" y="0"/>
                    </a:cubicBezTo>
                    <a:close/>
                  </a:path>
                </a:pathLst>
              </a:custGeom>
              <a:solidFill>
                <a:srgbClr val="CCCCCC"/>
              </a:solidFill>
              <a:ln w="4624" cap="flat">
                <a:noFill/>
                <a:prstDash val="solid"/>
                <a:miter/>
              </a:ln>
            </p:spPr>
            <p:txBody>
              <a:bodyPr anchor="ctr"/>
              <a:lstStyle/>
              <a:p>
                <a:endParaRPr lang="en-US"/>
              </a:p>
            </p:txBody>
          </p:sp>
          <p:sp>
            <p:nvSpPr>
              <p:cNvPr id="461" name="Freeform: Shape 460">
                <a:extLst>
                  <a:ext uri="{FF2B5EF4-FFF2-40B4-BE49-F238E27FC236}">
                    <a16:creationId xmlns:a16="http://schemas.microsoft.com/office/drawing/2014/main" id="{1BFED95F-538E-EDB8-3A43-21FC57C2EC23}"/>
                  </a:ext>
                </a:extLst>
              </p:cNvPr>
              <p:cNvSpPr/>
              <p:nvPr/>
            </p:nvSpPr>
            <p:spPr>
              <a:xfrm>
                <a:off x="11069956"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50" y="0"/>
                      <a:pt x="11344" y="0"/>
                    </a:cubicBezTo>
                    <a:close/>
                  </a:path>
                </a:pathLst>
              </a:custGeom>
              <a:solidFill>
                <a:srgbClr val="CCCCCC"/>
              </a:solidFill>
              <a:ln w="4624" cap="flat">
                <a:noFill/>
                <a:prstDash val="solid"/>
                <a:miter/>
              </a:ln>
            </p:spPr>
            <p:txBody>
              <a:bodyPr anchor="ctr"/>
              <a:lstStyle/>
              <a:p>
                <a:endParaRPr lang="en-US"/>
              </a:p>
            </p:txBody>
          </p:sp>
          <p:sp>
            <p:nvSpPr>
              <p:cNvPr id="462" name="Freeform: Shape 461">
                <a:extLst>
                  <a:ext uri="{FF2B5EF4-FFF2-40B4-BE49-F238E27FC236}">
                    <a16:creationId xmlns:a16="http://schemas.microsoft.com/office/drawing/2014/main" id="{BAF35231-1C2C-6C74-5EC8-E68ECAB019B2}"/>
                  </a:ext>
                </a:extLst>
              </p:cNvPr>
              <p:cNvSpPr/>
              <p:nvPr/>
            </p:nvSpPr>
            <p:spPr>
              <a:xfrm>
                <a:off x="11372953" y="809261"/>
                <a:ext cx="21854" cy="21020"/>
              </a:xfrm>
              <a:custGeom>
                <a:avLst/>
                <a:gdLst>
                  <a:gd name="connsiteX0" fmla="*/ 11344 w 21854"/>
                  <a:gd name="connsiteY0" fmla="*/ 0 h 21020"/>
                  <a:gd name="connsiteX1" fmla="*/ 10511 w 21854"/>
                  <a:gd name="connsiteY1" fmla="*/ 0 h 21020"/>
                  <a:gd name="connsiteX2" fmla="*/ 0 w 21854"/>
                  <a:gd name="connsiteY2" fmla="*/ 10510 h 21020"/>
                  <a:gd name="connsiteX3" fmla="*/ 10511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1" y="0"/>
                    </a:lnTo>
                    <a:cubicBezTo>
                      <a:pt x="4704" y="0"/>
                      <a:pt x="0" y="4704"/>
                      <a:pt x="0" y="10510"/>
                    </a:cubicBezTo>
                    <a:cubicBezTo>
                      <a:pt x="0" y="16317"/>
                      <a:pt x="4704" y="21021"/>
                      <a:pt x="10511" y="21021"/>
                    </a:cubicBezTo>
                    <a:lnTo>
                      <a:pt x="11344" y="21021"/>
                    </a:lnTo>
                    <a:cubicBezTo>
                      <a:pt x="17150" y="21021"/>
                      <a:pt x="21854" y="16317"/>
                      <a:pt x="21854" y="10510"/>
                    </a:cubicBezTo>
                    <a:cubicBezTo>
                      <a:pt x="21854" y="4709"/>
                      <a:pt x="17145" y="0"/>
                      <a:pt x="11344" y="0"/>
                    </a:cubicBezTo>
                    <a:close/>
                  </a:path>
                </a:pathLst>
              </a:custGeom>
              <a:solidFill>
                <a:srgbClr val="CCCCCC"/>
              </a:solidFill>
              <a:ln w="4624" cap="flat">
                <a:noFill/>
                <a:prstDash val="solid"/>
                <a:miter/>
              </a:ln>
            </p:spPr>
            <p:txBody>
              <a:bodyPr anchor="ctr"/>
              <a:lstStyle/>
              <a:p>
                <a:endParaRPr lang="en-US"/>
              </a:p>
            </p:txBody>
          </p:sp>
          <p:sp>
            <p:nvSpPr>
              <p:cNvPr id="463" name="Freeform: Shape 462">
                <a:extLst>
                  <a:ext uri="{FF2B5EF4-FFF2-40B4-BE49-F238E27FC236}">
                    <a16:creationId xmlns:a16="http://schemas.microsoft.com/office/drawing/2014/main" id="{D8885142-795D-F00F-91E7-E9D5E8487E74}"/>
                  </a:ext>
                </a:extLst>
              </p:cNvPr>
              <p:cNvSpPr/>
              <p:nvPr/>
            </p:nvSpPr>
            <p:spPr>
              <a:xfrm>
                <a:off x="11335074" y="809261"/>
                <a:ext cx="21854" cy="21020"/>
              </a:xfrm>
              <a:custGeom>
                <a:avLst/>
                <a:gdLst>
                  <a:gd name="connsiteX0" fmla="*/ 11344 w 21854"/>
                  <a:gd name="connsiteY0" fmla="*/ 0 h 21020"/>
                  <a:gd name="connsiteX1" fmla="*/ 10511 w 21854"/>
                  <a:gd name="connsiteY1" fmla="*/ 0 h 21020"/>
                  <a:gd name="connsiteX2" fmla="*/ 0 w 21854"/>
                  <a:gd name="connsiteY2" fmla="*/ 10510 h 21020"/>
                  <a:gd name="connsiteX3" fmla="*/ 10511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1" y="0"/>
                    </a:lnTo>
                    <a:cubicBezTo>
                      <a:pt x="4704" y="0"/>
                      <a:pt x="0" y="4704"/>
                      <a:pt x="0" y="10510"/>
                    </a:cubicBezTo>
                    <a:cubicBezTo>
                      <a:pt x="0" y="16317"/>
                      <a:pt x="4704" y="21021"/>
                      <a:pt x="10511" y="21021"/>
                    </a:cubicBezTo>
                    <a:lnTo>
                      <a:pt x="11344" y="21021"/>
                    </a:lnTo>
                    <a:cubicBezTo>
                      <a:pt x="17150" y="21021"/>
                      <a:pt x="21854" y="16317"/>
                      <a:pt x="21854" y="10510"/>
                    </a:cubicBezTo>
                    <a:cubicBezTo>
                      <a:pt x="21859" y="4709"/>
                      <a:pt x="17150" y="0"/>
                      <a:pt x="11344" y="0"/>
                    </a:cubicBezTo>
                    <a:close/>
                  </a:path>
                </a:pathLst>
              </a:custGeom>
              <a:solidFill>
                <a:srgbClr val="CCCCCC"/>
              </a:solidFill>
              <a:ln w="4624" cap="flat">
                <a:noFill/>
                <a:prstDash val="solid"/>
                <a:miter/>
              </a:ln>
            </p:spPr>
            <p:txBody>
              <a:bodyPr anchor="ctr"/>
              <a:lstStyle/>
              <a:p>
                <a:endParaRPr lang="en-US"/>
              </a:p>
            </p:txBody>
          </p:sp>
          <p:sp>
            <p:nvSpPr>
              <p:cNvPr id="464" name="Freeform: Shape 463">
                <a:extLst>
                  <a:ext uri="{FF2B5EF4-FFF2-40B4-BE49-F238E27FC236}">
                    <a16:creationId xmlns:a16="http://schemas.microsoft.com/office/drawing/2014/main" id="{8EC76385-3C3D-BA11-C8BF-E32752BD6F16}"/>
                  </a:ext>
                </a:extLst>
              </p:cNvPr>
              <p:cNvSpPr/>
              <p:nvPr/>
            </p:nvSpPr>
            <p:spPr>
              <a:xfrm>
                <a:off x="11297204"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50" y="0"/>
                      <a:pt x="11344" y="0"/>
                    </a:cubicBezTo>
                    <a:close/>
                  </a:path>
                </a:pathLst>
              </a:custGeom>
              <a:solidFill>
                <a:srgbClr val="CCCCCC"/>
              </a:solidFill>
              <a:ln w="4624" cap="flat">
                <a:noFill/>
                <a:prstDash val="solid"/>
                <a:miter/>
              </a:ln>
            </p:spPr>
            <p:txBody>
              <a:bodyPr anchor="ctr"/>
              <a:lstStyle/>
              <a:p>
                <a:endParaRPr lang="en-US"/>
              </a:p>
            </p:txBody>
          </p:sp>
          <p:sp>
            <p:nvSpPr>
              <p:cNvPr id="465" name="Freeform: Shape 464">
                <a:extLst>
                  <a:ext uri="{FF2B5EF4-FFF2-40B4-BE49-F238E27FC236}">
                    <a16:creationId xmlns:a16="http://schemas.microsoft.com/office/drawing/2014/main" id="{DB60DB9A-5936-7C84-CFC7-416612D0B276}"/>
                  </a:ext>
                </a:extLst>
              </p:cNvPr>
              <p:cNvSpPr/>
              <p:nvPr/>
            </p:nvSpPr>
            <p:spPr>
              <a:xfrm>
                <a:off x="10918453"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9" y="4709"/>
                      <a:pt x="17150" y="0"/>
                      <a:pt x="11344" y="0"/>
                    </a:cubicBezTo>
                    <a:close/>
                  </a:path>
                </a:pathLst>
              </a:custGeom>
              <a:solidFill>
                <a:srgbClr val="CCCCCC"/>
              </a:solidFill>
              <a:ln w="4624" cap="flat">
                <a:noFill/>
                <a:prstDash val="solid"/>
                <a:miter/>
              </a:ln>
            </p:spPr>
            <p:txBody>
              <a:bodyPr anchor="ctr"/>
              <a:lstStyle/>
              <a:p>
                <a:endParaRPr lang="en-US"/>
              </a:p>
            </p:txBody>
          </p:sp>
          <p:sp>
            <p:nvSpPr>
              <p:cNvPr id="466" name="Freeform: Shape 465">
                <a:extLst>
                  <a:ext uri="{FF2B5EF4-FFF2-40B4-BE49-F238E27FC236}">
                    <a16:creationId xmlns:a16="http://schemas.microsoft.com/office/drawing/2014/main" id="{EAE6F86A-73D0-1743-6521-2E1A5F7C35BF}"/>
                  </a:ext>
                </a:extLst>
              </p:cNvPr>
              <p:cNvSpPr/>
              <p:nvPr/>
            </p:nvSpPr>
            <p:spPr>
              <a:xfrm>
                <a:off x="10468519" y="809261"/>
                <a:ext cx="17300" cy="21025"/>
              </a:xfrm>
              <a:custGeom>
                <a:avLst/>
                <a:gdLst>
                  <a:gd name="connsiteX0" fmla="*/ 6788 w 17300"/>
                  <a:gd name="connsiteY0" fmla="*/ 21021 h 21025"/>
                  <a:gd name="connsiteX1" fmla="*/ 17294 w 17300"/>
                  <a:gd name="connsiteY1" fmla="*/ 10126 h 21025"/>
                  <a:gd name="connsiteX2" fmla="*/ 6538 w 17300"/>
                  <a:gd name="connsiteY2" fmla="*/ 0 h 21025"/>
                  <a:gd name="connsiteX3" fmla="*/ 5954 w 17300"/>
                  <a:gd name="connsiteY3" fmla="*/ 0 h 21025"/>
                  <a:gd name="connsiteX4" fmla="*/ 458 w 17300"/>
                  <a:gd name="connsiteY4" fmla="*/ 1588 h 21025"/>
                  <a:gd name="connsiteX5" fmla="*/ 431 w 17300"/>
                  <a:gd name="connsiteY5" fmla="*/ 1634 h 21025"/>
                  <a:gd name="connsiteX6" fmla="*/ 0 w 17300"/>
                  <a:gd name="connsiteY6" fmla="*/ 19132 h 21025"/>
                  <a:gd name="connsiteX7" fmla="*/ 23 w 17300"/>
                  <a:gd name="connsiteY7" fmla="*/ 19183 h 21025"/>
                  <a:gd name="connsiteX8" fmla="*/ 5950 w 17300"/>
                  <a:gd name="connsiteY8" fmla="*/ 21025 h 21025"/>
                  <a:gd name="connsiteX9" fmla="*/ 6788 w 17300"/>
                  <a:gd name="connsiteY9" fmla="*/ 21025 h 2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00" h="21025">
                    <a:moveTo>
                      <a:pt x="6788" y="21021"/>
                    </a:moveTo>
                    <a:cubicBezTo>
                      <a:pt x="12719" y="21021"/>
                      <a:pt x="17502" y="16108"/>
                      <a:pt x="17294" y="10126"/>
                    </a:cubicBezTo>
                    <a:cubicBezTo>
                      <a:pt x="17090" y="4431"/>
                      <a:pt x="12237" y="0"/>
                      <a:pt x="6538" y="0"/>
                    </a:cubicBezTo>
                    <a:lnTo>
                      <a:pt x="5954" y="0"/>
                    </a:lnTo>
                    <a:cubicBezTo>
                      <a:pt x="3931" y="0"/>
                      <a:pt x="2060" y="597"/>
                      <a:pt x="458" y="1588"/>
                    </a:cubicBezTo>
                    <a:cubicBezTo>
                      <a:pt x="440" y="1597"/>
                      <a:pt x="431" y="1616"/>
                      <a:pt x="431" y="1634"/>
                    </a:cubicBezTo>
                    <a:cubicBezTo>
                      <a:pt x="199" y="7445"/>
                      <a:pt x="56" y="13275"/>
                      <a:pt x="0" y="19132"/>
                    </a:cubicBezTo>
                    <a:cubicBezTo>
                      <a:pt x="0" y="19150"/>
                      <a:pt x="9" y="19169"/>
                      <a:pt x="23" y="19183"/>
                    </a:cubicBezTo>
                    <a:cubicBezTo>
                      <a:pt x="1713" y="20340"/>
                      <a:pt x="3750" y="21025"/>
                      <a:pt x="5950" y="21025"/>
                    </a:cubicBezTo>
                    <a:lnTo>
                      <a:pt x="6788" y="21025"/>
                    </a:lnTo>
                    <a:close/>
                  </a:path>
                </a:pathLst>
              </a:custGeom>
              <a:solidFill>
                <a:srgbClr val="CCCCCC"/>
              </a:solidFill>
              <a:ln w="4624" cap="flat">
                <a:noFill/>
                <a:prstDash val="solid"/>
                <a:miter/>
              </a:ln>
            </p:spPr>
            <p:txBody>
              <a:bodyPr anchor="ctr"/>
              <a:lstStyle/>
              <a:p>
                <a:endParaRPr lang="en-US"/>
              </a:p>
            </p:txBody>
          </p:sp>
          <p:sp>
            <p:nvSpPr>
              <p:cNvPr id="467" name="Freeform: Shape 466">
                <a:extLst>
                  <a:ext uri="{FF2B5EF4-FFF2-40B4-BE49-F238E27FC236}">
                    <a16:creationId xmlns:a16="http://schemas.microsoft.com/office/drawing/2014/main" id="{A5854BC3-736D-D917-8169-8638EE21A673}"/>
                  </a:ext>
                </a:extLst>
              </p:cNvPr>
              <p:cNvSpPr/>
              <p:nvPr/>
            </p:nvSpPr>
            <p:spPr>
              <a:xfrm>
                <a:off x="10880768"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6"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468" name="Freeform: Shape 467">
                <a:extLst>
                  <a:ext uri="{FF2B5EF4-FFF2-40B4-BE49-F238E27FC236}">
                    <a16:creationId xmlns:a16="http://schemas.microsoft.com/office/drawing/2014/main" id="{3EFF4CB0-6DE8-5228-D635-4D1B62E8040E}"/>
                  </a:ext>
                </a:extLst>
              </p:cNvPr>
              <p:cNvSpPr/>
              <p:nvPr/>
            </p:nvSpPr>
            <p:spPr>
              <a:xfrm>
                <a:off x="10956518"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6"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469" name="Freeform: Shape 468">
                <a:extLst>
                  <a:ext uri="{FF2B5EF4-FFF2-40B4-BE49-F238E27FC236}">
                    <a16:creationId xmlns:a16="http://schemas.microsoft.com/office/drawing/2014/main" id="{AC3E8168-A56E-8217-AA65-87A7866100CF}"/>
                  </a:ext>
                </a:extLst>
              </p:cNvPr>
              <p:cNvSpPr/>
              <p:nvPr/>
            </p:nvSpPr>
            <p:spPr>
              <a:xfrm>
                <a:off x="10577772"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6"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470" name="Freeform: Shape 469">
                <a:extLst>
                  <a:ext uri="{FF2B5EF4-FFF2-40B4-BE49-F238E27FC236}">
                    <a16:creationId xmlns:a16="http://schemas.microsoft.com/office/drawing/2014/main" id="{B9381276-4F22-C3B9-DA1D-CA7CDADEC548}"/>
                  </a:ext>
                </a:extLst>
              </p:cNvPr>
              <p:cNvSpPr/>
              <p:nvPr/>
            </p:nvSpPr>
            <p:spPr>
              <a:xfrm>
                <a:off x="11145886"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84" y="4621"/>
                      <a:pt x="16863" y="0"/>
                      <a:pt x="11159" y="0"/>
                    </a:cubicBezTo>
                    <a:close/>
                  </a:path>
                </a:pathLst>
              </a:custGeom>
              <a:solidFill>
                <a:srgbClr val="CCCCCC"/>
              </a:solidFill>
              <a:ln w="4624" cap="flat">
                <a:noFill/>
                <a:prstDash val="solid"/>
                <a:miter/>
              </a:ln>
            </p:spPr>
            <p:txBody>
              <a:bodyPr anchor="ctr"/>
              <a:lstStyle/>
              <a:p>
                <a:endParaRPr lang="en-US"/>
              </a:p>
            </p:txBody>
          </p:sp>
          <p:sp>
            <p:nvSpPr>
              <p:cNvPr id="471" name="Freeform: Shape 470">
                <a:extLst>
                  <a:ext uri="{FF2B5EF4-FFF2-40B4-BE49-F238E27FC236}">
                    <a16:creationId xmlns:a16="http://schemas.microsoft.com/office/drawing/2014/main" id="{1E75FB11-093D-EC77-DA7E-63AF927BE9D3}"/>
                  </a:ext>
                </a:extLst>
              </p:cNvPr>
              <p:cNvSpPr/>
              <p:nvPr/>
            </p:nvSpPr>
            <p:spPr>
              <a:xfrm>
                <a:off x="11448883"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84" y="4621"/>
                      <a:pt x="16863" y="0"/>
                      <a:pt x="11159" y="0"/>
                    </a:cubicBezTo>
                    <a:close/>
                  </a:path>
                </a:pathLst>
              </a:custGeom>
              <a:solidFill>
                <a:srgbClr val="CCCCCC"/>
              </a:solidFill>
              <a:ln w="4624" cap="flat">
                <a:noFill/>
                <a:prstDash val="solid"/>
                <a:miter/>
              </a:ln>
            </p:spPr>
            <p:txBody>
              <a:bodyPr anchor="ctr"/>
              <a:lstStyle/>
              <a:p>
                <a:endParaRPr lang="en-US"/>
              </a:p>
            </p:txBody>
          </p:sp>
          <p:sp>
            <p:nvSpPr>
              <p:cNvPr id="472" name="Freeform: Shape 471">
                <a:extLst>
                  <a:ext uri="{FF2B5EF4-FFF2-40B4-BE49-F238E27FC236}">
                    <a16:creationId xmlns:a16="http://schemas.microsoft.com/office/drawing/2014/main" id="{E80E5546-7CF6-95B7-77B4-AE6D94F08120}"/>
                  </a:ext>
                </a:extLst>
              </p:cNvPr>
              <p:cNvSpPr/>
              <p:nvPr/>
            </p:nvSpPr>
            <p:spPr>
              <a:xfrm>
                <a:off x="10539897"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473" name="Freeform: Shape 472">
                <a:extLst>
                  <a:ext uri="{FF2B5EF4-FFF2-40B4-BE49-F238E27FC236}">
                    <a16:creationId xmlns:a16="http://schemas.microsoft.com/office/drawing/2014/main" id="{0E84947D-C93C-45DF-BF06-CE2F9F0C7385}"/>
                  </a:ext>
                </a:extLst>
              </p:cNvPr>
              <p:cNvSpPr/>
              <p:nvPr/>
            </p:nvSpPr>
            <p:spPr>
              <a:xfrm>
                <a:off x="10918638"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84" y="4621"/>
                      <a:pt x="16863" y="0"/>
                      <a:pt x="11159" y="0"/>
                    </a:cubicBezTo>
                    <a:close/>
                  </a:path>
                </a:pathLst>
              </a:custGeom>
              <a:solidFill>
                <a:srgbClr val="CCCCCC"/>
              </a:solidFill>
              <a:ln w="4624" cap="flat">
                <a:noFill/>
                <a:prstDash val="solid"/>
                <a:miter/>
              </a:ln>
            </p:spPr>
            <p:txBody>
              <a:bodyPr anchor="ctr"/>
              <a:lstStyle/>
              <a:p>
                <a:endParaRPr lang="en-US"/>
              </a:p>
            </p:txBody>
          </p:sp>
          <p:sp>
            <p:nvSpPr>
              <p:cNvPr id="474" name="Freeform: Shape 473">
                <a:extLst>
                  <a:ext uri="{FF2B5EF4-FFF2-40B4-BE49-F238E27FC236}">
                    <a16:creationId xmlns:a16="http://schemas.microsoft.com/office/drawing/2014/main" id="{59340673-BCC0-5691-5A04-7B24DCF05F58}"/>
                  </a:ext>
                </a:extLst>
              </p:cNvPr>
              <p:cNvSpPr/>
              <p:nvPr/>
            </p:nvSpPr>
            <p:spPr>
              <a:xfrm>
                <a:off x="10502018"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6" y="0"/>
                      <a:pt x="0" y="4621"/>
                      <a:pt x="0" y="10325"/>
                    </a:cubicBezTo>
                    <a:cubicBezTo>
                      <a:pt x="0" y="16025"/>
                      <a:pt x="4621" y="20650"/>
                      <a:pt x="10325" y="20650"/>
                    </a:cubicBezTo>
                    <a:lnTo>
                      <a:pt x="11159" y="20650"/>
                    </a:lnTo>
                    <a:cubicBezTo>
                      <a:pt x="16858" y="20650"/>
                      <a:pt x="21484" y="16030"/>
                      <a:pt x="21484" y="10325"/>
                    </a:cubicBezTo>
                    <a:cubicBezTo>
                      <a:pt x="21484" y="4621"/>
                      <a:pt x="16863" y="0"/>
                      <a:pt x="11159" y="0"/>
                    </a:cubicBezTo>
                    <a:close/>
                  </a:path>
                </a:pathLst>
              </a:custGeom>
              <a:solidFill>
                <a:srgbClr val="CCCCCC"/>
              </a:solidFill>
              <a:ln w="4624" cap="flat">
                <a:noFill/>
                <a:prstDash val="solid"/>
                <a:miter/>
              </a:ln>
            </p:spPr>
            <p:txBody>
              <a:bodyPr anchor="ctr"/>
              <a:lstStyle/>
              <a:p>
                <a:endParaRPr lang="en-US"/>
              </a:p>
            </p:txBody>
          </p:sp>
          <p:sp>
            <p:nvSpPr>
              <p:cNvPr id="475" name="Freeform: Shape 474">
                <a:extLst>
                  <a:ext uri="{FF2B5EF4-FFF2-40B4-BE49-F238E27FC236}">
                    <a16:creationId xmlns:a16="http://schemas.microsoft.com/office/drawing/2014/main" id="{DD542E36-0F7C-759B-B24F-130A76FAFFB2}"/>
                  </a:ext>
                </a:extLst>
              </p:cNvPr>
              <p:cNvSpPr/>
              <p:nvPr/>
            </p:nvSpPr>
            <p:spPr>
              <a:xfrm>
                <a:off x="11183765"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476" name="Freeform: Shape 475">
                <a:extLst>
                  <a:ext uri="{FF2B5EF4-FFF2-40B4-BE49-F238E27FC236}">
                    <a16:creationId xmlns:a16="http://schemas.microsoft.com/office/drawing/2014/main" id="{DC0854AB-2CBB-E0C7-D20C-136FF3CDD418}"/>
                  </a:ext>
                </a:extLst>
              </p:cNvPr>
              <p:cNvSpPr/>
              <p:nvPr/>
            </p:nvSpPr>
            <p:spPr>
              <a:xfrm>
                <a:off x="10994392"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477" name="Freeform: Shape 476">
                <a:extLst>
                  <a:ext uri="{FF2B5EF4-FFF2-40B4-BE49-F238E27FC236}">
                    <a16:creationId xmlns:a16="http://schemas.microsoft.com/office/drawing/2014/main" id="{BA34F2A5-C026-02A7-0A97-7A4CDAECC82E}"/>
                  </a:ext>
                </a:extLst>
              </p:cNvPr>
              <p:cNvSpPr/>
              <p:nvPr/>
            </p:nvSpPr>
            <p:spPr>
              <a:xfrm>
                <a:off x="11411013"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6"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478" name="Freeform: Shape 477">
                <a:extLst>
                  <a:ext uri="{FF2B5EF4-FFF2-40B4-BE49-F238E27FC236}">
                    <a16:creationId xmlns:a16="http://schemas.microsoft.com/office/drawing/2014/main" id="{A6FD7831-9E70-FA38-E385-2A2B7CA6DF66}"/>
                  </a:ext>
                </a:extLst>
              </p:cNvPr>
              <p:cNvSpPr/>
              <p:nvPr/>
            </p:nvSpPr>
            <p:spPr>
              <a:xfrm>
                <a:off x="11562509" y="838792"/>
                <a:ext cx="17082" cy="20641"/>
              </a:xfrm>
              <a:custGeom>
                <a:avLst/>
                <a:gdLst>
                  <a:gd name="connsiteX0" fmla="*/ 10323 w 17082"/>
                  <a:gd name="connsiteY0" fmla="*/ 0 h 20641"/>
                  <a:gd name="connsiteX1" fmla="*/ 7 w 17082"/>
                  <a:gd name="connsiteY1" fmla="*/ 10696 h 20641"/>
                  <a:gd name="connsiteX2" fmla="*/ 10568 w 17082"/>
                  <a:gd name="connsiteY2" fmla="*/ 20641 h 20641"/>
                  <a:gd name="connsiteX3" fmla="*/ 11151 w 17082"/>
                  <a:gd name="connsiteY3" fmla="*/ 20641 h 20641"/>
                  <a:gd name="connsiteX4" fmla="*/ 16583 w 17082"/>
                  <a:gd name="connsiteY4" fmla="*/ 19067 h 20641"/>
                  <a:gd name="connsiteX5" fmla="*/ 16610 w 17082"/>
                  <a:gd name="connsiteY5" fmla="*/ 19021 h 20641"/>
                  <a:gd name="connsiteX6" fmla="*/ 17083 w 17082"/>
                  <a:gd name="connsiteY6" fmla="*/ 1922 h 20641"/>
                  <a:gd name="connsiteX7" fmla="*/ 17060 w 17082"/>
                  <a:gd name="connsiteY7" fmla="*/ 1875 h 20641"/>
                  <a:gd name="connsiteX8" fmla="*/ 11156 w 17082"/>
                  <a:gd name="connsiteY8" fmla="*/ 0 h 20641"/>
                  <a:gd name="connsiteX9" fmla="*/ 10323 w 17082"/>
                  <a:gd name="connsiteY9" fmla="*/ 0 h 2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82" h="20641">
                    <a:moveTo>
                      <a:pt x="10323" y="0"/>
                    </a:moveTo>
                    <a:cubicBezTo>
                      <a:pt x="4498" y="0"/>
                      <a:pt x="-202" y="4825"/>
                      <a:pt x="7" y="10696"/>
                    </a:cubicBezTo>
                    <a:cubicBezTo>
                      <a:pt x="206" y="16289"/>
                      <a:pt x="4970" y="20641"/>
                      <a:pt x="10568" y="20641"/>
                    </a:cubicBezTo>
                    <a:lnTo>
                      <a:pt x="11151" y="20641"/>
                    </a:lnTo>
                    <a:cubicBezTo>
                      <a:pt x="13152" y="20641"/>
                      <a:pt x="14999" y="20049"/>
                      <a:pt x="16583" y="19067"/>
                    </a:cubicBezTo>
                    <a:cubicBezTo>
                      <a:pt x="16597" y="19058"/>
                      <a:pt x="16610" y="19039"/>
                      <a:pt x="16610" y="19021"/>
                    </a:cubicBezTo>
                    <a:cubicBezTo>
                      <a:pt x="16856" y="13344"/>
                      <a:pt x="17009" y="7640"/>
                      <a:pt x="17083" y="1922"/>
                    </a:cubicBezTo>
                    <a:cubicBezTo>
                      <a:pt x="17083" y="1903"/>
                      <a:pt x="17073" y="1884"/>
                      <a:pt x="17060" y="1875"/>
                    </a:cubicBezTo>
                    <a:cubicBezTo>
                      <a:pt x="15383" y="704"/>
                      <a:pt x="13355" y="0"/>
                      <a:pt x="11156" y="0"/>
                    </a:cubicBezTo>
                    <a:lnTo>
                      <a:pt x="10323" y="0"/>
                    </a:lnTo>
                    <a:close/>
                  </a:path>
                </a:pathLst>
              </a:custGeom>
              <a:solidFill>
                <a:srgbClr val="CCCCCC"/>
              </a:solidFill>
              <a:ln w="4624" cap="flat">
                <a:noFill/>
                <a:prstDash val="solid"/>
                <a:miter/>
              </a:ln>
            </p:spPr>
            <p:txBody>
              <a:bodyPr anchor="ctr"/>
              <a:lstStyle/>
              <a:p>
                <a:endParaRPr lang="en-US"/>
              </a:p>
            </p:txBody>
          </p:sp>
          <p:sp>
            <p:nvSpPr>
              <p:cNvPr id="479" name="Freeform: Shape 478">
                <a:extLst>
                  <a:ext uri="{FF2B5EF4-FFF2-40B4-BE49-F238E27FC236}">
                    <a16:creationId xmlns:a16="http://schemas.microsoft.com/office/drawing/2014/main" id="{6FB7ACBA-C32A-C7D9-2DB8-FA2203EFA7AA}"/>
                  </a:ext>
                </a:extLst>
              </p:cNvPr>
              <p:cNvSpPr/>
              <p:nvPr/>
            </p:nvSpPr>
            <p:spPr>
              <a:xfrm>
                <a:off x="10691395"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6" y="0"/>
                      <a:pt x="0" y="4621"/>
                      <a:pt x="0" y="10325"/>
                    </a:cubicBezTo>
                    <a:cubicBezTo>
                      <a:pt x="0" y="16025"/>
                      <a:pt x="4621" y="20650"/>
                      <a:pt x="10325" y="20650"/>
                    </a:cubicBezTo>
                    <a:lnTo>
                      <a:pt x="11159" y="20650"/>
                    </a:lnTo>
                    <a:cubicBezTo>
                      <a:pt x="16858" y="20650"/>
                      <a:pt x="21484" y="16030"/>
                      <a:pt x="21484" y="10325"/>
                    </a:cubicBezTo>
                    <a:cubicBezTo>
                      <a:pt x="21484" y="4621"/>
                      <a:pt x="16858" y="0"/>
                      <a:pt x="11159" y="0"/>
                    </a:cubicBezTo>
                    <a:close/>
                  </a:path>
                </a:pathLst>
              </a:custGeom>
              <a:solidFill>
                <a:srgbClr val="CCCCCC"/>
              </a:solidFill>
              <a:ln w="4624" cap="flat">
                <a:noFill/>
                <a:prstDash val="solid"/>
                <a:miter/>
              </a:ln>
            </p:spPr>
            <p:txBody>
              <a:bodyPr anchor="ctr"/>
              <a:lstStyle/>
              <a:p>
                <a:endParaRPr lang="en-US"/>
              </a:p>
            </p:txBody>
          </p:sp>
          <p:sp>
            <p:nvSpPr>
              <p:cNvPr id="480" name="Freeform: Shape 479">
                <a:extLst>
                  <a:ext uri="{FF2B5EF4-FFF2-40B4-BE49-F238E27FC236}">
                    <a16:creationId xmlns:a16="http://schemas.microsoft.com/office/drawing/2014/main" id="{021A21AA-0637-1B5F-DAF9-A3FA66F5B69E}"/>
                  </a:ext>
                </a:extLst>
              </p:cNvPr>
              <p:cNvSpPr/>
              <p:nvPr/>
            </p:nvSpPr>
            <p:spPr>
              <a:xfrm>
                <a:off x="10805015"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84" y="4621"/>
                      <a:pt x="16863" y="0"/>
                      <a:pt x="11159" y="0"/>
                    </a:cubicBezTo>
                    <a:close/>
                  </a:path>
                </a:pathLst>
              </a:custGeom>
              <a:solidFill>
                <a:srgbClr val="CCCCCC"/>
              </a:solidFill>
              <a:ln w="4624" cap="flat">
                <a:noFill/>
                <a:prstDash val="solid"/>
                <a:miter/>
              </a:ln>
            </p:spPr>
            <p:txBody>
              <a:bodyPr anchor="ctr"/>
              <a:lstStyle/>
              <a:p>
                <a:endParaRPr lang="en-US"/>
              </a:p>
            </p:txBody>
          </p:sp>
          <p:sp>
            <p:nvSpPr>
              <p:cNvPr id="481" name="Freeform: Shape 480">
                <a:extLst>
                  <a:ext uri="{FF2B5EF4-FFF2-40B4-BE49-F238E27FC236}">
                    <a16:creationId xmlns:a16="http://schemas.microsoft.com/office/drawing/2014/main" id="{1ADA2FAC-8654-F2D8-1F28-78200CB22C90}"/>
                  </a:ext>
                </a:extLst>
              </p:cNvPr>
              <p:cNvSpPr/>
              <p:nvPr/>
            </p:nvSpPr>
            <p:spPr>
              <a:xfrm>
                <a:off x="11032262"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6" y="0"/>
                      <a:pt x="0" y="4621"/>
                      <a:pt x="0" y="10325"/>
                    </a:cubicBezTo>
                    <a:cubicBezTo>
                      <a:pt x="0" y="16025"/>
                      <a:pt x="4621" y="20650"/>
                      <a:pt x="10325" y="20650"/>
                    </a:cubicBezTo>
                    <a:lnTo>
                      <a:pt x="11159" y="20650"/>
                    </a:lnTo>
                    <a:cubicBezTo>
                      <a:pt x="16858" y="20650"/>
                      <a:pt x="21484" y="16030"/>
                      <a:pt x="21484" y="10325"/>
                    </a:cubicBezTo>
                    <a:cubicBezTo>
                      <a:pt x="21484" y="4621"/>
                      <a:pt x="16863" y="0"/>
                      <a:pt x="11159" y="0"/>
                    </a:cubicBezTo>
                    <a:close/>
                  </a:path>
                </a:pathLst>
              </a:custGeom>
              <a:solidFill>
                <a:srgbClr val="CCCCCC"/>
              </a:solidFill>
              <a:ln w="4624" cap="flat">
                <a:noFill/>
                <a:prstDash val="solid"/>
                <a:miter/>
              </a:ln>
            </p:spPr>
            <p:txBody>
              <a:bodyPr anchor="ctr"/>
              <a:lstStyle/>
              <a:p>
                <a:endParaRPr lang="en-US"/>
              </a:p>
            </p:txBody>
          </p:sp>
          <p:sp>
            <p:nvSpPr>
              <p:cNvPr id="482" name="Freeform: Shape 481">
                <a:extLst>
                  <a:ext uri="{FF2B5EF4-FFF2-40B4-BE49-F238E27FC236}">
                    <a16:creationId xmlns:a16="http://schemas.microsoft.com/office/drawing/2014/main" id="{6B547985-BC9C-FB1B-9170-08783B2F480F}"/>
                  </a:ext>
                </a:extLst>
              </p:cNvPr>
              <p:cNvSpPr/>
              <p:nvPr/>
            </p:nvSpPr>
            <p:spPr>
              <a:xfrm>
                <a:off x="11335259"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84" y="4621"/>
                      <a:pt x="16863" y="0"/>
                      <a:pt x="11159" y="0"/>
                    </a:cubicBezTo>
                    <a:close/>
                  </a:path>
                </a:pathLst>
              </a:custGeom>
              <a:solidFill>
                <a:srgbClr val="CCCCCC"/>
              </a:solidFill>
              <a:ln w="4624" cap="flat">
                <a:noFill/>
                <a:prstDash val="solid"/>
                <a:miter/>
              </a:ln>
            </p:spPr>
            <p:txBody>
              <a:bodyPr anchor="ctr"/>
              <a:lstStyle/>
              <a:p>
                <a:endParaRPr lang="en-US"/>
              </a:p>
            </p:txBody>
          </p:sp>
          <p:sp>
            <p:nvSpPr>
              <p:cNvPr id="483" name="Freeform: Shape 482">
                <a:extLst>
                  <a:ext uri="{FF2B5EF4-FFF2-40B4-BE49-F238E27FC236}">
                    <a16:creationId xmlns:a16="http://schemas.microsoft.com/office/drawing/2014/main" id="{40EA825D-80E1-5AE3-4B65-2B6FDD8A34F1}"/>
                  </a:ext>
                </a:extLst>
              </p:cNvPr>
              <p:cNvSpPr/>
              <p:nvPr/>
            </p:nvSpPr>
            <p:spPr>
              <a:xfrm>
                <a:off x="11373138"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484" name="Freeform: Shape 483">
                <a:extLst>
                  <a:ext uri="{FF2B5EF4-FFF2-40B4-BE49-F238E27FC236}">
                    <a16:creationId xmlns:a16="http://schemas.microsoft.com/office/drawing/2014/main" id="{E03BABEF-94CA-339D-4757-08A22D207E1B}"/>
                  </a:ext>
                </a:extLst>
              </p:cNvPr>
              <p:cNvSpPr/>
              <p:nvPr/>
            </p:nvSpPr>
            <p:spPr>
              <a:xfrm>
                <a:off x="10653521"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6"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485" name="Freeform: Shape 484">
                <a:extLst>
                  <a:ext uri="{FF2B5EF4-FFF2-40B4-BE49-F238E27FC236}">
                    <a16:creationId xmlns:a16="http://schemas.microsoft.com/office/drawing/2014/main" id="{C335FFA4-3898-1D45-FE64-A9963C78FBFB}"/>
                  </a:ext>
                </a:extLst>
              </p:cNvPr>
              <p:cNvSpPr/>
              <p:nvPr/>
            </p:nvSpPr>
            <p:spPr>
              <a:xfrm>
                <a:off x="11524636"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486" name="Freeform: Shape 485">
                <a:extLst>
                  <a:ext uri="{FF2B5EF4-FFF2-40B4-BE49-F238E27FC236}">
                    <a16:creationId xmlns:a16="http://schemas.microsoft.com/office/drawing/2014/main" id="{A26E98F2-F307-28B8-8D97-9396F54A363A}"/>
                  </a:ext>
                </a:extLst>
              </p:cNvPr>
              <p:cNvSpPr/>
              <p:nvPr/>
            </p:nvSpPr>
            <p:spPr>
              <a:xfrm>
                <a:off x="10767145"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487" name="Freeform: Shape 486">
                <a:extLst>
                  <a:ext uri="{FF2B5EF4-FFF2-40B4-BE49-F238E27FC236}">
                    <a16:creationId xmlns:a16="http://schemas.microsoft.com/office/drawing/2014/main" id="{CC64A37C-ACA6-13AD-7437-09FD6F3EBE23}"/>
                  </a:ext>
                </a:extLst>
              </p:cNvPr>
              <p:cNvSpPr/>
              <p:nvPr/>
            </p:nvSpPr>
            <p:spPr>
              <a:xfrm>
                <a:off x="11108016" y="838783"/>
                <a:ext cx="21483" cy="20650"/>
              </a:xfrm>
              <a:custGeom>
                <a:avLst/>
                <a:gdLst>
                  <a:gd name="connsiteX0" fmla="*/ 10325 w 21483"/>
                  <a:gd name="connsiteY0" fmla="*/ 20650 h 20650"/>
                  <a:gd name="connsiteX1" fmla="*/ 11159 w 21483"/>
                  <a:gd name="connsiteY1" fmla="*/ 20650 h 20650"/>
                  <a:gd name="connsiteX2" fmla="*/ 21484 w 21483"/>
                  <a:gd name="connsiteY2" fmla="*/ 10325 h 20650"/>
                  <a:gd name="connsiteX3" fmla="*/ 11159 w 21483"/>
                  <a:gd name="connsiteY3" fmla="*/ 0 h 20650"/>
                  <a:gd name="connsiteX4" fmla="*/ 10325 w 21483"/>
                  <a:gd name="connsiteY4" fmla="*/ 0 h 20650"/>
                  <a:gd name="connsiteX5" fmla="*/ 0 w 21483"/>
                  <a:gd name="connsiteY5" fmla="*/ 10325 h 20650"/>
                  <a:gd name="connsiteX6" fmla="*/ 10325 w 21483"/>
                  <a:gd name="connsiteY6" fmla="*/ 2065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0325" y="20650"/>
                    </a:moveTo>
                    <a:lnTo>
                      <a:pt x="11159" y="20650"/>
                    </a:lnTo>
                    <a:cubicBezTo>
                      <a:pt x="16858" y="20650"/>
                      <a:pt x="21484" y="16030"/>
                      <a:pt x="21484" y="10325"/>
                    </a:cubicBezTo>
                    <a:cubicBezTo>
                      <a:pt x="21484" y="4621"/>
                      <a:pt x="16863" y="0"/>
                      <a:pt x="11159" y="0"/>
                    </a:cubicBezTo>
                    <a:lnTo>
                      <a:pt x="10325" y="0"/>
                    </a:lnTo>
                    <a:cubicBezTo>
                      <a:pt x="4625" y="0"/>
                      <a:pt x="0" y="4621"/>
                      <a:pt x="0" y="10325"/>
                    </a:cubicBezTo>
                    <a:cubicBezTo>
                      <a:pt x="0" y="16030"/>
                      <a:pt x="4621" y="20650"/>
                      <a:pt x="10325" y="20650"/>
                    </a:cubicBezTo>
                    <a:close/>
                  </a:path>
                </a:pathLst>
              </a:custGeom>
              <a:solidFill>
                <a:srgbClr val="CCCCCC"/>
              </a:solidFill>
              <a:ln w="4624" cap="flat">
                <a:noFill/>
                <a:prstDash val="solid"/>
                <a:miter/>
              </a:ln>
            </p:spPr>
            <p:txBody>
              <a:bodyPr anchor="ctr"/>
              <a:lstStyle/>
              <a:p>
                <a:endParaRPr lang="en-US"/>
              </a:p>
            </p:txBody>
          </p:sp>
          <p:sp>
            <p:nvSpPr>
              <p:cNvPr id="488" name="Freeform: Shape 487">
                <a:extLst>
                  <a:ext uri="{FF2B5EF4-FFF2-40B4-BE49-F238E27FC236}">
                    <a16:creationId xmlns:a16="http://schemas.microsoft.com/office/drawing/2014/main" id="{7563D4DB-CD2E-6668-7707-ACE679D24C87}"/>
                  </a:ext>
                </a:extLst>
              </p:cNvPr>
              <p:cNvSpPr/>
              <p:nvPr/>
            </p:nvSpPr>
            <p:spPr>
              <a:xfrm>
                <a:off x="11070141"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6"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489" name="Freeform: Shape 488">
                <a:extLst>
                  <a:ext uri="{FF2B5EF4-FFF2-40B4-BE49-F238E27FC236}">
                    <a16:creationId xmlns:a16="http://schemas.microsoft.com/office/drawing/2014/main" id="{5653D66F-594F-2994-7176-81D1A6DD1B9F}"/>
                  </a:ext>
                </a:extLst>
              </p:cNvPr>
              <p:cNvSpPr/>
              <p:nvPr/>
            </p:nvSpPr>
            <p:spPr>
              <a:xfrm>
                <a:off x="11259514"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490" name="Freeform: Shape 489">
                <a:extLst>
                  <a:ext uri="{FF2B5EF4-FFF2-40B4-BE49-F238E27FC236}">
                    <a16:creationId xmlns:a16="http://schemas.microsoft.com/office/drawing/2014/main" id="{CD13BFC9-0FC0-0D5B-A5F1-19208718CE4B}"/>
                  </a:ext>
                </a:extLst>
              </p:cNvPr>
              <p:cNvSpPr/>
              <p:nvPr/>
            </p:nvSpPr>
            <p:spPr>
              <a:xfrm>
                <a:off x="10468551" y="838787"/>
                <a:ext cx="17078" cy="20645"/>
              </a:xfrm>
              <a:custGeom>
                <a:avLst/>
                <a:gdLst>
                  <a:gd name="connsiteX0" fmla="*/ 6755 w 17078"/>
                  <a:gd name="connsiteY0" fmla="*/ 20646 h 20645"/>
                  <a:gd name="connsiteX1" fmla="*/ 17071 w 17078"/>
                  <a:gd name="connsiteY1" fmla="*/ 9946 h 20645"/>
                  <a:gd name="connsiteX2" fmla="*/ 6510 w 17078"/>
                  <a:gd name="connsiteY2" fmla="*/ 0 h 20645"/>
                  <a:gd name="connsiteX3" fmla="*/ 5922 w 17078"/>
                  <a:gd name="connsiteY3" fmla="*/ 0 h 20645"/>
                  <a:gd name="connsiteX4" fmla="*/ 23 w 17078"/>
                  <a:gd name="connsiteY4" fmla="*/ 1871 h 20645"/>
                  <a:gd name="connsiteX5" fmla="*/ 0 w 17078"/>
                  <a:gd name="connsiteY5" fmla="*/ 1917 h 20645"/>
                  <a:gd name="connsiteX6" fmla="*/ 472 w 17078"/>
                  <a:gd name="connsiteY6" fmla="*/ 19021 h 20645"/>
                  <a:gd name="connsiteX7" fmla="*/ 500 w 17078"/>
                  <a:gd name="connsiteY7" fmla="*/ 19067 h 20645"/>
                  <a:gd name="connsiteX8" fmla="*/ 5927 w 17078"/>
                  <a:gd name="connsiteY8" fmla="*/ 20641 h 20645"/>
                  <a:gd name="connsiteX9" fmla="*/ 6755 w 17078"/>
                  <a:gd name="connsiteY9" fmla="*/ 20641 h 2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78" h="20645">
                    <a:moveTo>
                      <a:pt x="6755" y="20646"/>
                    </a:moveTo>
                    <a:cubicBezTo>
                      <a:pt x="12580" y="20646"/>
                      <a:pt x="17280" y="15821"/>
                      <a:pt x="17071" y="9946"/>
                    </a:cubicBezTo>
                    <a:cubicBezTo>
                      <a:pt x="16872" y="4352"/>
                      <a:pt x="12103" y="0"/>
                      <a:pt x="6510" y="0"/>
                    </a:cubicBezTo>
                    <a:lnTo>
                      <a:pt x="5922" y="0"/>
                    </a:lnTo>
                    <a:cubicBezTo>
                      <a:pt x="3723" y="0"/>
                      <a:pt x="1695" y="699"/>
                      <a:pt x="23" y="1871"/>
                    </a:cubicBezTo>
                    <a:cubicBezTo>
                      <a:pt x="9" y="1880"/>
                      <a:pt x="0" y="1898"/>
                      <a:pt x="0" y="1917"/>
                    </a:cubicBezTo>
                    <a:cubicBezTo>
                      <a:pt x="74" y="7640"/>
                      <a:pt x="227" y="13339"/>
                      <a:pt x="472" y="19021"/>
                    </a:cubicBezTo>
                    <a:cubicBezTo>
                      <a:pt x="472" y="19039"/>
                      <a:pt x="482" y="19058"/>
                      <a:pt x="500" y="19067"/>
                    </a:cubicBezTo>
                    <a:cubicBezTo>
                      <a:pt x="2079" y="20049"/>
                      <a:pt x="3931" y="20641"/>
                      <a:pt x="5927" y="20641"/>
                    </a:cubicBezTo>
                    <a:lnTo>
                      <a:pt x="6755" y="20641"/>
                    </a:lnTo>
                    <a:close/>
                  </a:path>
                </a:pathLst>
              </a:custGeom>
              <a:solidFill>
                <a:srgbClr val="CCCCCC"/>
              </a:solidFill>
              <a:ln w="4624" cap="flat">
                <a:noFill/>
                <a:prstDash val="solid"/>
                <a:miter/>
              </a:ln>
            </p:spPr>
            <p:txBody>
              <a:bodyPr anchor="ctr"/>
              <a:lstStyle/>
              <a:p>
                <a:endParaRPr lang="en-US"/>
              </a:p>
            </p:txBody>
          </p:sp>
          <p:sp>
            <p:nvSpPr>
              <p:cNvPr id="491" name="Freeform: Shape 490">
                <a:extLst>
                  <a:ext uri="{FF2B5EF4-FFF2-40B4-BE49-F238E27FC236}">
                    <a16:creationId xmlns:a16="http://schemas.microsoft.com/office/drawing/2014/main" id="{464AA74E-5A36-D3F4-99AD-35B3DD0EC404}"/>
                  </a:ext>
                </a:extLst>
              </p:cNvPr>
              <p:cNvSpPr/>
              <p:nvPr/>
            </p:nvSpPr>
            <p:spPr>
              <a:xfrm>
                <a:off x="10729265"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84" y="4621"/>
                      <a:pt x="16863" y="0"/>
                      <a:pt x="11159" y="0"/>
                    </a:cubicBezTo>
                    <a:close/>
                  </a:path>
                </a:pathLst>
              </a:custGeom>
              <a:solidFill>
                <a:srgbClr val="CCCCCC"/>
              </a:solidFill>
              <a:ln w="4624" cap="flat">
                <a:noFill/>
                <a:prstDash val="solid"/>
                <a:miter/>
              </a:ln>
            </p:spPr>
            <p:txBody>
              <a:bodyPr anchor="ctr"/>
              <a:lstStyle/>
              <a:p>
                <a:endParaRPr lang="en-US"/>
              </a:p>
            </p:txBody>
          </p:sp>
          <p:sp>
            <p:nvSpPr>
              <p:cNvPr id="492" name="Freeform: Shape 491">
                <a:extLst>
                  <a:ext uri="{FF2B5EF4-FFF2-40B4-BE49-F238E27FC236}">
                    <a16:creationId xmlns:a16="http://schemas.microsoft.com/office/drawing/2014/main" id="{1CE29B11-909E-DED0-3524-B7A7F60F4B9B}"/>
                  </a:ext>
                </a:extLst>
              </p:cNvPr>
              <p:cNvSpPr/>
              <p:nvPr/>
            </p:nvSpPr>
            <p:spPr>
              <a:xfrm>
                <a:off x="11221635"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84" y="4621"/>
                      <a:pt x="16863" y="0"/>
                      <a:pt x="11159" y="0"/>
                    </a:cubicBezTo>
                    <a:close/>
                  </a:path>
                </a:pathLst>
              </a:custGeom>
              <a:solidFill>
                <a:srgbClr val="CCCCCC"/>
              </a:solidFill>
              <a:ln w="4624" cap="flat">
                <a:noFill/>
                <a:prstDash val="solid"/>
                <a:miter/>
              </a:ln>
            </p:spPr>
            <p:txBody>
              <a:bodyPr anchor="ctr"/>
              <a:lstStyle/>
              <a:p>
                <a:endParaRPr lang="en-US"/>
              </a:p>
            </p:txBody>
          </p:sp>
          <p:sp>
            <p:nvSpPr>
              <p:cNvPr id="493" name="Freeform: Shape 492">
                <a:extLst>
                  <a:ext uri="{FF2B5EF4-FFF2-40B4-BE49-F238E27FC236}">
                    <a16:creationId xmlns:a16="http://schemas.microsoft.com/office/drawing/2014/main" id="{AECAC2BC-4A67-D576-9681-E8A902E9AACF}"/>
                  </a:ext>
                </a:extLst>
              </p:cNvPr>
              <p:cNvSpPr/>
              <p:nvPr/>
            </p:nvSpPr>
            <p:spPr>
              <a:xfrm>
                <a:off x="11486762"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494" name="Freeform: Shape 493">
                <a:extLst>
                  <a:ext uri="{FF2B5EF4-FFF2-40B4-BE49-F238E27FC236}">
                    <a16:creationId xmlns:a16="http://schemas.microsoft.com/office/drawing/2014/main" id="{37054CDA-9F4C-AE94-B8A9-1665B6943BB2}"/>
                  </a:ext>
                </a:extLst>
              </p:cNvPr>
              <p:cNvSpPr/>
              <p:nvPr/>
            </p:nvSpPr>
            <p:spPr>
              <a:xfrm>
                <a:off x="11297389"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6"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495" name="Freeform: Shape 494">
                <a:extLst>
                  <a:ext uri="{FF2B5EF4-FFF2-40B4-BE49-F238E27FC236}">
                    <a16:creationId xmlns:a16="http://schemas.microsoft.com/office/drawing/2014/main" id="{48B2C961-58D9-C61B-FDAC-F0E6C78E3450}"/>
                  </a:ext>
                </a:extLst>
              </p:cNvPr>
              <p:cNvSpPr/>
              <p:nvPr/>
            </p:nvSpPr>
            <p:spPr>
              <a:xfrm>
                <a:off x="10615642"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6" y="0"/>
                      <a:pt x="0" y="4621"/>
                      <a:pt x="0" y="10325"/>
                    </a:cubicBezTo>
                    <a:cubicBezTo>
                      <a:pt x="0" y="16025"/>
                      <a:pt x="4621" y="20650"/>
                      <a:pt x="10325" y="20650"/>
                    </a:cubicBezTo>
                    <a:lnTo>
                      <a:pt x="11159" y="20650"/>
                    </a:lnTo>
                    <a:cubicBezTo>
                      <a:pt x="16858" y="20650"/>
                      <a:pt x="21484" y="16030"/>
                      <a:pt x="21484" y="10325"/>
                    </a:cubicBezTo>
                    <a:cubicBezTo>
                      <a:pt x="21484" y="4621"/>
                      <a:pt x="16863" y="0"/>
                      <a:pt x="11159" y="0"/>
                    </a:cubicBezTo>
                    <a:close/>
                  </a:path>
                </a:pathLst>
              </a:custGeom>
              <a:solidFill>
                <a:srgbClr val="CCCCCC"/>
              </a:solidFill>
              <a:ln w="4624" cap="flat">
                <a:noFill/>
                <a:prstDash val="solid"/>
                <a:miter/>
              </a:ln>
            </p:spPr>
            <p:txBody>
              <a:bodyPr anchor="ctr"/>
              <a:lstStyle/>
              <a:p>
                <a:endParaRPr lang="en-US"/>
              </a:p>
            </p:txBody>
          </p:sp>
          <p:sp>
            <p:nvSpPr>
              <p:cNvPr id="496" name="Freeform: Shape 495">
                <a:extLst>
                  <a:ext uri="{FF2B5EF4-FFF2-40B4-BE49-F238E27FC236}">
                    <a16:creationId xmlns:a16="http://schemas.microsoft.com/office/drawing/2014/main" id="{67E64543-A1F2-7ACE-A9AE-70F98F20F2A8}"/>
                  </a:ext>
                </a:extLst>
              </p:cNvPr>
              <p:cNvSpPr/>
              <p:nvPr/>
            </p:nvSpPr>
            <p:spPr>
              <a:xfrm>
                <a:off x="10842894"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497" name="Freeform: Shape 496">
                <a:extLst>
                  <a:ext uri="{FF2B5EF4-FFF2-40B4-BE49-F238E27FC236}">
                    <a16:creationId xmlns:a16="http://schemas.microsoft.com/office/drawing/2014/main" id="{B5C64347-722E-BA51-31C0-AF972BB59085}"/>
                  </a:ext>
                </a:extLst>
              </p:cNvPr>
              <p:cNvSpPr/>
              <p:nvPr/>
            </p:nvSpPr>
            <p:spPr>
              <a:xfrm>
                <a:off x="10805204"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71" y="0"/>
                      <a:pt x="10969" y="0"/>
                    </a:cubicBezTo>
                    <a:close/>
                  </a:path>
                </a:pathLst>
              </a:custGeom>
              <a:solidFill>
                <a:srgbClr val="CCCCCC"/>
              </a:solidFill>
              <a:ln w="4624" cap="flat">
                <a:noFill/>
                <a:prstDash val="solid"/>
                <a:miter/>
              </a:ln>
            </p:spPr>
            <p:txBody>
              <a:bodyPr anchor="ctr"/>
              <a:lstStyle/>
              <a:p>
                <a:endParaRPr lang="en-US"/>
              </a:p>
            </p:txBody>
          </p:sp>
          <p:sp>
            <p:nvSpPr>
              <p:cNvPr id="498" name="Freeform: Shape 497">
                <a:extLst>
                  <a:ext uri="{FF2B5EF4-FFF2-40B4-BE49-F238E27FC236}">
                    <a16:creationId xmlns:a16="http://schemas.microsoft.com/office/drawing/2014/main" id="{44E77E52-73FD-9E41-01A7-8A12DFE9EF14}"/>
                  </a:ext>
                </a:extLst>
              </p:cNvPr>
              <p:cNvSpPr/>
              <p:nvPr/>
            </p:nvSpPr>
            <p:spPr>
              <a:xfrm>
                <a:off x="10767334"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499" name="Freeform: Shape 498">
                <a:extLst>
                  <a:ext uri="{FF2B5EF4-FFF2-40B4-BE49-F238E27FC236}">
                    <a16:creationId xmlns:a16="http://schemas.microsoft.com/office/drawing/2014/main" id="{B810D989-4A0B-59B4-32B0-A97D2A278DAF}"/>
                  </a:ext>
                </a:extLst>
              </p:cNvPr>
              <p:cNvSpPr/>
              <p:nvPr/>
            </p:nvSpPr>
            <p:spPr>
              <a:xfrm>
                <a:off x="11146076"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71" y="0"/>
                      <a:pt x="10969" y="0"/>
                    </a:cubicBezTo>
                    <a:close/>
                  </a:path>
                </a:pathLst>
              </a:custGeom>
              <a:solidFill>
                <a:srgbClr val="CCCCCC"/>
              </a:solidFill>
              <a:ln w="4624" cap="flat">
                <a:noFill/>
                <a:prstDash val="solid"/>
                <a:miter/>
              </a:ln>
            </p:spPr>
            <p:txBody>
              <a:bodyPr anchor="ctr"/>
              <a:lstStyle/>
              <a:p>
                <a:endParaRPr lang="en-US"/>
              </a:p>
            </p:txBody>
          </p:sp>
          <p:sp>
            <p:nvSpPr>
              <p:cNvPr id="500" name="Freeform: Shape 499">
                <a:extLst>
                  <a:ext uri="{FF2B5EF4-FFF2-40B4-BE49-F238E27FC236}">
                    <a16:creationId xmlns:a16="http://schemas.microsoft.com/office/drawing/2014/main" id="{FA4D55A9-C85B-3936-3E25-A694084CBDC3}"/>
                  </a:ext>
                </a:extLst>
              </p:cNvPr>
              <p:cNvSpPr/>
              <p:nvPr/>
            </p:nvSpPr>
            <p:spPr>
              <a:xfrm>
                <a:off x="10691585"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01" name="Freeform: Shape 500">
                <a:extLst>
                  <a:ext uri="{FF2B5EF4-FFF2-40B4-BE49-F238E27FC236}">
                    <a16:creationId xmlns:a16="http://schemas.microsoft.com/office/drawing/2014/main" id="{03BAEBCE-A1B3-9B58-3BBA-57AC7D71E8BA}"/>
                  </a:ext>
                </a:extLst>
              </p:cNvPr>
              <p:cNvSpPr/>
              <p:nvPr/>
            </p:nvSpPr>
            <p:spPr>
              <a:xfrm>
                <a:off x="10540087"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02" name="Freeform: Shape 501">
                <a:extLst>
                  <a:ext uri="{FF2B5EF4-FFF2-40B4-BE49-F238E27FC236}">
                    <a16:creationId xmlns:a16="http://schemas.microsoft.com/office/drawing/2014/main" id="{1BAD8556-D0B3-E7CB-4559-20DE14EC16D5}"/>
                  </a:ext>
                </a:extLst>
              </p:cNvPr>
              <p:cNvSpPr/>
              <p:nvPr/>
            </p:nvSpPr>
            <p:spPr>
              <a:xfrm>
                <a:off x="11411203"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03" name="Freeform: Shape 502">
                <a:extLst>
                  <a:ext uri="{FF2B5EF4-FFF2-40B4-BE49-F238E27FC236}">
                    <a16:creationId xmlns:a16="http://schemas.microsoft.com/office/drawing/2014/main" id="{250E0EC5-5C21-5004-D02B-81728ACF3036}"/>
                  </a:ext>
                </a:extLst>
              </p:cNvPr>
              <p:cNvSpPr/>
              <p:nvPr/>
            </p:nvSpPr>
            <p:spPr>
              <a:xfrm>
                <a:off x="11108206" y="868314"/>
                <a:ext cx="21104" cy="20270"/>
              </a:xfrm>
              <a:custGeom>
                <a:avLst/>
                <a:gdLst>
                  <a:gd name="connsiteX0" fmla="*/ 10135 w 21104"/>
                  <a:gd name="connsiteY0" fmla="*/ 20271 h 20270"/>
                  <a:gd name="connsiteX1" fmla="*/ 10969 w 21104"/>
                  <a:gd name="connsiteY1" fmla="*/ 20271 h 20270"/>
                  <a:gd name="connsiteX2" fmla="*/ 21104 w 21104"/>
                  <a:gd name="connsiteY2" fmla="*/ 10135 h 20270"/>
                  <a:gd name="connsiteX3" fmla="*/ 10969 w 21104"/>
                  <a:gd name="connsiteY3" fmla="*/ 0 h 20270"/>
                  <a:gd name="connsiteX4" fmla="*/ 10135 w 21104"/>
                  <a:gd name="connsiteY4" fmla="*/ 0 h 20270"/>
                  <a:gd name="connsiteX5" fmla="*/ 0 w 21104"/>
                  <a:gd name="connsiteY5" fmla="*/ 10135 h 20270"/>
                  <a:gd name="connsiteX6" fmla="*/ 10135 w 21104"/>
                  <a:gd name="connsiteY6" fmla="*/ 20271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135" y="20271"/>
                    </a:moveTo>
                    <a:lnTo>
                      <a:pt x="10969" y="20271"/>
                    </a:lnTo>
                    <a:cubicBezTo>
                      <a:pt x="16567" y="20271"/>
                      <a:pt x="21104" y="15733"/>
                      <a:pt x="21104" y="10135"/>
                    </a:cubicBezTo>
                    <a:cubicBezTo>
                      <a:pt x="21104" y="4538"/>
                      <a:pt x="16567" y="0"/>
                      <a:pt x="10969" y="0"/>
                    </a:cubicBezTo>
                    <a:lnTo>
                      <a:pt x="10135" y="0"/>
                    </a:lnTo>
                    <a:cubicBezTo>
                      <a:pt x="4538" y="0"/>
                      <a:pt x="0" y="4538"/>
                      <a:pt x="0" y="10135"/>
                    </a:cubicBezTo>
                    <a:cubicBezTo>
                      <a:pt x="0" y="15733"/>
                      <a:pt x="4533" y="20271"/>
                      <a:pt x="10135" y="20271"/>
                    </a:cubicBezTo>
                    <a:close/>
                  </a:path>
                </a:pathLst>
              </a:custGeom>
              <a:solidFill>
                <a:srgbClr val="CCCCCC"/>
              </a:solidFill>
              <a:ln w="4624" cap="flat">
                <a:noFill/>
                <a:prstDash val="solid"/>
                <a:miter/>
              </a:ln>
            </p:spPr>
            <p:txBody>
              <a:bodyPr anchor="ctr"/>
              <a:lstStyle/>
              <a:p>
                <a:endParaRPr lang="en-US"/>
              </a:p>
            </p:txBody>
          </p:sp>
          <p:sp>
            <p:nvSpPr>
              <p:cNvPr id="504" name="Freeform: Shape 503">
                <a:extLst>
                  <a:ext uri="{FF2B5EF4-FFF2-40B4-BE49-F238E27FC236}">
                    <a16:creationId xmlns:a16="http://schemas.microsoft.com/office/drawing/2014/main" id="{2F4E19FD-5037-59E5-9525-2140542C2581}"/>
                  </a:ext>
                </a:extLst>
              </p:cNvPr>
              <p:cNvSpPr/>
              <p:nvPr/>
            </p:nvSpPr>
            <p:spPr>
              <a:xfrm>
                <a:off x="11221825"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71" y="0"/>
                      <a:pt x="10969" y="0"/>
                    </a:cubicBezTo>
                    <a:close/>
                  </a:path>
                </a:pathLst>
              </a:custGeom>
              <a:solidFill>
                <a:srgbClr val="CCCCCC"/>
              </a:solidFill>
              <a:ln w="4624" cap="flat">
                <a:noFill/>
                <a:prstDash val="solid"/>
                <a:miter/>
              </a:ln>
            </p:spPr>
            <p:txBody>
              <a:bodyPr anchor="ctr"/>
              <a:lstStyle/>
              <a:p>
                <a:endParaRPr lang="en-US"/>
              </a:p>
            </p:txBody>
          </p:sp>
          <p:sp>
            <p:nvSpPr>
              <p:cNvPr id="505" name="Freeform: Shape 504">
                <a:extLst>
                  <a:ext uri="{FF2B5EF4-FFF2-40B4-BE49-F238E27FC236}">
                    <a16:creationId xmlns:a16="http://schemas.microsoft.com/office/drawing/2014/main" id="{B16AD9C0-A2D2-4342-4192-935AD466BB41}"/>
                  </a:ext>
                </a:extLst>
              </p:cNvPr>
              <p:cNvSpPr/>
              <p:nvPr/>
            </p:nvSpPr>
            <p:spPr>
              <a:xfrm>
                <a:off x="11297579"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06" name="Freeform: Shape 505">
                <a:extLst>
                  <a:ext uri="{FF2B5EF4-FFF2-40B4-BE49-F238E27FC236}">
                    <a16:creationId xmlns:a16="http://schemas.microsoft.com/office/drawing/2014/main" id="{869559C4-9D66-0C81-07D9-8B61FE3841C5}"/>
                  </a:ext>
                </a:extLst>
              </p:cNvPr>
              <p:cNvSpPr/>
              <p:nvPr/>
            </p:nvSpPr>
            <p:spPr>
              <a:xfrm>
                <a:off x="11259704"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07" name="Freeform: Shape 506">
                <a:extLst>
                  <a:ext uri="{FF2B5EF4-FFF2-40B4-BE49-F238E27FC236}">
                    <a16:creationId xmlns:a16="http://schemas.microsoft.com/office/drawing/2014/main" id="{4BC823DD-02F2-CA0F-754F-C977AEB81A54}"/>
                  </a:ext>
                </a:extLst>
              </p:cNvPr>
              <p:cNvSpPr/>
              <p:nvPr/>
            </p:nvSpPr>
            <p:spPr>
              <a:xfrm>
                <a:off x="11524826"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7" y="0"/>
                      <a:pt x="0" y="4538"/>
                      <a:pt x="0" y="10135"/>
                    </a:cubicBezTo>
                    <a:cubicBezTo>
                      <a:pt x="0" y="15733"/>
                      <a:pt x="4537"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08" name="Freeform: Shape 507">
                <a:extLst>
                  <a:ext uri="{FF2B5EF4-FFF2-40B4-BE49-F238E27FC236}">
                    <a16:creationId xmlns:a16="http://schemas.microsoft.com/office/drawing/2014/main" id="{CA830ECC-305A-3532-7128-81F493B72B19}"/>
                  </a:ext>
                </a:extLst>
              </p:cNvPr>
              <p:cNvSpPr/>
              <p:nvPr/>
            </p:nvSpPr>
            <p:spPr>
              <a:xfrm>
                <a:off x="10469672" y="868314"/>
                <a:ext cx="15772" cy="20252"/>
              </a:xfrm>
              <a:custGeom>
                <a:avLst/>
                <a:gdLst>
                  <a:gd name="connsiteX0" fmla="*/ 5644 w 15772"/>
                  <a:gd name="connsiteY0" fmla="*/ 20252 h 20252"/>
                  <a:gd name="connsiteX1" fmla="*/ 15766 w 15772"/>
                  <a:gd name="connsiteY1" fmla="*/ 9756 h 20252"/>
                  <a:gd name="connsiteX2" fmla="*/ 5403 w 15772"/>
                  <a:gd name="connsiteY2" fmla="*/ 0 h 20252"/>
                  <a:gd name="connsiteX3" fmla="*/ 4811 w 15772"/>
                  <a:gd name="connsiteY3" fmla="*/ 0 h 20252"/>
                  <a:gd name="connsiteX4" fmla="*/ 28 w 15772"/>
                  <a:gd name="connsiteY4" fmla="*/ 1250 h 20252"/>
                  <a:gd name="connsiteX5" fmla="*/ 0 w 15772"/>
                  <a:gd name="connsiteY5" fmla="*/ 1301 h 20252"/>
                  <a:gd name="connsiteX6" fmla="*/ 1459 w 15772"/>
                  <a:gd name="connsiteY6" fmla="*/ 19604 h 20252"/>
                  <a:gd name="connsiteX7" fmla="*/ 1496 w 15772"/>
                  <a:gd name="connsiteY7" fmla="*/ 19650 h 20252"/>
                  <a:gd name="connsiteX8" fmla="*/ 4811 w 15772"/>
                  <a:gd name="connsiteY8" fmla="*/ 20252 h 20252"/>
                  <a:gd name="connsiteX9" fmla="*/ 5644 w 15772"/>
                  <a:gd name="connsiteY9" fmla="*/ 20252 h 2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72" h="20252">
                    <a:moveTo>
                      <a:pt x="5644" y="20252"/>
                    </a:moveTo>
                    <a:cubicBezTo>
                      <a:pt x="11358" y="20252"/>
                      <a:pt x="15969" y="15520"/>
                      <a:pt x="15766" y="9756"/>
                    </a:cubicBezTo>
                    <a:cubicBezTo>
                      <a:pt x="15571" y="4269"/>
                      <a:pt x="10895" y="0"/>
                      <a:pt x="5403" y="0"/>
                    </a:cubicBezTo>
                    <a:lnTo>
                      <a:pt x="4811" y="0"/>
                    </a:lnTo>
                    <a:cubicBezTo>
                      <a:pt x="3070" y="0"/>
                      <a:pt x="1459" y="477"/>
                      <a:pt x="28" y="1250"/>
                    </a:cubicBezTo>
                    <a:cubicBezTo>
                      <a:pt x="9" y="1259"/>
                      <a:pt x="0" y="1278"/>
                      <a:pt x="0" y="1301"/>
                    </a:cubicBezTo>
                    <a:cubicBezTo>
                      <a:pt x="394" y="7427"/>
                      <a:pt x="866" y="13534"/>
                      <a:pt x="1459" y="19604"/>
                    </a:cubicBezTo>
                    <a:cubicBezTo>
                      <a:pt x="1459" y="19623"/>
                      <a:pt x="1472" y="19641"/>
                      <a:pt x="1496" y="19650"/>
                    </a:cubicBezTo>
                    <a:cubicBezTo>
                      <a:pt x="2537" y="20016"/>
                      <a:pt x="3644" y="20252"/>
                      <a:pt x="4811" y="20252"/>
                    </a:cubicBezTo>
                    <a:lnTo>
                      <a:pt x="5644" y="20252"/>
                    </a:lnTo>
                    <a:close/>
                  </a:path>
                </a:pathLst>
              </a:custGeom>
              <a:solidFill>
                <a:srgbClr val="CCCCCC"/>
              </a:solidFill>
              <a:ln w="4624" cap="flat">
                <a:noFill/>
                <a:prstDash val="solid"/>
                <a:miter/>
              </a:ln>
            </p:spPr>
            <p:txBody>
              <a:bodyPr anchor="ctr"/>
              <a:lstStyle/>
              <a:p>
                <a:endParaRPr lang="en-US"/>
              </a:p>
            </p:txBody>
          </p:sp>
          <p:sp>
            <p:nvSpPr>
              <p:cNvPr id="509" name="Freeform: Shape 508">
                <a:extLst>
                  <a:ext uri="{FF2B5EF4-FFF2-40B4-BE49-F238E27FC236}">
                    <a16:creationId xmlns:a16="http://schemas.microsoft.com/office/drawing/2014/main" id="{13E43CA2-A7B0-D030-E95F-C3E8A1FE397B}"/>
                  </a:ext>
                </a:extLst>
              </p:cNvPr>
              <p:cNvSpPr/>
              <p:nvPr/>
            </p:nvSpPr>
            <p:spPr>
              <a:xfrm>
                <a:off x="11070331"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10" name="Freeform: Shape 509">
                <a:extLst>
                  <a:ext uri="{FF2B5EF4-FFF2-40B4-BE49-F238E27FC236}">
                    <a16:creationId xmlns:a16="http://schemas.microsoft.com/office/drawing/2014/main" id="{E96BD434-5C86-4B23-9184-CF0D0073C7C8}"/>
                  </a:ext>
                </a:extLst>
              </p:cNvPr>
              <p:cNvSpPr/>
              <p:nvPr/>
            </p:nvSpPr>
            <p:spPr>
              <a:xfrm>
                <a:off x="10729455"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71" y="0"/>
                      <a:pt x="10969" y="0"/>
                    </a:cubicBezTo>
                    <a:close/>
                  </a:path>
                </a:pathLst>
              </a:custGeom>
              <a:solidFill>
                <a:srgbClr val="CCCCCC"/>
              </a:solidFill>
              <a:ln w="4624" cap="flat">
                <a:noFill/>
                <a:prstDash val="solid"/>
                <a:miter/>
              </a:ln>
            </p:spPr>
            <p:txBody>
              <a:bodyPr anchor="ctr"/>
              <a:lstStyle/>
              <a:p>
                <a:endParaRPr lang="en-US"/>
              </a:p>
            </p:txBody>
          </p:sp>
          <p:sp>
            <p:nvSpPr>
              <p:cNvPr id="511" name="Freeform: Shape 510">
                <a:extLst>
                  <a:ext uri="{FF2B5EF4-FFF2-40B4-BE49-F238E27FC236}">
                    <a16:creationId xmlns:a16="http://schemas.microsoft.com/office/drawing/2014/main" id="{BF459B66-74BD-9D1F-53E8-B1B96A6E1BC4}"/>
                  </a:ext>
                </a:extLst>
              </p:cNvPr>
              <p:cNvSpPr/>
              <p:nvPr/>
            </p:nvSpPr>
            <p:spPr>
              <a:xfrm>
                <a:off x="10502208"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71" y="0"/>
                      <a:pt x="10969" y="0"/>
                    </a:cubicBezTo>
                    <a:close/>
                  </a:path>
                </a:pathLst>
              </a:custGeom>
              <a:solidFill>
                <a:srgbClr val="CCCCCC"/>
              </a:solidFill>
              <a:ln w="4624" cap="flat">
                <a:noFill/>
                <a:prstDash val="solid"/>
                <a:miter/>
              </a:ln>
            </p:spPr>
            <p:txBody>
              <a:bodyPr anchor="ctr"/>
              <a:lstStyle/>
              <a:p>
                <a:endParaRPr lang="en-US"/>
              </a:p>
            </p:txBody>
          </p:sp>
          <p:sp>
            <p:nvSpPr>
              <p:cNvPr id="512" name="Freeform: Shape 511">
                <a:extLst>
                  <a:ext uri="{FF2B5EF4-FFF2-40B4-BE49-F238E27FC236}">
                    <a16:creationId xmlns:a16="http://schemas.microsoft.com/office/drawing/2014/main" id="{4F5BB188-84AD-28AA-453B-8B7BC1CC3634}"/>
                  </a:ext>
                </a:extLst>
              </p:cNvPr>
              <p:cNvSpPr/>
              <p:nvPr/>
            </p:nvSpPr>
            <p:spPr>
              <a:xfrm>
                <a:off x="11486952" y="868314"/>
                <a:ext cx="21104" cy="20270"/>
              </a:xfrm>
              <a:custGeom>
                <a:avLst/>
                <a:gdLst>
                  <a:gd name="connsiteX0" fmla="*/ 10969 w 21104"/>
                  <a:gd name="connsiteY0" fmla="*/ 0 h 20270"/>
                  <a:gd name="connsiteX1" fmla="*/ 10136 w 21104"/>
                  <a:gd name="connsiteY1" fmla="*/ 0 h 20270"/>
                  <a:gd name="connsiteX2" fmla="*/ 0 w 21104"/>
                  <a:gd name="connsiteY2" fmla="*/ 10135 h 20270"/>
                  <a:gd name="connsiteX3" fmla="*/ 10136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6" y="0"/>
                    </a:lnTo>
                    <a:cubicBezTo>
                      <a:pt x="4538" y="0"/>
                      <a:pt x="0" y="4538"/>
                      <a:pt x="0" y="10135"/>
                    </a:cubicBezTo>
                    <a:cubicBezTo>
                      <a:pt x="0" y="15733"/>
                      <a:pt x="4538" y="20271"/>
                      <a:pt x="10136"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13" name="Freeform: Shape 512">
                <a:extLst>
                  <a:ext uri="{FF2B5EF4-FFF2-40B4-BE49-F238E27FC236}">
                    <a16:creationId xmlns:a16="http://schemas.microsoft.com/office/drawing/2014/main" id="{B7E32BF5-570B-AA3C-873B-B148C11216AF}"/>
                  </a:ext>
                </a:extLst>
              </p:cNvPr>
              <p:cNvSpPr/>
              <p:nvPr/>
            </p:nvSpPr>
            <p:spPr>
              <a:xfrm>
                <a:off x="10956707"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14" name="Freeform: Shape 513">
                <a:extLst>
                  <a:ext uri="{FF2B5EF4-FFF2-40B4-BE49-F238E27FC236}">
                    <a16:creationId xmlns:a16="http://schemas.microsoft.com/office/drawing/2014/main" id="{0337634F-5EE1-3824-D2D4-CCB42F771E97}"/>
                  </a:ext>
                </a:extLst>
              </p:cNvPr>
              <p:cNvSpPr/>
              <p:nvPr/>
            </p:nvSpPr>
            <p:spPr>
              <a:xfrm>
                <a:off x="11335449"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7" y="0"/>
                      <a:pt x="0" y="4538"/>
                      <a:pt x="0" y="10135"/>
                    </a:cubicBezTo>
                    <a:cubicBezTo>
                      <a:pt x="0" y="15733"/>
                      <a:pt x="4537" y="20271"/>
                      <a:pt x="10135" y="20271"/>
                    </a:cubicBezTo>
                    <a:lnTo>
                      <a:pt x="10969" y="20271"/>
                    </a:lnTo>
                    <a:cubicBezTo>
                      <a:pt x="16567" y="20271"/>
                      <a:pt x="21104" y="15733"/>
                      <a:pt x="21104" y="10135"/>
                    </a:cubicBezTo>
                    <a:cubicBezTo>
                      <a:pt x="21104" y="4538"/>
                      <a:pt x="16571" y="0"/>
                      <a:pt x="10969" y="0"/>
                    </a:cubicBezTo>
                    <a:close/>
                  </a:path>
                </a:pathLst>
              </a:custGeom>
              <a:solidFill>
                <a:srgbClr val="CCCCCC"/>
              </a:solidFill>
              <a:ln w="4624" cap="flat">
                <a:noFill/>
                <a:prstDash val="solid"/>
                <a:miter/>
              </a:ln>
            </p:spPr>
            <p:txBody>
              <a:bodyPr anchor="ctr"/>
              <a:lstStyle/>
              <a:p>
                <a:endParaRPr lang="en-US"/>
              </a:p>
            </p:txBody>
          </p:sp>
          <p:sp>
            <p:nvSpPr>
              <p:cNvPr id="515" name="Freeform: Shape 514">
                <a:extLst>
                  <a:ext uri="{FF2B5EF4-FFF2-40B4-BE49-F238E27FC236}">
                    <a16:creationId xmlns:a16="http://schemas.microsoft.com/office/drawing/2014/main" id="{91AD1794-CC6E-C48F-B333-373EDFB29F38}"/>
                  </a:ext>
                </a:extLst>
              </p:cNvPr>
              <p:cNvSpPr/>
              <p:nvPr/>
            </p:nvSpPr>
            <p:spPr>
              <a:xfrm>
                <a:off x="10615831"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71" y="0"/>
                      <a:pt x="10969" y="0"/>
                    </a:cubicBezTo>
                    <a:close/>
                  </a:path>
                </a:pathLst>
              </a:custGeom>
              <a:solidFill>
                <a:srgbClr val="CCCCCC"/>
              </a:solidFill>
              <a:ln w="4624" cap="flat">
                <a:noFill/>
                <a:prstDash val="solid"/>
                <a:miter/>
              </a:ln>
            </p:spPr>
            <p:txBody>
              <a:bodyPr anchor="ctr"/>
              <a:lstStyle/>
              <a:p>
                <a:endParaRPr lang="en-US"/>
              </a:p>
            </p:txBody>
          </p:sp>
          <p:sp>
            <p:nvSpPr>
              <p:cNvPr id="516" name="Freeform: Shape 515">
                <a:extLst>
                  <a:ext uri="{FF2B5EF4-FFF2-40B4-BE49-F238E27FC236}">
                    <a16:creationId xmlns:a16="http://schemas.microsoft.com/office/drawing/2014/main" id="{203D7B80-C1DF-7DD3-5462-D8BFBEA5AB57}"/>
                  </a:ext>
                </a:extLst>
              </p:cNvPr>
              <p:cNvSpPr/>
              <p:nvPr/>
            </p:nvSpPr>
            <p:spPr>
              <a:xfrm>
                <a:off x="11449072" y="868314"/>
                <a:ext cx="21104" cy="20270"/>
              </a:xfrm>
              <a:custGeom>
                <a:avLst/>
                <a:gdLst>
                  <a:gd name="connsiteX0" fmla="*/ 10969 w 21104"/>
                  <a:gd name="connsiteY0" fmla="*/ 0 h 20270"/>
                  <a:gd name="connsiteX1" fmla="*/ 10136 w 21104"/>
                  <a:gd name="connsiteY1" fmla="*/ 0 h 20270"/>
                  <a:gd name="connsiteX2" fmla="*/ 0 w 21104"/>
                  <a:gd name="connsiteY2" fmla="*/ 10135 h 20270"/>
                  <a:gd name="connsiteX3" fmla="*/ 10136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6" y="0"/>
                    </a:lnTo>
                    <a:cubicBezTo>
                      <a:pt x="4538" y="0"/>
                      <a:pt x="0" y="4538"/>
                      <a:pt x="0" y="10135"/>
                    </a:cubicBezTo>
                    <a:cubicBezTo>
                      <a:pt x="0" y="15733"/>
                      <a:pt x="4538" y="20271"/>
                      <a:pt x="10136" y="20271"/>
                    </a:cubicBezTo>
                    <a:lnTo>
                      <a:pt x="10969" y="20271"/>
                    </a:lnTo>
                    <a:cubicBezTo>
                      <a:pt x="16567" y="20271"/>
                      <a:pt x="21104" y="15733"/>
                      <a:pt x="21104" y="10135"/>
                    </a:cubicBezTo>
                    <a:cubicBezTo>
                      <a:pt x="21104" y="4538"/>
                      <a:pt x="16571" y="0"/>
                      <a:pt x="10969" y="0"/>
                    </a:cubicBezTo>
                    <a:close/>
                  </a:path>
                </a:pathLst>
              </a:custGeom>
              <a:solidFill>
                <a:srgbClr val="CCCCCC"/>
              </a:solidFill>
              <a:ln w="4624" cap="flat">
                <a:noFill/>
                <a:prstDash val="solid"/>
                <a:miter/>
              </a:ln>
            </p:spPr>
            <p:txBody>
              <a:bodyPr anchor="ctr"/>
              <a:lstStyle/>
              <a:p>
                <a:endParaRPr lang="en-US"/>
              </a:p>
            </p:txBody>
          </p:sp>
          <p:sp>
            <p:nvSpPr>
              <p:cNvPr id="517" name="Freeform: Shape 516">
                <a:extLst>
                  <a:ext uri="{FF2B5EF4-FFF2-40B4-BE49-F238E27FC236}">
                    <a16:creationId xmlns:a16="http://schemas.microsoft.com/office/drawing/2014/main" id="{D6579402-A4AF-60FA-B48A-A051775ABA12}"/>
                  </a:ext>
                </a:extLst>
              </p:cNvPr>
              <p:cNvSpPr/>
              <p:nvPr/>
            </p:nvSpPr>
            <p:spPr>
              <a:xfrm>
                <a:off x="10577961"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18" name="Freeform: Shape 517">
                <a:extLst>
                  <a:ext uri="{FF2B5EF4-FFF2-40B4-BE49-F238E27FC236}">
                    <a16:creationId xmlns:a16="http://schemas.microsoft.com/office/drawing/2014/main" id="{3F821526-5114-4CE2-F840-BC6E915AD947}"/>
                  </a:ext>
                </a:extLst>
              </p:cNvPr>
              <p:cNvSpPr/>
              <p:nvPr/>
            </p:nvSpPr>
            <p:spPr>
              <a:xfrm>
                <a:off x="10653711"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19" name="Freeform: Shape 518">
                <a:extLst>
                  <a:ext uri="{FF2B5EF4-FFF2-40B4-BE49-F238E27FC236}">
                    <a16:creationId xmlns:a16="http://schemas.microsoft.com/office/drawing/2014/main" id="{093A4BCE-7B1A-A011-04F7-2387082B8E60}"/>
                  </a:ext>
                </a:extLst>
              </p:cNvPr>
              <p:cNvSpPr/>
              <p:nvPr/>
            </p:nvSpPr>
            <p:spPr>
              <a:xfrm>
                <a:off x="11373328"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7" y="0"/>
                      <a:pt x="0" y="4538"/>
                      <a:pt x="0" y="10135"/>
                    </a:cubicBezTo>
                    <a:cubicBezTo>
                      <a:pt x="0" y="15733"/>
                      <a:pt x="4537"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20" name="Freeform: Shape 519">
                <a:extLst>
                  <a:ext uri="{FF2B5EF4-FFF2-40B4-BE49-F238E27FC236}">
                    <a16:creationId xmlns:a16="http://schemas.microsoft.com/office/drawing/2014/main" id="{6FA31417-0A27-FCBA-2D2B-110D64980207}"/>
                  </a:ext>
                </a:extLst>
              </p:cNvPr>
              <p:cNvSpPr/>
              <p:nvPr/>
            </p:nvSpPr>
            <p:spPr>
              <a:xfrm>
                <a:off x="10994582"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21" name="Freeform: Shape 520">
                <a:extLst>
                  <a:ext uri="{FF2B5EF4-FFF2-40B4-BE49-F238E27FC236}">
                    <a16:creationId xmlns:a16="http://schemas.microsoft.com/office/drawing/2014/main" id="{A452C727-281A-187D-EEB5-F8A9248C922B}"/>
                  </a:ext>
                </a:extLst>
              </p:cNvPr>
              <p:cNvSpPr/>
              <p:nvPr/>
            </p:nvSpPr>
            <p:spPr>
              <a:xfrm>
                <a:off x="11032452"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71" y="0"/>
                      <a:pt x="10969" y="0"/>
                    </a:cubicBezTo>
                    <a:close/>
                  </a:path>
                </a:pathLst>
              </a:custGeom>
              <a:solidFill>
                <a:srgbClr val="CCCCCC"/>
              </a:solidFill>
              <a:ln w="4624" cap="flat">
                <a:noFill/>
                <a:prstDash val="solid"/>
                <a:miter/>
              </a:ln>
            </p:spPr>
            <p:txBody>
              <a:bodyPr anchor="ctr"/>
              <a:lstStyle/>
              <a:p>
                <a:endParaRPr lang="en-US"/>
              </a:p>
            </p:txBody>
          </p:sp>
          <p:sp>
            <p:nvSpPr>
              <p:cNvPr id="522" name="Freeform: Shape 521">
                <a:extLst>
                  <a:ext uri="{FF2B5EF4-FFF2-40B4-BE49-F238E27FC236}">
                    <a16:creationId xmlns:a16="http://schemas.microsoft.com/office/drawing/2014/main" id="{0011FC70-B76D-6973-40C6-A403D08445DD}"/>
                  </a:ext>
                </a:extLst>
              </p:cNvPr>
              <p:cNvSpPr/>
              <p:nvPr/>
            </p:nvSpPr>
            <p:spPr>
              <a:xfrm>
                <a:off x="10918828"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71" y="0"/>
                      <a:pt x="10969" y="0"/>
                    </a:cubicBezTo>
                    <a:close/>
                  </a:path>
                </a:pathLst>
              </a:custGeom>
              <a:solidFill>
                <a:srgbClr val="CCCCCC"/>
              </a:solidFill>
              <a:ln w="4624" cap="flat">
                <a:noFill/>
                <a:prstDash val="solid"/>
                <a:miter/>
              </a:ln>
            </p:spPr>
            <p:txBody>
              <a:bodyPr anchor="ctr"/>
              <a:lstStyle/>
              <a:p>
                <a:endParaRPr lang="en-US"/>
              </a:p>
            </p:txBody>
          </p:sp>
          <p:sp>
            <p:nvSpPr>
              <p:cNvPr id="523" name="Freeform: Shape 522">
                <a:extLst>
                  <a:ext uri="{FF2B5EF4-FFF2-40B4-BE49-F238E27FC236}">
                    <a16:creationId xmlns:a16="http://schemas.microsoft.com/office/drawing/2014/main" id="{82EE6EBD-D849-2CFD-C770-21F9EEAD83E9}"/>
                  </a:ext>
                </a:extLst>
              </p:cNvPr>
              <p:cNvSpPr/>
              <p:nvPr/>
            </p:nvSpPr>
            <p:spPr>
              <a:xfrm>
                <a:off x="10880958"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24" name="Freeform: Shape 523">
                <a:extLst>
                  <a:ext uri="{FF2B5EF4-FFF2-40B4-BE49-F238E27FC236}">
                    <a16:creationId xmlns:a16="http://schemas.microsoft.com/office/drawing/2014/main" id="{559AA74B-0E87-71FD-EBE3-55BAEB6DA742}"/>
                  </a:ext>
                </a:extLst>
              </p:cNvPr>
              <p:cNvSpPr/>
              <p:nvPr/>
            </p:nvSpPr>
            <p:spPr>
              <a:xfrm>
                <a:off x="11562694" y="868328"/>
                <a:ext cx="15767" cy="20256"/>
              </a:xfrm>
              <a:custGeom>
                <a:avLst/>
                <a:gdLst>
                  <a:gd name="connsiteX0" fmla="*/ 10128 w 15767"/>
                  <a:gd name="connsiteY0" fmla="*/ 5 h 20256"/>
                  <a:gd name="connsiteX1" fmla="*/ 7 w 15767"/>
                  <a:gd name="connsiteY1" fmla="*/ 10501 h 20256"/>
                  <a:gd name="connsiteX2" fmla="*/ 10369 w 15767"/>
                  <a:gd name="connsiteY2" fmla="*/ 20257 h 20256"/>
                  <a:gd name="connsiteX3" fmla="*/ 10957 w 15767"/>
                  <a:gd name="connsiteY3" fmla="*/ 20257 h 20256"/>
                  <a:gd name="connsiteX4" fmla="*/ 14272 w 15767"/>
                  <a:gd name="connsiteY4" fmla="*/ 19655 h 20256"/>
                  <a:gd name="connsiteX5" fmla="*/ 14309 w 15767"/>
                  <a:gd name="connsiteY5" fmla="*/ 19609 h 20256"/>
                  <a:gd name="connsiteX6" fmla="*/ 15767 w 15767"/>
                  <a:gd name="connsiteY6" fmla="*/ 1306 h 20256"/>
                  <a:gd name="connsiteX7" fmla="*/ 15740 w 15767"/>
                  <a:gd name="connsiteY7" fmla="*/ 1255 h 20256"/>
                  <a:gd name="connsiteX8" fmla="*/ 10957 w 15767"/>
                  <a:gd name="connsiteY8" fmla="*/ 0 h 20256"/>
                  <a:gd name="connsiteX9" fmla="*/ 10128 w 15767"/>
                  <a:gd name="connsiteY9" fmla="*/ 0 h 2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67" h="20256">
                    <a:moveTo>
                      <a:pt x="10128" y="5"/>
                    </a:moveTo>
                    <a:cubicBezTo>
                      <a:pt x="4414" y="5"/>
                      <a:pt x="-197" y="4737"/>
                      <a:pt x="7" y="10501"/>
                    </a:cubicBezTo>
                    <a:cubicBezTo>
                      <a:pt x="201" y="15988"/>
                      <a:pt x="4877" y="20257"/>
                      <a:pt x="10369" y="20257"/>
                    </a:cubicBezTo>
                    <a:lnTo>
                      <a:pt x="10957" y="20257"/>
                    </a:lnTo>
                    <a:cubicBezTo>
                      <a:pt x="12124" y="20257"/>
                      <a:pt x="13230" y="20021"/>
                      <a:pt x="14272" y="19655"/>
                    </a:cubicBezTo>
                    <a:cubicBezTo>
                      <a:pt x="14290" y="19650"/>
                      <a:pt x="14304" y="19632"/>
                      <a:pt x="14309" y="19609"/>
                    </a:cubicBezTo>
                    <a:cubicBezTo>
                      <a:pt x="14902" y="13539"/>
                      <a:pt x="15374" y="7431"/>
                      <a:pt x="15767" y="1306"/>
                    </a:cubicBezTo>
                    <a:cubicBezTo>
                      <a:pt x="15767" y="1287"/>
                      <a:pt x="15758" y="1264"/>
                      <a:pt x="15740" y="1255"/>
                    </a:cubicBezTo>
                    <a:cubicBezTo>
                      <a:pt x="14309" y="482"/>
                      <a:pt x="12698" y="0"/>
                      <a:pt x="10957" y="0"/>
                    </a:cubicBezTo>
                    <a:lnTo>
                      <a:pt x="10128" y="0"/>
                    </a:lnTo>
                    <a:close/>
                  </a:path>
                </a:pathLst>
              </a:custGeom>
              <a:solidFill>
                <a:srgbClr val="CCCCCC"/>
              </a:solidFill>
              <a:ln w="4624" cap="flat">
                <a:noFill/>
                <a:prstDash val="solid"/>
                <a:miter/>
              </a:ln>
            </p:spPr>
            <p:txBody>
              <a:bodyPr anchor="ctr"/>
              <a:lstStyle/>
              <a:p>
                <a:endParaRPr lang="en-US"/>
              </a:p>
            </p:txBody>
          </p:sp>
          <p:sp>
            <p:nvSpPr>
              <p:cNvPr id="525" name="Freeform: Shape 524">
                <a:extLst>
                  <a:ext uri="{FF2B5EF4-FFF2-40B4-BE49-F238E27FC236}">
                    <a16:creationId xmlns:a16="http://schemas.microsoft.com/office/drawing/2014/main" id="{A0029EE7-740E-C283-E8A1-4889CFA6D827}"/>
                  </a:ext>
                </a:extLst>
              </p:cNvPr>
              <p:cNvSpPr/>
              <p:nvPr/>
            </p:nvSpPr>
            <p:spPr>
              <a:xfrm>
                <a:off x="11183955"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26" name="Freeform: Shape 525">
                <a:extLst>
                  <a:ext uri="{FF2B5EF4-FFF2-40B4-BE49-F238E27FC236}">
                    <a16:creationId xmlns:a16="http://schemas.microsoft.com/office/drawing/2014/main" id="{24D2D21C-49DF-CA0A-5AE5-6610F8D98C2E}"/>
                  </a:ext>
                </a:extLst>
              </p:cNvPr>
              <p:cNvSpPr/>
              <p:nvPr/>
            </p:nvSpPr>
            <p:spPr>
              <a:xfrm>
                <a:off x="10843084"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27" name="Freeform: Shape 526">
                <a:extLst>
                  <a:ext uri="{FF2B5EF4-FFF2-40B4-BE49-F238E27FC236}">
                    <a16:creationId xmlns:a16="http://schemas.microsoft.com/office/drawing/2014/main" id="{50FE30FA-11C5-7978-9C54-64C00644E828}"/>
                  </a:ext>
                </a:extLst>
              </p:cNvPr>
              <p:cNvSpPr/>
              <p:nvPr/>
            </p:nvSpPr>
            <p:spPr>
              <a:xfrm>
                <a:off x="11562884" y="897896"/>
                <a:ext cx="12980" cy="19840"/>
              </a:xfrm>
              <a:custGeom>
                <a:avLst/>
                <a:gdLst>
                  <a:gd name="connsiteX0" fmla="*/ 9920 w 12980"/>
                  <a:gd name="connsiteY0" fmla="*/ 0 h 19840"/>
                  <a:gd name="connsiteX1" fmla="*/ 11 w 12980"/>
                  <a:gd name="connsiteY1" fmla="*/ 10399 h 19840"/>
                  <a:gd name="connsiteX2" fmla="*/ 10198 w 12980"/>
                  <a:gd name="connsiteY2" fmla="*/ 19840 h 19840"/>
                  <a:gd name="connsiteX3" fmla="*/ 10355 w 12980"/>
                  <a:gd name="connsiteY3" fmla="*/ 19840 h 19840"/>
                  <a:gd name="connsiteX4" fmla="*/ 10415 w 12980"/>
                  <a:gd name="connsiteY4" fmla="*/ 19789 h 19840"/>
                  <a:gd name="connsiteX5" fmla="*/ 12980 w 12980"/>
                  <a:gd name="connsiteY5" fmla="*/ 338 h 19840"/>
                  <a:gd name="connsiteX6" fmla="*/ 12929 w 12980"/>
                  <a:gd name="connsiteY6" fmla="*/ 269 h 19840"/>
                  <a:gd name="connsiteX7" fmla="*/ 10739 w 12980"/>
                  <a:gd name="connsiteY7" fmla="*/ 5 h 19840"/>
                  <a:gd name="connsiteX8" fmla="*/ 9920 w 12980"/>
                  <a:gd name="connsiteY8" fmla="*/ 5 h 1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0" h="19840">
                    <a:moveTo>
                      <a:pt x="9920" y="0"/>
                    </a:moveTo>
                    <a:cubicBezTo>
                      <a:pt x="4285" y="0"/>
                      <a:pt x="-257" y="4700"/>
                      <a:pt x="11" y="10399"/>
                    </a:cubicBezTo>
                    <a:cubicBezTo>
                      <a:pt x="261" y="15733"/>
                      <a:pt x="4859" y="19840"/>
                      <a:pt x="10198" y="19840"/>
                    </a:cubicBezTo>
                    <a:lnTo>
                      <a:pt x="10355" y="19840"/>
                    </a:lnTo>
                    <a:cubicBezTo>
                      <a:pt x="10387" y="19840"/>
                      <a:pt x="10411" y="19817"/>
                      <a:pt x="10415" y="19789"/>
                    </a:cubicBezTo>
                    <a:cubicBezTo>
                      <a:pt x="11397" y="13344"/>
                      <a:pt x="12226" y="6853"/>
                      <a:pt x="12980" y="338"/>
                    </a:cubicBezTo>
                    <a:cubicBezTo>
                      <a:pt x="12985" y="306"/>
                      <a:pt x="12962" y="278"/>
                      <a:pt x="12929" y="269"/>
                    </a:cubicBezTo>
                    <a:cubicBezTo>
                      <a:pt x="12226" y="107"/>
                      <a:pt x="11499" y="5"/>
                      <a:pt x="10739" y="5"/>
                    </a:cubicBezTo>
                    <a:lnTo>
                      <a:pt x="9920" y="5"/>
                    </a:lnTo>
                    <a:close/>
                  </a:path>
                </a:pathLst>
              </a:custGeom>
              <a:solidFill>
                <a:srgbClr val="CCCCCC"/>
              </a:solidFill>
              <a:ln w="4624" cap="flat">
                <a:noFill/>
                <a:prstDash val="solid"/>
                <a:miter/>
              </a:ln>
            </p:spPr>
            <p:txBody>
              <a:bodyPr anchor="ctr"/>
              <a:lstStyle/>
              <a:p>
                <a:endParaRPr lang="en-US"/>
              </a:p>
            </p:txBody>
          </p:sp>
          <p:sp>
            <p:nvSpPr>
              <p:cNvPr id="528" name="Freeform: Shape 527">
                <a:extLst>
                  <a:ext uri="{FF2B5EF4-FFF2-40B4-BE49-F238E27FC236}">
                    <a16:creationId xmlns:a16="http://schemas.microsoft.com/office/drawing/2014/main" id="{45232AE9-CF9C-957A-E763-879FCB4DC3F0}"/>
                  </a:ext>
                </a:extLst>
              </p:cNvPr>
              <p:cNvSpPr/>
              <p:nvPr/>
            </p:nvSpPr>
            <p:spPr>
              <a:xfrm>
                <a:off x="11032637"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29" name="Freeform: Shape 528">
                <a:extLst>
                  <a:ext uri="{FF2B5EF4-FFF2-40B4-BE49-F238E27FC236}">
                    <a16:creationId xmlns:a16="http://schemas.microsoft.com/office/drawing/2014/main" id="{3FB7994D-2B21-8E55-DFAD-34E455F630C6}"/>
                  </a:ext>
                </a:extLst>
              </p:cNvPr>
              <p:cNvSpPr/>
              <p:nvPr/>
            </p:nvSpPr>
            <p:spPr>
              <a:xfrm>
                <a:off x="11146261"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30" name="Freeform: Shape 529">
                <a:extLst>
                  <a:ext uri="{FF2B5EF4-FFF2-40B4-BE49-F238E27FC236}">
                    <a16:creationId xmlns:a16="http://schemas.microsoft.com/office/drawing/2014/main" id="{E0EF6C74-EE53-9208-EF73-1E7B8D4F00AC}"/>
                  </a:ext>
                </a:extLst>
              </p:cNvPr>
              <p:cNvSpPr/>
              <p:nvPr/>
            </p:nvSpPr>
            <p:spPr>
              <a:xfrm>
                <a:off x="11108391" y="897836"/>
                <a:ext cx="20733" cy="19900"/>
              </a:xfrm>
              <a:custGeom>
                <a:avLst/>
                <a:gdLst>
                  <a:gd name="connsiteX0" fmla="*/ 9950 w 20733"/>
                  <a:gd name="connsiteY0" fmla="*/ 19900 h 19900"/>
                  <a:gd name="connsiteX1" fmla="*/ 10784 w 20733"/>
                  <a:gd name="connsiteY1" fmla="*/ 19900 h 19900"/>
                  <a:gd name="connsiteX2" fmla="*/ 20734 w 20733"/>
                  <a:gd name="connsiteY2" fmla="*/ 9950 h 19900"/>
                  <a:gd name="connsiteX3" fmla="*/ 10784 w 20733"/>
                  <a:gd name="connsiteY3" fmla="*/ 0 h 19900"/>
                  <a:gd name="connsiteX4" fmla="*/ 9950 w 20733"/>
                  <a:gd name="connsiteY4" fmla="*/ 0 h 19900"/>
                  <a:gd name="connsiteX5" fmla="*/ 0 w 20733"/>
                  <a:gd name="connsiteY5" fmla="*/ 9950 h 19900"/>
                  <a:gd name="connsiteX6" fmla="*/ 9950 w 20733"/>
                  <a:gd name="connsiteY6" fmla="*/ 1990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9950" y="19900"/>
                    </a:moveTo>
                    <a:lnTo>
                      <a:pt x="10784" y="19900"/>
                    </a:lnTo>
                    <a:cubicBezTo>
                      <a:pt x="16280" y="19900"/>
                      <a:pt x="20734" y="15446"/>
                      <a:pt x="20734" y="9950"/>
                    </a:cubicBezTo>
                    <a:cubicBezTo>
                      <a:pt x="20734" y="4454"/>
                      <a:pt x="16280" y="0"/>
                      <a:pt x="10784" y="0"/>
                    </a:cubicBezTo>
                    <a:lnTo>
                      <a:pt x="9950" y="0"/>
                    </a:lnTo>
                    <a:cubicBezTo>
                      <a:pt x="4454" y="0"/>
                      <a:pt x="0" y="4454"/>
                      <a:pt x="0" y="9950"/>
                    </a:cubicBezTo>
                    <a:cubicBezTo>
                      <a:pt x="0" y="15446"/>
                      <a:pt x="4454" y="19900"/>
                      <a:pt x="9950" y="19900"/>
                    </a:cubicBezTo>
                    <a:close/>
                  </a:path>
                </a:pathLst>
              </a:custGeom>
              <a:solidFill>
                <a:srgbClr val="CCCCCC"/>
              </a:solidFill>
              <a:ln w="4624" cap="flat">
                <a:noFill/>
                <a:prstDash val="solid"/>
                <a:miter/>
              </a:ln>
            </p:spPr>
            <p:txBody>
              <a:bodyPr anchor="ctr"/>
              <a:lstStyle/>
              <a:p>
                <a:endParaRPr lang="en-US"/>
              </a:p>
            </p:txBody>
          </p:sp>
          <p:sp>
            <p:nvSpPr>
              <p:cNvPr id="531" name="Freeform: Shape 530">
                <a:extLst>
                  <a:ext uri="{FF2B5EF4-FFF2-40B4-BE49-F238E27FC236}">
                    <a16:creationId xmlns:a16="http://schemas.microsoft.com/office/drawing/2014/main" id="{487C293C-7D5C-29D2-94C2-439416149294}"/>
                  </a:ext>
                </a:extLst>
              </p:cNvPr>
              <p:cNvSpPr/>
              <p:nvPr/>
            </p:nvSpPr>
            <p:spPr>
              <a:xfrm>
                <a:off x="11259889"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32" name="Freeform: Shape 531">
                <a:extLst>
                  <a:ext uri="{FF2B5EF4-FFF2-40B4-BE49-F238E27FC236}">
                    <a16:creationId xmlns:a16="http://schemas.microsoft.com/office/drawing/2014/main" id="{1ED97A95-5FB2-22AA-F433-93A080CEE623}"/>
                  </a:ext>
                </a:extLst>
              </p:cNvPr>
              <p:cNvSpPr/>
              <p:nvPr/>
            </p:nvSpPr>
            <p:spPr>
              <a:xfrm>
                <a:off x="11184140"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33" name="Freeform: Shape 532">
                <a:extLst>
                  <a:ext uri="{FF2B5EF4-FFF2-40B4-BE49-F238E27FC236}">
                    <a16:creationId xmlns:a16="http://schemas.microsoft.com/office/drawing/2014/main" id="{B29C8E2E-A73D-9BA4-1CB7-4F8CDDE62C42}"/>
                  </a:ext>
                </a:extLst>
              </p:cNvPr>
              <p:cNvSpPr/>
              <p:nvPr/>
            </p:nvSpPr>
            <p:spPr>
              <a:xfrm>
                <a:off x="11297764"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34" name="Freeform: Shape 533">
                <a:extLst>
                  <a:ext uri="{FF2B5EF4-FFF2-40B4-BE49-F238E27FC236}">
                    <a16:creationId xmlns:a16="http://schemas.microsoft.com/office/drawing/2014/main" id="{8A5CF3FD-C596-DED7-D318-7B10308F8239}"/>
                  </a:ext>
                </a:extLst>
              </p:cNvPr>
              <p:cNvSpPr/>
              <p:nvPr/>
            </p:nvSpPr>
            <p:spPr>
              <a:xfrm>
                <a:off x="10994767"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35" name="Freeform: Shape 534">
                <a:extLst>
                  <a:ext uri="{FF2B5EF4-FFF2-40B4-BE49-F238E27FC236}">
                    <a16:creationId xmlns:a16="http://schemas.microsoft.com/office/drawing/2014/main" id="{CC9D3343-7A1D-0968-BEEB-5A8DF6B28114}"/>
                  </a:ext>
                </a:extLst>
              </p:cNvPr>
              <p:cNvSpPr/>
              <p:nvPr/>
            </p:nvSpPr>
            <p:spPr>
              <a:xfrm>
                <a:off x="10956893"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36" name="Freeform: Shape 535">
                <a:extLst>
                  <a:ext uri="{FF2B5EF4-FFF2-40B4-BE49-F238E27FC236}">
                    <a16:creationId xmlns:a16="http://schemas.microsoft.com/office/drawing/2014/main" id="{F06B858D-8A97-150C-5F3E-6D3FB7EBE9EF}"/>
                  </a:ext>
                </a:extLst>
              </p:cNvPr>
              <p:cNvSpPr/>
              <p:nvPr/>
            </p:nvSpPr>
            <p:spPr>
              <a:xfrm>
                <a:off x="11487137"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37" name="Freeform: Shape 536">
                <a:extLst>
                  <a:ext uri="{FF2B5EF4-FFF2-40B4-BE49-F238E27FC236}">
                    <a16:creationId xmlns:a16="http://schemas.microsoft.com/office/drawing/2014/main" id="{CADE457F-3673-7183-537E-3EAE9F48A4FD}"/>
                  </a:ext>
                </a:extLst>
              </p:cNvPr>
              <p:cNvSpPr/>
              <p:nvPr/>
            </p:nvSpPr>
            <p:spPr>
              <a:xfrm>
                <a:off x="11070516"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38" name="Freeform: Shape 537">
                <a:extLst>
                  <a:ext uri="{FF2B5EF4-FFF2-40B4-BE49-F238E27FC236}">
                    <a16:creationId xmlns:a16="http://schemas.microsoft.com/office/drawing/2014/main" id="{C16699E7-66CF-DC67-A0B1-BAFF833142DC}"/>
                  </a:ext>
                </a:extLst>
              </p:cNvPr>
              <p:cNvSpPr/>
              <p:nvPr/>
            </p:nvSpPr>
            <p:spPr>
              <a:xfrm>
                <a:off x="11411388"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39" name="Freeform: Shape 538">
                <a:extLst>
                  <a:ext uri="{FF2B5EF4-FFF2-40B4-BE49-F238E27FC236}">
                    <a16:creationId xmlns:a16="http://schemas.microsoft.com/office/drawing/2014/main" id="{D2306B6F-936C-4B60-A534-DC46C317B19A}"/>
                  </a:ext>
                </a:extLst>
              </p:cNvPr>
              <p:cNvSpPr/>
              <p:nvPr/>
            </p:nvSpPr>
            <p:spPr>
              <a:xfrm>
                <a:off x="11222010"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40" name="Freeform: Shape 539">
                <a:extLst>
                  <a:ext uri="{FF2B5EF4-FFF2-40B4-BE49-F238E27FC236}">
                    <a16:creationId xmlns:a16="http://schemas.microsoft.com/office/drawing/2014/main" id="{E8FD2F05-04AF-CAB9-CFBE-BF92E0B07F4B}"/>
                  </a:ext>
                </a:extLst>
              </p:cNvPr>
              <p:cNvSpPr/>
              <p:nvPr/>
            </p:nvSpPr>
            <p:spPr>
              <a:xfrm>
                <a:off x="11449258"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41" name="Freeform: Shape 540">
                <a:extLst>
                  <a:ext uri="{FF2B5EF4-FFF2-40B4-BE49-F238E27FC236}">
                    <a16:creationId xmlns:a16="http://schemas.microsoft.com/office/drawing/2014/main" id="{378901DE-1159-AD66-346E-D56F7FBA0784}"/>
                  </a:ext>
                </a:extLst>
              </p:cNvPr>
              <p:cNvSpPr/>
              <p:nvPr/>
            </p:nvSpPr>
            <p:spPr>
              <a:xfrm>
                <a:off x="10578147"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42" name="Freeform: Shape 541">
                <a:extLst>
                  <a:ext uri="{FF2B5EF4-FFF2-40B4-BE49-F238E27FC236}">
                    <a16:creationId xmlns:a16="http://schemas.microsoft.com/office/drawing/2014/main" id="{E5223B93-BAC0-F87C-518B-4AA03B7F264C}"/>
                  </a:ext>
                </a:extLst>
              </p:cNvPr>
              <p:cNvSpPr/>
              <p:nvPr/>
            </p:nvSpPr>
            <p:spPr>
              <a:xfrm>
                <a:off x="10691770"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43" name="Freeform: Shape 542">
                <a:extLst>
                  <a:ext uri="{FF2B5EF4-FFF2-40B4-BE49-F238E27FC236}">
                    <a16:creationId xmlns:a16="http://schemas.microsoft.com/office/drawing/2014/main" id="{5DF9AC16-7B25-AB5E-D783-BF7CD5D188D1}"/>
                  </a:ext>
                </a:extLst>
              </p:cNvPr>
              <p:cNvSpPr/>
              <p:nvPr/>
            </p:nvSpPr>
            <p:spPr>
              <a:xfrm>
                <a:off x="11335634"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44" name="Freeform: Shape 543">
                <a:extLst>
                  <a:ext uri="{FF2B5EF4-FFF2-40B4-BE49-F238E27FC236}">
                    <a16:creationId xmlns:a16="http://schemas.microsoft.com/office/drawing/2014/main" id="{1D5F037D-90A5-2125-E9BE-817ED2D22602}"/>
                  </a:ext>
                </a:extLst>
              </p:cNvPr>
              <p:cNvSpPr/>
              <p:nvPr/>
            </p:nvSpPr>
            <p:spPr>
              <a:xfrm>
                <a:off x="10919013"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45" name="Freeform: Shape 544">
                <a:extLst>
                  <a:ext uri="{FF2B5EF4-FFF2-40B4-BE49-F238E27FC236}">
                    <a16:creationId xmlns:a16="http://schemas.microsoft.com/office/drawing/2014/main" id="{22CD418B-AABC-9409-C29F-D6108DDE7FC0}"/>
                  </a:ext>
                </a:extLst>
              </p:cNvPr>
              <p:cNvSpPr/>
              <p:nvPr/>
            </p:nvSpPr>
            <p:spPr>
              <a:xfrm>
                <a:off x="10540272"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46" name="Freeform: Shape 545">
                <a:extLst>
                  <a:ext uri="{FF2B5EF4-FFF2-40B4-BE49-F238E27FC236}">
                    <a16:creationId xmlns:a16="http://schemas.microsoft.com/office/drawing/2014/main" id="{24F825ED-915A-A3AE-25C0-02D5D7370D2B}"/>
                  </a:ext>
                </a:extLst>
              </p:cNvPr>
              <p:cNvSpPr/>
              <p:nvPr/>
            </p:nvSpPr>
            <p:spPr>
              <a:xfrm>
                <a:off x="11373513"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47" name="Freeform: Shape 546">
                <a:extLst>
                  <a:ext uri="{FF2B5EF4-FFF2-40B4-BE49-F238E27FC236}">
                    <a16:creationId xmlns:a16="http://schemas.microsoft.com/office/drawing/2014/main" id="{71944B5C-C021-B44E-A25A-175FD5233403}"/>
                  </a:ext>
                </a:extLst>
              </p:cNvPr>
              <p:cNvSpPr/>
              <p:nvPr/>
            </p:nvSpPr>
            <p:spPr>
              <a:xfrm>
                <a:off x="10881143"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48" name="Freeform: Shape 547">
                <a:extLst>
                  <a:ext uri="{FF2B5EF4-FFF2-40B4-BE49-F238E27FC236}">
                    <a16:creationId xmlns:a16="http://schemas.microsoft.com/office/drawing/2014/main" id="{A0823BAA-3DE3-FCE4-3CE0-5218338B208D}"/>
                  </a:ext>
                </a:extLst>
              </p:cNvPr>
              <p:cNvSpPr/>
              <p:nvPr/>
            </p:nvSpPr>
            <p:spPr>
              <a:xfrm>
                <a:off x="10616017"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49" name="Freeform: Shape 548">
                <a:extLst>
                  <a:ext uri="{FF2B5EF4-FFF2-40B4-BE49-F238E27FC236}">
                    <a16:creationId xmlns:a16="http://schemas.microsoft.com/office/drawing/2014/main" id="{3CAFE62F-9A4B-3FCB-26B3-480391BC4A9A}"/>
                  </a:ext>
                </a:extLst>
              </p:cNvPr>
              <p:cNvSpPr/>
              <p:nvPr/>
            </p:nvSpPr>
            <p:spPr>
              <a:xfrm>
                <a:off x="10653896"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50" name="Freeform: Shape 549">
                <a:extLst>
                  <a:ext uri="{FF2B5EF4-FFF2-40B4-BE49-F238E27FC236}">
                    <a16:creationId xmlns:a16="http://schemas.microsoft.com/office/drawing/2014/main" id="{CB31D51F-E4A7-2FE9-0B95-44E52F8019BA}"/>
                  </a:ext>
                </a:extLst>
              </p:cNvPr>
              <p:cNvSpPr/>
              <p:nvPr/>
            </p:nvSpPr>
            <p:spPr>
              <a:xfrm>
                <a:off x="11525011"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51" name="Freeform: Shape 550">
                <a:extLst>
                  <a:ext uri="{FF2B5EF4-FFF2-40B4-BE49-F238E27FC236}">
                    <a16:creationId xmlns:a16="http://schemas.microsoft.com/office/drawing/2014/main" id="{3B6D07A7-9AFF-4E98-579D-4D43E527E6B3}"/>
                  </a:ext>
                </a:extLst>
              </p:cNvPr>
              <p:cNvSpPr/>
              <p:nvPr/>
            </p:nvSpPr>
            <p:spPr>
              <a:xfrm>
                <a:off x="10843269"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52" name="Freeform: Shape 551">
                <a:extLst>
                  <a:ext uri="{FF2B5EF4-FFF2-40B4-BE49-F238E27FC236}">
                    <a16:creationId xmlns:a16="http://schemas.microsoft.com/office/drawing/2014/main" id="{EC63D553-75F7-C40C-ED1B-CB59A821C7B8}"/>
                  </a:ext>
                </a:extLst>
              </p:cNvPr>
              <p:cNvSpPr/>
              <p:nvPr/>
            </p:nvSpPr>
            <p:spPr>
              <a:xfrm>
                <a:off x="10805390"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53" name="Freeform: Shape 552">
                <a:extLst>
                  <a:ext uri="{FF2B5EF4-FFF2-40B4-BE49-F238E27FC236}">
                    <a16:creationId xmlns:a16="http://schemas.microsoft.com/office/drawing/2014/main" id="{4DAC316D-ED8D-02FF-6F4D-59D5236B2B4E}"/>
                  </a:ext>
                </a:extLst>
              </p:cNvPr>
              <p:cNvSpPr/>
              <p:nvPr/>
            </p:nvSpPr>
            <p:spPr>
              <a:xfrm>
                <a:off x="10729640"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54" name="Freeform: Shape 553">
                <a:extLst>
                  <a:ext uri="{FF2B5EF4-FFF2-40B4-BE49-F238E27FC236}">
                    <a16:creationId xmlns:a16="http://schemas.microsoft.com/office/drawing/2014/main" id="{1C19F316-F40C-71B4-50D6-41E8D15348D0}"/>
                  </a:ext>
                </a:extLst>
              </p:cNvPr>
              <p:cNvSpPr/>
              <p:nvPr/>
            </p:nvSpPr>
            <p:spPr>
              <a:xfrm>
                <a:off x="10502393"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55" name="Freeform: Shape 554">
                <a:extLst>
                  <a:ext uri="{FF2B5EF4-FFF2-40B4-BE49-F238E27FC236}">
                    <a16:creationId xmlns:a16="http://schemas.microsoft.com/office/drawing/2014/main" id="{BE6D2EB2-8E07-9638-642A-4BC6945613F3}"/>
                  </a:ext>
                </a:extLst>
              </p:cNvPr>
              <p:cNvSpPr/>
              <p:nvPr/>
            </p:nvSpPr>
            <p:spPr>
              <a:xfrm>
                <a:off x="10472265" y="897840"/>
                <a:ext cx="12991" cy="19835"/>
              </a:xfrm>
              <a:custGeom>
                <a:avLst/>
                <a:gdLst>
                  <a:gd name="connsiteX0" fmla="*/ 12983 w 12991"/>
                  <a:gd name="connsiteY0" fmla="*/ 9510 h 19835"/>
                  <a:gd name="connsiteX1" fmla="*/ 2982 w 12991"/>
                  <a:gd name="connsiteY1" fmla="*/ 0 h 19835"/>
                  <a:gd name="connsiteX2" fmla="*/ 2236 w 12991"/>
                  <a:gd name="connsiteY2" fmla="*/ 0 h 19835"/>
                  <a:gd name="connsiteX3" fmla="*/ 51 w 12991"/>
                  <a:gd name="connsiteY3" fmla="*/ 264 h 19835"/>
                  <a:gd name="connsiteX4" fmla="*/ 0 w 12991"/>
                  <a:gd name="connsiteY4" fmla="*/ 333 h 19835"/>
                  <a:gd name="connsiteX5" fmla="*/ 2565 w 12991"/>
                  <a:gd name="connsiteY5" fmla="*/ 19780 h 19835"/>
                  <a:gd name="connsiteX6" fmla="*/ 2630 w 12991"/>
                  <a:gd name="connsiteY6" fmla="*/ 19836 h 19835"/>
                  <a:gd name="connsiteX7" fmla="*/ 3065 w 12991"/>
                  <a:gd name="connsiteY7" fmla="*/ 19836 h 19835"/>
                  <a:gd name="connsiteX8" fmla="*/ 12983 w 12991"/>
                  <a:gd name="connsiteY8" fmla="*/ 9510 h 1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91" h="19835">
                    <a:moveTo>
                      <a:pt x="12983" y="9510"/>
                    </a:moveTo>
                    <a:cubicBezTo>
                      <a:pt x="12770" y="4181"/>
                      <a:pt x="8320" y="0"/>
                      <a:pt x="2982" y="0"/>
                    </a:cubicBezTo>
                    <a:lnTo>
                      <a:pt x="2236" y="0"/>
                    </a:lnTo>
                    <a:cubicBezTo>
                      <a:pt x="1482" y="0"/>
                      <a:pt x="755" y="102"/>
                      <a:pt x="51" y="264"/>
                    </a:cubicBezTo>
                    <a:cubicBezTo>
                      <a:pt x="19" y="273"/>
                      <a:pt x="0" y="301"/>
                      <a:pt x="0" y="333"/>
                    </a:cubicBezTo>
                    <a:cubicBezTo>
                      <a:pt x="755" y="6848"/>
                      <a:pt x="1588" y="13339"/>
                      <a:pt x="2565" y="19780"/>
                    </a:cubicBezTo>
                    <a:cubicBezTo>
                      <a:pt x="2570" y="19812"/>
                      <a:pt x="2597" y="19836"/>
                      <a:pt x="2630" y="19836"/>
                    </a:cubicBezTo>
                    <a:lnTo>
                      <a:pt x="3065" y="19836"/>
                    </a:lnTo>
                    <a:cubicBezTo>
                      <a:pt x="8686" y="19836"/>
                      <a:pt x="13210" y="15173"/>
                      <a:pt x="12983" y="9510"/>
                    </a:cubicBezTo>
                    <a:close/>
                  </a:path>
                </a:pathLst>
              </a:custGeom>
              <a:solidFill>
                <a:srgbClr val="CCCCCC"/>
              </a:solidFill>
              <a:ln w="4624" cap="flat">
                <a:noFill/>
                <a:prstDash val="solid"/>
                <a:miter/>
              </a:ln>
            </p:spPr>
            <p:txBody>
              <a:bodyPr anchor="ctr"/>
              <a:lstStyle/>
              <a:p>
                <a:endParaRPr lang="en-US"/>
              </a:p>
            </p:txBody>
          </p:sp>
          <p:sp>
            <p:nvSpPr>
              <p:cNvPr id="556" name="Freeform: Shape 555">
                <a:extLst>
                  <a:ext uri="{FF2B5EF4-FFF2-40B4-BE49-F238E27FC236}">
                    <a16:creationId xmlns:a16="http://schemas.microsoft.com/office/drawing/2014/main" id="{F9EAA18D-D609-0EC5-EEAB-00E39D0C7B12}"/>
                  </a:ext>
                </a:extLst>
              </p:cNvPr>
              <p:cNvSpPr/>
              <p:nvPr/>
            </p:nvSpPr>
            <p:spPr>
              <a:xfrm>
                <a:off x="10767520"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57" name="Freeform: Shape 556">
                <a:extLst>
                  <a:ext uri="{FF2B5EF4-FFF2-40B4-BE49-F238E27FC236}">
                    <a16:creationId xmlns:a16="http://schemas.microsoft.com/office/drawing/2014/main" id="{C08D599F-11A9-913F-8565-554E7E5C8703}"/>
                  </a:ext>
                </a:extLst>
              </p:cNvPr>
              <p:cNvSpPr/>
              <p:nvPr/>
            </p:nvSpPr>
            <p:spPr>
              <a:xfrm>
                <a:off x="10767709"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58" name="Freeform: Shape 557">
                <a:extLst>
                  <a:ext uri="{FF2B5EF4-FFF2-40B4-BE49-F238E27FC236}">
                    <a16:creationId xmlns:a16="http://schemas.microsoft.com/office/drawing/2014/main" id="{7FDA61DC-BF35-CC22-3A72-973C7FBB883D}"/>
                  </a:ext>
                </a:extLst>
              </p:cNvPr>
              <p:cNvSpPr/>
              <p:nvPr/>
            </p:nvSpPr>
            <p:spPr>
              <a:xfrm>
                <a:off x="10616206"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9" y="4371"/>
                      <a:pt x="15988" y="0"/>
                      <a:pt x="10594" y="0"/>
                    </a:cubicBezTo>
                    <a:close/>
                  </a:path>
                </a:pathLst>
              </a:custGeom>
              <a:solidFill>
                <a:srgbClr val="CCCCCC"/>
              </a:solidFill>
              <a:ln w="4624" cap="flat">
                <a:noFill/>
                <a:prstDash val="solid"/>
                <a:miter/>
              </a:ln>
            </p:spPr>
            <p:txBody>
              <a:bodyPr anchor="ctr"/>
              <a:lstStyle/>
              <a:p>
                <a:endParaRPr lang="en-US"/>
              </a:p>
            </p:txBody>
          </p:sp>
          <p:sp>
            <p:nvSpPr>
              <p:cNvPr id="559" name="Freeform: Shape 558">
                <a:extLst>
                  <a:ext uri="{FF2B5EF4-FFF2-40B4-BE49-F238E27FC236}">
                    <a16:creationId xmlns:a16="http://schemas.microsoft.com/office/drawing/2014/main" id="{252E319A-6480-9330-407E-23009D46CD26}"/>
                  </a:ext>
                </a:extLst>
              </p:cNvPr>
              <p:cNvSpPr/>
              <p:nvPr/>
            </p:nvSpPr>
            <p:spPr>
              <a:xfrm>
                <a:off x="11373703"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60" name="Freeform: Shape 559">
                <a:extLst>
                  <a:ext uri="{FF2B5EF4-FFF2-40B4-BE49-F238E27FC236}">
                    <a16:creationId xmlns:a16="http://schemas.microsoft.com/office/drawing/2014/main" id="{316C7A84-5BDF-D20E-C8A4-D4FE6C5B1B02}"/>
                  </a:ext>
                </a:extLst>
              </p:cNvPr>
              <p:cNvSpPr/>
              <p:nvPr/>
            </p:nvSpPr>
            <p:spPr>
              <a:xfrm>
                <a:off x="11108581" y="927362"/>
                <a:ext cx="20354" cy="19520"/>
              </a:xfrm>
              <a:custGeom>
                <a:avLst/>
                <a:gdLst>
                  <a:gd name="connsiteX0" fmla="*/ 9760 w 20354"/>
                  <a:gd name="connsiteY0" fmla="*/ 19521 h 19520"/>
                  <a:gd name="connsiteX1" fmla="*/ 10594 w 20354"/>
                  <a:gd name="connsiteY1" fmla="*/ 19521 h 19520"/>
                  <a:gd name="connsiteX2" fmla="*/ 20354 w 20354"/>
                  <a:gd name="connsiteY2" fmla="*/ 9760 h 19520"/>
                  <a:gd name="connsiteX3" fmla="*/ 10594 w 20354"/>
                  <a:gd name="connsiteY3" fmla="*/ 0 h 19520"/>
                  <a:gd name="connsiteX4" fmla="*/ 9760 w 20354"/>
                  <a:gd name="connsiteY4" fmla="*/ 0 h 19520"/>
                  <a:gd name="connsiteX5" fmla="*/ 0 w 20354"/>
                  <a:gd name="connsiteY5" fmla="*/ 9760 h 19520"/>
                  <a:gd name="connsiteX6" fmla="*/ 9760 w 20354"/>
                  <a:gd name="connsiteY6" fmla="*/ 19521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9760" y="19521"/>
                    </a:moveTo>
                    <a:lnTo>
                      <a:pt x="10594" y="19521"/>
                    </a:lnTo>
                    <a:cubicBezTo>
                      <a:pt x="15983" y="19521"/>
                      <a:pt x="20354" y="15150"/>
                      <a:pt x="20354" y="9760"/>
                    </a:cubicBezTo>
                    <a:cubicBezTo>
                      <a:pt x="20354" y="4371"/>
                      <a:pt x="15983" y="0"/>
                      <a:pt x="10594" y="0"/>
                    </a:cubicBezTo>
                    <a:lnTo>
                      <a:pt x="9760" y="0"/>
                    </a:lnTo>
                    <a:cubicBezTo>
                      <a:pt x="4371" y="0"/>
                      <a:pt x="0" y="4371"/>
                      <a:pt x="0" y="9760"/>
                    </a:cubicBezTo>
                    <a:cubicBezTo>
                      <a:pt x="-5" y="15155"/>
                      <a:pt x="4366" y="19521"/>
                      <a:pt x="9760" y="19521"/>
                    </a:cubicBezTo>
                    <a:close/>
                  </a:path>
                </a:pathLst>
              </a:custGeom>
              <a:solidFill>
                <a:srgbClr val="CCCCCC"/>
              </a:solidFill>
              <a:ln w="4624" cap="flat">
                <a:noFill/>
                <a:prstDash val="solid"/>
                <a:miter/>
              </a:ln>
            </p:spPr>
            <p:txBody>
              <a:bodyPr anchor="ctr"/>
              <a:lstStyle/>
              <a:p>
                <a:endParaRPr lang="en-US"/>
              </a:p>
            </p:txBody>
          </p:sp>
          <p:sp>
            <p:nvSpPr>
              <p:cNvPr id="561" name="Freeform: Shape 560">
                <a:extLst>
                  <a:ext uri="{FF2B5EF4-FFF2-40B4-BE49-F238E27FC236}">
                    <a16:creationId xmlns:a16="http://schemas.microsoft.com/office/drawing/2014/main" id="{A36051E7-4AC2-3A3D-8544-C9A96DEB5997}"/>
                  </a:ext>
                </a:extLst>
              </p:cNvPr>
              <p:cNvSpPr/>
              <p:nvPr/>
            </p:nvSpPr>
            <p:spPr>
              <a:xfrm>
                <a:off x="11487327"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62" name="Freeform: Shape 561">
                <a:extLst>
                  <a:ext uri="{FF2B5EF4-FFF2-40B4-BE49-F238E27FC236}">
                    <a16:creationId xmlns:a16="http://schemas.microsoft.com/office/drawing/2014/main" id="{3260112B-089E-D6D8-5097-E1C07CA56F14}"/>
                  </a:ext>
                </a:extLst>
              </p:cNvPr>
              <p:cNvSpPr/>
              <p:nvPr/>
            </p:nvSpPr>
            <p:spPr>
              <a:xfrm>
                <a:off x="10881333"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63" name="Freeform: Shape 562">
                <a:extLst>
                  <a:ext uri="{FF2B5EF4-FFF2-40B4-BE49-F238E27FC236}">
                    <a16:creationId xmlns:a16="http://schemas.microsoft.com/office/drawing/2014/main" id="{1ABCC4D7-37D5-5519-AB05-6357A301CA38}"/>
                  </a:ext>
                </a:extLst>
              </p:cNvPr>
              <p:cNvSpPr/>
              <p:nvPr/>
            </p:nvSpPr>
            <p:spPr>
              <a:xfrm>
                <a:off x="11563076" y="927458"/>
                <a:ext cx="8548" cy="18027"/>
              </a:xfrm>
              <a:custGeom>
                <a:avLst/>
                <a:gdLst>
                  <a:gd name="connsiteX0" fmla="*/ 0 w 8548"/>
                  <a:gd name="connsiteY0" fmla="*/ 9544 h 18027"/>
                  <a:gd name="connsiteX1" fmla="*/ 5107 w 8548"/>
                  <a:gd name="connsiteY1" fmla="*/ 18017 h 18027"/>
                  <a:gd name="connsiteX2" fmla="*/ 5227 w 8548"/>
                  <a:gd name="connsiteY2" fmla="*/ 17961 h 18027"/>
                  <a:gd name="connsiteX3" fmla="*/ 8547 w 8548"/>
                  <a:gd name="connsiteY3" fmla="*/ 94 h 18027"/>
                  <a:gd name="connsiteX4" fmla="*/ 8455 w 8548"/>
                  <a:gd name="connsiteY4" fmla="*/ 1 h 18027"/>
                  <a:gd name="connsiteX5" fmla="*/ 0 w 8548"/>
                  <a:gd name="connsiteY5" fmla="*/ 9544 h 18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8" h="18027">
                    <a:moveTo>
                      <a:pt x="0" y="9544"/>
                    </a:moveTo>
                    <a:cubicBezTo>
                      <a:pt x="0" y="13225"/>
                      <a:pt x="2079" y="16387"/>
                      <a:pt x="5107" y="18017"/>
                    </a:cubicBezTo>
                    <a:cubicBezTo>
                      <a:pt x="5153" y="18045"/>
                      <a:pt x="5214" y="18012"/>
                      <a:pt x="5227" y="17961"/>
                    </a:cubicBezTo>
                    <a:cubicBezTo>
                      <a:pt x="6440" y="12044"/>
                      <a:pt x="7529" y="6080"/>
                      <a:pt x="8547" y="94"/>
                    </a:cubicBezTo>
                    <a:cubicBezTo>
                      <a:pt x="8556" y="43"/>
                      <a:pt x="8510" y="-8"/>
                      <a:pt x="8455" y="1"/>
                    </a:cubicBezTo>
                    <a:cubicBezTo>
                      <a:pt x="3695" y="603"/>
                      <a:pt x="0" y="4622"/>
                      <a:pt x="0" y="9544"/>
                    </a:cubicBezTo>
                    <a:close/>
                  </a:path>
                </a:pathLst>
              </a:custGeom>
              <a:solidFill>
                <a:srgbClr val="CCCCCC"/>
              </a:solidFill>
              <a:ln w="4624" cap="flat">
                <a:noFill/>
                <a:prstDash val="solid"/>
                <a:miter/>
              </a:ln>
            </p:spPr>
            <p:txBody>
              <a:bodyPr anchor="ctr"/>
              <a:lstStyle/>
              <a:p>
                <a:endParaRPr lang="en-US"/>
              </a:p>
            </p:txBody>
          </p:sp>
          <p:sp>
            <p:nvSpPr>
              <p:cNvPr id="564" name="Freeform: Shape 563">
                <a:extLst>
                  <a:ext uri="{FF2B5EF4-FFF2-40B4-BE49-F238E27FC236}">
                    <a16:creationId xmlns:a16="http://schemas.microsoft.com/office/drawing/2014/main" id="{14718BCC-5DB0-E1ED-ABB3-4294AC38E9AB}"/>
                  </a:ext>
                </a:extLst>
              </p:cNvPr>
              <p:cNvSpPr/>
              <p:nvPr/>
            </p:nvSpPr>
            <p:spPr>
              <a:xfrm>
                <a:off x="11032827"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9" y="4371"/>
                      <a:pt x="15988" y="0"/>
                      <a:pt x="10594" y="0"/>
                    </a:cubicBezTo>
                    <a:close/>
                  </a:path>
                </a:pathLst>
              </a:custGeom>
              <a:solidFill>
                <a:srgbClr val="CCCCCC"/>
              </a:solidFill>
              <a:ln w="4624" cap="flat">
                <a:noFill/>
                <a:prstDash val="solid"/>
                <a:miter/>
              </a:ln>
            </p:spPr>
            <p:txBody>
              <a:bodyPr anchor="ctr"/>
              <a:lstStyle/>
              <a:p>
                <a:endParaRPr lang="en-US"/>
              </a:p>
            </p:txBody>
          </p:sp>
          <p:sp>
            <p:nvSpPr>
              <p:cNvPr id="565" name="Freeform: Shape 564">
                <a:extLst>
                  <a:ext uri="{FF2B5EF4-FFF2-40B4-BE49-F238E27FC236}">
                    <a16:creationId xmlns:a16="http://schemas.microsoft.com/office/drawing/2014/main" id="{E4E9B336-9353-4EFC-4CF8-42ED0EA4E97C}"/>
                  </a:ext>
                </a:extLst>
              </p:cNvPr>
              <p:cNvSpPr/>
              <p:nvPr/>
            </p:nvSpPr>
            <p:spPr>
              <a:xfrm>
                <a:off x="11297954"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66" name="Freeform: Shape 565">
                <a:extLst>
                  <a:ext uri="{FF2B5EF4-FFF2-40B4-BE49-F238E27FC236}">
                    <a16:creationId xmlns:a16="http://schemas.microsoft.com/office/drawing/2014/main" id="{D8D095CF-D2D0-2EF4-E962-E5840627443F}"/>
                  </a:ext>
                </a:extLst>
              </p:cNvPr>
              <p:cNvSpPr/>
              <p:nvPr/>
            </p:nvSpPr>
            <p:spPr>
              <a:xfrm>
                <a:off x="11146451"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9" y="4371"/>
                      <a:pt x="15988" y="0"/>
                      <a:pt x="10594" y="0"/>
                    </a:cubicBezTo>
                    <a:close/>
                  </a:path>
                </a:pathLst>
              </a:custGeom>
              <a:solidFill>
                <a:srgbClr val="CCCCCC"/>
              </a:solidFill>
              <a:ln w="4624" cap="flat">
                <a:noFill/>
                <a:prstDash val="solid"/>
                <a:miter/>
              </a:ln>
            </p:spPr>
            <p:txBody>
              <a:bodyPr anchor="ctr"/>
              <a:lstStyle/>
              <a:p>
                <a:endParaRPr lang="en-US"/>
              </a:p>
            </p:txBody>
          </p:sp>
          <p:sp>
            <p:nvSpPr>
              <p:cNvPr id="567" name="Freeform: Shape 566">
                <a:extLst>
                  <a:ext uri="{FF2B5EF4-FFF2-40B4-BE49-F238E27FC236}">
                    <a16:creationId xmlns:a16="http://schemas.microsoft.com/office/drawing/2014/main" id="{A368FD93-1212-F84A-8BB1-932B34E9C1CC}"/>
                  </a:ext>
                </a:extLst>
              </p:cNvPr>
              <p:cNvSpPr/>
              <p:nvPr/>
            </p:nvSpPr>
            <p:spPr>
              <a:xfrm>
                <a:off x="11411578"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68" name="Freeform: Shape 567">
                <a:extLst>
                  <a:ext uri="{FF2B5EF4-FFF2-40B4-BE49-F238E27FC236}">
                    <a16:creationId xmlns:a16="http://schemas.microsoft.com/office/drawing/2014/main" id="{A8AA0BC3-A918-953D-FD45-0232D22878E9}"/>
                  </a:ext>
                </a:extLst>
              </p:cNvPr>
              <p:cNvSpPr/>
              <p:nvPr/>
            </p:nvSpPr>
            <p:spPr>
              <a:xfrm>
                <a:off x="11070706"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69" name="Freeform: Shape 568">
                <a:extLst>
                  <a:ext uri="{FF2B5EF4-FFF2-40B4-BE49-F238E27FC236}">
                    <a16:creationId xmlns:a16="http://schemas.microsoft.com/office/drawing/2014/main" id="{3359009B-B7BC-4E12-6E15-B29BF4E9C5B4}"/>
                  </a:ext>
                </a:extLst>
              </p:cNvPr>
              <p:cNvSpPr/>
              <p:nvPr/>
            </p:nvSpPr>
            <p:spPr>
              <a:xfrm>
                <a:off x="10957082"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70" name="Freeform: Shape 569">
                <a:extLst>
                  <a:ext uri="{FF2B5EF4-FFF2-40B4-BE49-F238E27FC236}">
                    <a16:creationId xmlns:a16="http://schemas.microsoft.com/office/drawing/2014/main" id="{CBC88213-67FA-F6DE-F39A-6BBFE80E3F58}"/>
                  </a:ext>
                </a:extLst>
              </p:cNvPr>
              <p:cNvSpPr/>
              <p:nvPr/>
            </p:nvSpPr>
            <p:spPr>
              <a:xfrm>
                <a:off x="11222200"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8" y="0"/>
                      <a:pt x="10594" y="0"/>
                    </a:cubicBezTo>
                    <a:close/>
                  </a:path>
                </a:pathLst>
              </a:custGeom>
              <a:solidFill>
                <a:srgbClr val="CCCCCC"/>
              </a:solidFill>
              <a:ln w="4624" cap="flat">
                <a:noFill/>
                <a:prstDash val="solid"/>
                <a:miter/>
              </a:ln>
            </p:spPr>
            <p:txBody>
              <a:bodyPr anchor="ctr"/>
              <a:lstStyle/>
              <a:p>
                <a:endParaRPr lang="en-US"/>
              </a:p>
            </p:txBody>
          </p:sp>
          <p:sp>
            <p:nvSpPr>
              <p:cNvPr id="571" name="Freeform: Shape 570">
                <a:extLst>
                  <a:ext uri="{FF2B5EF4-FFF2-40B4-BE49-F238E27FC236}">
                    <a16:creationId xmlns:a16="http://schemas.microsoft.com/office/drawing/2014/main" id="{4F4AFAA4-E26B-8DE8-6AB6-7FD80E6D23E7}"/>
                  </a:ext>
                </a:extLst>
              </p:cNvPr>
              <p:cNvSpPr/>
              <p:nvPr/>
            </p:nvSpPr>
            <p:spPr>
              <a:xfrm>
                <a:off x="10729830"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9" y="4371"/>
                      <a:pt x="15988" y="0"/>
                      <a:pt x="10594" y="0"/>
                    </a:cubicBezTo>
                    <a:close/>
                  </a:path>
                </a:pathLst>
              </a:custGeom>
              <a:solidFill>
                <a:srgbClr val="CCCCCC"/>
              </a:solidFill>
              <a:ln w="4624" cap="flat">
                <a:noFill/>
                <a:prstDash val="solid"/>
                <a:miter/>
              </a:ln>
            </p:spPr>
            <p:txBody>
              <a:bodyPr anchor="ctr"/>
              <a:lstStyle/>
              <a:p>
                <a:endParaRPr lang="en-US"/>
              </a:p>
            </p:txBody>
          </p:sp>
          <p:sp>
            <p:nvSpPr>
              <p:cNvPr id="572" name="Freeform: Shape 571">
                <a:extLst>
                  <a:ext uri="{FF2B5EF4-FFF2-40B4-BE49-F238E27FC236}">
                    <a16:creationId xmlns:a16="http://schemas.microsoft.com/office/drawing/2014/main" id="{D52D6934-8632-C6D8-37B0-4422ABDA54F1}"/>
                  </a:ext>
                </a:extLst>
              </p:cNvPr>
              <p:cNvSpPr/>
              <p:nvPr/>
            </p:nvSpPr>
            <p:spPr>
              <a:xfrm>
                <a:off x="11525201"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73" name="Freeform: Shape 572">
                <a:extLst>
                  <a:ext uri="{FF2B5EF4-FFF2-40B4-BE49-F238E27FC236}">
                    <a16:creationId xmlns:a16="http://schemas.microsoft.com/office/drawing/2014/main" id="{3D2A87C8-D0AE-8160-6FBC-83CEFB840F8A}"/>
                  </a:ext>
                </a:extLst>
              </p:cNvPr>
              <p:cNvSpPr/>
              <p:nvPr/>
            </p:nvSpPr>
            <p:spPr>
              <a:xfrm>
                <a:off x="11449448"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9" y="4371"/>
                      <a:pt x="15988" y="0"/>
                      <a:pt x="10594" y="0"/>
                    </a:cubicBezTo>
                    <a:close/>
                  </a:path>
                </a:pathLst>
              </a:custGeom>
              <a:solidFill>
                <a:srgbClr val="CCCCCC"/>
              </a:solidFill>
              <a:ln w="4624" cap="flat">
                <a:noFill/>
                <a:prstDash val="solid"/>
                <a:miter/>
              </a:ln>
            </p:spPr>
            <p:txBody>
              <a:bodyPr anchor="ctr"/>
              <a:lstStyle/>
              <a:p>
                <a:endParaRPr lang="en-US"/>
              </a:p>
            </p:txBody>
          </p:sp>
          <p:sp>
            <p:nvSpPr>
              <p:cNvPr id="574" name="Freeform: Shape 573">
                <a:extLst>
                  <a:ext uri="{FF2B5EF4-FFF2-40B4-BE49-F238E27FC236}">
                    <a16:creationId xmlns:a16="http://schemas.microsoft.com/office/drawing/2014/main" id="{9FE6768A-83B4-ABE8-BA7A-4BE5A25CEF22}"/>
                  </a:ext>
                </a:extLst>
              </p:cNvPr>
              <p:cNvSpPr/>
              <p:nvPr/>
            </p:nvSpPr>
            <p:spPr>
              <a:xfrm>
                <a:off x="11260079"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75" name="Freeform: Shape 574">
                <a:extLst>
                  <a:ext uri="{FF2B5EF4-FFF2-40B4-BE49-F238E27FC236}">
                    <a16:creationId xmlns:a16="http://schemas.microsoft.com/office/drawing/2014/main" id="{7AB930EB-0E24-E8DC-B15E-3E258C98A7A2}"/>
                  </a:ext>
                </a:extLst>
              </p:cNvPr>
              <p:cNvSpPr/>
              <p:nvPr/>
            </p:nvSpPr>
            <p:spPr>
              <a:xfrm>
                <a:off x="10843459"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76" name="Freeform: Shape 575">
                <a:extLst>
                  <a:ext uri="{FF2B5EF4-FFF2-40B4-BE49-F238E27FC236}">
                    <a16:creationId xmlns:a16="http://schemas.microsoft.com/office/drawing/2014/main" id="{F12946C8-8318-8864-7E6E-FE0A579EBC6B}"/>
                  </a:ext>
                </a:extLst>
              </p:cNvPr>
              <p:cNvSpPr/>
              <p:nvPr/>
            </p:nvSpPr>
            <p:spPr>
              <a:xfrm>
                <a:off x="10654086"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77" name="Freeform: Shape 576">
                <a:extLst>
                  <a:ext uri="{FF2B5EF4-FFF2-40B4-BE49-F238E27FC236}">
                    <a16:creationId xmlns:a16="http://schemas.microsoft.com/office/drawing/2014/main" id="{7D8F2E0C-47BF-A677-6EAC-C7A4FC5398F2}"/>
                  </a:ext>
                </a:extLst>
              </p:cNvPr>
              <p:cNvSpPr/>
              <p:nvPr/>
            </p:nvSpPr>
            <p:spPr>
              <a:xfrm>
                <a:off x="10691960"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78" name="Freeform: Shape 577">
                <a:extLst>
                  <a:ext uri="{FF2B5EF4-FFF2-40B4-BE49-F238E27FC236}">
                    <a16:creationId xmlns:a16="http://schemas.microsoft.com/office/drawing/2014/main" id="{3D124472-E144-5B1B-A954-0C8F229B8CBE}"/>
                  </a:ext>
                </a:extLst>
              </p:cNvPr>
              <p:cNvSpPr/>
              <p:nvPr/>
            </p:nvSpPr>
            <p:spPr>
              <a:xfrm>
                <a:off x="10476518" y="927547"/>
                <a:ext cx="8548" cy="18024"/>
              </a:xfrm>
              <a:custGeom>
                <a:avLst/>
                <a:gdLst>
                  <a:gd name="connsiteX0" fmla="*/ 8548 w 8548"/>
                  <a:gd name="connsiteY0" fmla="*/ 9543 h 18024"/>
                  <a:gd name="connsiteX1" fmla="*/ 94 w 8548"/>
                  <a:gd name="connsiteY1" fmla="*/ 0 h 18024"/>
                  <a:gd name="connsiteX2" fmla="*/ 1 w 8548"/>
                  <a:gd name="connsiteY2" fmla="*/ 93 h 18024"/>
                  <a:gd name="connsiteX3" fmla="*/ 3326 w 8548"/>
                  <a:gd name="connsiteY3" fmla="*/ 17961 h 18024"/>
                  <a:gd name="connsiteX4" fmla="*/ 3446 w 8548"/>
                  <a:gd name="connsiteY4" fmla="*/ 18016 h 18024"/>
                  <a:gd name="connsiteX5" fmla="*/ 8548 w 8548"/>
                  <a:gd name="connsiteY5" fmla="*/ 9543 h 1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8" h="18024">
                    <a:moveTo>
                      <a:pt x="8548" y="9543"/>
                    </a:moveTo>
                    <a:cubicBezTo>
                      <a:pt x="8548" y="4621"/>
                      <a:pt x="4854" y="602"/>
                      <a:pt x="94" y="0"/>
                    </a:cubicBezTo>
                    <a:cubicBezTo>
                      <a:pt x="38" y="-4"/>
                      <a:pt x="-8" y="42"/>
                      <a:pt x="1" y="93"/>
                    </a:cubicBezTo>
                    <a:cubicBezTo>
                      <a:pt x="1024" y="6080"/>
                      <a:pt x="2108" y="12043"/>
                      <a:pt x="3326" y="17961"/>
                    </a:cubicBezTo>
                    <a:cubicBezTo>
                      <a:pt x="3335" y="18012"/>
                      <a:pt x="3395" y="18039"/>
                      <a:pt x="3446" y="18016"/>
                    </a:cubicBezTo>
                    <a:cubicBezTo>
                      <a:pt x="6470" y="16386"/>
                      <a:pt x="8548" y="13224"/>
                      <a:pt x="8548" y="9543"/>
                    </a:cubicBezTo>
                    <a:close/>
                  </a:path>
                </a:pathLst>
              </a:custGeom>
              <a:solidFill>
                <a:srgbClr val="CCCCCC"/>
              </a:solidFill>
              <a:ln w="4624" cap="flat">
                <a:noFill/>
                <a:prstDash val="solid"/>
                <a:miter/>
              </a:ln>
            </p:spPr>
            <p:txBody>
              <a:bodyPr anchor="ctr"/>
              <a:lstStyle/>
              <a:p>
                <a:endParaRPr lang="en-US"/>
              </a:p>
            </p:txBody>
          </p:sp>
          <p:sp>
            <p:nvSpPr>
              <p:cNvPr id="579" name="Freeform: Shape 578">
                <a:extLst>
                  <a:ext uri="{FF2B5EF4-FFF2-40B4-BE49-F238E27FC236}">
                    <a16:creationId xmlns:a16="http://schemas.microsoft.com/office/drawing/2014/main" id="{8ACFD5CD-E5A0-21C1-8B2A-7E9608C91673}"/>
                  </a:ext>
                </a:extLst>
              </p:cNvPr>
              <p:cNvSpPr/>
              <p:nvPr/>
            </p:nvSpPr>
            <p:spPr>
              <a:xfrm>
                <a:off x="11335824"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9" y="4371"/>
                      <a:pt x="15988" y="0"/>
                      <a:pt x="10594" y="0"/>
                    </a:cubicBezTo>
                    <a:close/>
                  </a:path>
                </a:pathLst>
              </a:custGeom>
              <a:solidFill>
                <a:srgbClr val="CCCCCC"/>
              </a:solidFill>
              <a:ln w="4624" cap="flat">
                <a:noFill/>
                <a:prstDash val="solid"/>
                <a:miter/>
              </a:ln>
            </p:spPr>
            <p:txBody>
              <a:bodyPr anchor="ctr"/>
              <a:lstStyle/>
              <a:p>
                <a:endParaRPr lang="en-US"/>
              </a:p>
            </p:txBody>
          </p:sp>
          <p:sp>
            <p:nvSpPr>
              <p:cNvPr id="580" name="Freeform: Shape 579">
                <a:extLst>
                  <a:ext uri="{FF2B5EF4-FFF2-40B4-BE49-F238E27FC236}">
                    <a16:creationId xmlns:a16="http://schemas.microsoft.com/office/drawing/2014/main" id="{52D2871E-4468-D88C-489E-C989503CCA94}"/>
                  </a:ext>
                </a:extLst>
              </p:cNvPr>
              <p:cNvSpPr/>
              <p:nvPr/>
            </p:nvSpPr>
            <p:spPr>
              <a:xfrm>
                <a:off x="10805579"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9" y="4371"/>
                      <a:pt x="15988" y="0"/>
                      <a:pt x="10594" y="0"/>
                    </a:cubicBezTo>
                    <a:close/>
                  </a:path>
                </a:pathLst>
              </a:custGeom>
              <a:solidFill>
                <a:srgbClr val="CCCCCC"/>
              </a:solidFill>
              <a:ln w="4624" cap="flat">
                <a:noFill/>
                <a:prstDash val="solid"/>
                <a:miter/>
              </a:ln>
            </p:spPr>
            <p:txBody>
              <a:bodyPr anchor="ctr"/>
              <a:lstStyle/>
              <a:p>
                <a:endParaRPr lang="en-US"/>
              </a:p>
            </p:txBody>
          </p:sp>
          <p:sp>
            <p:nvSpPr>
              <p:cNvPr id="581" name="Freeform: Shape 580">
                <a:extLst>
                  <a:ext uri="{FF2B5EF4-FFF2-40B4-BE49-F238E27FC236}">
                    <a16:creationId xmlns:a16="http://schemas.microsoft.com/office/drawing/2014/main" id="{2BAF1679-12E0-D18F-4151-70EC224C23CE}"/>
                  </a:ext>
                </a:extLst>
              </p:cNvPr>
              <p:cNvSpPr/>
              <p:nvPr/>
            </p:nvSpPr>
            <p:spPr>
              <a:xfrm>
                <a:off x="10540462"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82" name="Freeform: Shape 581">
                <a:extLst>
                  <a:ext uri="{FF2B5EF4-FFF2-40B4-BE49-F238E27FC236}">
                    <a16:creationId xmlns:a16="http://schemas.microsoft.com/office/drawing/2014/main" id="{F83ABED2-4B12-231F-7064-3F041FCC82D0}"/>
                  </a:ext>
                </a:extLst>
              </p:cNvPr>
              <p:cNvSpPr/>
              <p:nvPr/>
            </p:nvSpPr>
            <p:spPr>
              <a:xfrm>
                <a:off x="10919203"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9" y="4371"/>
                      <a:pt x="15988" y="0"/>
                      <a:pt x="10594" y="0"/>
                    </a:cubicBezTo>
                    <a:close/>
                  </a:path>
                </a:pathLst>
              </a:custGeom>
              <a:solidFill>
                <a:srgbClr val="CCCCCC"/>
              </a:solidFill>
              <a:ln w="4624" cap="flat">
                <a:noFill/>
                <a:prstDash val="solid"/>
                <a:miter/>
              </a:ln>
            </p:spPr>
            <p:txBody>
              <a:bodyPr anchor="ctr"/>
              <a:lstStyle/>
              <a:p>
                <a:endParaRPr lang="en-US"/>
              </a:p>
            </p:txBody>
          </p:sp>
          <p:sp>
            <p:nvSpPr>
              <p:cNvPr id="583" name="Freeform: Shape 582">
                <a:extLst>
                  <a:ext uri="{FF2B5EF4-FFF2-40B4-BE49-F238E27FC236}">
                    <a16:creationId xmlns:a16="http://schemas.microsoft.com/office/drawing/2014/main" id="{FB3A168F-8B33-E711-4B0F-F05CEFC58395}"/>
                  </a:ext>
                </a:extLst>
              </p:cNvPr>
              <p:cNvSpPr/>
              <p:nvPr/>
            </p:nvSpPr>
            <p:spPr>
              <a:xfrm>
                <a:off x="10502583"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9" y="4371"/>
                      <a:pt x="15988" y="0"/>
                      <a:pt x="10594" y="0"/>
                    </a:cubicBezTo>
                    <a:close/>
                  </a:path>
                </a:pathLst>
              </a:custGeom>
              <a:solidFill>
                <a:srgbClr val="CCCCCC"/>
              </a:solidFill>
              <a:ln w="4624" cap="flat">
                <a:noFill/>
                <a:prstDash val="solid"/>
                <a:miter/>
              </a:ln>
            </p:spPr>
            <p:txBody>
              <a:bodyPr anchor="ctr"/>
              <a:lstStyle/>
              <a:p>
                <a:endParaRPr lang="en-US"/>
              </a:p>
            </p:txBody>
          </p:sp>
          <p:sp>
            <p:nvSpPr>
              <p:cNvPr id="584" name="Freeform: Shape 583">
                <a:extLst>
                  <a:ext uri="{FF2B5EF4-FFF2-40B4-BE49-F238E27FC236}">
                    <a16:creationId xmlns:a16="http://schemas.microsoft.com/office/drawing/2014/main" id="{D27E3A77-BF14-4C12-A2CE-6121DC659559}"/>
                  </a:ext>
                </a:extLst>
              </p:cNvPr>
              <p:cNvSpPr/>
              <p:nvPr/>
            </p:nvSpPr>
            <p:spPr>
              <a:xfrm>
                <a:off x="10994957"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85" name="Freeform: Shape 584">
                <a:extLst>
                  <a:ext uri="{FF2B5EF4-FFF2-40B4-BE49-F238E27FC236}">
                    <a16:creationId xmlns:a16="http://schemas.microsoft.com/office/drawing/2014/main" id="{14D6A928-48AF-3825-99B9-325AD9273440}"/>
                  </a:ext>
                </a:extLst>
              </p:cNvPr>
              <p:cNvSpPr/>
              <p:nvPr/>
            </p:nvSpPr>
            <p:spPr>
              <a:xfrm>
                <a:off x="10578337"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86" name="Freeform: Shape 585">
                <a:extLst>
                  <a:ext uri="{FF2B5EF4-FFF2-40B4-BE49-F238E27FC236}">
                    <a16:creationId xmlns:a16="http://schemas.microsoft.com/office/drawing/2014/main" id="{CAD4868E-0A63-D39B-5E5D-4872B3CA300B}"/>
                  </a:ext>
                </a:extLst>
              </p:cNvPr>
              <p:cNvSpPr/>
              <p:nvPr/>
            </p:nvSpPr>
            <p:spPr>
              <a:xfrm>
                <a:off x="11184330"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87" name="Freeform: Shape 586">
                <a:extLst>
                  <a:ext uri="{FF2B5EF4-FFF2-40B4-BE49-F238E27FC236}">
                    <a16:creationId xmlns:a16="http://schemas.microsoft.com/office/drawing/2014/main" id="{4C845809-254B-27FE-A820-208DA8339C2F}"/>
                  </a:ext>
                </a:extLst>
              </p:cNvPr>
              <p:cNvSpPr/>
              <p:nvPr/>
            </p:nvSpPr>
            <p:spPr>
              <a:xfrm>
                <a:off x="10692146"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588" name="Freeform: Shape 587">
                <a:extLst>
                  <a:ext uri="{FF2B5EF4-FFF2-40B4-BE49-F238E27FC236}">
                    <a16:creationId xmlns:a16="http://schemas.microsoft.com/office/drawing/2014/main" id="{8707E106-C11E-03C6-793C-05BEFDCD8EB8}"/>
                  </a:ext>
                </a:extLst>
              </p:cNvPr>
              <p:cNvSpPr/>
              <p:nvPr/>
            </p:nvSpPr>
            <p:spPr>
              <a:xfrm>
                <a:off x="11336009"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589" name="Freeform: Shape 588">
                <a:extLst>
                  <a:ext uri="{FF2B5EF4-FFF2-40B4-BE49-F238E27FC236}">
                    <a16:creationId xmlns:a16="http://schemas.microsoft.com/office/drawing/2014/main" id="{2166AE24-72F3-E1DB-CB11-B5AA8B22060A}"/>
                  </a:ext>
                </a:extLst>
              </p:cNvPr>
              <p:cNvSpPr/>
              <p:nvPr/>
            </p:nvSpPr>
            <p:spPr>
              <a:xfrm>
                <a:off x="10502768"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590" name="Freeform: Shape 589">
                <a:extLst>
                  <a:ext uri="{FF2B5EF4-FFF2-40B4-BE49-F238E27FC236}">
                    <a16:creationId xmlns:a16="http://schemas.microsoft.com/office/drawing/2014/main" id="{7630B5C9-008C-1505-CDDD-8168CE516AC5}"/>
                  </a:ext>
                </a:extLst>
              </p:cNvPr>
              <p:cNvSpPr/>
              <p:nvPr/>
            </p:nvSpPr>
            <p:spPr>
              <a:xfrm>
                <a:off x="11184515"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2" y="0"/>
                      <a:pt x="10409" y="0"/>
                    </a:cubicBezTo>
                    <a:close/>
                  </a:path>
                </a:pathLst>
              </a:custGeom>
              <a:solidFill>
                <a:srgbClr val="CCCCCC"/>
              </a:solidFill>
              <a:ln w="4624" cap="flat">
                <a:noFill/>
                <a:prstDash val="solid"/>
                <a:miter/>
              </a:ln>
            </p:spPr>
            <p:txBody>
              <a:bodyPr anchor="ctr"/>
              <a:lstStyle/>
              <a:p>
                <a:endParaRPr lang="en-US"/>
              </a:p>
            </p:txBody>
          </p:sp>
          <p:sp>
            <p:nvSpPr>
              <p:cNvPr id="591" name="Freeform: Shape 590">
                <a:extLst>
                  <a:ext uri="{FF2B5EF4-FFF2-40B4-BE49-F238E27FC236}">
                    <a16:creationId xmlns:a16="http://schemas.microsoft.com/office/drawing/2014/main" id="{F8684008-260C-2925-67D1-C47A4571BBE6}"/>
                  </a:ext>
                </a:extLst>
              </p:cNvPr>
              <p:cNvSpPr/>
              <p:nvPr/>
            </p:nvSpPr>
            <p:spPr>
              <a:xfrm>
                <a:off x="11033012"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592" name="Freeform: Shape 591">
                <a:extLst>
                  <a:ext uri="{FF2B5EF4-FFF2-40B4-BE49-F238E27FC236}">
                    <a16:creationId xmlns:a16="http://schemas.microsoft.com/office/drawing/2014/main" id="{0ED90213-DE73-2425-0917-4B44972110B9}"/>
                  </a:ext>
                </a:extLst>
              </p:cNvPr>
              <p:cNvSpPr/>
              <p:nvPr/>
            </p:nvSpPr>
            <p:spPr>
              <a:xfrm>
                <a:off x="10843644"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2" y="0"/>
                      <a:pt x="10409" y="0"/>
                    </a:cubicBezTo>
                    <a:close/>
                  </a:path>
                </a:pathLst>
              </a:custGeom>
              <a:solidFill>
                <a:srgbClr val="CCCCCC"/>
              </a:solidFill>
              <a:ln w="4624" cap="flat">
                <a:noFill/>
                <a:prstDash val="solid"/>
                <a:miter/>
              </a:ln>
            </p:spPr>
            <p:txBody>
              <a:bodyPr anchor="ctr"/>
              <a:lstStyle/>
              <a:p>
                <a:endParaRPr lang="en-US"/>
              </a:p>
            </p:txBody>
          </p:sp>
          <p:sp>
            <p:nvSpPr>
              <p:cNvPr id="593" name="Freeform: Shape 592">
                <a:extLst>
                  <a:ext uri="{FF2B5EF4-FFF2-40B4-BE49-F238E27FC236}">
                    <a16:creationId xmlns:a16="http://schemas.microsoft.com/office/drawing/2014/main" id="{A839C1C0-37AA-B554-E243-E77ABC8F1CED}"/>
                  </a:ext>
                </a:extLst>
              </p:cNvPr>
              <p:cNvSpPr/>
              <p:nvPr/>
            </p:nvSpPr>
            <p:spPr>
              <a:xfrm>
                <a:off x="10995142"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594" name="Freeform: Shape 593">
                <a:extLst>
                  <a:ext uri="{FF2B5EF4-FFF2-40B4-BE49-F238E27FC236}">
                    <a16:creationId xmlns:a16="http://schemas.microsoft.com/office/drawing/2014/main" id="{94C455E7-C99E-F5D0-D7AF-D54E3150BF84}"/>
                  </a:ext>
                </a:extLst>
              </p:cNvPr>
              <p:cNvSpPr/>
              <p:nvPr/>
            </p:nvSpPr>
            <p:spPr>
              <a:xfrm>
                <a:off x="10767895"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595" name="Freeform: Shape 594">
                <a:extLst>
                  <a:ext uri="{FF2B5EF4-FFF2-40B4-BE49-F238E27FC236}">
                    <a16:creationId xmlns:a16="http://schemas.microsoft.com/office/drawing/2014/main" id="{FCC595A1-6143-7088-FFC6-138B6D294753}"/>
                  </a:ext>
                </a:extLst>
              </p:cNvPr>
              <p:cNvSpPr/>
              <p:nvPr/>
            </p:nvSpPr>
            <p:spPr>
              <a:xfrm>
                <a:off x="10654271"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2" y="0"/>
                      <a:pt x="10409" y="0"/>
                    </a:cubicBezTo>
                    <a:close/>
                  </a:path>
                </a:pathLst>
              </a:custGeom>
              <a:solidFill>
                <a:srgbClr val="CCCCCC"/>
              </a:solidFill>
              <a:ln w="4624" cap="flat">
                <a:noFill/>
                <a:prstDash val="solid"/>
                <a:miter/>
              </a:ln>
            </p:spPr>
            <p:txBody>
              <a:bodyPr anchor="ctr"/>
              <a:lstStyle/>
              <a:p>
                <a:endParaRPr lang="en-US"/>
              </a:p>
            </p:txBody>
          </p:sp>
          <p:sp>
            <p:nvSpPr>
              <p:cNvPr id="596" name="Freeform: Shape 595">
                <a:extLst>
                  <a:ext uri="{FF2B5EF4-FFF2-40B4-BE49-F238E27FC236}">
                    <a16:creationId xmlns:a16="http://schemas.microsoft.com/office/drawing/2014/main" id="{31786E31-0866-51E1-53B2-CBD0FCF7B771}"/>
                  </a:ext>
                </a:extLst>
              </p:cNvPr>
              <p:cNvSpPr/>
              <p:nvPr/>
            </p:nvSpPr>
            <p:spPr>
              <a:xfrm>
                <a:off x="11222385"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597" name="Freeform: Shape 596">
                <a:extLst>
                  <a:ext uri="{FF2B5EF4-FFF2-40B4-BE49-F238E27FC236}">
                    <a16:creationId xmlns:a16="http://schemas.microsoft.com/office/drawing/2014/main" id="{7CC1F19E-2251-9383-7F5E-663A3C33D8A9}"/>
                  </a:ext>
                </a:extLst>
              </p:cNvPr>
              <p:cNvSpPr/>
              <p:nvPr/>
            </p:nvSpPr>
            <p:spPr>
              <a:xfrm>
                <a:off x="10730015"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598" name="Freeform: Shape 597">
                <a:extLst>
                  <a:ext uri="{FF2B5EF4-FFF2-40B4-BE49-F238E27FC236}">
                    <a16:creationId xmlns:a16="http://schemas.microsoft.com/office/drawing/2014/main" id="{C8EA046D-64BB-456D-3D0A-ECC7AB89C26E}"/>
                  </a:ext>
                </a:extLst>
              </p:cNvPr>
              <p:cNvSpPr/>
              <p:nvPr/>
            </p:nvSpPr>
            <p:spPr>
              <a:xfrm>
                <a:off x="11449633"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599" name="Freeform: Shape 598">
                <a:extLst>
                  <a:ext uri="{FF2B5EF4-FFF2-40B4-BE49-F238E27FC236}">
                    <a16:creationId xmlns:a16="http://schemas.microsoft.com/office/drawing/2014/main" id="{7965F09B-0362-E586-DBB2-3E10E23B7E6C}"/>
                  </a:ext>
                </a:extLst>
              </p:cNvPr>
              <p:cNvSpPr/>
              <p:nvPr/>
            </p:nvSpPr>
            <p:spPr>
              <a:xfrm>
                <a:off x="10957268"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2" y="0"/>
                      <a:pt x="10409" y="0"/>
                    </a:cubicBezTo>
                    <a:close/>
                  </a:path>
                </a:pathLst>
              </a:custGeom>
              <a:solidFill>
                <a:srgbClr val="CCCCCC"/>
              </a:solidFill>
              <a:ln w="4624" cap="flat">
                <a:noFill/>
                <a:prstDash val="solid"/>
                <a:miter/>
              </a:ln>
            </p:spPr>
            <p:txBody>
              <a:bodyPr anchor="ctr"/>
              <a:lstStyle/>
              <a:p>
                <a:endParaRPr lang="en-US"/>
              </a:p>
            </p:txBody>
          </p:sp>
          <p:sp>
            <p:nvSpPr>
              <p:cNvPr id="600" name="Freeform: Shape 599">
                <a:extLst>
                  <a:ext uri="{FF2B5EF4-FFF2-40B4-BE49-F238E27FC236}">
                    <a16:creationId xmlns:a16="http://schemas.microsoft.com/office/drawing/2014/main" id="{214CD0E5-CFAC-CEDF-044D-BC42BE39BB85}"/>
                  </a:ext>
                </a:extLst>
              </p:cNvPr>
              <p:cNvSpPr/>
              <p:nvPr/>
            </p:nvSpPr>
            <p:spPr>
              <a:xfrm>
                <a:off x="11525387"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01" name="Freeform: Shape 600">
                <a:extLst>
                  <a:ext uri="{FF2B5EF4-FFF2-40B4-BE49-F238E27FC236}">
                    <a16:creationId xmlns:a16="http://schemas.microsoft.com/office/drawing/2014/main" id="{223B27A4-3BD6-DA07-BFEA-881C13547EF5}"/>
                  </a:ext>
                </a:extLst>
              </p:cNvPr>
              <p:cNvSpPr/>
              <p:nvPr/>
            </p:nvSpPr>
            <p:spPr>
              <a:xfrm>
                <a:off x="11260264"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2" y="0"/>
                      <a:pt x="10409" y="0"/>
                    </a:cubicBezTo>
                    <a:close/>
                  </a:path>
                </a:pathLst>
              </a:custGeom>
              <a:solidFill>
                <a:srgbClr val="CCCCCC"/>
              </a:solidFill>
              <a:ln w="4624" cap="flat">
                <a:noFill/>
                <a:prstDash val="solid"/>
                <a:miter/>
              </a:ln>
            </p:spPr>
            <p:txBody>
              <a:bodyPr anchor="ctr"/>
              <a:lstStyle/>
              <a:p>
                <a:endParaRPr lang="en-US"/>
              </a:p>
            </p:txBody>
          </p:sp>
          <p:sp>
            <p:nvSpPr>
              <p:cNvPr id="602" name="Freeform: Shape 601">
                <a:extLst>
                  <a:ext uri="{FF2B5EF4-FFF2-40B4-BE49-F238E27FC236}">
                    <a16:creationId xmlns:a16="http://schemas.microsoft.com/office/drawing/2014/main" id="{D40C36C8-C0DD-B77B-84EE-00B445F813B4}"/>
                  </a:ext>
                </a:extLst>
              </p:cNvPr>
              <p:cNvSpPr/>
              <p:nvPr/>
            </p:nvSpPr>
            <p:spPr>
              <a:xfrm>
                <a:off x="10805765"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03" name="Freeform: Shape 602">
                <a:extLst>
                  <a:ext uri="{FF2B5EF4-FFF2-40B4-BE49-F238E27FC236}">
                    <a16:creationId xmlns:a16="http://schemas.microsoft.com/office/drawing/2014/main" id="{3F166D49-DA17-0752-7009-462198DA21A9}"/>
                  </a:ext>
                </a:extLst>
              </p:cNvPr>
              <p:cNvSpPr/>
              <p:nvPr/>
            </p:nvSpPr>
            <p:spPr>
              <a:xfrm>
                <a:off x="11070891"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2" y="0"/>
                      <a:pt x="10409" y="0"/>
                    </a:cubicBezTo>
                    <a:close/>
                  </a:path>
                </a:pathLst>
              </a:custGeom>
              <a:solidFill>
                <a:srgbClr val="CCCCCC"/>
              </a:solidFill>
              <a:ln w="4624" cap="flat">
                <a:noFill/>
                <a:prstDash val="solid"/>
                <a:miter/>
              </a:ln>
            </p:spPr>
            <p:txBody>
              <a:bodyPr anchor="ctr"/>
              <a:lstStyle/>
              <a:p>
                <a:endParaRPr lang="en-US"/>
              </a:p>
            </p:txBody>
          </p:sp>
          <p:sp>
            <p:nvSpPr>
              <p:cNvPr id="604" name="Freeform: Shape 603">
                <a:extLst>
                  <a:ext uri="{FF2B5EF4-FFF2-40B4-BE49-F238E27FC236}">
                    <a16:creationId xmlns:a16="http://schemas.microsoft.com/office/drawing/2014/main" id="{8EABFDA6-5EAB-3231-82DD-D37A6AA10DF8}"/>
                  </a:ext>
                </a:extLst>
              </p:cNvPr>
              <p:cNvSpPr/>
              <p:nvPr/>
            </p:nvSpPr>
            <p:spPr>
              <a:xfrm>
                <a:off x="11108766" y="956884"/>
                <a:ext cx="19983" cy="19150"/>
              </a:xfrm>
              <a:custGeom>
                <a:avLst/>
                <a:gdLst>
                  <a:gd name="connsiteX0" fmla="*/ 9575 w 19983"/>
                  <a:gd name="connsiteY0" fmla="*/ 19150 h 19150"/>
                  <a:gd name="connsiteX1" fmla="*/ 10409 w 19983"/>
                  <a:gd name="connsiteY1" fmla="*/ 19150 h 19150"/>
                  <a:gd name="connsiteX2" fmla="*/ 19984 w 19983"/>
                  <a:gd name="connsiteY2" fmla="*/ 9575 h 19150"/>
                  <a:gd name="connsiteX3" fmla="*/ 10409 w 19983"/>
                  <a:gd name="connsiteY3" fmla="*/ 0 h 19150"/>
                  <a:gd name="connsiteX4" fmla="*/ 9575 w 19983"/>
                  <a:gd name="connsiteY4" fmla="*/ 0 h 19150"/>
                  <a:gd name="connsiteX5" fmla="*/ 0 w 19983"/>
                  <a:gd name="connsiteY5" fmla="*/ 9575 h 19150"/>
                  <a:gd name="connsiteX6" fmla="*/ 9575 w 19983"/>
                  <a:gd name="connsiteY6" fmla="*/ 1915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9575" y="19150"/>
                    </a:moveTo>
                    <a:lnTo>
                      <a:pt x="10409" y="19150"/>
                    </a:lnTo>
                    <a:cubicBezTo>
                      <a:pt x="15696" y="19150"/>
                      <a:pt x="19984" y="14863"/>
                      <a:pt x="19984" y="9575"/>
                    </a:cubicBezTo>
                    <a:cubicBezTo>
                      <a:pt x="19984" y="4287"/>
                      <a:pt x="15696" y="0"/>
                      <a:pt x="10409" y="0"/>
                    </a:cubicBezTo>
                    <a:lnTo>
                      <a:pt x="9575" y="0"/>
                    </a:lnTo>
                    <a:cubicBezTo>
                      <a:pt x="4287" y="0"/>
                      <a:pt x="0" y="4287"/>
                      <a:pt x="0" y="9575"/>
                    </a:cubicBezTo>
                    <a:cubicBezTo>
                      <a:pt x="0" y="14863"/>
                      <a:pt x="4287" y="19150"/>
                      <a:pt x="9575" y="19150"/>
                    </a:cubicBezTo>
                    <a:close/>
                  </a:path>
                </a:pathLst>
              </a:custGeom>
              <a:solidFill>
                <a:srgbClr val="CCCCCC"/>
              </a:solidFill>
              <a:ln w="4624" cap="flat">
                <a:noFill/>
                <a:prstDash val="solid"/>
                <a:miter/>
              </a:ln>
            </p:spPr>
            <p:txBody>
              <a:bodyPr anchor="ctr"/>
              <a:lstStyle/>
              <a:p>
                <a:endParaRPr lang="en-US"/>
              </a:p>
            </p:txBody>
          </p:sp>
          <p:sp>
            <p:nvSpPr>
              <p:cNvPr id="605" name="Freeform: Shape 604">
                <a:extLst>
                  <a:ext uri="{FF2B5EF4-FFF2-40B4-BE49-F238E27FC236}">
                    <a16:creationId xmlns:a16="http://schemas.microsoft.com/office/drawing/2014/main" id="{66291835-4EE1-36F7-BF13-7D46B7915C68}"/>
                  </a:ext>
                </a:extLst>
              </p:cNvPr>
              <p:cNvSpPr/>
              <p:nvPr/>
            </p:nvSpPr>
            <p:spPr>
              <a:xfrm>
                <a:off x="10540647"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2" y="0"/>
                      <a:pt x="10409" y="0"/>
                    </a:cubicBezTo>
                    <a:close/>
                  </a:path>
                </a:pathLst>
              </a:custGeom>
              <a:solidFill>
                <a:srgbClr val="CCCCCC"/>
              </a:solidFill>
              <a:ln w="4624" cap="flat">
                <a:noFill/>
                <a:prstDash val="solid"/>
                <a:miter/>
              </a:ln>
            </p:spPr>
            <p:txBody>
              <a:bodyPr anchor="ctr"/>
              <a:lstStyle/>
              <a:p>
                <a:endParaRPr lang="en-US"/>
              </a:p>
            </p:txBody>
          </p:sp>
          <p:sp>
            <p:nvSpPr>
              <p:cNvPr id="606" name="Freeform: Shape 605">
                <a:extLst>
                  <a:ext uri="{FF2B5EF4-FFF2-40B4-BE49-F238E27FC236}">
                    <a16:creationId xmlns:a16="http://schemas.microsoft.com/office/drawing/2014/main" id="{BA1974BE-E36F-8F7A-DBE3-785F3C79D907}"/>
                  </a:ext>
                </a:extLst>
              </p:cNvPr>
              <p:cNvSpPr/>
              <p:nvPr/>
            </p:nvSpPr>
            <p:spPr>
              <a:xfrm>
                <a:off x="11298139"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07" name="Freeform: Shape 606">
                <a:extLst>
                  <a:ext uri="{FF2B5EF4-FFF2-40B4-BE49-F238E27FC236}">
                    <a16:creationId xmlns:a16="http://schemas.microsoft.com/office/drawing/2014/main" id="{DE434382-0B57-2E1D-F101-1D4DDA38E341}"/>
                  </a:ext>
                </a:extLst>
              </p:cNvPr>
              <p:cNvSpPr/>
              <p:nvPr/>
            </p:nvSpPr>
            <p:spPr>
              <a:xfrm>
                <a:off x="10919388"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08" name="Freeform: Shape 607">
                <a:extLst>
                  <a:ext uri="{FF2B5EF4-FFF2-40B4-BE49-F238E27FC236}">
                    <a16:creationId xmlns:a16="http://schemas.microsoft.com/office/drawing/2014/main" id="{012E6A21-FEE0-C63D-5923-0B775D7B63F0}"/>
                  </a:ext>
                </a:extLst>
              </p:cNvPr>
              <p:cNvSpPr/>
              <p:nvPr/>
            </p:nvSpPr>
            <p:spPr>
              <a:xfrm>
                <a:off x="11487512"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2" y="0"/>
                      <a:pt x="10409" y="0"/>
                    </a:cubicBezTo>
                    <a:close/>
                  </a:path>
                </a:pathLst>
              </a:custGeom>
              <a:solidFill>
                <a:srgbClr val="CCCCCC"/>
              </a:solidFill>
              <a:ln w="4624" cap="flat">
                <a:noFill/>
                <a:prstDash val="solid"/>
                <a:miter/>
              </a:ln>
            </p:spPr>
            <p:txBody>
              <a:bodyPr anchor="ctr"/>
              <a:lstStyle/>
              <a:p>
                <a:endParaRPr lang="en-US"/>
              </a:p>
            </p:txBody>
          </p:sp>
          <p:sp>
            <p:nvSpPr>
              <p:cNvPr id="609" name="Freeform: Shape 608">
                <a:extLst>
                  <a:ext uri="{FF2B5EF4-FFF2-40B4-BE49-F238E27FC236}">
                    <a16:creationId xmlns:a16="http://schemas.microsoft.com/office/drawing/2014/main" id="{DD035A56-F83B-C39E-6418-B5CC4DAE9757}"/>
                  </a:ext>
                </a:extLst>
              </p:cNvPr>
              <p:cNvSpPr/>
              <p:nvPr/>
            </p:nvSpPr>
            <p:spPr>
              <a:xfrm>
                <a:off x="11146636"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10" name="Freeform: Shape 609">
                <a:extLst>
                  <a:ext uri="{FF2B5EF4-FFF2-40B4-BE49-F238E27FC236}">
                    <a16:creationId xmlns:a16="http://schemas.microsoft.com/office/drawing/2014/main" id="{F57254B3-F94B-5054-C9C3-6BC43682836D}"/>
                  </a:ext>
                </a:extLst>
              </p:cNvPr>
              <p:cNvSpPr/>
              <p:nvPr/>
            </p:nvSpPr>
            <p:spPr>
              <a:xfrm>
                <a:off x="10616392"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11" name="Freeform: Shape 610">
                <a:extLst>
                  <a:ext uri="{FF2B5EF4-FFF2-40B4-BE49-F238E27FC236}">
                    <a16:creationId xmlns:a16="http://schemas.microsoft.com/office/drawing/2014/main" id="{BBDA3AFF-8CEC-7708-8830-FB3C29B4D81C}"/>
                  </a:ext>
                </a:extLst>
              </p:cNvPr>
              <p:cNvSpPr/>
              <p:nvPr/>
            </p:nvSpPr>
            <p:spPr>
              <a:xfrm>
                <a:off x="11411763"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12" name="Freeform: Shape 611">
                <a:extLst>
                  <a:ext uri="{FF2B5EF4-FFF2-40B4-BE49-F238E27FC236}">
                    <a16:creationId xmlns:a16="http://schemas.microsoft.com/office/drawing/2014/main" id="{8629AB1F-AF49-B1DD-5EDA-930A0185F5E8}"/>
                  </a:ext>
                </a:extLst>
              </p:cNvPr>
              <p:cNvSpPr/>
              <p:nvPr/>
            </p:nvSpPr>
            <p:spPr>
              <a:xfrm>
                <a:off x="11373888"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1" y="0"/>
                      <a:pt x="10409" y="0"/>
                    </a:cubicBezTo>
                    <a:close/>
                  </a:path>
                </a:pathLst>
              </a:custGeom>
              <a:solidFill>
                <a:srgbClr val="CCCCCC"/>
              </a:solidFill>
              <a:ln w="4624" cap="flat">
                <a:noFill/>
                <a:prstDash val="solid"/>
                <a:miter/>
              </a:ln>
            </p:spPr>
            <p:txBody>
              <a:bodyPr anchor="ctr"/>
              <a:lstStyle/>
              <a:p>
                <a:endParaRPr lang="en-US"/>
              </a:p>
            </p:txBody>
          </p:sp>
          <p:sp>
            <p:nvSpPr>
              <p:cNvPr id="613" name="Freeform: Shape 612">
                <a:extLst>
                  <a:ext uri="{FF2B5EF4-FFF2-40B4-BE49-F238E27FC236}">
                    <a16:creationId xmlns:a16="http://schemas.microsoft.com/office/drawing/2014/main" id="{3E64FE49-7E02-918A-6FFC-1F5B09D8482A}"/>
                  </a:ext>
                </a:extLst>
              </p:cNvPr>
              <p:cNvSpPr/>
              <p:nvPr/>
            </p:nvSpPr>
            <p:spPr>
              <a:xfrm>
                <a:off x="10578522"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14" name="Freeform: Shape 613">
                <a:extLst>
                  <a:ext uri="{FF2B5EF4-FFF2-40B4-BE49-F238E27FC236}">
                    <a16:creationId xmlns:a16="http://schemas.microsoft.com/office/drawing/2014/main" id="{312BF6B1-C78B-5A6F-1553-1952DB5C1B88}"/>
                  </a:ext>
                </a:extLst>
              </p:cNvPr>
              <p:cNvSpPr/>
              <p:nvPr/>
            </p:nvSpPr>
            <p:spPr>
              <a:xfrm>
                <a:off x="10881518"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15" name="Freeform: Shape 614">
                <a:extLst>
                  <a:ext uri="{FF2B5EF4-FFF2-40B4-BE49-F238E27FC236}">
                    <a16:creationId xmlns:a16="http://schemas.microsoft.com/office/drawing/2014/main" id="{3A52B5C7-82A5-B47F-0A69-D52B53C599D8}"/>
                  </a:ext>
                </a:extLst>
              </p:cNvPr>
              <p:cNvSpPr/>
              <p:nvPr/>
            </p:nvSpPr>
            <p:spPr>
              <a:xfrm>
                <a:off x="11525576"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4"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16" name="Freeform: Shape 615">
                <a:extLst>
                  <a:ext uri="{FF2B5EF4-FFF2-40B4-BE49-F238E27FC236}">
                    <a16:creationId xmlns:a16="http://schemas.microsoft.com/office/drawing/2014/main" id="{0C57B1ED-A4B2-49D4-7C84-4F362904005C}"/>
                  </a:ext>
                </a:extLst>
              </p:cNvPr>
              <p:cNvSpPr/>
              <p:nvPr/>
            </p:nvSpPr>
            <p:spPr>
              <a:xfrm>
                <a:off x="11222575"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4" y="18771"/>
                      <a:pt x="19604" y="14571"/>
                      <a:pt x="19604" y="9385"/>
                    </a:cubicBezTo>
                    <a:cubicBezTo>
                      <a:pt x="19604" y="4200"/>
                      <a:pt x="15404" y="0"/>
                      <a:pt x="10219" y="0"/>
                    </a:cubicBezTo>
                    <a:close/>
                  </a:path>
                </a:pathLst>
              </a:custGeom>
              <a:solidFill>
                <a:srgbClr val="CCCCCC"/>
              </a:solidFill>
              <a:ln w="4624" cap="flat">
                <a:noFill/>
                <a:prstDash val="solid"/>
                <a:miter/>
              </a:ln>
            </p:spPr>
            <p:txBody>
              <a:bodyPr anchor="ctr"/>
              <a:lstStyle/>
              <a:p>
                <a:endParaRPr lang="en-US"/>
              </a:p>
            </p:txBody>
          </p:sp>
          <p:sp>
            <p:nvSpPr>
              <p:cNvPr id="617" name="Freeform: Shape 616">
                <a:extLst>
                  <a:ext uri="{FF2B5EF4-FFF2-40B4-BE49-F238E27FC236}">
                    <a16:creationId xmlns:a16="http://schemas.microsoft.com/office/drawing/2014/main" id="{4F229C72-13F7-C1A7-1743-BAAA27B162E6}"/>
                  </a:ext>
                </a:extLst>
              </p:cNvPr>
              <p:cNvSpPr/>
              <p:nvPr/>
            </p:nvSpPr>
            <p:spPr>
              <a:xfrm>
                <a:off x="10502958"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5" y="0"/>
                      <a:pt x="10219" y="0"/>
                    </a:cubicBezTo>
                    <a:close/>
                  </a:path>
                </a:pathLst>
              </a:custGeom>
              <a:solidFill>
                <a:srgbClr val="CCCCCC"/>
              </a:solidFill>
              <a:ln w="4624" cap="flat">
                <a:noFill/>
                <a:prstDash val="solid"/>
                <a:miter/>
              </a:ln>
            </p:spPr>
            <p:txBody>
              <a:bodyPr anchor="ctr"/>
              <a:lstStyle/>
              <a:p>
                <a:endParaRPr lang="en-US"/>
              </a:p>
            </p:txBody>
          </p:sp>
          <p:sp>
            <p:nvSpPr>
              <p:cNvPr id="618" name="Freeform: Shape 617">
                <a:extLst>
                  <a:ext uri="{FF2B5EF4-FFF2-40B4-BE49-F238E27FC236}">
                    <a16:creationId xmlns:a16="http://schemas.microsoft.com/office/drawing/2014/main" id="{27149208-0792-2456-CE6C-57E4097161A8}"/>
                  </a:ext>
                </a:extLst>
              </p:cNvPr>
              <p:cNvSpPr/>
              <p:nvPr/>
            </p:nvSpPr>
            <p:spPr>
              <a:xfrm>
                <a:off x="10919578"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4" y="18771"/>
                      <a:pt x="19604" y="14571"/>
                      <a:pt x="19604" y="9385"/>
                    </a:cubicBezTo>
                    <a:cubicBezTo>
                      <a:pt x="19604" y="4200"/>
                      <a:pt x="15404" y="0"/>
                      <a:pt x="10219" y="0"/>
                    </a:cubicBezTo>
                    <a:close/>
                  </a:path>
                </a:pathLst>
              </a:custGeom>
              <a:solidFill>
                <a:srgbClr val="CCCCCC"/>
              </a:solidFill>
              <a:ln w="4624" cap="flat">
                <a:noFill/>
                <a:prstDash val="solid"/>
                <a:miter/>
              </a:ln>
            </p:spPr>
            <p:txBody>
              <a:bodyPr anchor="ctr"/>
              <a:lstStyle/>
              <a:p>
                <a:endParaRPr lang="en-US"/>
              </a:p>
            </p:txBody>
          </p:sp>
          <p:sp>
            <p:nvSpPr>
              <p:cNvPr id="619" name="Freeform: Shape 618">
                <a:extLst>
                  <a:ext uri="{FF2B5EF4-FFF2-40B4-BE49-F238E27FC236}">
                    <a16:creationId xmlns:a16="http://schemas.microsoft.com/office/drawing/2014/main" id="{05F3987F-BD9F-1AD2-6581-08DC7A484C9C}"/>
                  </a:ext>
                </a:extLst>
              </p:cNvPr>
              <p:cNvSpPr/>
              <p:nvPr/>
            </p:nvSpPr>
            <p:spPr>
              <a:xfrm>
                <a:off x="11411953"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4"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20" name="Freeform: Shape 619">
                <a:extLst>
                  <a:ext uri="{FF2B5EF4-FFF2-40B4-BE49-F238E27FC236}">
                    <a16:creationId xmlns:a16="http://schemas.microsoft.com/office/drawing/2014/main" id="{47624D80-878B-3BA5-9628-D9EE4515EDEE}"/>
                  </a:ext>
                </a:extLst>
              </p:cNvPr>
              <p:cNvSpPr/>
              <p:nvPr/>
            </p:nvSpPr>
            <p:spPr>
              <a:xfrm>
                <a:off x="11146826"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4" y="18771"/>
                      <a:pt x="19604" y="14571"/>
                      <a:pt x="19604" y="9385"/>
                    </a:cubicBezTo>
                    <a:cubicBezTo>
                      <a:pt x="19604" y="4200"/>
                      <a:pt x="15404" y="0"/>
                      <a:pt x="10219" y="0"/>
                    </a:cubicBezTo>
                    <a:close/>
                  </a:path>
                </a:pathLst>
              </a:custGeom>
              <a:solidFill>
                <a:srgbClr val="CCCCCC"/>
              </a:solidFill>
              <a:ln w="4624" cap="flat">
                <a:noFill/>
                <a:prstDash val="solid"/>
                <a:miter/>
              </a:ln>
            </p:spPr>
            <p:txBody>
              <a:bodyPr anchor="ctr"/>
              <a:lstStyle/>
              <a:p>
                <a:endParaRPr lang="en-US"/>
              </a:p>
            </p:txBody>
          </p:sp>
          <p:sp>
            <p:nvSpPr>
              <p:cNvPr id="621" name="Freeform: Shape 620">
                <a:extLst>
                  <a:ext uri="{FF2B5EF4-FFF2-40B4-BE49-F238E27FC236}">
                    <a16:creationId xmlns:a16="http://schemas.microsoft.com/office/drawing/2014/main" id="{6F88CEA5-527C-F1E7-C4A0-C15311ED1A28}"/>
                  </a:ext>
                </a:extLst>
              </p:cNvPr>
              <p:cNvSpPr/>
              <p:nvPr/>
            </p:nvSpPr>
            <p:spPr>
              <a:xfrm>
                <a:off x="11374078"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4"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22" name="Freeform: Shape 621">
                <a:extLst>
                  <a:ext uri="{FF2B5EF4-FFF2-40B4-BE49-F238E27FC236}">
                    <a16:creationId xmlns:a16="http://schemas.microsoft.com/office/drawing/2014/main" id="{943854D5-0043-A0A4-5AD0-CE7D3AA57477}"/>
                  </a:ext>
                </a:extLst>
              </p:cNvPr>
              <p:cNvSpPr/>
              <p:nvPr/>
            </p:nvSpPr>
            <p:spPr>
              <a:xfrm>
                <a:off x="10881708"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4"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23" name="Freeform: Shape 622">
                <a:extLst>
                  <a:ext uri="{FF2B5EF4-FFF2-40B4-BE49-F238E27FC236}">
                    <a16:creationId xmlns:a16="http://schemas.microsoft.com/office/drawing/2014/main" id="{C69F8A91-B3F8-FF50-BB80-9999EB4200EE}"/>
                  </a:ext>
                </a:extLst>
              </p:cNvPr>
              <p:cNvSpPr/>
              <p:nvPr/>
            </p:nvSpPr>
            <p:spPr>
              <a:xfrm>
                <a:off x="10540837"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24" name="Freeform: Shape 623">
                <a:extLst>
                  <a:ext uri="{FF2B5EF4-FFF2-40B4-BE49-F238E27FC236}">
                    <a16:creationId xmlns:a16="http://schemas.microsoft.com/office/drawing/2014/main" id="{5C2DF520-08C2-9E34-61F1-FCAD05AD06EE}"/>
                  </a:ext>
                </a:extLst>
              </p:cNvPr>
              <p:cNvSpPr/>
              <p:nvPr/>
            </p:nvSpPr>
            <p:spPr>
              <a:xfrm>
                <a:off x="10995332"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25" name="Freeform: Shape 624">
                <a:extLst>
                  <a:ext uri="{FF2B5EF4-FFF2-40B4-BE49-F238E27FC236}">
                    <a16:creationId xmlns:a16="http://schemas.microsoft.com/office/drawing/2014/main" id="{0A81CC19-51FF-B23B-52A7-F511A71C5A23}"/>
                  </a:ext>
                </a:extLst>
              </p:cNvPr>
              <p:cNvSpPr/>
              <p:nvPr/>
            </p:nvSpPr>
            <p:spPr>
              <a:xfrm>
                <a:off x="11071081"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26" name="Freeform: Shape 625">
                <a:extLst>
                  <a:ext uri="{FF2B5EF4-FFF2-40B4-BE49-F238E27FC236}">
                    <a16:creationId xmlns:a16="http://schemas.microsoft.com/office/drawing/2014/main" id="{4DC49D1D-ECFC-2242-A66A-0C3158B11718}"/>
                  </a:ext>
                </a:extLst>
              </p:cNvPr>
              <p:cNvSpPr/>
              <p:nvPr/>
            </p:nvSpPr>
            <p:spPr>
              <a:xfrm>
                <a:off x="11260454"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4"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27" name="Freeform: Shape 626">
                <a:extLst>
                  <a:ext uri="{FF2B5EF4-FFF2-40B4-BE49-F238E27FC236}">
                    <a16:creationId xmlns:a16="http://schemas.microsoft.com/office/drawing/2014/main" id="{000EDB05-417A-88D6-BF45-D0CC412C8795}"/>
                  </a:ext>
                </a:extLst>
              </p:cNvPr>
              <p:cNvSpPr/>
              <p:nvPr/>
            </p:nvSpPr>
            <p:spPr>
              <a:xfrm>
                <a:off x="10805954"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5" y="0"/>
                      <a:pt x="10219" y="0"/>
                    </a:cubicBezTo>
                    <a:close/>
                  </a:path>
                </a:pathLst>
              </a:custGeom>
              <a:solidFill>
                <a:srgbClr val="CCCCCC"/>
              </a:solidFill>
              <a:ln w="4624" cap="flat">
                <a:noFill/>
                <a:prstDash val="solid"/>
                <a:miter/>
              </a:ln>
            </p:spPr>
            <p:txBody>
              <a:bodyPr anchor="ctr"/>
              <a:lstStyle/>
              <a:p>
                <a:endParaRPr lang="en-US"/>
              </a:p>
            </p:txBody>
          </p:sp>
          <p:sp>
            <p:nvSpPr>
              <p:cNvPr id="628" name="Freeform: Shape 627">
                <a:extLst>
                  <a:ext uri="{FF2B5EF4-FFF2-40B4-BE49-F238E27FC236}">
                    <a16:creationId xmlns:a16="http://schemas.microsoft.com/office/drawing/2014/main" id="{22546403-65B2-A30A-3A82-F08456B49958}"/>
                  </a:ext>
                </a:extLst>
              </p:cNvPr>
              <p:cNvSpPr/>
              <p:nvPr/>
            </p:nvSpPr>
            <p:spPr>
              <a:xfrm>
                <a:off x="11033202"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5" y="0"/>
                      <a:pt x="10219" y="0"/>
                    </a:cubicBezTo>
                    <a:close/>
                  </a:path>
                </a:pathLst>
              </a:custGeom>
              <a:solidFill>
                <a:srgbClr val="CCCCCC"/>
              </a:solidFill>
              <a:ln w="4624" cap="flat">
                <a:noFill/>
                <a:prstDash val="solid"/>
                <a:miter/>
              </a:ln>
            </p:spPr>
            <p:txBody>
              <a:bodyPr anchor="ctr"/>
              <a:lstStyle/>
              <a:p>
                <a:endParaRPr lang="en-US"/>
              </a:p>
            </p:txBody>
          </p:sp>
          <p:sp>
            <p:nvSpPr>
              <p:cNvPr id="629" name="Freeform: Shape 628">
                <a:extLst>
                  <a:ext uri="{FF2B5EF4-FFF2-40B4-BE49-F238E27FC236}">
                    <a16:creationId xmlns:a16="http://schemas.microsoft.com/office/drawing/2014/main" id="{215F3BDE-C24C-DCD2-63B8-D31FFBAF3FC7}"/>
                  </a:ext>
                </a:extLst>
              </p:cNvPr>
              <p:cNvSpPr/>
              <p:nvPr/>
            </p:nvSpPr>
            <p:spPr>
              <a:xfrm>
                <a:off x="11487702" y="986415"/>
                <a:ext cx="19603" cy="18770"/>
              </a:xfrm>
              <a:custGeom>
                <a:avLst/>
                <a:gdLst>
                  <a:gd name="connsiteX0" fmla="*/ 10219 w 19603"/>
                  <a:gd name="connsiteY0" fmla="*/ 0 h 18770"/>
                  <a:gd name="connsiteX1" fmla="*/ 9385 w 19603"/>
                  <a:gd name="connsiteY1" fmla="*/ 0 h 18770"/>
                  <a:gd name="connsiteX2" fmla="*/ 0 w 19603"/>
                  <a:gd name="connsiteY2" fmla="*/ 9385 h 18770"/>
                  <a:gd name="connsiteX3" fmla="*/ 9385 w 19603"/>
                  <a:gd name="connsiteY3" fmla="*/ 18771 h 18770"/>
                  <a:gd name="connsiteX4" fmla="*/ 10219 w 19603"/>
                  <a:gd name="connsiteY4" fmla="*/ 18771 h 18770"/>
                  <a:gd name="connsiteX5" fmla="*/ 19604 w 19603"/>
                  <a:gd name="connsiteY5" fmla="*/ 9385 h 18770"/>
                  <a:gd name="connsiteX6" fmla="*/ 10219 w 19603"/>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3" h="18770">
                    <a:moveTo>
                      <a:pt x="10219" y="0"/>
                    </a:moveTo>
                    <a:lnTo>
                      <a:pt x="9385" y="0"/>
                    </a:lnTo>
                    <a:cubicBezTo>
                      <a:pt x="4199" y="0"/>
                      <a:pt x="0" y="4200"/>
                      <a:pt x="0" y="9385"/>
                    </a:cubicBezTo>
                    <a:cubicBezTo>
                      <a:pt x="0" y="14571"/>
                      <a:pt x="4199" y="18771"/>
                      <a:pt x="9385" y="18771"/>
                    </a:cubicBezTo>
                    <a:lnTo>
                      <a:pt x="10219" y="18771"/>
                    </a:lnTo>
                    <a:cubicBezTo>
                      <a:pt x="15404"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30" name="Freeform: Shape 629">
                <a:extLst>
                  <a:ext uri="{FF2B5EF4-FFF2-40B4-BE49-F238E27FC236}">
                    <a16:creationId xmlns:a16="http://schemas.microsoft.com/office/drawing/2014/main" id="{BB91CF3A-CE56-C5C3-7524-8FD6489224C2}"/>
                  </a:ext>
                </a:extLst>
              </p:cNvPr>
              <p:cNvSpPr/>
              <p:nvPr/>
            </p:nvSpPr>
            <p:spPr>
              <a:xfrm>
                <a:off x="10578712"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31" name="Freeform: Shape 630">
                <a:extLst>
                  <a:ext uri="{FF2B5EF4-FFF2-40B4-BE49-F238E27FC236}">
                    <a16:creationId xmlns:a16="http://schemas.microsoft.com/office/drawing/2014/main" id="{C1E8F143-80C9-6283-AEC2-6ACBC9EB436C}"/>
                  </a:ext>
                </a:extLst>
              </p:cNvPr>
              <p:cNvSpPr/>
              <p:nvPr/>
            </p:nvSpPr>
            <p:spPr>
              <a:xfrm>
                <a:off x="10654461"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32" name="Freeform: Shape 631">
                <a:extLst>
                  <a:ext uri="{FF2B5EF4-FFF2-40B4-BE49-F238E27FC236}">
                    <a16:creationId xmlns:a16="http://schemas.microsoft.com/office/drawing/2014/main" id="{36ACFFAD-77A6-F7E0-2159-B098F4C483CE}"/>
                  </a:ext>
                </a:extLst>
              </p:cNvPr>
              <p:cNvSpPr/>
              <p:nvPr/>
            </p:nvSpPr>
            <p:spPr>
              <a:xfrm>
                <a:off x="11108956" y="986415"/>
                <a:ext cx="19604" cy="18770"/>
              </a:xfrm>
              <a:custGeom>
                <a:avLst/>
                <a:gdLst>
                  <a:gd name="connsiteX0" fmla="*/ 9385 w 19604"/>
                  <a:gd name="connsiteY0" fmla="*/ 18771 h 18770"/>
                  <a:gd name="connsiteX1" fmla="*/ 10219 w 19604"/>
                  <a:gd name="connsiteY1" fmla="*/ 18771 h 18770"/>
                  <a:gd name="connsiteX2" fmla="*/ 19604 w 19604"/>
                  <a:gd name="connsiteY2" fmla="*/ 9385 h 18770"/>
                  <a:gd name="connsiteX3" fmla="*/ 10219 w 19604"/>
                  <a:gd name="connsiteY3" fmla="*/ 0 h 18770"/>
                  <a:gd name="connsiteX4" fmla="*/ 9385 w 19604"/>
                  <a:gd name="connsiteY4" fmla="*/ 0 h 18770"/>
                  <a:gd name="connsiteX5" fmla="*/ 0 w 19604"/>
                  <a:gd name="connsiteY5" fmla="*/ 9385 h 18770"/>
                  <a:gd name="connsiteX6" fmla="*/ 9385 w 19604"/>
                  <a:gd name="connsiteY6" fmla="*/ 18771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9385" y="18771"/>
                    </a:moveTo>
                    <a:lnTo>
                      <a:pt x="10219" y="18771"/>
                    </a:lnTo>
                    <a:cubicBezTo>
                      <a:pt x="15404" y="18771"/>
                      <a:pt x="19604" y="14571"/>
                      <a:pt x="19604" y="9385"/>
                    </a:cubicBezTo>
                    <a:cubicBezTo>
                      <a:pt x="19604" y="4200"/>
                      <a:pt x="15404" y="0"/>
                      <a:pt x="10219" y="0"/>
                    </a:cubicBezTo>
                    <a:lnTo>
                      <a:pt x="9385" y="0"/>
                    </a:lnTo>
                    <a:cubicBezTo>
                      <a:pt x="4200" y="0"/>
                      <a:pt x="0" y="4200"/>
                      <a:pt x="0" y="9385"/>
                    </a:cubicBezTo>
                    <a:cubicBezTo>
                      <a:pt x="0" y="14571"/>
                      <a:pt x="4200" y="18771"/>
                      <a:pt x="9385" y="18771"/>
                    </a:cubicBezTo>
                    <a:close/>
                  </a:path>
                </a:pathLst>
              </a:custGeom>
              <a:solidFill>
                <a:srgbClr val="CCCCCC"/>
              </a:solidFill>
              <a:ln w="4624" cap="flat">
                <a:noFill/>
                <a:prstDash val="solid"/>
                <a:miter/>
              </a:ln>
            </p:spPr>
            <p:txBody>
              <a:bodyPr anchor="ctr"/>
              <a:lstStyle/>
              <a:p>
                <a:endParaRPr lang="en-US"/>
              </a:p>
            </p:txBody>
          </p:sp>
          <p:sp>
            <p:nvSpPr>
              <p:cNvPr id="633" name="Freeform: Shape 632">
                <a:extLst>
                  <a:ext uri="{FF2B5EF4-FFF2-40B4-BE49-F238E27FC236}">
                    <a16:creationId xmlns:a16="http://schemas.microsoft.com/office/drawing/2014/main" id="{D231FF6A-1171-1796-092F-443B65C53B4A}"/>
                  </a:ext>
                </a:extLst>
              </p:cNvPr>
              <p:cNvSpPr/>
              <p:nvPr/>
            </p:nvSpPr>
            <p:spPr>
              <a:xfrm>
                <a:off x="11449823" y="986415"/>
                <a:ext cx="19603" cy="18770"/>
              </a:xfrm>
              <a:custGeom>
                <a:avLst/>
                <a:gdLst>
                  <a:gd name="connsiteX0" fmla="*/ 10219 w 19603"/>
                  <a:gd name="connsiteY0" fmla="*/ 0 h 18770"/>
                  <a:gd name="connsiteX1" fmla="*/ 9385 w 19603"/>
                  <a:gd name="connsiteY1" fmla="*/ 0 h 18770"/>
                  <a:gd name="connsiteX2" fmla="*/ 0 w 19603"/>
                  <a:gd name="connsiteY2" fmla="*/ 9385 h 18770"/>
                  <a:gd name="connsiteX3" fmla="*/ 9385 w 19603"/>
                  <a:gd name="connsiteY3" fmla="*/ 18771 h 18770"/>
                  <a:gd name="connsiteX4" fmla="*/ 10219 w 19603"/>
                  <a:gd name="connsiteY4" fmla="*/ 18771 h 18770"/>
                  <a:gd name="connsiteX5" fmla="*/ 19604 w 19603"/>
                  <a:gd name="connsiteY5" fmla="*/ 9385 h 18770"/>
                  <a:gd name="connsiteX6" fmla="*/ 10219 w 19603"/>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3" h="18770">
                    <a:moveTo>
                      <a:pt x="10219" y="0"/>
                    </a:moveTo>
                    <a:lnTo>
                      <a:pt x="9385" y="0"/>
                    </a:lnTo>
                    <a:cubicBezTo>
                      <a:pt x="4199" y="0"/>
                      <a:pt x="0" y="4200"/>
                      <a:pt x="0" y="9385"/>
                    </a:cubicBezTo>
                    <a:cubicBezTo>
                      <a:pt x="0" y="14571"/>
                      <a:pt x="4199" y="18771"/>
                      <a:pt x="9385" y="18771"/>
                    </a:cubicBezTo>
                    <a:lnTo>
                      <a:pt x="10219" y="18771"/>
                    </a:lnTo>
                    <a:cubicBezTo>
                      <a:pt x="15404" y="18771"/>
                      <a:pt x="19604" y="14571"/>
                      <a:pt x="19604" y="9385"/>
                    </a:cubicBezTo>
                    <a:cubicBezTo>
                      <a:pt x="19604" y="4200"/>
                      <a:pt x="15404" y="0"/>
                      <a:pt x="10219" y="0"/>
                    </a:cubicBezTo>
                    <a:close/>
                  </a:path>
                </a:pathLst>
              </a:custGeom>
              <a:solidFill>
                <a:srgbClr val="CCCCCC"/>
              </a:solidFill>
              <a:ln w="4624" cap="flat">
                <a:noFill/>
                <a:prstDash val="solid"/>
                <a:miter/>
              </a:ln>
            </p:spPr>
            <p:txBody>
              <a:bodyPr anchor="ctr"/>
              <a:lstStyle/>
              <a:p>
                <a:endParaRPr lang="en-US"/>
              </a:p>
            </p:txBody>
          </p:sp>
          <p:sp>
            <p:nvSpPr>
              <p:cNvPr id="634" name="Freeform: Shape 633">
                <a:extLst>
                  <a:ext uri="{FF2B5EF4-FFF2-40B4-BE49-F238E27FC236}">
                    <a16:creationId xmlns:a16="http://schemas.microsoft.com/office/drawing/2014/main" id="{A18A5E1C-3C1E-DDFD-7198-B3B2422A511F}"/>
                  </a:ext>
                </a:extLst>
              </p:cNvPr>
              <p:cNvSpPr/>
              <p:nvPr/>
            </p:nvSpPr>
            <p:spPr>
              <a:xfrm>
                <a:off x="10843834"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35" name="Freeform: Shape 634">
                <a:extLst>
                  <a:ext uri="{FF2B5EF4-FFF2-40B4-BE49-F238E27FC236}">
                    <a16:creationId xmlns:a16="http://schemas.microsoft.com/office/drawing/2014/main" id="{E457C586-BF22-EFC4-09E8-BB278AFAA370}"/>
                  </a:ext>
                </a:extLst>
              </p:cNvPr>
              <p:cNvSpPr/>
              <p:nvPr/>
            </p:nvSpPr>
            <p:spPr>
              <a:xfrm>
                <a:off x="10768085"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36" name="Freeform: Shape 635">
                <a:extLst>
                  <a:ext uri="{FF2B5EF4-FFF2-40B4-BE49-F238E27FC236}">
                    <a16:creationId xmlns:a16="http://schemas.microsoft.com/office/drawing/2014/main" id="{0BFA7143-4754-98C2-C051-71E2C4D9A771}"/>
                  </a:ext>
                </a:extLst>
              </p:cNvPr>
              <p:cNvSpPr/>
              <p:nvPr/>
            </p:nvSpPr>
            <p:spPr>
              <a:xfrm>
                <a:off x="10957458"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4"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37" name="Freeform: Shape 636">
                <a:extLst>
                  <a:ext uri="{FF2B5EF4-FFF2-40B4-BE49-F238E27FC236}">
                    <a16:creationId xmlns:a16="http://schemas.microsoft.com/office/drawing/2014/main" id="{4784CB43-8AA0-5CC0-0F43-A5299879561C}"/>
                  </a:ext>
                </a:extLst>
              </p:cNvPr>
              <p:cNvSpPr/>
              <p:nvPr/>
            </p:nvSpPr>
            <p:spPr>
              <a:xfrm>
                <a:off x="10730205"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5" y="0"/>
                      <a:pt x="10219" y="0"/>
                    </a:cubicBezTo>
                    <a:close/>
                  </a:path>
                </a:pathLst>
              </a:custGeom>
              <a:solidFill>
                <a:srgbClr val="CCCCCC"/>
              </a:solidFill>
              <a:ln w="4624" cap="flat">
                <a:noFill/>
                <a:prstDash val="solid"/>
                <a:miter/>
              </a:ln>
            </p:spPr>
            <p:txBody>
              <a:bodyPr anchor="ctr"/>
              <a:lstStyle/>
              <a:p>
                <a:endParaRPr lang="en-US"/>
              </a:p>
            </p:txBody>
          </p:sp>
          <p:sp>
            <p:nvSpPr>
              <p:cNvPr id="638" name="Freeform: Shape 637">
                <a:extLst>
                  <a:ext uri="{FF2B5EF4-FFF2-40B4-BE49-F238E27FC236}">
                    <a16:creationId xmlns:a16="http://schemas.microsoft.com/office/drawing/2014/main" id="{077144F0-20F8-B270-BFB5-D99173EAA019}"/>
                  </a:ext>
                </a:extLst>
              </p:cNvPr>
              <p:cNvSpPr/>
              <p:nvPr/>
            </p:nvSpPr>
            <p:spPr>
              <a:xfrm>
                <a:off x="10616582"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5" y="0"/>
                      <a:pt x="10219" y="0"/>
                    </a:cubicBezTo>
                    <a:close/>
                  </a:path>
                </a:pathLst>
              </a:custGeom>
              <a:solidFill>
                <a:srgbClr val="CCCCCC"/>
              </a:solidFill>
              <a:ln w="4624" cap="flat">
                <a:noFill/>
                <a:prstDash val="solid"/>
                <a:miter/>
              </a:ln>
            </p:spPr>
            <p:txBody>
              <a:bodyPr anchor="ctr"/>
              <a:lstStyle/>
              <a:p>
                <a:endParaRPr lang="en-US"/>
              </a:p>
            </p:txBody>
          </p:sp>
          <p:sp>
            <p:nvSpPr>
              <p:cNvPr id="639" name="Freeform: Shape 638">
                <a:extLst>
                  <a:ext uri="{FF2B5EF4-FFF2-40B4-BE49-F238E27FC236}">
                    <a16:creationId xmlns:a16="http://schemas.microsoft.com/office/drawing/2014/main" id="{23AC4DFA-A7F9-3635-797F-00931B7D29EB}"/>
                  </a:ext>
                </a:extLst>
              </p:cNvPr>
              <p:cNvSpPr/>
              <p:nvPr/>
            </p:nvSpPr>
            <p:spPr>
              <a:xfrm>
                <a:off x="11184705"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4"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40" name="Freeform: Shape 639">
                <a:extLst>
                  <a:ext uri="{FF2B5EF4-FFF2-40B4-BE49-F238E27FC236}">
                    <a16:creationId xmlns:a16="http://schemas.microsoft.com/office/drawing/2014/main" id="{1F2511D3-3BA7-DE9A-1212-BA787DD115A8}"/>
                  </a:ext>
                </a:extLst>
              </p:cNvPr>
              <p:cNvSpPr/>
              <p:nvPr/>
            </p:nvSpPr>
            <p:spPr>
              <a:xfrm>
                <a:off x="10692335"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41" name="Freeform: Shape 640">
                <a:extLst>
                  <a:ext uri="{FF2B5EF4-FFF2-40B4-BE49-F238E27FC236}">
                    <a16:creationId xmlns:a16="http://schemas.microsoft.com/office/drawing/2014/main" id="{0739FD81-57E9-80E1-F088-1D4ADCDF7FA4}"/>
                  </a:ext>
                </a:extLst>
              </p:cNvPr>
              <p:cNvSpPr/>
              <p:nvPr/>
            </p:nvSpPr>
            <p:spPr>
              <a:xfrm>
                <a:off x="11298329"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42" name="Freeform: Shape 641">
                <a:extLst>
                  <a:ext uri="{FF2B5EF4-FFF2-40B4-BE49-F238E27FC236}">
                    <a16:creationId xmlns:a16="http://schemas.microsoft.com/office/drawing/2014/main" id="{7D5611D3-CE87-ABBE-F5A4-29CB96A19047}"/>
                  </a:ext>
                </a:extLst>
              </p:cNvPr>
              <p:cNvSpPr/>
              <p:nvPr/>
            </p:nvSpPr>
            <p:spPr>
              <a:xfrm>
                <a:off x="11336199"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4" y="18771"/>
                      <a:pt x="19604" y="14571"/>
                      <a:pt x="19604" y="9385"/>
                    </a:cubicBezTo>
                    <a:cubicBezTo>
                      <a:pt x="19604" y="4200"/>
                      <a:pt x="15404" y="0"/>
                      <a:pt x="10219" y="0"/>
                    </a:cubicBezTo>
                    <a:close/>
                  </a:path>
                </a:pathLst>
              </a:custGeom>
              <a:solidFill>
                <a:srgbClr val="CCCCCC"/>
              </a:solidFill>
              <a:ln w="4624" cap="flat">
                <a:noFill/>
                <a:prstDash val="solid"/>
                <a:miter/>
              </a:ln>
            </p:spPr>
            <p:txBody>
              <a:bodyPr anchor="ctr"/>
              <a:lstStyle/>
              <a:p>
                <a:endParaRPr lang="en-US"/>
              </a:p>
            </p:txBody>
          </p:sp>
          <p:sp>
            <p:nvSpPr>
              <p:cNvPr id="643" name="Freeform: Shape 642">
                <a:extLst>
                  <a:ext uri="{FF2B5EF4-FFF2-40B4-BE49-F238E27FC236}">
                    <a16:creationId xmlns:a16="http://schemas.microsoft.com/office/drawing/2014/main" id="{71B79F45-BEBE-6012-8317-EE3B4305A8E9}"/>
                  </a:ext>
                </a:extLst>
              </p:cNvPr>
              <p:cNvSpPr/>
              <p:nvPr/>
            </p:nvSpPr>
            <p:spPr>
              <a:xfrm>
                <a:off x="11033387" y="1015937"/>
                <a:ext cx="19233" cy="18395"/>
              </a:xfrm>
              <a:custGeom>
                <a:avLst/>
                <a:gdLst>
                  <a:gd name="connsiteX0" fmla="*/ 10033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3 w 19233"/>
                  <a:gd name="connsiteY4" fmla="*/ 18396 h 18395"/>
                  <a:gd name="connsiteX5" fmla="*/ 19234 w 19233"/>
                  <a:gd name="connsiteY5" fmla="*/ 9196 h 18395"/>
                  <a:gd name="connsiteX6" fmla="*/ 10033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3" y="0"/>
                    </a:moveTo>
                    <a:lnTo>
                      <a:pt x="9200" y="0"/>
                    </a:lnTo>
                    <a:cubicBezTo>
                      <a:pt x="4121" y="0"/>
                      <a:pt x="0" y="4116"/>
                      <a:pt x="0" y="9196"/>
                    </a:cubicBezTo>
                    <a:cubicBezTo>
                      <a:pt x="0" y="14275"/>
                      <a:pt x="4116" y="18396"/>
                      <a:pt x="9200" y="18396"/>
                    </a:cubicBezTo>
                    <a:lnTo>
                      <a:pt x="10033" y="18396"/>
                    </a:lnTo>
                    <a:cubicBezTo>
                      <a:pt x="15113" y="18396"/>
                      <a:pt x="19234" y="14279"/>
                      <a:pt x="19234" y="9196"/>
                    </a:cubicBezTo>
                    <a:cubicBezTo>
                      <a:pt x="19234" y="4121"/>
                      <a:pt x="15117" y="0"/>
                      <a:pt x="10033" y="0"/>
                    </a:cubicBezTo>
                    <a:close/>
                  </a:path>
                </a:pathLst>
              </a:custGeom>
              <a:solidFill>
                <a:srgbClr val="CCCCCC"/>
              </a:solidFill>
              <a:ln w="4624" cap="flat">
                <a:noFill/>
                <a:prstDash val="solid"/>
                <a:miter/>
              </a:ln>
            </p:spPr>
            <p:txBody>
              <a:bodyPr anchor="ctr"/>
              <a:lstStyle/>
              <a:p>
                <a:endParaRPr lang="en-US"/>
              </a:p>
            </p:txBody>
          </p:sp>
          <p:sp>
            <p:nvSpPr>
              <p:cNvPr id="644" name="Freeform: Shape 643">
                <a:extLst>
                  <a:ext uri="{FF2B5EF4-FFF2-40B4-BE49-F238E27FC236}">
                    <a16:creationId xmlns:a16="http://schemas.microsoft.com/office/drawing/2014/main" id="{6EA64C9E-535F-3D73-0713-2CD6B45A52D8}"/>
                  </a:ext>
                </a:extLst>
              </p:cNvPr>
              <p:cNvSpPr/>
              <p:nvPr/>
            </p:nvSpPr>
            <p:spPr>
              <a:xfrm>
                <a:off x="10881893"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29" y="4121"/>
                      <a:pt x="15113" y="0"/>
                      <a:pt x="10034" y="0"/>
                    </a:cubicBezTo>
                    <a:close/>
                  </a:path>
                </a:pathLst>
              </a:custGeom>
              <a:solidFill>
                <a:srgbClr val="CCCCCC"/>
              </a:solidFill>
              <a:ln w="4624" cap="flat">
                <a:noFill/>
                <a:prstDash val="solid"/>
                <a:miter/>
              </a:ln>
            </p:spPr>
            <p:txBody>
              <a:bodyPr anchor="ctr"/>
              <a:lstStyle/>
              <a:p>
                <a:endParaRPr lang="en-US"/>
              </a:p>
            </p:txBody>
          </p:sp>
          <p:sp>
            <p:nvSpPr>
              <p:cNvPr id="645" name="Freeform: Shape 644">
                <a:extLst>
                  <a:ext uri="{FF2B5EF4-FFF2-40B4-BE49-F238E27FC236}">
                    <a16:creationId xmlns:a16="http://schemas.microsoft.com/office/drawing/2014/main" id="{35DB3CC4-34DF-AB5D-2F1B-80C91C526291}"/>
                  </a:ext>
                </a:extLst>
              </p:cNvPr>
              <p:cNvSpPr/>
              <p:nvPr/>
            </p:nvSpPr>
            <p:spPr>
              <a:xfrm>
                <a:off x="10957643"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29" y="4121"/>
                      <a:pt x="15113" y="0"/>
                      <a:pt x="10034" y="0"/>
                    </a:cubicBezTo>
                    <a:close/>
                  </a:path>
                </a:pathLst>
              </a:custGeom>
              <a:solidFill>
                <a:srgbClr val="CCCCCC"/>
              </a:solidFill>
              <a:ln w="4624" cap="flat">
                <a:noFill/>
                <a:prstDash val="solid"/>
                <a:miter/>
              </a:ln>
            </p:spPr>
            <p:txBody>
              <a:bodyPr anchor="ctr"/>
              <a:lstStyle/>
              <a:p>
                <a:endParaRPr lang="en-US"/>
              </a:p>
            </p:txBody>
          </p:sp>
          <p:sp>
            <p:nvSpPr>
              <p:cNvPr id="646" name="Freeform: Shape 645">
                <a:extLst>
                  <a:ext uri="{FF2B5EF4-FFF2-40B4-BE49-F238E27FC236}">
                    <a16:creationId xmlns:a16="http://schemas.microsoft.com/office/drawing/2014/main" id="{F97D0525-63BA-B065-5FF4-7F3FBF3743DB}"/>
                  </a:ext>
                </a:extLst>
              </p:cNvPr>
              <p:cNvSpPr/>
              <p:nvPr/>
            </p:nvSpPr>
            <p:spPr>
              <a:xfrm>
                <a:off x="10995517" y="1015937"/>
                <a:ext cx="19233" cy="18395"/>
              </a:xfrm>
              <a:custGeom>
                <a:avLst/>
                <a:gdLst>
                  <a:gd name="connsiteX0" fmla="*/ 10033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3 w 19233"/>
                  <a:gd name="connsiteY4" fmla="*/ 18396 h 18395"/>
                  <a:gd name="connsiteX5" fmla="*/ 19234 w 19233"/>
                  <a:gd name="connsiteY5" fmla="*/ 9196 h 18395"/>
                  <a:gd name="connsiteX6" fmla="*/ 10033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3" y="0"/>
                    </a:moveTo>
                    <a:lnTo>
                      <a:pt x="9200" y="0"/>
                    </a:lnTo>
                    <a:cubicBezTo>
                      <a:pt x="4121" y="0"/>
                      <a:pt x="0" y="4116"/>
                      <a:pt x="0" y="9196"/>
                    </a:cubicBezTo>
                    <a:cubicBezTo>
                      <a:pt x="0" y="14275"/>
                      <a:pt x="4116" y="18396"/>
                      <a:pt x="9200" y="18396"/>
                    </a:cubicBezTo>
                    <a:lnTo>
                      <a:pt x="10033" y="18396"/>
                    </a:lnTo>
                    <a:cubicBezTo>
                      <a:pt x="15113" y="18396"/>
                      <a:pt x="19234" y="14279"/>
                      <a:pt x="19234" y="9196"/>
                    </a:cubicBezTo>
                    <a:cubicBezTo>
                      <a:pt x="19229" y="4121"/>
                      <a:pt x="15113" y="0"/>
                      <a:pt x="10033" y="0"/>
                    </a:cubicBezTo>
                    <a:close/>
                  </a:path>
                </a:pathLst>
              </a:custGeom>
              <a:solidFill>
                <a:srgbClr val="CCCCCC"/>
              </a:solidFill>
              <a:ln w="4624" cap="flat">
                <a:noFill/>
                <a:prstDash val="solid"/>
                <a:miter/>
              </a:ln>
            </p:spPr>
            <p:txBody>
              <a:bodyPr anchor="ctr"/>
              <a:lstStyle/>
              <a:p>
                <a:endParaRPr lang="en-US"/>
              </a:p>
            </p:txBody>
          </p:sp>
          <p:sp>
            <p:nvSpPr>
              <p:cNvPr id="647" name="Freeform: Shape 646">
                <a:extLst>
                  <a:ext uri="{FF2B5EF4-FFF2-40B4-BE49-F238E27FC236}">
                    <a16:creationId xmlns:a16="http://schemas.microsoft.com/office/drawing/2014/main" id="{F6817648-2E0E-67C4-C48D-7677AD459D4A}"/>
                  </a:ext>
                </a:extLst>
              </p:cNvPr>
              <p:cNvSpPr/>
              <p:nvPr/>
            </p:nvSpPr>
            <p:spPr>
              <a:xfrm>
                <a:off x="10541022"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29" y="4121"/>
                      <a:pt x="15113" y="0"/>
                      <a:pt x="10034" y="0"/>
                    </a:cubicBezTo>
                    <a:close/>
                  </a:path>
                </a:pathLst>
              </a:custGeom>
              <a:solidFill>
                <a:srgbClr val="CCCCCC"/>
              </a:solidFill>
              <a:ln w="4624" cap="flat">
                <a:noFill/>
                <a:prstDash val="solid"/>
                <a:miter/>
              </a:ln>
            </p:spPr>
            <p:txBody>
              <a:bodyPr anchor="ctr"/>
              <a:lstStyle/>
              <a:p>
                <a:endParaRPr lang="en-US"/>
              </a:p>
            </p:txBody>
          </p:sp>
          <p:sp>
            <p:nvSpPr>
              <p:cNvPr id="648" name="Freeform: Shape 647">
                <a:extLst>
                  <a:ext uri="{FF2B5EF4-FFF2-40B4-BE49-F238E27FC236}">
                    <a16:creationId xmlns:a16="http://schemas.microsoft.com/office/drawing/2014/main" id="{F73346BB-037F-277A-47C0-FF8560025A65}"/>
                  </a:ext>
                </a:extLst>
              </p:cNvPr>
              <p:cNvSpPr/>
              <p:nvPr/>
            </p:nvSpPr>
            <p:spPr>
              <a:xfrm>
                <a:off x="11109141" y="1015937"/>
                <a:ext cx="19233" cy="18395"/>
              </a:xfrm>
              <a:custGeom>
                <a:avLst/>
                <a:gdLst>
                  <a:gd name="connsiteX0" fmla="*/ 9200 w 19233"/>
                  <a:gd name="connsiteY0" fmla="*/ 18396 h 18395"/>
                  <a:gd name="connsiteX1" fmla="*/ 10034 w 19233"/>
                  <a:gd name="connsiteY1" fmla="*/ 18396 h 18395"/>
                  <a:gd name="connsiteX2" fmla="*/ 19234 w 19233"/>
                  <a:gd name="connsiteY2" fmla="*/ 9196 h 18395"/>
                  <a:gd name="connsiteX3" fmla="*/ 10034 w 19233"/>
                  <a:gd name="connsiteY3" fmla="*/ 0 h 18395"/>
                  <a:gd name="connsiteX4" fmla="*/ 9200 w 19233"/>
                  <a:gd name="connsiteY4" fmla="*/ 0 h 18395"/>
                  <a:gd name="connsiteX5" fmla="*/ 0 w 19233"/>
                  <a:gd name="connsiteY5" fmla="*/ 9196 h 18395"/>
                  <a:gd name="connsiteX6" fmla="*/ 9200 w 19233"/>
                  <a:gd name="connsiteY6" fmla="*/ 18396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9200" y="18396"/>
                    </a:moveTo>
                    <a:lnTo>
                      <a:pt x="10034" y="18396"/>
                    </a:lnTo>
                    <a:cubicBezTo>
                      <a:pt x="15113" y="18396"/>
                      <a:pt x="19234" y="14279"/>
                      <a:pt x="19234" y="9196"/>
                    </a:cubicBezTo>
                    <a:cubicBezTo>
                      <a:pt x="19234" y="4116"/>
                      <a:pt x="15117" y="0"/>
                      <a:pt x="10034" y="0"/>
                    </a:cubicBezTo>
                    <a:lnTo>
                      <a:pt x="9200" y="0"/>
                    </a:lnTo>
                    <a:cubicBezTo>
                      <a:pt x="4121" y="0"/>
                      <a:pt x="0" y="4116"/>
                      <a:pt x="0" y="9196"/>
                    </a:cubicBezTo>
                    <a:cubicBezTo>
                      <a:pt x="0" y="14279"/>
                      <a:pt x="4116" y="18396"/>
                      <a:pt x="9200" y="18396"/>
                    </a:cubicBezTo>
                    <a:close/>
                  </a:path>
                </a:pathLst>
              </a:custGeom>
              <a:solidFill>
                <a:srgbClr val="CCCCCC"/>
              </a:solidFill>
              <a:ln w="4624" cap="flat">
                <a:noFill/>
                <a:prstDash val="solid"/>
                <a:miter/>
              </a:ln>
            </p:spPr>
            <p:txBody>
              <a:bodyPr anchor="ctr"/>
              <a:lstStyle/>
              <a:p>
                <a:endParaRPr lang="en-US"/>
              </a:p>
            </p:txBody>
          </p:sp>
          <p:sp>
            <p:nvSpPr>
              <p:cNvPr id="649" name="Freeform: Shape 648">
                <a:extLst>
                  <a:ext uri="{FF2B5EF4-FFF2-40B4-BE49-F238E27FC236}">
                    <a16:creationId xmlns:a16="http://schemas.microsoft.com/office/drawing/2014/main" id="{A98C4E7C-B39E-D37E-D80C-5FADFE764BB5}"/>
                  </a:ext>
                </a:extLst>
              </p:cNvPr>
              <p:cNvSpPr/>
              <p:nvPr/>
            </p:nvSpPr>
            <p:spPr>
              <a:xfrm>
                <a:off x="11260639"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29" y="4121"/>
                      <a:pt x="15113" y="0"/>
                      <a:pt x="10034" y="0"/>
                    </a:cubicBezTo>
                    <a:close/>
                  </a:path>
                </a:pathLst>
              </a:custGeom>
              <a:solidFill>
                <a:srgbClr val="CCCCCC"/>
              </a:solidFill>
              <a:ln w="4624" cap="flat">
                <a:noFill/>
                <a:prstDash val="solid"/>
                <a:miter/>
              </a:ln>
            </p:spPr>
            <p:txBody>
              <a:bodyPr anchor="ctr"/>
              <a:lstStyle/>
              <a:p>
                <a:endParaRPr lang="en-US"/>
              </a:p>
            </p:txBody>
          </p:sp>
          <p:sp>
            <p:nvSpPr>
              <p:cNvPr id="650" name="Freeform: Shape 649">
                <a:extLst>
                  <a:ext uri="{FF2B5EF4-FFF2-40B4-BE49-F238E27FC236}">
                    <a16:creationId xmlns:a16="http://schemas.microsoft.com/office/drawing/2014/main" id="{6D7A0118-6856-38AD-8C24-7BAB2C033B52}"/>
                  </a:ext>
                </a:extLst>
              </p:cNvPr>
              <p:cNvSpPr/>
              <p:nvPr/>
            </p:nvSpPr>
            <p:spPr>
              <a:xfrm>
                <a:off x="10578897"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29" y="4121"/>
                      <a:pt x="15113" y="0"/>
                      <a:pt x="10034" y="0"/>
                    </a:cubicBezTo>
                    <a:close/>
                  </a:path>
                </a:pathLst>
              </a:custGeom>
              <a:solidFill>
                <a:srgbClr val="CCCCCC"/>
              </a:solidFill>
              <a:ln w="4624" cap="flat">
                <a:noFill/>
                <a:prstDash val="solid"/>
                <a:miter/>
              </a:ln>
            </p:spPr>
            <p:txBody>
              <a:bodyPr anchor="ctr"/>
              <a:lstStyle/>
              <a:p>
                <a:endParaRPr lang="en-US"/>
              </a:p>
            </p:txBody>
          </p:sp>
          <p:sp>
            <p:nvSpPr>
              <p:cNvPr id="651" name="Freeform: Shape 650">
                <a:extLst>
                  <a:ext uri="{FF2B5EF4-FFF2-40B4-BE49-F238E27FC236}">
                    <a16:creationId xmlns:a16="http://schemas.microsoft.com/office/drawing/2014/main" id="{5415F3BC-3F6F-E796-DB5B-8EE10D5B08B6}"/>
                  </a:ext>
                </a:extLst>
              </p:cNvPr>
              <p:cNvSpPr/>
              <p:nvPr/>
            </p:nvSpPr>
            <p:spPr>
              <a:xfrm>
                <a:off x="10503143"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34" y="4121"/>
                      <a:pt x="15117" y="0"/>
                      <a:pt x="10034" y="0"/>
                    </a:cubicBezTo>
                    <a:close/>
                  </a:path>
                </a:pathLst>
              </a:custGeom>
              <a:solidFill>
                <a:srgbClr val="CCCCCC"/>
              </a:solidFill>
              <a:ln w="4624" cap="flat">
                <a:noFill/>
                <a:prstDash val="solid"/>
                <a:miter/>
              </a:ln>
            </p:spPr>
            <p:txBody>
              <a:bodyPr anchor="ctr"/>
              <a:lstStyle/>
              <a:p>
                <a:endParaRPr lang="en-US"/>
              </a:p>
            </p:txBody>
          </p:sp>
          <p:sp>
            <p:nvSpPr>
              <p:cNvPr id="652" name="Freeform: Shape 651">
                <a:extLst>
                  <a:ext uri="{FF2B5EF4-FFF2-40B4-BE49-F238E27FC236}">
                    <a16:creationId xmlns:a16="http://schemas.microsoft.com/office/drawing/2014/main" id="{655A4660-568E-3500-BDB4-130E37750DAB}"/>
                  </a:ext>
                </a:extLst>
              </p:cNvPr>
              <p:cNvSpPr/>
              <p:nvPr/>
            </p:nvSpPr>
            <p:spPr>
              <a:xfrm>
                <a:off x="11525762" y="1015937"/>
                <a:ext cx="19233" cy="18395"/>
              </a:xfrm>
              <a:custGeom>
                <a:avLst/>
                <a:gdLst>
                  <a:gd name="connsiteX0" fmla="*/ 10033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3 w 19233"/>
                  <a:gd name="connsiteY4" fmla="*/ 18396 h 18395"/>
                  <a:gd name="connsiteX5" fmla="*/ 19234 w 19233"/>
                  <a:gd name="connsiteY5" fmla="*/ 9196 h 18395"/>
                  <a:gd name="connsiteX6" fmla="*/ 10033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3" y="0"/>
                    </a:moveTo>
                    <a:lnTo>
                      <a:pt x="9200" y="0"/>
                    </a:lnTo>
                    <a:cubicBezTo>
                      <a:pt x="4121" y="0"/>
                      <a:pt x="0" y="4116"/>
                      <a:pt x="0" y="9196"/>
                    </a:cubicBezTo>
                    <a:cubicBezTo>
                      <a:pt x="0" y="14275"/>
                      <a:pt x="4116" y="18396"/>
                      <a:pt x="9200" y="18396"/>
                    </a:cubicBezTo>
                    <a:lnTo>
                      <a:pt x="10033" y="18396"/>
                    </a:lnTo>
                    <a:cubicBezTo>
                      <a:pt x="15113" y="18396"/>
                      <a:pt x="19234" y="14279"/>
                      <a:pt x="19234" y="9196"/>
                    </a:cubicBezTo>
                    <a:cubicBezTo>
                      <a:pt x="19229" y="4121"/>
                      <a:pt x="15113" y="0"/>
                      <a:pt x="10033" y="0"/>
                    </a:cubicBezTo>
                    <a:close/>
                  </a:path>
                </a:pathLst>
              </a:custGeom>
              <a:solidFill>
                <a:srgbClr val="CCCCCC"/>
              </a:solidFill>
              <a:ln w="4624" cap="flat">
                <a:noFill/>
                <a:prstDash val="solid"/>
                <a:miter/>
              </a:ln>
            </p:spPr>
            <p:txBody>
              <a:bodyPr anchor="ctr"/>
              <a:lstStyle/>
              <a:p>
                <a:endParaRPr lang="en-US"/>
              </a:p>
            </p:txBody>
          </p:sp>
          <p:sp>
            <p:nvSpPr>
              <p:cNvPr id="653" name="Freeform: Shape 652">
                <a:extLst>
                  <a:ext uri="{FF2B5EF4-FFF2-40B4-BE49-F238E27FC236}">
                    <a16:creationId xmlns:a16="http://schemas.microsoft.com/office/drawing/2014/main" id="{6B278893-A767-EC81-D6C9-D1997E7F4C24}"/>
                  </a:ext>
                </a:extLst>
              </p:cNvPr>
              <p:cNvSpPr/>
              <p:nvPr/>
            </p:nvSpPr>
            <p:spPr>
              <a:xfrm>
                <a:off x="10692521"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29" y="4121"/>
                      <a:pt x="15113" y="0"/>
                      <a:pt x="10034" y="0"/>
                    </a:cubicBezTo>
                    <a:close/>
                  </a:path>
                </a:pathLst>
              </a:custGeom>
              <a:solidFill>
                <a:srgbClr val="CCCCCC"/>
              </a:solidFill>
              <a:ln w="4624" cap="flat">
                <a:noFill/>
                <a:prstDash val="solid"/>
                <a:miter/>
              </a:ln>
            </p:spPr>
            <p:txBody>
              <a:bodyPr anchor="ctr"/>
              <a:lstStyle/>
              <a:p>
                <a:endParaRPr lang="en-US"/>
              </a:p>
            </p:txBody>
          </p:sp>
          <p:sp>
            <p:nvSpPr>
              <p:cNvPr id="654" name="Freeform: Shape 653">
                <a:extLst>
                  <a:ext uri="{FF2B5EF4-FFF2-40B4-BE49-F238E27FC236}">
                    <a16:creationId xmlns:a16="http://schemas.microsoft.com/office/drawing/2014/main" id="{A0BF7F8B-DD45-16D1-90DE-FFFA24EB6988}"/>
                  </a:ext>
                </a:extLst>
              </p:cNvPr>
              <p:cNvSpPr/>
              <p:nvPr/>
            </p:nvSpPr>
            <p:spPr>
              <a:xfrm>
                <a:off x="11412138" y="1015937"/>
                <a:ext cx="19233" cy="18395"/>
              </a:xfrm>
              <a:custGeom>
                <a:avLst/>
                <a:gdLst>
                  <a:gd name="connsiteX0" fmla="*/ 10033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3 w 19233"/>
                  <a:gd name="connsiteY4" fmla="*/ 18396 h 18395"/>
                  <a:gd name="connsiteX5" fmla="*/ 19234 w 19233"/>
                  <a:gd name="connsiteY5" fmla="*/ 9196 h 18395"/>
                  <a:gd name="connsiteX6" fmla="*/ 10033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3" y="0"/>
                    </a:moveTo>
                    <a:lnTo>
                      <a:pt x="9200" y="0"/>
                    </a:lnTo>
                    <a:cubicBezTo>
                      <a:pt x="4121" y="0"/>
                      <a:pt x="0" y="4116"/>
                      <a:pt x="0" y="9196"/>
                    </a:cubicBezTo>
                    <a:cubicBezTo>
                      <a:pt x="0" y="14275"/>
                      <a:pt x="4116" y="18396"/>
                      <a:pt x="9200" y="18396"/>
                    </a:cubicBezTo>
                    <a:lnTo>
                      <a:pt x="10033" y="18396"/>
                    </a:lnTo>
                    <a:cubicBezTo>
                      <a:pt x="15113" y="18396"/>
                      <a:pt x="19234" y="14279"/>
                      <a:pt x="19234" y="9196"/>
                    </a:cubicBezTo>
                    <a:cubicBezTo>
                      <a:pt x="19229" y="4121"/>
                      <a:pt x="15113" y="0"/>
                      <a:pt x="10033" y="0"/>
                    </a:cubicBezTo>
                    <a:close/>
                  </a:path>
                </a:pathLst>
              </a:custGeom>
              <a:solidFill>
                <a:srgbClr val="CCCCCC"/>
              </a:solidFill>
              <a:ln w="4624" cap="flat">
                <a:noFill/>
                <a:prstDash val="solid"/>
                <a:miter/>
              </a:ln>
            </p:spPr>
            <p:txBody>
              <a:bodyPr anchor="ctr"/>
              <a:lstStyle/>
              <a:p>
                <a:endParaRPr lang="en-US"/>
              </a:p>
            </p:txBody>
          </p:sp>
          <p:sp>
            <p:nvSpPr>
              <p:cNvPr id="655" name="Freeform: Shape 654">
                <a:extLst>
                  <a:ext uri="{FF2B5EF4-FFF2-40B4-BE49-F238E27FC236}">
                    <a16:creationId xmlns:a16="http://schemas.microsoft.com/office/drawing/2014/main" id="{E93E7BE9-ED78-E732-EA0C-30DC3BE6A1E2}"/>
                  </a:ext>
                </a:extLst>
              </p:cNvPr>
              <p:cNvSpPr/>
              <p:nvPr/>
            </p:nvSpPr>
            <p:spPr>
              <a:xfrm>
                <a:off x="11184890"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29" y="4121"/>
                      <a:pt x="15113" y="0"/>
                      <a:pt x="10034" y="0"/>
                    </a:cubicBezTo>
                    <a:close/>
                  </a:path>
                </a:pathLst>
              </a:custGeom>
              <a:solidFill>
                <a:srgbClr val="CCCCCC"/>
              </a:solidFill>
              <a:ln w="4624" cap="flat">
                <a:noFill/>
                <a:prstDash val="solid"/>
                <a:miter/>
              </a:ln>
            </p:spPr>
            <p:txBody>
              <a:bodyPr anchor="ctr"/>
              <a:lstStyle/>
              <a:p>
                <a:endParaRPr lang="en-US"/>
              </a:p>
            </p:txBody>
          </p:sp>
          <p:sp>
            <p:nvSpPr>
              <p:cNvPr id="656" name="Freeform: Shape 655">
                <a:extLst>
                  <a:ext uri="{FF2B5EF4-FFF2-40B4-BE49-F238E27FC236}">
                    <a16:creationId xmlns:a16="http://schemas.microsoft.com/office/drawing/2014/main" id="{3044E9BD-935F-2D05-A183-E648AF45379D}"/>
                  </a:ext>
                </a:extLst>
              </p:cNvPr>
              <p:cNvSpPr/>
              <p:nvPr/>
            </p:nvSpPr>
            <p:spPr>
              <a:xfrm>
                <a:off x="11450008"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34" y="4121"/>
                      <a:pt x="15117" y="0"/>
                      <a:pt x="10034" y="0"/>
                    </a:cubicBezTo>
                    <a:close/>
                  </a:path>
                </a:pathLst>
              </a:custGeom>
              <a:solidFill>
                <a:srgbClr val="CCCCCC"/>
              </a:solidFill>
              <a:ln w="4624" cap="flat">
                <a:noFill/>
                <a:prstDash val="solid"/>
                <a:miter/>
              </a:ln>
            </p:spPr>
            <p:txBody>
              <a:bodyPr anchor="ctr"/>
              <a:lstStyle/>
              <a:p>
                <a:endParaRPr lang="en-US"/>
              </a:p>
            </p:txBody>
          </p:sp>
          <p:sp>
            <p:nvSpPr>
              <p:cNvPr id="657" name="Freeform: Shape 656">
                <a:extLst>
                  <a:ext uri="{FF2B5EF4-FFF2-40B4-BE49-F238E27FC236}">
                    <a16:creationId xmlns:a16="http://schemas.microsoft.com/office/drawing/2014/main" id="{81D61845-CF6D-D030-0BFE-32BAA18FF7D5}"/>
                  </a:ext>
                </a:extLst>
              </p:cNvPr>
              <p:cNvSpPr/>
              <p:nvPr/>
            </p:nvSpPr>
            <p:spPr>
              <a:xfrm>
                <a:off x="11147011"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34" y="4121"/>
                      <a:pt x="15117" y="0"/>
                      <a:pt x="10034" y="0"/>
                    </a:cubicBezTo>
                    <a:close/>
                  </a:path>
                </a:pathLst>
              </a:custGeom>
              <a:solidFill>
                <a:srgbClr val="CCCCCC"/>
              </a:solidFill>
              <a:ln w="4624" cap="flat">
                <a:noFill/>
                <a:prstDash val="solid"/>
                <a:miter/>
              </a:ln>
            </p:spPr>
            <p:txBody>
              <a:bodyPr anchor="ctr"/>
              <a:lstStyle/>
              <a:p>
                <a:endParaRPr lang="en-US"/>
              </a:p>
            </p:txBody>
          </p:sp>
          <p:sp>
            <p:nvSpPr>
              <p:cNvPr id="658" name="Freeform: Shape 657">
                <a:extLst>
                  <a:ext uri="{FF2B5EF4-FFF2-40B4-BE49-F238E27FC236}">
                    <a16:creationId xmlns:a16="http://schemas.microsoft.com/office/drawing/2014/main" id="{5600A6AB-E629-51C8-71D4-215CAE5D2DD3}"/>
                  </a:ext>
                </a:extLst>
              </p:cNvPr>
              <p:cNvSpPr/>
              <p:nvPr/>
            </p:nvSpPr>
            <p:spPr>
              <a:xfrm>
                <a:off x="11222760"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34" y="4121"/>
                      <a:pt x="15113" y="0"/>
                      <a:pt x="10034" y="0"/>
                    </a:cubicBezTo>
                    <a:close/>
                  </a:path>
                </a:pathLst>
              </a:custGeom>
              <a:solidFill>
                <a:srgbClr val="CCCCCC"/>
              </a:solidFill>
              <a:ln w="4624" cap="flat">
                <a:noFill/>
                <a:prstDash val="solid"/>
                <a:miter/>
              </a:ln>
            </p:spPr>
            <p:txBody>
              <a:bodyPr anchor="ctr"/>
              <a:lstStyle/>
              <a:p>
                <a:endParaRPr lang="en-US"/>
              </a:p>
            </p:txBody>
          </p:sp>
          <p:sp>
            <p:nvSpPr>
              <p:cNvPr id="659" name="Freeform: Shape 658">
                <a:extLst>
                  <a:ext uri="{FF2B5EF4-FFF2-40B4-BE49-F238E27FC236}">
                    <a16:creationId xmlns:a16="http://schemas.microsoft.com/office/drawing/2014/main" id="{27C676FE-A7F7-4DC2-8949-18640DA761B0}"/>
                  </a:ext>
                </a:extLst>
              </p:cNvPr>
              <p:cNvSpPr/>
              <p:nvPr/>
            </p:nvSpPr>
            <p:spPr>
              <a:xfrm>
                <a:off x="10616767"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34" y="4121"/>
                      <a:pt x="15117" y="0"/>
                      <a:pt x="10034" y="0"/>
                    </a:cubicBezTo>
                    <a:close/>
                  </a:path>
                </a:pathLst>
              </a:custGeom>
              <a:solidFill>
                <a:srgbClr val="CCCCCC"/>
              </a:solidFill>
              <a:ln w="4624" cap="flat">
                <a:noFill/>
                <a:prstDash val="solid"/>
                <a:miter/>
              </a:ln>
            </p:spPr>
            <p:txBody>
              <a:bodyPr anchor="ctr"/>
              <a:lstStyle/>
              <a:p>
                <a:endParaRPr lang="en-US"/>
              </a:p>
            </p:txBody>
          </p:sp>
          <p:sp>
            <p:nvSpPr>
              <p:cNvPr id="660" name="Freeform: Shape 659">
                <a:extLst>
                  <a:ext uri="{FF2B5EF4-FFF2-40B4-BE49-F238E27FC236}">
                    <a16:creationId xmlns:a16="http://schemas.microsoft.com/office/drawing/2014/main" id="{65D72675-88DB-563D-BAEE-B9CFF9B022A0}"/>
                  </a:ext>
                </a:extLst>
              </p:cNvPr>
              <p:cNvSpPr/>
              <p:nvPr/>
            </p:nvSpPr>
            <p:spPr>
              <a:xfrm>
                <a:off x="10654646"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29" y="4121"/>
                      <a:pt x="15113" y="0"/>
                      <a:pt x="10034" y="0"/>
                    </a:cubicBezTo>
                    <a:close/>
                  </a:path>
                </a:pathLst>
              </a:custGeom>
              <a:solidFill>
                <a:srgbClr val="CCCCCC"/>
              </a:solidFill>
              <a:ln w="4624" cap="flat">
                <a:noFill/>
                <a:prstDash val="solid"/>
                <a:miter/>
              </a:ln>
            </p:spPr>
            <p:txBody>
              <a:bodyPr anchor="ctr"/>
              <a:lstStyle/>
              <a:p>
                <a:endParaRPr lang="en-US"/>
              </a:p>
            </p:txBody>
          </p:sp>
          <p:sp>
            <p:nvSpPr>
              <p:cNvPr id="661" name="Freeform: Shape 660">
                <a:extLst>
                  <a:ext uri="{FF2B5EF4-FFF2-40B4-BE49-F238E27FC236}">
                    <a16:creationId xmlns:a16="http://schemas.microsoft.com/office/drawing/2014/main" id="{C501E79A-0F77-F199-DF91-BD02166457A6}"/>
                  </a:ext>
                </a:extLst>
              </p:cNvPr>
              <p:cNvSpPr/>
              <p:nvPr/>
            </p:nvSpPr>
            <p:spPr>
              <a:xfrm>
                <a:off x="11298514"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29" y="4121"/>
                      <a:pt x="15113" y="0"/>
                      <a:pt x="10034" y="0"/>
                    </a:cubicBezTo>
                    <a:close/>
                  </a:path>
                </a:pathLst>
              </a:custGeom>
              <a:solidFill>
                <a:srgbClr val="CCCCCC"/>
              </a:solidFill>
              <a:ln w="4624" cap="flat">
                <a:noFill/>
                <a:prstDash val="solid"/>
                <a:miter/>
              </a:ln>
            </p:spPr>
            <p:txBody>
              <a:bodyPr anchor="ctr"/>
              <a:lstStyle/>
              <a:p>
                <a:endParaRPr lang="en-US"/>
              </a:p>
            </p:txBody>
          </p:sp>
          <p:sp>
            <p:nvSpPr>
              <p:cNvPr id="662" name="Freeform: Shape 661">
                <a:extLst>
                  <a:ext uri="{FF2B5EF4-FFF2-40B4-BE49-F238E27FC236}">
                    <a16:creationId xmlns:a16="http://schemas.microsoft.com/office/drawing/2014/main" id="{F7738CBA-45D0-9F65-E465-64593DF4C8E6}"/>
                  </a:ext>
                </a:extLst>
              </p:cNvPr>
              <p:cNvSpPr/>
              <p:nvPr/>
            </p:nvSpPr>
            <p:spPr>
              <a:xfrm>
                <a:off x="11487887" y="1015937"/>
                <a:ext cx="19233" cy="18395"/>
              </a:xfrm>
              <a:custGeom>
                <a:avLst/>
                <a:gdLst>
                  <a:gd name="connsiteX0" fmla="*/ 10033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3 w 19233"/>
                  <a:gd name="connsiteY4" fmla="*/ 18396 h 18395"/>
                  <a:gd name="connsiteX5" fmla="*/ 19234 w 19233"/>
                  <a:gd name="connsiteY5" fmla="*/ 9196 h 18395"/>
                  <a:gd name="connsiteX6" fmla="*/ 10033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3" y="0"/>
                    </a:moveTo>
                    <a:lnTo>
                      <a:pt x="9200" y="0"/>
                    </a:lnTo>
                    <a:cubicBezTo>
                      <a:pt x="4121" y="0"/>
                      <a:pt x="0" y="4116"/>
                      <a:pt x="0" y="9196"/>
                    </a:cubicBezTo>
                    <a:cubicBezTo>
                      <a:pt x="0" y="14275"/>
                      <a:pt x="4116" y="18396"/>
                      <a:pt x="9200" y="18396"/>
                    </a:cubicBezTo>
                    <a:lnTo>
                      <a:pt x="10033" y="18396"/>
                    </a:lnTo>
                    <a:cubicBezTo>
                      <a:pt x="15113" y="18396"/>
                      <a:pt x="19234" y="14279"/>
                      <a:pt x="19234" y="9196"/>
                    </a:cubicBezTo>
                    <a:cubicBezTo>
                      <a:pt x="19229" y="4121"/>
                      <a:pt x="15113" y="0"/>
                      <a:pt x="10033" y="0"/>
                    </a:cubicBezTo>
                    <a:close/>
                  </a:path>
                </a:pathLst>
              </a:custGeom>
              <a:solidFill>
                <a:srgbClr val="CCCCCC"/>
              </a:solidFill>
              <a:ln w="4624" cap="flat">
                <a:noFill/>
                <a:prstDash val="solid"/>
                <a:miter/>
              </a:ln>
            </p:spPr>
            <p:txBody>
              <a:bodyPr anchor="ctr"/>
              <a:lstStyle/>
              <a:p>
                <a:endParaRPr lang="en-US"/>
              </a:p>
            </p:txBody>
          </p:sp>
          <p:sp>
            <p:nvSpPr>
              <p:cNvPr id="663" name="Freeform: Shape 662">
                <a:extLst>
                  <a:ext uri="{FF2B5EF4-FFF2-40B4-BE49-F238E27FC236}">
                    <a16:creationId xmlns:a16="http://schemas.microsoft.com/office/drawing/2014/main" id="{0D081957-BF3A-B1E5-DA7A-08CEB988204C}"/>
                  </a:ext>
                </a:extLst>
              </p:cNvPr>
              <p:cNvSpPr/>
              <p:nvPr/>
            </p:nvSpPr>
            <p:spPr>
              <a:xfrm>
                <a:off x="10844019" y="1015937"/>
                <a:ext cx="19233" cy="18395"/>
              </a:xfrm>
              <a:custGeom>
                <a:avLst/>
                <a:gdLst>
                  <a:gd name="connsiteX0" fmla="*/ 10033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3 w 19233"/>
                  <a:gd name="connsiteY4" fmla="*/ 18396 h 18395"/>
                  <a:gd name="connsiteX5" fmla="*/ 19234 w 19233"/>
                  <a:gd name="connsiteY5" fmla="*/ 9196 h 18395"/>
                  <a:gd name="connsiteX6" fmla="*/ 10033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3" y="0"/>
                    </a:moveTo>
                    <a:lnTo>
                      <a:pt x="9200" y="0"/>
                    </a:lnTo>
                    <a:cubicBezTo>
                      <a:pt x="4121" y="0"/>
                      <a:pt x="0" y="4116"/>
                      <a:pt x="0" y="9196"/>
                    </a:cubicBezTo>
                    <a:cubicBezTo>
                      <a:pt x="0" y="14275"/>
                      <a:pt x="4116" y="18396"/>
                      <a:pt x="9200" y="18396"/>
                    </a:cubicBezTo>
                    <a:lnTo>
                      <a:pt x="10033" y="18396"/>
                    </a:lnTo>
                    <a:cubicBezTo>
                      <a:pt x="15113" y="18396"/>
                      <a:pt x="19234" y="14279"/>
                      <a:pt x="19234" y="9196"/>
                    </a:cubicBezTo>
                    <a:cubicBezTo>
                      <a:pt x="19229" y="4121"/>
                      <a:pt x="15113" y="0"/>
                      <a:pt x="10033" y="0"/>
                    </a:cubicBezTo>
                    <a:close/>
                  </a:path>
                </a:pathLst>
              </a:custGeom>
              <a:solidFill>
                <a:srgbClr val="CCCCCC"/>
              </a:solidFill>
              <a:ln w="4624" cap="flat">
                <a:noFill/>
                <a:prstDash val="solid"/>
                <a:miter/>
              </a:ln>
            </p:spPr>
            <p:txBody>
              <a:bodyPr anchor="ctr"/>
              <a:lstStyle/>
              <a:p>
                <a:endParaRPr lang="en-US"/>
              </a:p>
            </p:txBody>
          </p:sp>
          <p:sp>
            <p:nvSpPr>
              <p:cNvPr id="664" name="Freeform: Shape 663">
                <a:extLst>
                  <a:ext uri="{FF2B5EF4-FFF2-40B4-BE49-F238E27FC236}">
                    <a16:creationId xmlns:a16="http://schemas.microsoft.com/office/drawing/2014/main" id="{3C64D28B-9A89-F43E-0C44-778507B6A70D}"/>
                  </a:ext>
                </a:extLst>
              </p:cNvPr>
              <p:cNvSpPr/>
              <p:nvPr/>
            </p:nvSpPr>
            <p:spPr>
              <a:xfrm>
                <a:off x="11374263" y="1015937"/>
                <a:ext cx="19233" cy="18395"/>
              </a:xfrm>
              <a:custGeom>
                <a:avLst/>
                <a:gdLst>
                  <a:gd name="connsiteX0" fmla="*/ 10033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3 w 19233"/>
                  <a:gd name="connsiteY4" fmla="*/ 18396 h 18395"/>
                  <a:gd name="connsiteX5" fmla="*/ 19234 w 19233"/>
                  <a:gd name="connsiteY5" fmla="*/ 9196 h 18395"/>
                  <a:gd name="connsiteX6" fmla="*/ 10033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3" y="0"/>
                    </a:moveTo>
                    <a:lnTo>
                      <a:pt x="9200" y="0"/>
                    </a:lnTo>
                    <a:cubicBezTo>
                      <a:pt x="4121" y="0"/>
                      <a:pt x="0" y="4116"/>
                      <a:pt x="0" y="9196"/>
                    </a:cubicBezTo>
                    <a:cubicBezTo>
                      <a:pt x="0" y="14275"/>
                      <a:pt x="4116" y="18396"/>
                      <a:pt x="9200" y="18396"/>
                    </a:cubicBezTo>
                    <a:lnTo>
                      <a:pt x="10033" y="18396"/>
                    </a:lnTo>
                    <a:cubicBezTo>
                      <a:pt x="15113" y="18396"/>
                      <a:pt x="19234" y="14279"/>
                      <a:pt x="19234" y="9196"/>
                    </a:cubicBezTo>
                    <a:cubicBezTo>
                      <a:pt x="19229" y="4121"/>
                      <a:pt x="15113" y="0"/>
                      <a:pt x="10033" y="0"/>
                    </a:cubicBezTo>
                    <a:close/>
                  </a:path>
                </a:pathLst>
              </a:custGeom>
              <a:solidFill>
                <a:srgbClr val="CCCCCC"/>
              </a:solidFill>
              <a:ln w="4624" cap="flat">
                <a:noFill/>
                <a:prstDash val="solid"/>
                <a:miter/>
              </a:ln>
            </p:spPr>
            <p:txBody>
              <a:bodyPr anchor="ctr"/>
              <a:lstStyle/>
              <a:p>
                <a:endParaRPr lang="en-US"/>
              </a:p>
            </p:txBody>
          </p:sp>
          <p:sp>
            <p:nvSpPr>
              <p:cNvPr id="665" name="Freeform: Shape 664">
                <a:extLst>
                  <a:ext uri="{FF2B5EF4-FFF2-40B4-BE49-F238E27FC236}">
                    <a16:creationId xmlns:a16="http://schemas.microsoft.com/office/drawing/2014/main" id="{E9D4C0D1-C58D-EFD2-60D5-89B69C8462ED}"/>
                  </a:ext>
                </a:extLst>
              </p:cNvPr>
              <p:cNvSpPr/>
              <p:nvPr/>
            </p:nvSpPr>
            <p:spPr>
              <a:xfrm>
                <a:off x="10730391" y="1015937"/>
                <a:ext cx="19233" cy="18395"/>
              </a:xfrm>
              <a:custGeom>
                <a:avLst/>
                <a:gdLst>
                  <a:gd name="connsiteX0" fmla="*/ 10033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3 w 19233"/>
                  <a:gd name="connsiteY4" fmla="*/ 18396 h 18395"/>
                  <a:gd name="connsiteX5" fmla="*/ 19234 w 19233"/>
                  <a:gd name="connsiteY5" fmla="*/ 9196 h 18395"/>
                  <a:gd name="connsiteX6" fmla="*/ 10033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3" y="0"/>
                    </a:moveTo>
                    <a:lnTo>
                      <a:pt x="9200" y="0"/>
                    </a:lnTo>
                    <a:cubicBezTo>
                      <a:pt x="4121" y="0"/>
                      <a:pt x="0" y="4116"/>
                      <a:pt x="0" y="9196"/>
                    </a:cubicBezTo>
                    <a:cubicBezTo>
                      <a:pt x="0" y="14275"/>
                      <a:pt x="4116" y="18396"/>
                      <a:pt x="9200" y="18396"/>
                    </a:cubicBezTo>
                    <a:lnTo>
                      <a:pt x="10033" y="18396"/>
                    </a:lnTo>
                    <a:cubicBezTo>
                      <a:pt x="15113" y="18396"/>
                      <a:pt x="19234" y="14279"/>
                      <a:pt x="19234" y="9196"/>
                    </a:cubicBezTo>
                    <a:cubicBezTo>
                      <a:pt x="19234" y="4121"/>
                      <a:pt x="15117" y="0"/>
                      <a:pt x="10033" y="0"/>
                    </a:cubicBezTo>
                    <a:close/>
                  </a:path>
                </a:pathLst>
              </a:custGeom>
              <a:solidFill>
                <a:srgbClr val="CCCCCC"/>
              </a:solidFill>
              <a:ln w="4624" cap="flat">
                <a:noFill/>
                <a:prstDash val="solid"/>
                <a:miter/>
              </a:ln>
            </p:spPr>
            <p:txBody>
              <a:bodyPr anchor="ctr"/>
              <a:lstStyle/>
              <a:p>
                <a:endParaRPr lang="en-US"/>
              </a:p>
            </p:txBody>
          </p:sp>
          <p:sp>
            <p:nvSpPr>
              <p:cNvPr id="666" name="Freeform: Shape 665">
                <a:extLst>
                  <a:ext uri="{FF2B5EF4-FFF2-40B4-BE49-F238E27FC236}">
                    <a16:creationId xmlns:a16="http://schemas.microsoft.com/office/drawing/2014/main" id="{71C7A87B-82A6-45A7-6B9D-293CEA721418}"/>
                  </a:ext>
                </a:extLst>
              </p:cNvPr>
              <p:cNvSpPr/>
              <p:nvPr/>
            </p:nvSpPr>
            <p:spPr>
              <a:xfrm>
                <a:off x="10768270" y="1015937"/>
                <a:ext cx="19233" cy="18395"/>
              </a:xfrm>
              <a:custGeom>
                <a:avLst/>
                <a:gdLst>
                  <a:gd name="connsiteX0" fmla="*/ 10033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3 w 19233"/>
                  <a:gd name="connsiteY4" fmla="*/ 18396 h 18395"/>
                  <a:gd name="connsiteX5" fmla="*/ 19234 w 19233"/>
                  <a:gd name="connsiteY5" fmla="*/ 9196 h 18395"/>
                  <a:gd name="connsiteX6" fmla="*/ 10033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3" y="0"/>
                    </a:moveTo>
                    <a:lnTo>
                      <a:pt x="9200" y="0"/>
                    </a:lnTo>
                    <a:cubicBezTo>
                      <a:pt x="4121" y="0"/>
                      <a:pt x="0" y="4116"/>
                      <a:pt x="0" y="9196"/>
                    </a:cubicBezTo>
                    <a:cubicBezTo>
                      <a:pt x="0" y="14275"/>
                      <a:pt x="4116" y="18396"/>
                      <a:pt x="9200" y="18396"/>
                    </a:cubicBezTo>
                    <a:lnTo>
                      <a:pt x="10033" y="18396"/>
                    </a:lnTo>
                    <a:cubicBezTo>
                      <a:pt x="15113" y="18396"/>
                      <a:pt x="19234" y="14279"/>
                      <a:pt x="19234" y="9196"/>
                    </a:cubicBezTo>
                    <a:cubicBezTo>
                      <a:pt x="19229" y="4121"/>
                      <a:pt x="15113" y="0"/>
                      <a:pt x="10033" y="0"/>
                    </a:cubicBezTo>
                    <a:close/>
                  </a:path>
                </a:pathLst>
              </a:custGeom>
              <a:solidFill>
                <a:srgbClr val="CCCCCC"/>
              </a:solidFill>
              <a:ln w="4624" cap="flat">
                <a:noFill/>
                <a:prstDash val="solid"/>
                <a:miter/>
              </a:ln>
            </p:spPr>
            <p:txBody>
              <a:bodyPr anchor="ctr"/>
              <a:lstStyle/>
              <a:p>
                <a:endParaRPr lang="en-US"/>
              </a:p>
            </p:txBody>
          </p:sp>
          <p:sp>
            <p:nvSpPr>
              <p:cNvPr id="667" name="Freeform: Shape 666">
                <a:extLst>
                  <a:ext uri="{FF2B5EF4-FFF2-40B4-BE49-F238E27FC236}">
                    <a16:creationId xmlns:a16="http://schemas.microsoft.com/office/drawing/2014/main" id="{6A60B591-5F38-161C-37C7-AA62B92F4964}"/>
                  </a:ext>
                </a:extLst>
              </p:cNvPr>
              <p:cNvSpPr/>
              <p:nvPr/>
            </p:nvSpPr>
            <p:spPr>
              <a:xfrm>
                <a:off x="11336384" y="1015937"/>
                <a:ext cx="19233" cy="18395"/>
              </a:xfrm>
              <a:custGeom>
                <a:avLst/>
                <a:gdLst>
                  <a:gd name="connsiteX0" fmla="*/ 10033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3 w 19233"/>
                  <a:gd name="connsiteY4" fmla="*/ 18396 h 18395"/>
                  <a:gd name="connsiteX5" fmla="*/ 19234 w 19233"/>
                  <a:gd name="connsiteY5" fmla="*/ 9196 h 18395"/>
                  <a:gd name="connsiteX6" fmla="*/ 10033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3" y="0"/>
                    </a:moveTo>
                    <a:lnTo>
                      <a:pt x="9200" y="0"/>
                    </a:lnTo>
                    <a:cubicBezTo>
                      <a:pt x="4121" y="0"/>
                      <a:pt x="0" y="4116"/>
                      <a:pt x="0" y="9196"/>
                    </a:cubicBezTo>
                    <a:cubicBezTo>
                      <a:pt x="0" y="14275"/>
                      <a:pt x="4116" y="18396"/>
                      <a:pt x="9200" y="18396"/>
                    </a:cubicBezTo>
                    <a:lnTo>
                      <a:pt x="10033" y="18396"/>
                    </a:lnTo>
                    <a:cubicBezTo>
                      <a:pt x="15113" y="18396"/>
                      <a:pt x="19234" y="14279"/>
                      <a:pt x="19234" y="9196"/>
                    </a:cubicBezTo>
                    <a:cubicBezTo>
                      <a:pt x="19234" y="4121"/>
                      <a:pt x="15117" y="0"/>
                      <a:pt x="10033" y="0"/>
                    </a:cubicBezTo>
                    <a:close/>
                  </a:path>
                </a:pathLst>
              </a:custGeom>
              <a:solidFill>
                <a:srgbClr val="CCCCCC"/>
              </a:solidFill>
              <a:ln w="4624" cap="flat">
                <a:noFill/>
                <a:prstDash val="solid"/>
                <a:miter/>
              </a:ln>
            </p:spPr>
            <p:txBody>
              <a:bodyPr anchor="ctr"/>
              <a:lstStyle/>
              <a:p>
                <a:endParaRPr lang="en-US"/>
              </a:p>
            </p:txBody>
          </p:sp>
          <p:sp>
            <p:nvSpPr>
              <p:cNvPr id="668" name="Freeform: Shape 667">
                <a:extLst>
                  <a:ext uri="{FF2B5EF4-FFF2-40B4-BE49-F238E27FC236}">
                    <a16:creationId xmlns:a16="http://schemas.microsoft.com/office/drawing/2014/main" id="{8D3EE034-760B-0545-1259-80CC953DBC21}"/>
                  </a:ext>
                </a:extLst>
              </p:cNvPr>
              <p:cNvSpPr/>
              <p:nvPr/>
            </p:nvSpPr>
            <p:spPr>
              <a:xfrm>
                <a:off x="11071267" y="1015937"/>
                <a:ext cx="19233" cy="18395"/>
              </a:xfrm>
              <a:custGeom>
                <a:avLst/>
                <a:gdLst>
                  <a:gd name="connsiteX0" fmla="*/ 10033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3 w 19233"/>
                  <a:gd name="connsiteY4" fmla="*/ 18396 h 18395"/>
                  <a:gd name="connsiteX5" fmla="*/ 19234 w 19233"/>
                  <a:gd name="connsiteY5" fmla="*/ 9196 h 18395"/>
                  <a:gd name="connsiteX6" fmla="*/ 10033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3" y="0"/>
                    </a:moveTo>
                    <a:lnTo>
                      <a:pt x="9200" y="0"/>
                    </a:lnTo>
                    <a:cubicBezTo>
                      <a:pt x="4121" y="0"/>
                      <a:pt x="0" y="4116"/>
                      <a:pt x="0" y="9196"/>
                    </a:cubicBezTo>
                    <a:cubicBezTo>
                      <a:pt x="0" y="14275"/>
                      <a:pt x="4116" y="18396"/>
                      <a:pt x="9200" y="18396"/>
                    </a:cubicBezTo>
                    <a:lnTo>
                      <a:pt x="10033" y="18396"/>
                    </a:lnTo>
                    <a:cubicBezTo>
                      <a:pt x="15113" y="18396"/>
                      <a:pt x="19234" y="14279"/>
                      <a:pt x="19234" y="9196"/>
                    </a:cubicBezTo>
                    <a:cubicBezTo>
                      <a:pt x="19229" y="4121"/>
                      <a:pt x="15113" y="0"/>
                      <a:pt x="10033" y="0"/>
                    </a:cubicBezTo>
                    <a:close/>
                  </a:path>
                </a:pathLst>
              </a:custGeom>
              <a:solidFill>
                <a:srgbClr val="CCCCCC"/>
              </a:solidFill>
              <a:ln w="4624" cap="flat">
                <a:noFill/>
                <a:prstDash val="solid"/>
                <a:miter/>
              </a:ln>
            </p:spPr>
            <p:txBody>
              <a:bodyPr anchor="ctr"/>
              <a:lstStyle/>
              <a:p>
                <a:endParaRPr lang="en-US"/>
              </a:p>
            </p:txBody>
          </p:sp>
          <p:sp>
            <p:nvSpPr>
              <p:cNvPr id="669" name="Freeform: Shape 668">
                <a:extLst>
                  <a:ext uri="{FF2B5EF4-FFF2-40B4-BE49-F238E27FC236}">
                    <a16:creationId xmlns:a16="http://schemas.microsoft.com/office/drawing/2014/main" id="{4927E072-EB15-16CF-6034-BE05730BD71C}"/>
                  </a:ext>
                </a:extLst>
              </p:cNvPr>
              <p:cNvSpPr/>
              <p:nvPr/>
            </p:nvSpPr>
            <p:spPr>
              <a:xfrm>
                <a:off x="10806140" y="1015937"/>
                <a:ext cx="19233" cy="18395"/>
              </a:xfrm>
              <a:custGeom>
                <a:avLst/>
                <a:gdLst>
                  <a:gd name="connsiteX0" fmla="*/ 10033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3 w 19233"/>
                  <a:gd name="connsiteY4" fmla="*/ 18396 h 18395"/>
                  <a:gd name="connsiteX5" fmla="*/ 19234 w 19233"/>
                  <a:gd name="connsiteY5" fmla="*/ 9196 h 18395"/>
                  <a:gd name="connsiteX6" fmla="*/ 10033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3" y="0"/>
                    </a:moveTo>
                    <a:lnTo>
                      <a:pt x="9200" y="0"/>
                    </a:lnTo>
                    <a:cubicBezTo>
                      <a:pt x="4121" y="0"/>
                      <a:pt x="0" y="4116"/>
                      <a:pt x="0" y="9196"/>
                    </a:cubicBezTo>
                    <a:cubicBezTo>
                      <a:pt x="0" y="14275"/>
                      <a:pt x="4116" y="18396"/>
                      <a:pt x="9200" y="18396"/>
                    </a:cubicBezTo>
                    <a:lnTo>
                      <a:pt x="10033" y="18396"/>
                    </a:lnTo>
                    <a:cubicBezTo>
                      <a:pt x="15113" y="18396"/>
                      <a:pt x="19234" y="14279"/>
                      <a:pt x="19234" y="9196"/>
                    </a:cubicBezTo>
                    <a:cubicBezTo>
                      <a:pt x="19234" y="4121"/>
                      <a:pt x="15117" y="0"/>
                      <a:pt x="10033" y="0"/>
                    </a:cubicBezTo>
                    <a:close/>
                  </a:path>
                </a:pathLst>
              </a:custGeom>
              <a:solidFill>
                <a:srgbClr val="CCCCCC"/>
              </a:solidFill>
              <a:ln w="4624" cap="flat">
                <a:noFill/>
                <a:prstDash val="solid"/>
                <a:miter/>
              </a:ln>
            </p:spPr>
            <p:txBody>
              <a:bodyPr anchor="ctr"/>
              <a:lstStyle/>
              <a:p>
                <a:endParaRPr lang="en-US"/>
              </a:p>
            </p:txBody>
          </p:sp>
          <p:sp>
            <p:nvSpPr>
              <p:cNvPr id="670" name="Freeform: Shape 669">
                <a:extLst>
                  <a:ext uri="{FF2B5EF4-FFF2-40B4-BE49-F238E27FC236}">
                    <a16:creationId xmlns:a16="http://schemas.microsoft.com/office/drawing/2014/main" id="{CCC8D0C0-79BF-0C6A-0F80-5A86B71F1CD5}"/>
                  </a:ext>
                </a:extLst>
              </p:cNvPr>
              <p:cNvSpPr/>
              <p:nvPr/>
            </p:nvSpPr>
            <p:spPr>
              <a:xfrm>
                <a:off x="10919763"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34" y="4121"/>
                      <a:pt x="15117" y="0"/>
                      <a:pt x="10034" y="0"/>
                    </a:cubicBezTo>
                    <a:close/>
                  </a:path>
                </a:pathLst>
              </a:custGeom>
              <a:solidFill>
                <a:srgbClr val="CCCCCC"/>
              </a:solidFill>
              <a:ln w="4624" cap="flat">
                <a:noFill/>
                <a:prstDash val="solid"/>
                <a:miter/>
              </a:ln>
            </p:spPr>
            <p:txBody>
              <a:bodyPr anchor="ctr"/>
              <a:lstStyle/>
              <a:p>
                <a:endParaRPr lang="en-US"/>
              </a:p>
            </p:txBody>
          </p:sp>
          <p:sp>
            <p:nvSpPr>
              <p:cNvPr id="671" name="Freeform: Shape 670">
                <a:extLst>
                  <a:ext uri="{FF2B5EF4-FFF2-40B4-BE49-F238E27FC236}">
                    <a16:creationId xmlns:a16="http://schemas.microsoft.com/office/drawing/2014/main" id="{3FC97BBE-AE11-B2F4-982B-F3935616F035}"/>
                  </a:ext>
                </a:extLst>
              </p:cNvPr>
              <p:cNvSpPr/>
              <p:nvPr/>
            </p:nvSpPr>
            <p:spPr>
              <a:xfrm>
                <a:off x="11336574" y="1045463"/>
                <a:ext cx="18854" cy="18020"/>
              </a:xfrm>
              <a:custGeom>
                <a:avLst/>
                <a:gdLst>
                  <a:gd name="connsiteX0" fmla="*/ 9844 w 18854"/>
                  <a:gd name="connsiteY0" fmla="*/ 0 h 18020"/>
                  <a:gd name="connsiteX1" fmla="*/ 9010 w 18854"/>
                  <a:gd name="connsiteY1" fmla="*/ 0 h 18020"/>
                  <a:gd name="connsiteX2" fmla="*/ 0 w 18854"/>
                  <a:gd name="connsiteY2" fmla="*/ 9010 h 18020"/>
                  <a:gd name="connsiteX3" fmla="*/ 9010 w 18854"/>
                  <a:gd name="connsiteY3" fmla="*/ 18021 h 18020"/>
                  <a:gd name="connsiteX4" fmla="*/ 9844 w 18854"/>
                  <a:gd name="connsiteY4" fmla="*/ 18021 h 18020"/>
                  <a:gd name="connsiteX5" fmla="*/ 18854 w 18854"/>
                  <a:gd name="connsiteY5" fmla="*/ 9010 h 18020"/>
                  <a:gd name="connsiteX6" fmla="*/ 9844 w 18854"/>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4"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72" name="Freeform: Shape 671">
                <a:extLst>
                  <a:ext uri="{FF2B5EF4-FFF2-40B4-BE49-F238E27FC236}">
                    <a16:creationId xmlns:a16="http://schemas.microsoft.com/office/drawing/2014/main" id="{619A50D5-FB29-6CAD-AFAA-D1D4AEC605DE}"/>
                  </a:ext>
                </a:extLst>
              </p:cNvPr>
              <p:cNvSpPr/>
              <p:nvPr/>
            </p:nvSpPr>
            <p:spPr>
              <a:xfrm>
                <a:off x="11374453" y="1045463"/>
                <a:ext cx="18854" cy="18020"/>
              </a:xfrm>
              <a:custGeom>
                <a:avLst/>
                <a:gdLst>
                  <a:gd name="connsiteX0" fmla="*/ 9844 w 18854"/>
                  <a:gd name="connsiteY0" fmla="*/ 0 h 18020"/>
                  <a:gd name="connsiteX1" fmla="*/ 9010 w 18854"/>
                  <a:gd name="connsiteY1" fmla="*/ 0 h 18020"/>
                  <a:gd name="connsiteX2" fmla="*/ 0 w 18854"/>
                  <a:gd name="connsiteY2" fmla="*/ 9010 h 18020"/>
                  <a:gd name="connsiteX3" fmla="*/ 9010 w 18854"/>
                  <a:gd name="connsiteY3" fmla="*/ 18021 h 18020"/>
                  <a:gd name="connsiteX4" fmla="*/ 9844 w 18854"/>
                  <a:gd name="connsiteY4" fmla="*/ 18021 h 18020"/>
                  <a:gd name="connsiteX5" fmla="*/ 18854 w 18854"/>
                  <a:gd name="connsiteY5" fmla="*/ 9010 h 18020"/>
                  <a:gd name="connsiteX6" fmla="*/ 9844 w 18854"/>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4"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17" y="0"/>
                      <a:pt x="9844" y="0"/>
                    </a:cubicBezTo>
                    <a:close/>
                  </a:path>
                </a:pathLst>
              </a:custGeom>
              <a:solidFill>
                <a:srgbClr val="CCCCCC"/>
              </a:solidFill>
              <a:ln w="4624" cap="flat">
                <a:noFill/>
                <a:prstDash val="solid"/>
                <a:miter/>
              </a:ln>
            </p:spPr>
            <p:txBody>
              <a:bodyPr anchor="ctr"/>
              <a:lstStyle/>
              <a:p>
                <a:endParaRPr lang="en-US"/>
              </a:p>
            </p:txBody>
          </p:sp>
          <p:sp>
            <p:nvSpPr>
              <p:cNvPr id="673" name="Freeform: Shape 672">
                <a:extLst>
                  <a:ext uri="{FF2B5EF4-FFF2-40B4-BE49-F238E27FC236}">
                    <a16:creationId xmlns:a16="http://schemas.microsoft.com/office/drawing/2014/main" id="{2D89A0EA-FC93-2BB4-9579-ECF2E5F9AB78}"/>
                  </a:ext>
                </a:extLst>
              </p:cNvPr>
              <p:cNvSpPr/>
              <p:nvPr/>
            </p:nvSpPr>
            <p:spPr>
              <a:xfrm>
                <a:off x="11412328"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74" name="Freeform: Shape 673">
                <a:extLst>
                  <a:ext uri="{FF2B5EF4-FFF2-40B4-BE49-F238E27FC236}">
                    <a16:creationId xmlns:a16="http://schemas.microsoft.com/office/drawing/2014/main" id="{8E082BED-A881-CC9A-AFC4-57E48CF06C66}"/>
                  </a:ext>
                </a:extLst>
              </p:cNvPr>
              <p:cNvSpPr/>
              <p:nvPr/>
            </p:nvSpPr>
            <p:spPr>
              <a:xfrm>
                <a:off x="11450198"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75" name="Freeform: Shape 674">
                <a:extLst>
                  <a:ext uri="{FF2B5EF4-FFF2-40B4-BE49-F238E27FC236}">
                    <a16:creationId xmlns:a16="http://schemas.microsoft.com/office/drawing/2014/main" id="{1F748456-30FB-3B9D-3135-BF9E38FAB9C1}"/>
                  </a:ext>
                </a:extLst>
              </p:cNvPr>
              <p:cNvSpPr/>
              <p:nvPr/>
            </p:nvSpPr>
            <p:spPr>
              <a:xfrm>
                <a:off x="11298704"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76" name="Freeform: Shape 675">
                <a:extLst>
                  <a:ext uri="{FF2B5EF4-FFF2-40B4-BE49-F238E27FC236}">
                    <a16:creationId xmlns:a16="http://schemas.microsoft.com/office/drawing/2014/main" id="{4253D30B-DC8C-7812-CA59-ED60D4851CCB}"/>
                  </a:ext>
                </a:extLst>
              </p:cNvPr>
              <p:cNvSpPr/>
              <p:nvPr/>
            </p:nvSpPr>
            <p:spPr>
              <a:xfrm>
                <a:off x="10806330"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77" name="Freeform: Shape 676">
                <a:extLst>
                  <a:ext uri="{FF2B5EF4-FFF2-40B4-BE49-F238E27FC236}">
                    <a16:creationId xmlns:a16="http://schemas.microsoft.com/office/drawing/2014/main" id="{574C6CA3-DB7F-37C0-275F-6661139FD92D}"/>
                  </a:ext>
                </a:extLst>
              </p:cNvPr>
              <p:cNvSpPr/>
              <p:nvPr/>
            </p:nvSpPr>
            <p:spPr>
              <a:xfrm>
                <a:off x="10882083"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78" name="Freeform: Shape 677">
                <a:extLst>
                  <a:ext uri="{FF2B5EF4-FFF2-40B4-BE49-F238E27FC236}">
                    <a16:creationId xmlns:a16="http://schemas.microsoft.com/office/drawing/2014/main" id="{D8B087D6-B7BC-6429-2E6B-A96BA324D674}"/>
                  </a:ext>
                </a:extLst>
              </p:cNvPr>
              <p:cNvSpPr/>
              <p:nvPr/>
            </p:nvSpPr>
            <p:spPr>
              <a:xfrm>
                <a:off x="10844209"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16" y="0"/>
                      <a:pt x="9844" y="0"/>
                    </a:cubicBezTo>
                    <a:close/>
                  </a:path>
                </a:pathLst>
              </a:custGeom>
              <a:solidFill>
                <a:srgbClr val="CCCCCC"/>
              </a:solidFill>
              <a:ln w="4624" cap="flat">
                <a:noFill/>
                <a:prstDash val="solid"/>
                <a:miter/>
              </a:ln>
            </p:spPr>
            <p:txBody>
              <a:bodyPr anchor="ctr"/>
              <a:lstStyle/>
              <a:p>
                <a:endParaRPr lang="en-US"/>
              </a:p>
            </p:txBody>
          </p:sp>
          <p:sp>
            <p:nvSpPr>
              <p:cNvPr id="679" name="Freeform: Shape 678">
                <a:extLst>
                  <a:ext uri="{FF2B5EF4-FFF2-40B4-BE49-F238E27FC236}">
                    <a16:creationId xmlns:a16="http://schemas.microsoft.com/office/drawing/2014/main" id="{9BEF0D4A-ADCF-905C-2F85-70780F8D1057}"/>
                  </a:ext>
                </a:extLst>
              </p:cNvPr>
              <p:cNvSpPr/>
              <p:nvPr/>
            </p:nvSpPr>
            <p:spPr>
              <a:xfrm>
                <a:off x="10510653" y="1045463"/>
                <a:ext cx="11533" cy="16549"/>
              </a:xfrm>
              <a:custGeom>
                <a:avLst/>
                <a:gdLst>
                  <a:gd name="connsiteX0" fmla="*/ 11529 w 11533"/>
                  <a:gd name="connsiteY0" fmla="*/ 8594 h 16549"/>
                  <a:gd name="connsiteX1" fmla="*/ 2412 w 11533"/>
                  <a:gd name="connsiteY1" fmla="*/ 0 h 16549"/>
                  <a:gd name="connsiteX2" fmla="*/ 1829 w 11533"/>
                  <a:gd name="connsiteY2" fmla="*/ 0 h 16549"/>
                  <a:gd name="connsiteX3" fmla="*/ 46 w 11533"/>
                  <a:gd name="connsiteY3" fmla="*/ 185 h 16549"/>
                  <a:gd name="connsiteX4" fmla="*/ 5 w 11533"/>
                  <a:gd name="connsiteY4" fmla="*/ 264 h 16549"/>
                  <a:gd name="connsiteX5" fmla="*/ 7005 w 11533"/>
                  <a:gd name="connsiteY5" fmla="*/ 16516 h 16549"/>
                  <a:gd name="connsiteX6" fmla="*/ 7089 w 11533"/>
                  <a:gd name="connsiteY6" fmla="*/ 16544 h 16549"/>
                  <a:gd name="connsiteX7" fmla="*/ 11529 w 11533"/>
                  <a:gd name="connsiteY7" fmla="*/ 8594 h 1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33" h="16549">
                    <a:moveTo>
                      <a:pt x="11529" y="8594"/>
                    </a:moveTo>
                    <a:cubicBezTo>
                      <a:pt x="11372" y="3760"/>
                      <a:pt x="7246" y="0"/>
                      <a:pt x="2412" y="0"/>
                    </a:cubicBezTo>
                    <a:lnTo>
                      <a:pt x="1829" y="0"/>
                    </a:lnTo>
                    <a:cubicBezTo>
                      <a:pt x="1218" y="0"/>
                      <a:pt x="620" y="69"/>
                      <a:pt x="46" y="185"/>
                    </a:cubicBezTo>
                    <a:cubicBezTo>
                      <a:pt x="9" y="195"/>
                      <a:pt x="-9" y="232"/>
                      <a:pt x="5" y="264"/>
                    </a:cubicBezTo>
                    <a:cubicBezTo>
                      <a:pt x="2264" y="5723"/>
                      <a:pt x="4579" y="11149"/>
                      <a:pt x="7005" y="16516"/>
                    </a:cubicBezTo>
                    <a:cubicBezTo>
                      <a:pt x="7019" y="16548"/>
                      <a:pt x="7056" y="16557"/>
                      <a:pt x="7089" y="16544"/>
                    </a:cubicBezTo>
                    <a:cubicBezTo>
                      <a:pt x="9811" y="14960"/>
                      <a:pt x="11640" y="12001"/>
                      <a:pt x="11529" y="8594"/>
                    </a:cubicBezTo>
                    <a:close/>
                  </a:path>
                </a:pathLst>
              </a:custGeom>
              <a:solidFill>
                <a:srgbClr val="CCCCCC"/>
              </a:solidFill>
              <a:ln w="4624" cap="flat">
                <a:noFill/>
                <a:prstDash val="solid"/>
                <a:miter/>
              </a:ln>
            </p:spPr>
            <p:txBody>
              <a:bodyPr anchor="ctr"/>
              <a:lstStyle/>
              <a:p>
                <a:endParaRPr lang="en-US"/>
              </a:p>
            </p:txBody>
          </p:sp>
          <p:sp>
            <p:nvSpPr>
              <p:cNvPr id="680" name="Freeform: Shape 679">
                <a:extLst>
                  <a:ext uri="{FF2B5EF4-FFF2-40B4-BE49-F238E27FC236}">
                    <a16:creationId xmlns:a16="http://schemas.microsoft.com/office/drawing/2014/main" id="{4EF54B0B-B855-2B29-450E-EC1499A566D7}"/>
                  </a:ext>
                </a:extLst>
              </p:cNvPr>
              <p:cNvSpPr/>
              <p:nvPr/>
            </p:nvSpPr>
            <p:spPr>
              <a:xfrm>
                <a:off x="10768460"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81" name="Freeform: Shape 680">
                <a:extLst>
                  <a:ext uri="{FF2B5EF4-FFF2-40B4-BE49-F238E27FC236}">
                    <a16:creationId xmlns:a16="http://schemas.microsoft.com/office/drawing/2014/main" id="{5AAF698F-B3DA-6E0B-709C-B412EC2493F5}"/>
                  </a:ext>
                </a:extLst>
              </p:cNvPr>
              <p:cNvSpPr/>
              <p:nvPr/>
            </p:nvSpPr>
            <p:spPr>
              <a:xfrm>
                <a:off x="11147201"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9" y="4033"/>
                      <a:pt x="14821" y="0"/>
                      <a:pt x="9844" y="0"/>
                    </a:cubicBezTo>
                    <a:close/>
                  </a:path>
                </a:pathLst>
              </a:custGeom>
              <a:solidFill>
                <a:srgbClr val="CCCCCC"/>
              </a:solidFill>
              <a:ln w="4624" cap="flat">
                <a:noFill/>
                <a:prstDash val="solid"/>
                <a:miter/>
              </a:ln>
            </p:spPr>
            <p:txBody>
              <a:bodyPr anchor="ctr"/>
              <a:lstStyle/>
              <a:p>
                <a:endParaRPr lang="en-US"/>
              </a:p>
            </p:txBody>
          </p:sp>
          <p:sp>
            <p:nvSpPr>
              <p:cNvPr id="682" name="Freeform: Shape 681">
                <a:extLst>
                  <a:ext uri="{FF2B5EF4-FFF2-40B4-BE49-F238E27FC236}">
                    <a16:creationId xmlns:a16="http://schemas.microsoft.com/office/drawing/2014/main" id="{7C672EC2-01EC-9C9F-F5CC-520F092245D2}"/>
                  </a:ext>
                </a:extLst>
              </p:cNvPr>
              <p:cNvSpPr/>
              <p:nvPr/>
            </p:nvSpPr>
            <p:spPr>
              <a:xfrm>
                <a:off x="11488077"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83" name="Freeform: Shape 682">
                <a:extLst>
                  <a:ext uri="{FF2B5EF4-FFF2-40B4-BE49-F238E27FC236}">
                    <a16:creationId xmlns:a16="http://schemas.microsoft.com/office/drawing/2014/main" id="{E13F72D1-85A5-6FF2-5C6C-3A3E2936AF6D}"/>
                  </a:ext>
                </a:extLst>
              </p:cNvPr>
              <p:cNvSpPr/>
              <p:nvPr/>
            </p:nvSpPr>
            <p:spPr>
              <a:xfrm>
                <a:off x="10541212"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84" name="Freeform: Shape 683">
                <a:extLst>
                  <a:ext uri="{FF2B5EF4-FFF2-40B4-BE49-F238E27FC236}">
                    <a16:creationId xmlns:a16="http://schemas.microsoft.com/office/drawing/2014/main" id="{2C0D7561-A2ED-E1CA-DB92-8BBA9504DA9B}"/>
                  </a:ext>
                </a:extLst>
              </p:cNvPr>
              <p:cNvSpPr/>
              <p:nvPr/>
            </p:nvSpPr>
            <p:spPr>
              <a:xfrm>
                <a:off x="10579087"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85" name="Freeform: Shape 684">
                <a:extLst>
                  <a:ext uri="{FF2B5EF4-FFF2-40B4-BE49-F238E27FC236}">
                    <a16:creationId xmlns:a16="http://schemas.microsoft.com/office/drawing/2014/main" id="{A2D16CB7-BC38-1236-D613-672DDFEF72AA}"/>
                  </a:ext>
                </a:extLst>
              </p:cNvPr>
              <p:cNvSpPr/>
              <p:nvPr/>
            </p:nvSpPr>
            <p:spPr>
              <a:xfrm>
                <a:off x="11185080"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86" name="Freeform: Shape 685">
                <a:extLst>
                  <a:ext uri="{FF2B5EF4-FFF2-40B4-BE49-F238E27FC236}">
                    <a16:creationId xmlns:a16="http://schemas.microsoft.com/office/drawing/2014/main" id="{E157525A-1F1D-0A9F-1284-7E72F573A6F6}"/>
                  </a:ext>
                </a:extLst>
              </p:cNvPr>
              <p:cNvSpPr/>
              <p:nvPr/>
            </p:nvSpPr>
            <p:spPr>
              <a:xfrm>
                <a:off x="10692710"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87" name="Freeform: Shape 686">
                <a:extLst>
                  <a:ext uri="{FF2B5EF4-FFF2-40B4-BE49-F238E27FC236}">
                    <a16:creationId xmlns:a16="http://schemas.microsoft.com/office/drawing/2014/main" id="{8EC84542-F92B-7C4D-2AFA-1338EFD51ABF}"/>
                  </a:ext>
                </a:extLst>
              </p:cNvPr>
              <p:cNvSpPr/>
              <p:nvPr/>
            </p:nvSpPr>
            <p:spPr>
              <a:xfrm>
                <a:off x="10654836"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88" name="Freeform: Shape 687">
                <a:extLst>
                  <a:ext uri="{FF2B5EF4-FFF2-40B4-BE49-F238E27FC236}">
                    <a16:creationId xmlns:a16="http://schemas.microsoft.com/office/drawing/2014/main" id="{C39903B0-B70A-08C8-7E3E-6B1064E177DE}"/>
                  </a:ext>
                </a:extLst>
              </p:cNvPr>
              <p:cNvSpPr/>
              <p:nvPr/>
            </p:nvSpPr>
            <p:spPr>
              <a:xfrm>
                <a:off x="10919953"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89" name="Freeform: Shape 688">
                <a:extLst>
                  <a:ext uri="{FF2B5EF4-FFF2-40B4-BE49-F238E27FC236}">
                    <a16:creationId xmlns:a16="http://schemas.microsoft.com/office/drawing/2014/main" id="{F02C3B6D-1AD2-94DD-731F-511C475927B1}"/>
                  </a:ext>
                </a:extLst>
              </p:cNvPr>
              <p:cNvSpPr/>
              <p:nvPr/>
            </p:nvSpPr>
            <p:spPr>
              <a:xfrm>
                <a:off x="10730580"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9" y="4033"/>
                      <a:pt x="14821" y="0"/>
                      <a:pt x="9844" y="0"/>
                    </a:cubicBezTo>
                    <a:close/>
                  </a:path>
                </a:pathLst>
              </a:custGeom>
              <a:solidFill>
                <a:srgbClr val="CCCCCC"/>
              </a:solidFill>
              <a:ln w="4624" cap="flat">
                <a:noFill/>
                <a:prstDash val="solid"/>
                <a:miter/>
              </a:ln>
            </p:spPr>
            <p:txBody>
              <a:bodyPr anchor="ctr"/>
              <a:lstStyle/>
              <a:p>
                <a:endParaRPr lang="en-US"/>
              </a:p>
            </p:txBody>
          </p:sp>
          <p:sp>
            <p:nvSpPr>
              <p:cNvPr id="690" name="Freeform: Shape 689">
                <a:extLst>
                  <a:ext uri="{FF2B5EF4-FFF2-40B4-BE49-F238E27FC236}">
                    <a16:creationId xmlns:a16="http://schemas.microsoft.com/office/drawing/2014/main" id="{0F4FDFB1-E9F6-9EED-D1E1-46740AC59E0B}"/>
                  </a:ext>
                </a:extLst>
              </p:cNvPr>
              <p:cNvSpPr/>
              <p:nvPr/>
            </p:nvSpPr>
            <p:spPr>
              <a:xfrm>
                <a:off x="11260829"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16" y="0"/>
                      <a:pt x="9844" y="0"/>
                    </a:cubicBezTo>
                    <a:close/>
                  </a:path>
                </a:pathLst>
              </a:custGeom>
              <a:solidFill>
                <a:srgbClr val="CCCCCC"/>
              </a:solidFill>
              <a:ln w="4624" cap="flat">
                <a:noFill/>
                <a:prstDash val="solid"/>
                <a:miter/>
              </a:ln>
            </p:spPr>
            <p:txBody>
              <a:bodyPr anchor="ctr"/>
              <a:lstStyle/>
              <a:p>
                <a:endParaRPr lang="en-US"/>
              </a:p>
            </p:txBody>
          </p:sp>
          <p:sp>
            <p:nvSpPr>
              <p:cNvPr id="691" name="Freeform: Shape 690">
                <a:extLst>
                  <a:ext uri="{FF2B5EF4-FFF2-40B4-BE49-F238E27FC236}">
                    <a16:creationId xmlns:a16="http://schemas.microsoft.com/office/drawing/2014/main" id="{BDCFB547-379E-6BA4-BB44-C69E22C5B7AB}"/>
                  </a:ext>
                </a:extLst>
              </p:cNvPr>
              <p:cNvSpPr/>
              <p:nvPr/>
            </p:nvSpPr>
            <p:spPr>
              <a:xfrm>
                <a:off x="11071456"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92" name="Freeform: Shape 691">
                <a:extLst>
                  <a:ext uri="{FF2B5EF4-FFF2-40B4-BE49-F238E27FC236}">
                    <a16:creationId xmlns:a16="http://schemas.microsoft.com/office/drawing/2014/main" id="{FEC9D32F-0CE9-49E7-1A9C-8CA5F8357489}"/>
                  </a:ext>
                </a:extLst>
              </p:cNvPr>
              <p:cNvSpPr/>
              <p:nvPr/>
            </p:nvSpPr>
            <p:spPr>
              <a:xfrm>
                <a:off x="10995707"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93" name="Freeform: Shape 692">
                <a:extLst>
                  <a:ext uri="{FF2B5EF4-FFF2-40B4-BE49-F238E27FC236}">
                    <a16:creationId xmlns:a16="http://schemas.microsoft.com/office/drawing/2014/main" id="{0B0E19D3-C31D-BA58-CC3A-443FD6C45B7F}"/>
                  </a:ext>
                </a:extLst>
              </p:cNvPr>
              <p:cNvSpPr/>
              <p:nvPr/>
            </p:nvSpPr>
            <p:spPr>
              <a:xfrm>
                <a:off x="11033577"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94" name="Freeform: Shape 693">
                <a:extLst>
                  <a:ext uri="{FF2B5EF4-FFF2-40B4-BE49-F238E27FC236}">
                    <a16:creationId xmlns:a16="http://schemas.microsoft.com/office/drawing/2014/main" id="{A02CBC7B-2A76-5603-80AA-AF9153AF2DA5}"/>
                  </a:ext>
                </a:extLst>
              </p:cNvPr>
              <p:cNvSpPr/>
              <p:nvPr/>
            </p:nvSpPr>
            <p:spPr>
              <a:xfrm>
                <a:off x="10616957"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95" name="Freeform: Shape 694">
                <a:extLst>
                  <a:ext uri="{FF2B5EF4-FFF2-40B4-BE49-F238E27FC236}">
                    <a16:creationId xmlns:a16="http://schemas.microsoft.com/office/drawing/2014/main" id="{E4267DF3-9262-53D4-B03B-77638D483CB2}"/>
                  </a:ext>
                </a:extLst>
              </p:cNvPr>
              <p:cNvSpPr/>
              <p:nvPr/>
            </p:nvSpPr>
            <p:spPr>
              <a:xfrm>
                <a:off x="11525951" y="1045514"/>
                <a:ext cx="11543" cy="16551"/>
              </a:xfrm>
              <a:custGeom>
                <a:avLst/>
                <a:gdLst>
                  <a:gd name="connsiteX0" fmla="*/ 9122 w 11543"/>
                  <a:gd name="connsiteY0" fmla="*/ 5 h 16551"/>
                  <a:gd name="connsiteX1" fmla="*/ 5 w 11543"/>
                  <a:gd name="connsiteY1" fmla="*/ 8598 h 16551"/>
                  <a:gd name="connsiteX2" fmla="*/ 4454 w 11543"/>
                  <a:gd name="connsiteY2" fmla="*/ 16544 h 16551"/>
                  <a:gd name="connsiteX3" fmla="*/ 4538 w 11543"/>
                  <a:gd name="connsiteY3" fmla="*/ 16516 h 16551"/>
                  <a:gd name="connsiteX4" fmla="*/ 11538 w 11543"/>
                  <a:gd name="connsiteY4" fmla="*/ 264 h 16551"/>
                  <a:gd name="connsiteX5" fmla="*/ 11497 w 11543"/>
                  <a:gd name="connsiteY5" fmla="*/ 185 h 16551"/>
                  <a:gd name="connsiteX6" fmla="*/ 9714 w 11543"/>
                  <a:gd name="connsiteY6" fmla="*/ 0 h 16551"/>
                  <a:gd name="connsiteX7" fmla="*/ 9122 w 11543"/>
                  <a:gd name="connsiteY7" fmla="*/ 0 h 1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43" h="16551">
                    <a:moveTo>
                      <a:pt x="9122" y="5"/>
                    </a:moveTo>
                    <a:cubicBezTo>
                      <a:pt x="4288" y="5"/>
                      <a:pt x="158" y="3769"/>
                      <a:pt x="5" y="8598"/>
                    </a:cubicBezTo>
                    <a:cubicBezTo>
                      <a:pt x="-106" y="12006"/>
                      <a:pt x="1727" y="14965"/>
                      <a:pt x="4454" y="16544"/>
                    </a:cubicBezTo>
                    <a:cubicBezTo>
                      <a:pt x="4482" y="16562"/>
                      <a:pt x="4524" y="16548"/>
                      <a:pt x="4538" y="16516"/>
                    </a:cubicBezTo>
                    <a:cubicBezTo>
                      <a:pt x="6964" y="11149"/>
                      <a:pt x="9279" y="5718"/>
                      <a:pt x="11538" y="264"/>
                    </a:cubicBezTo>
                    <a:cubicBezTo>
                      <a:pt x="11552" y="232"/>
                      <a:pt x="11534" y="195"/>
                      <a:pt x="11497" y="185"/>
                    </a:cubicBezTo>
                    <a:cubicBezTo>
                      <a:pt x="10918" y="69"/>
                      <a:pt x="10325" y="0"/>
                      <a:pt x="9714" y="0"/>
                    </a:cubicBezTo>
                    <a:lnTo>
                      <a:pt x="9122" y="0"/>
                    </a:lnTo>
                    <a:close/>
                  </a:path>
                </a:pathLst>
              </a:custGeom>
              <a:solidFill>
                <a:srgbClr val="CCCCCC"/>
              </a:solidFill>
              <a:ln w="4624" cap="flat">
                <a:noFill/>
                <a:prstDash val="solid"/>
                <a:miter/>
              </a:ln>
            </p:spPr>
            <p:txBody>
              <a:bodyPr anchor="ctr"/>
              <a:lstStyle/>
              <a:p>
                <a:endParaRPr lang="en-US"/>
              </a:p>
            </p:txBody>
          </p:sp>
          <p:sp>
            <p:nvSpPr>
              <p:cNvPr id="696" name="Freeform: Shape 695">
                <a:extLst>
                  <a:ext uri="{FF2B5EF4-FFF2-40B4-BE49-F238E27FC236}">
                    <a16:creationId xmlns:a16="http://schemas.microsoft.com/office/drawing/2014/main" id="{E34E0C8D-F24B-2F38-2968-F769F08CC9FA}"/>
                  </a:ext>
                </a:extLst>
              </p:cNvPr>
              <p:cNvSpPr/>
              <p:nvPr/>
            </p:nvSpPr>
            <p:spPr>
              <a:xfrm>
                <a:off x="11109331" y="1045463"/>
                <a:ext cx="18853" cy="18020"/>
              </a:xfrm>
              <a:custGeom>
                <a:avLst/>
                <a:gdLst>
                  <a:gd name="connsiteX0" fmla="*/ 9010 w 18853"/>
                  <a:gd name="connsiteY0" fmla="*/ 18021 h 18020"/>
                  <a:gd name="connsiteX1" fmla="*/ 9844 w 18853"/>
                  <a:gd name="connsiteY1" fmla="*/ 18021 h 18020"/>
                  <a:gd name="connsiteX2" fmla="*/ 18854 w 18853"/>
                  <a:gd name="connsiteY2" fmla="*/ 9010 h 18020"/>
                  <a:gd name="connsiteX3" fmla="*/ 9844 w 18853"/>
                  <a:gd name="connsiteY3" fmla="*/ 0 h 18020"/>
                  <a:gd name="connsiteX4" fmla="*/ 9010 w 18853"/>
                  <a:gd name="connsiteY4" fmla="*/ 0 h 18020"/>
                  <a:gd name="connsiteX5" fmla="*/ 0 w 18853"/>
                  <a:gd name="connsiteY5" fmla="*/ 9010 h 18020"/>
                  <a:gd name="connsiteX6" fmla="*/ 9010 w 18853"/>
                  <a:gd name="connsiteY6" fmla="*/ 18021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010" y="18021"/>
                    </a:moveTo>
                    <a:lnTo>
                      <a:pt x="9844" y="18021"/>
                    </a:lnTo>
                    <a:cubicBezTo>
                      <a:pt x="14821" y="18021"/>
                      <a:pt x="18854" y="13988"/>
                      <a:pt x="18854" y="9010"/>
                    </a:cubicBezTo>
                    <a:cubicBezTo>
                      <a:pt x="18854" y="4033"/>
                      <a:pt x="14821" y="0"/>
                      <a:pt x="9844" y="0"/>
                    </a:cubicBezTo>
                    <a:lnTo>
                      <a:pt x="9010" y="0"/>
                    </a:lnTo>
                    <a:cubicBezTo>
                      <a:pt x="4033" y="0"/>
                      <a:pt x="0" y="4033"/>
                      <a:pt x="0" y="9010"/>
                    </a:cubicBezTo>
                    <a:cubicBezTo>
                      <a:pt x="0" y="13988"/>
                      <a:pt x="4033" y="18021"/>
                      <a:pt x="9010" y="18021"/>
                    </a:cubicBezTo>
                    <a:close/>
                  </a:path>
                </a:pathLst>
              </a:custGeom>
              <a:solidFill>
                <a:srgbClr val="CCCCCC"/>
              </a:solidFill>
              <a:ln w="4624" cap="flat">
                <a:noFill/>
                <a:prstDash val="solid"/>
                <a:miter/>
              </a:ln>
            </p:spPr>
            <p:txBody>
              <a:bodyPr anchor="ctr"/>
              <a:lstStyle/>
              <a:p>
                <a:endParaRPr lang="en-US"/>
              </a:p>
            </p:txBody>
          </p:sp>
          <p:sp>
            <p:nvSpPr>
              <p:cNvPr id="697" name="Freeform: Shape 696">
                <a:extLst>
                  <a:ext uri="{FF2B5EF4-FFF2-40B4-BE49-F238E27FC236}">
                    <a16:creationId xmlns:a16="http://schemas.microsoft.com/office/drawing/2014/main" id="{68F4DBB6-A8A6-3F44-5B33-980E32F5242E}"/>
                  </a:ext>
                </a:extLst>
              </p:cNvPr>
              <p:cNvSpPr/>
              <p:nvPr/>
            </p:nvSpPr>
            <p:spPr>
              <a:xfrm>
                <a:off x="11222950"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98" name="Freeform: Shape 697">
                <a:extLst>
                  <a:ext uri="{FF2B5EF4-FFF2-40B4-BE49-F238E27FC236}">
                    <a16:creationId xmlns:a16="http://schemas.microsoft.com/office/drawing/2014/main" id="{51C746A1-B363-8D61-5061-3B15197BDECC}"/>
                  </a:ext>
                </a:extLst>
              </p:cNvPr>
              <p:cNvSpPr/>
              <p:nvPr/>
            </p:nvSpPr>
            <p:spPr>
              <a:xfrm>
                <a:off x="10957833"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99" name="Freeform: Shape 698">
                <a:extLst>
                  <a:ext uri="{FF2B5EF4-FFF2-40B4-BE49-F238E27FC236}">
                    <a16:creationId xmlns:a16="http://schemas.microsoft.com/office/drawing/2014/main" id="{49F990CD-CBEA-B200-38FB-41AEFC2D5DEF}"/>
                  </a:ext>
                </a:extLst>
              </p:cNvPr>
              <p:cNvSpPr/>
              <p:nvPr/>
            </p:nvSpPr>
            <p:spPr>
              <a:xfrm>
                <a:off x="10958018"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3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3" y="13691"/>
                      <a:pt x="18483" y="8820"/>
                    </a:cubicBezTo>
                    <a:cubicBezTo>
                      <a:pt x="18483" y="3949"/>
                      <a:pt x="14529" y="0"/>
                      <a:pt x="9658" y="0"/>
                    </a:cubicBezTo>
                    <a:close/>
                  </a:path>
                </a:pathLst>
              </a:custGeom>
              <a:solidFill>
                <a:srgbClr val="CCCCCC"/>
              </a:solidFill>
              <a:ln w="4624" cap="flat">
                <a:noFill/>
                <a:prstDash val="solid"/>
                <a:miter/>
              </a:ln>
            </p:spPr>
            <p:txBody>
              <a:bodyPr anchor="ctr"/>
              <a:lstStyle/>
              <a:p>
                <a:endParaRPr lang="en-US"/>
              </a:p>
            </p:txBody>
          </p:sp>
          <p:sp>
            <p:nvSpPr>
              <p:cNvPr id="700" name="Freeform: Shape 699">
                <a:extLst>
                  <a:ext uri="{FF2B5EF4-FFF2-40B4-BE49-F238E27FC236}">
                    <a16:creationId xmlns:a16="http://schemas.microsoft.com/office/drawing/2014/main" id="{18462493-1F30-4949-5D4D-936BB660DD24}"/>
                  </a:ext>
                </a:extLst>
              </p:cNvPr>
              <p:cNvSpPr/>
              <p:nvPr/>
            </p:nvSpPr>
            <p:spPr>
              <a:xfrm>
                <a:off x="10730766"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34" y="0"/>
                      <a:pt x="9658" y="0"/>
                    </a:cubicBezTo>
                    <a:close/>
                  </a:path>
                </a:pathLst>
              </a:custGeom>
              <a:solidFill>
                <a:srgbClr val="CCCCCC"/>
              </a:solidFill>
              <a:ln w="4624" cap="flat">
                <a:noFill/>
                <a:prstDash val="solid"/>
                <a:miter/>
              </a:ln>
            </p:spPr>
            <p:txBody>
              <a:bodyPr anchor="ctr"/>
              <a:lstStyle/>
              <a:p>
                <a:endParaRPr lang="en-US"/>
              </a:p>
            </p:txBody>
          </p:sp>
          <p:sp>
            <p:nvSpPr>
              <p:cNvPr id="701" name="Freeform: Shape 700">
                <a:extLst>
                  <a:ext uri="{FF2B5EF4-FFF2-40B4-BE49-F238E27FC236}">
                    <a16:creationId xmlns:a16="http://schemas.microsoft.com/office/drawing/2014/main" id="{7E0BFA81-8DC0-918B-B26B-642ADE6EB859}"/>
                  </a:ext>
                </a:extLst>
              </p:cNvPr>
              <p:cNvSpPr/>
              <p:nvPr/>
            </p:nvSpPr>
            <p:spPr>
              <a:xfrm>
                <a:off x="10920139"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3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3" y="13691"/>
                      <a:pt x="18483" y="8820"/>
                    </a:cubicBezTo>
                    <a:cubicBezTo>
                      <a:pt x="18483" y="3949"/>
                      <a:pt x="14534" y="0"/>
                      <a:pt x="9658" y="0"/>
                    </a:cubicBezTo>
                    <a:close/>
                  </a:path>
                </a:pathLst>
              </a:custGeom>
              <a:solidFill>
                <a:srgbClr val="CCCCCC"/>
              </a:solidFill>
              <a:ln w="4624" cap="flat">
                <a:noFill/>
                <a:prstDash val="solid"/>
                <a:miter/>
              </a:ln>
            </p:spPr>
            <p:txBody>
              <a:bodyPr anchor="ctr"/>
              <a:lstStyle/>
              <a:p>
                <a:endParaRPr lang="en-US"/>
              </a:p>
            </p:txBody>
          </p:sp>
          <p:sp>
            <p:nvSpPr>
              <p:cNvPr id="702" name="Freeform: Shape 701">
                <a:extLst>
                  <a:ext uri="{FF2B5EF4-FFF2-40B4-BE49-F238E27FC236}">
                    <a16:creationId xmlns:a16="http://schemas.microsoft.com/office/drawing/2014/main" id="{93F9F25A-96E1-FBE4-BD15-FC8105307D2D}"/>
                  </a:ext>
                </a:extLst>
              </p:cNvPr>
              <p:cNvSpPr/>
              <p:nvPr/>
            </p:nvSpPr>
            <p:spPr>
              <a:xfrm>
                <a:off x="11336759"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34" y="0"/>
                      <a:pt x="9658" y="0"/>
                    </a:cubicBezTo>
                    <a:close/>
                  </a:path>
                </a:pathLst>
              </a:custGeom>
              <a:solidFill>
                <a:srgbClr val="CCCCCC"/>
              </a:solidFill>
              <a:ln w="4624" cap="flat">
                <a:noFill/>
                <a:prstDash val="solid"/>
                <a:miter/>
              </a:ln>
            </p:spPr>
            <p:txBody>
              <a:bodyPr anchor="ctr"/>
              <a:lstStyle/>
              <a:p>
                <a:endParaRPr lang="en-US"/>
              </a:p>
            </p:txBody>
          </p:sp>
          <p:sp>
            <p:nvSpPr>
              <p:cNvPr id="703" name="Freeform: Shape 702">
                <a:extLst>
                  <a:ext uri="{FF2B5EF4-FFF2-40B4-BE49-F238E27FC236}">
                    <a16:creationId xmlns:a16="http://schemas.microsoft.com/office/drawing/2014/main" id="{AF9A90B4-2B53-9EC3-B6BD-C48A1330E905}"/>
                  </a:ext>
                </a:extLst>
              </p:cNvPr>
              <p:cNvSpPr/>
              <p:nvPr/>
            </p:nvSpPr>
            <p:spPr>
              <a:xfrm>
                <a:off x="11109516" y="1074994"/>
                <a:ext cx="18483" cy="17640"/>
              </a:xfrm>
              <a:custGeom>
                <a:avLst/>
                <a:gdLst>
                  <a:gd name="connsiteX0" fmla="*/ 8825 w 18483"/>
                  <a:gd name="connsiteY0" fmla="*/ 17641 h 17640"/>
                  <a:gd name="connsiteX1" fmla="*/ 9658 w 18483"/>
                  <a:gd name="connsiteY1" fmla="*/ 17641 h 17640"/>
                  <a:gd name="connsiteX2" fmla="*/ 18483 w 18483"/>
                  <a:gd name="connsiteY2" fmla="*/ 8820 h 17640"/>
                  <a:gd name="connsiteX3" fmla="*/ 9658 w 18483"/>
                  <a:gd name="connsiteY3" fmla="*/ 0 h 17640"/>
                  <a:gd name="connsiteX4" fmla="*/ 8825 w 18483"/>
                  <a:gd name="connsiteY4" fmla="*/ 0 h 17640"/>
                  <a:gd name="connsiteX5" fmla="*/ 0 w 18483"/>
                  <a:gd name="connsiteY5" fmla="*/ 8820 h 17640"/>
                  <a:gd name="connsiteX6" fmla="*/ 8825 w 18483"/>
                  <a:gd name="connsiteY6" fmla="*/ 17641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8825" y="17641"/>
                    </a:moveTo>
                    <a:lnTo>
                      <a:pt x="9658" y="17641"/>
                    </a:lnTo>
                    <a:cubicBezTo>
                      <a:pt x="14529" y="17641"/>
                      <a:pt x="18483" y="13691"/>
                      <a:pt x="18483" y="8820"/>
                    </a:cubicBezTo>
                    <a:cubicBezTo>
                      <a:pt x="18483" y="3949"/>
                      <a:pt x="14534" y="0"/>
                      <a:pt x="9658" y="0"/>
                    </a:cubicBezTo>
                    <a:lnTo>
                      <a:pt x="8825" y="0"/>
                    </a:lnTo>
                    <a:cubicBezTo>
                      <a:pt x="3954" y="0"/>
                      <a:pt x="0" y="3949"/>
                      <a:pt x="0" y="8820"/>
                    </a:cubicBezTo>
                    <a:cubicBezTo>
                      <a:pt x="0" y="13691"/>
                      <a:pt x="3949" y="17641"/>
                      <a:pt x="8825" y="17641"/>
                    </a:cubicBezTo>
                    <a:close/>
                  </a:path>
                </a:pathLst>
              </a:custGeom>
              <a:solidFill>
                <a:srgbClr val="CCCCCC"/>
              </a:solidFill>
              <a:ln w="4624" cap="flat">
                <a:noFill/>
                <a:prstDash val="solid"/>
                <a:miter/>
              </a:ln>
            </p:spPr>
            <p:txBody>
              <a:bodyPr anchor="ctr"/>
              <a:lstStyle/>
              <a:p>
                <a:endParaRPr lang="en-US"/>
              </a:p>
            </p:txBody>
          </p:sp>
          <p:sp>
            <p:nvSpPr>
              <p:cNvPr id="704" name="Freeform: Shape 703">
                <a:extLst>
                  <a:ext uri="{FF2B5EF4-FFF2-40B4-BE49-F238E27FC236}">
                    <a16:creationId xmlns:a16="http://schemas.microsoft.com/office/drawing/2014/main" id="{66956E74-B5AF-25B4-C3D7-BCBA0C471AC0}"/>
                  </a:ext>
                </a:extLst>
              </p:cNvPr>
              <p:cNvSpPr/>
              <p:nvPr/>
            </p:nvSpPr>
            <p:spPr>
              <a:xfrm>
                <a:off x="10655021"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29" y="0"/>
                      <a:pt x="9658" y="0"/>
                    </a:cubicBezTo>
                    <a:close/>
                  </a:path>
                </a:pathLst>
              </a:custGeom>
              <a:solidFill>
                <a:srgbClr val="CCCCCC"/>
              </a:solidFill>
              <a:ln w="4624" cap="flat">
                <a:noFill/>
                <a:prstDash val="solid"/>
                <a:miter/>
              </a:ln>
            </p:spPr>
            <p:txBody>
              <a:bodyPr anchor="ctr"/>
              <a:lstStyle/>
              <a:p>
                <a:endParaRPr lang="en-US"/>
              </a:p>
            </p:txBody>
          </p:sp>
          <p:sp>
            <p:nvSpPr>
              <p:cNvPr id="705" name="Freeform: Shape 704">
                <a:extLst>
                  <a:ext uri="{FF2B5EF4-FFF2-40B4-BE49-F238E27FC236}">
                    <a16:creationId xmlns:a16="http://schemas.microsoft.com/office/drawing/2014/main" id="{CAF0A2EC-894F-C770-676A-D1D7B9F23A79}"/>
                  </a:ext>
                </a:extLst>
              </p:cNvPr>
              <p:cNvSpPr/>
              <p:nvPr/>
            </p:nvSpPr>
            <p:spPr>
              <a:xfrm>
                <a:off x="10692896"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29" y="0"/>
                      <a:pt x="9658" y="0"/>
                    </a:cubicBezTo>
                    <a:close/>
                  </a:path>
                </a:pathLst>
              </a:custGeom>
              <a:solidFill>
                <a:srgbClr val="CCCCCC"/>
              </a:solidFill>
              <a:ln w="4624" cap="flat">
                <a:noFill/>
                <a:prstDash val="solid"/>
                <a:miter/>
              </a:ln>
            </p:spPr>
            <p:txBody>
              <a:bodyPr anchor="ctr"/>
              <a:lstStyle/>
              <a:p>
                <a:endParaRPr lang="en-US"/>
              </a:p>
            </p:txBody>
          </p:sp>
          <p:sp>
            <p:nvSpPr>
              <p:cNvPr id="706" name="Freeform: Shape 705">
                <a:extLst>
                  <a:ext uri="{FF2B5EF4-FFF2-40B4-BE49-F238E27FC236}">
                    <a16:creationId xmlns:a16="http://schemas.microsoft.com/office/drawing/2014/main" id="{6B0EB40C-49C0-6EBB-6FC3-0E251AC06035}"/>
                  </a:ext>
                </a:extLst>
              </p:cNvPr>
              <p:cNvSpPr/>
              <p:nvPr/>
            </p:nvSpPr>
            <p:spPr>
              <a:xfrm>
                <a:off x="10995892"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29" y="0"/>
                      <a:pt x="9658" y="0"/>
                    </a:cubicBezTo>
                    <a:close/>
                  </a:path>
                </a:pathLst>
              </a:custGeom>
              <a:solidFill>
                <a:srgbClr val="CCCCCC"/>
              </a:solidFill>
              <a:ln w="4624" cap="flat">
                <a:noFill/>
                <a:prstDash val="solid"/>
                <a:miter/>
              </a:ln>
            </p:spPr>
            <p:txBody>
              <a:bodyPr anchor="ctr"/>
              <a:lstStyle/>
              <a:p>
                <a:endParaRPr lang="en-US"/>
              </a:p>
            </p:txBody>
          </p:sp>
          <p:sp>
            <p:nvSpPr>
              <p:cNvPr id="707" name="Freeform: Shape 706">
                <a:extLst>
                  <a:ext uri="{FF2B5EF4-FFF2-40B4-BE49-F238E27FC236}">
                    <a16:creationId xmlns:a16="http://schemas.microsoft.com/office/drawing/2014/main" id="{10A1D32C-249C-E35F-6E75-B1F0E37A2A2F}"/>
                  </a:ext>
                </a:extLst>
              </p:cNvPr>
              <p:cNvSpPr/>
              <p:nvPr/>
            </p:nvSpPr>
            <p:spPr>
              <a:xfrm>
                <a:off x="10806515"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34" y="0"/>
                      <a:pt x="9658" y="0"/>
                    </a:cubicBezTo>
                    <a:close/>
                  </a:path>
                </a:pathLst>
              </a:custGeom>
              <a:solidFill>
                <a:srgbClr val="CCCCCC"/>
              </a:solidFill>
              <a:ln w="4624" cap="flat">
                <a:noFill/>
                <a:prstDash val="solid"/>
                <a:miter/>
              </a:ln>
            </p:spPr>
            <p:txBody>
              <a:bodyPr anchor="ctr"/>
              <a:lstStyle/>
              <a:p>
                <a:endParaRPr lang="en-US"/>
              </a:p>
            </p:txBody>
          </p:sp>
          <p:sp>
            <p:nvSpPr>
              <p:cNvPr id="708" name="Freeform: Shape 707">
                <a:extLst>
                  <a:ext uri="{FF2B5EF4-FFF2-40B4-BE49-F238E27FC236}">
                    <a16:creationId xmlns:a16="http://schemas.microsoft.com/office/drawing/2014/main" id="{892DCA33-D4DE-DFC2-9253-3287198566D6}"/>
                  </a:ext>
                </a:extLst>
              </p:cNvPr>
              <p:cNvSpPr/>
              <p:nvPr/>
            </p:nvSpPr>
            <p:spPr>
              <a:xfrm>
                <a:off x="11450383"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34" y="0"/>
                      <a:pt x="9658" y="0"/>
                    </a:cubicBezTo>
                    <a:close/>
                  </a:path>
                </a:pathLst>
              </a:custGeom>
              <a:solidFill>
                <a:srgbClr val="CCCCCC"/>
              </a:solidFill>
              <a:ln w="4624" cap="flat">
                <a:noFill/>
                <a:prstDash val="solid"/>
                <a:miter/>
              </a:ln>
            </p:spPr>
            <p:txBody>
              <a:bodyPr anchor="ctr"/>
              <a:lstStyle/>
              <a:p>
                <a:endParaRPr lang="en-US"/>
              </a:p>
            </p:txBody>
          </p:sp>
          <p:sp>
            <p:nvSpPr>
              <p:cNvPr id="709" name="Freeform: Shape 708">
                <a:extLst>
                  <a:ext uri="{FF2B5EF4-FFF2-40B4-BE49-F238E27FC236}">
                    <a16:creationId xmlns:a16="http://schemas.microsoft.com/office/drawing/2014/main" id="{221D6C88-DF16-BEED-9133-0BD010DE6732}"/>
                  </a:ext>
                </a:extLst>
              </p:cNvPr>
              <p:cNvSpPr/>
              <p:nvPr/>
            </p:nvSpPr>
            <p:spPr>
              <a:xfrm>
                <a:off x="10844394"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29" y="0"/>
                      <a:pt x="9658" y="0"/>
                    </a:cubicBezTo>
                    <a:close/>
                  </a:path>
                </a:pathLst>
              </a:custGeom>
              <a:solidFill>
                <a:srgbClr val="CCCCCC"/>
              </a:solidFill>
              <a:ln w="4624" cap="flat">
                <a:noFill/>
                <a:prstDash val="solid"/>
                <a:miter/>
              </a:ln>
            </p:spPr>
            <p:txBody>
              <a:bodyPr anchor="ctr"/>
              <a:lstStyle/>
              <a:p>
                <a:endParaRPr lang="en-US"/>
              </a:p>
            </p:txBody>
          </p:sp>
          <p:sp>
            <p:nvSpPr>
              <p:cNvPr id="710" name="Freeform: Shape 709">
                <a:extLst>
                  <a:ext uri="{FF2B5EF4-FFF2-40B4-BE49-F238E27FC236}">
                    <a16:creationId xmlns:a16="http://schemas.microsoft.com/office/drawing/2014/main" id="{E1AFE696-20D3-B4CB-C96C-69C1EFC9BE09}"/>
                  </a:ext>
                </a:extLst>
              </p:cNvPr>
              <p:cNvSpPr/>
              <p:nvPr/>
            </p:nvSpPr>
            <p:spPr>
              <a:xfrm>
                <a:off x="11071642"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29" y="0"/>
                      <a:pt x="9658" y="0"/>
                    </a:cubicBezTo>
                    <a:close/>
                  </a:path>
                </a:pathLst>
              </a:custGeom>
              <a:solidFill>
                <a:srgbClr val="CCCCCC"/>
              </a:solidFill>
              <a:ln w="4624" cap="flat">
                <a:noFill/>
                <a:prstDash val="solid"/>
                <a:miter/>
              </a:ln>
            </p:spPr>
            <p:txBody>
              <a:bodyPr anchor="ctr"/>
              <a:lstStyle/>
              <a:p>
                <a:endParaRPr lang="en-US"/>
              </a:p>
            </p:txBody>
          </p:sp>
          <p:sp>
            <p:nvSpPr>
              <p:cNvPr id="711" name="Freeform: Shape 710">
                <a:extLst>
                  <a:ext uri="{FF2B5EF4-FFF2-40B4-BE49-F238E27FC236}">
                    <a16:creationId xmlns:a16="http://schemas.microsoft.com/office/drawing/2014/main" id="{B836FA6F-4AD4-AF70-48EB-D251B4770E91}"/>
                  </a:ext>
                </a:extLst>
              </p:cNvPr>
              <p:cNvSpPr/>
              <p:nvPr/>
            </p:nvSpPr>
            <p:spPr>
              <a:xfrm>
                <a:off x="11033762"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34" y="0"/>
                      <a:pt x="9658" y="0"/>
                    </a:cubicBezTo>
                    <a:close/>
                  </a:path>
                </a:pathLst>
              </a:custGeom>
              <a:solidFill>
                <a:srgbClr val="CCCCCC"/>
              </a:solidFill>
              <a:ln w="4624" cap="flat">
                <a:noFill/>
                <a:prstDash val="solid"/>
                <a:miter/>
              </a:ln>
            </p:spPr>
            <p:txBody>
              <a:bodyPr anchor="ctr"/>
              <a:lstStyle/>
              <a:p>
                <a:endParaRPr lang="en-US"/>
              </a:p>
            </p:txBody>
          </p:sp>
          <p:sp>
            <p:nvSpPr>
              <p:cNvPr id="712" name="Freeform: Shape 711">
                <a:extLst>
                  <a:ext uri="{FF2B5EF4-FFF2-40B4-BE49-F238E27FC236}">
                    <a16:creationId xmlns:a16="http://schemas.microsoft.com/office/drawing/2014/main" id="{60787A05-9B01-9D8A-D19D-05C74829DBA7}"/>
                  </a:ext>
                </a:extLst>
              </p:cNvPr>
              <p:cNvSpPr/>
              <p:nvPr/>
            </p:nvSpPr>
            <p:spPr>
              <a:xfrm>
                <a:off x="11412513"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29" y="0"/>
                      <a:pt x="9658" y="0"/>
                    </a:cubicBezTo>
                    <a:close/>
                  </a:path>
                </a:pathLst>
              </a:custGeom>
              <a:solidFill>
                <a:srgbClr val="CCCCCC"/>
              </a:solidFill>
              <a:ln w="4624" cap="flat">
                <a:noFill/>
                <a:prstDash val="solid"/>
                <a:miter/>
              </a:ln>
            </p:spPr>
            <p:txBody>
              <a:bodyPr anchor="ctr"/>
              <a:lstStyle/>
              <a:p>
                <a:endParaRPr lang="en-US"/>
              </a:p>
            </p:txBody>
          </p:sp>
          <p:sp>
            <p:nvSpPr>
              <p:cNvPr id="713" name="Freeform: Shape 712">
                <a:extLst>
                  <a:ext uri="{FF2B5EF4-FFF2-40B4-BE49-F238E27FC236}">
                    <a16:creationId xmlns:a16="http://schemas.microsoft.com/office/drawing/2014/main" id="{332E61B7-7250-3EDA-6CE4-3433535FD7D0}"/>
                  </a:ext>
                </a:extLst>
              </p:cNvPr>
              <p:cNvSpPr/>
              <p:nvPr/>
            </p:nvSpPr>
            <p:spPr>
              <a:xfrm>
                <a:off x="10882269"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3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3" y="13691"/>
                      <a:pt x="18483" y="8820"/>
                    </a:cubicBezTo>
                    <a:cubicBezTo>
                      <a:pt x="18483" y="3949"/>
                      <a:pt x="14529" y="0"/>
                      <a:pt x="9658" y="0"/>
                    </a:cubicBezTo>
                    <a:close/>
                  </a:path>
                </a:pathLst>
              </a:custGeom>
              <a:solidFill>
                <a:srgbClr val="CCCCCC"/>
              </a:solidFill>
              <a:ln w="4624" cap="flat">
                <a:noFill/>
                <a:prstDash val="solid"/>
                <a:miter/>
              </a:ln>
            </p:spPr>
            <p:txBody>
              <a:bodyPr anchor="ctr"/>
              <a:lstStyle/>
              <a:p>
                <a:endParaRPr lang="en-US"/>
              </a:p>
            </p:txBody>
          </p:sp>
          <p:sp>
            <p:nvSpPr>
              <p:cNvPr id="714" name="Freeform: Shape 713">
                <a:extLst>
                  <a:ext uri="{FF2B5EF4-FFF2-40B4-BE49-F238E27FC236}">
                    <a16:creationId xmlns:a16="http://schemas.microsoft.com/office/drawing/2014/main" id="{117CED60-AE6D-034A-F348-6D19BFD2998B}"/>
                  </a:ext>
                </a:extLst>
              </p:cNvPr>
              <p:cNvSpPr/>
              <p:nvPr/>
            </p:nvSpPr>
            <p:spPr>
              <a:xfrm>
                <a:off x="10768645"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50" y="17641"/>
                      <a:pt x="8825" y="17641"/>
                    </a:cubicBezTo>
                    <a:lnTo>
                      <a:pt x="9658" y="17641"/>
                    </a:lnTo>
                    <a:cubicBezTo>
                      <a:pt x="14529" y="17641"/>
                      <a:pt x="18484" y="13691"/>
                      <a:pt x="18484" y="8820"/>
                    </a:cubicBezTo>
                    <a:cubicBezTo>
                      <a:pt x="18484" y="3949"/>
                      <a:pt x="14529" y="0"/>
                      <a:pt x="9658" y="0"/>
                    </a:cubicBezTo>
                    <a:close/>
                  </a:path>
                </a:pathLst>
              </a:custGeom>
              <a:solidFill>
                <a:srgbClr val="CCCCCC"/>
              </a:solidFill>
              <a:ln w="4624" cap="flat">
                <a:noFill/>
                <a:prstDash val="solid"/>
                <a:miter/>
              </a:ln>
            </p:spPr>
            <p:txBody>
              <a:bodyPr anchor="ctr"/>
              <a:lstStyle/>
              <a:p>
                <a:endParaRPr lang="en-US"/>
              </a:p>
            </p:txBody>
          </p:sp>
          <p:sp>
            <p:nvSpPr>
              <p:cNvPr id="715" name="Freeform: Shape 714">
                <a:extLst>
                  <a:ext uri="{FF2B5EF4-FFF2-40B4-BE49-F238E27FC236}">
                    <a16:creationId xmlns:a16="http://schemas.microsoft.com/office/drawing/2014/main" id="{F1D86CB3-22A9-381F-0EFF-A8E049A0E8AD}"/>
                  </a:ext>
                </a:extLst>
              </p:cNvPr>
              <p:cNvSpPr/>
              <p:nvPr/>
            </p:nvSpPr>
            <p:spPr>
              <a:xfrm>
                <a:off x="11374638"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29" y="0"/>
                      <a:pt x="9658" y="0"/>
                    </a:cubicBezTo>
                    <a:close/>
                  </a:path>
                </a:pathLst>
              </a:custGeom>
              <a:solidFill>
                <a:srgbClr val="CCCCCC"/>
              </a:solidFill>
              <a:ln w="4624" cap="flat">
                <a:noFill/>
                <a:prstDash val="solid"/>
                <a:miter/>
              </a:ln>
            </p:spPr>
            <p:txBody>
              <a:bodyPr anchor="ctr"/>
              <a:lstStyle/>
              <a:p>
                <a:endParaRPr lang="en-US"/>
              </a:p>
            </p:txBody>
          </p:sp>
          <p:sp>
            <p:nvSpPr>
              <p:cNvPr id="716" name="Freeform: Shape 715">
                <a:extLst>
                  <a:ext uri="{FF2B5EF4-FFF2-40B4-BE49-F238E27FC236}">
                    <a16:creationId xmlns:a16="http://schemas.microsoft.com/office/drawing/2014/main" id="{FDDE3E91-C70E-2B54-37D6-4515BF8C85D6}"/>
                  </a:ext>
                </a:extLst>
              </p:cNvPr>
              <p:cNvSpPr/>
              <p:nvPr/>
            </p:nvSpPr>
            <p:spPr>
              <a:xfrm>
                <a:off x="11147386"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3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3" y="13691"/>
                      <a:pt x="18483" y="8820"/>
                    </a:cubicBezTo>
                    <a:cubicBezTo>
                      <a:pt x="18483" y="3949"/>
                      <a:pt x="14534" y="0"/>
                      <a:pt x="9658" y="0"/>
                    </a:cubicBezTo>
                    <a:close/>
                  </a:path>
                </a:pathLst>
              </a:custGeom>
              <a:solidFill>
                <a:srgbClr val="CCCCCC"/>
              </a:solidFill>
              <a:ln w="4624" cap="flat">
                <a:noFill/>
                <a:prstDash val="solid"/>
                <a:miter/>
              </a:ln>
            </p:spPr>
            <p:txBody>
              <a:bodyPr anchor="ctr"/>
              <a:lstStyle/>
              <a:p>
                <a:endParaRPr lang="en-US"/>
              </a:p>
            </p:txBody>
          </p:sp>
          <p:sp>
            <p:nvSpPr>
              <p:cNvPr id="717" name="Freeform: Shape 716">
                <a:extLst>
                  <a:ext uri="{FF2B5EF4-FFF2-40B4-BE49-F238E27FC236}">
                    <a16:creationId xmlns:a16="http://schemas.microsoft.com/office/drawing/2014/main" id="{D3F6C48A-9D7A-67DC-685D-5EE0B2AA71E1}"/>
                  </a:ext>
                </a:extLst>
              </p:cNvPr>
              <p:cNvSpPr/>
              <p:nvPr/>
            </p:nvSpPr>
            <p:spPr>
              <a:xfrm>
                <a:off x="11298889" y="1074990"/>
                <a:ext cx="18483" cy="17640"/>
              </a:xfrm>
              <a:custGeom>
                <a:avLst/>
                <a:gdLst>
                  <a:gd name="connsiteX0" fmla="*/ 9659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9 w 18483"/>
                  <a:gd name="connsiteY4" fmla="*/ 17641 h 17640"/>
                  <a:gd name="connsiteX5" fmla="*/ 18483 w 18483"/>
                  <a:gd name="connsiteY5" fmla="*/ 8820 h 17640"/>
                  <a:gd name="connsiteX6" fmla="*/ 9659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9" y="0"/>
                    </a:moveTo>
                    <a:lnTo>
                      <a:pt x="8825" y="0"/>
                    </a:lnTo>
                    <a:cubicBezTo>
                      <a:pt x="3954" y="0"/>
                      <a:pt x="0" y="3949"/>
                      <a:pt x="0" y="8820"/>
                    </a:cubicBezTo>
                    <a:cubicBezTo>
                      <a:pt x="0" y="13691"/>
                      <a:pt x="3949" y="17641"/>
                      <a:pt x="8825" y="17641"/>
                    </a:cubicBezTo>
                    <a:lnTo>
                      <a:pt x="9659" y="17641"/>
                    </a:lnTo>
                    <a:cubicBezTo>
                      <a:pt x="14529" y="17641"/>
                      <a:pt x="18483" y="13691"/>
                      <a:pt x="18483" y="8820"/>
                    </a:cubicBezTo>
                    <a:cubicBezTo>
                      <a:pt x="18483" y="3949"/>
                      <a:pt x="14529" y="0"/>
                      <a:pt x="9659" y="0"/>
                    </a:cubicBezTo>
                    <a:close/>
                  </a:path>
                </a:pathLst>
              </a:custGeom>
              <a:solidFill>
                <a:srgbClr val="CCCCCC"/>
              </a:solidFill>
              <a:ln w="4624" cap="flat">
                <a:noFill/>
                <a:prstDash val="solid"/>
                <a:miter/>
              </a:ln>
            </p:spPr>
            <p:txBody>
              <a:bodyPr anchor="ctr"/>
              <a:lstStyle/>
              <a:p>
                <a:endParaRPr lang="en-US"/>
              </a:p>
            </p:txBody>
          </p:sp>
          <p:sp>
            <p:nvSpPr>
              <p:cNvPr id="718" name="Freeform: Shape 717">
                <a:extLst>
                  <a:ext uri="{FF2B5EF4-FFF2-40B4-BE49-F238E27FC236}">
                    <a16:creationId xmlns:a16="http://schemas.microsoft.com/office/drawing/2014/main" id="{A12EB298-6871-A44D-2B3F-BF72FEBD480B}"/>
                  </a:ext>
                </a:extLst>
              </p:cNvPr>
              <p:cNvSpPr/>
              <p:nvPr/>
            </p:nvSpPr>
            <p:spPr>
              <a:xfrm>
                <a:off x="10541397"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29" y="0"/>
                      <a:pt x="9658" y="0"/>
                    </a:cubicBezTo>
                    <a:close/>
                  </a:path>
                </a:pathLst>
              </a:custGeom>
              <a:solidFill>
                <a:srgbClr val="CCCCCC"/>
              </a:solidFill>
              <a:ln w="4624" cap="flat">
                <a:noFill/>
                <a:prstDash val="solid"/>
                <a:miter/>
              </a:ln>
            </p:spPr>
            <p:txBody>
              <a:bodyPr anchor="ctr"/>
              <a:lstStyle/>
              <a:p>
                <a:endParaRPr lang="en-US"/>
              </a:p>
            </p:txBody>
          </p:sp>
          <p:sp>
            <p:nvSpPr>
              <p:cNvPr id="719" name="Freeform: Shape 718">
                <a:extLst>
                  <a:ext uri="{FF2B5EF4-FFF2-40B4-BE49-F238E27FC236}">
                    <a16:creationId xmlns:a16="http://schemas.microsoft.com/office/drawing/2014/main" id="{875FA4D1-6C0B-867D-A9CD-3CCB28B0A8BE}"/>
                  </a:ext>
                </a:extLst>
              </p:cNvPr>
              <p:cNvSpPr/>
              <p:nvPr/>
            </p:nvSpPr>
            <p:spPr>
              <a:xfrm>
                <a:off x="11261015"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3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3" y="13691"/>
                      <a:pt x="18483" y="8820"/>
                    </a:cubicBezTo>
                    <a:cubicBezTo>
                      <a:pt x="18483" y="3949"/>
                      <a:pt x="14529" y="0"/>
                      <a:pt x="9658" y="0"/>
                    </a:cubicBezTo>
                    <a:close/>
                  </a:path>
                </a:pathLst>
              </a:custGeom>
              <a:solidFill>
                <a:srgbClr val="CCCCCC"/>
              </a:solidFill>
              <a:ln w="4624" cap="flat">
                <a:noFill/>
                <a:prstDash val="solid"/>
                <a:miter/>
              </a:ln>
            </p:spPr>
            <p:txBody>
              <a:bodyPr anchor="ctr"/>
              <a:lstStyle/>
              <a:p>
                <a:endParaRPr lang="en-US"/>
              </a:p>
            </p:txBody>
          </p:sp>
          <p:sp>
            <p:nvSpPr>
              <p:cNvPr id="720" name="Freeform: Shape 719">
                <a:extLst>
                  <a:ext uri="{FF2B5EF4-FFF2-40B4-BE49-F238E27FC236}">
                    <a16:creationId xmlns:a16="http://schemas.microsoft.com/office/drawing/2014/main" id="{75EF1AB9-A72A-EFBF-3308-4B76C4880233}"/>
                  </a:ext>
                </a:extLst>
              </p:cNvPr>
              <p:cNvSpPr/>
              <p:nvPr/>
            </p:nvSpPr>
            <p:spPr>
              <a:xfrm>
                <a:off x="10579272"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29" y="0"/>
                      <a:pt x="9658" y="0"/>
                    </a:cubicBezTo>
                    <a:close/>
                  </a:path>
                </a:pathLst>
              </a:custGeom>
              <a:solidFill>
                <a:srgbClr val="CCCCCC"/>
              </a:solidFill>
              <a:ln w="4624" cap="flat">
                <a:noFill/>
                <a:prstDash val="solid"/>
                <a:miter/>
              </a:ln>
            </p:spPr>
            <p:txBody>
              <a:bodyPr anchor="ctr"/>
              <a:lstStyle/>
              <a:p>
                <a:endParaRPr lang="en-US"/>
              </a:p>
            </p:txBody>
          </p:sp>
          <p:sp>
            <p:nvSpPr>
              <p:cNvPr id="721" name="Freeform: Shape 720">
                <a:extLst>
                  <a:ext uri="{FF2B5EF4-FFF2-40B4-BE49-F238E27FC236}">
                    <a16:creationId xmlns:a16="http://schemas.microsoft.com/office/drawing/2014/main" id="{14EA3450-3D2A-218C-C879-D029ABBFA54A}"/>
                  </a:ext>
                </a:extLst>
              </p:cNvPr>
              <p:cNvSpPr/>
              <p:nvPr/>
            </p:nvSpPr>
            <p:spPr>
              <a:xfrm>
                <a:off x="10617142"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34" y="0"/>
                      <a:pt x="9658" y="0"/>
                    </a:cubicBezTo>
                    <a:close/>
                  </a:path>
                </a:pathLst>
              </a:custGeom>
              <a:solidFill>
                <a:srgbClr val="CCCCCC"/>
              </a:solidFill>
              <a:ln w="4624" cap="flat">
                <a:noFill/>
                <a:prstDash val="solid"/>
                <a:miter/>
              </a:ln>
            </p:spPr>
            <p:txBody>
              <a:bodyPr anchor="ctr"/>
              <a:lstStyle/>
              <a:p>
                <a:endParaRPr lang="en-US"/>
              </a:p>
            </p:txBody>
          </p:sp>
          <p:sp>
            <p:nvSpPr>
              <p:cNvPr id="722" name="Freeform: Shape 721">
                <a:extLst>
                  <a:ext uri="{FF2B5EF4-FFF2-40B4-BE49-F238E27FC236}">
                    <a16:creationId xmlns:a16="http://schemas.microsoft.com/office/drawing/2014/main" id="{FDF03F61-FCFE-A015-B3DF-1F562E568C2E}"/>
                  </a:ext>
                </a:extLst>
              </p:cNvPr>
              <p:cNvSpPr/>
              <p:nvPr/>
            </p:nvSpPr>
            <p:spPr>
              <a:xfrm>
                <a:off x="11185265"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3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3" y="13691"/>
                      <a:pt x="18483" y="8820"/>
                    </a:cubicBezTo>
                    <a:cubicBezTo>
                      <a:pt x="18483" y="3949"/>
                      <a:pt x="14529" y="0"/>
                      <a:pt x="9658" y="0"/>
                    </a:cubicBezTo>
                    <a:close/>
                  </a:path>
                </a:pathLst>
              </a:custGeom>
              <a:solidFill>
                <a:srgbClr val="CCCCCC"/>
              </a:solidFill>
              <a:ln w="4624" cap="flat">
                <a:noFill/>
                <a:prstDash val="solid"/>
                <a:miter/>
              </a:ln>
            </p:spPr>
            <p:txBody>
              <a:bodyPr anchor="ctr"/>
              <a:lstStyle/>
              <a:p>
                <a:endParaRPr lang="en-US"/>
              </a:p>
            </p:txBody>
          </p:sp>
          <p:sp>
            <p:nvSpPr>
              <p:cNvPr id="723" name="Freeform: Shape 722">
                <a:extLst>
                  <a:ext uri="{FF2B5EF4-FFF2-40B4-BE49-F238E27FC236}">
                    <a16:creationId xmlns:a16="http://schemas.microsoft.com/office/drawing/2014/main" id="{B7BF1483-E2AB-5001-1910-E3CA3772B47A}"/>
                  </a:ext>
                </a:extLst>
              </p:cNvPr>
              <p:cNvSpPr/>
              <p:nvPr/>
            </p:nvSpPr>
            <p:spPr>
              <a:xfrm>
                <a:off x="11223135"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3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3" y="13691"/>
                      <a:pt x="18483" y="8820"/>
                    </a:cubicBezTo>
                    <a:cubicBezTo>
                      <a:pt x="18483" y="3949"/>
                      <a:pt x="14534" y="0"/>
                      <a:pt x="9658" y="0"/>
                    </a:cubicBezTo>
                    <a:close/>
                  </a:path>
                </a:pathLst>
              </a:custGeom>
              <a:solidFill>
                <a:srgbClr val="CCCCCC"/>
              </a:solidFill>
              <a:ln w="4624" cap="flat">
                <a:noFill/>
                <a:prstDash val="solid"/>
                <a:miter/>
              </a:ln>
            </p:spPr>
            <p:txBody>
              <a:bodyPr anchor="ctr"/>
              <a:lstStyle/>
              <a:p>
                <a:endParaRPr lang="en-US"/>
              </a:p>
            </p:txBody>
          </p:sp>
          <p:sp>
            <p:nvSpPr>
              <p:cNvPr id="724" name="Freeform: Shape 723">
                <a:extLst>
                  <a:ext uri="{FF2B5EF4-FFF2-40B4-BE49-F238E27FC236}">
                    <a16:creationId xmlns:a16="http://schemas.microsoft.com/office/drawing/2014/main" id="{81D848EF-BFEE-4D16-1A37-5AD601375622}"/>
                  </a:ext>
                </a:extLst>
              </p:cNvPr>
              <p:cNvSpPr/>
              <p:nvPr/>
            </p:nvSpPr>
            <p:spPr>
              <a:xfrm>
                <a:off x="11488262"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29" y="0"/>
                      <a:pt x="9658" y="0"/>
                    </a:cubicBezTo>
                    <a:close/>
                  </a:path>
                </a:pathLst>
              </a:custGeom>
              <a:solidFill>
                <a:srgbClr val="CCCCCC"/>
              </a:solidFill>
              <a:ln w="4624" cap="flat">
                <a:noFill/>
                <a:prstDash val="solid"/>
                <a:miter/>
              </a:ln>
            </p:spPr>
            <p:txBody>
              <a:bodyPr anchor="ctr"/>
              <a:lstStyle/>
              <a:p>
                <a:endParaRPr lang="en-US"/>
              </a:p>
            </p:txBody>
          </p:sp>
          <p:sp>
            <p:nvSpPr>
              <p:cNvPr id="725" name="Freeform: Shape 724">
                <a:extLst>
                  <a:ext uri="{FF2B5EF4-FFF2-40B4-BE49-F238E27FC236}">
                    <a16:creationId xmlns:a16="http://schemas.microsoft.com/office/drawing/2014/main" id="{F395897C-313E-8740-F82E-84D138A77F03}"/>
                  </a:ext>
                </a:extLst>
              </p:cNvPr>
              <p:cNvSpPr/>
              <p:nvPr/>
            </p:nvSpPr>
            <p:spPr>
              <a:xfrm>
                <a:off x="10844584"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26" name="Freeform: Shape 725">
                <a:extLst>
                  <a:ext uri="{FF2B5EF4-FFF2-40B4-BE49-F238E27FC236}">
                    <a16:creationId xmlns:a16="http://schemas.microsoft.com/office/drawing/2014/main" id="{A6DF2A83-3334-8C96-C8FF-93CD295E8BFF}"/>
                  </a:ext>
                </a:extLst>
              </p:cNvPr>
              <p:cNvSpPr/>
              <p:nvPr/>
            </p:nvSpPr>
            <p:spPr>
              <a:xfrm>
                <a:off x="11261204"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27" name="Freeform: Shape 726">
                <a:extLst>
                  <a:ext uri="{FF2B5EF4-FFF2-40B4-BE49-F238E27FC236}">
                    <a16:creationId xmlns:a16="http://schemas.microsoft.com/office/drawing/2014/main" id="{ADB4BA21-0DA9-5526-BED8-43EC0B8B303C}"/>
                  </a:ext>
                </a:extLst>
              </p:cNvPr>
              <p:cNvSpPr/>
              <p:nvPr/>
            </p:nvSpPr>
            <p:spPr>
              <a:xfrm>
                <a:off x="11299079"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28" name="Freeform: Shape 727">
                <a:extLst>
                  <a:ext uri="{FF2B5EF4-FFF2-40B4-BE49-F238E27FC236}">
                    <a16:creationId xmlns:a16="http://schemas.microsoft.com/office/drawing/2014/main" id="{25BDE509-35BE-ACCB-C361-29E024BEC1F2}"/>
                  </a:ext>
                </a:extLst>
              </p:cNvPr>
              <p:cNvSpPr/>
              <p:nvPr/>
            </p:nvSpPr>
            <p:spPr>
              <a:xfrm>
                <a:off x="10768835"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29" name="Freeform: Shape 728">
                <a:extLst>
                  <a:ext uri="{FF2B5EF4-FFF2-40B4-BE49-F238E27FC236}">
                    <a16:creationId xmlns:a16="http://schemas.microsoft.com/office/drawing/2014/main" id="{A1DD62A2-76AB-20CA-91FD-2A2C1BD0273A}"/>
                  </a:ext>
                </a:extLst>
              </p:cNvPr>
              <p:cNvSpPr/>
              <p:nvPr/>
            </p:nvSpPr>
            <p:spPr>
              <a:xfrm>
                <a:off x="11185455"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30" name="Freeform: Shape 729">
                <a:extLst>
                  <a:ext uri="{FF2B5EF4-FFF2-40B4-BE49-F238E27FC236}">
                    <a16:creationId xmlns:a16="http://schemas.microsoft.com/office/drawing/2014/main" id="{BB93F9A5-6036-47D9-2BD5-2E7AA17C9773}"/>
                  </a:ext>
                </a:extLst>
              </p:cNvPr>
              <p:cNvSpPr/>
              <p:nvPr/>
            </p:nvSpPr>
            <p:spPr>
              <a:xfrm>
                <a:off x="10806705"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31" name="Freeform: Shape 730">
                <a:extLst>
                  <a:ext uri="{FF2B5EF4-FFF2-40B4-BE49-F238E27FC236}">
                    <a16:creationId xmlns:a16="http://schemas.microsoft.com/office/drawing/2014/main" id="{02D49EF3-D532-69A5-F473-231274CA5973}"/>
                  </a:ext>
                </a:extLst>
              </p:cNvPr>
              <p:cNvSpPr/>
              <p:nvPr/>
            </p:nvSpPr>
            <p:spPr>
              <a:xfrm>
                <a:off x="10958208"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32" name="Freeform: Shape 731">
                <a:extLst>
                  <a:ext uri="{FF2B5EF4-FFF2-40B4-BE49-F238E27FC236}">
                    <a16:creationId xmlns:a16="http://schemas.microsoft.com/office/drawing/2014/main" id="{CA0DDD70-06DA-CECA-EEB7-ECA330D6942B}"/>
                  </a:ext>
                </a:extLst>
              </p:cNvPr>
              <p:cNvSpPr/>
              <p:nvPr/>
            </p:nvSpPr>
            <p:spPr>
              <a:xfrm>
                <a:off x="11071831"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33" name="Freeform: Shape 732">
                <a:extLst>
                  <a:ext uri="{FF2B5EF4-FFF2-40B4-BE49-F238E27FC236}">
                    <a16:creationId xmlns:a16="http://schemas.microsoft.com/office/drawing/2014/main" id="{CC1ED4E0-F520-581F-0509-73DDA9C3D90A}"/>
                  </a:ext>
                </a:extLst>
              </p:cNvPr>
              <p:cNvSpPr/>
              <p:nvPr/>
            </p:nvSpPr>
            <p:spPr>
              <a:xfrm>
                <a:off x="11147576"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34" name="Freeform: Shape 733">
                <a:extLst>
                  <a:ext uri="{FF2B5EF4-FFF2-40B4-BE49-F238E27FC236}">
                    <a16:creationId xmlns:a16="http://schemas.microsoft.com/office/drawing/2014/main" id="{A3799E8B-CC5F-214D-C801-025A1927A76D}"/>
                  </a:ext>
                </a:extLst>
              </p:cNvPr>
              <p:cNvSpPr/>
              <p:nvPr/>
            </p:nvSpPr>
            <p:spPr>
              <a:xfrm>
                <a:off x="10996082"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35" name="Freeform: Shape 734">
                <a:extLst>
                  <a:ext uri="{FF2B5EF4-FFF2-40B4-BE49-F238E27FC236}">
                    <a16:creationId xmlns:a16="http://schemas.microsoft.com/office/drawing/2014/main" id="{37DB019E-2F1E-ABDD-3291-431793179814}"/>
                  </a:ext>
                </a:extLst>
              </p:cNvPr>
              <p:cNvSpPr/>
              <p:nvPr/>
            </p:nvSpPr>
            <p:spPr>
              <a:xfrm>
                <a:off x="11374828"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36" name="Freeform: Shape 735">
                <a:extLst>
                  <a:ext uri="{FF2B5EF4-FFF2-40B4-BE49-F238E27FC236}">
                    <a16:creationId xmlns:a16="http://schemas.microsoft.com/office/drawing/2014/main" id="{573FD201-E546-1A75-0B7B-601726942684}"/>
                  </a:ext>
                </a:extLst>
              </p:cNvPr>
              <p:cNvSpPr/>
              <p:nvPr/>
            </p:nvSpPr>
            <p:spPr>
              <a:xfrm>
                <a:off x="10882458"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37" name="Freeform: Shape 736">
                <a:extLst>
                  <a:ext uri="{FF2B5EF4-FFF2-40B4-BE49-F238E27FC236}">
                    <a16:creationId xmlns:a16="http://schemas.microsoft.com/office/drawing/2014/main" id="{9B2BF17F-E9E6-2DFE-1267-A616F1EE5459}"/>
                  </a:ext>
                </a:extLst>
              </p:cNvPr>
              <p:cNvSpPr/>
              <p:nvPr/>
            </p:nvSpPr>
            <p:spPr>
              <a:xfrm>
                <a:off x="11223325"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38" name="Freeform: Shape 737">
                <a:extLst>
                  <a:ext uri="{FF2B5EF4-FFF2-40B4-BE49-F238E27FC236}">
                    <a16:creationId xmlns:a16="http://schemas.microsoft.com/office/drawing/2014/main" id="{A3DCE53E-9E2D-9444-C71B-30D1459EDE80}"/>
                  </a:ext>
                </a:extLst>
              </p:cNvPr>
              <p:cNvSpPr/>
              <p:nvPr/>
            </p:nvSpPr>
            <p:spPr>
              <a:xfrm>
                <a:off x="10920328"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39" name="Freeform: Shape 738">
                <a:extLst>
                  <a:ext uri="{FF2B5EF4-FFF2-40B4-BE49-F238E27FC236}">
                    <a16:creationId xmlns:a16="http://schemas.microsoft.com/office/drawing/2014/main" id="{8D9711D3-8018-3984-456E-0255D0F5871A}"/>
                  </a:ext>
                </a:extLst>
              </p:cNvPr>
              <p:cNvSpPr/>
              <p:nvPr/>
            </p:nvSpPr>
            <p:spPr>
              <a:xfrm>
                <a:off x="11412703"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40" name="Freeform: Shape 739">
                <a:extLst>
                  <a:ext uri="{FF2B5EF4-FFF2-40B4-BE49-F238E27FC236}">
                    <a16:creationId xmlns:a16="http://schemas.microsoft.com/office/drawing/2014/main" id="{6C47948A-4FBB-9D54-5F9E-C4B903A56DFC}"/>
                  </a:ext>
                </a:extLst>
              </p:cNvPr>
              <p:cNvSpPr/>
              <p:nvPr/>
            </p:nvSpPr>
            <p:spPr>
              <a:xfrm>
                <a:off x="10579462"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41" name="Freeform: Shape 740">
                <a:extLst>
                  <a:ext uri="{FF2B5EF4-FFF2-40B4-BE49-F238E27FC236}">
                    <a16:creationId xmlns:a16="http://schemas.microsoft.com/office/drawing/2014/main" id="{C9024DC1-0722-74AA-5894-F6D3E091CABA}"/>
                  </a:ext>
                </a:extLst>
              </p:cNvPr>
              <p:cNvSpPr/>
              <p:nvPr/>
            </p:nvSpPr>
            <p:spPr>
              <a:xfrm>
                <a:off x="10693085"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42" name="Freeform: Shape 741">
                <a:extLst>
                  <a:ext uri="{FF2B5EF4-FFF2-40B4-BE49-F238E27FC236}">
                    <a16:creationId xmlns:a16="http://schemas.microsoft.com/office/drawing/2014/main" id="{8BFB9436-B9C3-C1C0-7F28-A04314478043}"/>
                  </a:ext>
                </a:extLst>
              </p:cNvPr>
              <p:cNvSpPr/>
              <p:nvPr/>
            </p:nvSpPr>
            <p:spPr>
              <a:xfrm>
                <a:off x="10655211"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43" name="Freeform: Shape 742">
                <a:extLst>
                  <a:ext uri="{FF2B5EF4-FFF2-40B4-BE49-F238E27FC236}">
                    <a16:creationId xmlns:a16="http://schemas.microsoft.com/office/drawing/2014/main" id="{A5A39E03-003F-173E-8167-4DA31BC2B49F}"/>
                  </a:ext>
                </a:extLst>
              </p:cNvPr>
              <p:cNvSpPr/>
              <p:nvPr/>
            </p:nvSpPr>
            <p:spPr>
              <a:xfrm>
                <a:off x="10617332"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44" name="Freeform: Shape 743">
                <a:extLst>
                  <a:ext uri="{FF2B5EF4-FFF2-40B4-BE49-F238E27FC236}">
                    <a16:creationId xmlns:a16="http://schemas.microsoft.com/office/drawing/2014/main" id="{51B0BCF3-0210-D688-5783-A3DECC47EC0A}"/>
                  </a:ext>
                </a:extLst>
              </p:cNvPr>
              <p:cNvSpPr/>
              <p:nvPr/>
            </p:nvSpPr>
            <p:spPr>
              <a:xfrm>
                <a:off x="11336949"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45" name="Freeform: Shape 744">
                <a:extLst>
                  <a:ext uri="{FF2B5EF4-FFF2-40B4-BE49-F238E27FC236}">
                    <a16:creationId xmlns:a16="http://schemas.microsoft.com/office/drawing/2014/main" id="{74079A2E-9A80-AE98-D86C-5AA3EA1A7616}"/>
                  </a:ext>
                </a:extLst>
              </p:cNvPr>
              <p:cNvSpPr/>
              <p:nvPr/>
            </p:nvSpPr>
            <p:spPr>
              <a:xfrm>
                <a:off x="10730955"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42" y="0"/>
                      <a:pt x="9469" y="0"/>
                    </a:cubicBezTo>
                    <a:close/>
                  </a:path>
                </a:pathLst>
              </a:custGeom>
              <a:solidFill>
                <a:srgbClr val="CCCCCC"/>
              </a:solidFill>
              <a:ln w="4624" cap="flat">
                <a:noFill/>
                <a:prstDash val="solid"/>
                <a:miter/>
              </a:ln>
            </p:spPr>
            <p:txBody>
              <a:bodyPr anchor="ctr"/>
              <a:lstStyle/>
              <a:p>
                <a:endParaRPr lang="en-US"/>
              </a:p>
            </p:txBody>
          </p:sp>
          <p:sp>
            <p:nvSpPr>
              <p:cNvPr id="746" name="Freeform: Shape 745">
                <a:extLst>
                  <a:ext uri="{FF2B5EF4-FFF2-40B4-BE49-F238E27FC236}">
                    <a16:creationId xmlns:a16="http://schemas.microsoft.com/office/drawing/2014/main" id="{AE59A855-C5E6-0570-10B6-F1DAC4A658D1}"/>
                  </a:ext>
                </a:extLst>
              </p:cNvPr>
              <p:cNvSpPr/>
              <p:nvPr/>
            </p:nvSpPr>
            <p:spPr>
              <a:xfrm>
                <a:off x="10542204" y="1104512"/>
                <a:ext cx="17482" cy="17228"/>
              </a:xfrm>
              <a:custGeom>
                <a:avLst/>
                <a:gdLst>
                  <a:gd name="connsiteX0" fmla="*/ 8870 w 17482"/>
                  <a:gd name="connsiteY0" fmla="*/ 17229 h 17228"/>
                  <a:gd name="connsiteX1" fmla="*/ 17473 w 17482"/>
                  <a:gd name="connsiteY1" fmla="*/ 8200 h 17228"/>
                  <a:gd name="connsiteX2" fmla="*/ 8624 w 17482"/>
                  <a:gd name="connsiteY2" fmla="*/ 0 h 17228"/>
                  <a:gd name="connsiteX3" fmla="*/ 8036 w 17482"/>
                  <a:gd name="connsiteY3" fmla="*/ 0 h 17228"/>
                  <a:gd name="connsiteX4" fmla="*/ 3 w 17482"/>
                  <a:gd name="connsiteY4" fmla="*/ 5584 h 17228"/>
                  <a:gd name="connsiteX5" fmla="*/ 8 w 17482"/>
                  <a:gd name="connsiteY5" fmla="*/ 5635 h 17228"/>
                  <a:gd name="connsiteX6" fmla="*/ 6777 w 17482"/>
                  <a:gd name="connsiteY6" fmla="*/ 17076 h 17228"/>
                  <a:gd name="connsiteX7" fmla="*/ 6819 w 17482"/>
                  <a:gd name="connsiteY7" fmla="*/ 17104 h 17228"/>
                  <a:gd name="connsiteX8" fmla="*/ 8041 w 17482"/>
                  <a:gd name="connsiteY8" fmla="*/ 17224 h 17228"/>
                  <a:gd name="connsiteX9" fmla="*/ 8870 w 17482"/>
                  <a:gd name="connsiteY9" fmla="*/ 17224 h 1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82" h="17228">
                    <a:moveTo>
                      <a:pt x="8870" y="17229"/>
                    </a:moveTo>
                    <a:cubicBezTo>
                      <a:pt x="13764" y="17229"/>
                      <a:pt x="17704" y="13145"/>
                      <a:pt x="17473" y="8200"/>
                    </a:cubicBezTo>
                    <a:cubicBezTo>
                      <a:pt x="17255" y="3565"/>
                      <a:pt x="13264" y="0"/>
                      <a:pt x="8624" y="0"/>
                    </a:cubicBezTo>
                    <a:lnTo>
                      <a:pt x="8036" y="0"/>
                    </a:lnTo>
                    <a:cubicBezTo>
                      <a:pt x="4351" y="0"/>
                      <a:pt x="1230" y="2329"/>
                      <a:pt x="3" y="5584"/>
                    </a:cubicBezTo>
                    <a:cubicBezTo>
                      <a:pt x="-2" y="5602"/>
                      <a:pt x="-2" y="5621"/>
                      <a:pt x="8" y="5635"/>
                    </a:cubicBezTo>
                    <a:cubicBezTo>
                      <a:pt x="2221" y="9478"/>
                      <a:pt x="4476" y="13293"/>
                      <a:pt x="6777" y="17076"/>
                    </a:cubicBezTo>
                    <a:cubicBezTo>
                      <a:pt x="6786" y="17090"/>
                      <a:pt x="6800" y="17099"/>
                      <a:pt x="6819" y="17104"/>
                    </a:cubicBezTo>
                    <a:cubicBezTo>
                      <a:pt x="7221" y="17164"/>
                      <a:pt x="7624" y="17224"/>
                      <a:pt x="8041" y="17224"/>
                    </a:cubicBezTo>
                    <a:lnTo>
                      <a:pt x="8870" y="17224"/>
                    </a:lnTo>
                    <a:close/>
                  </a:path>
                </a:pathLst>
              </a:custGeom>
              <a:solidFill>
                <a:srgbClr val="CCCCCC"/>
              </a:solidFill>
              <a:ln w="4624" cap="flat">
                <a:noFill/>
                <a:prstDash val="solid"/>
                <a:miter/>
              </a:ln>
            </p:spPr>
            <p:txBody>
              <a:bodyPr anchor="ctr"/>
              <a:lstStyle/>
              <a:p>
                <a:endParaRPr lang="en-US"/>
              </a:p>
            </p:txBody>
          </p:sp>
          <p:sp>
            <p:nvSpPr>
              <p:cNvPr id="747" name="Freeform: Shape 746">
                <a:extLst>
                  <a:ext uri="{FF2B5EF4-FFF2-40B4-BE49-F238E27FC236}">
                    <a16:creationId xmlns:a16="http://schemas.microsoft.com/office/drawing/2014/main" id="{30387C4E-E478-79AB-6C4C-0814D2A828AA}"/>
                  </a:ext>
                </a:extLst>
              </p:cNvPr>
              <p:cNvSpPr/>
              <p:nvPr/>
            </p:nvSpPr>
            <p:spPr>
              <a:xfrm>
                <a:off x="11109706" y="1104512"/>
                <a:ext cx="18103" cy="17270"/>
              </a:xfrm>
              <a:custGeom>
                <a:avLst/>
                <a:gdLst>
                  <a:gd name="connsiteX0" fmla="*/ 8635 w 18103"/>
                  <a:gd name="connsiteY0" fmla="*/ 17270 h 17270"/>
                  <a:gd name="connsiteX1" fmla="*/ 9469 w 18103"/>
                  <a:gd name="connsiteY1" fmla="*/ 17270 h 17270"/>
                  <a:gd name="connsiteX2" fmla="*/ 18104 w 18103"/>
                  <a:gd name="connsiteY2" fmla="*/ 8635 h 17270"/>
                  <a:gd name="connsiteX3" fmla="*/ 9469 w 18103"/>
                  <a:gd name="connsiteY3" fmla="*/ 0 h 17270"/>
                  <a:gd name="connsiteX4" fmla="*/ 8635 w 18103"/>
                  <a:gd name="connsiteY4" fmla="*/ 0 h 17270"/>
                  <a:gd name="connsiteX5" fmla="*/ 0 w 18103"/>
                  <a:gd name="connsiteY5" fmla="*/ 8635 h 17270"/>
                  <a:gd name="connsiteX6" fmla="*/ 8635 w 18103"/>
                  <a:gd name="connsiteY6" fmla="*/ 1727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8635" y="17270"/>
                    </a:moveTo>
                    <a:lnTo>
                      <a:pt x="9469" y="17270"/>
                    </a:lnTo>
                    <a:cubicBezTo>
                      <a:pt x="14238" y="17270"/>
                      <a:pt x="18104" y="13404"/>
                      <a:pt x="18104" y="8635"/>
                    </a:cubicBezTo>
                    <a:cubicBezTo>
                      <a:pt x="18104" y="3866"/>
                      <a:pt x="14238" y="0"/>
                      <a:pt x="9469" y="0"/>
                    </a:cubicBezTo>
                    <a:lnTo>
                      <a:pt x="8635" y="0"/>
                    </a:lnTo>
                    <a:cubicBezTo>
                      <a:pt x="3866" y="0"/>
                      <a:pt x="0" y="3866"/>
                      <a:pt x="0" y="8635"/>
                    </a:cubicBezTo>
                    <a:cubicBezTo>
                      <a:pt x="0" y="13404"/>
                      <a:pt x="3866" y="17270"/>
                      <a:pt x="8635" y="17270"/>
                    </a:cubicBezTo>
                    <a:close/>
                  </a:path>
                </a:pathLst>
              </a:custGeom>
              <a:solidFill>
                <a:srgbClr val="CCCCCC"/>
              </a:solidFill>
              <a:ln w="4624" cap="flat">
                <a:noFill/>
                <a:prstDash val="solid"/>
                <a:miter/>
              </a:ln>
            </p:spPr>
            <p:txBody>
              <a:bodyPr anchor="ctr"/>
              <a:lstStyle/>
              <a:p>
                <a:endParaRPr lang="en-US"/>
              </a:p>
            </p:txBody>
          </p:sp>
          <p:sp>
            <p:nvSpPr>
              <p:cNvPr id="748" name="Freeform: Shape 747">
                <a:extLst>
                  <a:ext uri="{FF2B5EF4-FFF2-40B4-BE49-F238E27FC236}">
                    <a16:creationId xmlns:a16="http://schemas.microsoft.com/office/drawing/2014/main" id="{42502EF0-FD2A-8E6B-04A3-CF239ED7CCA3}"/>
                  </a:ext>
                </a:extLst>
              </p:cNvPr>
              <p:cNvSpPr/>
              <p:nvPr/>
            </p:nvSpPr>
            <p:spPr>
              <a:xfrm>
                <a:off x="11450573"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49" name="Freeform: Shape 748">
                <a:extLst>
                  <a:ext uri="{FF2B5EF4-FFF2-40B4-BE49-F238E27FC236}">
                    <a16:creationId xmlns:a16="http://schemas.microsoft.com/office/drawing/2014/main" id="{731CC54E-58BC-7DB1-91E6-EA177347CEF5}"/>
                  </a:ext>
                </a:extLst>
              </p:cNvPr>
              <p:cNvSpPr/>
              <p:nvPr/>
            </p:nvSpPr>
            <p:spPr>
              <a:xfrm>
                <a:off x="11488451" y="1104558"/>
                <a:ext cx="17486" cy="17228"/>
              </a:xfrm>
              <a:custGeom>
                <a:avLst/>
                <a:gdLst>
                  <a:gd name="connsiteX0" fmla="*/ 9446 w 17486"/>
                  <a:gd name="connsiteY0" fmla="*/ 0 h 17228"/>
                  <a:gd name="connsiteX1" fmla="*/ 8858 w 17486"/>
                  <a:gd name="connsiteY1" fmla="*/ 0 h 17228"/>
                  <a:gd name="connsiteX2" fmla="*/ 10 w 17486"/>
                  <a:gd name="connsiteY2" fmla="*/ 8200 h 17228"/>
                  <a:gd name="connsiteX3" fmla="*/ 8613 w 17486"/>
                  <a:gd name="connsiteY3" fmla="*/ 17229 h 17228"/>
                  <a:gd name="connsiteX4" fmla="*/ 9446 w 17486"/>
                  <a:gd name="connsiteY4" fmla="*/ 17229 h 17228"/>
                  <a:gd name="connsiteX5" fmla="*/ 10668 w 17486"/>
                  <a:gd name="connsiteY5" fmla="*/ 17108 h 17228"/>
                  <a:gd name="connsiteX6" fmla="*/ 10710 w 17486"/>
                  <a:gd name="connsiteY6" fmla="*/ 17081 h 17228"/>
                  <a:gd name="connsiteX7" fmla="*/ 17479 w 17486"/>
                  <a:gd name="connsiteY7" fmla="*/ 5640 h 17228"/>
                  <a:gd name="connsiteX8" fmla="*/ 17484 w 17486"/>
                  <a:gd name="connsiteY8" fmla="*/ 5589 h 17228"/>
                  <a:gd name="connsiteX9" fmla="*/ 9446 w 17486"/>
                  <a:gd name="connsiteY9" fmla="*/ 0 h 1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86" h="17228">
                    <a:moveTo>
                      <a:pt x="9446" y="0"/>
                    </a:moveTo>
                    <a:lnTo>
                      <a:pt x="8858" y="0"/>
                    </a:lnTo>
                    <a:cubicBezTo>
                      <a:pt x="4218" y="0"/>
                      <a:pt x="227" y="3565"/>
                      <a:pt x="10" y="8200"/>
                    </a:cubicBezTo>
                    <a:cubicBezTo>
                      <a:pt x="-222" y="13145"/>
                      <a:pt x="3718" y="17229"/>
                      <a:pt x="8613" y="17229"/>
                    </a:cubicBezTo>
                    <a:lnTo>
                      <a:pt x="9446" y="17229"/>
                    </a:lnTo>
                    <a:cubicBezTo>
                      <a:pt x="9867" y="17229"/>
                      <a:pt x="10265" y="17164"/>
                      <a:pt x="10668" y="17108"/>
                    </a:cubicBezTo>
                    <a:cubicBezTo>
                      <a:pt x="10687" y="17104"/>
                      <a:pt x="10701" y="17095"/>
                      <a:pt x="10710" y="17081"/>
                    </a:cubicBezTo>
                    <a:cubicBezTo>
                      <a:pt x="13011" y="13298"/>
                      <a:pt x="15266" y="9483"/>
                      <a:pt x="17479" y="5640"/>
                    </a:cubicBezTo>
                    <a:cubicBezTo>
                      <a:pt x="17488" y="5626"/>
                      <a:pt x="17488" y="5607"/>
                      <a:pt x="17484" y="5589"/>
                    </a:cubicBezTo>
                    <a:cubicBezTo>
                      <a:pt x="16252" y="2329"/>
                      <a:pt x="13131" y="0"/>
                      <a:pt x="9446" y="0"/>
                    </a:cubicBezTo>
                    <a:close/>
                  </a:path>
                </a:pathLst>
              </a:custGeom>
              <a:solidFill>
                <a:srgbClr val="CCCCCC"/>
              </a:solidFill>
              <a:ln w="4624" cap="flat">
                <a:noFill/>
                <a:prstDash val="solid"/>
                <a:miter/>
              </a:ln>
            </p:spPr>
            <p:txBody>
              <a:bodyPr anchor="ctr"/>
              <a:lstStyle/>
              <a:p>
                <a:endParaRPr lang="en-US"/>
              </a:p>
            </p:txBody>
          </p:sp>
          <p:sp>
            <p:nvSpPr>
              <p:cNvPr id="750" name="Freeform: Shape 749">
                <a:extLst>
                  <a:ext uri="{FF2B5EF4-FFF2-40B4-BE49-F238E27FC236}">
                    <a16:creationId xmlns:a16="http://schemas.microsoft.com/office/drawing/2014/main" id="{C516D4FC-866C-FFC6-696F-2A6C84172178}"/>
                  </a:ext>
                </a:extLst>
              </p:cNvPr>
              <p:cNvSpPr/>
              <p:nvPr/>
            </p:nvSpPr>
            <p:spPr>
              <a:xfrm>
                <a:off x="11033952"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51" name="Freeform: Shape 750">
                <a:extLst>
                  <a:ext uri="{FF2B5EF4-FFF2-40B4-BE49-F238E27FC236}">
                    <a16:creationId xmlns:a16="http://schemas.microsoft.com/office/drawing/2014/main" id="{DC7419E4-62E9-8897-4EA2-F173B9318410}"/>
                  </a:ext>
                </a:extLst>
              </p:cNvPr>
              <p:cNvSpPr/>
              <p:nvPr/>
            </p:nvSpPr>
            <p:spPr>
              <a:xfrm>
                <a:off x="10920518"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6" y="0"/>
                      <a:pt x="9279" y="0"/>
                    </a:cubicBezTo>
                    <a:close/>
                  </a:path>
                </a:pathLst>
              </a:custGeom>
              <a:solidFill>
                <a:srgbClr val="CCCCCC"/>
              </a:solidFill>
              <a:ln w="4624" cap="flat">
                <a:noFill/>
                <a:prstDash val="solid"/>
                <a:miter/>
              </a:ln>
            </p:spPr>
            <p:txBody>
              <a:bodyPr anchor="ctr"/>
              <a:lstStyle/>
              <a:p>
                <a:endParaRPr lang="en-US"/>
              </a:p>
            </p:txBody>
          </p:sp>
          <p:sp>
            <p:nvSpPr>
              <p:cNvPr id="752" name="Freeform: Shape 751">
                <a:extLst>
                  <a:ext uri="{FF2B5EF4-FFF2-40B4-BE49-F238E27FC236}">
                    <a16:creationId xmlns:a16="http://schemas.microsoft.com/office/drawing/2014/main" id="{0B3A2039-713C-9FE7-F680-A8F222CC1C1D}"/>
                  </a:ext>
                </a:extLst>
              </p:cNvPr>
              <p:cNvSpPr/>
              <p:nvPr/>
            </p:nvSpPr>
            <p:spPr>
              <a:xfrm>
                <a:off x="10693275"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53" name="Freeform: Shape 752">
                <a:extLst>
                  <a:ext uri="{FF2B5EF4-FFF2-40B4-BE49-F238E27FC236}">
                    <a16:creationId xmlns:a16="http://schemas.microsoft.com/office/drawing/2014/main" id="{2DA603AE-1624-C87C-2EB8-591E2A8B8772}"/>
                  </a:ext>
                </a:extLst>
              </p:cNvPr>
              <p:cNvSpPr/>
              <p:nvPr/>
            </p:nvSpPr>
            <p:spPr>
              <a:xfrm>
                <a:off x="10996272"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54" name="Freeform: Shape 753">
                <a:extLst>
                  <a:ext uri="{FF2B5EF4-FFF2-40B4-BE49-F238E27FC236}">
                    <a16:creationId xmlns:a16="http://schemas.microsoft.com/office/drawing/2014/main" id="{604C3CDE-4190-82E9-7CF6-D8CCD47D3BFA}"/>
                  </a:ext>
                </a:extLst>
              </p:cNvPr>
              <p:cNvSpPr/>
              <p:nvPr/>
            </p:nvSpPr>
            <p:spPr>
              <a:xfrm>
                <a:off x="10617521"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6" y="0"/>
                      <a:pt x="9279" y="0"/>
                    </a:cubicBezTo>
                    <a:close/>
                  </a:path>
                </a:pathLst>
              </a:custGeom>
              <a:solidFill>
                <a:srgbClr val="CCCCCC"/>
              </a:solidFill>
              <a:ln w="4624" cap="flat">
                <a:noFill/>
                <a:prstDash val="solid"/>
                <a:miter/>
              </a:ln>
            </p:spPr>
            <p:txBody>
              <a:bodyPr anchor="ctr"/>
              <a:lstStyle/>
              <a:p>
                <a:endParaRPr lang="en-US"/>
              </a:p>
            </p:txBody>
          </p:sp>
          <p:sp>
            <p:nvSpPr>
              <p:cNvPr id="755" name="Freeform: Shape 754">
                <a:extLst>
                  <a:ext uri="{FF2B5EF4-FFF2-40B4-BE49-F238E27FC236}">
                    <a16:creationId xmlns:a16="http://schemas.microsoft.com/office/drawing/2014/main" id="{CCB8DA82-9662-2BFF-C8EE-BF9F8725FA56}"/>
                  </a:ext>
                </a:extLst>
              </p:cNvPr>
              <p:cNvSpPr/>
              <p:nvPr/>
            </p:nvSpPr>
            <p:spPr>
              <a:xfrm>
                <a:off x="10655401"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56" name="Freeform: Shape 755">
                <a:extLst>
                  <a:ext uri="{FF2B5EF4-FFF2-40B4-BE49-F238E27FC236}">
                    <a16:creationId xmlns:a16="http://schemas.microsoft.com/office/drawing/2014/main" id="{54095798-64D2-D799-649F-64BD010BFE26}"/>
                  </a:ext>
                </a:extLst>
              </p:cNvPr>
              <p:cNvSpPr/>
              <p:nvPr/>
            </p:nvSpPr>
            <p:spPr>
              <a:xfrm>
                <a:off x="11223515"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6" y="0"/>
                      <a:pt x="9279" y="0"/>
                    </a:cubicBezTo>
                    <a:close/>
                  </a:path>
                </a:pathLst>
              </a:custGeom>
              <a:solidFill>
                <a:srgbClr val="CCCCCC"/>
              </a:solidFill>
              <a:ln w="4624" cap="flat">
                <a:noFill/>
                <a:prstDash val="solid"/>
                <a:miter/>
              </a:ln>
            </p:spPr>
            <p:txBody>
              <a:bodyPr anchor="ctr"/>
              <a:lstStyle/>
              <a:p>
                <a:endParaRPr lang="en-US"/>
              </a:p>
            </p:txBody>
          </p:sp>
          <p:sp>
            <p:nvSpPr>
              <p:cNvPr id="757" name="Freeform: Shape 756">
                <a:extLst>
                  <a:ext uri="{FF2B5EF4-FFF2-40B4-BE49-F238E27FC236}">
                    <a16:creationId xmlns:a16="http://schemas.microsoft.com/office/drawing/2014/main" id="{A0562F62-3FBC-9E8D-A1D7-F2C2927D6BFE}"/>
                  </a:ext>
                </a:extLst>
              </p:cNvPr>
              <p:cNvSpPr/>
              <p:nvPr/>
            </p:nvSpPr>
            <p:spPr>
              <a:xfrm>
                <a:off x="11412893"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58" name="Freeform: Shape 757">
                <a:extLst>
                  <a:ext uri="{FF2B5EF4-FFF2-40B4-BE49-F238E27FC236}">
                    <a16:creationId xmlns:a16="http://schemas.microsoft.com/office/drawing/2014/main" id="{8155AECB-5408-C37C-5AB5-D2870B673D1A}"/>
                  </a:ext>
                </a:extLst>
              </p:cNvPr>
              <p:cNvSpPr/>
              <p:nvPr/>
            </p:nvSpPr>
            <p:spPr>
              <a:xfrm>
                <a:off x="11072021"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59" name="Freeform: Shape 758">
                <a:extLst>
                  <a:ext uri="{FF2B5EF4-FFF2-40B4-BE49-F238E27FC236}">
                    <a16:creationId xmlns:a16="http://schemas.microsoft.com/office/drawing/2014/main" id="{84FD06C1-E2A5-CBAD-9AC9-1E5F83F0939E}"/>
                  </a:ext>
                </a:extLst>
              </p:cNvPr>
              <p:cNvSpPr/>
              <p:nvPr/>
            </p:nvSpPr>
            <p:spPr>
              <a:xfrm>
                <a:off x="10958397"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60" name="Freeform: Shape 759">
                <a:extLst>
                  <a:ext uri="{FF2B5EF4-FFF2-40B4-BE49-F238E27FC236}">
                    <a16:creationId xmlns:a16="http://schemas.microsoft.com/office/drawing/2014/main" id="{048A801C-1855-1000-79FF-C8939185355C}"/>
                  </a:ext>
                </a:extLst>
              </p:cNvPr>
              <p:cNvSpPr/>
              <p:nvPr/>
            </p:nvSpPr>
            <p:spPr>
              <a:xfrm>
                <a:off x="11147766"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6" y="0"/>
                      <a:pt x="9279" y="0"/>
                    </a:cubicBezTo>
                    <a:close/>
                  </a:path>
                </a:pathLst>
              </a:custGeom>
              <a:solidFill>
                <a:srgbClr val="CCCCCC"/>
              </a:solidFill>
              <a:ln w="4624" cap="flat">
                <a:noFill/>
                <a:prstDash val="solid"/>
                <a:miter/>
              </a:ln>
            </p:spPr>
            <p:txBody>
              <a:bodyPr anchor="ctr"/>
              <a:lstStyle/>
              <a:p>
                <a:endParaRPr lang="en-US"/>
              </a:p>
            </p:txBody>
          </p:sp>
          <p:sp>
            <p:nvSpPr>
              <p:cNvPr id="761" name="Freeform: Shape 760">
                <a:extLst>
                  <a:ext uri="{FF2B5EF4-FFF2-40B4-BE49-F238E27FC236}">
                    <a16:creationId xmlns:a16="http://schemas.microsoft.com/office/drawing/2014/main" id="{F5C17A75-389F-698A-B43F-AAD6FCDB83EE}"/>
                  </a:ext>
                </a:extLst>
              </p:cNvPr>
              <p:cNvSpPr/>
              <p:nvPr/>
            </p:nvSpPr>
            <p:spPr>
              <a:xfrm>
                <a:off x="11450763"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6" y="0"/>
                      <a:pt x="9279" y="0"/>
                    </a:cubicBezTo>
                    <a:close/>
                  </a:path>
                </a:pathLst>
              </a:custGeom>
              <a:solidFill>
                <a:srgbClr val="CCCCCC"/>
              </a:solidFill>
              <a:ln w="4624" cap="flat">
                <a:noFill/>
                <a:prstDash val="solid"/>
                <a:miter/>
              </a:ln>
            </p:spPr>
            <p:txBody>
              <a:bodyPr anchor="ctr"/>
              <a:lstStyle/>
              <a:p>
                <a:endParaRPr lang="en-US"/>
              </a:p>
            </p:txBody>
          </p:sp>
          <p:sp>
            <p:nvSpPr>
              <p:cNvPr id="762" name="Freeform: Shape 761">
                <a:extLst>
                  <a:ext uri="{FF2B5EF4-FFF2-40B4-BE49-F238E27FC236}">
                    <a16:creationId xmlns:a16="http://schemas.microsoft.com/office/drawing/2014/main" id="{767B51EF-A815-A80C-6C26-E8B0F377326E}"/>
                  </a:ext>
                </a:extLst>
              </p:cNvPr>
              <p:cNvSpPr/>
              <p:nvPr/>
            </p:nvSpPr>
            <p:spPr>
              <a:xfrm>
                <a:off x="11034142"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6" y="0"/>
                      <a:pt x="9279" y="0"/>
                    </a:cubicBezTo>
                    <a:close/>
                  </a:path>
                </a:pathLst>
              </a:custGeom>
              <a:solidFill>
                <a:srgbClr val="CCCCCC"/>
              </a:solidFill>
              <a:ln w="4624" cap="flat">
                <a:noFill/>
                <a:prstDash val="solid"/>
                <a:miter/>
              </a:ln>
            </p:spPr>
            <p:txBody>
              <a:bodyPr anchor="ctr"/>
              <a:lstStyle/>
              <a:p>
                <a:endParaRPr lang="en-US"/>
              </a:p>
            </p:txBody>
          </p:sp>
          <p:sp>
            <p:nvSpPr>
              <p:cNvPr id="763" name="Freeform: Shape 762">
                <a:extLst>
                  <a:ext uri="{FF2B5EF4-FFF2-40B4-BE49-F238E27FC236}">
                    <a16:creationId xmlns:a16="http://schemas.microsoft.com/office/drawing/2014/main" id="{06871472-F05D-89D2-9A44-45094F64C592}"/>
                  </a:ext>
                </a:extLst>
              </p:cNvPr>
              <p:cNvSpPr/>
              <p:nvPr/>
            </p:nvSpPr>
            <p:spPr>
              <a:xfrm>
                <a:off x="10579652"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64" name="Freeform: Shape 763">
                <a:extLst>
                  <a:ext uri="{FF2B5EF4-FFF2-40B4-BE49-F238E27FC236}">
                    <a16:creationId xmlns:a16="http://schemas.microsoft.com/office/drawing/2014/main" id="{D87EC7E3-EB5D-0169-5F4D-BF5BBA59B7BB}"/>
                  </a:ext>
                </a:extLst>
              </p:cNvPr>
              <p:cNvSpPr/>
              <p:nvPr/>
            </p:nvSpPr>
            <p:spPr>
              <a:xfrm>
                <a:off x="11261394"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65" name="Freeform: Shape 764">
                <a:extLst>
                  <a:ext uri="{FF2B5EF4-FFF2-40B4-BE49-F238E27FC236}">
                    <a16:creationId xmlns:a16="http://schemas.microsoft.com/office/drawing/2014/main" id="{3896D96F-E318-5A11-DC3E-C886EE21FF43}"/>
                  </a:ext>
                </a:extLst>
              </p:cNvPr>
              <p:cNvSpPr/>
              <p:nvPr/>
            </p:nvSpPr>
            <p:spPr>
              <a:xfrm>
                <a:off x="11185645"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66" name="Freeform: Shape 765">
                <a:extLst>
                  <a:ext uri="{FF2B5EF4-FFF2-40B4-BE49-F238E27FC236}">
                    <a16:creationId xmlns:a16="http://schemas.microsoft.com/office/drawing/2014/main" id="{984AB7F3-A639-287F-01B9-7C5DC37058C4}"/>
                  </a:ext>
                </a:extLst>
              </p:cNvPr>
              <p:cNvSpPr/>
              <p:nvPr/>
            </p:nvSpPr>
            <p:spPr>
              <a:xfrm>
                <a:off x="10844774"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67" name="Freeform: Shape 766">
                <a:extLst>
                  <a:ext uri="{FF2B5EF4-FFF2-40B4-BE49-F238E27FC236}">
                    <a16:creationId xmlns:a16="http://schemas.microsoft.com/office/drawing/2014/main" id="{483D8C76-49BB-6DF3-5299-B6723827B306}"/>
                  </a:ext>
                </a:extLst>
              </p:cNvPr>
              <p:cNvSpPr/>
              <p:nvPr/>
            </p:nvSpPr>
            <p:spPr>
              <a:xfrm>
                <a:off x="10769024"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68" name="Freeform: Shape 767">
                <a:extLst>
                  <a:ext uri="{FF2B5EF4-FFF2-40B4-BE49-F238E27FC236}">
                    <a16:creationId xmlns:a16="http://schemas.microsoft.com/office/drawing/2014/main" id="{EE0F7B2C-817F-3552-1716-EE9C6D1FCFBC}"/>
                  </a:ext>
                </a:extLst>
              </p:cNvPr>
              <p:cNvSpPr/>
              <p:nvPr/>
            </p:nvSpPr>
            <p:spPr>
              <a:xfrm>
                <a:off x="11375018"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69" name="Freeform: Shape 768">
                <a:extLst>
                  <a:ext uri="{FF2B5EF4-FFF2-40B4-BE49-F238E27FC236}">
                    <a16:creationId xmlns:a16="http://schemas.microsoft.com/office/drawing/2014/main" id="{896E1500-2D41-D4C5-3790-1B3CC57B01F2}"/>
                  </a:ext>
                </a:extLst>
              </p:cNvPr>
              <p:cNvSpPr/>
              <p:nvPr/>
            </p:nvSpPr>
            <p:spPr>
              <a:xfrm>
                <a:off x="10806894"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6" y="0"/>
                      <a:pt x="9279" y="0"/>
                    </a:cubicBezTo>
                    <a:close/>
                  </a:path>
                </a:pathLst>
              </a:custGeom>
              <a:solidFill>
                <a:srgbClr val="CCCCCC"/>
              </a:solidFill>
              <a:ln w="4624" cap="flat">
                <a:noFill/>
                <a:prstDash val="solid"/>
                <a:miter/>
              </a:ln>
            </p:spPr>
            <p:txBody>
              <a:bodyPr anchor="ctr"/>
              <a:lstStyle/>
              <a:p>
                <a:endParaRPr lang="en-US"/>
              </a:p>
            </p:txBody>
          </p:sp>
          <p:sp>
            <p:nvSpPr>
              <p:cNvPr id="770" name="Freeform: Shape 769">
                <a:extLst>
                  <a:ext uri="{FF2B5EF4-FFF2-40B4-BE49-F238E27FC236}">
                    <a16:creationId xmlns:a16="http://schemas.microsoft.com/office/drawing/2014/main" id="{A04F69EC-5967-F969-59AE-1B70C24BA9ED}"/>
                  </a:ext>
                </a:extLst>
              </p:cNvPr>
              <p:cNvSpPr/>
              <p:nvPr/>
            </p:nvSpPr>
            <p:spPr>
              <a:xfrm>
                <a:off x="10882648"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71" name="Freeform: Shape 770">
                <a:extLst>
                  <a:ext uri="{FF2B5EF4-FFF2-40B4-BE49-F238E27FC236}">
                    <a16:creationId xmlns:a16="http://schemas.microsoft.com/office/drawing/2014/main" id="{4D781369-0F57-3836-D9DC-E47656991F6F}"/>
                  </a:ext>
                </a:extLst>
              </p:cNvPr>
              <p:cNvSpPr/>
              <p:nvPr/>
            </p:nvSpPr>
            <p:spPr>
              <a:xfrm>
                <a:off x="11299269"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72" name="Freeform: Shape 771">
                <a:extLst>
                  <a:ext uri="{FF2B5EF4-FFF2-40B4-BE49-F238E27FC236}">
                    <a16:creationId xmlns:a16="http://schemas.microsoft.com/office/drawing/2014/main" id="{C5567149-E33E-DA79-36BF-7A3C88826BB0}"/>
                  </a:ext>
                </a:extLst>
              </p:cNvPr>
              <p:cNvSpPr/>
              <p:nvPr/>
            </p:nvSpPr>
            <p:spPr>
              <a:xfrm>
                <a:off x="10731145"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6" y="0"/>
                      <a:pt x="9279" y="0"/>
                    </a:cubicBezTo>
                    <a:close/>
                  </a:path>
                </a:pathLst>
              </a:custGeom>
              <a:solidFill>
                <a:srgbClr val="CCCCCC"/>
              </a:solidFill>
              <a:ln w="4624" cap="flat">
                <a:noFill/>
                <a:prstDash val="solid"/>
                <a:miter/>
              </a:ln>
            </p:spPr>
            <p:txBody>
              <a:bodyPr anchor="ctr"/>
              <a:lstStyle/>
              <a:p>
                <a:endParaRPr lang="en-US"/>
              </a:p>
            </p:txBody>
          </p:sp>
          <p:sp>
            <p:nvSpPr>
              <p:cNvPr id="773" name="Freeform: Shape 772">
                <a:extLst>
                  <a:ext uri="{FF2B5EF4-FFF2-40B4-BE49-F238E27FC236}">
                    <a16:creationId xmlns:a16="http://schemas.microsoft.com/office/drawing/2014/main" id="{19991735-A1B0-5FE3-FF8F-68F5FB47A7A9}"/>
                  </a:ext>
                </a:extLst>
              </p:cNvPr>
              <p:cNvSpPr/>
              <p:nvPr/>
            </p:nvSpPr>
            <p:spPr>
              <a:xfrm>
                <a:off x="11337139"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6" y="0"/>
                      <a:pt x="9279" y="0"/>
                    </a:cubicBezTo>
                    <a:close/>
                  </a:path>
                </a:pathLst>
              </a:custGeom>
              <a:solidFill>
                <a:srgbClr val="CCCCCC"/>
              </a:solidFill>
              <a:ln w="4624" cap="flat">
                <a:noFill/>
                <a:prstDash val="solid"/>
                <a:miter/>
              </a:ln>
            </p:spPr>
            <p:txBody>
              <a:bodyPr anchor="ctr"/>
              <a:lstStyle/>
              <a:p>
                <a:endParaRPr lang="en-US"/>
              </a:p>
            </p:txBody>
          </p:sp>
          <p:sp>
            <p:nvSpPr>
              <p:cNvPr id="774" name="Freeform: Shape 773">
                <a:extLst>
                  <a:ext uri="{FF2B5EF4-FFF2-40B4-BE49-F238E27FC236}">
                    <a16:creationId xmlns:a16="http://schemas.microsoft.com/office/drawing/2014/main" id="{829B309E-3B4D-F185-22B7-F8596537AFF7}"/>
                  </a:ext>
                </a:extLst>
              </p:cNvPr>
              <p:cNvSpPr/>
              <p:nvPr/>
            </p:nvSpPr>
            <p:spPr>
              <a:xfrm>
                <a:off x="11109896" y="1134043"/>
                <a:ext cx="17724" cy="16890"/>
              </a:xfrm>
              <a:custGeom>
                <a:avLst/>
                <a:gdLst>
                  <a:gd name="connsiteX0" fmla="*/ 8445 w 17724"/>
                  <a:gd name="connsiteY0" fmla="*/ 16891 h 16890"/>
                  <a:gd name="connsiteX1" fmla="*/ 9279 w 17724"/>
                  <a:gd name="connsiteY1" fmla="*/ 16891 h 16890"/>
                  <a:gd name="connsiteX2" fmla="*/ 17724 w 17724"/>
                  <a:gd name="connsiteY2" fmla="*/ 8445 h 16890"/>
                  <a:gd name="connsiteX3" fmla="*/ 9279 w 17724"/>
                  <a:gd name="connsiteY3" fmla="*/ 0 h 16890"/>
                  <a:gd name="connsiteX4" fmla="*/ 8445 w 17724"/>
                  <a:gd name="connsiteY4" fmla="*/ 0 h 16890"/>
                  <a:gd name="connsiteX5" fmla="*/ 0 w 17724"/>
                  <a:gd name="connsiteY5" fmla="*/ 8445 h 16890"/>
                  <a:gd name="connsiteX6" fmla="*/ 8445 w 17724"/>
                  <a:gd name="connsiteY6" fmla="*/ 16891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8445" y="16891"/>
                    </a:moveTo>
                    <a:lnTo>
                      <a:pt x="9279" y="16891"/>
                    </a:lnTo>
                    <a:cubicBezTo>
                      <a:pt x="13946" y="16891"/>
                      <a:pt x="17724" y="13108"/>
                      <a:pt x="17724" y="8445"/>
                    </a:cubicBezTo>
                    <a:cubicBezTo>
                      <a:pt x="17724" y="3783"/>
                      <a:pt x="13941" y="0"/>
                      <a:pt x="9279" y="0"/>
                    </a:cubicBezTo>
                    <a:lnTo>
                      <a:pt x="8445" y="0"/>
                    </a:lnTo>
                    <a:cubicBezTo>
                      <a:pt x="3778" y="0"/>
                      <a:pt x="0" y="3783"/>
                      <a:pt x="0" y="8445"/>
                    </a:cubicBezTo>
                    <a:cubicBezTo>
                      <a:pt x="0" y="13108"/>
                      <a:pt x="3778" y="16891"/>
                      <a:pt x="8445" y="16891"/>
                    </a:cubicBezTo>
                    <a:close/>
                  </a:path>
                </a:pathLst>
              </a:custGeom>
              <a:solidFill>
                <a:srgbClr val="CCCCCC"/>
              </a:solidFill>
              <a:ln w="4624" cap="flat">
                <a:noFill/>
                <a:prstDash val="solid"/>
                <a:miter/>
              </a:ln>
            </p:spPr>
            <p:txBody>
              <a:bodyPr anchor="ctr"/>
              <a:lstStyle/>
              <a:p>
                <a:endParaRPr lang="en-US"/>
              </a:p>
            </p:txBody>
          </p:sp>
          <p:sp>
            <p:nvSpPr>
              <p:cNvPr id="775" name="Freeform: Shape 774">
                <a:extLst>
                  <a:ext uri="{FF2B5EF4-FFF2-40B4-BE49-F238E27FC236}">
                    <a16:creationId xmlns:a16="http://schemas.microsoft.com/office/drawing/2014/main" id="{25A12A65-4B33-912E-730E-2BC9E75B4C30}"/>
                  </a:ext>
                </a:extLst>
              </p:cNvPr>
              <p:cNvSpPr/>
              <p:nvPr/>
            </p:nvSpPr>
            <p:spPr>
              <a:xfrm>
                <a:off x="11072206"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9"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776" name="Freeform: Shape 775">
                <a:extLst>
                  <a:ext uri="{FF2B5EF4-FFF2-40B4-BE49-F238E27FC236}">
                    <a16:creationId xmlns:a16="http://schemas.microsoft.com/office/drawing/2014/main" id="{2989FB5B-E117-3526-9008-B70AA44A8D8F}"/>
                  </a:ext>
                </a:extLst>
              </p:cNvPr>
              <p:cNvSpPr/>
              <p:nvPr/>
            </p:nvSpPr>
            <p:spPr>
              <a:xfrm>
                <a:off x="11413078"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700" y="0"/>
                      <a:pt x="0" y="3695"/>
                      <a:pt x="0" y="8260"/>
                    </a:cubicBezTo>
                    <a:cubicBezTo>
                      <a:pt x="0" y="12826"/>
                      <a:pt x="3700"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777" name="Freeform: Shape 776">
                <a:extLst>
                  <a:ext uri="{FF2B5EF4-FFF2-40B4-BE49-F238E27FC236}">
                    <a16:creationId xmlns:a16="http://schemas.microsoft.com/office/drawing/2014/main" id="{E81B1335-61C8-A318-1C1F-13E6DA14FCA6}"/>
                  </a:ext>
                </a:extLst>
              </p:cNvPr>
              <p:cNvSpPr/>
              <p:nvPr/>
            </p:nvSpPr>
            <p:spPr>
              <a:xfrm>
                <a:off x="11223700"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9" y="16520"/>
                      <a:pt x="8260" y="16520"/>
                    </a:cubicBezTo>
                    <a:lnTo>
                      <a:pt x="9094" y="16520"/>
                    </a:lnTo>
                    <a:cubicBezTo>
                      <a:pt x="13654" y="16520"/>
                      <a:pt x="17354" y="12821"/>
                      <a:pt x="17354" y="8260"/>
                    </a:cubicBezTo>
                    <a:cubicBezTo>
                      <a:pt x="17354" y="3699"/>
                      <a:pt x="13659" y="0"/>
                      <a:pt x="9094" y="0"/>
                    </a:cubicBezTo>
                    <a:close/>
                  </a:path>
                </a:pathLst>
              </a:custGeom>
              <a:solidFill>
                <a:srgbClr val="CCCCCC"/>
              </a:solidFill>
              <a:ln w="4624" cap="flat">
                <a:noFill/>
                <a:prstDash val="solid"/>
                <a:miter/>
              </a:ln>
            </p:spPr>
            <p:txBody>
              <a:bodyPr anchor="ctr"/>
              <a:lstStyle/>
              <a:p>
                <a:endParaRPr lang="en-US"/>
              </a:p>
            </p:txBody>
          </p:sp>
          <p:sp>
            <p:nvSpPr>
              <p:cNvPr id="778" name="Freeform: Shape 777">
                <a:extLst>
                  <a:ext uri="{FF2B5EF4-FFF2-40B4-BE49-F238E27FC236}">
                    <a16:creationId xmlns:a16="http://schemas.microsoft.com/office/drawing/2014/main" id="{77CA2D22-744C-2B42-4659-C6DC1AFCB510}"/>
                  </a:ext>
                </a:extLst>
              </p:cNvPr>
              <p:cNvSpPr/>
              <p:nvPr/>
            </p:nvSpPr>
            <p:spPr>
              <a:xfrm>
                <a:off x="11110081" y="1163564"/>
                <a:ext cx="17353" cy="16520"/>
              </a:xfrm>
              <a:custGeom>
                <a:avLst/>
                <a:gdLst>
                  <a:gd name="connsiteX0" fmla="*/ 8260 w 17353"/>
                  <a:gd name="connsiteY0" fmla="*/ 16520 h 16520"/>
                  <a:gd name="connsiteX1" fmla="*/ 9094 w 17353"/>
                  <a:gd name="connsiteY1" fmla="*/ 16520 h 16520"/>
                  <a:gd name="connsiteX2" fmla="*/ 17354 w 17353"/>
                  <a:gd name="connsiteY2" fmla="*/ 8260 h 16520"/>
                  <a:gd name="connsiteX3" fmla="*/ 9094 w 17353"/>
                  <a:gd name="connsiteY3" fmla="*/ 0 h 16520"/>
                  <a:gd name="connsiteX4" fmla="*/ 8260 w 17353"/>
                  <a:gd name="connsiteY4" fmla="*/ 0 h 16520"/>
                  <a:gd name="connsiteX5" fmla="*/ 0 w 17353"/>
                  <a:gd name="connsiteY5" fmla="*/ 8260 h 16520"/>
                  <a:gd name="connsiteX6" fmla="*/ 8260 w 17353"/>
                  <a:gd name="connsiteY6" fmla="*/ 1652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8260" y="16520"/>
                    </a:moveTo>
                    <a:lnTo>
                      <a:pt x="9094" y="16520"/>
                    </a:lnTo>
                    <a:cubicBezTo>
                      <a:pt x="13654" y="16520"/>
                      <a:pt x="17354" y="12821"/>
                      <a:pt x="17354" y="8260"/>
                    </a:cubicBezTo>
                    <a:cubicBezTo>
                      <a:pt x="17354" y="3699"/>
                      <a:pt x="13654" y="0"/>
                      <a:pt x="9094" y="0"/>
                    </a:cubicBezTo>
                    <a:lnTo>
                      <a:pt x="8260" y="0"/>
                    </a:lnTo>
                    <a:cubicBezTo>
                      <a:pt x="3699" y="0"/>
                      <a:pt x="0" y="3695"/>
                      <a:pt x="0" y="8260"/>
                    </a:cubicBezTo>
                    <a:cubicBezTo>
                      <a:pt x="0" y="12826"/>
                      <a:pt x="3695" y="16520"/>
                      <a:pt x="8260" y="16520"/>
                    </a:cubicBezTo>
                    <a:close/>
                  </a:path>
                </a:pathLst>
              </a:custGeom>
              <a:solidFill>
                <a:srgbClr val="CCCCCC"/>
              </a:solidFill>
              <a:ln w="4624" cap="flat">
                <a:noFill/>
                <a:prstDash val="solid"/>
                <a:miter/>
              </a:ln>
            </p:spPr>
            <p:txBody>
              <a:bodyPr anchor="ctr"/>
              <a:lstStyle/>
              <a:p>
                <a:endParaRPr lang="en-US"/>
              </a:p>
            </p:txBody>
          </p:sp>
          <p:sp>
            <p:nvSpPr>
              <p:cNvPr id="779" name="Freeform: Shape 778">
                <a:extLst>
                  <a:ext uri="{FF2B5EF4-FFF2-40B4-BE49-F238E27FC236}">
                    <a16:creationId xmlns:a16="http://schemas.microsoft.com/office/drawing/2014/main" id="{F13F4343-5B20-EC97-1EE7-5A0B22A2F6CB}"/>
                  </a:ext>
                </a:extLst>
              </p:cNvPr>
              <p:cNvSpPr/>
              <p:nvPr/>
            </p:nvSpPr>
            <p:spPr>
              <a:xfrm>
                <a:off x="11450951" y="1163611"/>
                <a:ext cx="16430" cy="16358"/>
              </a:xfrm>
              <a:custGeom>
                <a:avLst/>
                <a:gdLst>
                  <a:gd name="connsiteX0" fmla="*/ 9053 w 16430"/>
                  <a:gd name="connsiteY0" fmla="*/ 0 h 16358"/>
                  <a:gd name="connsiteX1" fmla="*/ 8461 w 16430"/>
                  <a:gd name="connsiteY1" fmla="*/ 0 h 16358"/>
                  <a:gd name="connsiteX2" fmla="*/ 1 w 16430"/>
                  <a:gd name="connsiteY2" fmla="*/ 8080 h 16358"/>
                  <a:gd name="connsiteX3" fmla="*/ 7317 w 16430"/>
                  <a:gd name="connsiteY3" fmla="*/ 16358 h 16358"/>
                  <a:gd name="connsiteX4" fmla="*/ 7368 w 16430"/>
                  <a:gd name="connsiteY4" fmla="*/ 16340 h 16358"/>
                  <a:gd name="connsiteX5" fmla="*/ 16420 w 16430"/>
                  <a:gd name="connsiteY5" fmla="*/ 4709 h 16358"/>
                  <a:gd name="connsiteX6" fmla="*/ 16424 w 16430"/>
                  <a:gd name="connsiteY6" fmla="*/ 4649 h 16358"/>
                  <a:gd name="connsiteX7" fmla="*/ 9053 w 16430"/>
                  <a:gd name="connsiteY7" fmla="*/ 0 h 1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30" h="16358">
                    <a:moveTo>
                      <a:pt x="9053" y="0"/>
                    </a:moveTo>
                    <a:lnTo>
                      <a:pt x="8461" y="0"/>
                    </a:lnTo>
                    <a:cubicBezTo>
                      <a:pt x="3937" y="0"/>
                      <a:pt x="80" y="3556"/>
                      <a:pt x="1" y="8080"/>
                    </a:cubicBezTo>
                    <a:cubicBezTo>
                      <a:pt x="-73" y="12376"/>
                      <a:pt x="3159" y="15895"/>
                      <a:pt x="7317" y="16358"/>
                    </a:cubicBezTo>
                    <a:cubicBezTo>
                      <a:pt x="7335" y="16358"/>
                      <a:pt x="7354" y="16354"/>
                      <a:pt x="7368" y="16340"/>
                    </a:cubicBezTo>
                    <a:cubicBezTo>
                      <a:pt x="10433" y="12501"/>
                      <a:pt x="13456" y="8631"/>
                      <a:pt x="16420" y="4709"/>
                    </a:cubicBezTo>
                    <a:cubicBezTo>
                      <a:pt x="16434" y="4690"/>
                      <a:pt x="16434" y="4672"/>
                      <a:pt x="16424" y="4649"/>
                    </a:cubicBezTo>
                    <a:cubicBezTo>
                      <a:pt x="15096" y="1908"/>
                      <a:pt x="12308" y="0"/>
                      <a:pt x="9053" y="0"/>
                    </a:cubicBezTo>
                    <a:close/>
                  </a:path>
                </a:pathLst>
              </a:custGeom>
              <a:solidFill>
                <a:srgbClr val="CCCCCC"/>
              </a:solidFill>
              <a:ln w="4624" cap="flat">
                <a:noFill/>
                <a:prstDash val="solid"/>
                <a:miter/>
              </a:ln>
            </p:spPr>
            <p:txBody>
              <a:bodyPr anchor="ctr"/>
              <a:lstStyle/>
              <a:p>
                <a:endParaRPr lang="en-US"/>
              </a:p>
            </p:txBody>
          </p:sp>
          <p:sp>
            <p:nvSpPr>
              <p:cNvPr id="780" name="Freeform: Shape 779">
                <a:extLst>
                  <a:ext uri="{FF2B5EF4-FFF2-40B4-BE49-F238E27FC236}">
                    <a16:creationId xmlns:a16="http://schemas.microsoft.com/office/drawing/2014/main" id="{CC0D3EA0-0ECA-3731-E5EA-C14E645D5ADE}"/>
                  </a:ext>
                </a:extLst>
              </p:cNvPr>
              <p:cNvSpPr/>
              <p:nvPr/>
            </p:nvSpPr>
            <p:spPr>
              <a:xfrm>
                <a:off x="11261579"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9"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781" name="Freeform: Shape 780">
                <a:extLst>
                  <a:ext uri="{FF2B5EF4-FFF2-40B4-BE49-F238E27FC236}">
                    <a16:creationId xmlns:a16="http://schemas.microsoft.com/office/drawing/2014/main" id="{08B613DA-E57D-2E89-0216-935296F9B391}"/>
                  </a:ext>
                </a:extLst>
              </p:cNvPr>
              <p:cNvSpPr/>
              <p:nvPr/>
            </p:nvSpPr>
            <p:spPr>
              <a:xfrm>
                <a:off x="10769210"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5"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782" name="Freeform: Shape 781">
                <a:extLst>
                  <a:ext uri="{FF2B5EF4-FFF2-40B4-BE49-F238E27FC236}">
                    <a16:creationId xmlns:a16="http://schemas.microsoft.com/office/drawing/2014/main" id="{1E65E9B3-4FE3-6E01-3838-65D8F2620155}"/>
                  </a:ext>
                </a:extLst>
              </p:cNvPr>
              <p:cNvSpPr/>
              <p:nvPr/>
            </p:nvSpPr>
            <p:spPr>
              <a:xfrm>
                <a:off x="11337324"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9" y="16520"/>
                      <a:pt x="8260" y="16520"/>
                    </a:cubicBezTo>
                    <a:lnTo>
                      <a:pt x="9094" y="16520"/>
                    </a:lnTo>
                    <a:cubicBezTo>
                      <a:pt x="13654" y="16520"/>
                      <a:pt x="17354" y="12821"/>
                      <a:pt x="17354" y="8260"/>
                    </a:cubicBezTo>
                    <a:cubicBezTo>
                      <a:pt x="17354" y="3699"/>
                      <a:pt x="13659" y="0"/>
                      <a:pt x="9094" y="0"/>
                    </a:cubicBezTo>
                    <a:close/>
                  </a:path>
                </a:pathLst>
              </a:custGeom>
              <a:solidFill>
                <a:srgbClr val="CCCCCC"/>
              </a:solidFill>
              <a:ln w="4624" cap="flat">
                <a:noFill/>
                <a:prstDash val="solid"/>
                <a:miter/>
              </a:ln>
            </p:spPr>
            <p:txBody>
              <a:bodyPr anchor="ctr"/>
              <a:lstStyle/>
              <a:p>
                <a:endParaRPr lang="en-US"/>
              </a:p>
            </p:txBody>
          </p:sp>
          <p:sp>
            <p:nvSpPr>
              <p:cNvPr id="783" name="Freeform: Shape 782">
                <a:extLst>
                  <a:ext uri="{FF2B5EF4-FFF2-40B4-BE49-F238E27FC236}">
                    <a16:creationId xmlns:a16="http://schemas.microsoft.com/office/drawing/2014/main" id="{D46099AA-04B2-9CE3-6DC0-3A6E370864FC}"/>
                  </a:ext>
                </a:extLst>
              </p:cNvPr>
              <p:cNvSpPr/>
              <p:nvPr/>
            </p:nvSpPr>
            <p:spPr>
              <a:xfrm>
                <a:off x="10731330"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5" y="16520"/>
                      <a:pt x="8260" y="16520"/>
                    </a:cubicBezTo>
                    <a:lnTo>
                      <a:pt x="9094" y="16520"/>
                    </a:lnTo>
                    <a:cubicBezTo>
                      <a:pt x="13654" y="16520"/>
                      <a:pt x="17354" y="12821"/>
                      <a:pt x="17354" y="8260"/>
                    </a:cubicBezTo>
                    <a:cubicBezTo>
                      <a:pt x="17354" y="3699"/>
                      <a:pt x="13659" y="0"/>
                      <a:pt x="9094" y="0"/>
                    </a:cubicBezTo>
                    <a:close/>
                  </a:path>
                </a:pathLst>
              </a:custGeom>
              <a:solidFill>
                <a:srgbClr val="CCCCCC"/>
              </a:solidFill>
              <a:ln w="4624" cap="flat">
                <a:noFill/>
                <a:prstDash val="solid"/>
                <a:miter/>
              </a:ln>
            </p:spPr>
            <p:txBody>
              <a:bodyPr anchor="ctr"/>
              <a:lstStyle/>
              <a:p>
                <a:endParaRPr lang="en-US"/>
              </a:p>
            </p:txBody>
          </p:sp>
          <p:sp>
            <p:nvSpPr>
              <p:cNvPr id="784" name="Freeform: Shape 783">
                <a:extLst>
                  <a:ext uri="{FF2B5EF4-FFF2-40B4-BE49-F238E27FC236}">
                    <a16:creationId xmlns:a16="http://schemas.microsoft.com/office/drawing/2014/main" id="{4AA0B80A-10B9-7992-3546-8CB5145322FA}"/>
                  </a:ext>
                </a:extLst>
              </p:cNvPr>
              <p:cNvSpPr/>
              <p:nvPr/>
            </p:nvSpPr>
            <p:spPr>
              <a:xfrm>
                <a:off x="11299454"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700" y="0"/>
                      <a:pt x="0" y="3695"/>
                      <a:pt x="0" y="8260"/>
                    </a:cubicBezTo>
                    <a:cubicBezTo>
                      <a:pt x="0" y="12826"/>
                      <a:pt x="3700"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785" name="Freeform: Shape 784">
                <a:extLst>
                  <a:ext uri="{FF2B5EF4-FFF2-40B4-BE49-F238E27FC236}">
                    <a16:creationId xmlns:a16="http://schemas.microsoft.com/office/drawing/2014/main" id="{A7F8F0A6-B3C8-8F93-D6A6-746BE649AC0B}"/>
                  </a:ext>
                </a:extLst>
              </p:cNvPr>
              <p:cNvSpPr/>
              <p:nvPr/>
            </p:nvSpPr>
            <p:spPr>
              <a:xfrm>
                <a:off x="10807080"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5" y="16520"/>
                      <a:pt x="8260" y="16520"/>
                    </a:cubicBezTo>
                    <a:lnTo>
                      <a:pt x="9094" y="16520"/>
                    </a:lnTo>
                    <a:cubicBezTo>
                      <a:pt x="13654" y="16520"/>
                      <a:pt x="17354" y="12821"/>
                      <a:pt x="17354" y="8260"/>
                    </a:cubicBezTo>
                    <a:cubicBezTo>
                      <a:pt x="17354" y="3699"/>
                      <a:pt x="13659" y="0"/>
                      <a:pt x="9094" y="0"/>
                    </a:cubicBezTo>
                    <a:close/>
                  </a:path>
                </a:pathLst>
              </a:custGeom>
              <a:solidFill>
                <a:srgbClr val="CCCCCC"/>
              </a:solidFill>
              <a:ln w="4624" cap="flat">
                <a:noFill/>
                <a:prstDash val="solid"/>
                <a:miter/>
              </a:ln>
            </p:spPr>
            <p:txBody>
              <a:bodyPr anchor="ctr"/>
              <a:lstStyle/>
              <a:p>
                <a:endParaRPr lang="en-US"/>
              </a:p>
            </p:txBody>
          </p:sp>
          <p:sp>
            <p:nvSpPr>
              <p:cNvPr id="786" name="Freeform: Shape 785">
                <a:extLst>
                  <a:ext uri="{FF2B5EF4-FFF2-40B4-BE49-F238E27FC236}">
                    <a16:creationId xmlns:a16="http://schemas.microsoft.com/office/drawing/2014/main" id="{809B5B92-612D-5466-E658-C458EA919E87}"/>
                  </a:ext>
                </a:extLst>
              </p:cNvPr>
              <p:cNvSpPr/>
              <p:nvPr/>
            </p:nvSpPr>
            <p:spPr>
              <a:xfrm>
                <a:off x="10580748" y="1163564"/>
                <a:ext cx="16438" cy="16354"/>
              </a:xfrm>
              <a:custGeom>
                <a:avLst/>
                <a:gdLst>
                  <a:gd name="connsiteX0" fmla="*/ 16437 w 16438"/>
                  <a:gd name="connsiteY0" fmla="*/ 8080 h 16354"/>
                  <a:gd name="connsiteX1" fmla="*/ 7978 w 16438"/>
                  <a:gd name="connsiteY1" fmla="*/ 0 h 16354"/>
                  <a:gd name="connsiteX2" fmla="*/ 7381 w 16438"/>
                  <a:gd name="connsiteY2" fmla="*/ 0 h 16354"/>
                  <a:gd name="connsiteX3" fmla="*/ 5 w 16438"/>
                  <a:gd name="connsiteY3" fmla="*/ 4644 h 16354"/>
                  <a:gd name="connsiteX4" fmla="*/ 10 w 16438"/>
                  <a:gd name="connsiteY4" fmla="*/ 4704 h 16354"/>
                  <a:gd name="connsiteX5" fmla="*/ 9066 w 16438"/>
                  <a:gd name="connsiteY5" fmla="*/ 16335 h 16354"/>
                  <a:gd name="connsiteX6" fmla="*/ 9117 w 16438"/>
                  <a:gd name="connsiteY6" fmla="*/ 16354 h 16354"/>
                  <a:gd name="connsiteX7" fmla="*/ 16437 w 16438"/>
                  <a:gd name="connsiteY7" fmla="*/ 8080 h 1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38" h="16354">
                    <a:moveTo>
                      <a:pt x="16437" y="8080"/>
                    </a:moveTo>
                    <a:cubicBezTo>
                      <a:pt x="16359" y="3556"/>
                      <a:pt x="12502" y="0"/>
                      <a:pt x="7978" y="0"/>
                    </a:cubicBezTo>
                    <a:lnTo>
                      <a:pt x="7381" y="0"/>
                    </a:lnTo>
                    <a:cubicBezTo>
                      <a:pt x="4126" y="0"/>
                      <a:pt x="1339" y="1903"/>
                      <a:pt x="5" y="4644"/>
                    </a:cubicBezTo>
                    <a:cubicBezTo>
                      <a:pt x="-4" y="4663"/>
                      <a:pt x="0" y="4686"/>
                      <a:pt x="10" y="4704"/>
                    </a:cubicBezTo>
                    <a:cubicBezTo>
                      <a:pt x="2973" y="8626"/>
                      <a:pt x="5996" y="12501"/>
                      <a:pt x="9066" y="16335"/>
                    </a:cubicBezTo>
                    <a:cubicBezTo>
                      <a:pt x="9080" y="16349"/>
                      <a:pt x="9099" y="16358"/>
                      <a:pt x="9117" y="16354"/>
                    </a:cubicBezTo>
                    <a:cubicBezTo>
                      <a:pt x="13280" y="15895"/>
                      <a:pt x="16512" y="12376"/>
                      <a:pt x="16437" y="8080"/>
                    </a:cubicBezTo>
                    <a:close/>
                  </a:path>
                </a:pathLst>
              </a:custGeom>
              <a:solidFill>
                <a:srgbClr val="CCCCCC"/>
              </a:solidFill>
              <a:ln w="4624" cap="flat">
                <a:noFill/>
                <a:prstDash val="solid"/>
                <a:miter/>
              </a:ln>
            </p:spPr>
            <p:txBody>
              <a:bodyPr anchor="ctr"/>
              <a:lstStyle/>
              <a:p>
                <a:endParaRPr lang="en-US"/>
              </a:p>
            </p:txBody>
          </p:sp>
          <p:sp>
            <p:nvSpPr>
              <p:cNvPr id="787" name="Freeform: Shape 786">
                <a:extLst>
                  <a:ext uri="{FF2B5EF4-FFF2-40B4-BE49-F238E27FC236}">
                    <a16:creationId xmlns:a16="http://schemas.microsoft.com/office/drawing/2014/main" id="{F79B693D-8EFA-BE05-B494-461DFB2B4B5E}"/>
                  </a:ext>
                </a:extLst>
              </p:cNvPr>
              <p:cNvSpPr/>
              <p:nvPr/>
            </p:nvSpPr>
            <p:spPr>
              <a:xfrm>
                <a:off x="10617707"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700" y="0"/>
                      <a:pt x="0" y="3695"/>
                      <a:pt x="0" y="8260"/>
                    </a:cubicBezTo>
                    <a:cubicBezTo>
                      <a:pt x="0" y="12826"/>
                      <a:pt x="3695" y="16520"/>
                      <a:pt x="8260" y="16520"/>
                    </a:cubicBezTo>
                    <a:lnTo>
                      <a:pt x="9094" y="16520"/>
                    </a:lnTo>
                    <a:cubicBezTo>
                      <a:pt x="13654" y="16520"/>
                      <a:pt x="17354" y="12821"/>
                      <a:pt x="17354" y="8260"/>
                    </a:cubicBezTo>
                    <a:cubicBezTo>
                      <a:pt x="17354" y="3699"/>
                      <a:pt x="13659" y="0"/>
                      <a:pt x="9094" y="0"/>
                    </a:cubicBezTo>
                    <a:close/>
                  </a:path>
                </a:pathLst>
              </a:custGeom>
              <a:solidFill>
                <a:srgbClr val="CCCCCC"/>
              </a:solidFill>
              <a:ln w="4624" cap="flat">
                <a:noFill/>
                <a:prstDash val="solid"/>
                <a:miter/>
              </a:ln>
            </p:spPr>
            <p:txBody>
              <a:bodyPr anchor="ctr"/>
              <a:lstStyle/>
              <a:p>
                <a:endParaRPr lang="en-US"/>
              </a:p>
            </p:txBody>
          </p:sp>
          <p:sp>
            <p:nvSpPr>
              <p:cNvPr id="788" name="Freeform: Shape 787">
                <a:extLst>
                  <a:ext uri="{FF2B5EF4-FFF2-40B4-BE49-F238E27FC236}">
                    <a16:creationId xmlns:a16="http://schemas.microsoft.com/office/drawing/2014/main" id="{5ECBAC74-3D0C-09D7-8F50-F1D4FF97CEAA}"/>
                  </a:ext>
                </a:extLst>
              </p:cNvPr>
              <p:cNvSpPr/>
              <p:nvPr/>
            </p:nvSpPr>
            <p:spPr>
              <a:xfrm>
                <a:off x="10655586"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5"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789" name="Freeform: Shape 788">
                <a:extLst>
                  <a:ext uri="{FF2B5EF4-FFF2-40B4-BE49-F238E27FC236}">
                    <a16:creationId xmlns:a16="http://schemas.microsoft.com/office/drawing/2014/main" id="{C5E4C5F6-2635-5A2F-6ABA-83B684E66D40}"/>
                  </a:ext>
                </a:extLst>
              </p:cNvPr>
              <p:cNvSpPr/>
              <p:nvPr/>
            </p:nvSpPr>
            <p:spPr>
              <a:xfrm>
                <a:off x="10693460"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700" y="0"/>
                      <a:pt x="0" y="3695"/>
                      <a:pt x="0" y="8260"/>
                    </a:cubicBezTo>
                    <a:cubicBezTo>
                      <a:pt x="0" y="12826"/>
                      <a:pt x="3695"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790" name="Freeform: Shape 789">
                <a:extLst>
                  <a:ext uri="{FF2B5EF4-FFF2-40B4-BE49-F238E27FC236}">
                    <a16:creationId xmlns:a16="http://schemas.microsoft.com/office/drawing/2014/main" id="{6E4AE744-1CA3-1FDE-CBCF-E60AB2468235}"/>
                  </a:ext>
                </a:extLst>
              </p:cNvPr>
              <p:cNvSpPr/>
              <p:nvPr/>
            </p:nvSpPr>
            <p:spPr>
              <a:xfrm>
                <a:off x="10958583"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5"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791" name="Freeform: Shape 790">
                <a:extLst>
                  <a:ext uri="{FF2B5EF4-FFF2-40B4-BE49-F238E27FC236}">
                    <a16:creationId xmlns:a16="http://schemas.microsoft.com/office/drawing/2014/main" id="{BD78425C-6F44-CE0C-7113-24DC660EA1E2}"/>
                  </a:ext>
                </a:extLst>
              </p:cNvPr>
              <p:cNvSpPr/>
              <p:nvPr/>
            </p:nvSpPr>
            <p:spPr>
              <a:xfrm>
                <a:off x="10920703"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5" y="16520"/>
                      <a:pt x="8260" y="16520"/>
                    </a:cubicBezTo>
                    <a:lnTo>
                      <a:pt x="9094" y="16520"/>
                    </a:lnTo>
                    <a:cubicBezTo>
                      <a:pt x="13654" y="16520"/>
                      <a:pt x="17354" y="12821"/>
                      <a:pt x="17354" y="8260"/>
                    </a:cubicBezTo>
                    <a:cubicBezTo>
                      <a:pt x="17354" y="3699"/>
                      <a:pt x="13659" y="0"/>
                      <a:pt x="9094" y="0"/>
                    </a:cubicBezTo>
                    <a:close/>
                  </a:path>
                </a:pathLst>
              </a:custGeom>
              <a:solidFill>
                <a:srgbClr val="CCCCCC"/>
              </a:solidFill>
              <a:ln w="4624" cap="flat">
                <a:noFill/>
                <a:prstDash val="solid"/>
                <a:miter/>
              </a:ln>
            </p:spPr>
            <p:txBody>
              <a:bodyPr anchor="ctr"/>
              <a:lstStyle/>
              <a:p>
                <a:endParaRPr lang="en-US"/>
              </a:p>
            </p:txBody>
          </p:sp>
          <p:sp>
            <p:nvSpPr>
              <p:cNvPr id="792" name="Freeform: Shape 791">
                <a:extLst>
                  <a:ext uri="{FF2B5EF4-FFF2-40B4-BE49-F238E27FC236}">
                    <a16:creationId xmlns:a16="http://schemas.microsoft.com/office/drawing/2014/main" id="{0457FEFE-7616-9122-31E4-1947ECAB0FF4}"/>
                  </a:ext>
                </a:extLst>
              </p:cNvPr>
              <p:cNvSpPr/>
              <p:nvPr/>
            </p:nvSpPr>
            <p:spPr>
              <a:xfrm>
                <a:off x="11147951"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9" y="16520"/>
                      <a:pt x="8260" y="16520"/>
                    </a:cubicBezTo>
                    <a:lnTo>
                      <a:pt x="9094" y="16520"/>
                    </a:lnTo>
                    <a:cubicBezTo>
                      <a:pt x="13654" y="16520"/>
                      <a:pt x="17354" y="12821"/>
                      <a:pt x="17354" y="8260"/>
                    </a:cubicBezTo>
                    <a:cubicBezTo>
                      <a:pt x="17354" y="3699"/>
                      <a:pt x="13659" y="0"/>
                      <a:pt x="9094" y="0"/>
                    </a:cubicBezTo>
                    <a:close/>
                  </a:path>
                </a:pathLst>
              </a:custGeom>
              <a:solidFill>
                <a:srgbClr val="CCCCCC"/>
              </a:solidFill>
              <a:ln w="4624" cap="flat">
                <a:noFill/>
                <a:prstDash val="solid"/>
                <a:miter/>
              </a:ln>
            </p:spPr>
            <p:txBody>
              <a:bodyPr anchor="ctr"/>
              <a:lstStyle/>
              <a:p>
                <a:endParaRPr lang="en-US"/>
              </a:p>
            </p:txBody>
          </p:sp>
          <p:sp>
            <p:nvSpPr>
              <p:cNvPr id="793" name="Freeform: Shape 792">
                <a:extLst>
                  <a:ext uri="{FF2B5EF4-FFF2-40B4-BE49-F238E27FC236}">
                    <a16:creationId xmlns:a16="http://schemas.microsoft.com/office/drawing/2014/main" id="{6ACD47DE-9213-00AE-F3A1-9F1AB297683C}"/>
                  </a:ext>
                </a:extLst>
              </p:cNvPr>
              <p:cNvSpPr/>
              <p:nvPr/>
            </p:nvSpPr>
            <p:spPr>
              <a:xfrm>
                <a:off x="11034327"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9" y="16520"/>
                      <a:pt x="8260" y="16520"/>
                    </a:cubicBezTo>
                    <a:lnTo>
                      <a:pt x="9094" y="16520"/>
                    </a:lnTo>
                    <a:cubicBezTo>
                      <a:pt x="13654" y="16520"/>
                      <a:pt x="17354" y="12821"/>
                      <a:pt x="17354" y="8260"/>
                    </a:cubicBezTo>
                    <a:cubicBezTo>
                      <a:pt x="17354" y="3699"/>
                      <a:pt x="13659" y="0"/>
                      <a:pt x="9094" y="0"/>
                    </a:cubicBezTo>
                    <a:close/>
                  </a:path>
                </a:pathLst>
              </a:custGeom>
              <a:solidFill>
                <a:srgbClr val="CCCCCC"/>
              </a:solidFill>
              <a:ln w="4624" cap="flat">
                <a:noFill/>
                <a:prstDash val="solid"/>
                <a:miter/>
              </a:ln>
            </p:spPr>
            <p:txBody>
              <a:bodyPr anchor="ctr"/>
              <a:lstStyle/>
              <a:p>
                <a:endParaRPr lang="en-US"/>
              </a:p>
            </p:txBody>
          </p:sp>
          <p:sp>
            <p:nvSpPr>
              <p:cNvPr id="794" name="Freeform: Shape 793">
                <a:extLst>
                  <a:ext uri="{FF2B5EF4-FFF2-40B4-BE49-F238E27FC236}">
                    <a16:creationId xmlns:a16="http://schemas.microsoft.com/office/drawing/2014/main" id="{356D04B6-56DC-EA72-92C2-980F44AFAE70}"/>
                  </a:ext>
                </a:extLst>
              </p:cNvPr>
              <p:cNvSpPr/>
              <p:nvPr/>
            </p:nvSpPr>
            <p:spPr>
              <a:xfrm>
                <a:off x="10996457"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5"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795" name="Freeform: Shape 794">
                <a:extLst>
                  <a:ext uri="{FF2B5EF4-FFF2-40B4-BE49-F238E27FC236}">
                    <a16:creationId xmlns:a16="http://schemas.microsoft.com/office/drawing/2014/main" id="{904E3817-EE27-F86A-5100-78E5689D8C81}"/>
                  </a:ext>
                </a:extLst>
              </p:cNvPr>
              <p:cNvSpPr/>
              <p:nvPr/>
            </p:nvSpPr>
            <p:spPr>
              <a:xfrm>
                <a:off x="11375203"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9"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796" name="Freeform: Shape 795">
                <a:extLst>
                  <a:ext uri="{FF2B5EF4-FFF2-40B4-BE49-F238E27FC236}">
                    <a16:creationId xmlns:a16="http://schemas.microsoft.com/office/drawing/2014/main" id="{C15E0BD3-27C1-2BEF-782A-ADFE609F679D}"/>
                  </a:ext>
                </a:extLst>
              </p:cNvPr>
              <p:cNvSpPr/>
              <p:nvPr/>
            </p:nvSpPr>
            <p:spPr>
              <a:xfrm>
                <a:off x="10844959"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5"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797" name="Freeform: Shape 796">
                <a:extLst>
                  <a:ext uri="{FF2B5EF4-FFF2-40B4-BE49-F238E27FC236}">
                    <a16:creationId xmlns:a16="http://schemas.microsoft.com/office/drawing/2014/main" id="{4821B90E-FC02-0620-96CE-085115FA5B11}"/>
                  </a:ext>
                </a:extLst>
              </p:cNvPr>
              <p:cNvSpPr/>
              <p:nvPr/>
            </p:nvSpPr>
            <p:spPr>
              <a:xfrm>
                <a:off x="10882833"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5"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798" name="Freeform: Shape 797">
                <a:extLst>
                  <a:ext uri="{FF2B5EF4-FFF2-40B4-BE49-F238E27FC236}">
                    <a16:creationId xmlns:a16="http://schemas.microsoft.com/office/drawing/2014/main" id="{12C484F4-3EF5-964B-1B58-D70F2984E2FA}"/>
                  </a:ext>
                </a:extLst>
              </p:cNvPr>
              <p:cNvSpPr/>
              <p:nvPr/>
            </p:nvSpPr>
            <p:spPr>
              <a:xfrm>
                <a:off x="11185830"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9"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799" name="Freeform: Shape 798">
                <a:extLst>
                  <a:ext uri="{FF2B5EF4-FFF2-40B4-BE49-F238E27FC236}">
                    <a16:creationId xmlns:a16="http://schemas.microsoft.com/office/drawing/2014/main" id="{AA708083-52DD-EADB-BB93-7B47464C44A8}"/>
                  </a:ext>
                </a:extLst>
              </p:cNvPr>
              <p:cNvSpPr/>
              <p:nvPr/>
            </p:nvSpPr>
            <p:spPr>
              <a:xfrm>
                <a:off x="11299644"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63" y="0"/>
                      <a:pt x="8904" y="0"/>
                    </a:cubicBezTo>
                    <a:close/>
                  </a:path>
                </a:pathLst>
              </a:custGeom>
              <a:solidFill>
                <a:srgbClr val="CCCCCC"/>
              </a:solidFill>
              <a:ln w="4624" cap="flat">
                <a:noFill/>
                <a:prstDash val="solid"/>
                <a:miter/>
              </a:ln>
            </p:spPr>
            <p:txBody>
              <a:bodyPr anchor="ctr"/>
              <a:lstStyle/>
              <a:p>
                <a:endParaRPr lang="en-US"/>
              </a:p>
            </p:txBody>
          </p:sp>
          <p:sp>
            <p:nvSpPr>
              <p:cNvPr id="800" name="Freeform: Shape 799">
                <a:extLst>
                  <a:ext uri="{FF2B5EF4-FFF2-40B4-BE49-F238E27FC236}">
                    <a16:creationId xmlns:a16="http://schemas.microsoft.com/office/drawing/2014/main" id="{1B129E36-F094-B070-2506-1AA8B0A8950E}"/>
                  </a:ext>
                </a:extLst>
              </p:cNvPr>
              <p:cNvSpPr/>
              <p:nvPr/>
            </p:nvSpPr>
            <p:spPr>
              <a:xfrm>
                <a:off x="11413268"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63" y="0"/>
                      <a:pt x="8904" y="0"/>
                    </a:cubicBezTo>
                    <a:close/>
                  </a:path>
                </a:pathLst>
              </a:custGeom>
              <a:solidFill>
                <a:srgbClr val="CCCCCC"/>
              </a:solidFill>
              <a:ln w="4624" cap="flat">
                <a:noFill/>
                <a:prstDash val="solid"/>
                <a:miter/>
              </a:ln>
            </p:spPr>
            <p:txBody>
              <a:bodyPr anchor="ctr"/>
              <a:lstStyle/>
              <a:p>
                <a:endParaRPr lang="en-US"/>
              </a:p>
            </p:txBody>
          </p:sp>
          <p:sp>
            <p:nvSpPr>
              <p:cNvPr id="801" name="Freeform: Shape 800">
                <a:extLst>
                  <a:ext uri="{FF2B5EF4-FFF2-40B4-BE49-F238E27FC236}">
                    <a16:creationId xmlns:a16="http://schemas.microsoft.com/office/drawing/2014/main" id="{BBA0920B-7BC2-F58D-F18D-E8CD9779015A}"/>
                  </a:ext>
                </a:extLst>
              </p:cNvPr>
              <p:cNvSpPr/>
              <p:nvPr/>
            </p:nvSpPr>
            <p:spPr>
              <a:xfrm>
                <a:off x="11186020"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63" y="0"/>
                      <a:pt x="8904" y="0"/>
                    </a:cubicBezTo>
                    <a:close/>
                  </a:path>
                </a:pathLst>
              </a:custGeom>
              <a:solidFill>
                <a:srgbClr val="CCCCCC"/>
              </a:solidFill>
              <a:ln w="4624" cap="flat">
                <a:noFill/>
                <a:prstDash val="solid"/>
                <a:miter/>
              </a:ln>
            </p:spPr>
            <p:txBody>
              <a:bodyPr anchor="ctr"/>
              <a:lstStyle/>
              <a:p>
                <a:endParaRPr lang="en-US"/>
              </a:p>
            </p:txBody>
          </p:sp>
          <p:sp>
            <p:nvSpPr>
              <p:cNvPr id="802" name="Freeform: Shape 801">
                <a:extLst>
                  <a:ext uri="{FF2B5EF4-FFF2-40B4-BE49-F238E27FC236}">
                    <a16:creationId xmlns:a16="http://schemas.microsoft.com/office/drawing/2014/main" id="{BA6C9036-BF88-EA2A-4430-4C2CEF4B5638}"/>
                  </a:ext>
                </a:extLst>
              </p:cNvPr>
              <p:cNvSpPr/>
              <p:nvPr/>
            </p:nvSpPr>
            <p:spPr>
              <a:xfrm>
                <a:off x="11148141"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9" y="3612"/>
                      <a:pt x="13363" y="0"/>
                      <a:pt x="8904" y="0"/>
                    </a:cubicBezTo>
                    <a:close/>
                  </a:path>
                </a:pathLst>
              </a:custGeom>
              <a:solidFill>
                <a:srgbClr val="CCCCCC"/>
              </a:solidFill>
              <a:ln w="4624" cap="flat">
                <a:noFill/>
                <a:prstDash val="solid"/>
                <a:miter/>
              </a:ln>
            </p:spPr>
            <p:txBody>
              <a:bodyPr anchor="ctr"/>
              <a:lstStyle/>
              <a:p>
                <a:endParaRPr lang="en-US"/>
              </a:p>
            </p:txBody>
          </p:sp>
          <p:sp>
            <p:nvSpPr>
              <p:cNvPr id="803" name="Freeform: Shape 802">
                <a:extLst>
                  <a:ext uri="{FF2B5EF4-FFF2-40B4-BE49-F238E27FC236}">
                    <a16:creationId xmlns:a16="http://schemas.microsoft.com/office/drawing/2014/main" id="{1849A769-DEFD-2C89-C20C-FC7957CB8B1F}"/>
                  </a:ext>
                </a:extLst>
              </p:cNvPr>
              <p:cNvSpPr/>
              <p:nvPr/>
            </p:nvSpPr>
            <p:spPr>
              <a:xfrm>
                <a:off x="10845149"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58" y="0"/>
                      <a:pt x="8904" y="0"/>
                    </a:cubicBezTo>
                    <a:close/>
                  </a:path>
                </a:pathLst>
              </a:custGeom>
              <a:solidFill>
                <a:srgbClr val="CCCCCC"/>
              </a:solidFill>
              <a:ln w="4624" cap="flat">
                <a:noFill/>
                <a:prstDash val="solid"/>
                <a:miter/>
              </a:ln>
            </p:spPr>
            <p:txBody>
              <a:bodyPr anchor="ctr"/>
              <a:lstStyle/>
              <a:p>
                <a:endParaRPr lang="en-US"/>
              </a:p>
            </p:txBody>
          </p:sp>
          <p:sp>
            <p:nvSpPr>
              <p:cNvPr id="804" name="Freeform: Shape 803">
                <a:extLst>
                  <a:ext uri="{FF2B5EF4-FFF2-40B4-BE49-F238E27FC236}">
                    <a16:creationId xmlns:a16="http://schemas.microsoft.com/office/drawing/2014/main" id="{5A53CE4F-5771-AC04-CDE9-03C6B646D111}"/>
                  </a:ext>
                </a:extLst>
              </p:cNvPr>
              <p:cNvSpPr/>
              <p:nvPr/>
            </p:nvSpPr>
            <p:spPr>
              <a:xfrm>
                <a:off x="10617896"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9" y="3612"/>
                      <a:pt x="13363" y="0"/>
                      <a:pt x="8904" y="0"/>
                    </a:cubicBezTo>
                    <a:close/>
                  </a:path>
                </a:pathLst>
              </a:custGeom>
              <a:solidFill>
                <a:srgbClr val="CCCCCC"/>
              </a:solidFill>
              <a:ln w="4624" cap="flat">
                <a:noFill/>
                <a:prstDash val="solid"/>
                <a:miter/>
              </a:ln>
            </p:spPr>
            <p:txBody>
              <a:bodyPr anchor="ctr"/>
              <a:lstStyle/>
              <a:p>
                <a:endParaRPr lang="en-US"/>
              </a:p>
            </p:txBody>
          </p:sp>
          <p:sp>
            <p:nvSpPr>
              <p:cNvPr id="805" name="Freeform: Shape 804">
                <a:extLst>
                  <a:ext uri="{FF2B5EF4-FFF2-40B4-BE49-F238E27FC236}">
                    <a16:creationId xmlns:a16="http://schemas.microsoft.com/office/drawing/2014/main" id="{10705F12-8306-2C53-0E31-736C7996BE61}"/>
                  </a:ext>
                </a:extLst>
              </p:cNvPr>
              <p:cNvSpPr/>
              <p:nvPr/>
            </p:nvSpPr>
            <p:spPr>
              <a:xfrm>
                <a:off x="11110271" y="1193091"/>
                <a:ext cx="16974" cy="16140"/>
              </a:xfrm>
              <a:custGeom>
                <a:avLst/>
                <a:gdLst>
                  <a:gd name="connsiteX0" fmla="*/ 8070 w 16974"/>
                  <a:gd name="connsiteY0" fmla="*/ 16141 h 16140"/>
                  <a:gd name="connsiteX1" fmla="*/ 8904 w 16974"/>
                  <a:gd name="connsiteY1" fmla="*/ 16141 h 16140"/>
                  <a:gd name="connsiteX2" fmla="*/ 16974 w 16974"/>
                  <a:gd name="connsiteY2" fmla="*/ 8070 h 16140"/>
                  <a:gd name="connsiteX3" fmla="*/ 8904 w 16974"/>
                  <a:gd name="connsiteY3" fmla="*/ 0 h 16140"/>
                  <a:gd name="connsiteX4" fmla="*/ 8070 w 16974"/>
                  <a:gd name="connsiteY4" fmla="*/ 0 h 16140"/>
                  <a:gd name="connsiteX5" fmla="*/ 0 w 16974"/>
                  <a:gd name="connsiteY5" fmla="*/ 8070 h 16140"/>
                  <a:gd name="connsiteX6" fmla="*/ 8070 w 16974"/>
                  <a:gd name="connsiteY6" fmla="*/ 16141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070" y="16141"/>
                    </a:moveTo>
                    <a:lnTo>
                      <a:pt x="8904" y="16141"/>
                    </a:lnTo>
                    <a:cubicBezTo>
                      <a:pt x="13363" y="16141"/>
                      <a:pt x="16974" y="12529"/>
                      <a:pt x="16974" y="8070"/>
                    </a:cubicBezTo>
                    <a:cubicBezTo>
                      <a:pt x="16974" y="3612"/>
                      <a:pt x="13358" y="0"/>
                      <a:pt x="8904" y="0"/>
                    </a:cubicBezTo>
                    <a:lnTo>
                      <a:pt x="8070" y="0"/>
                    </a:lnTo>
                    <a:cubicBezTo>
                      <a:pt x="3612" y="0"/>
                      <a:pt x="0" y="3612"/>
                      <a:pt x="0" y="8070"/>
                    </a:cubicBezTo>
                    <a:cubicBezTo>
                      <a:pt x="-5" y="12529"/>
                      <a:pt x="3612" y="16141"/>
                      <a:pt x="8070" y="16141"/>
                    </a:cubicBezTo>
                    <a:close/>
                  </a:path>
                </a:pathLst>
              </a:custGeom>
              <a:solidFill>
                <a:srgbClr val="CCCCCC"/>
              </a:solidFill>
              <a:ln w="4624" cap="flat">
                <a:noFill/>
                <a:prstDash val="solid"/>
                <a:miter/>
              </a:ln>
            </p:spPr>
            <p:txBody>
              <a:bodyPr anchor="ctr"/>
              <a:lstStyle/>
              <a:p>
                <a:endParaRPr lang="en-US"/>
              </a:p>
            </p:txBody>
          </p:sp>
          <p:sp>
            <p:nvSpPr>
              <p:cNvPr id="806" name="Freeform: Shape 805">
                <a:extLst>
                  <a:ext uri="{FF2B5EF4-FFF2-40B4-BE49-F238E27FC236}">
                    <a16:creationId xmlns:a16="http://schemas.microsoft.com/office/drawing/2014/main" id="{985C21B9-6028-0B2E-370B-5DB1C4B1A43C}"/>
                  </a:ext>
                </a:extLst>
              </p:cNvPr>
              <p:cNvSpPr/>
              <p:nvPr/>
            </p:nvSpPr>
            <p:spPr>
              <a:xfrm>
                <a:off x="11072396"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58" y="0"/>
                      <a:pt x="8904" y="0"/>
                    </a:cubicBezTo>
                    <a:close/>
                  </a:path>
                </a:pathLst>
              </a:custGeom>
              <a:solidFill>
                <a:srgbClr val="CCCCCC"/>
              </a:solidFill>
              <a:ln w="4624" cap="flat">
                <a:noFill/>
                <a:prstDash val="solid"/>
                <a:miter/>
              </a:ln>
            </p:spPr>
            <p:txBody>
              <a:bodyPr anchor="ctr"/>
              <a:lstStyle/>
              <a:p>
                <a:endParaRPr lang="en-US"/>
              </a:p>
            </p:txBody>
          </p:sp>
          <p:sp>
            <p:nvSpPr>
              <p:cNvPr id="807" name="Freeform: Shape 806">
                <a:extLst>
                  <a:ext uri="{FF2B5EF4-FFF2-40B4-BE49-F238E27FC236}">
                    <a16:creationId xmlns:a16="http://schemas.microsoft.com/office/drawing/2014/main" id="{A5C0EF7B-A456-1FFE-9AA1-736262CF0A67}"/>
                  </a:ext>
                </a:extLst>
              </p:cNvPr>
              <p:cNvSpPr/>
              <p:nvPr/>
            </p:nvSpPr>
            <p:spPr>
              <a:xfrm>
                <a:off x="11223890"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9" y="3612"/>
                      <a:pt x="13363" y="0"/>
                      <a:pt x="8904" y="0"/>
                    </a:cubicBezTo>
                    <a:close/>
                  </a:path>
                </a:pathLst>
              </a:custGeom>
              <a:solidFill>
                <a:srgbClr val="CCCCCC"/>
              </a:solidFill>
              <a:ln w="4624" cap="flat">
                <a:noFill/>
                <a:prstDash val="solid"/>
                <a:miter/>
              </a:ln>
            </p:spPr>
            <p:txBody>
              <a:bodyPr anchor="ctr"/>
              <a:lstStyle/>
              <a:p>
                <a:endParaRPr lang="en-US"/>
              </a:p>
            </p:txBody>
          </p:sp>
          <p:sp>
            <p:nvSpPr>
              <p:cNvPr id="808" name="Freeform: Shape 807">
                <a:extLst>
                  <a:ext uri="{FF2B5EF4-FFF2-40B4-BE49-F238E27FC236}">
                    <a16:creationId xmlns:a16="http://schemas.microsoft.com/office/drawing/2014/main" id="{511B6C4A-2D73-08F0-C503-4B08503E9068}"/>
                  </a:ext>
                </a:extLst>
              </p:cNvPr>
              <p:cNvSpPr/>
              <p:nvPr/>
            </p:nvSpPr>
            <p:spPr>
              <a:xfrm>
                <a:off x="10731520"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9" y="3612"/>
                      <a:pt x="13363" y="0"/>
                      <a:pt x="8904" y="0"/>
                    </a:cubicBezTo>
                    <a:close/>
                  </a:path>
                </a:pathLst>
              </a:custGeom>
              <a:solidFill>
                <a:srgbClr val="CCCCCC"/>
              </a:solidFill>
              <a:ln w="4624" cap="flat">
                <a:noFill/>
                <a:prstDash val="solid"/>
                <a:miter/>
              </a:ln>
            </p:spPr>
            <p:txBody>
              <a:bodyPr anchor="ctr"/>
              <a:lstStyle/>
              <a:p>
                <a:endParaRPr lang="en-US"/>
              </a:p>
            </p:txBody>
          </p:sp>
          <p:sp>
            <p:nvSpPr>
              <p:cNvPr id="809" name="Freeform: Shape 808">
                <a:extLst>
                  <a:ext uri="{FF2B5EF4-FFF2-40B4-BE49-F238E27FC236}">
                    <a16:creationId xmlns:a16="http://schemas.microsoft.com/office/drawing/2014/main" id="{A1CE42D2-8906-5E63-F20A-B19189EAD2AC}"/>
                  </a:ext>
                </a:extLst>
              </p:cNvPr>
              <p:cNvSpPr/>
              <p:nvPr/>
            </p:nvSpPr>
            <p:spPr>
              <a:xfrm>
                <a:off x="11034517"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9" y="3612"/>
                      <a:pt x="13363" y="0"/>
                      <a:pt x="8904" y="0"/>
                    </a:cubicBezTo>
                    <a:close/>
                  </a:path>
                </a:pathLst>
              </a:custGeom>
              <a:solidFill>
                <a:srgbClr val="CCCCCC"/>
              </a:solidFill>
              <a:ln w="4624" cap="flat">
                <a:noFill/>
                <a:prstDash val="solid"/>
                <a:miter/>
              </a:ln>
            </p:spPr>
            <p:txBody>
              <a:bodyPr anchor="ctr"/>
              <a:lstStyle/>
              <a:p>
                <a:endParaRPr lang="en-US"/>
              </a:p>
            </p:txBody>
          </p:sp>
          <p:sp>
            <p:nvSpPr>
              <p:cNvPr id="810" name="Freeform: Shape 809">
                <a:extLst>
                  <a:ext uri="{FF2B5EF4-FFF2-40B4-BE49-F238E27FC236}">
                    <a16:creationId xmlns:a16="http://schemas.microsoft.com/office/drawing/2014/main" id="{F8871EA2-6AF8-C363-A57C-B7824F9635F0}"/>
                  </a:ext>
                </a:extLst>
              </p:cNvPr>
              <p:cNvSpPr/>
              <p:nvPr/>
            </p:nvSpPr>
            <p:spPr>
              <a:xfrm>
                <a:off x="10958772"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58" y="0"/>
                      <a:pt x="8904" y="0"/>
                    </a:cubicBezTo>
                    <a:close/>
                  </a:path>
                </a:pathLst>
              </a:custGeom>
              <a:solidFill>
                <a:srgbClr val="CCCCCC"/>
              </a:solidFill>
              <a:ln w="4624" cap="flat">
                <a:noFill/>
                <a:prstDash val="solid"/>
                <a:miter/>
              </a:ln>
            </p:spPr>
            <p:txBody>
              <a:bodyPr anchor="ctr"/>
              <a:lstStyle/>
              <a:p>
                <a:endParaRPr lang="en-US"/>
              </a:p>
            </p:txBody>
          </p:sp>
          <p:sp>
            <p:nvSpPr>
              <p:cNvPr id="811" name="Freeform: Shape 810">
                <a:extLst>
                  <a:ext uri="{FF2B5EF4-FFF2-40B4-BE49-F238E27FC236}">
                    <a16:creationId xmlns:a16="http://schemas.microsoft.com/office/drawing/2014/main" id="{303D4C9C-DFE7-87C3-8F69-141F34D084BF}"/>
                  </a:ext>
                </a:extLst>
              </p:cNvPr>
              <p:cNvSpPr/>
              <p:nvPr/>
            </p:nvSpPr>
            <p:spPr>
              <a:xfrm>
                <a:off x="10996647"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63" y="0"/>
                      <a:pt x="8904" y="0"/>
                    </a:cubicBezTo>
                    <a:close/>
                  </a:path>
                </a:pathLst>
              </a:custGeom>
              <a:solidFill>
                <a:srgbClr val="CCCCCC"/>
              </a:solidFill>
              <a:ln w="4624" cap="flat">
                <a:noFill/>
                <a:prstDash val="solid"/>
                <a:miter/>
              </a:ln>
            </p:spPr>
            <p:txBody>
              <a:bodyPr anchor="ctr"/>
              <a:lstStyle/>
              <a:p>
                <a:endParaRPr lang="en-US"/>
              </a:p>
            </p:txBody>
          </p:sp>
          <p:sp>
            <p:nvSpPr>
              <p:cNvPr id="812" name="Freeform: Shape 811">
                <a:extLst>
                  <a:ext uri="{FF2B5EF4-FFF2-40B4-BE49-F238E27FC236}">
                    <a16:creationId xmlns:a16="http://schemas.microsoft.com/office/drawing/2014/main" id="{65FB3E7D-8EF1-1661-7899-304E0AAB1D92}"/>
                  </a:ext>
                </a:extLst>
              </p:cNvPr>
              <p:cNvSpPr/>
              <p:nvPr/>
            </p:nvSpPr>
            <p:spPr>
              <a:xfrm>
                <a:off x="10807269"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9" y="3612"/>
                      <a:pt x="13363" y="0"/>
                      <a:pt x="8904" y="0"/>
                    </a:cubicBezTo>
                    <a:close/>
                  </a:path>
                </a:pathLst>
              </a:custGeom>
              <a:solidFill>
                <a:srgbClr val="CCCCCC"/>
              </a:solidFill>
              <a:ln w="4624" cap="flat">
                <a:noFill/>
                <a:prstDash val="solid"/>
                <a:miter/>
              </a:ln>
            </p:spPr>
            <p:txBody>
              <a:bodyPr anchor="ctr"/>
              <a:lstStyle/>
              <a:p>
                <a:endParaRPr lang="en-US"/>
              </a:p>
            </p:txBody>
          </p:sp>
          <p:sp>
            <p:nvSpPr>
              <p:cNvPr id="813" name="Freeform: Shape 812">
                <a:extLst>
                  <a:ext uri="{FF2B5EF4-FFF2-40B4-BE49-F238E27FC236}">
                    <a16:creationId xmlns:a16="http://schemas.microsoft.com/office/drawing/2014/main" id="{8DD307A9-6B4E-86EF-9886-81E46D4C94FA}"/>
                  </a:ext>
                </a:extLst>
              </p:cNvPr>
              <p:cNvSpPr/>
              <p:nvPr/>
            </p:nvSpPr>
            <p:spPr>
              <a:xfrm>
                <a:off x="10693650"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63" y="0"/>
                      <a:pt x="8904" y="0"/>
                    </a:cubicBezTo>
                    <a:close/>
                  </a:path>
                </a:pathLst>
              </a:custGeom>
              <a:solidFill>
                <a:srgbClr val="CCCCCC"/>
              </a:solidFill>
              <a:ln w="4624" cap="flat">
                <a:noFill/>
                <a:prstDash val="solid"/>
                <a:miter/>
              </a:ln>
            </p:spPr>
            <p:txBody>
              <a:bodyPr anchor="ctr"/>
              <a:lstStyle/>
              <a:p>
                <a:endParaRPr lang="en-US"/>
              </a:p>
            </p:txBody>
          </p:sp>
          <p:sp>
            <p:nvSpPr>
              <p:cNvPr id="814" name="Freeform: Shape 813">
                <a:extLst>
                  <a:ext uri="{FF2B5EF4-FFF2-40B4-BE49-F238E27FC236}">
                    <a16:creationId xmlns:a16="http://schemas.microsoft.com/office/drawing/2014/main" id="{9B259E47-E1DE-0C13-7338-B35264B4711D}"/>
                  </a:ext>
                </a:extLst>
              </p:cNvPr>
              <p:cNvSpPr/>
              <p:nvPr/>
            </p:nvSpPr>
            <p:spPr>
              <a:xfrm>
                <a:off x="10655776"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63" y="0"/>
                      <a:pt x="8904" y="0"/>
                    </a:cubicBezTo>
                    <a:close/>
                  </a:path>
                </a:pathLst>
              </a:custGeom>
              <a:solidFill>
                <a:srgbClr val="CCCCCC"/>
              </a:solidFill>
              <a:ln w="4624" cap="flat">
                <a:noFill/>
                <a:prstDash val="solid"/>
                <a:miter/>
              </a:ln>
            </p:spPr>
            <p:txBody>
              <a:bodyPr anchor="ctr"/>
              <a:lstStyle/>
              <a:p>
                <a:endParaRPr lang="en-US"/>
              </a:p>
            </p:txBody>
          </p:sp>
          <p:sp>
            <p:nvSpPr>
              <p:cNvPr id="815" name="Freeform: Shape 814">
                <a:extLst>
                  <a:ext uri="{FF2B5EF4-FFF2-40B4-BE49-F238E27FC236}">
                    <a16:creationId xmlns:a16="http://schemas.microsoft.com/office/drawing/2014/main" id="{0430A956-5013-7F1D-8BA0-22A860F942BA}"/>
                  </a:ext>
                </a:extLst>
              </p:cNvPr>
              <p:cNvSpPr/>
              <p:nvPr/>
            </p:nvSpPr>
            <p:spPr>
              <a:xfrm>
                <a:off x="11375393"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58" y="0"/>
                      <a:pt x="8904" y="0"/>
                    </a:cubicBezTo>
                    <a:close/>
                  </a:path>
                </a:pathLst>
              </a:custGeom>
              <a:solidFill>
                <a:srgbClr val="CCCCCC"/>
              </a:solidFill>
              <a:ln w="4624" cap="flat">
                <a:noFill/>
                <a:prstDash val="solid"/>
                <a:miter/>
              </a:ln>
            </p:spPr>
            <p:txBody>
              <a:bodyPr anchor="ctr"/>
              <a:lstStyle/>
              <a:p>
                <a:endParaRPr lang="en-US"/>
              </a:p>
            </p:txBody>
          </p:sp>
          <p:sp>
            <p:nvSpPr>
              <p:cNvPr id="816" name="Freeform: Shape 815">
                <a:extLst>
                  <a:ext uri="{FF2B5EF4-FFF2-40B4-BE49-F238E27FC236}">
                    <a16:creationId xmlns:a16="http://schemas.microsoft.com/office/drawing/2014/main" id="{632880BD-81C2-FB9A-5F08-DC8317B5C5D8}"/>
                  </a:ext>
                </a:extLst>
              </p:cNvPr>
              <p:cNvSpPr/>
              <p:nvPr/>
            </p:nvSpPr>
            <p:spPr>
              <a:xfrm>
                <a:off x="10883023"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63" y="0"/>
                      <a:pt x="8904" y="0"/>
                    </a:cubicBezTo>
                    <a:close/>
                  </a:path>
                </a:pathLst>
              </a:custGeom>
              <a:solidFill>
                <a:srgbClr val="CCCCCC"/>
              </a:solidFill>
              <a:ln w="4624" cap="flat">
                <a:noFill/>
                <a:prstDash val="solid"/>
                <a:miter/>
              </a:ln>
            </p:spPr>
            <p:txBody>
              <a:bodyPr anchor="ctr"/>
              <a:lstStyle/>
              <a:p>
                <a:endParaRPr lang="en-US"/>
              </a:p>
            </p:txBody>
          </p:sp>
          <p:sp>
            <p:nvSpPr>
              <p:cNvPr id="817" name="Freeform: Shape 816">
                <a:extLst>
                  <a:ext uri="{FF2B5EF4-FFF2-40B4-BE49-F238E27FC236}">
                    <a16:creationId xmlns:a16="http://schemas.microsoft.com/office/drawing/2014/main" id="{AF3B9669-8A9E-F07D-172F-84FD2A757D7A}"/>
                  </a:ext>
                </a:extLst>
              </p:cNvPr>
              <p:cNvSpPr/>
              <p:nvPr/>
            </p:nvSpPr>
            <p:spPr>
              <a:xfrm>
                <a:off x="10769400"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63" y="0"/>
                      <a:pt x="8904" y="0"/>
                    </a:cubicBezTo>
                    <a:close/>
                  </a:path>
                </a:pathLst>
              </a:custGeom>
              <a:solidFill>
                <a:srgbClr val="CCCCCC"/>
              </a:solidFill>
              <a:ln w="4624" cap="flat">
                <a:noFill/>
                <a:prstDash val="solid"/>
                <a:miter/>
              </a:ln>
            </p:spPr>
            <p:txBody>
              <a:bodyPr anchor="ctr"/>
              <a:lstStyle/>
              <a:p>
                <a:endParaRPr lang="en-US"/>
              </a:p>
            </p:txBody>
          </p:sp>
          <p:sp>
            <p:nvSpPr>
              <p:cNvPr id="818" name="Freeform: Shape 817">
                <a:extLst>
                  <a:ext uri="{FF2B5EF4-FFF2-40B4-BE49-F238E27FC236}">
                    <a16:creationId xmlns:a16="http://schemas.microsoft.com/office/drawing/2014/main" id="{23714058-DE70-0BDA-58FA-C5DA623DB0D6}"/>
                  </a:ext>
                </a:extLst>
              </p:cNvPr>
              <p:cNvSpPr/>
              <p:nvPr/>
            </p:nvSpPr>
            <p:spPr>
              <a:xfrm>
                <a:off x="11261769"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58" y="0"/>
                      <a:pt x="8904" y="0"/>
                    </a:cubicBezTo>
                    <a:close/>
                  </a:path>
                </a:pathLst>
              </a:custGeom>
              <a:solidFill>
                <a:srgbClr val="CCCCCC"/>
              </a:solidFill>
              <a:ln w="4624" cap="flat">
                <a:noFill/>
                <a:prstDash val="solid"/>
                <a:miter/>
              </a:ln>
            </p:spPr>
            <p:txBody>
              <a:bodyPr anchor="ctr"/>
              <a:lstStyle/>
              <a:p>
                <a:endParaRPr lang="en-US"/>
              </a:p>
            </p:txBody>
          </p:sp>
          <p:sp>
            <p:nvSpPr>
              <p:cNvPr id="819" name="Freeform: Shape 818">
                <a:extLst>
                  <a:ext uri="{FF2B5EF4-FFF2-40B4-BE49-F238E27FC236}">
                    <a16:creationId xmlns:a16="http://schemas.microsoft.com/office/drawing/2014/main" id="{75E57D01-5278-E238-C4AF-5862870D37C7}"/>
                  </a:ext>
                </a:extLst>
              </p:cNvPr>
              <p:cNvSpPr/>
              <p:nvPr/>
            </p:nvSpPr>
            <p:spPr>
              <a:xfrm>
                <a:off x="11337514"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9" y="3612"/>
                      <a:pt x="13363" y="0"/>
                      <a:pt x="8904" y="0"/>
                    </a:cubicBezTo>
                    <a:close/>
                  </a:path>
                </a:pathLst>
              </a:custGeom>
              <a:solidFill>
                <a:srgbClr val="CCCCCC"/>
              </a:solidFill>
              <a:ln w="4624" cap="flat">
                <a:noFill/>
                <a:prstDash val="solid"/>
                <a:miter/>
              </a:ln>
            </p:spPr>
            <p:txBody>
              <a:bodyPr anchor="ctr"/>
              <a:lstStyle/>
              <a:p>
                <a:endParaRPr lang="en-US"/>
              </a:p>
            </p:txBody>
          </p:sp>
          <p:sp>
            <p:nvSpPr>
              <p:cNvPr id="820" name="Freeform: Shape 819">
                <a:extLst>
                  <a:ext uri="{FF2B5EF4-FFF2-40B4-BE49-F238E27FC236}">
                    <a16:creationId xmlns:a16="http://schemas.microsoft.com/office/drawing/2014/main" id="{2F07A08B-0CBE-1B82-8716-5A4531B9AFF7}"/>
                  </a:ext>
                </a:extLst>
              </p:cNvPr>
              <p:cNvSpPr/>
              <p:nvPr/>
            </p:nvSpPr>
            <p:spPr>
              <a:xfrm>
                <a:off x="10920893"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9" y="3612"/>
                      <a:pt x="13363" y="0"/>
                      <a:pt x="8904" y="0"/>
                    </a:cubicBezTo>
                    <a:close/>
                  </a:path>
                </a:pathLst>
              </a:custGeom>
              <a:solidFill>
                <a:srgbClr val="CCCCCC"/>
              </a:solidFill>
              <a:ln w="4624" cap="flat">
                <a:noFill/>
                <a:prstDash val="solid"/>
                <a:miter/>
              </a:ln>
            </p:spPr>
            <p:txBody>
              <a:bodyPr anchor="ctr"/>
              <a:lstStyle/>
              <a:p>
                <a:endParaRPr lang="en-US"/>
              </a:p>
            </p:txBody>
          </p:sp>
          <p:sp>
            <p:nvSpPr>
              <p:cNvPr id="821" name="Freeform: Shape 820">
                <a:extLst>
                  <a:ext uri="{FF2B5EF4-FFF2-40B4-BE49-F238E27FC236}">
                    <a16:creationId xmlns:a16="http://schemas.microsoft.com/office/drawing/2014/main" id="{D3FA3EBE-CEB3-EADF-42F0-0FF6EE3A224F}"/>
                  </a:ext>
                </a:extLst>
              </p:cNvPr>
              <p:cNvSpPr/>
              <p:nvPr/>
            </p:nvSpPr>
            <p:spPr>
              <a:xfrm>
                <a:off x="11337699"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604" y="3528"/>
                      <a:pt x="13076" y="0"/>
                      <a:pt x="8719" y="0"/>
                    </a:cubicBezTo>
                    <a:close/>
                  </a:path>
                </a:pathLst>
              </a:custGeom>
              <a:solidFill>
                <a:srgbClr val="CCCCCC"/>
              </a:solidFill>
              <a:ln w="4624" cap="flat">
                <a:noFill/>
                <a:prstDash val="solid"/>
                <a:miter/>
              </a:ln>
            </p:spPr>
            <p:txBody>
              <a:bodyPr anchor="ctr"/>
              <a:lstStyle/>
              <a:p>
                <a:endParaRPr lang="en-US"/>
              </a:p>
            </p:txBody>
          </p:sp>
          <p:sp>
            <p:nvSpPr>
              <p:cNvPr id="822" name="Freeform: Shape 821">
                <a:extLst>
                  <a:ext uri="{FF2B5EF4-FFF2-40B4-BE49-F238E27FC236}">
                    <a16:creationId xmlns:a16="http://schemas.microsoft.com/office/drawing/2014/main" id="{9F39000A-0A4A-3881-2995-EE14B3444D4C}"/>
                  </a:ext>
                </a:extLst>
              </p:cNvPr>
              <p:cNvSpPr/>
              <p:nvPr/>
            </p:nvSpPr>
            <p:spPr>
              <a:xfrm>
                <a:off x="10655961"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599" y="3528"/>
                      <a:pt x="13071" y="0"/>
                      <a:pt x="8719" y="0"/>
                    </a:cubicBezTo>
                    <a:close/>
                  </a:path>
                </a:pathLst>
              </a:custGeom>
              <a:solidFill>
                <a:srgbClr val="CCCCCC"/>
              </a:solidFill>
              <a:ln w="4624" cap="flat">
                <a:noFill/>
                <a:prstDash val="solid"/>
                <a:miter/>
              </a:ln>
            </p:spPr>
            <p:txBody>
              <a:bodyPr anchor="ctr"/>
              <a:lstStyle/>
              <a:p>
                <a:endParaRPr lang="en-US"/>
              </a:p>
            </p:txBody>
          </p:sp>
          <p:sp>
            <p:nvSpPr>
              <p:cNvPr id="823" name="Freeform: Shape 822">
                <a:extLst>
                  <a:ext uri="{FF2B5EF4-FFF2-40B4-BE49-F238E27FC236}">
                    <a16:creationId xmlns:a16="http://schemas.microsoft.com/office/drawing/2014/main" id="{E9756943-8D83-7378-3DF1-08B8DD70ED34}"/>
                  </a:ext>
                </a:extLst>
              </p:cNvPr>
              <p:cNvSpPr/>
              <p:nvPr/>
            </p:nvSpPr>
            <p:spPr>
              <a:xfrm>
                <a:off x="10807455"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604" y="3528"/>
                      <a:pt x="13076" y="0"/>
                      <a:pt x="8719" y="0"/>
                    </a:cubicBezTo>
                    <a:close/>
                  </a:path>
                </a:pathLst>
              </a:custGeom>
              <a:solidFill>
                <a:srgbClr val="CCCCCC"/>
              </a:solidFill>
              <a:ln w="4624" cap="flat">
                <a:noFill/>
                <a:prstDash val="solid"/>
                <a:miter/>
              </a:ln>
            </p:spPr>
            <p:txBody>
              <a:bodyPr anchor="ctr"/>
              <a:lstStyle/>
              <a:p>
                <a:endParaRPr lang="en-US"/>
              </a:p>
            </p:txBody>
          </p:sp>
          <p:sp>
            <p:nvSpPr>
              <p:cNvPr id="824" name="Freeform: Shape 823">
                <a:extLst>
                  <a:ext uri="{FF2B5EF4-FFF2-40B4-BE49-F238E27FC236}">
                    <a16:creationId xmlns:a16="http://schemas.microsoft.com/office/drawing/2014/main" id="{E979854E-480C-9890-C2B0-07A801C40459}"/>
                  </a:ext>
                </a:extLst>
              </p:cNvPr>
              <p:cNvSpPr/>
              <p:nvPr/>
            </p:nvSpPr>
            <p:spPr>
              <a:xfrm>
                <a:off x="11110456" y="1222613"/>
                <a:ext cx="16603" cy="15770"/>
              </a:xfrm>
              <a:custGeom>
                <a:avLst/>
                <a:gdLst>
                  <a:gd name="connsiteX0" fmla="*/ 7885 w 16603"/>
                  <a:gd name="connsiteY0" fmla="*/ 15770 h 15770"/>
                  <a:gd name="connsiteX1" fmla="*/ 8719 w 16603"/>
                  <a:gd name="connsiteY1" fmla="*/ 15770 h 15770"/>
                  <a:gd name="connsiteX2" fmla="*/ 16604 w 16603"/>
                  <a:gd name="connsiteY2" fmla="*/ 7885 h 15770"/>
                  <a:gd name="connsiteX3" fmla="*/ 8719 w 16603"/>
                  <a:gd name="connsiteY3" fmla="*/ 0 h 15770"/>
                  <a:gd name="connsiteX4" fmla="*/ 7885 w 16603"/>
                  <a:gd name="connsiteY4" fmla="*/ 0 h 15770"/>
                  <a:gd name="connsiteX5" fmla="*/ 0 w 16603"/>
                  <a:gd name="connsiteY5" fmla="*/ 7885 h 15770"/>
                  <a:gd name="connsiteX6" fmla="*/ 7885 w 16603"/>
                  <a:gd name="connsiteY6" fmla="*/ 1577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7885" y="15770"/>
                    </a:moveTo>
                    <a:lnTo>
                      <a:pt x="8719" y="15770"/>
                    </a:lnTo>
                    <a:cubicBezTo>
                      <a:pt x="13076" y="15770"/>
                      <a:pt x="16604" y="12242"/>
                      <a:pt x="16604" y="7885"/>
                    </a:cubicBezTo>
                    <a:cubicBezTo>
                      <a:pt x="16604" y="3528"/>
                      <a:pt x="13076" y="0"/>
                      <a:pt x="8719" y="0"/>
                    </a:cubicBezTo>
                    <a:lnTo>
                      <a:pt x="7885" y="0"/>
                    </a:lnTo>
                    <a:cubicBezTo>
                      <a:pt x="3533" y="0"/>
                      <a:pt x="0" y="3528"/>
                      <a:pt x="0" y="7885"/>
                    </a:cubicBezTo>
                    <a:cubicBezTo>
                      <a:pt x="0" y="12242"/>
                      <a:pt x="3528" y="15770"/>
                      <a:pt x="7885" y="15770"/>
                    </a:cubicBezTo>
                    <a:close/>
                  </a:path>
                </a:pathLst>
              </a:custGeom>
              <a:solidFill>
                <a:srgbClr val="CCCCCC"/>
              </a:solidFill>
              <a:ln w="4624" cap="flat">
                <a:noFill/>
                <a:prstDash val="solid"/>
                <a:miter/>
              </a:ln>
            </p:spPr>
            <p:txBody>
              <a:bodyPr anchor="ctr"/>
              <a:lstStyle/>
              <a:p>
                <a:endParaRPr lang="en-US"/>
              </a:p>
            </p:txBody>
          </p:sp>
          <p:sp>
            <p:nvSpPr>
              <p:cNvPr id="825" name="Freeform: Shape 824">
                <a:extLst>
                  <a:ext uri="{FF2B5EF4-FFF2-40B4-BE49-F238E27FC236}">
                    <a16:creationId xmlns:a16="http://schemas.microsoft.com/office/drawing/2014/main" id="{FFE731AC-696C-057C-2367-D8AD078B157D}"/>
                  </a:ext>
                </a:extLst>
              </p:cNvPr>
              <p:cNvSpPr/>
              <p:nvPr/>
            </p:nvSpPr>
            <p:spPr>
              <a:xfrm>
                <a:off x="10883209"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5" y="15770"/>
                      <a:pt x="16604" y="12242"/>
                      <a:pt x="16604" y="7885"/>
                    </a:cubicBezTo>
                    <a:cubicBezTo>
                      <a:pt x="16599" y="3528"/>
                      <a:pt x="13071" y="0"/>
                      <a:pt x="8719" y="0"/>
                    </a:cubicBezTo>
                    <a:close/>
                  </a:path>
                </a:pathLst>
              </a:custGeom>
              <a:solidFill>
                <a:srgbClr val="CCCCCC"/>
              </a:solidFill>
              <a:ln w="4624" cap="flat">
                <a:noFill/>
                <a:prstDash val="solid"/>
                <a:miter/>
              </a:ln>
            </p:spPr>
            <p:txBody>
              <a:bodyPr anchor="ctr"/>
              <a:lstStyle/>
              <a:p>
                <a:endParaRPr lang="en-US"/>
              </a:p>
            </p:txBody>
          </p:sp>
          <p:sp>
            <p:nvSpPr>
              <p:cNvPr id="826" name="Freeform: Shape 825">
                <a:extLst>
                  <a:ext uri="{FF2B5EF4-FFF2-40B4-BE49-F238E27FC236}">
                    <a16:creationId xmlns:a16="http://schemas.microsoft.com/office/drawing/2014/main" id="{5558E30C-6D49-FB6E-BA9E-E10554E4C5E9}"/>
                  </a:ext>
                </a:extLst>
              </p:cNvPr>
              <p:cNvSpPr/>
              <p:nvPr/>
            </p:nvSpPr>
            <p:spPr>
              <a:xfrm>
                <a:off x="10845334"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599" y="3528"/>
                      <a:pt x="13071" y="0"/>
                      <a:pt x="8719" y="0"/>
                    </a:cubicBezTo>
                    <a:close/>
                  </a:path>
                </a:pathLst>
              </a:custGeom>
              <a:solidFill>
                <a:srgbClr val="CCCCCC"/>
              </a:solidFill>
              <a:ln w="4624" cap="flat">
                <a:noFill/>
                <a:prstDash val="solid"/>
                <a:miter/>
              </a:ln>
            </p:spPr>
            <p:txBody>
              <a:bodyPr anchor="ctr"/>
              <a:lstStyle/>
              <a:p>
                <a:endParaRPr lang="en-US"/>
              </a:p>
            </p:txBody>
          </p:sp>
          <p:sp>
            <p:nvSpPr>
              <p:cNvPr id="827" name="Freeform: Shape 826">
                <a:extLst>
                  <a:ext uri="{FF2B5EF4-FFF2-40B4-BE49-F238E27FC236}">
                    <a16:creationId xmlns:a16="http://schemas.microsoft.com/office/drawing/2014/main" id="{A5D5BD13-E2CA-FE1F-1BAB-D1C5653CEDB2}"/>
                  </a:ext>
                </a:extLst>
              </p:cNvPr>
              <p:cNvSpPr/>
              <p:nvPr/>
            </p:nvSpPr>
            <p:spPr>
              <a:xfrm>
                <a:off x="10731705"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604" y="3528"/>
                      <a:pt x="13076" y="0"/>
                      <a:pt x="8719" y="0"/>
                    </a:cubicBezTo>
                    <a:close/>
                  </a:path>
                </a:pathLst>
              </a:custGeom>
              <a:solidFill>
                <a:srgbClr val="CCCCCC"/>
              </a:solidFill>
              <a:ln w="4624" cap="flat">
                <a:noFill/>
                <a:prstDash val="solid"/>
                <a:miter/>
              </a:ln>
            </p:spPr>
            <p:txBody>
              <a:bodyPr anchor="ctr"/>
              <a:lstStyle/>
              <a:p>
                <a:endParaRPr lang="en-US"/>
              </a:p>
            </p:txBody>
          </p:sp>
          <p:sp>
            <p:nvSpPr>
              <p:cNvPr id="828" name="Freeform: Shape 827">
                <a:extLst>
                  <a:ext uri="{FF2B5EF4-FFF2-40B4-BE49-F238E27FC236}">
                    <a16:creationId xmlns:a16="http://schemas.microsoft.com/office/drawing/2014/main" id="{9E712925-F144-04AC-ADCF-581E4724495A}"/>
                  </a:ext>
                </a:extLst>
              </p:cNvPr>
              <p:cNvSpPr/>
              <p:nvPr/>
            </p:nvSpPr>
            <p:spPr>
              <a:xfrm>
                <a:off x="11034702"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604" y="3528"/>
                      <a:pt x="13076" y="0"/>
                      <a:pt x="8719" y="0"/>
                    </a:cubicBezTo>
                    <a:close/>
                  </a:path>
                </a:pathLst>
              </a:custGeom>
              <a:solidFill>
                <a:srgbClr val="CCCCCC"/>
              </a:solidFill>
              <a:ln w="4624" cap="flat">
                <a:noFill/>
                <a:prstDash val="solid"/>
                <a:miter/>
              </a:ln>
            </p:spPr>
            <p:txBody>
              <a:bodyPr anchor="ctr"/>
              <a:lstStyle/>
              <a:p>
                <a:endParaRPr lang="en-US"/>
              </a:p>
            </p:txBody>
          </p:sp>
          <p:sp>
            <p:nvSpPr>
              <p:cNvPr id="829" name="Freeform: Shape 828">
                <a:extLst>
                  <a:ext uri="{FF2B5EF4-FFF2-40B4-BE49-F238E27FC236}">
                    <a16:creationId xmlns:a16="http://schemas.microsoft.com/office/drawing/2014/main" id="{984FC6B9-0C60-5336-AE08-A2B1908CBCC3}"/>
                  </a:ext>
                </a:extLst>
              </p:cNvPr>
              <p:cNvSpPr/>
              <p:nvPr/>
            </p:nvSpPr>
            <p:spPr>
              <a:xfrm>
                <a:off x="11375578"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599" y="3528"/>
                      <a:pt x="13071" y="0"/>
                      <a:pt x="8719" y="0"/>
                    </a:cubicBezTo>
                    <a:close/>
                  </a:path>
                </a:pathLst>
              </a:custGeom>
              <a:solidFill>
                <a:srgbClr val="CCCCCC"/>
              </a:solidFill>
              <a:ln w="4624" cap="flat">
                <a:noFill/>
                <a:prstDash val="solid"/>
                <a:miter/>
              </a:ln>
            </p:spPr>
            <p:txBody>
              <a:bodyPr anchor="ctr"/>
              <a:lstStyle/>
              <a:p>
                <a:endParaRPr lang="en-US"/>
              </a:p>
            </p:txBody>
          </p:sp>
          <p:sp>
            <p:nvSpPr>
              <p:cNvPr id="830" name="Freeform: Shape 829">
                <a:extLst>
                  <a:ext uri="{FF2B5EF4-FFF2-40B4-BE49-F238E27FC236}">
                    <a16:creationId xmlns:a16="http://schemas.microsoft.com/office/drawing/2014/main" id="{D32CF8E5-EA84-BDE7-6575-B5CB09FAA971}"/>
                  </a:ext>
                </a:extLst>
              </p:cNvPr>
              <p:cNvSpPr/>
              <p:nvPr/>
            </p:nvSpPr>
            <p:spPr>
              <a:xfrm>
                <a:off x="11224075"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604" y="3528"/>
                      <a:pt x="13076" y="0"/>
                      <a:pt x="8719" y="0"/>
                    </a:cubicBezTo>
                    <a:close/>
                  </a:path>
                </a:pathLst>
              </a:custGeom>
              <a:solidFill>
                <a:srgbClr val="CCCCCC"/>
              </a:solidFill>
              <a:ln w="4624" cap="flat">
                <a:noFill/>
                <a:prstDash val="solid"/>
                <a:miter/>
              </a:ln>
            </p:spPr>
            <p:txBody>
              <a:bodyPr anchor="ctr"/>
              <a:lstStyle/>
              <a:p>
                <a:endParaRPr lang="en-US"/>
              </a:p>
            </p:txBody>
          </p:sp>
          <p:sp>
            <p:nvSpPr>
              <p:cNvPr id="831" name="Freeform: Shape 830">
                <a:extLst>
                  <a:ext uri="{FF2B5EF4-FFF2-40B4-BE49-F238E27FC236}">
                    <a16:creationId xmlns:a16="http://schemas.microsoft.com/office/drawing/2014/main" id="{94FADE0D-1EED-A390-5BF9-A3C67D9D9B08}"/>
                  </a:ext>
                </a:extLst>
              </p:cNvPr>
              <p:cNvSpPr/>
              <p:nvPr/>
            </p:nvSpPr>
            <p:spPr>
              <a:xfrm>
                <a:off x="10693836"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599" y="3528"/>
                      <a:pt x="13071" y="0"/>
                      <a:pt x="8719" y="0"/>
                    </a:cubicBezTo>
                    <a:close/>
                  </a:path>
                </a:pathLst>
              </a:custGeom>
              <a:solidFill>
                <a:srgbClr val="CCCCCC"/>
              </a:solidFill>
              <a:ln w="4624" cap="flat">
                <a:noFill/>
                <a:prstDash val="solid"/>
                <a:miter/>
              </a:ln>
            </p:spPr>
            <p:txBody>
              <a:bodyPr anchor="ctr"/>
              <a:lstStyle/>
              <a:p>
                <a:endParaRPr lang="en-US"/>
              </a:p>
            </p:txBody>
          </p:sp>
          <p:sp>
            <p:nvSpPr>
              <p:cNvPr id="832" name="Freeform: Shape 831">
                <a:extLst>
                  <a:ext uri="{FF2B5EF4-FFF2-40B4-BE49-F238E27FC236}">
                    <a16:creationId xmlns:a16="http://schemas.microsoft.com/office/drawing/2014/main" id="{B0920B5E-C9A3-1BDA-AFEB-DB4D0ED3A26E}"/>
                  </a:ext>
                </a:extLst>
              </p:cNvPr>
              <p:cNvSpPr/>
              <p:nvPr/>
            </p:nvSpPr>
            <p:spPr>
              <a:xfrm>
                <a:off x="10996832"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604" y="3528"/>
                      <a:pt x="13071" y="0"/>
                      <a:pt x="8719" y="0"/>
                    </a:cubicBezTo>
                    <a:close/>
                  </a:path>
                </a:pathLst>
              </a:custGeom>
              <a:solidFill>
                <a:srgbClr val="CCCCCC"/>
              </a:solidFill>
              <a:ln w="4624" cap="flat">
                <a:noFill/>
                <a:prstDash val="solid"/>
                <a:miter/>
              </a:ln>
            </p:spPr>
            <p:txBody>
              <a:bodyPr anchor="ctr"/>
              <a:lstStyle/>
              <a:p>
                <a:endParaRPr lang="en-US"/>
              </a:p>
            </p:txBody>
          </p:sp>
          <p:sp>
            <p:nvSpPr>
              <p:cNvPr id="833" name="Freeform: Shape 832">
                <a:extLst>
                  <a:ext uri="{FF2B5EF4-FFF2-40B4-BE49-F238E27FC236}">
                    <a16:creationId xmlns:a16="http://schemas.microsoft.com/office/drawing/2014/main" id="{B1A2E869-9758-0AB4-4CFA-99172BD89F2F}"/>
                  </a:ext>
                </a:extLst>
              </p:cNvPr>
              <p:cNvSpPr/>
              <p:nvPr/>
            </p:nvSpPr>
            <p:spPr>
              <a:xfrm>
                <a:off x="11072581"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599" y="3528"/>
                      <a:pt x="13071" y="0"/>
                      <a:pt x="8719" y="0"/>
                    </a:cubicBezTo>
                    <a:close/>
                  </a:path>
                </a:pathLst>
              </a:custGeom>
              <a:solidFill>
                <a:srgbClr val="CCCCCC"/>
              </a:solidFill>
              <a:ln w="4624" cap="flat">
                <a:noFill/>
                <a:prstDash val="solid"/>
                <a:miter/>
              </a:ln>
            </p:spPr>
            <p:txBody>
              <a:bodyPr anchor="ctr"/>
              <a:lstStyle/>
              <a:p>
                <a:endParaRPr lang="en-US"/>
              </a:p>
            </p:txBody>
          </p:sp>
          <p:sp>
            <p:nvSpPr>
              <p:cNvPr id="834" name="Freeform: Shape 833">
                <a:extLst>
                  <a:ext uri="{FF2B5EF4-FFF2-40B4-BE49-F238E27FC236}">
                    <a16:creationId xmlns:a16="http://schemas.microsoft.com/office/drawing/2014/main" id="{A0E41180-2CE6-6D50-4E76-6F9DD405B999}"/>
                  </a:ext>
                </a:extLst>
              </p:cNvPr>
              <p:cNvSpPr/>
              <p:nvPr/>
            </p:nvSpPr>
            <p:spPr>
              <a:xfrm>
                <a:off x="11148326"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604" y="3528"/>
                      <a:pt x="13076" y="0"/>
                      <a:pt x="8719" y="0"/>
                    </a:cubicBezTo>
                    <a:close/>
                  </a:path>
                </a:pathLst>
              </a:custGeom>
              <a:solidFill>
                <a:srgbClr val="CCCCCC"/>
              </a:solidFill>
              <a:ln w="4624" cap="flat">
                <a:noFill/>
                <a:prstDash val="solid"/>
                <a:miter/>
              </a:ln>
            </p:spPr>
            <p:txBody>
              <a:bodyPr anchor="ctr"/>
              <a:lstStyle/>
              <a:p>
                <a:endParaRPr lang="en-US"/>
              </a:p>
            </p:txBody>
          </p:sp>
          <p:sp>
            <p:nvSpPr>
              <p:cNvPr id="835" name="Freeform: Shape 834">
                <a:extLst>
                  <a:ext uri="{FF2B5EF4-FFF2-40B4-BE49-F238E27FC236}">
                    <a16:creationId xmlns:a16="http://schemas.microsoft.com/office/drawing/2014/main" id="{12F56E52-B157-00EC-51C6-691C205084E2}"/>
                  </a:ext>
                </a:extLst>
              </p:cNvPr>
              <p:cNvSpPr/>
              <p:nvPr/>
            </p:nvSpPr>
            <p:spPr>
              <a:xfrm>
                <a:off x="10921078"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604" y="3528"/>
                      <a:pt x="13076" y="0"/>
                      <a:pt x="8719" y="0"/>
                    </a:cubicBezTo>
                    <a:close/>
                  </a:path>
                </a:pathLst>
              </a:custGeom>
              <a:solidFill>
                <a:srgbClr val="CCCCCC"/>
              </a:solidFill>
              <a:ln w="4624" cap="flat">
                <a:noFill/>
                <a:prstDash val="solid"/>
                <a:miter/>
              </a:ln>
            </p:spPr>
            <p:txBody>
              <a:bodyPr anchor="ctr"/>
              <a:lstStyle/>
              <a:p>
                <a:endParaRPr lang="en-US"/>
              </a:p>
            </p:txBody>
          </p:sp>
          <p:sp>
            <p:nvSpPr>
              <p:cNvPr id="836" name="Freeform: Shape 835">
                <a:extLst>
                  <a:ext uri="{FF2B5EF4-FFF2-40B4-BE49-F238E27FC236}">
                    <a16:creationId xmlns:a16="http://schemas.microsoft.com/office/drawing/2014/main" id="{E6CF54BD-3A5E-6496-AF91-BAB57A73633C}"/>
                  </a:ext>
                </a:extLst>
              </p:cNvPr>
              <p:cNvSpPr/>
              <p:nvPr/>
            </p:nvSpPr>
            <p:spPr>
              <a:xfrm>
                <a:off x="11261954"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599" y="3528"/>
                      <a:pt x="13071" y="0"/>
                      <a:pt x="8719" y="0"/>
                    </a:cubicBezTo>
                    <a:close/>
                  </a:path>
                </a:pathLst>
              </a:custGeom>
              <a:solidFill>
                <a:srgbClr val="CCCCCC"/>
              </a:solidFill>
              <a:ln w="4624" cap="flat">
                <a:noFill/>
                <a:prstDash val="solid"/>
                <a:miter/>
              </a:ln>
            </p:spPr>
            <p:txBody>
              <a:bodyPr anchor="ctr"/>
              <a:lstStyle/>
              <a:p>
                <a:endParaRPr lang="en-US"/>
              </a:p>
            </p:txBody>
          </p:sp>
          <p:sp>
            <p:nvSpPr>
              <p:cNvPr id="837" name="Freeform: Shape 836">
                <a:extLst>
                  <a:ext uri="{FF2B5EF4-FFF2-40B4-BE49-F238E27FC236}">
                    <a16:creationId xmlns:a16="http://schemas.microsoft.com/office/drawing/2014/main" id="{DC2DB20D-622B-1A7A-8D1C-22318A33313F}"/>
                  </a:ext>
                </a:extLst>
              </p:cNvPr>
              <p:cNvSpPr/>
              <p:nvPr/>
            </p:nvSpPr>
            <p:spPr>
              <a:xfrm>
                <a:off x="10769585"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599" y="3528"/>
                      <a:pt x="13071" y="0"/>
                      <a:pt x="8719" y="0"/>
                    </a:cubicBezTo>
                    <a:close/>
                  </a:path>
                </a:pathLst>
              </a:custGeom>
              <a:solidFill>
                <a:srgbClr val="CCCCCC"/>
              </a:solidFill>
              <a:ln w="4624" cap="flat">
                <a:noFill/>
                <a:prstDash val="solid"/>
                <a:miter/>
              </a:ln>
            </p:spPr>
            <p:txBody>
              <a:bodyPr anchor="ctr"/>
              <a:lstStyle/>
              <a:p>
                <a:endParaRPr lang="en-US"/>
              </a:p>
            </p:txBody>
          </p:sp>
          <p:sp>
            <p:nvSpPr>
              <p:cNvPr id="838" name="Freeform: Shape 837">
                <a:extLst>
                  <a:ext uri="{FF2B5EF4-FFF2-40B4-BE49-F238E27FC236}">
                    <a16:creationId xmlns:a16="http://schemas.microsoft.com/office/drawing/2014/main" id="{EE112D1B-4E06-53DD-571E-08369E61FE20}"/>
                  </a:ext>
                </a:extLst>
              </p:cNvPr>
              <p:cNvSpPr/>
              <p:nvPr/>
            </p:nvSpPr>
            <p:spPr>
              <a:xfrm>
                <a:off x="11186205"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604" y="3528"/>
                      <a:pt x="13071" y="0"/>
                      <a:pt x="8719" y="0"/>
                    </a:cubicBezTo>
                    <a:close/>
                  </a:path>
                </a:pathLst>
              </a:custGeom>
              <a:solidFill>
                <a:srgbClr val="CCCCCC"/>
              </a:solidFill>
              <a:ln w="4624" cap="flat">
                <a:noFill/>
                <a:prstDash val="solid"/>
                <a:miter/>
              </a:ln>
            </p:spPr>
            <p:txBody>
              <a:bodyPr anchor="ctr"/>
              <a:lstStyle/>
              <a:p>
                <a:endParaRPr lang="en-US"/>
              </a:p>
            </p:txBody>
          </p:sp>
          <p:sp>
            <p:nvSpPr>
              <p:cNvPr id="839" name="Freeform: Shape 838">
                <a:extLst>
                  <a:ext uri="{FF2B5EF4-FFF2-40B4-BE49-F238E27FC236}">
                    <a16:creationId xmlns:a16="http://schemas.microsoft.com/office/drawing/2014/main" id="{A0751C70-8EE2-2658-D884-A5F9CA00EAF7}"/>
                  </a:ext>
                </a:extLst>
              </p:cNvPr>
              <p:cNvSpPr/>
              <p:nvPr/>
            </p:nvSpPr>
            <p:spPr>
              <a:xfrm>
                <a:off x="11299829"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5" y="15770"/>
                      <a:pt x="16604" y="12242"/>
                      <a:pt x="16604" y="7885"/>
                    </a:cubicBezTo>
                    <a:cubicBezTo>
                      <a:pt x="16604" y="3528"/>
                      <a:pt x="13071" y="0"/>
                      <a:pt x="8719" y="0"/>
                    </a:cubicBezTo>
                    <a:close/>
                  </a:path>
                </a:pathLst>
              </a:custGeom>
              <a:solidFill>
                <a:srgbClr val="CCCCCC"/>
              </a:solidFill>
              <a:ln w="4624" cap="flat">
                <a:noFill/>
                <a:prstDash val="solid"/>
                <a:miter/>
              </a:ln>
            </p:spPr>
            <p:txBody>
              <a:bodyPr anchor="ctr"/>
              <a:lstStyle/>
              <a:p>
                <a:endParaRPr lang="en-US"/>
              </a:p>
            </p:txBody>
          </p:sp>
          <p:sp>
            <p:nvSpPr>
              <p:cNvPr id="840" name="Freeform: Shape 839">
                <a:extLst>
                  <a:ext uri="{FF2B5EF4-FFF2-40B4-BE49-F238E27FC236}">
                    <a16:creationId xmlns:a16="http://schemas.microsoft.com/office/drawing/2014/main" id="{BFD3E899-740F-D1F0-8947-93F62C04848F}"/>
                  </a:ext>
                </a:extLst>
              </p:cNvPr>
              <p:cNvSpPr/>
              <p:nvPr/>
            </p:nvSpPr>
            <p:spPr>
              <a:xfrm>
                <a:off x="10958958"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5" y="15770"/>
                      <a:pt x="16604" y="12242"/>
                      <a:pt x="16604" y="7885"/>
                    </a:cubicBezTo>
                    <a:cubicBezTo>
                      <a:pt x="16599" y="3528"/>
                      <a:pt x="13071" y="0"/>
                      <a:pt x="8719" y="0"/>
                    </a:cubicBezTo>
                    <a:close/>
                  </a:path>
                </a:pathLst>
              </a:custGeom>
              <a:solidFill>
                <a:srgbClr val="CCCCCC"/>
              </a:solidFill>
              <a:ln w="4624" cap="flat">
                <a:noFill/>
                <a:prstDash val="solid"/>
                <a:miter/>
              </a:ln>
            </p:spPr>
            <p:txBody>
              <a:bodyPr anchor="ctr"/>
              <a:lstStyle/>
              <a:p>
                <a:endParaRPr lang="en-US"/>
              </a:p>
            </p:txBody>
          </p:sp>
          <p:sp>
            <p:nvSpPr>
              <p:cNvPr id="841" name="Freeform: Shape 840">
                <a:extLst>
                  <a:ext uri="{FF2B5EF4-FFF2-40B4-BE49-F238E27FC236}">
                    <a16:creationId xmlns:a16="http://schemas.microsoft.com/office/drawing/2014/main" id="{91B6FDBC-2CEF-87F1-F1C8-233DCBBFB5D9}"/>
                  </a:ext>
                </a:extLst>
              </p:cNvPr>
              <p:cNvSpPr/>
              <p:nvPr/>
            </p:nvSpPr>
            <p:spPr>
              <a:xfrm>
                <a:off x="10769775"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79" y="0"/>
                      <a:pt x="8529" y="0"/>
                    </a:cubicBezTo>
                    <a:close/>
                  </a:path>
                </a:pathLst>
              </a:custGeom>
              <a:solidFill>
                <a:srgbClr val="CCCCCC"/>
              </a:solidFill>
              <a:ln w="4624" cap="flat">
                <a:noFill/>
                <a:prstDash val="solid"/>
                <a:miter/>
              </a:ln>
            </p:spPr>
            <p:txBody>
              <a:bodyPr anchor="ctr"/>
              <a:lstStyle/>
              <a:p>
                <a:endParaRPr lang="en-US"/>
              </a:p>
            </p:txBody>
          </p:sp>
          <p:sp>
            <p:nvSpPr>
              <p:cNvPr id="842" name="Freeform: Shape 841">
                <a:extLst>
                  <a:ext uri="{FF2B5EF4-FFF2-40B4-BE49-F238E27FC236}">
                    <a16:creationId xmlns:a16="http://schemas.microsoft.com/office/drawing/2014/main" id="{40A84DF8-1888-6F70-3EB1-0DEA3AFE2F96}"/>
                  </a:ext>
                </a:extLst>
              </p:cNvPr>
              <p:cNvSpPr/>
              <p:nvPr/>
            </p:nvSpPr>
            <p:spPr>
              <a:xfrm>
                <a:off x="10845524"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79" y="0"/>
                      <a:pt x="8529" y="0"/>
                    </a:cubicBezTo>
                    <a:close/>
                  </a:path>
                </a:pathLst>
              </a:custGeom>
              <a:solidFill>
                <a:srgbClr val="CCCCCC"/>
              </a:solidFill>
              <a:ln w="4624" cap="flat">
                <a:noFill/>
                <a:prstDash val="solid"/>
                <a:miter/>
              </a:ln>
            </p:spPr>
            <p:txBody>
              <a:bodyPr anchor="ctr"/>
              <a:lstStyle/>
              <a:p>
                <a:endParaRPr lang="en-US"/>
              </a:p>
            </p:txBody>
          </p:sp>
          <p:sp>
            <p:nvSpPr>
              <p:cNvPr id="843" name="Freeform: Shape 842">
                <a:extLst>
                  <a:ext uri="{FF2B5EF4-FFF2-40B4-BE49-F238E27FC236}">
                    <a16:creationId xmlns:a16="http://schemas.microsoft.com/office/drawing/2014/main" id="{360D96D9-CCD9-46FF-AEA9-A5725B877FAE}"/>
                  </a:ext>
                </a:extLst>
              </p:cNvPr>
              <p:cNvSpPr/>
              <p:nvPr/>
            </p:nvSpPr>
            <p:spPr>
              <a:xfrm>
                <a:off x="10883398"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79" y="0"/>
                      <a:pt x="8529" y="0"/>
                    </a:cubicBezTo>
                    <a:close/>
                  </a:path>
                </a:pathLst>
              </a:custGeom>
              <a:solidFill>
                <a:srgbClr val="CCCCCC"/>
              </a:solidFill>
              <a:ln w="4624" cap="flat">
                <a:noFill/>
                <a:prstDash val="solid"/>
                <a:miter/>
              </a:ln>
            </p:spPr>
            <p:txBody>
              <a:bodyPr anchor="ctr"/>
              <a:lstStyle/>
              <a:p>
                <a:endParaRPr lang="en-US"/>
              </a:p>
            </p:txBody>
          </p:sp>
          <p:sp>
            <p:nvSpPr>
              <p:cNvPr id="844" name="Freeform: Shape 843">
                <a:extLst>
                  <a:ext uri="{FF2B5EF4-FFF2-40B4-BE49-F238E27FC236}">
                    <a16:creationId xmlns:a16="http://schemas.microsoft.com/office/drawing/2014/main" id="{B1EA4632-491E-DA0D-4134-862282D90632}"/>
                  </a:ext>
                </a:extLst>
              </p:cNvPr>
              <p:cNvSpPr/>
              <p:nvPr/>
            </p:nvSpPr>
            <p:spPr>
              <a:xfrm>
                <a:off x="10807644"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84" y="0"/>
                      <a:pt x="8529" y="0"/>
                    </a:cubicBezTo>
                    <a:close/>
                  </a:path>
                </a:pathLst>
              </a:custGeom>
              <a:solidFill>
                <a:srgbClr val="CCCCCC"/>
              </a:solidFill>
              <a:ln w="4624" cap="flat">
                <a:noFill/>
                <a:prstDash val="solid"/>
                <a:miter/>
              </a:ln>
            </p:spPr>
            <p:txBody>
              <a:bodyPr anchor="ctr"/>
              <a:lstStyle/>
              <a:p>
                <a:endParaRPr lang="en-US"/>
              </a:p>
            </p:txBody>
          </p:sp>
          <p:sp>
            <p:nvSpPr>
              <p:cNvPr id="845" name="Freeform: Shape 844">
                <a:extLst>
                  <a:ext uri="{FF2B5EF4-FFF2-40B4-BE49-F238E27FC236}">
                    <a16:creationId xmlns:a16="http://schemas.microsoft.com/office/drawing/2014/main" id="{AAC69323-BCD5-478E-39CC-65746B6627BE}"/>
                  </a:ext>
                </a:extLst>
              </p:cNvPr>
              <p:cNvSpPr/>
              <p:nvPr/>
            </p:nvSpPr>
            <p:spPr>
              <a:xfrm>
                <a:off x="10921268"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84" y="0"/>
                      <a:pt x="8529" y="0"/>
                    </a:cubicBezTo>
                    <a:close/>
                  </a:path>
                </a:pathLst>
              </a:custGeom>
              <a:solidFill>
                <a:srgbClr val="CCCCCC"/>
              </a:solidFill>
              <a:ln w="4624" cap="flat">
                <a:noFill/>
                <a:prstDash val="solid"/>
                <a:miter/>
              </a:ln>
            </p:spPr>
            <p:txBody>
              <a:bodyPr anchor="ctr"/>
              <a:lstStyle/>
              <a:p>
                <a:endParaRPr lang="en-US"/>
              </a:p>
            </p:txBody>
          </p:sp>
          <p:sp>
            <p:nvSpPr>
              <p:cNvPr id="846" name="Freeform: Shape 845">
                <a:extLst>
                  <a:ext uri="{FF2B5EF4-FFF2-40B4-BE49-F238E27FC236}">
                    <a16:creationId xmlns:a16="http://schemas.microsoft.com/office/drawing/2014/main" id="{EC5E9838-97CB-5197-4214-C67BD332B27D}"/>
                  </a:ext>
                </a:extLst>
              </p:cNvPr>
              <p:cNvSpPr/>
              <p:nvPr/>
            </p:nvSpPr>
            <p:spPr>
              <a:xfrm>
                <a:off x="10959147"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79" y="0"/>
                      <a:pt x="8529" y="0"/>
                    </a:cubicBezTo>
                    <a:close/>
                  </a:path>
                </a:pathLst>
              </a:custGeom>
              <a:solidFill>
                <a:srgbClr val="CCCCCC"/>
              </a:solidFill>
              <a:ln w="4624" cap="flat">
                <a:noFill/>
                <a:prstDash val="solid"/>
                <a:miter/>
              </a:ln>
            </p:spPr>
            <p:txBody>
              <a:bodyPr anchor="ctr"/>
              <a:lstStyle/>
              <a:p>
                <a:endParaRPr lang="en-US"/>
              </a:p>
            </p:txBody>
          </p:sp>
          <p:sp>
            <p:nvSpPr>
              <p:cNvPr id="847" name="Freeform: Shape 846">
                <a:extLst>
                  <a:ext uri="{FF2B5EF4-FFF2-40B4-BE49-F238E27FC236}">
                    <a16:creationId xmlns:a16="http://schemas.microsoft.com/office/drawing/2014/main" id="{EC8BB274-2A64-A4F4-B263-05612ABD8782}"/>
                  </a:ext>
                </a:extLst>
              </p:cNvPr>
              <p:cNvSpPr/>
              <p:nvPr/>
            </p:nvSpPr>
            <p:spPr>
              <a:xfrm>
                <a:off x="11262144"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79" y="0"/>
                      <a:pt x="8529" y="0"/>
                    </a:cubicBezTo>
                    <a:close/>
                  </a:path>
                </a:pathLst>
              </a:custGeom>
              <a:solidFill>
                <a:srgbClr val="CCCCCC"/>
              </a:solidFill>
              <a:ln w="4624" cap="flat">
                <a:noFill/>
                <a:prstDash val="solid"/>
                <a:miter/>
              </a:ln>
            </p:spPr>
            <p:txBody>
              <a:bodyPr anchor="ctr"/>
              <a:lstStyle/>
              <a:p>
                <a:endParaRPr lang="en-US"/>
              </a:p>
            </p:txBody>
          </p:sp>
          <p:sp>
            <p:nvSpPr>
              <p:cNvPr id="848" name="Freeform: Shape 847">
                <a:extLst>
                  <a:ext uri="{FF2B5EF4-FFF2-40B4-BE49-F238E27FC236}">
                    <a16:creationId xmlns:a16="http://schemas.microsoft.com/office/drawing/2014/main" id="{FA9FA477-F4F7-F729-6013-4306287AD14C}"/>
                  </a:ext>
                </a:extLst>
              </p:cNvPr>
              <p:cNvSpPr/>
              <p:nvPr/>
            </p:nvSpPr>
            <p:spPr>
              <a:xfrm>
                <a:off x="11375761" y="1252139"/>
                <a:ext cx="11987" cy="10555"/>
              </a:xfrm>
              <a:custGeom>
                <a:avLst/>
                <a:gdLst>
                  <a:gd name="connsiteX0" fmla="*/ 7734 w 11987"/>
                  <a:gd name="connsiteY0" fmla="*/ 0 h 10555"/>
                  <a:gd name="connsiteX1" fmla="*/ 136 w 11987"/>
                  <a:gd name="connsiteY1" fmla="*/ 6103 h 10555"/>
                  <a:gd name="connsiteX2" fmla="*/ 645 w 11987"/>
                  <a:gd name="connsiteY2" fmla="*/ 10520 h 10555"/>
                  <a:gd name="connsiteX3" fmla="*/ 738 w 11987"/>
                  <a:gd name="connsiteY3" fmla="*/ 10543 h 10555"/>
                  <a:gd name="connsiteX4" fmla="*/ 11966 w 11987"/>
                  <a:gd name="connsiteY4" fmla="*/ 1074 h 10555"/>
                  <a:gd name="connsiteX5" fmla="*/ 11957 w 11987"/>
                  <a:gd name="connsiteY5" fmla="*/ 977 h 10555"/>
                  <a:gd name="connsiteX6" fmla="*/ 8322 w 11987"/>
                  <a:gd name="connsiteY6" fmla="*/ 0 h 10555"/>
                  <a:gd name="connsiteX7" fmla="*/ 7734 w 11987"/>
                  <a:gd name="connsiteY7" fmla="*/ 0 h 1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87" h="10555">
                    <a:moveTo>
                      <a:pt x="7734" y="0"/>
                    </a:moveTo>
                    <a:cubicBezTo>
                      <a:pt x="4086" y="0"/>
                      <a:pt x="826" y="2519"/>
                      <a:pt x="136" y="6103"/>
                    </a:cubicBezTo>
                    <a:cubicBezTo>
                      <a:pt x="-174" y="7700"/>
                      <a:pt x="67" y="9205"/>
                      <a:pt x="645" y="10520"/>
                    </a:cubicBezTo>
                    <a:cubicBezTo>
                      <a:pt x="659" y="10557"/>
                      <a:pt x="710" y="10566"/>
                      <a:pt x="738" y="10543"/>
                    </a:cubicBezTo>
                    <a:cubicBezTo>
                      <a:pt x="4521" y="7436"/>
                      <a:pt x="8267" y="4283"/>
                      <a:pt x="11966" y="1074"/>
                    </a:cubicBezTo>
                    <a:cubicBezTo>
                      <a:pt x="11999" y="1046"/>
                      <a:pt x="11994" y="995"/>
                      <a:pt x="11957" y="977"/>
                    </a:cubicBezTo>
                    <a:cubicBezTo>
                      <a:pt x="10878" y="370"/>
                      <a:pt x="9646" y="0"/>
                      <a:pt x="8322" y="0"/>
                    </a:cubicBezTo>
                    <a:lnTo>
                      <a:pt x="7734" y="0"/>
                    </a:lnTo>
                    <a:close/>
                  </a:path>
                </a:pathLst>
              </a:custGeom>
              <a:solidFill>
                <a:srgbClr val="CCCCCC"/>
              </a:solidFill>
              <a:ln w="4624" cap="flat">
                <a:noFill/>
                <a:prstDash val="solid"/>
                <a:miter/>
              </a:ln>
            </p:spPr>
            <p:txBody>
              <a:bodyPr anchor="ctr"/>
              <a:lstStyle/>
              <a:p>
                <a:endParaRPr lang="en-US"/>
              </a:p>
            </p:txBody>
          </p:sp>
          <p:sp>
            <p:nvSpPr>
              <p:cNvPr id="849" name="Freeform: Shape 848">
                <a:extLst>
                  <a:ext uri="{FF2B5EF4-FFF2-40B4-BE49-F238E27FC236}">
                    <a16:creationId xmlns:a16="http://schemas.microsoft.com/office/drawing/2014/main" id="{C9D1176F-A944-01F2-BD7C-A7E15F400F80}"/>
                  </a:ext>
                </a:extLst>
              </p:cNvPr>
              <p:cNvSpPr/>
              <p:nvPr/>
            </p:nvSpPr>
            <p:spPr>
              <a:xfrm>
                <a:off x="11148516"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84" y="0"/>
                      <a:pt x="8529" y="0"/>
                    </a:cubicBezTo>
                    <a:close/>
                  </a:path>
                </a:pathLst>
              </a:custGeom>
              <a:solidFill>
                <a:srgbClr val="CCCCCC"/>
              </a:solidFill>
              <a:ln w="4624" cap="flat">
                <a:noFill/>
                <a:prstDash val="solid"/>
                <a:miter/>
              </a:ln>
            </p:spPr>
            <p:txBody>
              <a:bodyPr anchor="ctr"/>
              <a:lstStyle/>
              <a:p>
                <a:endParaRPr lang="en-US"/>
              </a:p>
            </p:txBody>
          </p:sp>
          <p:sp>
            <p:nvSpPr>
              <p:cNvPr id="850" name="Freeform: Shape 849">
                <a:extLst>
                  <a:ext uri="{FF2B5EF4-FFF2-40B4-BE49-F238E27FC236}">
                    <a16:creationId xmlns:a16="http://schemas.microsoft.com/office/drawing/2014/main" id="{17A1F73E-3DEB-160B-F7C3-644E5786F67E}"/>
                  </a:ext>
                </a:extLst>
              </p:cNvPr>
              <p:cNvSpPr/>
              <p:nvPr/>
            </p:nvSpPr>
            <p:spPr>
              <a:xfrm>
                <a:off x="11072771"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79" y="0"/>
                      <a:pt x="8529" y="0"/>
                    </a:cubicBezTo>
                    <a:close/>
                  </a:path>
                </a:pathLst>
              </a:custGeom>
              <a:solidFill>
                <a:srgbClr val="CCCCCC"/>
              </a:solidFill>
              <a:ln w="4624" cap="flat">
                <a:noFill/>
                <a:prstDash val="solid"/>
                <a:miter/>
              </a:ln>
            </p:spPr>
            <p:txBody>
              <a:bodyPr anchor="ctr"/>
              <a:lstStyle/>
              <a:p>
                <a:endParaRPr lang="en-US"/>
              </a:p>
            </p:txBody>
          </p:sp>
          <p:sp>
            <p:nvSpPr>
              <p:cNvPr id="851" name="Freeform: Shape 850">
                <a:extLst>
                  <a:ext uri="{FF2B5EF4-FFF2-40B4-BE49-F238E27FC236}">
                    <a16:creationId xmlns:a16="http://schemas.microsoft.com/office/drawing/2014/main" id="{51F306A1-B702-F1AE-5F28-650B6C6C4CC2}"/>
                  </a:ext>
                </a:extLst>
              </p:cNvPr>
              <p:cNvSpPr/>
              <p:nvPr/>
            </p:nvSpPr>
            <p:spPr>
              <a:xfrm>
                <a:off x="10660389" y="1252139"/>
                <a:ext cx="11988" cy="10555"/>
              </a:xfrm>
              <a:custGeom>
                <a:avLst/>
                <a:gdLst>
                  <a:gd name="connsiteX0" fmla="*/ 4268 w 11988"/>
                  <a:gd name="connsiteY0" fmla="*/ 0 h 10555"/>
                  <a:gd name="connsiteX1" fmla="*/ 3666 w 11988"/>
                  <a:gd name="connsiteY1" fmla="*/ 0 h 10555"/>
                  <a:gd name="connsiteX2" fmla="*/ 31 w 11988"/>
                  <a:gd name="connsiteY2" fmla="*/ 977 h 10555"/>
                  <a:gd name="connsiteX3" fmla="*/ 22 w 11988"/>
                  <a:gd name="connsiteY3" fmla="*/ 1074 h 10555"/>
                  <a:gd name="connsiteX4" fmla="*/ 11250 w 11988"/>
                  <a:gd name="connsiteY4" fmla="*/ 10543 h 10555"/>
                  <a:gd name="connsiteX5" fmla="*/ 11342 w 11988"/>
                  <a:gd name="connsiteY5" fmla="*/ 10520 h 10555"/>
                  <a:gd name="connsiteX6" fmla="*/ 11852 w 11988"/>
                  <a:gd name="connsiteY6" fmla="*/ 6093 h 10555"/>
                  <a:gd name="connsiteX7" fmla="*/ 4268 w 11988"/>
                  <a:gd name="connsiteY7" fmla="*/ 0 h 1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88" h="10555">
                    <a:moveTo>
                      <a:pt x="4268" y="0"/>
                    </a:moveTo>
                    <a:lnTo>
                      <a:pt x="3666" y="0"/>
                    </a:lnTo>
                    <a:cubicBezTo>
                      <a:pt x="2341" y="0"/>
                      <a:pt x="1110" y="370"/>
                      <a:pt x="31" y="977"/>
                    </a:cubicBezTo>
                    <a:cubicBezTo>
                      <a:pt x="-6" y="995"/>
                      <a:pt x="-11" y="1046"/>
                      <a:pt x="22" y="1074"/>
                    </a:cubicBezTo>
                    <a:cubicBezTo>
                      <a:pt x="3721" y="4283"/>
                      <a:pt x="7462" y="7436"/>
                      <a:pt x="11250" y="10543"/>
                    </a:cubicBezTo>
                    <a:cubicBezTo>
                      <a:pt x="11282" y="10566"/>
                      <a:pt x="11328" y="10557"/>
                      <a:pt x="11342" y="10520"/>
                    </a:cubicBezTo>
                    <a:cubicBezTo>
                      <a:pt x="11926" y="9200"/>
                      <a:pt x="12162" y="7695"/>
                      <a:pt x="11852" y="6093"/>
                    </a:cubicBezTo>
                    <a:cubicBezTo>
                      <a:pt x="11157" y="2519"/>
                      <a:pt x="7911" y="0"/>
                      <a:pt x="4268" y="0"/>
                    </a:cubicBezTo>
                    <a:close/>
                  </a:path>
                </a:pathLst>
              </a:custGeom>
              <a:solidFill>
                <a:srgbClr val="CCCCCC"/>
              </a:solidFill>
              <a:ln w="4624" cap="flat">
                <a:noFill/>
                <a:prstDash val="solid"/>
                <a:miter/>
              </a:ln>
            </p:spPr>
            <p:txBody>
              <a:bodyPr anchor="ctr"/>
              <a:lstStyle/>
              <a:p>
                <a:endParaRPr lang="en-US"/>
              </a:p>
            </p:txBody>
          </p:sp>
          <p:sp>
            <p:nvSpPr>
              <p:cNvPr id="852" name="Freeform: Shape 851">
                <a:extLst>
                  <a:ext uri="{FF2B5EF4-FFF2-40B4-BE49-F238E27FC236}">
                    <a16:creationId xmlns:a16="http://schemas.microsoft.com/office/drawing/2014/main" id="{0359D5EB-5192-0C0F-5247-3C63EC1B0042}"/>
                  </a:ext>
                </a:extLst>
              </p:cNvPr>
              <p:cNvSpPr/>
              <p:nvPr/>
            </p:nvSpPr>
            <p:spPr>
              <a:xfrm>
                <a:off x="11186395"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79" y="0"/>
                      <a:pt x="8529" y="0"/>
                    </a:cubicBezTo>
                    <a:close/>
                  </a:path>
                </a:pathLst>
              </a:custGeom>
              <a:solidFill>
                <a:srgbClr val="CCCCCC"/>
              </a:solidFill>
              <a:ln w="4624" cap="flat">
                <a:noFill/>
                <a:prstDash val="solid"/>
                <a:miter/>
              </a:ln>
            </p:spPr>
            <p:txBody>
              <a:bodyPr anchor="ctr"/>
              <a:lstStyle/>
              <a:p>
                <a:endParaRPr lang="en-US"/>
              </a:p>
            </p:txBody>
          </p:sp>
          <p:sp>
            <p:nvSpPr>
              <p:cNvPr id="853" name="Freeform: Shape 852">
                <a:extLst>
                  <a:ext uri="{FF2B5EF4-FFF2-40B4-BE49-F238E27FC236}">
                    <a16:creationId xmlns:a16="http://schemas.microsoft.com/office/drawing/2014/main" id="{75AE1CDB-A9F2-F510-A38E-B97CC3EEBCE6}"/>
                  </a:ext>
                </a:extLst>
              </p:cNvPr>
              <p:cNvSpPr/>
              <p:nvPr/>
            </p:nvSpPr>
            <p:spPr>
              <a:xfrm>
                <a:off x="11224265"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84" y="0"/>
                      <a:pt x="8529" y="0"/>
                    </a:cubicBezTo>
                    <a:close/>
                  </a:path>
                </a:pathLst>
              </a:custGeom>
              <a:solidFill>
                <a:srgbClr val="CCCCCC"/>
              </a:solidFill>
              <a:ln w="4624" cap="flat">
                <a:noFill/>
                <a:prstDash val="solid"/>
                <a:miter/>
              </a:ln>
            </p:spPr>
            <p:txBody>
              <a:bodyPr anchor="ctr"/>
              <a:lstStyle/>
              <a:p>
                <a:endParaRPr lang="en-US"/>
              </a:p>
            </p:txBody>
          </p:sp>
          <p:sp>
            <p:nvSpPr>
              <p:cNvPr id="854" name="Freeform: Shape 853">
                <a:extLst>
                  <a:ext uri="{FF2B5EF4-FFF2-40B4-BE49-F238E27FC236}">
                    <a16:creationId xmlns:a16="http://schemas.microsoft.com/office/drawing/2014/main" id="{9E12FD13-8AB2-5431-C693-1F71D8FDF54C}"/>
                  </a:ext>
                </a:extLst>
              </p:cNvPr>
              <p:cNvSpPr/>
              <p:nvPr/>
            </p:nvSpPr>
            <p:spPr>
              <a:xfrm>
                <a:off x="11110646" y="1252144"/>
                <a:ext cx="16224" cy="15390"/>
              </a:xfrm>
              <a:custGeom>
                <a:avLst/>
                <a:gdLst>
                  <a:gd name="connsiteX0" fmla="*/ 7695 w 16224"/>
                  <a:gd name="connsiteY0" fmla="*/ 15390 h 15390"/>
                  <a:gd name="connsiteX1" fmla="*/ 8529 w 16224"/>
                  <a:gd name="connsiteY1" fmla="*/ 15390 h 15390"/>
                  <a:gd name="connsiteX2" fmla="*/ 16224 w 16224"/>
                  <a:gd name="connsiteY2" fmla="*/ 7695 h 15390"/>
                  <a:gd name="connsiteX3" fmla="*/ 8529 w 16224"/>
                  <a:gd name="connsiteY3" fmla="*/ 0 h 15390"/>
                  <a:gd name="connsiteX4" fmla="*/ 7695 w 16224"/>
                  <a:gd name="connsiteY4" fmla="*/ 0 h 15390"/>
                  <a:gd name="connsiteX5" fmla="*/ 0 w 16224"/>
                  <a:gd name="connsiteY5" fmla="*/ 7695 h 15390"/>
                  <a:gd name="connsiteX6" fmla="*/ 7695 w 16224"/>
                  <a:gd name="connsiteY6" fmla="*/ 1539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7695" y="15390"/>
                    </a:moveTo>
                    <a:lnTo>
                      <a:pt x="8529" y="15390"/>
                    </a:lnTo>
                    <a:cubicBezTo>
                      <a:pt x="12779" y="15390"/>
                      <a:pt x="16224" y="11946"/>
                      <a:pt x="16224" y="7695"/>
                    </a:cubicBezTo>
                    <a:cubicBezTo>
                      <a:pt x="16224" y="3445"/>
                      <a:pt x="12779" y="0"/>
                      <a:pt x="8529" y="0"/>
                    </a:cubicBezTo>
                    <a:lnTo>
                      <a:pt x="7695" y="0"/>
                    </a:lnTo>
                    <a:cubicBezTo>
                      <a:pt x="3445" y="0"/>
                      <a:pt x="0" y="3445"/>
                      <a:pt x="0" y="7695"/>
                    </a:cubicBezTo>
                    <a:cubicBezTo>
                      <a:pt x="0" y="11946"/>
                      <a:pt x="3440" y="15390"/>
                      <a:pt x="7695" y="15390"/>
                    </a:cubicBezTo>
                    <a:close/>
                  </a:path>
                </a:pathLst>
              </a:custGeom>
              <a:solidFill>
                <a:srgbClr val="CCCCCC"/>
              </a:solidFill>
              <a:ln w="4624" cap="flat">
                <a:noFill/>
                <a:prstDash val="solid"/>
                <a:miter/>
              </a:ln>
            </p:spPr>
            <p:txBody>
              <a:bodyPr anchor="ctr"/>
              <a:lstStyle/>
              <a:p>
                <a:endParaRPr lang="en-US"/>
              </a:p>
            </p:txBody>
          </p:sp>
          <p:sp>
            <p:nvSpPr>
              <p:cNvPr id="855" name="Freeform: Shape 854">
                <a:extLst>
                  <a:ext uri="{FF2B5EF4-FFF2-40B4-BE49-F238E27FC236}">
                    <a16:creationId xmlns:a16="http://schemas.microsoft.com/office/drawing/2014/main" id="{D07E0D9C-02EA-B690-6633-FD46A8BB657A}"/>
                  </a:ext>
                </a:extLst>
              </p:cNvPr>
              <p:cNvSpPr/>
              <p:nvPr/>
            </p:nvSpPr>
            <p:spPr>
              <a:xfrm>
                <a:off x="11300019"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79" y="0"/>
                      <a:pt x="8529" y="0"/>
                    </a:cubicBezTo>
                    <a:close/>
                  </a:path>
                </a:pathLst>
              </a:custGeom>
              <a:solidFill>
                <a:srgbClr val="CCCCCC"/>
              </a:solidFill>
              <a:ln w="4624" cap="flat">
                <a:noFill/>
                <a:prstDash val="solid"/>
                <a:miter/>
              </a:ln>
            </p:spPr>
            <p:txBody>
              <a:bodyPr anchor="ctr"/>
              <a:lstStyle/>
              <a:p>
                <a:endParaRPr lang="en-US"/>
              </a:p>
            </p:txBody>
          </p:sp>
          <p:sp>
            <p:nvSpPr>
              <p:cNvPr id="856" name="Freeform: Shape 855">
                <a:extLst>
                  <a:ext uri="{FF2B5EF4-FFF2-40B4-BE49-F238E27FC236}">
                    <a16:creationId xmlns:a16="http://schemas.microsoft.com/office/drawing/2014/main" id="{A22DA0AE-B408-D647-6379-DA850BC3321A}"/>
                  </a:ext>
                </a:extLst>
              </p:cNvPr>
              <p:cNvSpPr/>
              <p:nvPr/>
            </p:nvSpPr>
            <p:spPr>
              <a:xfrm>
                <a:off x="11034892"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84" y="0"/>
                      <a:pt x="8529" y="0"/>
                    </a:cubicBezTo>
                    <a:close/>
                  </a:path>
                </a:pathLst>
              </a:custGeom>
              <a:solidFill>
                <a:srgbClr val="CCCCCC"/>
              </a:solidFill>
              <a:ln w="4624" cap="flat">
                <a:noFill/>
                <a:prstDash val="solid"/>
                <a:miter/>
              </a:ln>
            </p:spPr>
            <p:txBody>
              <a:bodyPr anchor="ctr"/>
              <a:lstStyle/>
              <a:p>
                <a:endParaRPr lang="en-US"/>
              </a:p>
            </p:txBody>
          </p:sp>
          <p:sp>
            <p:nvSpPr>
              <p:cNvPr id="857" name="Freeform: Shape 856">
                <a:extLst>
                  <a:ext uri="{FF2B5EF4-FFF2-40B4-BE49-F238E27FC236}">
                    <a16:creationId xmlns:a16="http://schemas.microsoft.com/office/drawing/2014/main" id="{6F168C3B-0B7E-DD82-A097-175FE12BCD1E}"/>
                  </a:ext>
                </a:extLst>
              </p:cNvPr>
              <p:cNvSpPr/>
              <p:nvPr/>
            </p:nvSpPr>
            <p:spPr>
              <a:xfrm>
                <a:off x="10694025"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79" y="0"/>
                      <a:pt x="8529" y="0"/>
                    </a:cubicBezTo>
                    <a:close/>
                  </a:path>
                </a:pathLst>
              </a:custGeom>
              <a:solidFill>
                <a:srgbClr val="CCCCCC"/>
              </a:solidFill>
              <a:ln w="4624" cap="flat">
                <a:noFill/>
                <a:prstDash val="solid"/>
                <a:miter/>
              </a:ln>
            </p:spPr>
            <p:txBody>
              <a:bodyPr anchor="ctr"/>
              <a:lstStyle/>
              <a:p>
                <a:endParaRPr lang="en-US"/>
              </a:p>
            </p:txBody>
          </p:sp>
          <p:sp>
            <p:nvSpPr>
              <p:cNvPr id="858" name="Freeform: Shape 857">
                <a:extLst>
                  <a:ext uri="{FF2B5EF4-FFF2-40B4-BE49-F238E27FC236}">
                    <a16:creationId xmlns:a16="http://schemas.microsoft.com/office/drawing/2014/main" id="{D01E1612-10FF-6211-95E6-6DA41C58C6C0}"/>
                  </a:ext>
                </a:extLst>
              </p:cNvPr>
              <p:cNvSpPr/>
              <p:nvPr/>
            </p:nvSpPr>
            <p:spPr>
              <a:xfrm>
                <a:off x="10997022"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79" y="0"/>
                      <a:pt x="8529" y="0"/>
                    </a:cubicBezTo>
                    <a:close/>
                  </a:path>
                </a:pathLst>
              </a:custGeom>
              <a:solidFill>
                <a:srgbClr val="CCCCCC"/>
              </a:solidFill>
              <a:ln w="4624" cap="flat">
                <a:noFill/>
                <a:prstDash val="solid"/>
                <a:miter/>
              </a:ln>
            </p:spPr>
            <p:txBody>
              <a:bodyPr anchor="ctr"/>
              <a:lstStyle/>
              <a:p>
                <a:endParaRPr lang="en-US"/>
              </a:p>
            </p:txBody>
          </p:sp>
          <p:sp>
            <p:nvSpPr>
              <p:cNvPr id="859" name="Freeform: Shape 858">
                <a:extLst>
                  <a:ext uri="{FF2B5EF4-FFF2-40B4-BE49-F238E27FC236}">
                    <a16:creationId xmlns:a16="http://schemas.microsoft.com/office/drawing/2014/main" id="{429C4675-529A-0821-7B2F-3BF1419C2155}"/>
                  </a:ext>
                </a:extLst>
              </p:cNvPr>
              <p:cNvSpPr/>
              <p:nvPr/>
            </p:nvSpPr>
            <p:spPr>
              <a:xfrm>
                <a:off x="10731895"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84" y="0"/>
                      <a:pt x="8529" y="0"/>
                    </a:cubicBezTo>
                    <a:close/>
                  </a:path>
                </a:pathLst>
              </a:custGeom>
              <a:solidFill>
                <a:srgbClr val="CCCCCC"/>
              </a:solidFill>
              <a:ln w="4624" cap="flat">
                <a:noFill/>
                <a:prstDash val="solid"/>
                <a:miter/>
              </a:ln>
            </p:spPr>
            <p:txBody>
              <a:bodyPr anchor="ctr"/>
              <a:lstStyle/>
              <a:p>
                <a:endParaRPr lang="en-US"/>
              </a:p>
            </p:txBody>
          </p:sp>
          <p:sp>
            <p:nvSpPr>
              <p:cNvPr id="860" name="Freeform: Shape 859">
                <a:extLst>
                  <a:ext uri="{FF2B5EF4-FFF2-40B4-BE49-F238E27FC236}">
                    <a16:creationId xmlns:a16="http://schemas.microsoft.com/office/drawing/2014/main" id="{1993E2E0-0215-DB93-A36D-49D579FBAD0E}"/>
                  </a:ext>
                </a:extLst>
              </p:cNvPr>
              <p:cNvSpPr/>
              <p:nvPr/>
            </p:nvSpPr>
            <p:spPr>
              <a:xfrm>
                <a:off x="11337889"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84" y="0"/>
                      <a:pt x="8529" y="0"/>
                    </a:cubicBezTo>
                    <a:close/>
                  </a:path>
                </a:pathLst>
              </a:custGeom>
              <a:solidFill>
                <a:srgbClr val="CCCCCC"/>
              </a:solidFill>
              <a:ln w="4624" cap="flat">
                <a:noFill/>
                <a:prstDash val="solid"/>
                <a:miter/>
              </a:ln>
            </p:spPr>
            <p:txBody>
              <a:bodyPr anchor="ctr"/>
              <a:lstStyle/>
              <a:p>
                <a:endParaRPr lang="en-US"/>
              </a:p>
            </p:txBody>
          </p:sp>
          <p:sp>
            <p:nvSpPr>
              <p:cNvPr id="861" name="Freeform: Shape 860">
                <a:extLst>
                  <a:ext uri="{FF2B5EF4-FFF2-40B4-BE49-F238E27FC236}">
                    <a16:creationId xmlns:a16="http://schemas.microsoft.com/office/drawing/2014/main" id="{8BCFE00F-334C-145B-C3D3-A53E97FDCE85}"/>
                  </a:ext>
                </a:extLst>
              </p:cNvPr>
              <p:cNvSpPr/>
              <p:nvPr/>
            </p:nvSpPr>
            <p:spPr>
              <a:xfrm>
                <a:off x="11338079" y="1281665"/>
                <a:ext cx="12183" cy="9590"/>
              </a:xfrm>
              <a:custGeom>
                <a:avLst/>
                <a:gdLst>
                  <a:gd name="connsiteX0" fmla="*/ 7320 w 12183"/>
                  <a:gd name="connsiteY0" fmla="*/ 0 h 9590"/>
                  <a:gd name="connsiteX1" fmla="*/ 0 w 12183"/>
                  <a:gd name="connsiteY1" fmla="*/ 7320 h 9590"/>
                  <a:gd name="connsiteX2" fmla="*/ 380 w 12183"/>
                  <a:gd name="connsiteY2" fmla="*/ 9547 h 9590"/>
                  <a:gd name="connsiteX3" fmla="*/ 472 w 12183"/>
                  <a:gd name="connsiteY3" fmla="*/ 9580 h 9590"/>
                  <a:gd name="connsiteX4" fmla="*/ 12159 w 12183"/>
                  <a:gd name="connsiteY4" fmla="*/ 1306 h 9590"/>
                  <a:gd name="connsiteX5" fmla="*/ 12159 w 12183"/>
                  <a:gd name="connsiteY5" fmla="*/ 1204 h 9590"/>
                  <a:gd name="connsiteX6" fmla="*/ 8130 w 12183"/>
                  <a:gd name="connsiteY6" fmla="*/ 0 h 9590"/>
                  <a:gd name="connsiteX7" fmla="*/ 7320 w 12183"/>
                  <a:gd name="connsiteY7" fmla="*/ 0 h 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3" h="9590">
                    <a:moveTo>
                      <a:pt x="7320" y="0"/>
                    </a:moveTo>
                    <a:cubicBezTo>
                      <a:pt x="3278" y="0"/>
                      <a:pt x="0" y="3278"/>
                      <a:pt x="0" y="7320"/>
                    </a:cubicBezTo>
                    <a:cubicBezTo>
                      <a:pt x="0" y="8103"/>
                      <a:pt x="153" y="8844"/>
                      <a:pt x="380" y="9547"/>
                    </a:cubicBezTo>
                    <a:cubicBezTo>
                      <a:pt x="394" y="9584"/>
                      <a:pt x="440" y="9603"/>
                      <a:pt x="472" y="9580"/>
                    </a:cubicBezTo>
                    <a:cubicBezTo>
                      <a:pt x="4408" y="6871"/>
                      <a:pt x="8302" y="4116"/>
                      <a:pt x="12159" y="1306"/>
                    </a:cubicBezTo>
                    <a:cubicBezTo>
                      <a:pt x="12191" y="1283"/>
                      <a:pt x="12191" y="1227"/>
                      <a:pt x="12159" y="1204"/>
                    </a:cubicBezTo>
                    <a:cubicBezTo>
                      <a:pt x="11006" y="440"/>
                      <a:pt x="9621" y="0"/>
                      <a:pt x="8130" y="0"/>
                    </a:cubicBezTo>
                    <a:lnTo>
                      <a:pt x="7320" y="0"/>
                    </a:lnTo>
                    <a:close/>
                  </a:path>
                </a:pathLst>
              </a:custGeom>
              <a:solidFill>
                <a:srgbClr val="CCCCCC"/>
              </a:solidFill>
              <a:ln w="4624" cap="flat">
                <a:noFill/>
                <a:prstDash val="solid"/>
                <a:miter/>
              </a:ln>
            </p:spPr>
            <p:txBody>
              <a:bodyPr anchor="ctr"/>
              <a:lstStyle/>
              <a:p>
                <a:endParaRPr lang="en-US"/>
              </a:p>
            </p:txBody>
          </p:sp>
          <p:sp>
            <p:nvSpPr>
              <p:cNvPr id="862" name="Freeform: Shape 861">
                <a:extLst>
                  <a:ext uri="{FF2B5EF4-FFF2-40B4-BE49-F238E27FC236}">
                    <a16:creationId xmlns:a16="http://schemas.microsoft.com/office/drawing/2014/main" id="{B846F058-B4BC-83D6-8F3D-1BAC19C4E108}"/>
                  </a:ext>
                </a:extLst>
              </p:cNvPr>
              <p:cNvSpPr/>
              <p:nvPr/>
            </p:nvSpPr>
            <p:spPr>
              <a:xfrm>
                <a:off x="10921453"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1" y="0"/>
                      <a:pt x="0" y="3362"/>
                      <a:pt x="0" y="7510"/>
                    </a:cubicBezTo>
                    <a:cubicBezTo>
                      <a:pt x="0" y="11659"/>
                      <a:pt x="3361" y="15020"/>
                      <a:pt x="7510" y="15020"/>
                    </a:cubicBezTo>
                    <a:lnTo>
                      <a:pt x="8344" y="15020"/>
                    </a:lnTo>
                    <a:cubicBezTo>
                      <a:pt x="12492" y="15020"/>
                      <a:pt x="15854" y="11659"/>
                      <a:pt x="15854" y="7510"/>
                    </a:cubicBezTo>
                    <a:cubicBezTo>
                      <a:pt x="15854" y="3362"/>
                      <a:pt x="12492" y="0"/>
                      <a:pt x="8344" y="0"/>
                    </a:cubicBezTo>
                    <a:close/>
                  </a:path>
                </a:pathLst>
              </a:custGeom>
              <a:solidFill>
                <a:srgbClr val="CCCCCC"/>
              </a:solidFill>
              <a:ln w="4624" cap="flat">
                <a:noFill/>
                <a:prstDash val="solid"/>
                <a:miter/>
              </a:ln>
            </p:spPr>
            <p:txBody>
              <a:bodyPr anchor="ctr"/>
              <a:lstStyle/>
              <a:p>
                <a:endParaRPr lang="en-US"/>
              </a:p>
            </p:txBody>
          </p:sp>
          <p:sp>
            <p:nvSpPr>
              <p:cNvPr id="863" name="Freeform: Shape 862">
                <a:extLst>
                  <a:ext uri="{FF2B5EF4-FFF2-40B4-BE49-F238E27FC236}">
                    <a16:creationId xmlns:a16="http://schemas.microsoft.com/office/drawing/2014/main" id="{7367B616-B3E3-7A97-8D7E-EA9D2F7A7351}"/>
                  </a:ext>
                </a:extLst>
              </p:cNvPr>
              <p:cNvSpPr/>
              <p:nvPr/>
            </p:nvSpPr>
            <p:spPr>
              <a:xfrm>
                <a:off x="11110831" y="1281661"/>
                <a:ext cx="15853" cy="15020"/>
              </a:xfrm>
              <a:custGeom>
                <a:avLst/>
                <a:gdLst>
                  <a:gd name="connsiteX0" fmla="*/ 7510 w 15853"/>
                  <a:gd name="connsiteY0" fmla="*/ 15020 h 15020"/>
                  <a:gd name="connsiteX1" fmla="*/ 8344 w 15853"/>
                  <a:gd name="connsiteY1" fmla="*/ 15020 h 15020"/>
                  <a:gd name="connsiteX2" fmla="*/ 15854 w 15853"/>
                  <a:gd name="connsiteY2" fmla="*/ 7510 h 15020"/>
                  <a:gd name="connsiteX3" fmla="*/ 8344 w 15853"/>
                  <a:gd name="connsiteY3" fmla="*/ 0 h 15020"/>
                  <a:gd name="connsiteX4" fmla="*/ 7510 w 15853"/>
                  <a:gd name="connsiteY4" fmla="*/ 0 h 15020"/>
                  <a:gd name="connsiteX5" fmla="*/ 0 w 15853"/>
                  <a:gd name="connsiteY5" fmla="*/ 7510 h 15020"/>
                  <a:gd name="connsiteX6" fmla="*/ 7510 w 15853"/>
                  <a:gd name="connsiteY6" fmla="*/ 1502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7510" y="15020"/>
                    </a:moveTo>
                    <a:lnTo>
                      <a:pt x="8344" y="15020"/>
                    </a:lnTo>
                    <a:cubicBezTo>
                      <a:pt x="12492" y="15020"/>
                      <a:pt x="15854" y="11659"/>
                      <a:pt x="15854" y="7510"/>
                    </a:cubicBezTo>
                    <a:cubicBezTo>
                      <a:pt x="15854" y="3361"/>
                      <a:pt x="12492" y="0"/>
                      <a:pt x="8344" y="0"/>
                    </a:cubicBezTo>
                    <a:lnTo>
                      <a:pt x="7510" y="0"/>
                    </a:lnTo>
                    <a:cubicBezTo>
                      <a:pt x="3361" y="0"/>
                      <a:pt x="0" y="3361"/>
                      <a:pt x="0" y="7510"/>
                    </a:cubicBezTo>
                    <a:cubicBezTo>
                      <a:pt x="0" y="11659"/>
                      <a:pt x="3361" y="15020"/>
                      <a:pt x="7510" y="15020"/>
                    </a:cubicBezTo>
                    <a:close/>
                  </a:path>
                </a:pathLst>
              </a:custGeom>
              <a:solidFill>
                <a:srgbClr val="CCCCCC"/>
              </a:solidFill>
              <a:ln w="4624" cap="flat">
                <a:noFill/>
                <a:prstDash val="solid"/>
                <a:miter/>
              </a:ln>
            </p:spPr>
            <p:txBody>
              <a:bodyPr anchor="ctr"/>
              <a:lstStyle/>
              <a:p>
                <a:endParaRPr lang="en-US"/>
              </a:p>
            </p:txBody>
          </p:sp>
          <p:sp>
            <p:nvSpPr>
              <p:cNvPr id="864" name="Freeform: Shape 863">
                <a:extLst>
                  <a:ext uri="{FF2B5EF4-FFF2-40B4-BE49-F238E27FC236}">
                    <a16:creationId xmlns:a16="http://schemas.microsoft.com/office/drawing/2014/main" id="{080C8034-6630-E0A4-924E-CF614DC127D8}"/>
                  </a:ext>
                </a:extLst>
              </p:cNvPr>
              <p:cNvSpPr/>
              <p:nvPr/>
            </p:nvSpPr>
            <p:spPr>
              <a:xfrm>
                <a:off x="10997207"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2" y="0"/>
                      <a:pt x="0" y="3362"/>
                      <a:pt x="0" y="7510"/>
                    </a:cubicBezTo>
                    <a:cubicBezTo>
                      <a:pt x="0" y="11659"/>
                      <a:pt x="3362" y="15020"/>
                      <a:pt x="7510" y="15020"/>
                    </a:cubicBezTo>
                    <a:lnTo>
                      <a:pt x="8344" y="15020"/>
                    </a:lnTo>
                    <a:cubicBezTo>
                      <a:pt x="12492" y="15020"/>
                      <a:pt x="15854" y="11659"/>
                      <a:pt x="15854" y="7510"/>
                    </a:cubicBezTo>
                    <a:cubicBezTo>
                      <a:pt x="15854" y="3362"/>
                      <a:pt x="12488" y="0"/>
                      <a:pt x="8344" y="0"/>
                    </a:cubicBezTo>
                    <a:close/>
                  </a:path>
                </a:pathLst>
              </a:custGeom>
              <a:solidFill>
                <a:srgbClr val="CCCCCC"/>
              </a:solidFill>
              <a:ln w="4624" cap="flat">
                <a:noFill/>
                <a:prstDash val="solid"/>
                <a:miter/>
              </a:ln>
            </p:spPr>
            <p:txBody>
              <a:bodyPr anchor="ctr"/>
              <a:lstStyle/>
              <a:p>
                <a:endParaRPr lang="en-US"/>
              </a:p>
            </p:txBody>
          </p:sp>
          <p:sp>
            <p:nvSpPr>
              <p:cNvPr id="865" name="Freeform: Shape 864">
                <a:extLst>
                  <a:ext uri="{FF2B5EF4-FFF2-40B4-BE49-F238E27FC236}">
                    <a16:creationId xmlns:a16="http://schemas.microsoft.com/office/drawing/2014/main" id="{BFC3C5C4-CA7D-6471-3392-98FD0E0D7A69}"/>
                  </a:ext>
                </a:extLst>
              </p:cNvPr>
              <p:cNvSpPr/>
              <p:nvPr/>
            </p:nvSpPr>
            <p:spPr>
              <a:xfrm>
                <a:off x="10959333"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1" y="0"/>
                      <a:pt x="0" y="3362"/>
                      <a:pt x="0" y="7510"/>
                    </a:cubicBezTo>
                    <a:cubicBezTo>
                      <a:pt x="0" y="11659"/>
                      <a:pt x="3361" y="15020"/>
                      <a:pt x="7510" y="15020"/>
                    </a:cubicBezTo>
                    <a:lnTo>
                      <a:pt x="8344" y="15020"/>
                    </a:lnTo>
                    <a:cubicBezTo>
                      <a:pt x="12492" y="15020"/>
                      <a:pt x="15854" y="11659"/>
                      <a:pt x="15854" y="7510"/>
                    </a:cubicBezTo>
                    <a:cubicBezTo>
                      <a:pt x="15854" y="3362"/>
                      <a:pt x="12488" y="0"/>
                      <a:pt x="8344" y="0"/>
                    </a:cubicBezTo>
                    <a:close/>
                  </a:path>
                </a:pathLst>
              </a:custGeom>
              <a:solidFill>
                <a:srgbClr val="CCCCCC"/>
              </a:solidFill>
              <a:ln w="4624" cap="flat">
                <a:noFill/>
                <a:prstDash val="solid"/>
                <a:miter/>
              </a:ln>
            </p:spPr>
            <p:txBody>
              <a:bodyPr anchor="ctr"/>
              <a:lstStyle/>
              <a:p>
                <a:endParaRPr lang="en-US"/>
              </a:p>
            </p:txBody>
          </p:sp>
          <p:sp>
            <p:nvSpPr>
              <p:cNvPr id="866" name="Freeform: Shape 865">
                <a:extLst>
                  <a:ext uri="{FF2B5EF4-FFF2-40B4-BE49-F238E27FC236}">
                    <a16:creationId xmlns:a16="http://schemas.microsoft.com/office/drawing/2014/main" id="{31D9F533-0A20-62FF-726F-E5E0727BE460}"/>
                  </a:ext>
                </a:extLst>
              </p:cNvPr>
              <p:cNvSpPr/>
              <p:nvPr/>
            </p:nvSpPr>
            <p:spPr>
              <a:xfrm>
                <a:off x="11035077"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1" y="0"/>
                      <a:pt x="0" y="3362"/>
                      <a:pt x="0" y="7510"/>
                    </a:cubicBezTo>
                    <a:cubicBezTo>
                      <a:pt x="0" y="11659"/>
                      <a:pt x="3361" y="15020"/>
                      <a:pt x="7510" y="15020"/>
                    </a:cubicBezTo>
                    <a:lnTo>
                      <a:pt x="8344" y="15020"/>
                    </a:lnTo>
                    <a:cubicBezTo>
                      <a:pt x="12492" y="15020"/>
                      <a:pt x="15854" y="11659"/>
                      <a:pt x="15854" y="7510"/>
                    </a:cubicBezTo>
                    <a:cubicBezTo>
                      <a:pt x="15854" y="3362"/>
                      <a:pt x="12492" y="0"/>
                      <a:pt x="8344" y="0"/>
                    </a:cubicBezTo>
                    <a:close/>
                  </a:path>
                </a:pathLst>
              </a:custGeom>
              <a:solidFill>
                <a:srgbClr val="CCCCCC"/>
              </a:solidFill>
              <a:ln w="4624" cap="flat">
                <a:noFill/>
                <a:prstDash val="solid"/>
                <a:miter/>
              </a:ln>
            </p:spPr>
            <p:txBody>
              <a:bodyPr anchor="ctr"/>
              <a:lstStyle/>
              <a:p>
                <a:endParaRPr lang="en-US"/>
              </a:p>
            </p:txBody>
          </p:sp>
          <p:sp>
            <p:nvSpPr>
              <p:cNvPr id="867" name="Freeform: Shape 866">
                <a:extLst>
                  <a:ext uri="{FF2B5EF4-FFF2-40B4-BE49-F238E27FC236}">
                    <a16:creationId xmlns:a16="http://schemas.microsoft.com/office/drawing/2014/main" id="{7B823E05-A029-DE6C-2B05-9A05292AB57D}"/>
                  </a:ext>
                </a:extLst>
              </p:cNvPr>
              <p:cNvSpPr/>
              <p:nvPr/>
            </p:nvSpPr>
            <p:spPr>
              <a:xfrm>
                <a:off x="11072956"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2" y="0"/>
                      <a:pt x="0" y="3362"/>
                      <a:pt x="0" y="7510"/>
                    </a:cubicBezTo>
                    <a:cubicBezTo>
                      <a:pt x="0" y="11659"/>
                      <a:pt x="3362" y="15020"/>
                      <a:pt x="7510" y="15020"/>
                    </a:cubicBezTo>
                    <a:lnTo>
                      <a:pt x="8344" y="15020"/>
                    </a:lnTo>
                    <a:cubicBezTo>
                      <a:pt x="12492" y="15020"/>
                      <a:pt x="15854" y="11659"/>
                      <a:pt x="15854" y="7510"/>
                    </a:cubicBezTo>
                    <a:cubicBezTo>
                      <a:pt x="15854" y="3362"/>
                      <a:pt x="12488" y="0"/>
                      <a:pt x="8344" y="0"/>
                    </a:cubicBezTo>
                    <a:close/>
                  </a:path>
                </a:pathLst>
              </a:custGeom>
              <a:solidFill>
                <a:srgbClr val="CCCCCC"/>
              </a:solidFill>
              <a:ln w="4624" cap="flat">
                <a:noFill/>
                <a:prstDash val="solid"/>
                <a:miter/>
              </a:ln>
            </p:spPr>
            <p:txBody>
              <a:bodyPr anchor="ctr"/>
              <a:lstStyle/>
              <a:p>
                <a:endParaRPr lang="en-US"/>
              </a:p>
            </p:txBody>
          </p:sp>
          <p:sp>
            <p:nvSpPr>
              <p:cNvPr id="868" name="Freeform: Shape 867">
                <a:extLst>
                  <a:ext uri="{FF2B5EF4-FFF2-40B4-BE49-F238E27FC236}">
                    <a16:creationId xmlns:a16="http://schemas.microsoft.com/office/drawing/2014/main" id="{AC2B03B3-3E51-07E9-8335-1126BC3C027A}"/>
                  </a:ext>
                </a:extLst>
              </p:cNvPr>
              <p:cNvSpPr/>
              <p:nvPr/>
            </p:nvSpPr>
            <p:spPr>
              <a:xfrm>
                <a:off x="11186580"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1" y="0"/>
                      <a:pt x="0" y="3362"/>
                      <a:pt x="0" y="7510"/>
                    </a:cubicBezTo>
                    <a:cubicBezTo>
                      <a:pt x="0" y="11659"/>
                      <a:pt x="3361" y="15020"/>
                      <a:pt x="7510" y="15020"/>
                    </a:cubicBezTo>
                    <a:lnTo>
                      <a:pt x="8344" y="15020"/>
                    </a:lnTo>
                    <a:cubicBezTo>
                      <a:pt x="12492" y="15020"/>
                      <a:pt x="15854" y="11659"/>
                      <a:pt x="15854" y="7510"/>
                    </a:cubicBezTo>
                    <a:cubicBezTo>
                      <a:pt x="15854" y="3362"/>
                      <a:pt x="12487" y="0"/>
                      <a:pt x="8344" y="0"/>
                    </a:cubicBezTo>
                    <a:close/>
                  </a:path>
                </a:pathLst>
              </a:custGeom>
              <a:solidFill>
                <a:srgbClr val="CCCCCC"/>
              </a:solidFill>
              <a:ln w="4624" cap="flat">
                <a:noFill/>
                <a:prstDash val="solid"/>
                <a:miter/>
              </a:ln>
            </p:spPr>
            <p:txBody>
              <a:bodyPr anchor="ctr"/>
              <a:lstStyle/>
              <a:p>
                <a:endParaRPr lang="en-US"/>
              </a:p>
            </p:txBody>
          </p:sp>
          <p:sp>
            <p:nvSpPr>
              <p:cNvPr id="869" name="Freeform: Shape 868">
                <a:extLst>
                  <a:ext uri="{FF2B5EF4-FFF2-40B4-BE49-F238E27FC236}">
                    <a16:creationId xmlns:a16="http://schemas.microsoft.com/office/drawing/2014/main" id="{07478F98-4E5D-E9B8-9F46-1F5C5CE822EE}"/>
                  </a:ext>
                </a:extLst>
              </p:cNvPr>
              <p:cNvSpPr/>
              <p:nvPr/>
            </p:nvSpPr>
            <p:spPr>
              <a:xfrm>
                <a:off x="10732081" y="1281665"/>
                <a:ext cx="15853" cy="15020"/>
              </a:xfrm>
              <a:custGeom>
                <a:avLst/>
                <a:gdLst>
                  <a:gd name="connsiteX0" fmla="*/ 8343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3 w 15853"/>
                  <a:gd name="connsiteY4" fmla="*/ 15020 h 15020"/>
                  <a:gd name="connsiteX5" fmla="*/ 15854 w 15853"/>
                  <a:gd name="connsiteY5" fmla="*/ 7510 h 15020"/>
                  <a:gd name="connsiteX6" fmla="*/ 8343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3" y="0"/>
                    </a:moveTo>
                    <a:lnTo>
                      <a:pt x="7510" y="0"/>
                    </a:lnTo>
                    <a:cubicBezTo>
                      <a:pt x="3361" y="0"/>
                      <a:pt x="0" y="3362"/>
                      <a:pt x="0" y="7510"/>
                    </a:cubicBezTo>
                    <a:cubicBezTo>
                      <a:pt x="0" y="11659"/>
                      <a:pt x="3361" y="15020"/>
                      <a:pt x="7510" y="15020"/>
                    </a:cubicBezTo>
                    <a:lnTo>
                      <a:pt x="8343" y="15020"/>
                    </a:lnTo>
                    <a:cubicBezTo>
                      <a:pt x="12492" y="15020"/>
                      <a:pt x="15854" y="11659"/>
                      <a:pt x="15854" y="7510"/>
                    </a:cubicBezTo>
                    <a:cubicBezTo>
                      <a:pt x="15854" y="3362"/>
                      <a:pt x="12492" y="0"/>
                      <a:pt x="8343" y="0"/>
                    </a:cubicBezTo>
                    <a:close/>
                  </a:path>
                </a:pathLst>
              </a:custGeom>
              <a:solidFill>
                <a:srgbClr val="CCCCCC"/>
              </a:solidFill>
              <a:ln w="4624" cap="flat">
                <a:noFill/>
                <a:prstDash val="solid"/>
                <a:miter/>
              </a:ln>
            </p:spPr>
            <p:txBody>
              <a:bodyPr anchor="ctr"/>
              <a:lstStyle/>
              <a:p>
                <a:endParaRPr lang="en-US"/>
              </a:p>
            </p:txBody>
          </p:sp>
          <p:sp>
            <p:nvSpPr>
              <p:cNvPr id="870" name="Freeform: Shape 869">
                <a:extLst>
                  <a:ext uri="{FF2B5EF4-FFF2-40B4-BE49-F238E27FC236}">
                    <a16:creationId xmlns:a16="http://schemas.microsoft.com/office/drawing/2014/main" id="{D6164AEC-8885-E999-BF34-ECC15D981CC5}"/>
                  </a:ext>
                </a:extLst>
              </p:cNvPr>
              <p:cNvSpPr/>
              <p:nvPr/>
            </p:nvSpPr>
            <p:spPr>
              <a:xfrm>
                <a:off x="11224450"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1" y="0"/>
                      <a:pt x="0" y="3362"/>
                      <a:pt x="0" y="7510"/>
                    </a:cubicBezTo>
                    <a:cubicBezTo>
                      <a:pt x="0" y="11659"/>
                      <a:pt x="3361" y="15020"/>
                      <a:pt x="7510" y="15020"/>
                    </a:cubicBezTo>
                    <a:lnTo>
                      <a:pt x="8344" y="15020"/>
                    </a:lnTo>
                    <a:cubicBezTo>
                      <a:pt x="12492" y="15020"/>
                      <a:pt x="15854" y="11659"/>
                      <a:pt x="15854" y="7510"/>
                    </a:cubicBezTo>
                    <a:cubicBezTo>
                      <a:pt x="15854" y="3362"/>
                      <a:pt x="12492" y="0"/>
                      <a:pt x="8344" y="0"/>
                    </a:cubicBezTo>
                    <a:close/>
                  </a:path>
                </a:pathLst>
              </a:custGeom>
              <a:solidFill>
                <a:srgbClr val="CCCCCC"/>
              </a:solidFill>
              <a:ln w="4624" cap="flat">
                <a:noFill/>
                <a:prstDash val="solid"/>
                <a:miter/>
              </a:ln>
            </p:spPr>
            <p:txBody>
              <a:bodyPr anchor="ctr"/>
              <a:lstStyle/>
              <a:p>
                <a:endParaRPr lang="en-US"/>
              </a:p>
            </p:txBody>
          </p:sp>
          <p:sp>
            <p:nvSpPr>
              <p:cNvPr id="871" name="Freeform: Shape 870">
                <a:extLst>
                  <a:ext uri="{FF2B5EF4-FFF2-40B4-BE49-F238E27FC236}">
                    <a16:creationId xmlns:a16="http://schemas.microsoft.com/office/drawing/2014/main" id="{3EE1829E-10D8-5327-626B-958F7D3560E7}"/>
                  </a:ext>
                </a:extLst>
              </p:cNvPr>
              <p:cNvSpPr/>
              <p:nvPr/>
            </p:nvSpPr>
            <p:spPr>
              <a:xfrm>
                <a:off x="10807830"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2" y="0"/>
                      <a:pt x="0" y="3362"/>
                      <a:pt x="0" y="7510"/>
                    </a:cubicBezTo>
                    <a:cubicBezTo>
                      <a:pt x="0" y="11659"/>
                      <a:pt x="3362" y="15020"/>
                      <a:pt x="7510" y="15020"/>
                    </a:cubicBezTo>
                    <a:lnTo>
                      <a:pt x="8344" y="15020"/>
                    </a:lnTo>
                    <a:cubicBezTo>
                      <a:pt x="12492" y="15020"/>
                      <a:pt x="15854" y="11659"/>
                      <a:pt x="15854" y="7510"/>
                    </a:cubicBezTo>
                    <a:cubicBezTo>
                      <a:pt x="15854" y="3362"/>
                      <a:pt x="12492" y="0"/>
                      <a:pt x="8344" y="0"/>
                    </a:cubicBezTo>
                    <a:close/>
                  </a:path>
                </a:pathLst>
              </a:custGeom>
              <a:solidFill>
                <a:srgbClr val="CCCCCC"/>
              </a:solidFill>
              <a:ln w="4624" cap="flat">
                <a:noFill/>
                <a:prstDash val="solid"/>
                <a:miter/>
              </a:ln>
            </p:spPr>
            <p:txBody>
              <a:bodyPr anchor="ctr"/>
              <a:lstStyle/>
              <a:p>
                <a:endParaRPr lang="en-US"/>
              </a:p>
            </p:txBody>
          </p:sp>
          <p:sp>
            <p:nvSpPr>
              <p:cNvPr id="872" name="Freeform: Shape 871">
                <a:extLst>
                  <a:ext uri="{FF2B5EF4-FFF2-40B4-BE49-F238E27FC236}">
                    <a16:creationId xmlns:a16="http://schemas.microsoft.com/office/drawing/2014/main" id="{FC00C32B-CF4A-8550-844A-83BDC4A5C9A5}"/>
                  </a:ext>
                </a:extLst>
              </p:cNvPr>
              <p:cNvSpPr/>
              <p:nvPr/>
            </p:nvSpPr>
            <p:spPr>
              <a:xfrm>
                <a:off x="11148701"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1" y="0"/>
                      <a:pt x="0" y="3362"/>
                      <a:pt x="0" y="7510"/>
                    </a:cubicBezTo>
                    <a:cubicBezTo>
                      <a:pt x="0" y="11659"/>
                      <a:pt x="3361" y="15020"/>
                      <a:pt x="7510" y="15020"/>
                    </a:cubicBezTo>
                    <a:lnTo>
                      <a:pt x="8344" y="15020"/>
                    </a:lnTo>
                    <a:cubicBezTo>
                      <a:pt x="12492" y="15020"/>
                      <a:pt x="15854" y="11659"/>
                      <a:pt x="15854" y="7510"/>
                    </a:cubicBezTo>
                    <a:cubicBezTo>
                      <a:pt x="15854" y="3362"/>
                      <a:pt x="12492" y="0"/>
                      <a:pt x="8344" y="0"/>
                    </a:cubicBezTo>
                    <a:close/>
                  </a:path>
                </a:pathLst>
              </a:custGeom>
              <a:solidFill>
                <a:srgbClr val="CCCCCC"/>
              </a:solidFill>
              <a:ln w="4624" cap="flat">
                <a:noFill/>
                <a:prstDash val="solid"/>
                <a:miter/>
              </a:ln>
            </p:spPr>
            <p:txBody>
              <a:bodyPr anchor="ctr"/>
              <a:lstStyle/>
              <a:p>
                <a:endParaRPr lang="en-US"/>
              </a:p>
            </p:txBody>
          </p:sp>
          <p:sp>
            <p:nvSpPr>
              <p:cNvPr id="873" name="Freeform: Shape 872">
                <a:extLst>
                  <a:ext uri="{FF2B5EF4-FFF2-40B4-BE49-F238E27FC236}">
                    <a16:creationId xmlns:a16="http://schemas.microsoft.com/office/drawing/2014/main" id="{EF4019E0-E8D0-99E9-DA68-43E90E8A76A8}"/>
                  </a:ext>
                </a:extLst>
              </p:cNvPr>
              <p:cNvSpPr/>
              <p:nvPr/>
            </p:nvSpPr>
            <p:spPr>
              <a:xfrm>
                <a:off x="10697873" y="1281665"/>
                <a:ext cx="12186" cy="9590"/>
              </a:xfrm>
              <a:custGeom>
                <a:avLst/>
                <a:gdLst>
                  <a:gd name="connsiteX0" fmla="*/ 4866 w 12186"/>
                  <a:gd name="connsiteY0" fmla="*/ 0 h 9590"/>
                  <a:gd name="connsiteX1" fmla="*/ 4051 w 12186"/>
                  <a:gd name="connsiteY1" fmla="*/ 0 h 9590"/>
                  <a:gd name="connsiteX2" fmla="*/ 28 w 12186"/>
                  <a:gd name="connsiteY2" fmla="*/ 1204 h 9590"/>
                  <a:gd name="connsiteX3" fmla="*/ 28 w 12186"/>
                  <a:gd name="connsiteY3" fmla="*/ 1306 h 9590"/>
                  <a:gd name="connsiteX4" fmla="*/ 11714 w 12186"/>
                  <a:gd name="connsiteY4" fmla="*/ 9580 h 9590"/>
                  <a:gd name="connsiteX5" fmla="*/ 11807 w 12186"/>
                  <a:gd name="connsiteY5" fmla="*/ 9547 h 9590"/>
                  <a:gd name="connsiteX6" fmla="*/ 12187 w 12186"/>
                  <a:gd name="connsiteY6" fmla="*/ 7320 h 9590"/>
                  <a:gd name="connsiteX7" fmla="*/ 4866 w 12186"/>
                  <a:gd name="connsiteY7" fmla="*/ 0 h 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6" h="9590">
                    <a:moveTo>
                      <a:pt x="4866" y="0"/>
                    </a:moveTo>
                    <a:lnTo>
                      <a:pt x="4051" y="0"/>
                    </a:lnTo>
                    <a:cubicBezTo>
                      <a:pt x="2565" y="0"/>
                      <a:pt x="1181" y="445"/>
                      <a:pt x="28" y="1204"/>
                    </a:cubicBezTo>
                    <a:cubicBezTo>
                      <a:pt x="-9" y="1227"/>
                      <a:pt x="-9" y="1278"/>
                      <a:pt x="28" y="1306"/>
                    </a:cubicBezTo>
                    <a:cubicBezTo>
                      <a:pt x="3885" y="4112"/>
                      <a:pt x="7779" y="6871"/>
                      <a:pt x="11714" y="9580"/>
                    </a:cubicBezTo>
                    <a:cubicBezTo>
                      <a:pt x="11747" y="9603"/>
                      <a:pt x="11793" y="9589"/>
                      <a:pt x="11807" y="9547"/>
                    </a:cubicBezTo>
                    <a:cubicBezTo>
                      <a:pt x="12034" y="8844"/>
                      <a:pt x="12187" y="8103"/>
                      <a:pt x="12187" y="7320"/>
                    </a:cubicBezTo>
                    <a:cubicBezTo>
                      <a:pt x="12187" y="3278"/>
                      <a:pt x="8913" y="0"/>
                      <a:pt x="4866" y="0"/>
                    </a:cubicBezTo>
                    <a:close/>
                  </a:path>
                </a:pathLst>
              </a:custGeom>
              <a:solidFill>
                <a:srgbClr val="CCCCCC"/>
              </a:solidFill>
              <a:ln w="4624" cap="flat">
                <a:noFill/>
                <a:prstDash val="solid"/>
                <a:miter/>
              </a:ln>
            </p:spPr>
            <p:txBody>
              <a:bodyPr anchor="ctr"/>
              <a:lstStyle/>
              <a:p>
                <a:endParaRPr lang="en-US"/>
              </a:p>
            </p:txBody>
          </p:sp>
          <p:sp>
            <p:nvSpPr>
              <p:cNvPr id="874" name="Freeform: Shape 873">
                <a:extLst>
                  <a:ext uri="{FF2B5EF4-FFF2-40B4-BE49-F238E27FC236}">
                    <a16:creationId xmlns:a16="http://schemas.microsoft.com/office/drawing/2014/main" id="{67DE3CE8-97E7-0523-BAE4-B97E3EB44B18}"/>
                  </a:ext>
                </a:extLst>
              </p:cNvPr>
              <p:cNvSpPr/>
              <p:nvPr/>
            </p:nvSpPr>
            <p:spPr>
              <a:xfrm>
                <a:off x="10845709"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2" y="0"/>
                      <a:pt x="0" y="3362"/>
                      <a:pt x="0" y="7510"/>
                    </a:cubicBezTo>
                    <a:cubicBezTo>
                      <a:pt x="0" y="11659"/>
                      <a:pt x="3362" y="15020"/>
                      <a:pt x="7510" y="15020"/>
                    </a:cubicBezTo>
                    <a:lnTo>
                      <a:pt x="8344" y="15020"/>
                    </a:lnTo>
                    <a:cubicBezTo>
                      <a:pt x="12492" y="15020"/>
                      <a:pt x="15854" y="11659"/>
                      <a:pt x="15854" y="7510"/>
                    </a:cubicBezTo>
                    <a:cubicBezTo>
                      <a:pt x="15854" y="3362"/>
                      <a:pt x="12488" y="0"/>
                      <a:pt x="8344" y="0"/>
                    </a:cubicBezTo>
                    <a:close/>
                  </a:path>
                </a:pathLst>
              </a:custGeom>
              <a:solidFill>
                <a:srgbClr val="CCCCCC"/>
              </a:solidFill>
              <a:ln w="4624" cap="flat">
                <a:noFill/>
                <a:prstDash val="solid"/>
                <a:miter/>
              </a:ln>
            </p:spPr>
            <p:txBody>
              <a:bodyPr anchor="ctr"/>
              <a:lstStyle/>
              <a:p>
                <a:endParaRPr lang="en-US"/>
              </a:p>
            </p:txBody>
          </p:sp>
          <p:sp>
            <p:nvSpPr>
              <p:cNvPr id="875" name="Freeform: Shape 874">
                <a:extLst>
                  <a:ext uri="{FF2B5EF4-FFF2-40B4-BE49-F238E27FC236}">
                    <a16:creationId xmlns:a16="http://schemas.microsoft.com/office/drawing/2014/main" id="{316B248F-8FB5-1A54-7768-0A86C8006272}"/>
                  </a:ext>
                </a:extLst>
              </p:cNvPr>
              <p:cNvSpPr/>
              <p:nvPr/>
            </p:nvSpPr>
            <p:spPr>
              <a:xfrm>
                <a:off x="10883584"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1" y="0"/>
                      <a:pt x="0" y="3362"/>
                      <a:pt x="0" y="7510"/>
                    </a:cubicBezTo>
                    <a:cubicBezTo>
                      <a:pt x="0" y="11659"/>
                      <a:pt x="3361" y="15020"/>
                      <a:pt x="7510" y="15020"/>
                    </a:cubicBezTo>
                    <a:lnTo>
                      <a:pt x="8344" y="15020"/>
                    </a:lnTo>
                    <a:cubicBezTo>
                      <a:pt x="12492" y="15020"/>
                      <a:pt x="15854" y="11659"/>
                      <a:pt x="15854" y="7510"/>
                    </a:cubicBezTo>
                    <a:cubicBezTo>
                      <a:pt x="15854" y="3362"/>
                      <a:pt x="12488" y="0"/>
                      <a:pt x="8344" y="0"/>
                    </a:cubicBezTo>
                    <a:close/>
                  </a:path>
                </a:pathLst>
              </a:custGeom>
              <a:solidFill>
                <a:srgbClr val="CCCCCC"/>
              </a:solidFill>
              <a:ln w="4624" cap="flat">
                <a:noFill/>
                <a:prstDash val="solid"/>
                <a:miter/>
              </a:ln>
            </p:spPr>
            <p:txBody>
              <a:bodyPr anchor="ctr"/>
              <a:lstStyle/>
              <a:p>
                <a:endParaRPr lang="en-US"/>
              </a:p>
            </p:txBody>
          </p:sp>
          <p:sp>
            <p:nvSpPr>
              <p:cNvPr id="876" name="Freeform: Shape 875">
                <a:extLst>
                  <a:ext uri="{FF2B5EF4-FFF2-40B4-BE49-F238E27FC236}">
                    <a16:creationId xmlns:a16="http://schemas.microsoft.com/office/drawing/2014/main" id="{8BB9A090-1DA7-FB27-4102-4CB240583571}"/>
                  </a:ext>
                </a:extLst>
              </p:cNvPr>
              <p:cNvSpPr/>
              <p:nvPr/>
            </p:nvSpPr>
            <p:spPr>
              <a:xfrm>
                <a:off x="10769960" y="1281665"/>
                <a:ext cx="15853" cy="15020"/>
              </a:xfrm>
              <a:custGeom>
                <a:avLst/>
                <a:gdLst>
                  <a:gd name="connsiteX0" fmla="*/ 8343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3 w 15853"/>
                  <a:gd name="connsiteY4" fmla="*/ 15020 h 15020"/>
                  <a:gd name="connsiteX5" fmla="*/ 15854 w 15853"/>
                  <a:gd name="connsiteY5" fmla="*/ 7510 h 15020"/>
                  <a:gd name="connsiteX6" fmla="*/ 8343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3" y="0"/>
                    </a:moveTo>
                    <a:lnTo>
                      <a:pt x="7510" y="0"/>
                    </a:lnTo>
                    <a:cubicBezTo>
                      <a:pt x="3361" y="0"/>
                      <a:pt x="0" y="3362"/>
                      <a:pt x="0" y="7510"/>
                    </a:cubicBezTo>
                    <a:cubicBezTo>
                      <a:pt x="0" y="11659"/>
                      <a:pt x="3361" y="15020"/>
                      <a:pt x="7510" y="15020"/>
                    </a:cubicBezTo>
                    <a:lnTo>
                      <a:pt x="8343" y="15020"/>
                    </a:lnTo>
                    <a:cubicBezTo>
                      <a:pt x="12492" y="15020"/>
                      <a:pt x="15854" y="11659"/>
                      <a:pt x="15854" y="7510"/>
                    </a:cubicBezTo>
                    <a:cubicBezTo>
                      <a:pt x="15854" y="3362"/>
                      <a:pt x="12487" y="0"/>
                      <a:pt x="8343" y="0"/>
                    </a:cubicBezTo>
                    <a:close/>
                  </a:path>
                </a:pathLst>
              </a:custGeom>
              <a:solidFill>
                <a:srgbClr val="CCCCCC"/>
              </a:solidFill>
              <a:ln w="4624" cap="flat">
                <a:noFill/>
                <a:prstDash val="solid"/>
                <a:miter/>
              </a:ln>
            </p:spPr>
            <p:txBody>
              <a:bodyPr anchor="ctr"/>
              <a:lstStyle/>
              <a:p>
                <a:endParaRPr lang="en-US"/>
              </a:p>
            </p:txBody>
          </p:sp>
          <p:sp>
            <p:nvSpPr>
              <p:cNvPr id="877" name="Freeform: Shape 876">
                <a:extLst>
                  <a:ext uri="{FF2B5EF4-FFF2-40B4-BE49-F238E27FC236}">
                    <a16:creationId xmlns:a16="http://schemas.microsoft.com/office/drawing/2014/main" id="{5D07008A-A5EA-879C-9953-416C20690512}"/>
                  </a:ext>
                </a:extLst>
              </p:cNvPr>
              <p:cNvSpPr/>
              <p:nvPr/>
            </p:nvSpPr>
            <p:spPr>
              <a:xfrm>
                <a:off x="11262329"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1" y="0"/>
                      <a:pt x="0" y="3362"/>
                      <a:pt x="0" y="7510"/>
                    </a:cubicBezTo>
                    <a:cubicBezTo>
                      <a:pt x="0" y="11659"/>
                      <a:pt x="3361" y="15020"/>
                      <a:pt x="7510" y="15020"/>
                    </a:cubicBezTo>
                    <a:lnTo>
                      <a:pt x="8344" y="15020"/>
                    </a:lnTo>
                    <a:cubicBezTo>
                      <a:pt x="12492" y="15020"/>
                      <a:pt x="15854" y="11659"/>
                      <a:pt x="15854" y="7510"/>
                    </a:cubicBezTo>
                    <a:cubicBezTo>
                      <a:pt x="15854" y="3362"/>
                      <a:pt x="12487" y="0"/>
                      <a:pt x="8344" y="0"/>
                    </a:cubicBezTo>
                    <a:close/>
                  </a:path>
                </a:pathLst>
              </a:custGeom>
              <a:solidFill>
                <a:srgbClr val="CCCCCC"/>
              </a:solidFill>
              <a:ln w="4624" cap="flat">
                <a:noFill/>
                <a:prstDash val="solid"/>
                <a:miter/>
              </a:ln>
            </p:spPr>
            <p:txBody>
              <a:bodyPr anchor="ctr"/>
              <a:lstStyle/>
              <a:p>
                <a:endParaRPr lang="en-US"/>
              </a:p>
            </p:txBody>
          </p:sp>
          <p:sp>
            <p:nvSpPr>
              <p:cNvPr id="878" name="Freeform: Shape 877">
                <a:extLst>
                  <a:ext uri="{FF2B5EF4-FFF2-40B4-BE49-F238E27FC236}">
                    <a16:creationId xmlns:a16="http://schemas.microsoft.com/office/drawing/2014/main" id="{A88B89A5-0684-F708-5041-F2673D4BD350}"/>
                  </a:ext>
                </a:extLst>
              </p:cNvPr>
              <p:cNvSpPr/>
              <p:nvPr/>
            </p:nvSpPr>
            <p:spPr>
              <a:xfrm>
                <a:off x="11300204"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1" y="0"/>
                      <a:pt x="0" y="3362"/>
                      <a:pt x="0" y="7510"/>
                    </a:cubicBezTo>
                    <a:cubicBezTo>
                      <a:pt x="0" y="11659"/>
                      <a:pt x="3361" y="15020"/>
                      <a:pt x="7510" y="15020"/>
                    </a:cubicBezTo>
                    <a:lnTo>
                      <a:pt x="8344" y="15020"/>
                    </a:lnTo>
                    <a:cubicBezTo>
                      <a:pt x="12492" y="15020"/>
                      <a:pt x="15854" y="11659"/>
                      <a:pt x="15854" y="7510"/>
                    </a:cubicBezTo>
                    <a:cubicBezTo>
                      <a:pt x="15854" y="3362"/>
                      <a:pt x="12488" y="0"/>
                      <a:pt x="8344" y="0"/>
                    </a:cubicBezTo>
                    <a:close/>
                  </a:path>
                </a:pathLst>
              </a:custGeom>
              <a:solidFill>
                <a:srgbClr val="CCCCCC"/>
              </a:solidFill>
              <a:ln w="4624" cap="flat">
                <a:noFill/>
                <a:prstDash val="solid"/>
                <a:miter/>
              </a:ln>
            </p:spPr>
            <p:txBody>
              <a:bodyPr anchor="ctr"/>
              <a:lstStyle/>
              <a:p>
                <a:endParaRPr lang="en-US"/>
              </a:p>
            </p:txBody>
          </p:sp>
          <p:sp>
            <p:nvSpPr>
              <p:cNvPr id="879" name="Freeform: Shape 878">
                <a:extLst>
                  <a:ext uri="{FF2B5EF4-FFF2-40B4-BE49-F238E27FC236}">
                    <a16:creationId xmlns:a16="http://schemas.microsoft.com/office/drawing/2014/main" id="{8342165A-2282-A6D6-816E-0511499DA511}"/>
                  </a:ext>
                </a:extLst>
              </p:cNvPr>
              <p:cNvSpPr/>
              <p:nvPr/>
            </p:nvSpPr>
            <p:spPr>
              <a:xfrm>
                <a:off x="11073146"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4" y="3274"/>
                      <a:pt x="12196" y="0"/>
                      <a:pt x="8154" y="0"/>
                    </a:cubicBezTo>
                    <a:close/>
                  </a:path>
                </a:pathLst>
              </a:custGeom>
              <a:solidFill>
                <a:srgbClr val="CCCCCC"/>
              </a:solidFill>
              <a:ln w="4624" cap="flat">
                <a:noFill/>
                <a:prstDash val="solid"/>
                <a:miter/>
              </a:ln>
            </p:spPr>
            <p:txBody>
              <a:bodyPr anchor="ctr"/>
              <a:lstStyle/>
              <a:p>
                <a:endParaRPr lang="en-US"/>
              </a:p>
            </p:txBody>
          </p:sp>
          <p:sp>
            <p:nvSpPr>
              <p:cNvPr id="880" name="Freeform: Shape 879">
                <a:extLst>
                  <a:ext uri="{FF2B5EF4-FFF2-40B4-BE49-F238E27FC236}">
                    <a16:creationId xmlns:a16="http://schemas.microsoft.com/office/drawing/2014/main" id="{666F5983-E152-B184-7EEF-50E6A207CF70}"/>
                  </a:ext>
                </a:extLst>
              </p:cNvPr>
              <p:cNvSpPr/>
              <p:nvPr/>
            </p:nvSpPr>
            <p:spPr>
              <a:xfrm>
                <a:off x="10770150"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4" y="3274"/>
                      <a:pt x="12196" y="0"/>
                      <a:pt x="8154" y="0"/>
                    </a:cubicBezTo>
                    <a:close/>
                  </a:path>
                </a:pathLst>
              </a:custGeom>
              <a:solidFill>
                <a:srgbClr val="CCCCCC"/>
              </a:solidFill>
              <a:ln w="4624" cap="flat">
                <a:noFill/>
                <a:prstDash val="solid"/>
                <a:miter/>
              </a:ln>
            </p:spPr>
            <p:txBody>
              <a:bodyPr anchor="ctr"/>
              <a:lstStyle/>
              <a:p>
                <a:endParaRPr lang="en-US"/>
              </a:p>
            </p:txBody>
          </p:sp>
          <p:sp>
            <p:nvSpPr>
              <p:cNvPr id="881" name="Freeform: Shape 880">
                <a:extLst>
                  <a:ext uri="{FF2B5EF4-FFF2-40B4-BE49-F238E27FC236}">
                    <a16:creationId xmlns:a16="http://schemas.microsoft.com/office/drawing/2014/main" id="{B9D2B88A-5373-0913-3B58-6D2AC3E4F73E}"/>
                  </a:ext>
                </a:extLst>
              </p:cNvPr>
              <p:cNvSpPr/>
              <p:nvPr/>
            </p:nvSpPr>
            <p:spPr>
              <a:xfrm>
                <a:off x="11186770"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4" y="3274"/>
                      <a:pt x="12196" y="0"/>
                      <a:pt x="8154" y="0"/>
                    </a:cubicBezTo>
                    <a:close/>
                  </a:path>
                </a:pathLst>
              </a:custGeom>
              <a:solidFill>
                <a:srgbClr val="CCCCCC"/>
              </a:solidFill>
              <a:ln w="4624" cap="flat">
                <a:noFill/>
                <a:prstDash val="solid"/>
                <a:miter/>
              </a:ln>
            </p:spPr>
            <p:txBody>
              <a:bodyPr anchor="ctr"/>
              <a:lstStyle/>
              <a:p>
                <a:endParaRPr lang="en-US"/>
              </a:p>
            </p:txBody>
          </p:sp>
          <p:sp>
            <p:nvSpPr>
              <p:cNvPr id="882" name="Freeform: Shape 881">
                <a:extLst>
                  <a:ext uri="{FF2B5EF4-FFF2-40B4-BE49-F238E27FC236}">
                    <a16:creationId xmlns:a16="http://schemas.microsoft.com/office/drawing/2014/main" id="{6966E1D2-AA05-0613-9CBC-26FE90D68A94}"/>
                  </a:ext>
                </a:extLst>
              </p:cNvPr>
              <p:cNvSpPr/>
              <p:nvPr/>
            </p:nvSpPr>
            <p:spPr>
              <a:xfrm>
                <a:off x="11262519"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4" y="3274"/>
                      <a:pt x="12196" y="0"/>
                      <a:pt x="8154" y="0"/>
                    </a:cubicBezTo>
                    <a:close/>
                  </a:path>
                </a:pathLst>
              </a:custGeom>
              <a:solidFill>
                <a:srgbClr val="CCCCCC"/>
              </a:solidFill>
              <a:ln w="4624" cap="flat">
                <a:noFill/>
                <a:prstDash val="solid"/>
                <a:miter/>
              </a:ln>
            </p:spPr>
            <p:txBody>
              <a:bodyPr anchor="ctr"/>
              <a:lstStyle/>
              <a:p>
                <a:endParaRPr lang="en-US"/>
              </a:p>
            </p:txBody>
          </p:sp>
          <p:sp>
            <p:nvSpPr>
              <p:cNvPr id="883" name="Freeform: Shape 882">
                <a:extLst>
                  <a:ext uri="{FF2B5EF4-FFF2-40B4-BE49-F238E27FC236}">
                    <a16:creationId xmlns:a16="http://schemas.microsoft.com/office/drawing/2014/main" id="{6CB46174-25CD-C00A-CD83-D99939021D7A}"/>
                  </a:ext>
                </a:extLst>
              </p:cNvPr>
              <p:cNvSpPr/>
              <p:nvPr/>
            </p:nvSpPr>
            <p:spPr>
              <a:xfrm>
                <a:off x="11035267"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4" y="3274"/>
                      <a:pt x="12200" y="0"/>
                      <a:pt x="8154" y="0"/>
                    </a:cubicBezTo>
                    <a:close/>
                  </a:path>
                </a:pathLst>
              </a:custGeom>
              <a:solidFill>
                <a:srgbClr val="CCCCCC"/>
              </a:solidFill>
              <a:ln w="4624" cap="flat">
                <a:noFill/>
                <a:prstDash val="solid"/>
                <a:miter/>
              </a:ln>
            </p:spPr>
            <p:txBody>
              <a:bodyPr anchor="ctr"/>
              <a:lstStyle/>
              <a:p>
                <a:endParaRPr lang="en-US"/>
              </a:p>
            </p:txBody>
          </p:sp>
          <p:sp>
            <p:nvSpPr>
              <p:cNvPr id="884" name="Freeform: Shape 883">
                <a:extLst>
                  <a:ext uri="{FF2B5EF4-FFF2-40B4-BE49-F238E27FC236}">
                    <a16:creationId xmlns:a16="http://schemas.microsoft.com/office/drawing/2014/main" id="{8DA50FC5-87FA-93BB-5F9D-74261DCA2C7D}"/>
                  </a:ext>
                </a:extLst>
              </p:cNvPr>
              <p:cNvSpPr/>
              <p:nvPr/>
            </p:nvSpPr>
            <p:spPr>
              <a:xfrm>
                <a:off x="11111021" y="1311192"/>
                <a:ext cx="15473" cy="14640"/>
              </a:xfrm>
              <a:custGeom>
                <a:avLst/>
                <a:gdLst>
                  <a:gd name="connsiteX0" fmla="*/ 7320 w 15473"/>
                  <a:gd name="connsiteY0" fmla="*/ 14640 h 14640"/>
                  <a:gd name="connsiteX1" fmla="*/ 8154 w 15473"/>
                  <a:gd name="connsiteY1" fmla="*/ 14640 h 14640"/>
                  <a:gd name="connsiteX2" fmla="*/ 15474 w 15473"/>
                  <a:gd name="connsiteY2" fmla="*/ 7320 h 14640"/>
                  <a:gd name="connsiteX3" fmla="*/ 8154 w 15473"/>
                  <a:gd name="connsiteY3" fmla="*/ 0 h 14640"/>
                  <a:gd name="connsiteX4" fmla="*/ 7320 w 15473"/>
                  <a:gd name="connsiteY4" fmla="*/ 0 h 14640"/>
                  <a:gd name="connsiteX5" fmla="*/ 0 w 15473"/>
                  <a:gd name="connsiteY5" fmla="*/ 7320 h 14640"/>
                  <a:gd name="connsiteX6" fmla="*/ 7320 w 15473"/>
                  <a:gd name="connsiteY6" fmla="*/ 1464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7320" y="14640"/>
                    </a:moveTo>
                    <a:lnTo>
                      <a:pt x="8154" y="14640"/>
                    </a:lnTo>
                    <a:cubicBezTo>
                      <a:pt x="12196" y="14640"/>
                      <a:pt x="15474" y="11362"/>
                      <a:pt x="15474" y="7320"/>
                    </a:cubicBezTo>
                    <a:cubicBezTo>
                      <a:pt x="15474" y="3278"/>
                      <a:pt x="12196" y="0"/>
                      <a:pt x="8154" y="0"/>
                    </a:cubicBezTo>
                    <a:lnTo>
                      <a:pt x="7320" y="0"/>
                    </a:lnTo>
                    <a:cubicBezTo>
                      <a:pt x="3278" y="0"/>
                      <a:pt x="0" y="3278"/>
                      <a:pt x="0" y="7320"/>
                    </a:cubicBezTo>
                    <a:cubicBezTo>
                      <a:pt x="0" y="11362"/>
                      <a:pt x="3274" y="14640"/>
                      <a:pt x="7320" y="14640"/>
                    </a:cubicBezTo>
                    <a:close/>
                  </a:path>
                </a:pathLst>
              </a:custGeom>
              <a:solidFill>
                <a:srgbClr val="CCCCCC"/>
              </a:solidFill>
              <a:ln w="4624" cap="flat">
                <a:noFill/>
                <a:prstDash val="solid"/>
                <a:miter/>
              </a:ln>
            </p:spPr>
            <p:txBody>
              <a:bodyPr anchor="ctr"/>
              <a:lstStyle/>
              <a:p>
                <a:endParaRPr lang="en-US"/>
              </a:p>
            </p:txBody>
          </p:sp>
          <p:sp>
            <p:nvSpPr>
              <p:cNvPr id="885" name="Freeform: Shape 884">
                <a:extLst>
                  <a:ext uri="{FF2B5EF4-FFF2-40B4-BE49-F238E27FC236}">
                    <a16:creationId xmlns:a16="http://schemas.microsoft.com/office/drawing/2014/main" id="{D2423DAB-59E1-01F5-E3F2-3EC674490F7D}"/>
                  </a:ext>
                </a:extLst>
              </p:cNvPr>
              <p:cNvSpPr/>
              <p:nvPr/>
            </p:nvSpPr>
            <p:spPr>
              <a:xfrm>
                <a:off x="11224640"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4" y="3274"/>
                      <a:pt x="12200" y="0"/>
                      <a:pt x="8154" y="0"/>
                    </a:cubicBezTo>
                    <a:close/>
                  </a:path>
                </a:pathLst>
              </a:custGeom>
              <a:solidFill>
                <a:srgbClr val="CCCCCC"/>
              </a:solidFill>
              <a:ln w="4624" cap="flat">
                <a:noFill/>
                <a:prstDash val="solid"/>
                <a:miter/>
              </a:ln>
            </p:spPr>
            <p:txBody>
              <a:bodyPr anchor="ctr"/>
              <a:lstStyle/>
              <a:p>
                <a:endParaRPr lang="en-US"/>
              </a:p>
            </p:txBody>
          </p:sp>
          <p:sp>
            <p:nvSpPr>
              <p:cNvPr id="886" name="Freeform: Shape 885">
                <a:extLst>
                  <a:ext uri="{FF2B5EF4-FFF2-40B4-BE49-F238E27FC236}">
                    <a16:creationId xmlns:a16="http://schemas.microsoft.com/office/drawing/2014/main" id="{C831D52D-8317-0F54-0DE4-C6591189D5C7}"/>
                  </a:ext>
                </a:extLst>
              </p:cNvPr>
              <p:cNvSpPr/>
              <p:nvPr/>
            </p:nvSpPr>
            <p:spPr>
              <a:xfrm>
                <a:off x="11148891"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9" y="3274"/>
                      <a:pt x="12200" y="0"/>
                      <a:pt x="8154" y="0"/>
                    </a:cubicBezTo>
                    <a:close/>
                  </a:path>
                </a:pathLst>
              </a:custGeom>
              <a:solidFill>
                <a:srgbClr val="CCCCCC"/>
              </a:solidFill>
              <a:ln w="4624" cap="flat">
                <a:noFill/>
                <a:prstDash val="solid"/>
                <a:miter/>
              </a:ln>
            </p:spPr>
            <p:txBody>
              <a:bodyPr anchor="ctr"/>
              <a:lstStyle/>
              <a:p>
                <a:endParaRPr lang="en-US"/>
              </a:p>
            </p:txBody>
          </p:sp>
          <p:sp>
            <p:nvSpPr>
              <p:cNvPr id="887" name="Freeform: Shape 886">
                <a:extLst>
                  <a:ext uri="{FF2B5EF4-FFF2-40B4-BE49-F238E27FC236}">
                    <a16:creationId xmlns:a16="http://schemas.microsoft.com/office/drawing/2014/main" id="{C7688C9F-858E-1979-E514-484D3C585183}"/>
                  </a:ext>
                </a:extLst>
              </p:cNvPr>
              <p:cNvSpPr/>
              <p:nvPr/>
            </p:nvSpPr>
            <p:spPr>
              <a:xfrm>
                <a:off x="10997397"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4" y="3274"/>
                      <a:pt x="12196" y="0"/>
                      <a:pt x="8154" y="0"/>
                    </a:cubicBezTo>
                    <a:close/>
                  </a:path>
                </a:pathLst>
              </a:custGeom>
              <a:solidFill>
                <a:srgbClr val="CCCCCC"/>
              </a:solidFill>
              <a:ln w="4624" cap="flat">
                <a:noFill/>
                <a:prstDash val="solid"/>
                <a:miter/>
              </a:ln>
            </p:spPr>
            <p:txBody>
              <a:bodyPr anchor="ctr"/>
              <a:lstStyle/>
              <a:p>
                <a:endParaRPr lang="en-US"/>
              </a:p>
            </p:txBody>
          </p:sp>
          <p:sp>
            <p:nvSpPr>
              <p:cNvPr id="888" name="Freeform: Shape 887">
                <a:extLst>
                  <a:ext uri="{FF2B5EF4-FFF2-40B4-BE49-F238E27FC236}">
                    <a16:creationId xmlns:a16="http://schemas.microsoft.com/office/drawing/2014/main" id="{539F27B4-DDE4-001F-8A0C-374B08B58C9E}"/>
                  </a:ext>
                </a:extLst>
              </p:cNvPr>
              <p:cNvSpPr/>
              <p:nvPr/>
            </p:nvSpPr>
            <p:spPr>
              <a:xfrm>
                <a:off x="10808020"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4" y="3274"/>
                      <a:pt x="12200" y="0"/>
                      <a:pt x="8154" y="0"/>
                    </a:cubicBezTo>
                    <a:close/>
                  </a:path>
                </a:pathLst>
              </a:custGeom>
              <a:solidFill>
                <a:srgbClr val="CCCCCC"/>
              </a:solidFill>
              <a:ln w="4624" cap="flat">
                <a:noFill/>
                <a:prstDash val="solid"/>
                <a:miter/>
              </a:ln>
            </p:spPr>
            <p:txBody>
              <a:bodyPr anchor="ctr"/>
              <a:lstStyle/>
              <a:p>
                <a:endParaRPr lang="en-US"/>
              </a:p>
            </p:txBody>
          </p:sp>
          <p:sp>
            <p:nvSpPr>
              <p:cNvPr id="889" name="Freeform: Shape 888">
                <a:extLst>
                  <a:ext uri="{FF2B5EF4-FFF2-40B4-BE49-F238E27FC236}">
                    <a16:creationId xmlns:a16="http://schemas.microsoft.com/office/drawing/2014/main" id="{797813D4-BB97-9124-5B91-771FC162E389}"/>
                  </a:ext>
                </a:extLst>
              </p:cNvPr>
              <p:cNvSpPr/>
              <p:nvPr/>
            </p:nvSpPr>
            <p:spPr>
              <a:xfrm>
                <a:off x="10959523"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4" y="3274"/>
                      <a:pt x="12196" y="0"/>
                      <a:pt x="8154" y="0"/>
                    </a:cubicBezTo>
                    <a:close/>
                  </a:path>
                </a:pathLst>
              </a:custGeom>
              <a:solidFill>
                <a:srgbClr val="CCCCCC"/>
              </a:solidFill>
              <a:ln w="4624" cap="flat">
                <a:noFill/>
                <a:prstDash val="solid"/>
                <a:miter/>
              </a:ln>
            </p:spPr>
            <p:txBody>
              <a:bodyPr anchor="ctr"/>
              <a:lstStyle/>
              <a:p>
                <a:endParaRPr lang="en-US"/>
              </a:p>
            </p:txBody>
          </p:sp>
          <p:sp>
            <p:nvSpPr>
              <p:cNvPr id="890" name="Freeform: Shape 889">
                <a:extLst>
                  <a:ext uri="{FF2B5EF4-FFF2-40B4-BE49-F238E27FC236}">
                    <a16:creationId xmlns:a16="http://schemas.microsoft.com/office/drawing/2014/main" id="{DAB5CB42-1976-F55F-8D10-7967B6427D83}"/>
                  </a:ext>
                </a:extLst>
              </p:cNvPr>
              <p:cNvSpPr/>
              <p:nvPr/>
            </p:nvSpPr>
            <p:spPr>
              <a:xfrm>
                <a:off x="10845899"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4" y="3274"/>
                      <a:pt x="12196" y="0"/>
                      <a:pt x="8154" y="0"/>
                    </a:cubicBezTo>
                    <a:close/>
                  </a:path>
                </a:pathLst>
              </a:custGeom>
              <a:solidFill>
                <a:srgbClr val="CCCCCC"/>
              </a:solidFill>
              <a:ln w="4624" cap="flat">
                <a:noFill/>
                <a:prstDash val="solid"/>
                <a:miter/>
              </a:ln>
            </p:spPr>
            <p:txBody>
              <a:bodyPr anchor="ctr"/>
              <a:lstStyle/>
              <a:p>
                <a:endParaRPr lang="en-US"/>
              </a:p>
            </p:txBody>
          </p:sp>
          <p:sp>
            <p:nvSpPr>
              <p:cNvPr id="891" name="Freeform: Shape 890">
                <a:extLst>
                  <a:ext uri="{FF2B5EF4-FFF2-40B4-BE49-F238E27FC236}">
                    <a16:creationId xmlns:a16="http://schemas.microsoft.com/office/drawing/2014/main" id="{2547E044-2D8D-4407-A382-ED5852A55457}"/>
                  </a:ext>
                </a:extLst>
              </p:cNvPr>
              <p:cNvSpPr/>
              <p:nvPr/>
            </p:nvSpPr>
            <p:spPr>
              <a:xfrm>
                <a:off x="10921643"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4" y="3274"/>
                      <a:pt x="12200" y="0"/>
                      <a:pt x="8154" y="0"/>
                    </a:cubicBezTo>
                    <a:close/>
                  </a:path>
                </a:pathLst>
              </a:custGeom>
              <a:solidFill>
                <a:srgbClr val="CCCCCC"/>
              </a:solidFill>
              <a:ln w="4624" cap="flat">
                <a:noFill/>
                <a:prstDash val="solid"/>
                <a:miter/>
              </a:ln>
            </p:spPr>
            <p:txBody>
              <a:bodyPr anchor="ctr"/>
              <a:lstStyle/>
              <a:p>
                <a:endParaRPr lang="en-US"/>
              </a:p>
            </p:txBody>
          </p:sp>
          <p:sp>
            <p:nvSpPr>
              <p:cNvPr id="892" name="Freeform: Shape 891">
                <a:extLst>
                  <a:ext uri="{FF2B5EF4-FFF2-40B4-BE49-F238E27FC236}">
                    <a16:creationId xmlns:a16="http://schemas.microsoft.com/office/drawing/2014/main" id="{5AEBCB04-5086-497F-39F0-91E41C5461D0}"/>
                  </a:ext>
                </a:extLst>
              </p:cNvPr>
              <p:cNvSpPr/>
              <p:nvPr/>
            </p:nvSpPr>
            <p:spPr>
              <a:xfrm>
                <a:off x="10883773"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4" y="3274"/>
                      <a:pt x="12196" y="0"/>
                      <a:pt x="8154" y="0"/>
                    </a:cubicBezTo>
                    <a:close/>
                  </a:path>
                </a:pathLst>
              </a:custGeom>
              <a:solidFill>
                <a:srgbClr val="CCCCCC"/>
              </a:solidFill>
              <a:ln w="4624" cap="flat">
                <a:noFill/>
                <a:prstDash val="solid"/>
                <a:miter/>
              </a:ln>
            </p:spPr>
            <p:txBody>
              <a:bodyPr anchor="ctr"/>
              <a:lstStyle/>
              <a:p>
                <a:endParaRPr lang="en-US"/>
              </a:p>
            </p:txBody>
          </p:sp>
          <p:sp>
            <p:nvSpPr>
              <p:cNvPr id="893" name="Freeform: Shape 892">
                <a:extLst>
                  <a:ext uri="{FF2B5EF4-FFF2-40B4-BE49-F238E27FC236}">
                    <a16:creationId xmlns:a16="http://schemas.microsoft.com/office/drawing/2014/main" id="{A7983FF8-B4EE-917D-BD84-94FCEA809143}"/>
                  </a:ext>
                </a:extLst>
              </p:cNvPr>
              <p:cNvSpPr/>
              <p:nvPr/>
            </p:nvSpPr>
            <p:spPr>
              <a:xfrm>
                <a:off x="11224830" y="1340714"/>
                <a:ext cx="14619" cy="10486"/>
              </a:xfrm>
              <a:custGeom>
                <a:avLst/>
                <a:gdLst>
                  <a:gd name="connsiteX0" fmla="*/ 7912 w 14619"/>
                  <a:gd name="connsiteY0" fmla="*/ 0 h 10486"/>
                  <a:gd name="connsiteX1" fmla="*/ 7329 w 14619"/>
                  <a:gd name="connsiteY1" fmla="*/ 0 h 10486"/>
                  <a:gd name="connsiteX2" fmla="*/ 268 w 14619"/>
                  <a:gd name="connsiteY2" fmla="*/ 5195 h 10486"/>
                  <a:gd name="connsiteX3" fmla="*/ 893 w 14619"/>
                  <a:gd name="connsiteY3" fmla="*/ 10460 h 10486"/>
                  <a:gd name="connsiteX4" fmla="*/ 953 w 14619"/>
                  <a:gd name="connsiteY4" fmla="*/ 10483 h 10486"/>
                  <a:gd name="connsiteX5" fmla="*/ 14589 w 14619"/>
                  <a:gd name="connsiteY5" fmla="*/ 4968 h 10486"/>
                  <a:gd name="connsiteX6" fmla="*/ 14617 w 14619"/>
                  <a:gd name="connsiteY6" fmla="*/ 4908 h 10486"/>
                  <a:gd name="connsiteX7" fmla="*/ 7912 w 14619"/>
                  <a:gd name="connsiteY7" fmla="*/ 0 h 1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19" h="10486">
                    <a:moveTo>
                      <a:pt x="7912" y="0"/>
                    </a:moveTo>
                    <a:lnTo>
                      <a:pt x="7329" y="0"/>
                    </a:lnTo>
                    <a:cubicBezTo>
                      <a:pt x="4093" y="0"/>
                      <a:pt x="1148" y="2079"/>
                      <a:pt x="268" y="5195"/>
                    </a:cubicBezTo>
                    <a:cubicBezTo>
                      <a:pt x="-288" y="7153"/>
                      <a:pt x="69" y="8955"/>
                      <a:pt x="893" y="10460"/>
                    </a:cubicBezTo>
                    <a:cubicBezTo>
                      <a:pt x="907" y="10483"/>
                      <a:pt x="930" y="10492"/>
                      <a:pt x="953" y="10483"/>
                    </a:cubicBezTo>
                    <a:cubicBezTo>
                      <a:pt x="5528" y="8700"/>
                      <a:pt x="10079" y="6871"/>
                      <a:pt x="14589" y="4968"/>
                    </a:cubicBezTo>
                    <a:cubicBezTo>
                      <a:pt x="14612" y="4959"/>
                      <a:pt x="14626" y="4931"/>
                      <a:pt x="14617" y="4908"/>
                    </a:cubicBezTo>
                    <a:cubicBezTo>
                      <a:pt x="13695" y="2070"/>
                      <a:pt x="11061" y="0"/>
                      <a:pt x="7912" y="0"/>
                    </a:cubicBezTo>
                    <a:close/>
                  </a:path>
                </a:pathLst>
              </a:custGeom>
              <a:solidFill>
                <a:srgbClr val="CCCCCC"/>
              </a:solidFill>
              <a:ln w="4624" cap="flat">
                <a:noFill/>
                <a:prstDash val="solid"/>
                <a:miter/>
              </a:ln>
            </p:spPr>
            <p:txBody>
              <a:bodyPr anchor="ctr"/>
              <a:lstStyle/>
              <a:p>
                <a:endParaRPr lang="en-US"/>
              </a:p>
            </p:txBody>
          </p:sp>
          <p:sp>
            <p:nvSpPr>
              <p:cNvPr id="894" name="Freeform: Shape 893">
                <a:extLst>
                  <a:ext uri="{FF2B5EF4-FFF2-40B4-BE49-F238E27FC236}">
                    <a16:creationId xmlns:a16="http://schemas.microsoft.com/office/drawing/2014/main" id="{8F818746-58FC-7AF7-520F-036570F6EE9A}"/>
                  </a:ext>
                </a:extLst>
              </p:cNvPr>
              <p:cNvSpPr/>
              <p:nvPr/>
            </p:nvSpPr>
            <p:spPr>
              <a:xfrm>
                <a:off x="11149076" y="1340714"/>
                <a:ext cx="15103" cy="14270"/>
              </a:xfrm>
              <a:custGeom>
                <a:avLst/>
                <a:gdLst>
                  <a:gd name="connsiteX0" fmla="*/ 7969 w 15103"/>
                  <a:gd name="connsiteY0" fmla="*/ 0 h 14270"/>
                  <a:gd name="connsiteX1" fmla="*/ 7135 w 15103"/>
                  <a:gd name="connsiteY1" fmla="*/ 0 h 14270"/>
                  <a:gd name="connsiteX2" fmla="*/ 0 w 15103"/>
                  <a:gd name="connsiteY2" fmla="*/ 7135 h 14270"/>
                  <a:gd name="connsiteX3" fmla="*/ 7135 w 15103"/>
                  <a:gd name="connsiteY3" fmla="*/ 14270 h 14270"/>
                  <a:gd name="connsiteX4" fmla="*/ 7969 w 15103"/>
                  <a:gd name="connsiteY4" fmla="*/ 14270 h 14270"/>
                  <a:gd name="connsiteX5" fmla="*/ 15104 w 15103"/>
                  <a:gd name="connsiteY5" fmla="*/ 7135 h 14270"/>
                  <a:gd name="connsiteX6" fmla="*/ 7969 w 15103"/>
                  <a:gd name="connsiteY6" fmla="*/ 0 h 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03" h="14270">
                    <a:moveTo>
                      <a:pt x="7969" y="0"/>
                    </a:moveTo>
                    <a:lnTo>
                      <a:pt x="7135" y="0"/>
                    </a:lnTo>
                    <a:cubicBezTo>
                      <a:pt x="3195" y="0"/>
                      <a:pt x="0" y="3195"/>
                      <a:pt x="0" y="7135"/>
                    </a:cubicBezTo>
                    <a:cubicBezTo>
                      <a:pt x="0" y="11075"/>
                      <a:pt x="3195" y="14270"/>
                      <a:pt x="7135" y="14270"/>
                    </a:cubicBezTo>
                    <a:lnTo>
                      <a:pt x="7969" y="14270"/>
                    </a:lnTo>
                    <a:cubicBezTo>
                      <a:pt x="11909" y="14270"/>
                      <a:pt x="15104" y="11075"/>
                      <a:pt x="15104" y="7135"/>
                    </a:cubicBezTo>
                    <a:cubicBezTo>
                      <a:pt x="15104" y="3195"/>
                      <a:pt x="11913" y="0"/>
                      <a:pt x="7969" y="0"/>
                    </a:cubicBezTo>
                    <a:close/>
                  </a:path>
                </a:pathLst>
              </a:custGeom>
              <a:solidFill>
                <a:srgbClr val="CCCCCC"/>
              </a:solidFill>
              <a:ln w="4624" cap="flat">
                <a:noFill/>
                <a:prstDash val="solid"/>
                <a:miter/>
              </a:ln>
            </p:spPr>
            <p:txBody>
              <a:bodyPr anchor="ctr"/>
              <a:lstStyle/>
              <a:p>
                <a:endParaRPr lang="en-US"/>
              </a:p>
            </p:txBody>
          </p:sp>
          <p:sp>
            <p:nvSpPr>
              <p:cNvPr id="895" name="Freeform: Shape 894">
                <a:extLst>
                  <a:ext uri="{FF2B5EF4-FFF2-40B4-BE49-F238E27FC236}">
                    <a16:creationId xmlns:a16="http://schemas.microsoft.com/office/drawing/2014/main" id="{A1774867-77E4-66C7-A63F-98ADE0284844}"/>
                  </a:ext>
                </a:extLst>
              </p:cNvPr>
              <p:cNvSpPr/>
              <p:nvPr/>
            </p:nvSpPr>
            <p:spPr>
              <a:xfrm>
                <a:off x="11111206" y="1340714"/>
                <a:ext cx="15103" cy="14270"/>
              </a:xfrm>
              <a:custGeom>
                <a:avLst/>
                <a:gdLst>
                  <a:gd name="connsiteX0" fmla="*/ 7135 w 15103"/>
                  <a:gd name="connsiteY0" fmla="*/ 14270 h 14270"/>
                  <a:gd name="connsiteX1" fmla="*/ 7969 w 15103"/>
                  <a:gd name="connsiteY1" fmla="*/ 14270 h 14270"/>
                  <a:gd name="connsiteX2" fmla="*/ 15104 w 15103"/>
                  <a:gd name="connsiteY2" fmla="*/ 7135 h 14270"/>
                  <a:gd name="connsiteX3" fmla="*/ 7969 w 15103"/>
                  <a:gd name="connsiteY3" fmla="*/ 0 h 14270"/>
                  <a:gd name="connsiteX4" fmla="*/ 7135 w 15103"/>
                  <a:gd name="connsiteY4" fmla="*/ 0 h 14270"/>
                  <a:gd name="connsiteX5" fmla="*/ 0 w 15103"/>
                  <a:gd name="connsiteY5" fmla="*/ 7135 h 14270"/>
                  <a:gd name="connsiteX6" fmla="*/ 7135 w 15103"/>
                  <a:gd name="connsiteY6" fmla="*/ 14270 h 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03" h="14270">
                    <a:moveTo>
                      <a:pt x="7135" y="14270"/>
                    </a:moveTo>
                    <a:lnTo>
                      <a:pt x="7969" y="14270"/>
                    </a:lnTo>
                    <a:cubicBezTo>
                      <a:pt x="11909" y="14270"/>
                      <a:pt x="15104" y="11075"/>
                      <a:pt x="15104" y="7135"/>
                    </a:cubicBezTo>
                    <a:cubicBezTo>
                      <a:pt x="15104" y="3195"/>
                      <a:pt x="11913" y="0"/>
                      <a:pt x="7969" y="0"/>
                    </a:cubicBezTo>
                    <a:lnTo>
                      <a:pt x="7135" y="0"/>
                    </a:lnTo>
                    <a:cubicBezTo>
                      <a:pt x="3195" y="0"/>
                      <a:pt x="0" y="3195"/>
                      <a:pt x="0" y="7135"/>
                    </a:cubicBezTo>
                    <a:cubicBezTo>
                      <a:pt x="0" y="11075"/>
                      <a:pt x="3195" y="14270"/>
                      <a:pt x="7135" y="14270"/>
                    </a:cubicBezTo>
                    <a:close/>
                  </a:path>
                </a:pathLst>
              </a:custGeom>
              <a:solidFill>
                <a:srgbClr val="CCCCCC"/>
              </a:solidFill>
              <a:ln w="4624" cap="flat">
                <a:noFill/>
                <a:prstDash val="solid"/>
                <a:miter/>
              </a:ln>
            </p:spPr>
            <p:txBody>
              <a:bodyPr anchor="ctr"/>
              <a:lstStyle/>
              <a:p>
                <a:endParaRPr lang="en-US"/>
              </a:p>
            </p:txBody>
          </p:sp>
          <p:sp>
            <p:nvSpPr>
              <p:cNvPr id="896" name="Freeform: Shape 895">
                <a:extLst>
                  <a:ext uri="{FF2B5EF4-FFF2-40B4-BE49-F238E27FC236}">
                    <a16:creationId xmlns:a16="http://schemas.microsoft.com/office/drawing/2014/main" id="{75461EAC-13CC-B9B9-6D97-0E7895FFCC6E}"/>
                  </a:ext>
                </a:extLst>
              </p:cNvPr>
              <p:cNvSpPr/>
              <p:nvPr/>
            </p:nvSpPr>
            <p:spPr>
              <a:xfrm>
                <a:off x="10921829" y="1340714"/>
                <a:ext cx="15103" cy="14270"/>
              </a:xfrm>
              <a:custGeom>
                <a:avLst/>
                <a:gdLst>
                  <a:gd name="connsiteX0" fmla="*/ 7969 w 15103"/>
                  <a:gd name="connsiteY0" fmla="*/ 0 h 14270"/>
                  <a:gd name="connsiteX1" fmla="*/ 7135 w 15103"/>
                  <a:gd name="connsiteY1" fmla="*/ 0 h 14270"/>
                  <a:gd name="connsiteX2" fmla="*/ 0 w 15103"/>
                  <a:gd name="connsiteY2" fmla="*/ 7135 h 14270"/>
                  <a:gd name="connsiteX3" fmla="*/ 7135 w 15103"/>
                  <a:gd name="connsiteY3" fmla="*/ 14270 h 14270"/>
                  <a:gd name="connsiteX4" fmla="*/ 7969 w 15103"/>
                  <a:gd name="connsiteY4" fmla="*/ 14270 h 14270"/>
                  <a:gd name="connsiteX5" fmla="*/ 15104 w 15103"/>
                  <a:gd name="connsiteY5" fmla="*/ 7135 h 14270"/>
                  <a:gd name="connsiteX6" fmla="*/ 7969 w 15103"/>
                  <a:gd name="connsiteY6" fmla="*/ 0 h 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03" h="14270">
                    <a:moveTo>
                      <a:pt x="7969" y="0"/>
                    </a:moveTo>
                    <a:lnTo>
                      <a:pt x="7135" y="0"/>
                    </a:lnTo>
                    <a:cubicBezTo>
                      <a:pt x="3195" y="0"/>
                      <a:pt x="0" y="3195"/>
                      <a:pt x="0" y="7135"/>
                    </a:cubicBezTo>
                    <a:cubicBezTo>
                      <a:pt x="0" y="11075"/>
                      <a:pt x="3195" y="14270"/>
                      <a:pt x="7135" y="14270"/>
                    </a:cubicBezTo>
                    <a:lnTo>
                      <a:pt x="7969" y="14270"/>
                    </a:lnTo>
                    <a:cubicBezTo>
                      <a:pt x="11909" y="14270"/>
                      <a:pt x="15104" y="11075"/>
                      <a:pt x="15104" y="7135"/>
                    </a:cubicBezTo>
                    <a:cubicBezTo>
                      <a:pt x="15104" y="3195"/>
                      <a:pt x="11909" y="0"/>
                      <a:pt x="7969" y="0"/>
                    </a:cubicBezTo>
                    <a:close/>
                  </a:path>
                </a:pathLst>
              </a:custGeom>
              <a:solidFill>
                <a:srgbClr val="CCCCCC"/>
              </a:solidFill>
              <a:ln w="4624" cap="flat">
                <a:noFill/>
                <a:prstDash val="solid"/>
                <a:miter/>
              </a:ln>
            </p:spPr>
            <p:txBody>
              <a:bodyPr anchor="ctr"/>
              <a:lstStyle/>
              <a:p>
                <a:endParaRPr lang="en-US"/>
              </a:p>
            </p:txBody>
          </p:sp>
          <p:sp>
            <p:nvSpPr>
              <p:cNvPr id="897" name="Freeform: Shape 896">
                <a:extLst>
                  <a:ext uri="{FF2B5EF4-FFF2-40B4-BE49-F238E27FC236}">
                    <a16:creationId xmlns:a16="http://schemas.microsoft.com/office/drawing/2014/main" id="{D1EDB699-4D95-5B80-9D0D-3A0661C5FA46}"/>
                  </a:ext>
                </a:extLst>
              </p:cNvPr>
              <p:cNvSpPr/>
              <p:nvPr/>
            </p:nvSpPr>
            <p:spPr>
              <a:xfrm>
                <a:off x="10959708" y="1340714"/>
                <a:ext cx="15103" cy="14270"/>
              </a:xfrm>
              <a:custGeom>
                <a:avLst/>
                <a:gdLst>
                  <a:gd name="connsiteX0" fmla="*/ 7969 w 15103"/>
                  <a:gd name="connsiteY0" fmla="*/ 0 h 14270"/>
                  <a:gd name="connsiteX1" fmla="*/ 7135 w 15103"/>
                  <a:gd name="connsiteY1" fmla="*/ 0 h 14270"/>
                  <a:gd name="connsiteX2" fmla="*/ 0 w 15103"/>
                  <a:gd name="connsiteY2" fmla="*/ 7135 h 14270"/>
                  <a:gd name="connsiteX3" fmla="*/ 7135 w 15103"/>
                  <a:gd name="connsiteY3" fmla="*/ 14270 h 14270"/>
                  <a:gd name="connsiteX4" fmla="*/ 7969 w 15103"/>
                  <a:gd name="connsiteY4" fmla="*/ 14270 h 14270"/>
                  <a:gd name="connsiteX5" fmla="*/ 15104 w 15103"/>
                  <a:gd name="connsiteY5" fmla="*/ 7135 h 14270"/>
                  <a:gd name="connsiteX6" fmla="*/ 7969 w 15103"/>
                  <a:gd name="connsiteY6" fmla="*/ 0 h 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03" h="14270">
                    <a:moveTo>
                      <a:pt x="7969" y="0"/>
                    </a:moveTo>
                    <a:lnTo>
                      <a:pt x="7135" y="0"/>
                    </a:lnTo>
                    <a:cubicBezTo>
                      <a:pt x="3195" y="0"/>
                      <a:pt x="0" y="3195"/>
                      <a:pt x="0" y="7135"/>
                    </a:cubicBezTo>
                    <a:cubicBezTo>
                      <a:pt x="0" y="11075"/>
                      <a:pt x="3195" y="14270"/>
                      <a:pt x="7135" y="14270"/>
                    </a:cubicBezTo>
                    <a:lnTo>
                      <a:pt x="7969" y="14270"/>
                    </a:lnTo>
                    <a:cubicBezTo>
                      <a:pt x="11909" y="14270"/>
                      <a:pt x="15104" y="11075"/>
                      <a:pt x="15104" y="7135"/>
                    </a:cubicBezTo>
                    <a:cubicBezTo>
                      <a:pt x="15099" y="3195"/>
                      <a:pt x="11909" y="0"/>
                      <a:pt x="7969" y="0"/>
                    </a:cubicBezTo>
                    <a:close/>
                  </a:path>
                </a:pathLst>
              </a:custGeom>
              <a:solidFill>
                <a:srgbClr val="CCCCCC"/>
              </a:solidFill>
              <a:ln w="4624" cap="flat">
                <a:noFill/>
                <a:prstDash val="solid"/>
                <a:miter/>
              </a:ln>
            </p:spPr>
            <p:txBody>
              <a:bodyPr anchor="ctr"/>
              <a:lstStyle/>
              <a:p>
                <a:endParaRPr lang="en-US"/>
              </a:p>
            </p:txBody>
          </p:sp>
          <p:sp>
            <p:nvSpPr>
              <p:cNvPr id="898" name="Freeform: Shape 897">
                <a:extLst>
                  <a:ext uri="{FF2B5EF4-FFF2-40B4-BE49-F238E27FC236}">
                    <a16:creationId xmlns:a16="http://schemas.microsoft.com/office/drawing/2014/main" id="{95A8F6BA-992F-B77C-8776-B721993785C3}"/>
                  </a:ext>
                </a:extLst>
              </p:cNvPr>
              <p:cNvSpPr/>
              <p:nvPr/>
            </p:nvSpPr>
            <p:spPr>
              <a:xfrm>
                <a:off x="10846084" y="1340714"/>
                <a:ext cx="15103" cy="14270"/>
              </a:xfrm>
              <a:custGeom>
                <a:avLst/>
                <a:gdLst>
                  <a:gd name="connsiteX0" fmla="*/ 7968 w 15103"/>
                  <a:gd name="connsiteY0" fmla="*/ 0 h 14270"/>
                  <a:gd name="connsiteX1" fmla="*/ 7135 w 15103"/>
                  <a:gd name="connsiteY1" fmla="*/ 0 h 14270"/>
                  <a:gd name="connsiteX2" fmla="*/ 0 w 15103"/>
                  <a:gd name="connsiteY2" fmla="*/ 7135 h 14270"/>
                  <a:gd name="connsiteX3" fmla="*/ 7135 w 15103"/>
                  <a:gd name="connsiteY3" fmla="*/ 14270 h 14270"/>
                  <a:gd name="connsiteX4" fmla="*/ 7968 w 15103"/>
                  <a:gd name="connsiteY4" fmla="*/ 14270 h 14270"/>
                  <a:gd name="connsiteX5" fmla="*/ 15104 w 15103"/>
                  <a:gd name="connsiteY5" fmla="*/ 7135 h 14270"/>
                  <a:gd name="connsiteX6" fmla="*/ 7968 w 15103"/>
                  <a:gd name="connsiteY6" fmla="*/ 0 h 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03" h="14270">
                    <a:moveTo>
                      <a:pt x="7968" y="0"/>
                    </a:moveTo>
                    <a:lnTo>
                      <a:pt x="7135" y="0"/>
                    </a:lnTo>
                    <a:cubicBezTo>
                      <a:pt x="3195" y="0"/>
                      <a:pt x="0" y="3195"/>
                      <a:pt x="0" y="7135"/>
                    </a:cubicBezTo>
                    <a:cubicBezTo>
                      <a:pt x="0" y="11075"/>
                      <a:pt x="3195" y="14270"/>
                      <a:pt x="7135" y="14270"/>
                    </a:cubicBezTo>
                    <a:lnTo>
                      <a:pt x="7968" y="14270"/>
                    </a:lnTo>
                    <a:cubicBezTo>
                      <a:pt x="11909" y="14270"/>
                      <a:pt x="15104" y="11075"/>
                      <a:pt x="15104" y="7135"/>
                    </a:cubicBezTo>
                    <a:cubicBezTo>
                      <a:pt x="15099" y="3195"/>
                      <a:pt x="11909" y="0"/>
                      <a:pt x="7968" y="0"/>
                    </a:cubicBezTo>
                    <a:close/>
                  </a:path>
                </a:pathLst>
              </a:custGeom>
              <a:solidFill>
                <a:srgbClr val="CCCCCC"/>
              </a:solidFill>
              <a:ln w="4624" cap="flat">
                <a:noFill/>
                <a:prstDash val="solid"/>
                <a:miter/>
              </a:ln>
            </p:spPr>
            <p:txBody>
              <a:bodyPr anchor="ctr"/>
              <a:lstStyle/>
              <a:p>
                <a:endParaRPr lang="en-US"/>
              </a:p>
            </p:txBody>
          </p:sp>
          <p:sp>
            <p:nvSpPr>
              <p:cNvPr id="899" name="Freeform: Shape 898">
                <a:extLst>
                  <a:ext uri="{FF2B5EF4-FFF2-40B4-BE49-F238E27FC236}">
                    <a16:creationId xmlns:a16="http://schemas.microsoft.com/office/drawing/2014/main" id="{ED1856C5-0E77-F674-1028-C60D84AFFC21}"/>
                  </a:ext>
                </a:extLst>
              </p:cNvPr>
              <p:cNvSpPr/>
              <p:nvPr/>
            </p:nvSpPr>
            <p:spPr>
              <a:xfrm>
                <a:off x="10883959" y="1340714"/>
                <a:ext cx="15103" cy="14270"/>
              </a:xfrm>
              <a:custGeom>
                <a:avLst/>
                <a:gdLst>
                  <a:gd name="connsiteX0" fmla="*/ 7969 w 15103"/>
                  <a:gd name="connsiteY0" fmla="*/ 0 h 14270"/>
                  <a:gd name="connsiteX1" fmla="*/ 7135 w 15103"/>
                  <a:gd name="connsiteY1" fmla="*/ 0 h 14270"/>
                  <a:gd name="connsiteX2" fmla="*/ 0 w 15103"/>
                  <a:gd name="connsiteY2" fmla="*/ 7135 h 14270"/>
                  <a:gd name="connsiteX3" fmla="*/ 7135 w 15103"/>
                  <a:gd name="connsiteY3" fmla="*/ 14270 h 14270"/>
                  <a:gd name="connsiteX4" fmla="*/ 7969 w 15103"/>
                  <a:gd name="connsiteY4" fmla="*/ 14270 h 14270"/>
                  <a:gd name="connsiteX5" fmla="*/ 15104 w 15103"/>
                  <a:gd name="connsiteY5" fmla="*/ 7135 h 14270"/>
                  <a:gd name="connsiteX6" fmla="*/ 7969 w 15103"/>
                  <a:gd name="connsiteY6" fmla="*/ 0 h 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03" h="14270">
                    <a:moveTo>
                      <a:pt x="7969" y="0"/>
                    </a:moveTo>
                    <a:lnTo>
                      <a:pt x="7135" y="0"/>
                    </a:lnTo>
                    <a:cubicBezTo>
                      <a:pt x="3195" y="0"/>
                      <a:pt x="0" y="3195"/>
                      <a:pt x="0" y="7135"/>
                    </a:cubicBezTo>
                    <a:cubicBezTo>
                      <a:pt x="0" y="11075"/>
                      <a:pt x="3195" y="14270"/>
                      <a:pt x="7135" y="14270"/>
                    </a:cubicBezTo>
                    <a:lnTo>
                      <a:pt x="7969" y="14270"/>
                    </a:lnTo>
                    <a:cubicBezTo>
                      <a:pt x="11909" y="14270"/>
                      <a:pt x="15104" y="11075"/>
                      <a:pt x="15104" y="7135"/>
                    </a:cubicBezTo>
                    <a:cubicBezTo>
                      <a:pt x="15099" y="3195"/>
                      <a:pt x="11909" y="0"/>
                      <a:pt x="7969" y="0"/>
                    </a:cubicBezTo>
                    <a:close/>
                  </a:path>
                </a:pathLst>
              </a:custGeom>
              <a:solidFill>
                <a:srgbClr val="CCCCCC"/>
              </a:solidFill>
              <a:ln w="4624" cap="flat">
                <a:noFill/>
                <a:prstDash val="solid"/>
                <a:miter/>
              </a:ln>
            </p:spPr>
            <p:txBody>
              <a:bodyPr anchor="ctr"/>
              <a:lstStyle/>
              <a:p>
                <a:endParaRPr lang="en-US"/>
              </a:p>
            </p:txBody>
          </p:sp>
          <p:sp>
            <p:nvSpPr>
              <p:cNvPr id="900" name="Freeform: Shape 899">
                <a:extLst>
                  <a:ext uri="{FF2B5EF4-FFF2-40B4-BE49-F238E27FC236}">
                    <a16:creationId xmlns:a16="http://schemas.microsoft.com/office/drawing/2014/main" id="{DBFD87FA-EB93-8ED6-52B2-22A7A6BC1C96}"/>
                  </a:ext>
                </a:extLst>
              </p:cNvPr>
              <p:cNvSpPr/>
              <p:nvPr/>
            </p:nvSpPr>
            <p:spPr>
              <a:xfrm>
                <a:off x="10997582" y="1340714"/>
                <a:ext cx="15103" cy="14270"/>
              </a:xfrm>
              <a:custGeom>
                <a:avLst/>
                <a:gdLst>
                  <a:gd name="connsiteX0" fmla="*/ 7968 w 15103"/>
                  <a:gd name="connsiteY0" fmla="*/ 0 h 14270"/>
                  <a:gd name="connsiteX1" fmla="*/ 7135 w 15103"/>
                  <a:gd name="connsiteY1" fmla="*/ 0 h 14270"/>
                  <a:gd name="connsiteX2" fmla="*/ 0 w 15103"/>
                  <a:gd name="connsiteY2" fmla="*/ 7135 h 14270"/>
                  <a:gd name="connsiteX3" fmla="*/ 7135 w 15103"/>
                  <a:gd name="connsiteY3" fmla="*/ 14270 h 14270"/>
                  <a:gd name="connsiteX4" fmla="*/ 7968 w 15103"/>
                  <a:gd name="connsiteY4" fmla="*/ 14270 h 14270"/>
                  <a:gd name="connsiteX5" fmla="*/ 15104 w 15103"/>
                  <a:gd name="connsiteY5" fmla="*/ 7135 h 14270"/>
                  <a:gd name="connsiteX6" fmla="*/ 7968 w 15103"/>
                  <a:gd name="connsiteY6" fmla="*/ 0 h 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03" h="14270">
                    <a:moveTo>
                      <a:pt x="7968" y="0"/>
                    </a:moveTo>
                    <a:lnTo>
                      <a:pt x="7135" y="0"/>
                    </a:lnTo>
                    <a:cubicBezTo>
                      <a:pt x="3195" y="0"/>
                      <a:pt x="0" y="3195"/>
                      <a:pt x="0" y="7135"/>
                    </a:cubicBezTo>
                    <a:cubicBezTo>
                      <a:pt x="0" y="11075"/>
                      <a:pt x="3195" y="14270"/>
                      <a:pt x="7135" y="14270"/>
                    </a:cubicBezTo>
                    <a:lnTo>
                      <a:pt x="7968" y="14270"/>
                    </a:lnTo>
                    <a:cubicBezTo>
                      <a:pt x="11909" y="14270"/>
                      <a:pt x="15104" y="11075"/>
                      <a:pt x="15104" y="7135"/>
                    </a:cubicBezTo>
                    <a:cubicBezTo>
                      <a:pt x="15099" y="3195"/>
                      <a:pt x="11909" y="0"/>
                      <a:pt x="7968" y="0"/>
                    </a:cubicBezTo>
                    <a:close/>
                  </a:path>
                </a:pathLst>
              </a:custGeom>
              <a:solidFill>
                <a:srgbClr val="CCCCCC"/>
              </a:solidFill>
              <a:ln w="4624" cap="flat">
                <a:noFill/>
                <a:prstDash val="solid"/>
                <a:miter/>
              </a:ln>
            </p:spPr>
            <p:txBody>
              <a:bodyPr anchor="ctr"/>
              <a:lstStyle/>
              <a:p>
                <a:endParaRPr lang="en-US"/>
              </a:p>
            </p:txBody>
          </p:sp>
          <p:sp>
            <p:nvSpPr>
              <p:cNvPr id="901" name="Freeform: Shape 900">
                <a:extLst>
                  <a:ext uri="{FF2B5EF4-FFF2-40B4-BE49-F238E27FC236}">
                    <a16:creationId xmlns:a16="http://schemas.microsoft.com/office/drawing/2014/main" id="{0A9C64B0-34CA-FCB0-B17E-69C2D30B3591}"/>
                  </a:ext>
                </a:extLst>
              </p:cNvPr>
              <p:cNvSpPr/>
              <p:nvPr/>
            </p:nvSpPr>
            <p:spPr>
              <a:xfrm>
                <a:off x="11073332" y="1340714"/>
                <a:ext cx="15103" cy="14270"/>
              </a:xfrm>
              <a:custGeom>
                <a:avLst/>
                <a:gdLst>
                  <a:gd name="connsiteX0" fmla="*/ 7968 w 15103"/>
                  <a:gd name="connsiteY0" fmla="*/ 0 h 14270"/>
                  <a:gd name="connsiteX1" fmla="*/ 7135 w 15103"/>
                  <a:gd name="connsiteY1" fmla="*/ 0 h 14270"/>
                  <a:gd name="connsiteX2" fmla="*/ 0 w 15103"/>
                  <a:gd name="connsiteY2" fmla="*/ 7135 h 14270"/>
                  <a:gd name="connsiteX3" fmla="*/ 7135 w 15103"/>
                  <a:gd name="connsiteY3" fmla="*/ 14270 h 14270"/>
                  <a:gd name="connsiteX4" fmla="*/ 7968 w 15103"/>
                  <a:gd name="connsiteY4" fmla="*/ 14270 h 14270"/>
                  <a:gd name="connsiteX5" fmla="*/ 15104 w 15103"/>
                  <a:gd name="connsiteY5" fmla="*/ 7135 h 14270"/>
                  <a:gd name="connsiteX6" fmla="*/ 7968 w 15103"/>
                  <a:gd name="connsiteY6" fmla="*/ 0 h 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03" h="14270">
                    <a:moveTo>
                      <a:pt x="7968" y="0"/>
                    </a:moveTo>
                    <a:lnTo>
                      <a:pt x="7135" y="0"/>
                    </a:lnTo>
                    <a:cubicBezTo>
                      <a:pt x="3195" y="0"/>
                      <a:pt x="0" y="3195"/>
                      <a:pt x="0" y="7135"/>
                    </a:cubicBezTo>
                    <a:cubicBezTo>
                      <a:pt x="0" y="11075"/>
                      <a:pt x="3195" y="14270"/>
                      <a:pt x="7135" y="14270"/>
                    </a:cubicBezTo>
                    <a:lnTo>
                      <a:pt x="7968" y="14270"/>
                    </a:lnTo>
                    <a:cubicBezTo>
                      <a:pt x="11909" y="14270"/>
                      <a:pt x="15104" y="11075"/>
                      <a:pt x="15104" y="7135"/>
                    </a:cubicBezTo>
                    <a:cubicBezTo>
                      <a:pt x="15099" y="3195"/>
                      <a:pt x="11909" y="0"/>
                      <a:pt x="7968" y="0"/>
                    </a:cubicBezTo>
                    <a:close/>
                  </a:path>
                </a:pathLst>
              </a:custGeom>
              <a:solidFill>
                <a:srgbClr val="CCCCCC"/>
              </a:solidFill>
              <a:ln w="4624" cap="flat">
                <a:noFill/>
                <a:prstDash val="solid"/>
                <a:miter/>
              </a:ln>
            </p:spPr>
            <p:txBody>
              <a:bodyPr anchor="ctr"/>
              <a:lstStyle/>
              <a:p>
                <a:endParaRPr lang="en-US"/>
              </a:p>
            </p:txBody>
          </p:sp>
          <p:sp>
            <p:nvSpPr>
              <p:cNvPr id="902" name="Freeform: Shape 901">
                <a:extLst>
                  <a:ext uri="{FF2B5EF4-FFF2-40B4-BE49-F238E27FC236}">
                    <a16:creationId xmlns:a16="http://schemas.microsoft.com/office/drawing/2014/main" id="{3D5D2422-7347-FB6C-150C-14458244888E}"/>
                  </a:ext>
                </a:extLst>
              </p:cNvPr>
              <p:cNvSpPr/>
              <p:nvPr/>
            </p:nvSpPr>
            <p:spPr>
              <a:xfrm>
                <a:off x="10808688" y="1340714"/>
                <a:ext cx="14616" cy="10481"/>
              </a:xfrm>
              <a:custGeom>
                <a:avLst/>
                <a:gdLst>
                  <a:gd name="connsiteX0" fmla="*/ 7305 w 14616"/>
                  <a:gd name="connsiteY0" fmla="*/ 0 h 10481"/>
                  <a:gd name="connsiteX1" fmla="*/ 6707 w 14616"/>
                  <a:gd name="connsiteY1" fmla="*/ 0 h 10481"/>
                  <a:gd name="connsiteX2" fmla="*/ 3 w 14616"/>
                  <a:gd name="connsiteY2" fmla="*/ 4903 h 10481"/>
                  <a:gd name="connsiteX3" fmla="*/ 31 w 14616"/>
                  <a:gd name="connsiteY3" fmla="*/ 4963 h 10481"/>
                  <a:gd name="connsiteX4" fmla="*/ 13666 w 14616"/>
                  <a:gd name="connsiteY4" fmla="*/ 10478 h 10481"/>
                  <a:gd name="connsiteX5" fmla="*/ 13727 w 14616"/>
                  <a:gd name="connsiteY5" fmla="*/ 10455 h 10481"/>
                  <a:gd name="connsiteX6" fmla="*/ 14347 w 14616"/>
                  <a:gd name="connsiteY6" fmla="*/ 5190 h 10481"/>
                  <a:gd name="connsiteX7" fmla="*/ 7305 w 14616"/>
                  <a:gd name="connsiteY7" fmla="*/ 0 h 1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16" h="10481">
                    <a:moveTo>
                      <a:pt x="7305" y="0"/>
                    </a:moveTo>
                    <a:lnTo>
                      <a:pt x="6707" y="0"/>
                    </a:lnTo>
                    <a:cubicBezTo>
                      <a:pt x="3559" y="0"/>
                      <a:pt x="924" y="2065"/>
                      <a:pt x="3" y="4903"/>
                    </a:cubicBezTo>
                    <a:cubicBezTo>
                      <a:pt x="-6" y="4926"/>
                      <a:pt x="8" y="4954"/>
                      <a:pt x="31" y="4963"/>
                    </a:cubicBezTo>
                    <a:cubicBezTo>
                      <a:pt x="4545" y="6862"/>
                      <a:pt x="9097" y="8695"/>
                      <a:pt x="13666" y="10478"/>
                    </a:cubicBezTo>
                    <a:cubicBezTo>
                      <a:pt x="13690" y="10487"/>
                      <a:pt x="13717" y="10478"/>
                      <a:pt x="13727" y="10455"/>
                    </a:cubicBezTo>
                    <a:cubicBezTo>
                      <a:pt x="14551" y="8950"/>
                      <a:pt x="14903" y="7144"/>
                      <a:pt x="14347" y="5190"/>
                    </a:cubicBezTo>
                    <a:cubicBezTo>
                      <a:pt x="13477" y="2083"/>
                      <a:pt x="10537" y="0"/>
                      <a:pt x="7305" y="0"/>
                    </a:cubicBezTo>
                    <a:close/>
                  </a:path>
                </a:pathLst>
              </a:custGeom>
              <a:solidFill>
                <a:srgbClr val="CCCCCC"/>
              </a:solidFill>
              <a:ln w="4624" cap="flat">
                <a:noFill/>
                <a:prstDash val="solid"/>
                <a:miter/>
              </a:ln>
            </p:spPr>
            <p:txBody>
              <a:bodyPr anchor="ctr"/>
              <a:lstStyle/>
              <a:p>
                <a:endParaRPr lang="en-US"/>
              </a:p>
            </p:txBody>
          </p:sp>
          <p:sp>
            <p:nvSpPr>
              <p:cNvPr id="903" name="Freeform: Shape 902">
                <a:extLst>
                  <a:ext uri="{FF2B5EF4-FFF2-40B4-BE49-F238E27FC236}">
                    <a16:creationId xmlns:a16="http://schemas.microsoft.com/office/drawing/2014/main" id="{E1B7DD47-A0EB-EBF4-1A68-9C5189F83825}"/>
                  </a:ext>
                </a:extLst>
              </p:cNvPr>
              <p:cNvSpPr/>
              <p:nvPr/>
            </p:nvSpPr>
            <p:spPr>
              <a:xfrm>
                <a:off x="11035452" y="1340714"/>
                <a:ext cx="15103" cy="14270"/>
              </a:xfrm>
              <a:custGeom>
                <a:avLst/>
                <a:gdLst>
                  <a:gd name="connsiteX0" fmla="*/ 7968 w 15103"/>
                  <a:gd name="connsiteY0" fmla="*/ 0 h 14270"/>
                  <a:gd name="connsiteX1" fmla="*/ 7135 w 15103"/>
                  <a:gd name="connsiteY1" fmla="*/ 0 h 14270"/>
                  <a:gd name="connsiteX2" fmla="*/ 0 w 15103"/>
                  <a:gd name="connsiteY2" fmla="*/ 7135 h 14270"/>
                  <a:gd name="connsiteX3" fmla="*/ 7135 w 15103"/>
                  <a:gd name="connsiteY3" fmla="*/ 14270 h 14270"/>
                  <a:gd name="connsiteX4" fmla="*/ 7968 w 15103"/>
                  <a:gd name="connsiteY4" fmla="*/ 14270 h 14270"/>
                  <a:gd name="connsiteX5" fmla="*/ 15104 w 15103"/>
                  <a:gd name="connsiteY5" fmla="*/ 7135 h 14270"/>
                  <a:gd name="connsiteX6" fmla="*/ 7968 w 15103"/>
                  <a:gd name="connsiteY6" fmla="*/ 0 h 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03" h="14270">
                    <a:moveTo>
                      <a:pt x="7968" y="0"/>
                    </a:moveTo>
                    <a:lnTo>
                      <a:pt x="7135" y="0"/>
                    </a:lnTo>
                    <a:cubicBezTo>
                      <a:pt x="3195" y="0"/>
                      <a:pt x="0" y="3195"/>
                      <a:pt x="0" y="7135"/>
                    </a:cubicBezTo>
                    <a:cubicBezTo>
                      <a:pt x="0" y="11075"/>
                      <a:pt x="3195" y="14270"/>
                      <a:pt x="7135" y="14270"/>
                    </a:cubicBezTo>
                    <a:lnTo>
                      <a:pt x="7968" y="14270"/>
                    </a:lnTo>
                    <a:cubicBezTo>
                      <a:pt x="11909" y="14270"/>
                      <a:pt x="15104" y="11075"/>
                      <a:pt x="15104" y="7135"/>
                    </a:cubicBezTo>
                    <a:cubicBezTo>
                      <a:pt x="15104" y="3195"/>
                      <a:pt x="11909" y="0"/>
                      <a:pt x="7968" y="0"/>
                    </a:cubicBezTo>
                    <a:close/>
                  </a:path>
                </a:pathLst>
              </a:custGeom>
              <a:solidFill>
                <a:srgbClr val="CCCCCC"/>
              </a:solidFill>
              <a:ln w="4624" cap="flat">
                <a:noFill/>
                <a:prstDash val="solid"/>
                <a:miter/>
              </a:ln>
            </p:spPr>
            <p:txBody>
              <a:bodyPr anchor="ctr"/>
              <a:lstStyle/>
              <a:p>
                <a:endParaRPr lang="en-US"/>
              </a:p>
            </p:txBody>
          </p:sp>
          <p:sp>
            <p:nvSpPr>
              <p:cNvPr id="904" name="Freeform: Shape 903">
                <a:extLst>
                  <a:ext uri="{FF2B5EF4-FFF2-40B4-BE49-F238E27FC236}">
                    <a16:creationId xmlns:a16="http://schemas.microsoft.com/office/drawing/2014/main" id="{07EA7B05-AAAC-54A1-E6FC-FEF1109D2CC9}"/>
                  </a:ext>
                </a:extLst>
              </p:cNvPr>
              <p:cNvSpPr/>
              <p:nvPr/>
            </p:nvSpPr>
            <p:spPr>
              <a:xfrm>
                <a:off x="11186955" y="1340714"/>
                <a:ext cx="15103" cy="14270"/>
              </a:xfrm>
              <a:custGeom>
                <a:avLst/>
                <a:gdLst>
                  <a:gd name="connsiteX0" fmla="*/ 7969 w 15103"/>
                  <a:gd name="connsiteY0" fmla="*/ 0 h 14270"/>
                  <a:gd name="connsiteX1" fmla="*/ 7135 w 15103"/>
                  <a:gd name="connsiteY1" fmla="*/ 0 h 14270"/>
                  <a:gd name="connsiteX2" fmla="*/ 0 w 15103"/>
                  <a:gd name="connsiteY2" fmla="*/ 7135 h 14270"/>
                  <a:gd name="connsiteX3" fmla="*/ 7135 w 15103"/>
                  <a:gd name="connsiteY3" fmla="*/ 14270 h 14270"/>
                  <a:gd name="connsiteX4" fmla="*/ 7969 w 15103"/>
                  <a:gd name="connsiteY4" fmla="*/ 14270 h 14270"/>
                  <a:gd name="connsiteX5" fmla="*/ 15104 w 15103"/>
                  <a:gd name="connsiteY5" fmla="*/ 7135 h 14270"/>
                  <a:gd name="connsiteX6" fmla="*/ 7969 w 15103"/>
                  <a:gd name="connsiteY6" fmla="*/ 0 h 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03" h="14270">
                    <a:moveTo>
                      <a:pt x="7969" y="0"/>
                    </a:moveTo>
                    <a:lnTo>
                      <a:pt x="7135" y="0"/>
                    </a:lnTo>
                    <a:cubicBezTo>
                      <a:pt x="3195" y="0"/>
                      <a:pt x="0" y="3195"/>
                      <a:pt x="0" y="7135"/>
                    </a:cubicBezTo>
                    <a:cubicBezTo>
                      <a:pt x="0" y="11075"/>
                      <a:pt x="3195" y="14270"/>
                      <a:pt x="7135" y="14270"/>
                    </a:cubicBezTo>
                    <a:lnTo>
                      <a:pt x="7969" y="14270"/>
                    </a:lnTo>
                    <a:cubicBezTo>
                      <a:pt x="11909" y="14270"/>
                      <a:pt x="15104" y="11075"/>
                      <a:pt x="15104" y="7135"/>
                    </a:cubicBezTo>
                    <a:cubicBezTo>
                      <a:pt x="15099" y="3195"/>
                      <a:pt x="11909" y="0"/>
                      <a:pt x="7969" y="0"/>
                    </a:cubicBezTo>
                    <a:close/>
                  </a:path>
                </a:pathLst>
              </a:custGeom>
              <a:solidFill>
                <a:srgbClr val="CCCCCC"/>
              </a:solidFill>
              <a:ln w="4624" cap="flat">
                <a:noFill/>
                <a:prstDash val="solid"/>
                <a:miter/>
              </a:ln>
            </p:spPr>
            <p:txBody>
              <a:bodyPr anchor="ctr"/>
              <a:lstStyle/>
              <a:p>
                <a:endParaRPr lang="en-US"/>
              </a:p>
            </p:txBody>
          </p:sp>
          <p:sp>
            <p:nvSpPr>
              <p:cNvPr id="905" name="Freeform: Shape 904">
                <a:extLst>
                  <a:ext uri="{FF2B5EF4-FFF2-40B4-BE49-F238E27FC236}">
                    <a16:creationId xmlns:a16="http://schemas.microsoft.com/office/drawing/2014/main" id="{DCB5B113-3110-319B-E944-30C2F6550E58}"/>
                  </a:ext>
                </a:extLst>
              </p:cNvPr>
              <p:cNvSpPr/>
              <p:nvPr/>
            </p:nvSpPr>
            <p:spPr>
              <a:xfrm>
                <a:off x="10997772" y="1370240"/>
                <a:ext cx="14723" cy="13890"/>
              </a:xfrm>
              <a:custGeom>
                <a:avLst/>
                <a:gdLst>
                  <a:gd name="connsiteX0" fmla="*/ 7779 w 14723"/>
                  <a:gd name="connsiteY0" fmla="*/ 0 h 13890"/>
                  <a:gd name="connsiteX1" fmla="*/ 6945 w 14723"/>
                  <a:gd name="connsiteY1" fmla="*/ 0 h 13890"/>
                  <a:gd name="connsiteX2" fmla="*/ 0 w 14723"/>
                  <a:gd name="connsiteY2" fmla="*/ 6945 h 13890"/>
                  <a:gd name="connsiteX3" fmla="*/ 6945 w 14723"/>
                  <a:gd name="connsiteY3" fmla="*/ 13890 h 13890"/>
                  <a:gd name="connsiteX4" fmla="*/ 7779 w 14723"/>
                  <a:gd name="connsiteY4" fmla="*/ 13890 h 13890"/>
                  <a:gd name="connsiteX5" fmla="*/ 14724 w 14723"/>
                  <a:gd name="connsiteY5" fmla="*/ 6945 h 13890"/>
                  <a:gd name="connsiteX6" fmla="*/ 7779 w 14723"/>
                  <a:gd name="connsiteY6" fmla="*/ 0 h 1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3" h="13890">
                    <a:moveTo>
                      <a:pt x="7779" y="0"/>
                    </a:moveTo>
                    <a:lnTo>
                      <a:pt x="6945" y="0"/>
                    </a:lnTo>
                    <a:cubicBezTo>
                      <a:pt x="3107" y="0"/>
                      <a:pt x="0" y="3107"/>
                      <a:pt x="0" y="6945"/>
                    </a:cubicBezTo>
                    <a:cubicBezTo>
                      <a:pt x="0" y="10784"/>
                      <a:pt x="3107" y="13890"/>
                      <a:pt x="6945" y="13890"/>
                    </a:cubicBezTo>
                    <a:lnTo>
                      <a:pt x="7779" y="13890"/>
                    </a:lnTo>
                    <a:cubicBezTo>
                      <a:pt x="11617" y="13890"/>
                      <a:pt x="14724" y="10784"/>
                      <a:pt x="14724" y="6945"/>
                    </a:cubicBezTo>
                    <a:cubicBezTo>
                      <a:pt x="14724" y="3107"/>
                      <a:pt x="11612" y="0"/>
                      <a:pt x="7779" y="0"/>
                    </a:cubicBezTo>
                    <a:close/>
                  </a:path>
                </a:pathLst>
              </a:custGeom>
              <a:solidFill>
                <a:srgbClr val="CCCCCC"/>
              </a:solidFill>
              <a:ln w="4624" cap="flat">
                <a:noFill/>
                <a:prstDash val="solid"/>
                <a:miter/>
              </a:ln>
            </p:spPr>
            <p:txBody>
              <a:bodyPr anchor="ctr"/>
              <a:lstStyle/>
              <a:p>
                <a:endParaRPr lang="en-US"/>
              </a:p>
            </p:txBody>
          </p:sp>
          <p:sp>
            <p:nvSpPr>
              <p:cNvPr id="906" name="Freeform: Shape 905">
                <a:extLst>
                  <a:ext uri="{FF2B5EF4-FFF2-40B4-BE49-F238E27FC236}">
                    <a16:creationId xmlns:a16="http://schemas.microsoft.com/office/drawing/2014/main" id="{09BF0422-D7AE-D60B-D575-2A0D6BFFF023}"/>
                  </a:ext>
                </a:extLst>
              </p:cNvPr>
              <p:cNvSpPr/>
              <p:nvPr/>
            </p:nvSpPr>
            <p:spPr>
              <a:xfrm>
                <a:off x="11111391" y="1370240"/>
                <a:ext cx="14723" cy="11644"/>
              </a:xfrm>
              <a:custGeom>
                <a:avLst/>
                <a:gdLst>
                  <a:gd name="connsiteX0" fmla="*/ 7779 w 14723"/>
                  <a:gd name="connsiteY0" fmla="*/ 0 h 11644"/>
                  <a:gd name="connsiteX1" fmla="*/ 6945 w 14723"/>
                  <a:gd name="connsiteY1" fmla="*/ 0 h 11644"/>
                  <a:gd name="connsiteX2" fmla="*/ 0 w 14723"/>
                  <a:gd name="connsiteY2" fmla="*/ 6945 h 11644"/>
                  <a:gd name="connsiteX3" fmla="*/ 1857 w 14723"/>
                  <a:gd name="connsiteY3" fmla="*/ 11645 h 11644"/>
                  <a:gd name="connsiteX4" fmla="*/ 14219 w 14723"/>
                  <a:gd name="connsiteY4" fmla="*/ 9515 h 11644"/>
                  <a:gd name="connsiteX5" fmla="*/ 14724 w 14723"/>
                  <a:gd name="connsiteY5" fmla="*/ 6945 h 11644"/>
                  <a:gd name="connsiteX6" fmla="*/ 7779 w 14723"/>
                  <a:gd name="connsiteY6" fmla="*/ 0 h 1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3" h="11644">
                    <a:moveTo>
                      <a:pt x="7779" y="0"/>
                    </a:moveTo>
                    <a:lnTo>
                      <a:pt x="6945" y="0"/>
                    </a:lnTo>
                    <a:cubicBezTo>
                      <a:pt x="3107" y="0"/>
                      <a:pt x="0" y="3107"/>
                      <a:pt x="0" y="6945"/>
                    </a:cubicBezTo>
                    <a:cubicBezTo>
                      <a:pt x="0" y="8765"/>
                      <a:pt x="713" y="10404"/>
                      <a:pt x="1857" y="11645"/>
                    </a:cubicBezTo>
                    <a:cubicBezTo>
                      <a:pt x="5991" y="10978"/>
                      <a:pt x="10112" y="10274"/>
                      <a:pt x="14219" y="9515"/>
                    </a:cubicBezTo>
                    <a:cubicBezTo>
                      <a:pt x="14534" y="8719"/>
                      <a:pt x="14724" y="7857"/>
                      <a:pt x="14724" y="6945"/>
                    </a:cubicBezTo>
                    <a:cubicBezTo>
                      <a:pt x="14724" y="3111"/>
                      <a:pt x="11617" y="0"/>
                      <a:pt x="7779" y="0"/>
                    </a:cubicBezTo>
                    <a:close/>
                  </a:path>
                </a:pathLst>
              </a:custGeom>
              <a:solidFill>
                <a:srgbClr val="CCCCCC"/>
              </a:solidFill>
              <a:ln w="4624" cap="flat">
                <a:noFill/>
                <a:prstDash val="solid"/>
                <a:miter/>
              </a:ln>
            </p:spPr>
            <p:txBody>
              <a:bodyPr anchor="ctr"/>
              <a:lstStyle/>
              <a:p>
                <a:endParaRPr lang="en-US"/>
              </a:p>
            </p:txBody>
          </p:sp>
          <p:sp>
            <p:nvSpPr>
              <p:cNvPr id="907" name="Freeform: Shape 906">
                <a:extLst>
                  <a:ext uri="{FF2B5EF4-FFF2-40B4-BE49-F238E27FC236}">
                    <a16:creationId xmlns:a16="http://schemas.microsoft.com/office/drawing/2014/main" id="{342139BB-4D97-BDCB-02D3-2E2BE7610CA0}"/>
                  </a:ext>
                </a:extLst>
              </p:cNvPr>
              <p:cNvSpPr/>
              <p:nvPr/>
            </p:nvSpPr>
            <p:spPr>
              <a:xfrm>
                <a:off x="10887190" y="1370240"/>
                <a:ext cx="10935" cy="4224"/>
              </a:xfrm>
              <a:custGeom>
                <a:avLst/>
                <a:gdLst>
                  <a:gd name="connsiteX0" fmla="*/ 4890 w 10935"/>
                  <a:gd name="connsiteY0" fmla="*/ 0 h 4224"/>
                  <a:gd name="connsiteX1" fmla="*/ 4108 w 10935"/>
                  <a:gd name="connsiteY1" fmla="*/ 0 h 4224"/>
                  <a:gd name="connsiteX2" fmla="*/ 19 w 10935"/>
                  <a:gd name="connsiteY2" fmla="*/ 1482 h 4224"/>
                  <a:gd name="connsiteX3" fmla="*/ 42 w 10935"/>
                  <a:gd name="connsiteY3" fmla="*/ 1579 h 4224"/>
                  <a:gd name="connsiteX4" fmla="*/ 10868 w 10935"/>
                  <a:gd name="connsiteY4" fmla="*/ 4223 h 4224"/>
                  <a:gd name="connsiteX5" fmla="*/ 10932 w 10935"/>
                  <a:gd name="connsiteY5" fmla="*/ 4149 h 4224"/>
                  <a:gd name="connsiteX6" fmla="*/ 4890 w 10935"/>
                  <a:gd name="connsiteY6" fmla="*/ 0 h 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35" h="4224">
                    <a:moveTo>
                      <a:pt x="4890" y="0"/>
                    </a:moveTo>
                    <a:lnTo>
                      <a:pt x="4108" y="0"/>
                    </a:lnTo>
                    <a:cubicBezTo>
                      <a:pt x="2547" y="0"/>
                      <a:pt x="1140" y="570"/>
                      <a:pt x="19" y="1482"/>
                    </a:cubicBezTo>
                    <a:cubicBezTo>
                      <a:pt x="-13" y="1510"/>
                      <a:pt x="-4" y="1565"/>
                      <a:pt x="42" y="1579"/>
                    </a:cubicBezTo>
                    <a:cubicBezTo>
                      <a:pt x="3635" y="2491"/>
                      <a:pt x="7242" y="3380"/>
                      <a:pt x="10868" y="4223"/>
                    </a:cubicBezTo>
                    <a:cubicBezTo>
                      <a:pt x="10909" y="4232"/>
                      <a:pt x="10946" y="4190"/>
                      <a:pt x="10932" y="4149"/>
                    </a:cubicBezTo>
                    <a:cubicBezTo>
                      <a:pt x="9983" y="1727"/>
                      <a:pt x="7650" y="0"/>
                      <a:pt x="4890" y="0"/>
                    </a:cubicBezTo>
                    <a:close/>
                  </a:path>
                </a:pathLst>
              </a:custGeom>
              <a:solidFill>
                <a:srgbClr val="CCCCCC"/>
              </a:solidFill>
              <a:ln w="4624" cap="flat">
                <a:noFill/>
                <a:prstDash val="solid"/>
                <a:miter/>
              </a:ln>
            </p:spPr>
            <p:txBody>
              <a:bodyPr anchor="ctr"/>
              <a:lstStyle/>
              <a:p>
                <a:endParaRPr lang="en-US"/>
              </a:p>
            </p:txBody>
          </p:sp>
          <p:sp>
            <p:nvSpPr>
              <p:cNvPr id="908" name="Freeform: Shape 907">
                <a:extLst>
                  <a:ext uri="{FF2B5EF4-FFF2-40B4-BE49-F238E27FC236}">
                    <a16:creationId xmlns:a16="http://schemas.microsoft.com/office/drawing/2014/main" id="{6EBA266C-1B51-3542-6D13-4FD4707084C7}"/>
                  </a:ext>
                </a:extLst>
              </p:cNvPr>
              <p:cNvSpPr/>
              <p:nvPr/>
            </p:nvSpPr>
            <p:spPr>
              <a:xfrm>
                <a:off x="11150013" y="1370240"/>
                <a:ext cx="10934" cy="4224"/>
              </a:xfrm>
              <a:custGeom>
                <a:avLst/>
                <a:gdLst>
                  <a:gd name="connsiteX0" fmla="*/ 6045 w 10934"/>
                  <a:gd name="connsiteY0" fmla="*/ 0 h 4224"/>
                  <a:gd name="connsiteX1" fmla="*/ 3 w 10934"/>
                  <a:gd name="connsiteY1" fmla="*/ 4149 h 4224"/>
                  <a:gd name="connsiteX2" fmla="*/ 68 w 10934"/>
                  <a:gd name="connsiteY2" fmla="*/ 4223 h 4224"/>
                  <a:gd name="connsiteX3" fmla="*/ 10893 w 10934"/>
                  <a:gd name="connsiteY3" fmla="*/ 1579 h 4224"/>
                  <a:gd name="connsiteX4" fmla="*/ 10916 w 10934"/>
                  <a:gd name="connsiteY4" fmla="*/ 1482 h 4224"/>
                  <a:gd name="connsiteX5" fmla="*/ 6828 w 10934"/>
                  <a:gd name="connsiteY5" fmla="*/ 0 h 4224"/>
                  <a:gd name="connsiteX6" fmla="*/ 6045 w 10934"/>
                  <a:gd name="connsiteY6" fmla="*/ 0 h 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34" h="4224">
                    <a:moveTo>
                      <a:pt x="6045" y="0"/>
                    </a:moveTo>
                    <a:cubicBezTo>
                      <a:pt x="3286" y="0"/>
                      <a:pt x="952" y="1722"/>
                      <a:pt x="3" y="4149"/>
                    </a:cubicBezTo>
                    <a:cubicBezTo>
                      <a:pt x="-11" y="4190"/>
                      <a:pt x="26" y="4232"/>
                      <a:pt x="68" y="4223"/>
                    </a:cubicBezTo>
                    <a:cubicBezTo>
                      <a:pt x="3693" y="3385"/>
                      <a:pt x="7300" y="2496"/>
                      <a:pt x="10893" y="1579"/>
                    </a:cubicBezTo>
                    <a:cubicBezTo>
                      <a:pt x="10935" y="1570"/>
                      <a:pt x="10949" y="1510"/>
                      <a:pt x="10916" y="1482"/>
                    </a:cubicBezTo>
                    <a:cubicBezTo>
                      <a:pt x="9796" y="570"/>
                      <a:pt x="8384" y="0"/>
                      <a:pt x="6828" y="0"/>
                    </a:cubicBezTo>
                    <a:lnTo>
                      <a:pt x="6045" y="0"/>
                    </a:lnTo>
                    <a:close/>
                  </a:path>
                </a:pathLst>
              </a:custGeom>
              <a:solidFill>
                <a:srgbClr val="CCCCCC"/>
              </a:solidFill>
              <a:ln w="4624" cap="flat">
                <a:noFill/>
                <a:prstDash val="solid"/>
                <a:miter/>
              </a:ln>
            </p:spPr>
            <p:txBody>
              <a:bodyPr anchor="ctr"/>
              <a:lstStyle/>
              <a:p>
                <a:endParaRPr lang="en-US"/>
              </a:p>
            </p:txBody>
          </p:sp>
          <p:sp>
            <p:nvSpPr>
              <p:cNvPr id="909" name="Freeform: Shape 908">
                <a:extLst>
                  <a:ext uri="{FF2B5EF4-FFF2-40B4-BE49-F238E27FC236}">
                    <a16:creationId xmlns:a16="http://schemas.microsoft.com/office/drawing/2014/main" id="{993E439A-BCBF-F31A-63E3-6CCD858C768D}"/>
                  </a:ext>
                </a:extLst>
              </p:cNvPr>
              <p:cNvSpPr/>
              <p:nvPr/>
            </p:nvSpPr>
            <p:spPr>
              <a:xfrm>
                <a:off x="11035642" y="1370240"/>
                <a:ext cx="14723" cy="13890"/>
              </a:xfrm>
              <a:custGeom>
                <a:avLst/>
                <a:gdLst>
                  <a:gd name="connsiteX0" fmla="*/ 7779 w 14723"/>
                  <a:gd name="connsiteY0" fmla="*/ 0 h 13890"/>
                  <a:gd name="connsiteX1" fmla="*/ 6945 w 14723"/>
                  <a:gd name="connsiteY1" fmla="*/ 0 h 13890"/>
                  <a:gd name="connsiteX2" fmla="*/ 0 w 14723"/>
                  <a:gd name="connsiteY2" fmla="*/ 6945 h 13890"/>
                  <a:gd name="connsiteX3" fmla="*/ 6945 w 14723"/>
                  <a:gd name="connsiteY3" fmla="*/ 13890 h 13890"/>
                  <a:gd name="connsiteX4" fmla="*/ 7779 w 14723"/>
                  <a:gd name="connsiteY4" fmla="*/ 13890 h 13890"/>
                  <a:gd name="connsiteX5" fmla="*/ 14724 w 14723"/>
                  <a:gd name="connsiteY5" fmla="*/ 6945 h 13890"/>
                  <a:gd name="connsiteX6" fmla="*/ 7779 w 14723"/>
                  <a:gd name="connsiteY6" fmla="*/ 0 h 1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3" h="13890">
                    <a:moveTo>
                      <a:pt x="7779" y="0"/>
                    </a:moveTo>
                    <a:lnTo>
                      <a:pt x="6945" y="0"/>
                    </a:lnTo>
                    <a:cubicBezTo>
                      <a:pt x="3107" y="0"/>
                      <a:pt x="0" y="3107"/>
                      <a:pt x="0" y="6945"/>
                    </a:cubicBezTo>
                    <a:cubicBezTo>
                      <a:pt x="0" y="10784"/>
                      <a:pt x="3107" y="13890"/>
                      <a:pt x="6945" y="13890"/>
                    </a:cubicBezTo>
                    <a:lnTo>
                      <a:pt x="7779" y="13890"/>
                    </a:lnTo>
                    <a:cubicBezTo>
                      <a:pt x="11617" y="13890"/>
                      <a:pt x="14724" y="10784"/>
                      <a:pt x="14724" y="6945"/>
                    </a:cubicBezTo>
                    <a:cubicBezTo>
                      <a:pt x="14724" y="3107"/>
                      <a:pt x="11617" y="0"/>
                      <a:pt x="7779" y="0"/>
                    </a:cubicBezTo>
                    <a:close/>
                  </a:path>
                </a:pathLst>
              </a:custGeom>
              <a:solidFill>
                <a:srgbClr val="CCCCCC"/>
              </a:solidFill>
              <a:ln w="4624" cap="flat">
                <a:noFill/>
                <a:prstDash val="solid"/>
                <a:miter/>
              </a:ln>
            </p:spPr>
            <p:txBody>
              <a:bodyPr anchor="ctr"/>
              <a:lstStyle/>
              <a:p>
                <a:endParaRPr lang="en-US"/>
              </a:p>
            </p:txBody>
          </p:sp>
          <p:sp>
            <p:nvSpPr>
              <p:cNvPr id="910" name="Freeform: Shape 909">
                <a:extLst>
                  <a:ext uri="{FF2B5EF4-FFF2-40B4-BE49-F238E27FC236}">
                    <a16:creationId xmlns:a16="http://schemas.microsoft.com/office/drawing/2014/main" id="{293E95A1-E119-D5D6-E48C-562452AEC0A0}"/>
                  </a:ext>
                </a:extLst>
              </p:cNvPr>
              <p:cNvSpPr/>
              <p:nvPr/>
            </p:nvSpPr>
            <p:spPr>
              <a:xfrm>
                <a:off x="11073521" y="1370240"/>
                <a:ext cx="14723" cy="13890"/>
              </a:xfrm>
              <a:custGeom>
                <a:avLst/>
                <a:gdLst>
                  <a:gd name="connsiteX0" fmla="*/ 7779 w 14723"/>
                  <a:gd name="connsiteY0" fmla="*/ 0 h 13890"/>
                  <a:gd name="connsiteX1" fmla="*/ 6945 w 14723"/>
                  <a:gd name="connsiteY1" fmla="*/ 0 h 13890"/>
                  <a:gd name="connsiteX2" fmla="*/ 0 w 14723"/>
                  <a:gd name="connsiteY2" fmla="*/ 6945 h 13890"/>
                  <a:gd name="connsiteX3" fmla="*/ 6945 w 14723"/>
                  <a:gd name="connsiteY3" fmla="*/ 13890 h 13890"/>
                  <a:gd name="connsiteX4" fmla="*/ 7779 w 14723"/>
                  <a:gd name="connsiteY4" fmla="*/ 13890 h 13890"/>
                  <a:gd name="connsiteX5" fmla="*/ 14724 w 14723"/>
                  <a:gd name="connsiteY5" fmla="*/ 6945 h 13890"/>
                  <a:gd name="connsiteX6" fmla="*/ 7779 w 14723"/>
                  <a:gd name="connsiteY6" fmla="*/ 0 h 1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3" h="13890">
                    <a:moveTo>
                      <a:pt x="7779" y="0"/>
                    </a:moveTo>
                    <a:lnTo>
                      <a:pt x="6945" y="0"/>
                    </a:lnTo>
                    <a:cubicBezTo>
                      <a:pt x="3107" y="0"/>
                      <a:pt x="0" y="3107"/>
                      <a:pt x="0" y="6945"/>
                    </a:cubicBezTo>
                    <a:cubicBezTo>
                      <a:pt x="0" y="10784"/>
                      <a:pt x="3107" y="13890"/>
                      <a:pt x="6945" y="13890"/>
                    </a:cubicBezTo>
                    <a:lnTo>
                      <a:pt x="7779" y="13890"/>
                    </a:lnTo>
                    <a:cubicBezTo>
                      <a:pt x="11617" y="13890"/>
                      <a:pt x="14724" y="10784"/>
                      <a:pt x="14724" y="6945"/>
                    </a:cubicBezTo>
                    <a:cubicBezTo>
                      <a:pt x="14724" y="3107"/>
                      <a:pt x="11612" y="0"/>
                      <a:pt x="7779" y="0"/>
                    </a:cubicBezTo>
                    <a:close/>
                  </a:path>
                </a:pathLst>
              </a:custGeom>
              <a:solidFill>
                <a:srgbClr val="CCCCCC"/>
              </a:solidFill>
              <a:ln w="4624" cap="flat">
                <a:noFill/>
                <a:prstDash val="solid"/>
                <a:miter/>
              </a:ln>
            </p:spPr>
            <p:txBody>
              <a:bodyPr anchor="ctr"/>
              <a:lstStyle/>
              <a:p>
                <a:endParaRPr lang="en-US"/>
              </a:p>
            </p:txBody>
          </p:sp>
          <p:sp>
            <p:nvSpPr>
              <p:cNvPr id="911" name="Freeform: Shape 910">
                <a:extLst>
                  <a:ext uri="{FF2B5EF4-FFF2-40B4-BE49-F238E27FC236}">
                    <a16:creationId xmlns:a16="http://schemas.microsoft.com/office/drawing/2014/main" id="{FD192C08-7849-2123-3E2D-373F64E882BA}"/>
                  </a:ext>
                </a:extLst>
              </p:cNvPr>
              <p:cNvSpPr/>
              <p:nvPr/>
            </p:nvSpPr>
            <p:spPr>
              <a:xfrm>
                <a:off x="10959898" y="1370240"/>
                <a:ext cx="14723" cy="13890"/>
              </a:xfrm>
              <a:custGeom>
                <a:avLst/>
                <a:gdLst>
                  <a:gd name="connsiteX0" fmla="*/ 7779 w 14723"/>
                  <a:gd name="connsiteY0" fmla="*/ 0 h 13890"/>
                  <a:gd name="connsiteX1" fmla="*/ 6945 w 14723"/>
                  <a:gd name="connsiteY1" fmla="*/ 0 h 13890"/>
                  <a:gd name="connsiteX2" fmla="*/ 0 w 14723"/>
                  <a:gd name="connsiteY2" fmla="*/ 6945 h 13890"/>
                  <a:gd name="connsiteX3" fmla="*/ 6945 w 14723"/>
                  <a:gd name="connsiteY3" fmla="*/ 13890 h 13890"/>
                  <a:gd name="connsiteX4" fmla="*/ 7779 w 14723"/>
                  <a:gd name="connsiteY4" fmla="*/ 13890 h 13890"/>
                  <a:gd name="connsiteX5" fmla="*/ 14724 w 14723"/>
                  <a:gd name="connsiteY5" fmla="*/ 6945 h 13890"/>
                  <a:gd name="connsiteX6" fmla="*/ 7779 w 14723"/>
                  <a:gd name="connsiteY6" fmla="*/ 0 h 1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3" h="13890">
                    <a:moveTo>
                      <a:pt x="7779" y="0"/>
                    </a:moveTo>
                    <a:lnTo>
                      <a:pt x="6945" y="0"/>
                    </a:lnTo>
                    <a:cubicBezTo>
                      <a:pt x="3107" y="0"/>
                      <a:pt x="0" y="3107"/>
                      <a:pt x="0" y="6945"/>
                    </a:cubicBezTo>
                    <a:cubicBezTo>
                      <a:pt x="0" y="10784"/>
                      <a:pt x="3107" y="13890"/>
                      <a:pt x="6945" y="13890"/>
                    </a:cubicBezTo>
                    <a:lnTo>
                      <a:pt x="7779" y="13890"/>
                    </a:lnTo>
                    <a:cubicBezTo>
                      <a:pt x="11617" y="13890"/>
                      <a:pt x="14724" y="10784"/>
                      <a:pt x="14724" y="6945"/>
                    </a:cubicBezTo>
                    <a:cubicBezTo>
                      <a:pt x="14724" y="3107"/>
                      <a:pt x="11612" y="0"/>
                      <a:pt x="7779" y="0"/>
                    </a:cubicBezTo>
                    <a:close/>
                  </a:path>
                </a:pathLst>
              </a:custGeom>
              <a:solidFill>
                <a:srgbClr val="CCCCCC"/>
              </a:solidFill>
              <a:ln w="4624" cap="flat">
                <a:noFill/>
                <a:prstDash val="solid"/>
                <a:miter/>
              </a:ln>
            </p:spPr>
            <p:txBody>
              <a:bodyPr anchor="ctr"/>
              <a:lstStyle/>
              <a:p>
                <a:endParaRPr lang="en-US"/>
              </a:p>
            </p:txBody>
          </p:sp>
          <p:sp>
            <p:nvSpPr>
              <p:cNvPr id="912" name="Freeform: Shape 911">
                <a:extLst>
                  <a:ext uri="{FF2B5EF4-FFF2-40B4-BE49-F238E27FC236}">
                    <a16:creationId xmlns:a16="http://schemas.microsoft.com/office/drawing/2014/main" id="{D666B8DD-8F15-AC30-3A21-B7644C3B0539}"/>
                  </a:ext>
                </a:extLst>
              </p:cNvPr>
              <p:cNvSpPr/>
              <p:nvPr/>
            </p:nvSpPr>
            <p:spPr>
              <a:xfrm>
                <a:off x="10922018" y="1370240"/>
                <a:ext cx="14723" cy="11640"/>
              </a:xfrm>
              <a:custGeom>
                <a:avLst/>
                <a:gdLst>
                  <a:gd name="connsiteX0" fmla="*/ 7779 w 14723"/>
                  <a:gd name="connsiteY0" fmla="*/ 0 h 11640"/>
                  <a:gd name="connsiteX1" fmla="*/ 6945 w 14723"/>
                  <a:gd name="connsiteY1" fmla="*/ 0 h 11640"/>
                  <a:gd name="connsiteX2" fmla="*/ 0 w 14723"/>
                  <a:gd name="connsiteY2" fmla="*/ 6945 h 11640"/>
                  <a:gd name="connsiteX3" fmla="*/ 505 w 14723"/>
                  <a:gd name="connsiteY3" fmla="*/ 9510 h 11640"/>
                  <a:gd name="connsiteX4" fmla="*/ 12867 w 14723"/>
                  <a:gd name="connsiteY4" fmla="*/ 11640 h 11640"/>
                  <a:gd name="connsiteX5" fmla="*/ 14724 w 14723"/>
                  <a:gd name="connsiteY5" fmla="*/ 6941 h 11640"/>
                  <a:gd name="connsiteX6" fmla="*/ 7779 w 14723"/>
                  <a:gd name="connsiteY6" fmla="*/ 0 h 1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3" h="11640">
                    <a:moveTo>
                      <a:pt x="7779" y="0"/>
                    </a:moveTo>
                    <a:lnTo>
                      <a:pt x="6945" y="0"/>
                    </a:lnTo>
                    <a:cubicBezTo>
                      <a:pt x="3107" y="0"/>
                      <a:pt x="0" y="3107"/>
                      <a:pt x="0" y="6945"/>
                    </a:cubicBezTo>
                    <a:cubicBezTo>
                      <a:pt x="0" y="7853"/>
                      <a:pt x="185" y="8719"/>
                      <a:pt x="505" y="9510"/>
                    </a:cubicBezTo>
                    <a:cubicBezTo>
                      <a:pt x="4607" y="10270"/>
                      <a:pt x="8732" y="10973"/>
                      <a:pt x="12867" y="11640"/>
                    </a:cubicBezTo>
                    <a:cubicBezTo>
                      <a:pt x="14011" y="10404"/>
                      <a:pt x="14724" y="8760"/>
                      <a:pt x="14724" y="6941"/>
                    </a:cubicBezTo>
                    <a:cubicBezTo>
                      <a:pt x="14724" y="3111"/>
                      <a:pt x="11617" y="0"/>
                      <a:pt x="7779" y="0"/>
                    </a:cubicBezTo>
                    <a:close/>
                  </a:path>
                </a:pathLst>
              </a:custGeom>
              <a:solidFill>
                <a:srgbClr val="CCCCCC"/>
              </a:solidFill>
              <a:ln w="4624" cap="flat">
                <a:noFill/>
                <a:prstDash val="solid"/>
                <a:miter/>
              </a:ln>
            </p:spPr>
            <p:txBody>
              <a:bodyPr anchor="ctr"/>
              <a:lstStyle/>
              <a:p>
                <a:endParaRPr lang="en-US"/>
              </a:p>
            </p:txBody>
          </p:sp>
        </p:grpSp>
      </p:grpSp>
    </p:spTree>
    <p:extLst>
      <p:ext uri="{BB962C8B-B14F-4D97-AF65-F5344CB8AC3E}">
        <p14:creationId xmlns:p14="http://schemas.microsoft.com/office/powerpoint/2010/main" val="2213800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F53FBA6-04E6-91FC-CB36-23CE53BFFCFB}"/>
              </a:ext>
            </a:extLst>
          </p:cNvPr>
          <p:cNvSpPr txBox="1">
            <a:spLocks/>
          </p:cNvSpPr>
          <p:nvPr/>
        </p:nvSpPr>
        <p:spPr>
          <a:xfrm>
            <a:off x="769385" y="2477369"/>
            <a:ext cx="6397570" cy="3759162"/>
          </a:xfrm>
          <a:prstGeom prst="rect">
            <a:avLst/>
          </a:prstGeom>
        </p:spPr>
        <p:txBody>
          <a:bodyPr vert="horz" lIns="91440" tIns="45720" rIns="91440" bIns="4572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600"/>
              </a:spcBef>
              <a:defRPr altLang="en-US" sz="2000" b="1"/>
            </a:pPr>
            <a:r>
              <a:rPr dirty="0" err="1"/>
              <a:t>Modelleme</a:t>
            </a:r>
            <a:endParaRPr dirty="0"/>
          </a:p>
          <a:p>
            <a:pPr marL="685800" lvl="2" algn="just">
              <a:lnSpc>
                <a:spcPct val="100000"/>
              </a:lnSpc>
              <a:spcBef>
                <a:spcPts val="600"/>
              </a:spcBef>
              <a:defRPr altLang="en-US" sz="1600"/>
            </a:pPr>
            <a:r>
              <a:rPr dirty="0"/>
              <a:t>Makro </a:t>
            </a:r>
            <a:r>
              <a:rPr dirty="0" err="1"/>
              <a:t>düzeyde</a:t>
            </a:r>
            <a:endParaRPr dirty="0"/>
          </a:p>
          <a:p>
            <a:pPr marL="685800" lvl="2" algn="just">
              <a:lnSpc>
                <a:spcPct val="100000"/>
              </a:lnSpc>
              <a:spcBef>
                <a:spcPts val="600"/>
              </a:spcBef>
              <a:defRPr altLang="en-US" sz="1600"/>
            </a:pPr>
            <a:r>
              <a:rPr dirty="0"/>
              <a:t>Kent - </a:t>
            </a:r>
            <a:r>
              <a:rPr dirty="0" err="1"/>
              <a:t>canlı</a:t>
            </a:r>
            <a:r>
              <a:rPr dirty="0"/>
              <a:t> </a:t>
            </a:r>
            <a:r>
              <a:rPr dirty="0" err="1"/>
              <a:t>bir</a:t>
            </a:r>
            <a:r>
              <a:rPr dirty="0"/>
              <a:t> </a:t>
            </a:r>
            <a:r>
              <a:rPr dirty="0" err="1"/>
              <a:t>organizma</a:t>
            </a:r>
            <a:r>
              <a:rPr dirty="0"/>
              <a:t> </a:t>
            </a:r>
            <a:r>
              <a:rPr dirty="0" err="1"/>
              <a:t>olarak</a:t>
            </a:r>
            <a:r>
              <a:rPr dirty="0"/>
              <a:t>, </a:t>
            </a:r>
            <a:r>
              <a:rPr dirty="0" err="1"/>
              <a:t>nedenleri</a:t>
            </a:r>
            <a:r>
              <a:rPr dirty="0"/>
              <a:t> </a:t>
            </a:r>
            <a:r>
              <a:rPr dirty="0" err="1"/>
              <a:t>ve</a:t>
            </a:r>
            <a:r>
              <a:rPr dirty="0"/>
              <a:t> </a:t>
            </a:r>
            <a:r>
              <a:rPr dirty="0" err="1"/>
              <a:t>sonuçları</a:t>
            </a:r>
            <a:r>
              <a:rPr dirty="0"/>
              <a:t> </a:t>
            </a:r>
            <a:r>
              <a:rPr dirty="0" err="1"/>
              <a:t>değerlendirebilmelidir</a:t>
            </a:r>
            <a:r>
              <a:rPr dirty="0"/>
              <a:t>;</a:t>
            </a:r>
          </a:p>
          <a:p>
            <a:pPr marL="685800" lvl="2" algn="just">
              <a:lnSpc>
                <a:spcPct val="100000"/>
              </a:lnSpc>
              <a:spcBef>
                <a:spcPts val="600"/>
              </a:spcBef>
              <a:defRPr altLang="en-US" sz="1600"/>
            </a:pPr>
            <a:r>
              <a:rPr dirty="0"/>
              <a:t>Model </a:t>
            </a:r>
            <a:r>
              <a:rPr dirty="0" err="1"/>
              <a:t>içeriği</a:t>
            </a:r>
            <a:r>
              <a:rPr dirty="0"/>
              <a:t> – araba, </a:t>
            </a:r>
            <a:r>
              <a:rPr dirty="0" err="1"/>
              <a:t>toplu</a:t>
            </a:r>
            <a:r>
              <a:rPr dirty="0"/>
              <a:t> </a:t>
            </a:r>
            <a:r>
              <a:rPr dirty="0" err="1"/>
              <a:t>taşıma</a:t>
            </a:r>
            <a:r>
              <a:rPr dirty="0"/>
              <a:t>, </a:t>
            </a:r>
            <a:r>
              <a:rPr dirty="0" err="1"/>
              <a:t>bisiklet</a:t>
            </a:r>
            <a:r>
              <a:rPr dirty="0"/>
              <a:t> </a:t>
            </a:r>
            <a:r>
              <a:rPr dirty="0" err="1"/>
              <a:t>hareketliliği</a:t>
            </a:r>
            <a:r>
              <a:rPr dirty="0"/>
              <a:t> + </a:t>
            </a:r>
            <a:r>
              <a:rPr dirty="0" err="1"/>
              <a:t>çevre</a:t>
            </a:r>
            <a:r>
              <a:rPr dirty="0"/>
              <a:t> </a:t>
            </a:r>
            <a:r>
              <a:rPr dirty="0" err="1"/>
              <a:t>kirliliği</a:t>
            </a:r>
            <a:r>
              <a:rPr dirty="0"/>
              <a:t>/</a:t>
            </a:r>
            <a:r>
              <a:rPr dirty="0" err="1"/>
              <a:t>gürültü</a:t>
            </a:r>
            <a:r>
              <a:rPr dirty="0"/>
              <a:t> </a:t>
            </a:r>
            <a:r>
              <a:rPr dirty="0" err="1"/>
              <a:t>göstergelerindeki</a:t>
            </a:r>
            <a:r>
              <a:rPr dirty="0"/>
              <a:t> </a:t>
            </a:r>
            <a:r>
              <a:rPr dirty="0" err="1"/>
              <a:t>değişiklikler</a:t>
            </a:r>
            <a:r>
              <a:rPr dirty="0"/>
              <a:t>;</a:t>
            </a:r>
            <a:endParaRPr lang="pt-BR" altLang="en-US" sz="1600" dirty="0"/>
          </a:p>
          <a:p>
            <a:pPr algn="just">
              <a:lnSpc>
                <a:spcPct val="100000"/>
              </a:lnSpc>
              <a:spcBef>
                <a:spcPts val="600"/>
              </a:spcBef>
              <a:defRPr altLang="en-US" sz="2000" b="1"/>
            </a:pPr>
            <a:r>
              <a:rPr dirty="0" err="1"/>
              <a:t>Ekonomik</a:t>
            </a:r>
            <a:r>
              <a:rPr dirty="0"/>
              <a:t> </a:t>
            </a:r>
            <a:r>
              <a:rPr dirty="0" err="1"/>
              <a:t>Değerlendirme</a:t>
            </a:r>
            <a:r>
              <a:rPr dirty="0"/>
              <a:t>:</a:t>
            </a:r>
          </a:p>
          <a:p>
            <a:pPr marL="685800" lvl="2" algn="just">
              <a:lnSpc>
                <a:spcPct val="100000"/>
              </a:lnSpc>
              <a:spcBef>
                <a:spcPts val="600"/>
              </a:spcBef>
              <a:defRPr altLang="en-US" sz="1600"/>
            </a:pPr>
            <a:r>
              <a:rPr dirty="0" err="1"/>
              <a:t>En</a:t>
            </a:r>
            <a:r>
              <a:rPr dirty="0"/>
              <a:t> </a:t>
            </a:r>
            <a:r>
              <a:rPr dirty="0" err="1"/>
              <a:t>etkili</a:t>
            </a:r>
            <a:r>
              <a:rPr dirty="0"/>
              <a:t> </a:t>
            </a:r>
            <a:r>
              <a:rPr dirty="0" err="1"/>
              <a:t>tedbirlerin</a:t>
            </a:r>
            <a:r>
              <a:rPr dirty="0"/>
              <a:t> </a:t>
            </a:r>
            <a:r>
              <a:rPr dirty="0" err="1"/>
              <a:t>belirlenmesi</a:t>
            </a:r>
            <a:r>
              <a:rPr dirty="0"/>
              <a:t>;</a:t>
            </a:r>
          </a:p>
          <a:p>
            <a:pPr marL="685800" lvl="2" algn="just">
              <a:lnSpc>
                <a:spcPct val="100000"/>
              </a:lnSpc>
              <a:spcBef>
                <a:spcPts val="600"/>
              </a:spcBef>
              <a:defRPr altLang="en-US" sz="1600"/>
            </a:pPr>
            <a:r>
              <a:rPr dirty="0" err="1"/>
              <a:t>Maliyet</a:t>
            </a:r>
            <a:r>
              <a:rPr dirty="0"/>
              <a:t> </a:t>
            </a:r>
            <a:r>
              <a:rPr dirty="0" err="1"/>
              <a:t>tablosu</a:t>
            </a:r>
            <a:r>
              <a:rPr dirty="0"/>
              <a:t>;</a:t>
            </a:r>
          </a:p>
          <a:p>
            <a:pPr algn="just">
              <a:lnSpc>
                <a:spcPct val="100000"/>
              </a:lnSpc>
              <a:spcBef>
                <a:spcPts val="600"/>
              </a:spcBef>
              <a:defRPr altLang="en-US" sz="2000" b="1"/>
            </a:pPr>
            <a:r>
              <a:rPr dirty="0" err="1"/>
              <a:t>En</a:t>
            </a:r>
            <a:r>
              <a:rPr dirty="0"/>
              <a:t> </a:t>
            </a:r>
            <a:r>
              <a:rPr dirty="0" err="1"/>
              <a:t>iyi</a:t>
            </a:r>
            <a:r>
              <a:rPr dirty="0"/>
              <a:t> </a:t>
            </a:r>
            <a:r>
              <a:rPr dirty="0" err="1"/>
              <a:t>uygulama</a:t>
            </a:r>
            <a:r>
              <a:rPr dirty="0"/>
              <a:t> </a:t>
            </a:r>
            <a:r>
              <a:rPr dirty="0" err="1"/>
              <a:t>kılavuzu</a:t>
            </a:r>
            <a:r>
              <a:rPr dirty="0"/>
              <a:t>:</a:t>
            </a:r>
          </a:p>
          <a:p>
            <a:pPr marL="685800" lvl="2" algn="just">
              <a:lnSpc>
                <a:spcPct val="100000"/>
              </a:lnSpc>
              <a:spcBef>
                <a:spcPts val="600"/>
              </a:spcBef>
              <a:defRPr altLang="en-US" sz="1600"/>
            </a:pPr>
            <a:r>
              <a:rPr dirty="0"/>
              <a:t>Yeni </a:t>
            </a:r>
            <a:r>
              <a:rPr dirty="0" err="1"/>
              <a:t>tedbirlerin</a:t>
            </a:r>
            <a:r>
              <a:rPr dirty="0"/>
              <a:t> </a:t>
            </a:r>
            <a:r>
              <a:rPr dirty="0" err="1"/>
              <a:t>düzenlenmesi</a:t>
            </a:r>
            <a:r>
              <a:rPr dirty="0"/>
              <a:t> </a:t>
            </a:r>
            <a:r>
              <a:rPr dirty="0" err="1"/>
              <a:t>için</a:t>
            </a:r>
            <a:r>
              <a:rPr dirty="0"/>
              <a:t>  2D </a:t>
            </a:r>
            <a:r>
              <a:rPr dirty="0" err="1"/>
              <a:t>diyagramlar</a:t>
            </a:r>
            <a:r>
              <a:rPr dirty="0"/>
              <a:t>;</a:t>
            </a:r>
          </a:p>
          <a:p>
            <a:pPr marL="685800" lvl="2" algn="just">
              <a:lnSpc>
                <a:spcPct val="100000"/>
              </a:lnSpc>
              <a:spcBef>
                <a:spcPts val="600"/>
              </a:spcBef>
              <a:defRPr altLang="en-US" sz="1600"/>
            </a:pPr>
            <a:r>
              <a:rPr dirty="0" err="1"/>
              <a:t>Belirli</a:t>
            </a:r>
            <a:r>
              <a:rPr dirty="0"/>
              <a:t> </a:t>
            </a:r>
            <a:r>
              <a:rPr dirty="0" err="1"/>
              <a:t>alanlar</a:t>
            </a:r>
            <a:r>
              <a:rPr dirty="0"/>
              <a:t>/</a:t>
            </a:r>
            <a:r>
              <a:rPr dirty="0" err="1"/>
              <a:t>durumlar</a:t>
            </a:r>
            <a:r>
              <a:rPr dirty="0"/>
              <a:t> </a:t>
            </a:r>
            <a:r>
              <a:rPr dirty="0" err="1"/>
              <a:t>için</a:t>
            </a:r>
            <a:r>
              <a:rPr dirty="0"/>
              <a:t> </a:t>
            </a:r>
            <a:r>
              <a:rPr dirty="0" err="1"/>
              <a:t>uygulanabilir</a:t>
            </a:r>
            <a:r>
              <a:rPr dirty="0"/>
              <a:t> </a:t>
            </a:r>
            <a:r>
              <a:rPr dirty="0" err="1"/>
              <a:t>öneriler</a:t>
            </a:r>
            <a:r>
              <a:rPr dirty="0"/>
              <a:t>.</a:t>
            </a:r>
            <a:endParaRPr lang="lt-LT" altLang="en-US" dirty="0"/>
          </a:p>
        </p:txBody>
      </p:sp>
      <p:sp>
        <p:nvSpPr>
          <p:cNvPr id="3" name="Rectangle: Rounded Corners 2">
            <a:extLst>
              <a:ext uri="{FF2B5EF4-FFF2-40B4-BE49-F238E27FC236}">
                <a16:creationId xmlns:a16="http://schemas.microsoft.com/office/drawing/2014/main" id="{895FCD5B-EB85-661A-0D04-A1BA92EFB09B}"/>
              </a:ext>
            </a:extLst>
          </p:cNvPr>
          <p:cNvSpPr/>
          <p:nvPr/>
        </p:nvSpPr>
        <p:spPr>
          <a:xfrm>
            <a:off x="1528763" y="1885950"/>
            <a:ext cx="9616757" cy="591419"/>
          </a:xfrm>
          <a:prstGeom prst="roundRect">
            <a:avLst/>
          </a:prstGeom>
          <a:solidFill>
            <a:srgbClr val="509689"/>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sz="2000">
                <a:cs typeface="Poppins" panose="00000500000000000000" pitchFamily="2" charset="-70"/>
              </a:defRPr>
            </a:pPr>
            <a:r>
              <a:t>Tedbirlerin seçilmesi </a:t>
            </a:r>
            <a:r>
              <a:rPr>
                <a:solidFill>
                  <a:srgbClr val="FFC000"/>
                </a:solidFill>
              </a:rPr>
              <a:t>–</a:t>
            </a:r>
            <a:r>
              <a:rPr b="1" u="sng">
                <a:solidFill>
                  <a:srgbClr val="FFC000"/>
                </a:solidFill>
              </a:rPr>
              <a:t> tedbirlerin belirli sonuçlara nasıl ulaşacağını kontrol etmek çok önemlidir</a:t>
            </a:r>
            <a:r>
              <a:rPr>
                <a:solidFill>
                  <a:srgbClr val="FFC000"/>
                </a:solidFill>
              </a:rPr>
              <a:t> </a:t>
            </a:r>
            <a:endParaRPr lang="en-GB" sz="2000" dirty="0">
              <a:cs typeface="Poppins" panose="00000500000000000000" pitchFamily="2" charset="-70"/>
            </a:endParaRPr>
          </a:p>
        </p:txBody>
      </p:sp>
      <p:sp>
        <p:nvSpPr>
          <p:cNvPr id="5" name="TextBox 4">
            <a:extLst>
              <a:ext uri="{FF2B5EF4-FFF2-40B4-BE49-F238E27FC236}">
                <a16:creationId xmlns:a16="http://schemas.microsoft.com/office/drawing/2014/main" id="{1F502C77-4F03-1326-A267-528124C72C67}"/>
              </a:ext>
            </a:extLst>
          </p:cNvPr>
          <p:cNvSpPr txBox="1"/>
          <p:nvPr/>
        </p:nvSpPr>
        <p:spPr>
          <a:xfrm>
            <a:off x="7691120" y="2579326"/>
            <a:ext cx="3891280" cy="1708160"/>
          </a:xfrm>
          <a:prstGeom prst="rect">
            <a:avLst/>
          </a:prstGeom>
          <a:noFill/>
        </p:spPr>
        <p:txBody>
          <a:bodyPr wrap="square">
            <a:spAutoFit/>
          </a:bodyPr>
          <a:lstStyle/>
          <a:p>
            <a:pPr marL="0" indent="0" algn="just">
              <a:lnSpc>
                <a:spcPct val="100000"/>
              </a:lnSpc>
              <a:spcBef>
                <a:spcPts val="600"/>
              </a:spcBef>
              <a:buNone/>
              <a:defRPr altLang="en-US" sz="2000" b="1">
                <a:solidFill>
                  <a:srgbClr val="FF0000"/>
                </a:solidFill>
              </a:defRPr>
            </a:pPr>
            <a:r>
              <a:rPr dirty="0" err="1"/>
              <a:t>ve</a:t>
            </a:r>
            <a:r>
              <a:rPr dirty="0"/>
              <a:t> </a:t>
            </a:r>
            <a:r>
              <a:rPr dirty="0" err="1"/>
              <a:t>bu</a:t>
            </a:r>
            <a:r>
              <a:rPr dirty="0"/>
              <a:t> </a:t>
            </a:r>
            <a:r>
              <a:rPr dirty="0" err="1"/>
              <a:t>şu</a:t>
            </a:r>
            <a:r>
              <a:rPr dirty="0"/>
              <a:t> </a:t>
            </a:r>
            <a:r>
              <a:rPr dirty="0" err="1"/>
              <a:t>değildir</a:t>
            </a:r>
            <a:r>
              <a:rPr dirty="0"/>
              <a:t>:</a:t>
            </a:r>
          </a:p>
          <a:p>
            <a:pPr marL="0" indent="0" algn="just">
              <a:lnSpc>
                <a:spcPct val="100000"/>
              </a:lnSpc>
              <a:spcBef>
                <a:spcPts val="600"/>
              </a:spcBef>
              <a:buNone/>
              <a:defRPr altLang="en-US" sz="1600"/>
            </a:pPr>
            <a:r>
              <a:rPr dirty="0"/>
              <a:t>&lt;2030 </a:t>
            </a:r>
            <a:r>
              <a:rPr dirty="0" err="1"/>
              <a:t>yılına</a:t>
            </a:r>
            <a:r>
              <a:rPr dirty="0"/>
              <a:t> </a:t>
            </a:r>
            <a:r>
              <a:rPr dirty="0" err="1"/>
              <a:t>kadar</a:t>
            </a:r>
            <a:r>
              <a:rPr dirty="0"/>
              <a:t> </a:t>
            </a:r>
            <a:r>
              <a:rPr dirty="0" err="1"/>
              <a:t>elektrikli</a:t>
            </a:r>
            <a:r>
              <a:rPr dirty="0"/>
              <a:t> </a:t>
            </a:r>
            <a:r>
              <a:rPr dirty="0" err="1"/>
              <a:t>araç</a:t>
            </a:r>
            <a:r>
              <a:rPr dirty="0"/>
              <a:t> </a:t>
            </a:r>
            <a:r>
              <a:rPr dirty="0" err="1"/>
              <a:t>şarj</a:t>
            </a:r>
            <a:r>
              <a:rPr dirty="0"/>
              <a:t> </a:t>
            </a:r>
            <a:r>
              <a:rPr dirty="0" err="1"/>
              <a:t>noktaları</a:t>
            </a:r>
            <a:r>
              <a:rPr dirty="0"/>
              <a:t> </a:t>
            </a:r>
            <a:r>
              <a:rPr dirty="0" err="1"/>
              <a:t>için</a:t>
            </a:r>
            <a:r>
              <a:rPr dirty="0"/>
              <a:t> </a:t>
            </a:r>
            <a:r>
              <a:rPr dirty="0" err="1"/>
              <a:t>bir</a:t>
            </a:r>
            <a:r>
              <a:rPr dirty="0"/>
              <a:t> plan </a:t>
            </a:r>
            <a:r>
              <a:rPr dirty="0" err="1"/>
              <a:t>veya</a:t>
            </a:r>
            <a:r>
              <a:rPr dirty="0"/>
              <a:t> </a:t>
            </a:r>
            <a:r>
              <a:rPr dirty="0" err="1"/>
              <a:t>bisiklet</a:t>
            </a:r>
            <a:r>
              <a:rPr dirty="0"/>
              <a:t> </a:t>
            </a:r>
            <a:r>
              <a:rPr dirty="0" err="1"/>
              <a:t>sisteminin</a:t>
            </a:r>
            <a:r>
              <a:rPr dirty="0"/>
              <a:t> (</a:t>
            </a:r>
            <a:r>
              <a:rPr dirty="0" err="1"/>
              <a:t>kiralama</a:t>
            </a:r>
            <a:r>
              <a:rPr dirty="0"/>
              <a:t> </a:t>
            </a:r>
            <a:r>
              <a:rPr dirty="0" err="1"/>
              <a:t>ve</a:t>
            </a:r>
            <a:r>
              <a:rPr dirty="0"/>
              <a:t> </a:t>
            </a:r>
            <a:r>
              <a:rPr dirty="0" err="1"/>
              <a:t>tamir</a:t>
            </a:r>
            <a:r>
              <a:rPr dirty="0"/>
              <a:t> </a:t>
            </a:r>
            <a:r>
              <a:rPr dirty="0" err="1"/>
              <a:t>istasyonlarıyla</a:t>
            </a:r>
            <a:r>
              <a:rPr dirty="0"/>
              <a:t>) </a:t>
            </a:r>
            <a:r>
              <a:rPr dirty="0" err="1"/>
              <a:t>geliştirilmesi</a:t>
            </a:r>
            <a:r>
              <a:rPr dirty="0"/>
              <a:t> </a:t>
            </a:r>
            <a:r>
              <a:rPr dirty="0" err="1"/>
              <a:t>için</a:t>
            </a:r>
            <a:r>
              <a:rPr dirty="0"/>
              <a:t> </a:t>
            </a:r>
            <a:r>
              <a:rPr dirty="0" err="1"/>
              <a:t>bir</a:t>
            </a:r>
            <a:r>
              <a:rPr dirty="0"/>
              <a:t> plan, M1:2000 </a:t>
            </a:r>
            <a:r>
              <a:rPr dirty="0" err="1"/>
              <a:t>ölçeğinde</a:t>
            </a:r>
            <a:r>
              <a:rPr dirty="0"/>
              <a:t>&gt;..." vb.</a:t>
            </a:r>
            <a:endParaRPr lang="lt-LT" dirty="0"/>
          </a:p>
        </p:txBody>
      </p:sp>
      <p:sp>
        <p:nvSpPr>
          <p:cNvPr id="7" name="Title 2">
            <a:extLst>
              <a:ext uri="{FF2B5EF4-FFF2-40B4-BE49-F238E27FC236}">
                <a16:creationId xmlns:a16="http://schemas.microsoft.com/office/drawing/2014/main" id="{D8CD21ED-DB96-62D3-8453-85F58F5946FF}"/>
              </a:ext>
            </a:extLst>
          </p:cNvPr>
          <p:cNvSpPr txBox="1">
            <a:spLocks/>
          </p:cNvSpPr>
          <p:nvPr/>
        </p:nvSpPr>
        <p:spPr>
          <a:xfrm>
            <a:off x="622673" y="763979"/>
            <a:ext cx="11053063" cy="1243584"/>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sz="3200" b="1">
                <a:solidFill>
                  <a:srgbClr val="036B9F"/>
                </a:solidFill>
                <a:latin typeface="Myriad Pro" panose="020B0503030403020204" pitchFamily="34" charset="0"/>
              </a:defRPr>
            </a:pPr>
            <a:r>
              <a:rPr dirty="0" err="1"/>
              <a:t>Başarılı</a:t>
            </a:r>
            <a:r>
              <a:rPr dirty="0"/>
              <a:t> </a:t>
            </a:r>
            <a:r>
              <a:rPr dirty="0" err="1"/>
              <a:t>SKUp</a:t>
            </a:r>
            <a:r>
              <a:rPr dirty="0"/>
              <a:t> </a:t>
            </a:r>
            <a:r>
              <a:rPr dirty="0" err="1"/>
              <a:t>için</a:t>
            </a:r>
            <a:r>
              <a:rPr dirty="0"/>
              <a:t> </a:t>
            </a:r>
            <a:r>
              <a:rPr dirty="0" err="1"/>
              <a:t>adımlar</a:t>
            </a:r>
            <a:r>
              <a:rPr dirty="0"/>
              <a:t> (2)</a:t>
            </a:r>
          </a:p>
        </p:txBody>
      </p:sp>
      <p:grpSp>
        <p:nvGrpSpPr>
          <p:cNvPr id="12" name="Group 11">
            <a:extLst>
              <a:ext uri="{FF2B5EF4-FFF2-40B4-BE49-F238E27FC236}">
                <a16:creationId xmlns:a16="http://schemas.microsoft.com/office/drawing/2014/main" id="{0FFCD4CC-6C54-FDEB-DE5A-6AF310C76C25}"/>
              </a:ext>
            </a:extLst>
          </p:cNvPr>
          <p:cNvGrpSpPr/>
          <p:nvPr/>
        </p:nvGrpSpPr>
        <p:grpSpPr>
          <a:xfrm>
            <a:off x="6896012" y="5501722"/>
            <a:ext cx="5295988" cy="906078"/>
            <a:chOff x="6896012" y="5501722"/>
            <a:chExt cx="5295988" cy="906078"/>
          </a:xfrm>
        </p:grpSpPr>
        <p:sp>
          <p:nvSpPr>
            <p:cNvPr id="2" name="Google Shape;1214;p69">
              <a:extLst>
                <a:ext uri="{FF2B5EF4-FFF2-40B4-BE49-F238E27FC236}">
                  <a16:creationId xmlns:a16="http://schemas.microsoft.com/office/drawing/2014/main" id="{40998CF9-86CB-3207-BA5E-B437C540313D}"/>
                </a:ext>
              </a:extLst>
            </p:cNvPr>
            <p:cNvSpPr/>
            <p:nvPr/>
          </p:nvSpPr>
          <p:spPr>
            <a:xfrm>
              <a:off x="7620000" y="5738475"/>
              <a:ext cx="4572000" cy="669325"/>
            </a:xfrm>
            <a:custGeom>
              <a:avLst/>
              <a:gdLst/>
              <a:ahLst/>
              <a:cxnLst/>
              <a:rect l="l" t="t" r="r" b="b"/>
              <a:pathLst>
                <a:path w="111825" h="116455" extrusionOk="0">
                  <a:moveTo>
                    <a:pt x="1" y="0"/>
                  </a:moveTo>
                  <a:lnTo>
                    <a:pt x="1" y="116455"/>
                  </a:lnTo>
                  <a:lnTo>
                    <a:pt x="111824" y="116455"/>
                  </a:lnTo>
                  <a:lnTo>
                    <a:pt x="111824" y="0"/>
                  </a:lnTo>
                  <a:close/>
                </a:path>
              </a:pathLst>
            </a:custGeom>
            <a:solidFill>
              <a:srgbClr val="8BC2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13;p69">
              <a:extLst>
                <a:ext uri="{FF2B5EF4-FFF2-40B4-BE49-F238E27FC236}">
                  <a16:creationId xmlns:a16="http://schemas.microsoft.com/office/drawing/2014/main" id="{9DCED797-07C6-9158-EC16-4CDB38B2B461}"/>
                </a:ext>
              </a:extLst>
            </p:cNvPr>
            <p:cNvSpPr/>
            <p:nvPr/>
          </p:nvSpPr>
          <p:spPr>
            <a:xfrm>
              <a:off x="6896012" y="5501722"/>
              <a:ext cx="1801488" cy="906078"/>
            </a:xfrm>
            <a:custGeom>
              <a:avLst/>
              <a:gdLst/>
              <a:ahLst/>
              <a:cxnLst/>
              <a:rect l="l" t="t" r="r" b="b"/>
              <a:pathLst>
                <a:path w="111824" h="56243" extrusionOk="0">
                  <a:moveTo>
                    <a:pt x="55865" y="1"/>
                  </a:moveTo>
                  <a:cubicBezTo>
                    <a:pt x="25050" y="1"/>
                    <a:pt x="0" y="25050"/>
                    <a:pt x="0" y="55865"/>
                  </a:cubicBezTo>
                  <a:lnTo>
                    <a:pt x="0" y="56243"/>
                  </a:lnTo>
                  <a:lnTo>
                    <a:pt x="111824" y="56243"/>
                  </a:lnTo>
                  <a:lnTo>
                    <a:pt x="111824" y="55865"/>
                  </a:lnTo>
                  <a:cubicBezTo>
                    <a:pt x="111729" y="25050"/>
                    <a:pt x="86680" y="1"/>
                    <a:pt x="55865" y="1"/>
                  </a:cubicBezTo>
                  <a:close/>
                </a:path>
              </a:pathLst>
            </a:custGeom>
            <a:solidFill>
              <a:srgbClr val="5096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1" name="Right Triangle 10">
            <a:extLst>
              <a:ext uri="{FF2B5EF4-FFF2-40B4-BE49-F238E27FC236}">
                <a16:creationId xmlns:a16="http://schemas.microsoft.com/office/drawing/2014/main" id="{50341AD7-B8D2-1655-4765-DBD84C2D4B75}"/>
              </a:ext>
            </a:extLst>
          </p:cNvPr>
          <p:cNvSpPr/>
          <p:nvPr/>
        </p:nvSpPr>
        <p:spPr>
          <a:xfrm rot="13500000">
            <a:off x="-495299" y="190011"/>
            <a:ext cx="990600" cy="990600"/>
          </a:xfrm>
          <a:prstGeom prst="rtTriangle">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Tree>
    <p:extLst>
      <p:ext uri="{BB962C8B-B14F-4D97-AF65-F5344CB8AC3E}">
        <p14:creationId xmlns:p14="http://schemas.microsoft.com/office/powerpoint/2010/main" val="2137589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logo, design">
            <a:extLst>
              <a:ext uri="{FF2B5EF4-FFF2-40B4-BE49-F238E27FC236}">
                <a16:creationId xmlns:a16="http://schemas.microsoft.com/office/drawing/2014/main" id="{A2539494-949B-6565-E327-9C35911293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91935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026534F4-784F-EBFB-4B2E-9C2741D314B9}"/>
              </a:ext>
            </a:extLst>
          </p:cNvPr>
          <p:cNvSpPr txBox="1">
            <a:spLocks/>
          </p:cNvSpPr>
          <p:nvPr/>
        </p:nvSpPr>
        <p:spPr>
          <a:xfrm>
            <a:off x="121960" y="16723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18" name="Title 2">
            <a:extLst>
              <a:ext uri="{FF2B5EF4-FFF2-40B4-BE49-F238E27FC236}">
                <a16:creationId xmlns:a16="http://schemas.microsoft.com/office/drawing/2014/main" id="{CF7E0CFF-37CF-B5EB-51C1-66BAD2196917}"/>
              </a:ext>
            </a:extLst>
          </p:cNvPr>
          <p:cNvSpPr>
            <a:spLocks noGrp="1"/>
          </p:cNvSpPr>
          <p:nvPr>
            <p:ph type="title"/>
          </p:nvPr>
        </p:nvSpPr>
        <p:spPr>
          <a:xfrm>
            <a:off x="600457" y="1011936"/>
            <a:ext cx="9653252" cy="1243584"/>
          </a:xfrm>
        </p:spPr>
        <p:txBody>
          <a:bodyPr>
            <a:normAutofit/>
          </a:bodyPr>
          <a:lstStyle/>
          <a:p>
            <a:pPr>
              <a:defRPr sz="3200" b="1">
                <a:solidFill>
                  <a:srgbClr val="036B9F"/>
                </a:solidFill>
                <a:latin typeface="Myriad Pro" panose="020B0503030403020204" pitchFamily="34" charset="0"/>
              </a:defRPr>
            </a:pPr>
            <a:r>
              <a:t>SKUp için ne kadar veriye ihtiyacımız var?</a:t>
            </a:r>
          </a:p>
        </p:txBody>
      </p:sp>
      <p:graphicFrame>
        <p:nvGraphicFramePr>
          <p:cNvPr id="2" name="Content Placeholder 1">
            <a:extLst>
              <a:ext uri="{FF2B5EF4-FFF2-40B4-BE49-F238E27FC236}">
                <a16:creationId xmlns:a16="http://schemas.microsoft.com/office/drawing/2014/main" id="{627E9880-2FB4-A3EA-D1CA-6D0E609EBACB}"/>
              </a:ext>
            </a:extLst>
          </p:cNvPr>
          <p:cNvGraphicFramePr>
            <a:graphicFrameLocks noGrp="1"/>
          </p:cNvGraphicFramePr>
          <p:nvPr>
            <p:ph idx="1"/>
            <p:extLst>
              <p:ext uri="{D42A27DB-BD31-4B8C-83A1-F6EECF244321}">
                <p14:modId xmlns:p14="http://schemas.microsoft.com/office/powerpoint/2010/main" val="2944689599"/>
              </p:ext>
            </p:extLst>
          </p:nvPr>
        </p:nvGraphicFramePr>
        <p:xfrm>
          <a:off x="728663" y="2002971"/>
          <a:ext cx="10625137" cy="4173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itle 15">
            <a:extLst>
              <a:ext uri="{FF2B5EF4-FFF2-40B4-BE49-F238E27FC236}">
                <a16:creationId xmlns:a16="http://schemas.microsoft.com/office/drawing/2014/main" id="{7C9227BA-141E-2B67-ECF3-184BB66D052D}"/>
              </a:ext>
            </a:extLst>
          </p:cNvPr>
          <p:cNvSpPr txBox="1">
            <a:spLocks/>
          </p:cNvSpPr>
          <p:nvPr/>
        </p:nvSpPr>
        <p:spPr>
          <a:xfrm>
            <a:off x="274360" y="18247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11" name="TextBox 10">
            <a:extLst>
              <a:ext uri="{FF2B5EF4-FFF2-40B4-BE49-F238E27FC236}">
                <a16:creationId xmlns:a16="http://schemas.microsoft.com/office/drawing/2014/main" id="{789D7B45-9FEF-D3C0-A502-7F6BB7768E95}"/>
              </a:ext>
            </a:extLst>
          </p:cNvPr>
          <p:cNvSpPr txBox="1"/>
          <p:nvPr/>
        </p:nvSpPr>
        <p:spPr>
          <a:xfrm>
            <a:off x="-6580" y="6492875"/>
            <a:ext cx="815252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000" i="1" kern="1200">
                <a:ln>
                  <a:noFill/>
                </a:ln>
                <a:solidFill>
                  <a:srgbClr val="333333"/>
                </a:solidFill>
                <a:effectLst/>
                <a:uLnTx/>
                <a:uFillTx/>
                <a:latin typeface="Museo Sans W01"/>
                <a:ea typeface="+mn-ea"/>
                <a:cs typeface="+mn-cs"/>
              </a:defRPr>
            </a:pPr>
            <a:r>
              <a:t>Kaynak: Global Sustainable Mobility Partnership</a:t>
            </a:r>
            <a:endParaRPr kumimoji="0" lang="en-GB"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662391E-2103-7F49-6726-4ED24F1B5C63}"/>
              </a:ext>
            </a:extLst>
          </p:cNvPr>
          <p:cNvSpPr/>
          <p:nvPr/>
        </p:nvSpPr>
        <p:spPr>
          <a:xfrm>
            <a:off x="-6580" y="3286"/>
            <a:ext cx="3092680" cy="562134"/>
          </a:xfrm>
          <a:prstGeom prst="rect">
            <a:avLst/>
          </a:prstGeom>
          <a:solidFill>
            <a:srgbClr val="8BC2B7"/>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n-US"/>
          </a:p>
        </p:txBody>
      </p:sp>
      <p:sp>
        <p:nvSpPr>
          <p:cNvPr id="4" name="Rectangle 3">
            <a:extLst>
              <a:ext uri="{FF2B5EF4-FFF2-40B4-BE49-F238E27FC236}">
                <a16:creationId xmlns:a16="http://schemas.microsoft.com/office/drawing/2014/main" id="{32A3F9F2-179B-0FD9-BC52-478FD450BB77}"/>
              </a:ext>
            </a:extLst>
          </p:cNvPr>
          <p:cNvSpPr/>
          <p:nvPr/>
        </p:nvSpPr>
        <p:spPr>
          <a:xfrm>
            <a:off x="-6580" y="681038"/>
            <a:ext cx="1397000" cy="16004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n-US"/>
          </a:p>
        </p:txBody>
      </p:sp>
      <p:sp>
        <p:nvSpPr>
          <p:cNvPr id="6" name="Rectangle 5">
            <a:extLst>
              <a:ext uri="{FF2B5EF4-FFF2-40B4-BE49-F238E27FC236}">
                <a16:creationId xmlns:a16="http://schemas.microsoft.com/office/drawing/2014/main" id="{7C7BCE84-4CAE-3466-9622-4551FF489698}"/>
              </a:ext>
            </a:extLst>
          </p:cNvPr>
          <p:cNvSpPr/>
          <p:nvPr/>
        </p:nvSpPr>
        <p:spPr>
          <a:xfrm>
            <a:off x="-6580" y="909309"/>
            <a:ext cx="1397000" cy="16004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n-US"/>
          </a:p>
        </p:txBody>
      </p:sp>
      <p:sp>
        <p:nvSpPr>
          <p:cNvPr id="7" name="Oval 6">
            <a:extLst>
              <a:ext uri="{FF2B5EF4-FFF2-40B4-BE49-F238E27FC236}">
                <a16:creationId xmlns:a16="http://schemas.microsoft.com/office/drawing/2014/main" id="{9E3560F5-0AB0-3AE1-3E8C-FF2FDD57E308}"/>
              </a:ext>
            </a:extLst>
          </p:cNvPr>
          <p:cNvSpPr/>
          <p:nvPr/>
        </p:nvSpPr>
        <p:spPr>
          <a:xfrm>
            <a:off x="10423185" y="262163"/>
            <a:ext cx="1294292" cy="1294292"/>
          </a:xfrm>
          <a:prstGeom prst="ellipse">
            <a:avLst/>
          </a:prstGeom>
          <a:solidFill>
            <a:srgbClr val="D0CAFA"/>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n-US"/>
          </a:p>
        </p:txBody>
      </p:sp>
    </p:spTree>
    <p:extLst>
      <p:ext uri="{BB962C8B-B14F-4D97-AF65-F5344CB8AC3E}">
        <p14:creationId xmlns:p14="http://schemas.microsoft.com/office/powerpoint/2010/main" val="1385207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logo, graphic design  Description automatically generated">
            <a:extLst>
              <a:ext uri="{FF2B5EF4-FFF2-40B4-BE49-F238E27FC236}">
                <a16:creationId xmlns:a16="http://schemas.microsoft.com/office/drawing/2014/main" id="{C9D26A16-AFA6-27CF-31E8-491E992EF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0644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026534F4-784F-EBFB-4B2E-9C2741D314B9}"/>
              </a:ext>
            </a:extLst>
          </p:cNvPr>
          <p:cNvSpPr txBox="1">
            <a:spLocks/>
          </p:cNvSpPr>
          <p:nvPr/>
        </p:nvSpPr>
        <p:spPr>
          <a:xfrm>
            <a:off x="121960" y="16723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43" name="Title 2">
            <a:extLst>
              <a:ext uri="{FF2B5EF4-FFF2-40B4-BE49-F238E27FC236}">
                <a16:creationId xmlns:a16="http://schemas.microsoft.com/office/drawing/2014/main" id="{315CB6DC-C24E-34FB-8078-048CEC22D802}"/>
              </a:ext>
            </a:extLst>
          </p:cNvPr>
          <p:cNvSpPr txBox="1">
            <a:spLocks/>
          </p:cNvSpPr>
          <p:nvPr/>
        </p:nvSpPr>
        <p:spPr>
          <a:xfrm>
            <a:off x="802645" y="1859510"/>
            <a:ext cx="5482814" cy="472440"/>
          </a:xfrm>
          <a:prstGeom prst="rect">
            <a:avLst/>
          </a:prstGeom>
        </p:spPr>
        <p:txBody>
          <a:bodyPr vert="horz" lIns="91440" tIns="45720" rIns="91440" bIns="4572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sz="2800" b="1">
                <a:solidFill>
                  <a:srgbClr val="036B9F"/>
                </a:solidFill>
                <a:latin typeface="Myriad Pro" panose="020B0503030403020204" pitchFamily="34" charset="0"/>
              </a:defRPr>
            </a:pPr>
            <a:r>
              <a:rPr kern="1200">
                <a:ln>
                  <a:noFill/>
                </a:ln>
                <a:effectLst/>
                <a:uLnTx/>
                <a:uFillTx/>
              </a:rPr>
              <a:t>Madrid: 10. SKUp Ödülü</a:t>
            </a:r>
            <a:r>
              <a:t> Finalisti</a:t>
            </a:r>
            <a:endParaRPr kumimoji="0" lang="lt-LT" sz="2800" b="1" i="0" strike="noStrike" kern="1200" cap="none" spc="0" normalizeH="0" baseline="0" noProof="0" dirty="0">
              <a:ln>
                <a:noFill/>
              </a:ln>
              <a:solidFill>
                <a:srgbClr val="036B9F"/>
              </a:solidFill>
              <a:effectLst/>
              <a:uLnTx/>
              <a:uFillTx/>
              <a:latin typeface="Myriad Pro" panose="020B0503030403020204" pitchFamily="34" charset="0"/>
            </a:endParaRPr>
          </a:p>
        </p:txBody>
      </p:sp>
      <p:sp>
        <p:nvSpPr>
          <p:cNvPr id="3" name="Content Placeholder 2">
            <a:extLst>
              <a:ext uri="{FF2B5EF4-FFF2-40B4-BE49-F238E27FC236}">
                <a16:creationId xmlns:a16="http://schemas.microsoft.com/office/drawing/2014/main" id="{B2EECF1F-6467-4477-9976-A8AB85D413A6}"/>
              </a:ext>
            </a:extLst>
          </p:cNvPr>
          <p:cNvSpPr txBox="1">
            <a:spLocks/>
          </p:cNvSpPr>
          <p:nvPr/>
        </p:nvSpPr>
        <p:spPr>
          <a:xfrm>
            <a:off x="0" y="5871080"/>
            <a:ext cx="7753414" cy="339083"/>
          </a:xfrm>
          <a:prstGeom prst="rect">
            <a:avLst/>
          </a:prstGeom>
        </p:spPr>
        <p:txBody>
          <a:bodyPr vert="horz" lIns="91440" tIns="45720" rIns="91440" bIns="4572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sz="1600" i="1" kern="1200">
                <a:ln>
                  <a:noFill/>
                </a:ln>
                <a:solidFill>
                  <a:prstClr val="black"/>
                </a:solidFill>
                <a:effectLst/>
                <a:uLnTx/>
                <a:uFillTx/>
                <a:latin typeface="Calibri" panose="020F0502020204030204"/>
                <a:ea typeface="+mn-ea"/>
                <a:cs typeface="+mn-cs"/>
              </a:defRPr>
            </a:pPr>
            <a:r>
              <a:t>Kaynak: https://www.eltis.org/resources/case-studies/madrid-finalist-10th-sump-award-ambitious-madrid-360-plan</a:t>
            </a:r>
            <a:endParaRPr kumimoji="0" lang="lt-LT" sz="16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9E2950B-6F54-A8D1-22FB-990219D96AA2}"/>
              </a:ext>
            </a:extLst>
          </p:cNvPr>
          <p:cNvSpPr txBox="1"/>
          <p:nvPr/>
        </p:nvSpPr>
        <p:spPr>
          <a:xfrm>
            <a:off x="613187" y="2553541"/>
            <a:ext cx="5482814" cy="3016210"/>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1800" kern="1200">
                <a:ln>
                  <a:noFill/>
                </a:ln>
                <a:effectLst/>
                <a:uLnTx/>
                <a:uFillTx/>
                <a:ea typeface="+mn-ea"/>
                <a:cs typeface="+mn-cs"/>
              </a:defRPr>
            </a:pPr>
            <a:r>
              <a:t>Madrid 360 Planı, 2022'de kabul edildi ve 2030 yılına kadar gerçekleştirilmesi planan iddialı hedefleri var. Ayrıca bu ayrıntılı ana performans göstergelerini içeren bir plan.</a:t>
            </a:r>
            <a:endParaRPr kumimoji="0" lang="lt-LT" sz="1800" i="0" u="none" strike="noStrike" kern="1200" cap="none" spc="0" normalizeH="0" baseline="0" noProof="0">
              <a:ln>
                <a:noFill/>
              </a:ln>
              <a:effectLst/>
              <a:uLnTx/>
              <a:uFillTx/>
              <a:ea typeface="+mn-ea"/>
              <a:cs typeface="+mn-cs"/>
            </a:endParaRP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1800" kern="1200">
                <a:ln>
                  <a:noFill/>
                </a:ln>
                <a:effectLst/>
                <a:uLnTx/>
                <a:uFillTx/>
                <a:ea typeface="+mn-ea"/>
                <a:cs typeface="+mn-cs"/>
              </a:defRPr>
            </a:pPr>
            <a:r>
              <a:t>'Madrid 360 Planı'nda SKUp'un önemli bir yönü sağlıkla ilgili. Diğer konuların yanı sıra toplu taşımanın ve çevre dostu araçların desteklenmesini içeriyor. </a:t>
            </a:r>
            <a:endParaRPr kumimoji="0" lang="lt-LT" sz="1800" i="0" u="none" strike="noStrike" kern="1200" cap="none" spc="0" normalizeH="0" baseline="0" noProof="0">
              <a:ln>
                <a:noFill/>
              </a:ln>
              <a:effectLst/>
              <a:uLnTx/>
              <a:uFillTx/>
              <a:ea typeface="+mn-ea"/>
              <a:cs typeface="+mn-cs"/>
            </a:endParaRP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1800" kern="1200">
                <a:ln>
                  <a:noFill/>
                </a:ln>
                <a:effectLst/>
                <a:uLnTx/>
                <a:uFillTx/>
                <a:ea typeface="+mn-ea"/>
                <a:cs typeface="+mn-cs"/>
              </a:defRPr>
            </a:pPr>
            <a:r>
              <a:t>Madrid 360 Planı, standart bir SKUp'un ötesine geçen, özellikle aktif ve paylaşımlı hareketliliğe odaklanan iddialı bir plandır.</a:t>
            </a:r>
            <a:endParaRPr kumimoji="0" lang="lt-LT" sz="1800" i="0" u="none" strike="noStrike" kern="1200" cap="none" spc="0" normalizeH="0" baseline="0" noProof="0">
              <a:ln>
                <a:noFill/>
              </a:ln>
              <a:effectLst/>
              <a:uLnTx/>
              <a:uFillTx/>
              <a:ea typeface="+mn-ea"/>
              <a:cs typeface="+mn-cs"/>
            </a:endParaRPr>
          </a:p>
        </p:txBody>
      </p:sp>
      <p:pic>
        <p:nvPicPr>
          <p:cNvPr id="1028" name="Picture 4" descr="Madrid's Low Emission Zones See Pollution Levels Drop By 20% - Sanitas  Health Plan Spain">
            <a:extLst>
              <a:ext uri="{FF2B5EF4-FFF2-40B4-BE49-F238E27FC236}">
                <a16:creationId xmlns:a16="http://schemas.microsoft.com/office/drawing/2014/main" id="{6255DC5B-283C-35B8-88F6-BA98DE0317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4916" y="1552860"/>
            <a:ext cx="5103897" cy="34025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ntering a low-emission zone in Spain with a foreign-registered vehicle «  Euro Weekly News">
            <a:extLst>
              <a:ext uri="{FF2B5EF4-FFF2-40B4-BE49-F238E27FC236}">
                <a16:creationId xmlns:a16="http://schemas.microsoft.com/office/drawing/2014/main" id="{AC52DF33-B232-791E-471A-16B0BDA10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2323" y="4321136"/>
            <a:ext cx="2336490" cy="163903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C1C9A8A-AB83-C77B-61A4-9E84A22B514F}"/>
              </a:ext>
            </a:extLst>
          </p:cNvPr>
          <p:cNvGrpSpPr/>
          <p:nvPr/>
        </p:nvGrpSpPr>
        <p:grpSpPr>
          <a:xfrm>
            <a:off x="6626203" y="4478388"/>
            <a:ext cx="2095359" cy="1242028"/>
            <a:chOff x="7232412" y="2068828"/>
            <a:chExt cx="2095359" cy="1242028"/>
          </a:xfrm>
        </p:grpSpPr>
        <p:sp>
          <p:nvSpPr>
            <p:cNvPr id="2" name="Oval 1">
              <a:extLst>
                <a:ext uri="{FF2B5EF4-FFF2-40B4-BE49-F238E27FC236}">
                  <a16:creationId xmlns:a16="http://schemas.microsoft.com/office/drawing/2014/main" id="{B9D7C4A5-E9D9-07F0-0C34-F8E6A2F34D05}"/>
                </a:ext>
              </a:extLst>
            </p:cNvPr>
            <p:cNvSpPr/>
            <p:nvPr/>
          </p:nvSpPr>
          <p:spPr>
            <a:xfrm>
              <a:off x="7232412" y="2068828"/>
              <a:ext cx="2095359" cy="1242028"/>
            </a:xfrm>
            <a:prstGeom prst="ellipse">
              <a:avLst/>
            </a:prstGeom>
            <a:ln/>
          </p:spPr>
          <p:style>
            <a:lnRef idx="0">
              <a:schemeClr val="accent6"/>
            </a:lnRef>
            <a:fillRef idx="3">
              <a:schemeClr val="accent6"/>
            </a:fillRef>
            <a:effectRef idx="3">
              <a:schemeClr val="accent6"/>
            </a:effectRef>
            <a:fontRef idx="minor">
              <a:schemeClr val="lt1"/>
            </a:fontRef>
          </p:style>
          <p:txBody>
            <a:bodyPr anchor="ctr"/>
            <a:lstStyle/>
            <a:p>
              <a:pPr algn="ctr"/>
              <a:endParaRPr lang="en-GB" sz="2800" b="1" dirty="0"/>
            </a:p>
          </p:txBody>
        </p:sp>
        <p:sp>
          <p:nvSpPr>
            <p:cNvPr id="6" name="TextBox 5">
              <a:extLst>
                <a:ext uri="{FF2B5EF4-FFF2-40B4-BE49-F238E27FC236}">
                  <a16:creationId xmlns:a16="http://schemas.microsoft.com/office/drawing/2014/main" id="{18D0449E-9ED2-6F3D-82A4-4524A6EB1339}"/>
                </a:ext>
              </a:extLst>
            </p:cNvPr>
            <p:cNvSpPr txBox="1"/>
            <p:nvPr/>
          </p:nvSpPr>
          <p:spPr>
            <a:xfrm>
              <a:off x="7268901" y="2230375"/>
              <a:ext cx="2002420" cy="861774"/>
            </a:xfrm>
            <a:prstGeom prst="rect">
              <a:avLst/>
            </a:prstGeom>
            <a:noFill/>
          </p:spPr>
          <p:txBody>
            <a:bodyPr wrap="square">
              <a:spAutoFit/>
            </a:bodyPr>
            <a:lstStyle/>
            <a:p>
              <a:pPr algn="ctr">
                <a:defRPr b="1">
                  <a:solidFill>
                    <a:schemeClr val="bg1"/>
                  </a:solidFill>
                </a:defRPr>
              </a:pPr>
              <a:r>
                <a:t>Nüfus</a:t>
              </a:r>
            </a:p>
            <a:p>
              <a:pPr algn="ctr">
                <a:defRPr sz="3200" b="1">
                  <a:solidFill>
                    <a:schemeClr val="bg1"/>
                  </a:solidFill>
                </a:defRPr>
              </a:pPr>
              <a:r>
                <a:t>3,4 milyon </a:t>
              </a:r>
            </a:p>
          </p:txBody>
        </p:sp>
      </p:grpSp>
      <p:grpSp>
        <p:nvGrpSpPr>
          <p:cNvPr id="9" name="Group 8">
            <a:extLst>
              <a:ext uri="{FF2B5EF4-FFF2-40B4-BE49-F238E27FC236}">
                <a16:creationId xmlns:a16="http://schemas.microsoft.com/office/drawing/2014/main" id="{5DAA1DC8-6424-9668-F967-04ECCC68AE30}"/>
              </a:ext>
            </a:extLst>
          </p:cNvPr>
          <p:cNvGrpSpPr/>
          <p:nvPr/>
        </p:nvGrpSpPr>
        <p:grpSpPr>
          <a:xfrm rot="10800000">
            <a:off x="0" y="0"/>
            <a:ext cx="4506686" cy="771038"/>
            <a:chOff x="6896012" y="5501722"/>
            <a:chExt cx="5295988" cy="906078"/>
          </a:xfrm>
        </p:grpSpPr>
        <p:sp>
          <p:nvSpPr>
            <p:cNvPr id="10" name="Google Shape;1214;p69">
              <a:extLst>
                <a:ext uri="{FF2B5EF4-FFF2-40B4-BE49-F238E27FC236}">
                  <a16:creationId xmlns:a16="http://schemas.microsoft.com/office/drawing/2014/main" id="{4CA82023-DD01-49DA-D81D-94DF8B2B9A3E}"/>
                </a:ext>
              </a:extLst>
            </p:cNvPr>
            <p:cNvSpPr/>
            <p:nvPr/>
          </p:nvSpPr>
          <p:spPr>
            <a:xfrm>
              <a:off x="7620000" y="5738475"/>
              <a:ext cx="4572000" cy="669325"/>
            </a:xfrm>
            <a:custGeom>
              <a:avLst/>
              <a:gdLst/>
              <a:ahLst/>
              <a:cxnLst/>
              <a:rect l="l" t="t" r="r" b="b"/>
              <a:pathLst>
                <a:path w="111825" h="116455" extrusionOk="0">
                  <a:moveTo>
                    <a:pt x="1" y="0"/>
                  </a:moveTo>
                  <a:lnTo>
                    <a:pt x="1" y="116455"/>
                  </a:lnTo>
                  <a:lnTo>
                    <a:pt x="111824" y="116455"/>
                  </a:lnTo>
                  <a:lnTo>
                    <a:pt x="111824" y="0"/>
                  </a:lnTo>
                  <a:close/>
                </a:path>
              </a:pathLst>
            </a:custGeom>
            <a:solidFill>
              <a:srgbClr val="8BC2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13;p69">
              <a:extLst>
                <a:ext uri="{FF2B5EF4-FFF2-40B4-BE49-F238E27FC236}">
                  <a16:creationId xmlns:a16="http://schemas.microsoft.com/office/drawing/2014/main" id="{AF750BEF-ACCF-CDA8-D527-94AD11D158D9}"/>
                </a:ext>
              </a:extLst>
            </p:cNvPr>
            <p:cNvSpPr/>
            <p:nvPr/>
          </p:nvSpPr>
          <p:spPr>
            <a:xfrm>
              <a:off x="6896012" y="5501722"/>
              <a:ext cx="1801488" cy="906078"/>
            </a:xfrm>
            <a:custGeom>
              <a:avLst/>
              <a:gdLst/>
              <a:ahLst/>
              <a:cxnLst/>
              <a:rect l="l" t="t" r="r" b="b"/>
              <a:pathLst>
                <a:path w="111824" h="56243" extrusionOk="0">
                  <a:moveTo>
                    <a:pt x="55865" y="1"/>
                  </a:moveTo>
                  <a:cubicBezTo>
                    <a:pt x="25050" y="1"/>
                    <a:pt x="0" y="25050"/>
                    <a:pt x="0" y="55865"/>
                  </a:cubicBezTo>
                  <a:lnTo>
                    <a:pt x="0" y="56243"/>
                  </a:lnTo>
                  <a:lnTo>
                    <a:pt x="111824" y="56243"/>
                  </a:lnTo>
                  <a:lnTo>
                    <a:pt x="111824" y="55865"/>
                  </a:lnTo>
                  <a:cubicBezTo>
                    <a:pt x="111729" y="25050"/>
                    <a:pt x="86680" y="1"/>
                    <a:pt x="55865" y="1"/>
                  </a:cubicBezTo>
                  <a:close/>
                </a:path>
              </a:pathLst>
            </a:custGeom>
            <a:solidFill>
              <a:srgbClr val="5096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971225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C5EBBCB3-3F0A-F7CA-D015-B49EC1FA7BE6}"/>
              </a:ext>
            </a:extLst>
          </p:cNvPr>
          <p:cNvGraphicFramePr/>
          <p:nvPr>
            <p:extLst>
              <p:ext uri="{D42A27DB-BD31-4B8C-83A1-F6EECF244321}">
                <p14:modId xmlns:p14="http://schemas.microsoft.com/office/powerpoint/2010/main" val="4035811323"/>
              </p:ext>
            </p:extLst>
          </p:nvPr>
        </p:nvGraphicFramePr>
        <p:xfrm>
          <a:off x="5742039" y="1973179"/>
          <a:ext cx="6249343"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5">
            <a:extLst>
              <a:ext uri="{FF2B5EF4-FFF2-40B4-BE49-F238E27FC236}">
                <a16:creationId xmlns:a16="http://schemas.microsoft.com/office/drawing/2014/main" id="{026534F4-784F-EBFB-4B2E-9C2741D314B9}"/>
              </a:ext>
            </a:extLst>
          </p:cNvPr>
          <p:cNvSpPr txBox="1">
            <a:spLocks/>
          </p:cNvSpPr>
          <p:nvPr/>
        </p:nvSpPr>
        <p:spPr>
          <a:xfrm>
            <a:off x="121960" y="16723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4" name="TextBox 3">
            <a:extLst>
              <a:ext uri="{FF2B5EF4-FFF2-40B4-BE49-F238E27FC236}">
                <a16:creationId xmlns:a16="http://schemas.microsoft.com/office/drawing/2014/main" id="{69E2950B-6F54-A8D1-22FB-990219D96AA2}"/>
              </a:ext>
            </a:extLst>
          </p:cNvPr>
          <p:cNvSpPr txBox="1"/>
          <p:nvPr/>
        </p:nvSpPr>
        <p:spPr>
          <a:xfrm>
            <a:off x="686929" y="2322118"/>
            <a:ext cx="4981368" cy="4154984"/>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sz="1800" kern="1200">
                <a:ln>
                  <a:noFill/>
                </a:ln>
                <a:effectLst/>
                <a:uLnTx/>
                <a:uFillTx/>
                <a:ea typeface="+mn-ea"/>
                <a:cs typeface="+mn-cs"/>
              </a:defRPr>
            </a:pPr>
            <a:r>
              <a:t>Madrid örneğinden aktarılabilecek önemli bir konu, Madrid'in belirsiz dil kullanmaktan kaçınarak net taahhütleri tanımlayan açık ana performans göstergelerini belirleme hırsıdır. </a:t>
            </a:r>
            <a:endParaRPr kumimoji="0" lang="lt-LT" sz="1800" i="0" u="none" strike="noStrike" kern="1200" cap="none" spc="0" normalizeH="0" baseline="0" noProof="0">
              <a:ln>
                <a:noFill/>
              </a:ln>
              <a:effectLst/>
              <a:uLnTx/>
              <a:uFillTx/>
              <a:ea typeface="+mn-ea"/>
              <a:cs typeface="+mn-cs"/>
            </a:endParaRPr>
          </a:p>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sz="1800" kern="1200">
                <a:ln>
                  <a:noFill/>
                </a:ln>
                <a:effectLst/>
                <a:uLnTx/>
                <a:uFillTx/>
                <a:ea typeface="+mn-ea"/>
                <a:cs typeface="+mn-cs"/>
              </a:rPr>
              <a:t>Madrid SKUP'unda sunulan unsurlar, yolcu taşıt trafiğini sınırlamak yerine, paylaşımlı hareketlilik çözümleri ve aktif hareketlilik teklifleri gibi araç kullanımını azaltıcı alternatifler sunmaktadır.</a:t>
            </a:r>
            <a:endParaRPr kumimoji="0" lang="lt-LT" sz="1800" i="0" u="none" strike="noStrike" kern="1200" cap="none" spc="0" normalizeH="0" baseline="0" noProof="0">
              <a:ln>
                <a:noFill/>
              </a:ln>
              <a:effectLst/>
              <a:uLnTx/>
              <a:uFillTx/>
              <a:ea typeface="+mn-ea"/>
              <a:cs typeface="+mn-cs"/>
            </a:endParaRPr>
          </a:p>
          <a:p>
            <a:pPr marL="285750" indent="-285750" algn="just">
              <a:spcAft>
                <a:spcPts val="1200"/>
              </a:spcAft>
              <a:buFont typeface="Arial" panose="020B0604020202020204" pitchFamily="34" charset="0"/>
              <a:buChar char="•"/>
              <a:defRPr sz="1800" kern="1200">
                <a:ln>
                  <a:noFill/>
                </a:ln>
                <a:effectLst/>
                <a:uLnTx/>
                <a:uFillTx/>
                <a:ea typeface="+mn-ea"/>
                <a:cs typeface="+mn-cs"/>
              </a:defRPr>
            </a:pPr>
            <a:r>
              <a:t>Somut hedefler arasında bisiklet, mikro-hareketlilik ve ortak araç kullanımı için modlararası eksenler ve temel performans göstergeleri bulunmaktadır:</a:t>
            </a:r>
          </a:p>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GB" sz="1800" i="0" u="none" strike="noStrike" kern="1200" cap="none" spc="0" normalizeH="0" baseline="0" noProof="0">
              <a:ln>
                <a:noFill/>
              </a:ln>
              <a:effectLst/>
              <a:uLnTx/>
              <a:uFillTx/>
              <a:ea typeface="+mn-ea"/>
              <a:cs typeface="+mn-cs"/>
            </a:endParaRPr>
          </a:p>
        </p:txBody>
      </p:sp>
      <p:sp>
        <p:nvSpPr>
          <p:cNvPr id="2" name="Title 2">
            <a:extLst>
              <a:ext uri="{FF2B5EF4-FFF2-40B4-BE49-F238E27FC236}">
                <a16:creationId xmlns:a16="http://schemas.microsoft.com/office/drawing/2014/main" id="{A4FDC3BE-FF57-64E8-95E2-7A6387876822}"/>
              </a:ext>
            </a:extLst>
          </p:cNvPr>
          <p:cNvSpPr txBox="1">
            <a:spLocks/>
          </p:cNvSpPr>
          <p:nvPr/>
        </p:nvSpPr>
        <p:spPr>
          <a:xfrm>
            <a:off x="802645" y="1736959"/>
            <a:ext cx="5482814" cy="472440"/>
          </a:xfrm>
          <a:prstGeom prst="rect">
            <a:avLst/>
          </a:prstGeom>
        </p:spPr>
        <p:txBody>
          <a:bodyPr vert="horz" lIns="91440" tIns="45720" rIns="91440" bIns="4572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sz="2800" b="1">
                <a:solidFill>
                  <a:srgbClr val="036B9F"/>
                </a:solidFill>
                <a:latin typeface="Myriad Pro" panose="020B0503030403020204" pitchFamily="34" charset="0"/>
              </a:defRPr>
            </a:pPr>
            <a:r>
              <a:rPr kern="1200">
                <a:ln>
                  <a:noFill/>
                </a:ln>
                <a:effectLst/>
                <a:uLnTx/>
                <a:uFillTx/>
              </a:rPr>
              <a:t>Madrid: 10. SKUp Ödülü</a:t>
            </a:r>
            <a:r>
              <a:t> Finalisti</a:t>
            </a:r>
            <a:endParaRPr kumimoji="0" lang="lt-LT" sz="2800" b="1" i="0" strike="noStrike" kern="1200" cap="none" spc="0" normalizeH="0" baseline="0" noProof="0" dirty="0">
              <a:ln>
                <a:noFill/>
              </a:ln>
              <a:solidFill>
                <a:srgbClr val="036B9F"/>
              </a:solidFill>
              <a:effectLst/>
              <a:uLnTx/>
              <a:uFillTx/>
              <a:latin typeface="Myriad Pro" panose="020B0503030403020204" pitchFamily="34" charset="0"/>
            </a:endParaRPr>
          </a:p>
        </p:txBody>
      </p:sp>
      <p:sp>
        <p:nvSpPr>
          <p:cNvPr id="3" name="Right Triangle 2">
            <a:extLst>
              <a:ext uri="{FF2B5EF4-FFF2-40B4-BE49-F238E27FC236}">
                <a16:creationId xmlns:a16="http://schemas.microsoft.com/office/drawing/2014/main" id="{E907FC83-1323-3C2A-C514-AD6574D01A1D}"/>
              </a:ext>
            </a:extLst>
          </p:cNvPr>
          <p:cNvSpPr/>
          <p:nvPr/>
        </p:nvSpPr>
        <p:spPr>
          <a:xfrm rot="10800000">
            <a:off x="10738757" y="0"/>
            <a:ext cx="1453243" cy="1189408"/>
          </a:xfrm>
          <a:prstGeom prst="r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n-US"/>
          </a:p>
        </p:txBody>
      </p:sp>
      <p:grpSp>
        <p:nvGrpSpPr>
          <p:cNvPr id="7" name="Group 6">
            <a:extLst>
              <a:ext uri="{FF2B5EF4-FFF2-40B4-BE49-F238E27FC236}">
                <a16:creationId xmlns:a16="http://schemas.microsoft.com/office/drawing/2014/main" id="{DB4A3BD9-C8E8-FC88-0126-0201963898D9}"/>
              </a:ext>
            </a:extLst>
          </p:cNvPr>
          <p:cNvGrpSpPr/>
          <p:nvPr/>
        </p:nvGrpSpPr>
        <p:grpSpPr>
          <a:xfrm>
            <a:off x="0" y="5025"/>
            <a:ext cx="1211605" cy="1426465"/>
            <a:chOff x="10877169" y="110933"/>
            <a:chExt cx="1211605" cy="1426465"/>
          </a:xfrm>
        </p:grpSpPr>
        <p:grpSp>
          <p:nvGrpSpPr>
            <p:cNvPr id="8" name="Group 7">
              <a:extLst>
                <a:ext uri="{FF2B5EF4-FFF2-40B4-BE49-F238E27FC236}">
                  <a16:creationId xmlns:a16="http://schemas.microsoft.com/office/drawing/2014/main" id="{1FB9509B-5256-984B-FAB8-A351CC0F2C9D}"/>
                </a:ext>
              </a:extLst>
            </p:cNvPr>
            <p:cNvGrpSpPr/>
            <p:nvPr/>
          </p:nvGrpSpPr>
          <p:grpSpPr>
            <a:xfrm>
              <a:off x="10877169" y="110933"/>
              <a:ext cx="769570" cy="1426465"/>
              <a:chOff x="10877169" y="110933"/>
              <a:chExt cx="769570" cy="1426465"/>
            </a:xfrm>
          </p:grpSpPr>
          <p:grpSp>
            <p:nvGrpSpPr>
              <p:cNvPr id="16" name="Group 15">
                <a:extLst>
                  <a:ext uri="{FF2B5EF4-FFF2-40B4-BE49-F238E27FC236}">
                    <a16:creationId xmlns:a16="http://schemas.microsoft.com/office/drawing/2014/main" id="{E5753FFB-4ED2-717D-1C93-324F8C047BDF}"/>
                  </a:ext>
                </a:extLst>
              </p:cNvPr>
              <p:cNvGrpSpPr/>
              <p:nvPr/>
            </p:nvGrpSpPr>
            <p:grpSpPr>
              <a:xfrm>
                <a:off x="10877169" y="110933"/>
                <a:ext cx="350123" cy="1426465"/>
                <a:chOff x="10919534" y="372862"/>
                <a:chExt cx="458679" cy="1868743"/>
              </a:xfrm>
            </p:grpSpPr>
            <p:sp>
              <p:nvSpPr>
                <p:cNvPr id="24" name="Rectangle 23">
                  <a:extLst>
                    <a:ext uri="{FF2B5EF4-FFF2-40B4-BE49-F238E27FC236}">
                      <a16:creationId xmlns:a16="http://schemas.microsoft.com/office/drawing/2014/main" id="{3E544EFA-511D-F777-D38A-04E1CD3A0A6D}"/>
                    </a:ext>
                  </a:extLst>
                </p:cNvPr>
                <p:cNvSpPr/>
                <p:nvPr/>
              </p:nvSpPr>
              <p:spPr>
                <a:xfrm flipH="1">
                  <a:off x="1091953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5" name="Rectangle 24">
                  <a:extLst>
                    <a:ext uri="{FF2B5EF4-FFF2-40B4-BE49-F238E27FC236}">
                      <a16:creationId xmlns:a16="http://schemas.microsoft.com/office/drawing/2014/main" id="{3741EBC0-BDCA-1F52-75B8-CAE0912F9B80}"/>
                    </a:ext>
                  </a:extLst>
                </p:cNvPr>
                <p:cNvSpPr/>
                <p:nvPr/>
              </p:nvSpPr>
              <p:spPr>
                <a:xfrm>
                  <a:off x="11108924" y="372862"/>
                  <a:ext cx="79899" cy="1024677"/>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6" name="Rectangle 25">
                  <a:extLst>
                    <a:ext uri="{FF2B5EF4-FFF2-40B4-BE49-F238E27FC236}">
                      <a16:creationId xmlns:a16="http://schemas.microsoft.com/office/drawing/2014/main" id="{0F47178C-88C1-17AC-7474-430FDD4E27DE}"/>
                    </a:ext>
                  </a:extLst>
                </p:cNvPr>
                <p:cNvSpPr/>
                <p:nvPr/>
              </p:nvSpPr>
              <p:spPr>
                <a:xfrm flipH="1">
                  <a:off x="1129831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7" name="Rectangle 26">
                  <a:extLst>
                    <a:ext uri="{FF2B5EF4-FFF2-40B4-BE49-F238E27FC236}">
                      <a16:creationId xmlns:a16="http://schemas.microsoft.com/office/drawing/2014/main" id="{FD9E0DC6-47C7-0EA0-32E7-1B7C70D5578C}"/>
                    </a:ext>
                  </a:extLst>
                </p:cNvPr>
                <p:cNvSpPr/>
                <p:nvPr/>
              </p:nvSpPr>
              <p:spPr>
                <a:xfrm>
                  <a:off x="10934330"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8" name="Rectangle 27">
                  <a:extLst>
                    <a:ext uri="{FF2B5EF4-FFF2-40B4-BE49-F238E27FC236}">
                      <a16:creationId xmlns:a16="http://schemas.microsoft.com/office/drawing/2014/main" id="{D3AFA8E6-2519-1F52-2FE3-05D8FE8015BE}"/>
                    </a:ext>
                  </a:extLst>
                </p:cNvPr>
                <p:cNvSpPr/>
                <p:nvPr/>
              </p:nvSpPr>
              <p:spPr>
                <a:xfrm>
                  <a:off x="11298314"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9" name="Rectangle 28">
                  <a:extLst>
                    <a:ext uri="{FF2B5EF4-FFF2-40B4-BE49-F238E27FC236}">
                      <a16:creationId xmlns:a16="http://schemas.microsoft.com/office/drawing/2014/main" id="{FF9F26FC-D8E9-497D-81E7-0C9DE6454DB8}"/>
                    </a:ext>
                  </a:extLst>
                </p:cNvPr>
                <p:cNvSpPr/>
                <p:nvPr/>
              </p:nvSpPr>
              <p:spPr>
                <a:xfrm flipH="1">
                  <a:off x="11123720" y="1470400"/>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grpSp>
            <p:nvGrpSpPr>
              <p:cNvPr id="17" name="Group 16">
                <a:extLst>
                  <a:ext uri="{FF2B5EF4-FFF2-40B4-BE49-F238E27FC236}">
                    <a16:creationId xmlns:a16="http://schemas.microsoft.com/office/drawing/2014/main" id="{FD4774D8-9543-295C-6A52-37C918C3E51F}"/>
                  </a:ext>
                </a:extLst>
              </p:cNvPr>
              <p:cNvGrpSpPr/>
              <p:nvPr/>
            </p:nvGrpSpPr>
            <p:grpSpPr>
              <a:xfrm>
                <a:off x="11296616" y="110933"/>
                <a:ext cx="350123" cy="1426465"/>
                <a:chOff x="10919534" y="372862"/>
                <a:chExt cx="458679" cy="1868743"/>
              </a:xfrm>
            </p:grpSpPr>
            <p:sp>
              <p:nvSpPr>
                <p:cNvPr id="18" name="Rectangle 17">
                  <a:extLst>
                    <a:ext uri="{FF2B5EF4-FFF2-40B4-BE49-F238E27FC236}">
                      <a16:creationId xmlns:a16="http://schemas.microsoft.com/office/drawing/2014/main" id="{5E4ED223-FBB0-B259-57C5-4D7B83EBCC2A}"/>
                    </a:ext>
                  </a:extLst>
                </p:cNvPr>
                <p:cNvSpPr/>
                <p:nvPr/>
              </p:nvSpPr>
              <p:spPr>
                <a:xfrm flipH="1">
                  <a:off x="1091953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9" name="Rectangle 18">
                  <a:extLst>
                    <a:ext uri="{FF2B5EF4-FFF2-40B4-BE49-F238E27FC236}">
                      <a16:creationId xmlns:a16="http://schemas.microsoft.com/office/drawing/2014/main" id="{7AD449AE-26AB-83D3-C8BD-A3ED9F49A44A}"/>
                    </a:ext>
                  </a:extLst>
                </p:cNvPr>
                <p:cNvSpPr/>
                <p:nvPr/>
              </p:nvSpPr>
              <p:spPr>
                <a:xfrm>
                  <a:off x="11108924" y="372862"/>
                  <a:ext cx="79899" cy="1024677"/>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0" name="Rectangle 19">
                  <a:extLst>
                    <a:ext uri="{FF2B5EF4-FFF2-40B4-BE49-F238E27FC236}">
                      <a16:creationId xmlns:a16="http://schemas.microsoft.com/office/drawing/2014/main" id="{A0C240EA-7FAB-E99A-16A3-CEC050C8A68E}"/>
                    </a:ext>
                  </a:extLst>
                </p:cNvPr>
                <p:cNvSpPr/>
                <p:nvPr/>
              </p:nvSpPr>
              <p:spPr>
                <a:xfrm flipH="1">
                  <a:off x="1129831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1" name="Rectangle 20">
                  <a:extLst>
                    <a:ext uri="{FF2B5EF4-FFF2-40B4-BE49-F238E27FC236}">
                      <a16:creationId xmlns:a16="http://schemas.microsoft.com/office/drawing/2014/main" id="{3E04462A-A262-3E83-B19C-31908E2711D9}"/>
                    </a:ext>
                  </a:extLst>
                </p:cNvPr>
                <p:cNvSpPr/>
                <p:nvPr/>
              </p:nvSpPr>
              <p:spPr>
                <a:xfrm>
                  <a:off x="10934330"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2" name="Rectangle 21">
                  <a:extLst>
                    <a:ext uri="{FF2B5EF4-FFF2-40B4-BE49-F238E27FC236}">
                      <a16:creationId xmlns:a16="http://schemas.microsoft.com/office/drawing/2014/main" id="{A520AC14-E918-1B5E-B38C-1EF7991ADDA8}"/>
                    </a:ext>
                  </a:extLst>
                </p:cNvPr>
                <p:cNvSpPr/>
                <p:nvPr/>
              </p:nvSpPr>
              <p:spPr>
                <a:xfrm>
                  <a:off x="11298314"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3" name="Rectangle 22">
                  <a:extLst>
                    <a:ext uri="{FF2B5EF4-FFF2-40B4-BE49-F238E27FC236}">
                      <a16:creationId xmlns:a16="http://schemas.microsoft.com/office/drawing/2014/main" id="{ED9A492E-147B-CA96-5F24-4E62C1E374C4}"/>
                    </a:ext>
                  </a:extLst>
                </p:cNvPr>
                <p:cNvSpPr/>
                <p:nvPr/>
              </p:nvSpPr>
              <p:spPr>
                <a:xfrm flipH="1">
                  <a:off x="11123720" y="1470400"/>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grpSp>
        <p:grpSp>
          <p:nvGrpSpPr>
            <p:cNvPr id="9" name="Group 8">
              <a:extLst>
                <a:ext uri="{FF2B5EF4-FFF2-40B4-BE49-F238E27FC236}">
                  <a16:creationId xmlns:a16="http://schemas.microsoft.com/office/drawing/2014/main" id="{4A09DD7D-E285-4CDD-9512-2F35151660F8}"/>
                </a:ext>
              </a:extLst>
            </p:cNvPr>
            <p:cNvGrpSpPr/>
            <p:nvPr/>
          </p:nvGrpSpPr>
          <p:grpSpPr>
            <a:xfrm>
              <a:off x="11738651" y="110933"/>
              <a:ext cx="350123" cy="1426465"/>
              <a:chOff x="10919534" y="372862"/>
              <a:chExt cx="458679" cy="1868743"/>
            </a:xfrm>
          </p:grpSpPr>
          <p:sp>
            <p:nvSpPr>
              <p:cNvPr id="10" name="Rectangle 9">
                <a:extLst>
                  <a:ext uri="{FF2B5EF4-FFF2-40B4-BE49-F238E27FC236}">
                    <a16:creationId xmlns:a16="http://schemas.microsoft.com/office/drawing/2014/main" id="{1E9023BC-5CCA-6B2B-47A5-C4EB06C005CD}"/>
                  </a:ext>
                </a:extLst>
              </p:cNvPr>
              <p:cNvSpPr/>
              <p:nvPr/>
            </p:nvSpPr>
            <p:spPr>
              <a:xfrm flipH="1">
                <a:off x="1091953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1" name="Rectangle 10">
                <a:extLst>
                  <a:ext uri="{FF2B5EF4-FFF2-40B4-BE49-F238E27FC236}">
                    <a16:creationId xmlns:a16="http://schemas.microsoft.com/office/drawing/2014/main" id="{585378EC-B055-ECC4-503B-F0FC6BB12A3B}"/>
                  </a:ext>
                </a:extLst>
              </p:cNvPr>
              <p:cNvSpPr/>
              <p:nvPr/>
            </p:nvSpPr>
            <p:spPr>
              <a:xfrm>
                <a:off x="11108924" y="372862"/>
                <a:ext cx="79899" cy="1024677"/>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2" name="Rectangle 11">
                <a:extLst>
                  <a:ext uri="{FF2B5EF4-FFF2-40B4-BE49-F238E27FC236}">
                    <a16:creationId xmlns:a16="http://schemas.microsoft.com/office/drawing/2014/main" id="{0FD0C30E-D77C-309E-4B41-F491C6CF8627}"/>
                  </a:ext>
                </a:extLst>
              </p:cNvPr>
              <p:cNvSpPr/>
              <p:nvPr/>
            </p:nvSpPr>
            <p:spPr>
              <a:xfrm flipH="1">
                <a:off x="1129831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3" name="Rectangle 12">
                <a:extLst>
                  <a:ext uri="{FF2B5EF4-FFF2-40B4-BE49-F238E27FC236}">
                    <a16:creationId xmlns:a16="http://schemas.microsoft.com/office/drawing/2014/main" id="{25C31BDD-435A-39D5-B5DB-E40F680E3B06}"/>
                  </a:ext>
                </a:extLst>
              </p:cNvPr>
              <p:cNvSpPr/>
              <p:nvPr/>
            </p:nvSpPr>
            <p:spPr>
              <a:xfrm>
                <a:off x="10934330"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4" name="Rectangle 13">
                <a:extLst>
                  <a:ext uri="{FF2B5EF4-FFF2-40B4-BE49-F238E27FC236}">
                    <a16:creationId xmlns:a16="http://schemas.microsoft.com/office/drawing/2014/main" id="{3F2919AD-0692-DBAF-1C5B-115CA7E6CC47}"/>
                  </a:ext>
                </a:extLst>
              </p:cNvPr>
              <p:cNvSpPr/>
              <p:nvPr/>
            </p:nvSpPr>
            <p:spPr>
              <a:xfrm>
                <a:off x="11298314"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5" name="Rectangle 14">
                <a:extLst>
                  <a:ext uri="{FF2B5EF4-FFF2-40B4-BE49-F238E27FC236}">
                    <a16:creationId xmlns:a16="http://schemas.microsoft.com/office/drawing/2014/main" id="{EE22CC0C-901D-D724-2F46-A64BD738F3A6}"/>
                  </a:ext>
                </a:extLst>
              </p:cNvPr>
              <p:cNvSpPr/>
              <p:nvPr/>
            </p:nvSpPr>
            <p:spPr>
              <a:xfrm flipH="1">
                <a:off x="11123720" y="1470400"/>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grpSp>
    </p:spTree>
    <p:extLst>
      <p:ext uri="{BB962C8B-B14F-4D97-AF65-F5344CB8AC3E}">
        <p14:creationId xmlns:p14="http://schemas.microsoft.com/office/powerpoint/2010/main" val="3502039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026534F4-784F-EBFB-4B2E-9C2741D314B9}"/>
              </a:ext>
            </a:extLst>
          </p:cNvPr>
          <p:cNvSpPr txBox="1">
            <a:spLocks/>
          </p:cNvSpPr>
          <p:nvPr/>
        </p:nvSpPr>
        <p:spPr>
          <a:xfrm>
            <a:off x="121960" y="16723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43" name="Title 2">
            <a:extLst>
              <a:ext uri="{FF2B5EF4-FFF2-40B4-BE49-F238E27FC236}">
                <a16:creationId xmlns:a16="http://schemas.microsoft.com/office/drawing/2014/main" id="{315CB6DC-C24E-34FB-8078-048CEC22D802}"/>
              </a:ext>
            </a:extLst>
          </p:cNvPr>
          <p:cNvSpPr txBox="1">
            <a:spLocks/>
          </p:cNvSpPr>
          <p:nvPr/>
        </p:nvSpPr>
        <p:spPr>
          <a:xfrm>
            <a:off x="613186" y="1720538"/>
            <a:ext cx="8866820" cy="472440"/>
          </a:xfrm>
          <a:prstGeom prst="rect">
            <a:avLst/>
          </a:prstGeom>
        </p:spPr>
        <p:txBody>
          <a:bodyPr vert="horz" lIns="91440" tIns="45720" rIns="91440" bIns="4572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sz="3500" b="1">
                <a:solidFill>
                  <a:srgbClr val="036B9F"/>
                </a:solidFill>
                <a:latin typeface="Myriad Pro" panose="020B0503030403020204" pitchFamily="34" charset="0"/>
              </a:defRPr>
            </a:pPr>
            <a:r>
              <a:rPr kern="1200">
                <a:ln>
                  <a:noFill/>
                </a:ln>
                <a:effectLst/>
                <a:uLnTx/>
                <a:uFillTx/>
              </a:rPr>
              <a:t>Greater Manchester: 7. SKUp Ödülü</a:t>
            </a:r>
            <a:r>
              <a:t> Kazananı</a:t>
            </a:r>
            <a:endParaRPr kumimoji="0" lang="lt-LT" sz="3200" b="1" i="0" strike="noStrike" kern="1200" cap="none" spc="0" normalizeH="0" baseline="0" noProof="0" dirty="0">
              <a:ln>
                <a:noFill/>
              </a:ln>
              <a:solidFill>
                <a:srgbClr val="036B9F"/>
              </a:solidFill>
              <a:effectLst/>
              <a:uLnTx/>
              <a:uFillTx/>
              <a:latin typeface="Myriad Pro" panose="020B0503030403020204" pitchFamily="34" charset="0"/>
            </a:endParaRPr>
          </a:p>
        </p:txBody>
      </p:sp>
      <p:sp>
        <p:nvSpPr>
          <p:cNvPr id="4" name="TextBox 3">
            <a:extLst>
              <a:ext uri="{FF2B5EF4-FFF2-40B4-BE49-F238E27FC236}">
                <a16:creationId xmlns:a16="http://schemas.microsoft.com/office/drawing/2014/main" id="{69E2950B-6F54-A8D1-22FB-990219D96AA2}"/>
              </a:ext>
            </a:extLst>
          </p:cNvPr>
          <p:cNvSpPr txBox="1"/>
          <p:nvPr/>
        </p:nvSpPr>
        <p:spPr>
          <a:xfrm>
            <a:off x="613187" y="2553541"/>
            <a:ext cx="6907727" cy="1969770"/>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sz="1600" kern="1200">
                <a:ln>
                  <a:noFill/>
                </a:ln>
                <a:effectLst/>
                <a:uLnTx/>
                <a:uFillTx/>
                <a:ea typeface="+mn-ea"/>
                <a:cs typeface="+mn-cs"/>
              </a:defRPr>
            </a:pPr>
            <a:r>
              <a:t>Greater Manchester, SKUp uygulamasının başlangıç aşamasındadır, ancak planlama yaklaşımı net ve olumlu bir uzun vadeli yapıya sahiptir.</a:t>
            </a:r>
            <a:endParaRPr kumimoji="0" lang="en-US" sz="1600" i="0" u="none" strike="noStrike" kern="1200" cap="none" spc="0" normalizeH="0" baseline="0" noProof="0">
              <a:ln>
                <a:noFill/>
              </a:ln>
              <a:effectLst/>
              <a:uLnTx/>
              <a:uFillTx/>
              <a:ea typeface="+mn-ea"/>
              <a:cs typeface="+mn-cs"/>
            </a:endParaRPr>
          </a:p>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sz="1600" kern="1200">
                <a:ln>
                  <a:noFill/>
                </a:ln>
                <a:effectLst/>
                <a:uLnTx/>
                <a:uFillTx/>
                <a:ea typeface="+mn-ea"/>
                <a:cs typeface="+mn-cs"/>
              </a:defRPr>
            </a:pPr>
            <a:r>
              <a:t>Bölge, </a:t>
            </a:r>
            <a:r>
              <a:rPr b="1"/>
              <a:t>son yirmi yılda önemli bir modal değişim gerçekleştirdi ve bölgesel ekonomiyi önemli ölçüde büyütürken trafik seviyelerini azalttı</a:t>
            </a:r>
            <a:r>
              <a:t>. Bu, kısmen erişilebilir bir şehir merkezinin oluşmasını tetikleyen ulaşım yatırımları aracılığıyla başarılmıştır, bu da iş yatırımlarını çekerek döngüsel bir birleşme sürecini başlatmıştır.</a:t>
            </a:r>
            <a:endParaRPr kumimoji="0" lang="lt-LT" sz="1600" i="0" u="none" strike="noStrike" kern="1200" cap="none" spc="0" normalizeH="0" baseline="0" noProof="0">
              <a:ln>
                <a:noFill/>
              </a:ln>
              <a:effectLst/>
              <a:uLnTx/>
              <a:uFillTx/>
              <a:ea typeface="+mn-ea"/>
              <a:cs typeface="+mn-cs"/>
            </a:endParaRPr>
          </a:p>
        </p:txBody>
      </p:sp>
      <p:pic>
        <p:nvPicPr>
          <p:cNvPr id="2050" name="Picture 2" descr="Greater Manchester: Using SUMP to make urban mobility multimodal | Eltis">
            <a:extLst>
              <a:ext uri="{FF2B5EF4-FFF2-40B4-BE49-F238E27FC236}">
                <a16:creationId xmlns:a16="http://schemas.microsoft.com/office/drawing/2014/main" id="{BF1DC8BE-1F69-1A72-0D99-988289E72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8994" y="2428223"/>
            <a:ext cx="3760103" cy="211505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AFD676A4-1B74-F0DF-BFA9-98603B342CA0}"/>
              </a:ext>
            </a:extLst>
          </p:cNvPr>
          <p:cNvSpPr txBox="1">
            <a:spLocks/>
          </p:cNvSpPr>
          <p:nvPr/>
        </p:nvSpPr>
        <p:spPr>
          <a:xfrm>
            <a:off x="334295" y="5751167"/>
            <a:ext cx="6961239" cy="510055"/>
          </a:xfrm>
          <a:prstGeom prst="rect">
            <a:avLst/>
          </a:prstGeom>
        </p:spPr>
        <p:txBody>
          <a:bodyPr vert="horz" lIns="91440" tIns="45720" rIns="91440" bIns="4572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20000"/>
              </a:lnSpc>
              <a:spcBef>
                <a:spcPts val="0"/>
              </a:spcBef>
              <a:spcAft>
                <a:spcPts val="0"/>
              </a:spcAft>
              <a:buClrTx/>
              <a:buSzTx/>
              <a:buFont typeface="Arial" panose="020B0604020202020204" pitchFamily="34" charset="0"/>
              <a:buNone/>
              <a:tabLst/>
              <a:defRPr sz="1000" i="1" kern="1200">
                <a:ln>
                  <a:noFill/>
                </a:ln>
                <a:solidFill>
                  <a:prstClr val="black"/>
                </a:solidFill>
                <a:effectLst/>
                <a:uLnTx/>
                <a:uFillTx/>
                <a:latin typeface="Calibri" panose="020F0502020204030204"/>
                <a:ea typeface="+mn-ea"/>
                <a:cs typeface="+mn-cs"/>
              </a:defRPr>
            </a:pPr>
            <a:r>
              <a:t>Kaynaklar: </a:t>
            </a:r>
            <a:r>
              <a:rPr>
                <a:hlinkClick r:id="rId4"/>
              </a:rPr>
              <a:t>https://www.eltis.org/discover/case-studies/greater-manchester-using-sump-make-urban-mobility-multimodal</a:t>
            </a:r>
            <a:endParaRPr kumimoji="0" lang="lt-LT" sz="1000" b="0" i="1" u="none" strike="noStrike" kern="1200" cap="none" spc="0" normalizeH="0" baseline="0" noProof="0">
              <a:ln>
                <a:noFill/>
              </a:ln>
              <a:solidFill>
                <a:prstClr val="black"/>
              </a:solidFill>
              <a:effectLst/>
              <a:uLnTx/>
              <a:uFillTx/>
              <a:latin typeface="Calibri" panose="020F0502020204030204"/>
              <a:ea typeface="+mn-ea"/>
              <a:cs typeface="+mn-cs"/>
            </a:endParaRPr>
          </a:p>
          <a:p>
            <a:pPr marL="0" indent="0" algn="r">
              <a:lnSpc>
                <a:spcPct val="120000"/>
              </a:lnSpc>
              <a:spcBef>
                <a:spcPts val="0"/>
              </a:spcBef>
              <a:buNone/>
              <a:defRPr sz="1000" i="1">
                <a:solidFill>
                  <a:prstClr val="black"/>
                </a:solidFill>
                <a:latin typeface="Calibri" panose="020F0502020204030204"/>
                <a:hlinkClick r:id="rId5"/>
              </a:defRPr>
            </a:pPr>
            <a:r>
              <a:t>https://projects2014-2020.interregeurope.eu/fileadmin/user_upload/tx_tevprojects/library/file_1522246472.pdf</a:t>
            </a:r>
            <a:endParaRPr lang="lt-LT" sz="1000" i="1">
              <a:solidFill>
                <a:prstClr val="black"/>
              </a:solidFill>
              <a:latin typeface="Calibri" panose="020F0502020204030204"/>
            </a:endParaRPr>
          </a:p>
          <a:p>
            <a:pPr marL="0" indent="0" algn="r">
              <a:lnSpc>
                <a:spcPct val="120000"/>
              </a:lnSpc>
              <a:spcBef>
                <a:spcPts val="0"/>
              </a:spcBef>
              <a:buNone/>
              <a:defRPr/>
            </a:pPr>
            <a:endParaRPr lang="en-GB" sz="1000" i="1">
              <a:solidFill>
                <a:prstClr val="black"/>
              </a:solidFill>
              <a:latin typeface="Calibri" panose="020F0502020204030204"/>
            </a:endParaRPr>
          </a:p>
          <a:p>
            <a:pPr marL="0" marR="0" lvl="0" indent="0" algn="r"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lt-LT"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88D690E-EBE9-7768-6159-C5E3B3C5DE2C}"/>
              </a:ext>
            </a:extLst>
          </p:cNvPr>
          <p:cNvSpPr txBox="1"/>
          <p:nvPr/>
        </p:nvSpPr>
        <p:spPr>
          <a:xfrm>
            <a:off x="613186" y="4608615"/>
            <a:ext cx="10965627" cy="1077218"/>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sz="1600" kern="1200">
                <a:ln>
                  <a:noFill/>
                </a:ln>
                <a:effectLst/>
                <a:uLnTx/>
                <a:uFillTx/>
                <a:ea typeface="+mn-ea"/>
                <a:cs typeface="+mn-cs"/>
              </a:defRPr>
            </a:pPr>
            <a:r>
              <a:t>Manchester'ın 2040 vizyonu, günlük seyahatlerin % 50'sinden azında araç kullanmasını sağlamak ve geri kalan % 50'lik dilimin de toplu taşıma, yürüyüş ve bisikletle yapılmasını hedeflemektedir. Kapsamlı senaryo testleri ve bu testlerin analizleri bize bu vizyonun büyükşehir yönetiminin büyüme hedeflerini trafik seviyesinde genel bir artış yaratmadan gerçekleştirmesini sağlayacağını göstermektedir, her ne kadar nüfus hızla artsa da </a:t>
            </a:r>
            <a:endParaRPr kumimoji="0" lang="en-GB" sz="1600" i="0" u="none" strike="noStrike" kern="1200" cap="none" spc="0" normalizeH="0" baseline="0" noProof="0">
              <a:ln>
                <a:noFill/>
              </a:ln>
              <a:effectLst/>
              <a:uLnTx/>
              <a:uFillTx/>
              <a:ea typeface="+mn-ea"/>
              <a:cs typeface="+mn-cs"/>
            </a:endParaRPr>
          </a:p>
        </p:txBody>
      </p:sp>
      <p:grpSp>
        <p:nvGrpSpPr>
          <p:cNvPr id="3" name="Group 2">
            <a:extLst>
              <a:ext uri="{FF2B5EF4-FFF2-40B4-BE49-F238E27FC236}">
                <a16:creationId xmlns:a16="http://schemas.microsoft.com/office/drawing/2014/main" id="{62857619-6DD5-01FE-26FD-949DE583150B}"/>
              </a:ext>
            </a:extLst>
          </p:cNvPr>
          <p:cNvGrpSpPr/>
          <p:nvPr/>
        </p:nvGrpSpPr>
        <p:grpSpPr>
          <a:xfrm>
            <a:off x="9343738" y="1807209"/>
            <a:ext cx="2095359" cy="1242028"/>
            <a:chOff x="7232412" y="2068828"/>
            <a:chExt cx="2095359" cy="1242028"/>
          </a:xfrm>
        </p:grpSpPr>
        <p:sp>
          <p:nvSpPr>
            <p:cNvPr id="6" name="Oval 5">
              <a:extLst>
                <a:ext uri="{FF2B5EF4-FFF2-40B4-BE49-F238E27FC236}">
                  <a16:creationId xmlns:a16="http://schemas.microsoft.com/office/drawing/2014/main" id="{43367253-12D5-56A7-CBE0-B33DDBA336C2}"/>
                </a:ext>
              </a:extLst>
            </p:cNvPr>
            <p:cNvSpPr/>
            <p:nvPr/>
          </p:nvSpPr>
          <p:spPr>
            <a:xfrm>
              <a:off x="7232412" y="2068828"/>
              <a:ext cx="2095359" cy="1242028"/>
            </a:xfrm>
            <a:prstGeom prst="ellipse">
              <a:avLst/>
            </a:prstGeom>
            <a:ln/>
          </p:spPr>
          <p:style>
            <a:lnRef idx="0">
              <a:schemeClr val="accent6"/>
            </a:lnRef>
            <a:fillRef idx="3">
              <a:schemeClr val="accent6"/>
            </a:fillRef>
            <a:effectRef idx="3">
              <a:schemeClr val="accent6"/>
            </a:effectRef>
            <a:fontRef idx="minor">
              <a:schemeClr val="lt1"/>
            </a:fontRef>
          </p:style>
          <p:txBody>
            <a:bodyPr anchor="ctr"/>
            <a:lstStyle/>
            <a:p>
              <a:pPr algn="ctr"/>
              <a:endParaRPr lang="en-GB" sz="2800" b="1" dirty="0"/>
            </a:p>
          </p:txBody>
        </p:sp>
        <p:sp>
          <p:nvSpPr>
            <p:cNvPr id="8" name="TextBox 7">
              <a:extLst>
                <a:ext uri="{FF2B5EF4-FFF2-40B4-BE49-F238E27FC236}">
                  <a16:creationId xmlns:a16="http://schemas.microsoft.com/office/drawing/2014/main" id="{2E6492A0-4D90-C1DB-960F-1D41D6D56CD2}"/>
                </a:ext>
              </a:extLst>
            </p:cNvPr>
            <p:cNvSpPr txBox="1"/>
            <p:nvPr/>
          </p:nvSpPr>
          <p:spPr>
            <a:xfrm>
              <a:off x="7268901" y="2230375"/>
              <a:ext cx="2002420" cy="861774"/>
            </a:xfrm>
            <a:prstGeom prst="rect">
              <a:avLst/>
            </a:prstGeom>
            <a:noFill/>
          </p:spPr>
          <p:txBody>
            <a:bodyPr wrap="square">
              <a:spAutoFit/>
            </a:bodyPr>
            <a:lstStyle/>
            <a:p>
              <a:pPr algn="ctr">
                <a:defRPr b="1">
                  <a:solidFill>
                    <a:schemeClr val="bg1"/>
                  </a:solidFill>
                </a:defRPr>
              </a:pPr>
              <a:r>
                <a:t>Nüfus</a:t>
              </a:r>
            </a:p>
            <a:p>
              <a:pPr algn="ctr">
                <a:defRPr sz="3200" b="1">
                  <a:solidFill>
                    <a:schemeClr val="bg1"/>
                  </a:solidFill>
                </a:defRPr>
              </a:pPr>
              <a:r>
                <a:t>2,8 milyon </a:t>
              </a:r>
            </a:p>
          </p:txBody>
        </p:sp>
      </p:grpSp>
      <p:sp>
        <p:nvSpPr>
          <p:cNvPr id="9" name="Right Triangle 8">
            <a:extLst>
              <a:ext uri="{FF2B5EF4-FFF2-40B4-BE49-F238E27FC236}">
                <a16:creationId xmlns:a16="http://schemas.microsoft.com/office/drawing/2014/main" id="{749823A5-7893-C75C-B133-2C8492CE0DA8}"/>
              </a:ext>
            </a:extLst>
          </p:cNvPr>
          <p:cNvSpPr/>
          <p:nvPr/>
        </p:nvSpPr>
        <p:spPr>
          <a:xfrm rot="10800000">
            <a:off x="10738757" y="0"/>
            <a:ext cx="1453243" cy="1189408"/>
          </a:xfrm>
          <a:prstGeom prst="r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n-US"/>
          </a:p>
        </p:txBody>
      </p:sp>
    </p:spTree>
    <p:extLst>
      <p:ext uri="{BB962C8B-B14F-4D97-AF65-F5344CB8AC3E}">
        <p14:creationId xmlns:p14="http://schemas.microsoft.com/office/powerpoint/2010/main" val="386609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026534F4-784F-EBFB-4B2E-9C2741D314B9}"/>
              </a:ext>
            </a:extLst>
          </p:cNvPr>
          <p:cNvSpPr txBox="1">
            <a:spLocks/>
          </p:cNvSpPr>
          <p:nvPr/>
        </p:nvSpPr>
        <p:spPr>
          <a:xfrm>
            <a:off x="121960" y="16723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4" name="TextBox 3">
            <a:extLst>
              <a:ext uri="{FF2B5EF4-FFF2-40B4-BE49-F238E27FC236}">
                <a16:creationId xmlns:a16="http://schemas.microsoft.com/office/drawing/2014/main" id="{69E2950B-6F54-A8D1-22FB-990219D96AA2}"/>
              </a:ext>
            </a:extLst>
          </p:cNvPr>
          <p:cNvSpPr txBox="1"/>
          <p:nvPr/>
        </p:nvSpPr>
        <p:spPr>
          <a:xfrm>
            <a:off x="613186" y="2280949"/>
            <a:ext cx="8412826" cy="4339650"/>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1200"/>
              </a:spcAft>
              <a:buClrTx/>
              <a:buSzTx/>
              <a:tabLst/>
              <a:defRPr sz="1600"/>
            </a:pPr>
            <a:r>
              <a:rPr kern="1200">
                <a:ln>
                  <a:noFill/>
                </a:ln>
                <a:effectLst/>
                <a:uLnTx/>
                <a:uFillTx/>
                <a:ea typeface="+mn-ea"/>
                <a:cs typeface="+mn-cs"/>
              </a:rPr>
              <a:t>Greater Manchester, geliştirilme sürecinde çok sayıda iyi uygulama geliştirmiştir</a:t>
            </a:r>
            <a:r>
              <a:t>:</a:t>
            </a:r>
          </a:p>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sz="1600"/>
            </a:pPr>
            <a:r>
              <a:rPr b="1"/>
              <a:t>SKUp mekansal yaklaşımı </a:t>
            </a:r>
            <a:r>
              <a:t>- Greater Manchester bölgesi içindeki on yerel yönetim alanı etrafında SKUp'un geliştirilmesi, şehir bölgesinin ulaşım planlaması ve hizmet sunumunda bölgesel, stratejik ve çoklu ulaşım denetimini ve sektörler arası entegrasyonu, özellikle arazi kullanım planlaması ile birlikte sürdürmesini sağlamıştır.</a:t>
            </a:r>
            <a:endParaRPr lang="lt-LT" sz="1600"/>
          </a:p>
          <a:p>
            <a:pPr marL="285750" marR="0" lvl="0" indent="-285750" algn="just" defTabSz="914400" rtl="0" eaLnBrk="1" fontAlgn="auto" latinLnBrk="0" hangingPunct="1">
              <a:lnSpc>
                <a:spcPct val="100000"/>
              </a:lnSpc>
              <a:spcBef>
                <a:spcPts val="0"/>
              </a:spcBef>
              <a:buClrTx/>
              <a:buSzTx/>
              <a:buFont typeface="Arial" panose="020B0604020202020204" pitchFamily="34" charset="0"/>
              <a:buChar char="•"/>
              <a:tabLst/>
              <a:defRPr sz="1600"/>
            </a:pPr>
            <a:r>
              <a:rPr b="1"/>
              <a:t>SKUp Kanıt Tabanı ve Bilgi Toplama </a:t>
            </a:r>
            <a:r>
              <a:t>- Kanıt tabanı, Manchester'ın Ulaşım Stratejisini desteklemektedir.</a:t>
            </a:r>
          </a:p>
          <a:p>
            <a:pPr marL="742950" lvl="1" indent="-285750" algn="just">
              <a:buFont typeface="Arial" panose="020B0604020202020204" pitchFamily="34" charset="0"/>
              <a:buChar char="•"/>
              <a:defRPr sz="1600"/>
            </a:pPr>
            <a:r>
              <a:t>genel hareketlilik planlama sürecinin kalitesini artırmak;</a:t>
            </a:r>
          </a:p>
          <a:p>
            <a:pPr marL="742950" lvl="1" indent="-285750" algn="just">
              <a:buFont typeface="Arial" panose="020B0604020202020204" pitchFamily="34" charset="0"/>
              <a:buChar char="•"/>
              <a:defRPr sz="1600"/>
            </a:pPr>
            <a:r>
              <a:t>farklı planlama araçlarının entegre edilmesini sağlamak; </a:t>
            </a:r>
          </a:p>
          <a:p>
            <a:pPr marL="742950" lvl="1" indent="-285750" algn="just">
              <a:buFont typeface="Arial" panose="020B0604020202020204" pitchFamily="34" charset="0"/>
              <a:buChar char="•"/>
              <a:defRPr sz="1600"/>
            </a:pPr>
            <a:r>
              <a:t>daha küçük Yerel Yönetimler tarafından planların geliştirilmesini kolaylaştırmak.</a:t>
            </a:r>
            <a:endParaRPr lang="lt-LT" sz="1600"/>
          </a:p>
          <a:p>
            <a:pPr marL="742950" lvl="1" indent="-285750" algn="just">
              <a:buFont typeface="Arial" panose="020B0604020202020204" pitchFamily="34" charset="0"/>
              <a:buChar char="•"/>
              <a:defRPr/>
            </a:pPr>
            <a:endParaRPr lang="lt-LT" sz="1600"/>
          </a:p>
          <a:p>
            <a:pPr marL="285750" indent="-285750" algn="just">
              <a:buFont typeface="Arial" panose="020B0604020202020204" pitchFamily="34" charset="0"/>
              <a:buChar char="•"/>
              <a:defRPr sz="1600"/>
            </a:pPr>
            <a:r>
              <a:rPr b="1"/>
              <a:t>SKUp Paydaş Danışması </a:t>
            </a:r>
            <a:r>
              <a:t>- deneyim, Transport for Greater Manchester (Büyük Manchester için Ulaşım) İletişim ekibi tarafından yürütülen iç danışmanlık süreci sayesinde başarılı bir şekilde gerçekleşmiş ve Büyük Manchester SKUp'un taslak haline getirilmesine öncülük etmiştir.</a:t>
            </a:r>
            <a:endParaRPr lang="lt-LT" sz="1600"/>
          </a:p>
          <a:p>
            <a:pPr marR="0" lvl="0" algn="just" defTabSz="914400" rtl="0" eaLnBrk="1" fontAlgn="auto" latinLnBrk="0" hangingPunct="1">
              <a:lnSpc>
                <a:spcPct val="100000"/>
              </a:lnSpc>
              <a:spcBef>
                <a:spcPts val="0"/>
              </a:spcBef>
              <a:buClrTx/>
              <a:buSzTx/>
              <a:tabLst/>
              <a:defRPr/>
            </a:pPr>
            <a:endParaRPr lang="lt-LT" sz="1600"/>
          </a:p>
          <a:p>
            <a:pPr marL="285750" marR="0" lvl="0" indent="-28575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lt-LT" sz="1600"/>
          </a:p>
        </p:txBody>
      </p:sp>
      <p:pic>
        <p:nvPicPr>
          <p:cNvPr id="2" name="Picture 1">
            <a:extLst>
              <a:ext uri="{FF2B5EF4-FFF2-40B4-BE49-F238E27FC236}">
                <a16:creationId xmlns:a16="http://schemas.microsoft.com/office/drawing/2014/main" id="{204E6D7D-E49F-5BA0-8F72-6783B15FEB29}"/>
              </a:ext>
            </a:extLst>
          </p:cNvPr>
          <p:cNvPicPr>
            <a:picLocks noChangeAspect="1"/>
          </p:cNvPicPr>
          <p:nvPr/>
        </p:nvPicPr>
        <p:blipFill rotWithShape="1">
          <a:blip r:embed="rId3"/>
          <a:srcRect t="4901" r="51231"/>
          <a:stretch/>
        </p:blipFill>
        <p:spPr>
          <a:xfrm>
            <a:off x="8925830" y="1720538"/>
            <a:ext cx="2991516" cy="4338846"/>
          </a:xfrm>
          <a:prstGeom prst="rect">
            <a:avLst/>
          </a:prstGeom>
        </p:spPr>
      </p:pic>
      <p:sp>
        <p:nvSpPr>
          <p:cNvPr id="3" name="TextBox 2">
            <a:extLst>
              <a:ext uri="{FF2B5EF4-FFF2-40B4-BE49-F238E27FC236}">
                <a16:creationId xmlns:a16="http://schemas.microsoft.com/office/drawing/2014/main" id="{9D5BCF54-8479-D0A2-5D25-BAC48B265E38}"/>
              </a:ext>
            </a:extLst>
          </p:cNvPr>
          <p:cNvSpPr txBox="1"/>
          <p:nvPr/>
        </p:nvSpPr>
        <p:spPr>
          <a:xfrm>
            <a:off x="9126307" y="1411475"/>
            <a:ext cx="2590562" cy="338554"/>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1200"/>
              </a:spcAft>
              <a:buClrTx/>
              <a:buSzTx/>
              <a:tabLst/>
              <a:defRPr sz="1600" b="1" kern="1200">
                <a:ln>
                  <a:noFill/>
                </a:ln>
                <a:effectLst/>
                <a:uLnTx/>
                <a:uFillTx/>
                <a:ea typeface="+mn-ea"/>
                <a:cs typeface="+mn-cs"/>
              </a:defRPr>
            </a:pPr>
            <a:r>
              <a:t>SKUp geliştirme modeli:</a:t>
            </a:r>
            <a:endParaRPr lang="lt-LT" sz="1600" b="1"/>
          </a:p>
        </p:txBody>
      </p:sp>
      <p:sp>
        <p:nvSpPr>
          <p:cNvPr id="6" name="Title 2">
            <a:extLst>
              <a:ext uri="{FF2B5EF4-FFF2-40B4-BE49-F238E27FC236}">
                <a16:creationId xmlns:a16="http://schemas.microsoft.com/office/drawing/2014/main" id="{EF4A3E23-15AD-5984-F242-8A27AE7FC1EB}"/>
              </a:ext>
            </a:extLst>
          </p:cNvPr>
          <p:cNvSpPr txBox="1">
            <a:spLocks/>
          </p:cNvSpPr>
          <p:nvPr/>
        </p:nvSpPr>
        <p:spPr>
          <a:xfrm>
            <a:off x="613186" y="1720538"/>
            <a:ext cx="8866820" cy="472440"/>
          </a:xfrm>
          <a:prstGeom prst="rect">
            <a:avLst/>
          </a:prstGeom>
        </p:spPr>
        <p:txBody>
          <a:bodyPr vert="horz" lIns="91440" tIns="45720" rIns="91440" bIns="4572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sz="3500" b="1">
                <a:solidFill>
                  <a:srgbClr val="036B9F"/>
                </a:solidFill>
                <a:latin typeface="Myriad Pro" panose="020B0503030403020204" pitchFamily="34" charset="0"/>
              </a:defRPr>
            </a:pPr>
            <a:r>
              <a:rPr kern="1200">
                <a:ln>
                  <a:noFill/>
                </a:ln>
                <a:effectLst/>
                <a:uLnTx/>
                <a:uFillTx/>
              </a:rPr>
              <a:t>Greater Manchester: 7. SKUp Ödülü</a:t>
            </a:r>
            <a:r>
              <a:t> Kazananı</a:t>
            </a:r>
            <a:endParaRPr kumimoji="0" lang="lt-LT" sz="3200" b="1" i="0" strike="noStrike" kern="1200" cap="none" spc="0" normalizeH="0" baseline="0" noProof="0" dirty="0">
              <a:ln>
                <a:noFill/>
              </a:ln>
              <a:solidFill>
                <a:srgbClr val="036B9F"/>
              </a:solidFill>
              <a:effectLst/>
              <a:uLnTx/>
              <a:uFillTx/>
              <a:latin typeface="Myriad Pro" panose="020B0503030403020204" pitchFamily="34" charset="0"/>
            </a:endParaRPr>
          </a:p>
        </p:txBody>
      </p:sp>
      <p:grpSp>
        <p:nvGrpSpPr>
          <p:cNvPr id="7" name="Group 6">
            <a:extLst>
              <a:ext uri="{FF2B5EF4-FFF2-40B4-BE49-F238E27FC236}">
                <a16:creationId xmlns:a16="http://schemas.microsoft.com/office/drawing/2014/main" id="{9CCA1A86-C69D-AD30-0A47-47031044D263}"/>
              </a:ext>
            </a:extLst>
          </p:cNvPr>
          <p:cNvGrpSpPr/>
          <p:nvPr/>
        </p:nvGrpSpPr>
        <p:grpSpPr>
          <a:xfrm rot="10800000">
            <a:off x="0" y="0"/>
            <a:ext cx="4506686" cy="771038"/>
            <a:chOff x="6896012" y="5501722"/>
            <a:chExt cx="5295988" cy="906078"/>
          </a:xfrm>
        </p:grpSpPr>
        <p:sp>
          <p:nvSpPr>
            <p:cNvPr id="8" name="Google Shape;1214;p69">
              <a:extLst>
                <a:ext uri="{FF2B5EF4-FFF2-40B4-BE49-F238E27FC236}">
                  <a16:creationId xmlns:a16="http://schemas.microsoft.com/office/drawing/2014/main" id="{C72EBAC4-6030-B218-4CA7-099F9DA58227}"/>
                </a:ext>
              </a:extLst>
            </p:cNvPr>
            <p:cNvSpPr/>
            <p:nvPr/>
          </p:nvSpPr>
          <p:spPr>
            <a:xfrm>
              <a:off x="7620000" y="5738475"/>
              <a:ext cx="4572000" cy="669325"/>
            </a:xfrm>
            <a:custGeom>
              <a:avLst/>
              <a:gdLst/>
              <a:ahLst/>
              <a:cxnLst/>
              <a:rect l="l" t="t" r="r" b="b"/>
              <a:pathLst>
                <a:path w="111825" h="116455" extrusionOk="0">
                  <a:moveTo>
                    <a:pt x="1" y="0"/>
                  </a:moveTo>
                  <a:lnTo>
                    <a:pt x="1" y="116455"/>
                  </a:lnTo>
                  <a:lnTo>
                    <a:pt x="111824" y="116455"/>
                  </a:lnTo>
                  <a:lnTo>
                    <a:pt x="111824" y="0"/>
                  </a:lnTo>
                  <a:close/>
                </a:path>
              </a:pathLst>
            </a:custGeom>
            <a:solidFill>
              <a:srgbClr val="8BC2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13;p69">
              <a:extLst>
                <a:ext uri="{FF2B5EF4-FFF2-40B4-BE49-F238E27FC236}">
                  <a16:creationId xmlns:a16="http://schemas.microsoft.com/office/drawing/2014/main" id="{8A4D7088-FFA6-6277-CFC0-9DB05DC06D0A}"/>
                </a:ext>
              </a:extLst>
            </p:cNvPr>
            <p:cNvSpPr/>
            <p:nvPr/>
          </p:nvSpPr>
          <p:spPr>
            <a:xfrm>
              <a:off x="6896012" y="5501722"/>
              <a:ext cx="1801488" cy="906078"/>
            </a:xfrm>
            <a:custGeom>
              <a:avLst/>
              <a:gdLst/>
              <a:ahLst/>
              <a:cxnLst/>
              <a:rect l="l" t="t" r="r" b="b"/>
              <a:pathLst>
                <a:path w="111824" h="56243" extrusionOk="0">
                  <a:moveTo>
                    <a:pt x="55865" y="1"/>
                  </a:moveTo>
                  <a:cubicBezTo>
                    <a:pt x="25050" y="1"/>
                    <a:pt x="0" y="25050"/>
                    <a:pt x="0" y="55865"/>
                  </a:cubicBezTo>
                  <a:lnTo>
                    <a:pt x="0" y="56243"/>
                  </a:lnTo>
                  <a:lnTo>
                    <a:pt x="111824" y="56243"/>
                  </a:lnTo>
                  <a:lnTo>
                    <a:pt x="111824" y="55865"/>
                  </a:lnTo>
                  <a:cubicBezTo>
                    <a:pt x="111729" y="25050"/>
                    <a:pt x="86680" y="1"/>
                    <a:pt x="55865" y="1"/>
                  </a:cubicBezTo>
                  <a:close/>
                </a:path>
              </a:pathLst>
            </a:custGeom>
            <a:solidFill>
              <a:srgbClr val="5096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3091358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026534F4-784F-EBFB-4B2E-9C2741D314B9}"/>
              </a:ext>
            </a:extLst>
          </p:cNvPr>
          <p:cNvSpPr txBox="1">
            <a:spLocks/>
          </p:cNvSpPr>
          <p:nvPr/>
        </p:nvSpPr>
        <p:spPr>
          <a:xfrm>
            <a:off x="121960" y="16723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43" name="Title 2">
            <a:extLst>
              <a:ext uri="{FF2B5EF4-FFF2-40B4-BE49-F238E27FC236}">
                <a16:creationId xmlns:a16="http://schemas.microsoft.com/office/drawing/2014/main" id="{315CB6DC-C24E-34FB-8078-048CEC22D802}"/>
              </a:ext>
            </a:extLst>
          </p:cNvPr>
          <p:cNvSpPr txBox="1">
            <a:spLocks/>
          </p:cNvSpPr>
          <p:nvPr/>
        </p:nvSpPr>
        <p:spPr>
          <a:xfrm>
            <a:off x="364611" y="1891471"/>
            <a:ext cx="6533338" cy="472440"/>
          </a:xfrm>
          <a:prstGeom prst="rect">
            <a:avLst/>
          </a:prstGeom>
        </p:spPr>
        <p:txBody>
          <a:bodyPr vert="horz" lIns="91440" tIns="45720" rIns="91440" bIns="4572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sz="3500" b="1">
                <a:solidFill>
                  <a:srgbClr val="036B9F"/>
                </a:solidFill>
                <a:latin typeface="Myriad Pro" panose="020B0503030403020204" pitchFamily="34" charset="0"/>
              </a:defRPr>
            </a:pPr>
            <a:r>
              <a:rPr kern="1200">
                <a:ln>
                  <a:noFill/>
                </a:ln>
                <a:effectLst/>
                <a:uLnTx/>
                <a:uFillTx/>
              </a:rPr>
              <a:t>Milan: 6. SKUp Ödülü</a:t>
            </a:r>
            <a:r>
              <a:t> finalisti</a:t>
            </a:r>
            <a:endParaRPr kumimoji="0" lang="lt-LT" sz="3200" b="1" i="0" strike="noStrike" kern="1200" cap="none" spc="0" normalizeH="0" baseline="0" noProof="0" dirty="0">
              <a:ln>
                <a:noFill/>
              </a:ln>
              <a:solidFill>
                <a:srgbClr val="036B9F"/>
              </a:solidFill>
              <a:effectLst/>
              <a:uLnTx/>
              <a:uFillTx/>
              <a:latin typeface="Myriad Pro" panose="020B0503030403020204" pitchFamily="34" charset="0"/>
            </a:endParaRPr>
          </a:p>
        </p:txBody>
      </p:sp>
      <p:sp>
        <p:nvSpPr>
          <p:cNvPr id="4" name="TextBox 3">
            <a:extLst>
              <a:ext uri="{FF2B5EF4-FFF2-40B4-BE49-F238E27FC236}">
                <a16:creationId xmlns:a16="http://schemas.microsoft.com/office/drawing/2014/main" id="{69E2950B-6F54-A8D1-22FB-990219D96AA2}"/>
              </a:ext>
            </a:extLst>
          </p:cNvPr>
          <p:cNvSpPr txBox="1"/>
          <p:nvPr/>
        </p:nvSpPr>
        <p:spPr>
          <a:xfrm>
            <a:off x="613187" y="2553541"/>
            <a:ext cx="5899373" cy="3016210"/>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600"/>
              </a:spcAft>
              <a:buClrTx/>
              <a:buSzTx/>
              <a:tabLst/>
              <a:defRPr sz="1800" kern="1200">
                <a:ln>
                  <a:noFill/>
                </a:ln>
                <a:effectLst/>
                <a:uLnTx/>
                <a:uFillTx/>
                <a:ea typeface="+mn-ea"/>
                <a:cs typeface="+mn-cs"/>
              </a:defRPr>
            </a:pPr>
            <a:r>
              <a:t>Plan, önümüzdeki 10 yıl içinde Milan'ın genel hareketliliğini yeniden şekillendirmeyi, metropolün sınırlarını yeniden tanımlamayı ve büyük banliyö bölgelerine hizmet etmeyi amaçlıyor. Dikkate değer uygulamalar:</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1800" kern="1200">
                <a:ln>
                  <a:noFill/>
                </a:ln>
                <a:effectLst/>
                <a:uLnTx/>
                <a:uFillTx/>
                <a:ea typeface="+mn-ea"/>
                <a:cs typeface="+mn-cs"/>
              </a:defRPr>
            </a:pPr>
            <a:r>
              <a:t>Milan'ın </a:t>
            </a:r>
            <a:r>
              <a:rPr b="1"/>
              <a:t>MaaS planlama yaklaşımı</a:t>
            </a:r>
            <a:r>
              <a:t>, paylaşımlı hareketliliği teşvik etmek için en iyi uygulama olarak kabul edilir. </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1800" kern="1200">
                <a:ln>
                  <a:noFill/>
                </a:ln>
                <a:effectLst/>
                <a:uLnTx/>
                <a:uFillTx/>
                <a:ea typeface="+mn-ea"/>
                <a:cs typeface="+mn-cs"/>
              </a:defRPr>
            </a:pPr>
            <a:r>
              <a:t>Milan SKUp'ta </a:t>
            </a:r>
            <a:r>
              <a:rPr b="1"/>
              <a:t>paydaşların dahil edilmesi ve iş birliği faaliyetleri, farklı düzeylerde ve farklı paydaş türleriyle vatandaşların katılımı, iş birliği ve ortak yaratım üzerinde odaklanmaktadır</a:t>
            </a:r>
            <a:r>
              <a:t>. Örneğin, her yeni işletme, ulaşım otoritesiyle veri paylaşma ve kayıt olma yükümlülüğüne sahiptir.</a:t>
            </a:r>
          </a:p>
        </p:txBody>
      </p:sp>
      <p:sp>
        <p:nvSpPr>
          <p:cNvPr id="8" name="Content Placeholder 2">
            <a:extLst>
              <a:ext uri="{FF2B5EF4-FFF2-40B4-BE49-F238E27FC236}">
                <a16:creationId xmlns:a16="http://schemas.microsoft.com/office/drawing/2014/main" id="{5195820F-9497-A3BE-CDAE-5CCBFF01F545}"/>
              </a:ext>
            </a:extLst>
          </p:cNvPr>
          <p:cNvSpPr txBox="1">
            <a:spLocks/>
          </p:cNvSpPr>
          <p:nvPr/>
        </p:nvSpPr>
        <p:spPr>
          <a:xfrm>
            <a:off x="-701040" y="5849323"/>
            <a:ext cx="7753414" cy="339083"/>
          </a:xfrm>
          <a:prstGeom prst="rect">
            <a:avLst/>
          </a:prstGeom>
        </p:spPr>
        <p:txBody>
          <a:bodyPr vert="horz" lIns="91440" tIns="45720" rIns="91440" bIns="4572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sz="1200" i="1" kern="1200">
                <a:ln>
                  <a:noFill/>
                </a:ln>
                <a:solidFill>
                  <a:prstClr val="black"/>
                </a:solidFill>
                <a:effectLst/>
                <a:uLnTx/>
                <a:uFillTx/>
                <a:latin typeface="Calibri" panose="020F0502020204030204"/>
                <a:ea typeface="+mn-ea"/>
                <a:cs typeface="+mn-cs"/>
              </a:defRPr>
            </a:pPr>
            <a:r>
              <a:t>Kaynak: https://www.eltis.org/discover/case-studies/shared-mobility-enabling-maas-milans-sump</a:t>
            </a:r>
            <a:endParaRPr kumimoji="0" lang="lt-LT"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Ghent and Milan win international car sharing awards - POLIS Network">
            <a:extLst>
              <a:ext uri="{FF2B5EF4-FFF2-40B4-BE49-F238E27FC236}">
                <a16:creationId xmlns:a16="http://schemas.microsoft.com/office/drawing/2014/main" id="{E50967C4-578D-F8A6-7F30-C5E0BC4034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1" r="9278" b="1"/>
          <a:stretch/>
        </p:blipFill>
        <p:spPr bwMode="auto">
          <a:xfrm>
            <a:off x="6729399" y="1950720"/>
            <a:ext cx="4955772" cy="361903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C1C9A8A-AB83-C77B-61A4-9E84A22B514F}"/>
              </a:ext>
            </a:extLst>
          </p:cNvPr>
          <p:cNvGrpSpPr/>
          <p:nvPr/>
        </p:nvGrpSpPr>
        <p:grpSpPr>
          <a:xfrm>
            <a:off x="9494975" y="1352165"/>
            <a:ext cx="2190196" cy="1242028"/>
            <a:chOff x="7173725" y="2068828"/>
            <a:chExt cx="2190196" cy="1242028"/>
          </a:xfrm>
        </p:grpSpPr>
        <p:sp>
          <p:nvSpPr>
            <p:cNvPr id="2" name="Oval 1">
              <a:extLst>
                <a:ext uri="{FF2B5EF4-FFF2-40B4-BE49-F238E27FC236}">
                  <a16:creationId xmlns:a16="http://schemas.microsoft.com/office/drawing/2014/main" id="{B9D7C4A5-E9D9-07F0-0C34-F8E6A2F34D05}"/>
                </a:ext>
              </a:extLst>
            </p:cNvPr>
            <p:cNvSpPr/>
            <p:nvPr/>
          </p:nvSpPr>
          <p:spPr>
            <a:xfrm>
              <a:off x="7232412" y="2068828"/>
              <a:ext cx="2095359" cy="1242028"/>
            </a:xfrm>
            <a:prstGeom prst="ellipse">
              <a:avLst/>
            </a:prstGeom>
            <a:solidFill>
              <a:srgbClr val="9FCDC4"/>
            </a:solidFill>
            <a:ln/>
          </p:spPr>
          <p:style>
            <a:lnRef idx="0">
              <a:schemeClr val="accent6"/>
            </a:lnRef>
            <a:fillRef idx="3">
              <a:schemeClr val="accent6"/>
            </a:fillRef>
            <a:effectRef idx="3">
              <a:schemeClr val="accent6"/>
            </a:effectRef>
            <a:fontRef idx="minor">
              <a:schemeClr val="lt1"/>
            </a:fontRef>
          </p:style>
          <p:txBody>
            <a:bodyPr anchor="ctr"/>
            <a:lstStyle/>
            <a:p>
              <a:pPr algn="ctr"/>
              <a:endParaRPr lang="en-GB" sz="2800" b="1" dirty="0"/>
            </a:p>
          </p:txBody>
        </p:sp>
        <p:sp>
          <p:nvSpPr>
            <p:cNvPr id="6" name="TextBox 5">
              <a:extLst>
                <a:ext uri="{FF2B5EF4-FFF2-40B4-BE49-F238E27FC236}">
                  <a16:creationId xmlns:a16="http://schemas.microsoft.com/office/drawing/2014/main" id="{18D0449E-9ED2-6F3D-82A4-4524A6EB1339}"/>
                </a:ext>
              </a:extLst>
            </p:cNvPr>
            <p:cNvSpPr txBox="1"/>
            <p:nvPr/>
          </p:nvSpPr>
          <p:spPr>
            <a:xfrm>
              <a:off x="7173725" y="2218800"/>
              <a:ext cx="2190196" cy="861774"/>
            </a:xfrm>
            <a:prstGeom prst="rect">
              <a:avLst/>
            </a:prstGeom>
            <a:noFill/>
          </p:spPr>
          <p:txBody>
            <a:bodyPr wrap="square">
              <a:spAutoFit/>
            </a:bodyPr>
            <a:lstStyle/>
            <a:p>
              <a:pPr algn="ctr">
                <a:defRPr b="1">
                  <a:solidFill>
                    <a:schemeClr val="bg1"/>
                  </a:solidFill>
                </a:defRPr>
              </a:pPr>
              <a:r>
                <a:t>Nüfus</a:t>
              </a:r>
            </a:p>
            <a:p>
              <a:pPr algn="ctr">
                <a:defRPr sz="3200" b="1">
                  <a:solidFill>
                    <a:schemeClr val="bg1"/>
                  </a:solidFill>
                </a:defRPr>
              </a:pPr>
              <a:r>
                <a:t>1,35 milyon </a:t>
              </a:r>
            </a:p>
          </p:txBody>
        </p:sp>
      </p:grpSp>
      <p:sp>
        <p:nvSpPr>
          <p:cNvPr id="3" name="Oval 2">
            <a:extLst>
              <a:ext uri="{FF2B5EF4-FFF2-40B4-BE49-F238E27FC236}">
                <a16:creationId xmlns:a16="http://schemas.microsoft.com/office/drawing/2014/main" id="{CCAC5A7C-38CD-42CB-0501-48D5A6119EF3}"/>
              </a:ext>
            </a:extLst>
          </p:cNvPr>
          <p:cNvSpPr/>
          <p:nvPr/>
        </p:nvSpPr>
        <p:spPr>
          <a:xfrm>
            <a:off x="10601341" y="57873"/>
            <a:ext cx="1294292" cy="1294292"/>
          </a:xfrm>
          <a:prstGeom prst="ellipse">
            <a:avLst/>
          </a:prstGeom>
          <a:solidFill>
            <a:srgbClr val="D0CAFA"/>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n-US"/>
          </a:p>
        </p:txBody>
      </p:sp>
      <p:grpSp>
        <p:nvGrpSpPr>
          <p:cNvPr id="9" name="Google Shape;1190;p69">
            <a:extLst>
              <a:ext uri="{FF2B5EF4-FFF2-40B4-BE49-F238E27FC236}">
                <a16:creationId xmlns:a16="http://schemas.microsoft.com/office/drawing/2014/main" id="{28EA08B8-A101-045A-42C0-83CC2B03F7FC}"/>
              </a:ext>
            </a:extLst>
          </p:cNvPr>
          <p:cNvGrpSpPr/>
          <p:nvPr/>
        </p:nvGrpSpPr>
        <p:grpSpPr>
          <a:xfrm rot="5400000">
            <a:off x="2186" y="-8229"/>
            <a:ext cx="1294292" cy="1298664"/>
            <a:chOff x="329671" y="2582610"/>
            <a:chExt cx="643254" cy="645427"/>
          </a:xfrm>
        </p:grpSpPr>
        <p:sp>
          <p:nvSpPr>
            <p:cNvPr id="10" name="Google Shape;1191;p69">
              <a:extLst>
                <a:ext uri="{FF2B5EF4-FFF2-40B4-BE49-F238E27FC236}">
                  <a16:creationId xmlns:a16="http://schemas.microsoft.com/office/drawing/2014/main" id="{B827D854-66DB-38AC-29C0-59FAAABCA21F}"/>
                </a:ext>
              </a:extLst>
            </p:cNvPr>
            <p:cNvSpPr/>
            <p:nvPr/>
          </p:nvSpPr>
          <p:spPr>
            <a:xfrm>
              <a:off x="329671" y="2582610"/>
              <a:ext cx="643254" cy="645427"/>
            </a:xfrm>
            <a:custGeom>
              <a:avLst/>
              <a:gdLst/>
              <a:ahLst/>
              <a:cxnLst/>
              <a:rect l="l" t="t" r="r" b="b"/>
              <a:pathLst>
                <a:path w="111919" h="112297" extrusionOk="0">
                  <a:moveTo>
                    <a:pt x="1" y="1"/>
                  </a:moveTo>
                  <a:lnTo>
                    <a:pt x="1" y="112296"/>
                  </a:lnTo>
                  <a:lnTo>
                    <a:pt x="111919" y="112296"/>
                  </a:lnTo>
                  <a:lnTo>
                    <a:pt x="1" y="1"/>
                  </a:lnTo>
                  <a:close/>
                </a:path>
              </a:pathLst>
            </a:custGeom>
            <a:solidFill>
              <a:srgbClr val="F55B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92;p69">
              <a:extLst>
                <a:ext uri="{FF2B5EF4-FFF2-40B4-BE49-F238E27FC236}">
                  <a16:creationId xmlns:a16="http://schemas.microsoft.com/office/drawing/2014/main" id="{2749B0B1-1B00-0797-2B3A-2AD6DA8ECF0E}"/>
                </a:ext>
              </a:extLst>
            </p:cNvPr>
            <p:cNvSpPr/>
            <p:nvPr/>
          </p:nvSpPr>
          <p:spPr>
            <a:xfrm>
              <a:off x="329671" y="2922705"/>
              <a:ext cx="304244" cy="305330"/>
            </a:xfrm>
            <a:custGeom>
              <a:avLst/>
              <a:gdLst/>
              <a:ahLst/>
              <a:cxnLst/>
              <a:rect l="l" t="t" r="r" b="b"/>
              <a:pathLst>
                <a:path w="52935" h="53124" extrusionOk="0">
                  <a:moveTo>
                    <a:pt x="1" y="0"/>
                  </a:moveTo>
                  <a:lnTo>
                    <a:pt x="1" y="53123"/>
                  </a:lnTo>
                  <a:lnTo>
                    <a:pt x="52935" y="53123"/>
                  </a:lnTo>
                  <a:lnTo>
                    <a:pt x="1" y="0"/>
                  </a:lnTo>
                  <a:close/>
                </a:path>
              </a:pathLst>
            </a:custGeom>
            <a:solidFill>
              <a:srgbClr val="9BA0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2064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026534F4-784F-EBFB-4B2E-9C2741D314B9}"/>
              </a:ext>
            </a:extLst>
          </p:cNvPr>
          <p:cNvSpPr txBox="1">
            <a:spLocks/>
          </p:cNvSpPr>
          <p:nvPr/>
        </p:nvSpPr>
        <p:spPr>
          <a:xfrm>
            <a:off x="121960" y="16723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graphicFrame>
        <p:nvGraphicFramePr>
          <p:cNvPr id="10" name="Diagram 9">
            <a:extLst>
              <a:ext uri="{FF2B5EF4-FFF2-40B4-BE49-F238E27FC236}">
                <a16:creationId xmlns:a16="http://schemas.microsoft.com/office/drawing/2014/main" id="{CD8002C8-8286-692B-A80C-74E091BF22FA}"/>
              </a:ext>
            </a:extLst>
          </p:cNvPr>
          <p:cNvGraphicFramePr/>
          <p:nvPr>
            <p:extLst>
              <p:ext uri="{D42A27DB-BD31-4B8C-83A1-F6EECF244321}">
                <p14:modId xmlns:p14="http://schemas.microsoft.com/office/powerpoint/2010/main" val="406613529"/>
              </p:ext>
            </p:extLst>
          </p:nvPr>
        </p:nvGraphicFramePr>
        <p:xfrm>
          <a:off x="20320" y="2241127"/>
          <a:ext cx="12171680" cy="3593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2">
            <a:extLst>
              <a:ext uri="{FF2B5EF4-FFF2-40B4-BE49-F238E27FC236}">
                <a16:creationId xmlns:a16="http://schemas.microsoft.com/office/drawing/2014/main" id="{FC4C9539-4B60-9F3A-1C48-28CFC6B0A650}"/>
              </a:ext>
            </a:extLst>
          </p:cNvPr>
          <p:cNvSpPr txBox="1">
            <a:spLocks/>
          </p:cNvSpPr>
          <p:nvPr/>
        </p:nvSpPr>
        <p:spPr>
          <a:xfrm>
            <a:off x="320556" y="1736959"/>
            <a:ext cx="6533338" cy="472440"/>
          </a:xfrm>
          <a:prstGeom prst="rect">
            <a:avLst/>
          </a:prstGeom>
        </p:spPr>
        <p:txBody>
          <a:bodyPr vert="horz" lIns="91440" tIns="45720" rIns="91440" bIns="4572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sz="3500" b="1" kern="1200">
                <a:ln>
                  <a:noFill/>
                </a:ln>
                <a:solidFill>
                  <a:srgbClr val="036B9F"/>
                </a:solidFill>
                <a:effectLst/>
                <a:uLnTx/>
                <a:uFillTx/>
                <a:latin typeface="Myriad Pro" panose="020B0503030403020204" pitchFamily="34" charset="0"/>
              </a:defRPr>
            </a:pPr>
            <a:r>
              <a:t>Milan: Paylaşımlı hareketlilik sonuçları</a:t>
            </a:r>
          </a:p>
        </p:txBody>
      </p:sp>
      <p:pic>
        <p:nvPicPr>
          <p:cNvPr id="3" name="Graphic 2" descr="A collection of circles in various sizes and patterns">
            <a:extLst>
              <a:ext uri="{FF2B5EF4-FFF2-40B4-BE49-F238E27FC236}">
                <a16:creationId xmlns:a16="http://schemas.microsoft.com/office/drawing/2014/main" id="{BC7B5B5A-33DC-92C6-1C24-3A7EE867AA1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61829" y="-457709"/>
            <a:ext cx="2930313" cy="2930313"/>
          </a:xfrm>
          <a:prstGeom prst="rect">
            <a:avLst/>
          </a:prstGeom>
        </p:spPr>
      </p:pic>
    </p:spTree>
    <p:extLst>
      <p:ext uri="{BB962C8B-B14F-4D97-AF65-F5344CB8AC3E}">
        <p14:creationId xmlns:p14="http://schemas.microsoft.com/office/powerpoint/2010/main" val="2822891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026534F4-784F-EBFB-4B2E-9C2741D314B9}"/>
              </a:ext>
            </a:extLst>
          </p:cNvPr>
          <p:cNvSpPr txBox="1">
            <a:spLocks/>
          </p:cNvSpPr>
          <p:nvPr/>
        </p:nvSpPr>
        <p:spPr>
          <a:xfrm>
            <a:off x="121960" y="16723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pic>
        <p:nvPicPr>
          <p:cNvPr id="7" name="Picture 6">
            <a:extLst>
              <a:ext uri="{FF2B5EF4-FFF2-40B4-BE49-F238E27FC236}">
                <a16:creationId xmlns:a16="http://schemas.microsoft.com/office/drawing/2014/main" id="{C9C449DF-01D0-85FA-2234-B386925193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03" b="97504" l="3945" r="97041">
                        <a14:foregroundMark x1="26036" y1="1322" x2="9270" y2="50514"/>
                        <a14:foregroundMark x1="9270" y1="50514" x2="22288" y2="93245"/>
                        <a14:foregroundMark x1="22288" y1="93245" x2="91716" y2="86344"/>
                        <a14:foregroundMark x1="91716" y1="86344" x2="77729" y2="5094"/>
                        <a14:foregroundMark x1="71425" y1="4441" x2="45957" y2="2203"/>
                        <a14:foregroundMark x1="45957" y1="2203" x2="24610" y2="3700"/>
                        <a14:foregroundMark x1="11430" y1="21844" x2="2564" y2="67695"/>
                        <a14:foregroundMark x1="2564" y1="67695" x2="4142" y2="78414"/>
                        <a14:foregroundMark x1="4142" y1="78414" x2="18935" y2="97504"/>
                        <a14:foregroundMark x1="91343" y1="6505" x2="92308" y2="93392"/>
                        <a14:foregroundMark x1="97041" y1="35095" x2="97041" y2="58590"/>
                        <a14:foregroundMark x1="77712" y1="6755" x2="73767" y2="5433"/>
                        <a14:foregroundMark x1="76331" y1="5286" x2="68047" y2="4552"/>
                        <a14:foregroundMark x1="91913" y1="7489" x2="80671" y2="6755"/>
                        <a14:foregroundMark x1="21105" y1="55800" x2="21696" y2="62115"/>
                        <a14:foregroundMark x1="35108" y1="13803" x2="34911" y2="28488"/>
                        <a14:foregroundMark x1="53846" y1="79295" x2="45365" y2="85169"/>
                        <a14:foregroundMark x1="78895" y1="72100" x2="67258" y2="79148"/>
                        <a14:backgroundMark x1="21893" y1="881" x2="986" y2="29662"/>
                        <a14:backgroundMark x1="61341" y1="587" x2="99606" y2="4552"/>
                      </a14:backgroundRemoval>
                    </a14:imgEffect>
                  </a14:imgLayer>
                </a14:imgProps>
              </a:ext>
            </a:extLst>
          </a:blip>
          <a:stretch>
            <a:fillRect/>
          </a:stretch>
        </p:blipFill>
        <p:spPr>
          <a:xfrm>
            <a:off x="8368447" y="1077433"/>
            <a:ext cx="3807763" cy="5114569"/>
          </a:xfrm>
          <a:prstGeom prst="rect">
            <a:avLst/>
          </a:prstGeom>
        </p:spPr>
      </p:pic>
      <p:sp>
        <p:nvSpPr>
          <p:cNvPr id="2" name="Title 2">
            <a:extLst>
              <a:ext uri="{FF2B5EF4-FFF2-40B4-BE49-F238E27FC236}">
                <a16:creationId xmlns:a16="http://schemas.microsoft.com/office/drawing/2014/main" id="{5581988F-9CF9-B28E-F352-7390914201DE}"/>
              </a:ext>
            </a:extLst>
          </p:cNvPr>
          <p:cNvSpPr txBox="1">
            <a:spLocks/>
          </p:cNvSpPr>
          <p:nvPr/>
        </p:nvSpPr>
        <p:spPr>
          <a:xfrm>
            <a:off x="157285" y="2025955"/>
            <a:ext cx="9196323" cy="490061"/>
          </a:xfrm>
          <a:prstGeom prst="rect">
            <a:avLst/>
          </a:prstGeom>
        </p:spPr>
        <p:txBody>
          <a:bodyPr vert="horz"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sz="1800" kern="1200">
                <a:ln>
                  <a:noFill/>
                </a:ln>
                <a:solidFill>
                  <a:srgbClr val="333333"/>
                </a:solidFill>
                <a:effectLst/>
                <a:uLnTx/>
                <a:uFillTx/>
                <a:latin typeface="+mn-lt"/>
                <a:ea typeface="+mj-ea"/>
                <a:cs typeface="+mj-cs"/>
              </a:defRPr>
            </a:pPr>
            <a:r>
              <a:t>8. SKUp Ödülü, kentsel alanlarda </a:t>
            </a:r>
            <a:r>
              <a:rPr b="1"/>
              <a:t>yürüme ve bisiklet kullanımını </a:t>
            </a:r>
            <a:r>
              <a:t>teşvik etmek için yapılan olağanüstü çalışmaları ödüllendirdi.</a:t>
            </a:r>
            <a:endParaRPr kumimoji="0" lang="lt-LT" sz="1800" b="1" i="0" u="none" strike="noStrike" kern="1200" cap="none" spc="0" normalizeH="0" baseline="0" noProof="0">
              <a:ln>
                <a:noFill/>
              </a:ln>
              <a:solidFill>
                <a:prstClr val="black"/>
              </a:solidFill>
              <a:effectLst/>
              <a:uLnTx/>
              <a:uFillTx/>
              <a:latin typeface="+mn-lt"/>
              <a:ea typeface="+mj-ea"/>
              <a:cs typeface="+mj-cs"/>
            </a:endParaRPr>
          </a:p>
        </p:txBody>
      </p:sp>
      <p:sp>
        <p:nvSpPr>
          <p:cNvPr id="43" name="Title 2">
            <a:extLst>
              <a:ext uri="{FF2B5EF4-FFF2-40B4-BE49-F238E27FC236}">
                <a16:creationId xmlns:a16="http://schemas.microsoft.com/office/drawing/2014/main" id="{315CB6DC-C24E-34FB-8078-048CEC22D802}"/>
              </a:ext>
            </a:extLst>
          </p:cNvPr>
          <p:cNvSpPr txBox="1">
            <a:spLocks/>
          </p:cNvSpPr>
          <p:nvPr/>
        </p:nvSpPr>
        <p:spPr>
          <a:xfrm>
            <a:off x="121960" y="1445045"/>
            <a:ext cx="9196323" cy="472440"/>
          </a:xfrm>
          <a:prstGeom prst="rect">
            <a:avLst/>
          </a:prstGeom>
        </p:spPr>
        <p:txBody>
          <a:bodyPr vert="horz" lIns="91440" tIns="45720" rIns="91440" bIns="4572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sz="3500" b="1" kern="1200">
                <a:ln>
                  <a:noFill/>
                </a:ln>
                <a:solidFill>
                  <a:srgbClr val="036B9F"/>
                </a:solidFill>
                <a:effectLst/>
                <a:uLnTx/>
                <a:uFillTx/>
                <a:latin typeface="Myriad Pro" panose="020B0503030403020204" pitchFamily="34" charset="0"/>
              </a:defRPr>
            </a:pPr>
            <a:r>
              <a:t>8. SUMP Ödülü Kazananı: Brüksel – "Good Move" Planı</a:t>
            </a:r>
            <a:endParaRPr kumimoji="0" lang="lt-LT" sz="3200" b="1" i="0" u="none" strike="noStrike" kern="1200" cap="none" spc="0" normalizeH="0" baseline="0" noProof="0" dirty="0">
              <a:ln>
                <a:noFill/>
              </a:ln>
              <a:solidFill>
                <a:srgbClr val="036B9F"/>
              </a:solidFill>
              <a:effectLst/>
              <a:uLnTx/>
              <a:uFillTx/>
              <a:latin typeface="Myriad Pro" panose="020B0503030403020204" pitchFamily="34" charset="0"/>
            </a:endParaRPr>
          </a:p>
        </p:txBody>
      </p:sp>
      <p:sp>
        <p:nvSpPr>
          <p:cNvPr id="16" name="Content Placeholder 2">
            <a:extLst>
              <a:ext uri="{FF2B5EF4-FFF2-40B4-BE49-F238E27FC236}">
                <a16:creationId xmlns:a16="http://schemas.microsoft.com/office/drawing/2014/main" id="{62CBDDC3-3E31-9B65-83AA-286BE282ECBB}"/>
              </a:ext>
            </a:extLst>
          </p:cNvPr>
          <p:cNvSpPr txBox="1">
            <a:spLocks/>
          </p:cNvSpPr>
          <p:nvPr/>
        </p:nvSpPr>
        <p:spPr>
          <a:xfrm>
            <a:off x="121960" y="5887344"/>
            <a:ext cx="7472938" cy="339083"/>
          </a:xfrm>
          <a:prstGeom prst="rect">
            <a:avLst/>
          </a:prstGeom>
        </p:spPr>
        <p:txBody>
          <a:bodyPr vert="horz" lIns="91440" tIns="45720" rIns="91440" bIns="4572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200" i="1" kern="1200">
                <a:ln>
                  <a:noFill/>
                </a:ln>
                <a:solidFill>
                  <a:prstClr val="black"/>
                </a:solidFill>
                <a:effectLst/>
                <a:uLnTx/>
                <a:uFillTx/>
                <a:latin typeface="Calibri" panose="020F0502020204030204"/>
                <a:ea typeface="+mn-ea"/>
                <a:cs typeface="+mn-cs"/>
              </a:defRPr>
            </a:pPr>
            <a:r>
              <a:t>Kaynak: Brüksel - Başkent Bölgesi 2020 – 2030 Bölgesel Hareketlilik Planının Özeti </a:t>
            </a:r>
          </a:p>
        </p:txBody>
      </p:sp>
      <p:sp>
        <p:nvSpPr>
          <p:cNvPr id="3" name="TextBox 2">
            <a:extLst>
              <a:ext uri="{FF2B5EF4-FFF2-40B4-BE49-F238E27FC236}">
                <a16:creationId xmlns:a16="http://schemas.microsoft.com/office/drawing/2014/main" id="{45055E49-42B4-6444-D133-2D0BF0C5A685}"/>
              </a:ext>
            </a:extLst>
          </p:cNvPr>
          <p:cNvSpPr txBox="1"/>
          <p:nvPr/>
        </p:nvSpPr>
        <p:spPr>
          <a:xfrm>
            <a:off x="397591" y="2649495"/>
            <a:ext cx="3493756" cy="1431161"/>
          </a:xfrm>
          <a:prstGeom prst="rect">
            <a:avLst/>
          </a:prstGeom>
          <a:noFill/>
        </p:spPr>
        <p:txBody>
          <a:bodyPr wrap="square">
            <a:spAutoFit/>
          </a:bodyPr>
          <a:lstStyle/>
          <a:p>
            <a:pPr marL="285750" indent="-285750" algn="just">
              <a:spcAft>
                <a:spcPts val="600"/>
              </a:spcAft>
              <a:buFont typeface="Arial" panose="020B0604020202020204" pitchFamily="34" charset="0"/>
              <a:buChar char="•"/>
              <a:defRPr b="1">
                <a:solidFill>
                  <a:srgbClr val="0F0F0F"/>
                </a:solidFill>
              </a:defRPr>
            </a:pPr>
            <a:r>
              <a:t>Yeni yaya alanları</a:t>
            </a:r>
            <a:endParaRPr lang="lt-LT" b="1">
              <a:solidFill>
                <a:srgbClr val="0F0F0F"/>
              </a:solidFill>
            </a:endParaRPr>
          </a:p>
          <a:p>
            <a:pPr marL="285750" indent="-285750" algn="just">
              <a:spcAft>
                <a:spcPts val="600"/>
              </a:spcAft>
              <a:buFont typeface="Arial" panose="020B0604020202020204" pitchFamily="34" charset="0"/>
              <a:buChar char="•"/>
              <a:defRPr b="1">
                <a:solidFill>
                  <a:srgbClr val="0F0F0F"/>
                </a:solidFill>
                <a:effectLst/>
              </a:defRPr>
            </a:pPr>
            <a:r>
              <a:t>Alan başına hedeflenen Türel Dağılım</a:t>
            </a:r>
            <a:endParaRPr lang="lt-LT" b="1" i="0">
              <a:solidFill>
                <a:srgbClr val="0F0F0F"/>
              </a:solidFill>
              <a:effectLst/>
            </a:endParaRPr>
          </a:p>
          <a:p>
            <a:pPr marL="285750" indent="-285750" algn="just">
              <a:spcAft>
                <a:spcPts val="600"/>
              </a:spcAft>
              <a:buFont typeface="Arial" panose="020B0604020202020204" pitchFamily="34" charset="0"/>
              <a:buChar char="•"/>
              <a:defRPr b="1">
                <a:solidFill>
                  <a:srgbClr val="0F0F0F"/>
                </a:solidFill>
              </a:defRPr>
            </a:pPr>
            <a:r>
              <a:t>Paydaşların katılımı</a:t>
            </a:r>
            <a:endParaRPr lang="lt-LT" b="1">
              <a:solidFill>
                <a:srgbClr val="0F0F0F"/>
              </a:solidFill>
            </a:endParaRPr>
          </a:p>
          <a:p>
            <a:pPr marL="285750" indent="-285750" algn="just">
              <a:spcAft>
                <a:spcPts val="600"/>
              </a:spcAft>
              <a:buFont typeface="Arial" panose="020B0604020202020204" pitchFamily="34" charset="0"/>
              <a:buChar char="•"/>
              <a:defRPr b="1">
                <a:solidFill>
                  <a:srgbClr val="0F0F0F"/>
                </a:solidFill>
                <a:effectLst/>
              </a:defRPr>
            </a:pPr>
            <a:r>
              <a:t>2030 için "Vision Zero"</a:t>
            </a:r>
            <a:endParaRPr lang="lt-LT" i="0">
              <a:solidFill>
                <a:srgbClr val="0F0F0F"/>
              </a:solidFill>
              <a:effectLst/>
            </a:endParaRPr>
          </a:p>
        </p:txBody>
      </p:sp>
      <p:pic>
        <p:nvPicPr>
          <p:cNvPr id="6" name="Picture 5">
            <a:extLst>
              <a:ext uri="{FF2B5EF4-FFF2-40B4-BE49-F238E27FC236}">
                <a16:creationId xmlns:a16="http://schemas.microsoft.com/office/drawing/2014/main" id="{7C231795-3E06-5827-3670-846B4544D720}"/>
              </a:ext>
            </a:extLst>
          </p:cNvPr>
          <p:cNvPicPr>
            <a:picLocks noChangeAspect="1"/>
          </p:cNvPicPr>
          <p:nvPr/>
        </p:nvPicPr>
        <p:blipFill>
          <a:blip r:embed="rId5"/>
          <a:stretch>
            <a:fillRect/>
          </a:stretch>
        </p:blipFill>
        <p:spPr>
          <a:xfrm>
            <a:off x="4162855" y="2448655"/>
            <a:ext cx="4045932" cy="3402907"/>
          </a:xfrm>
          <a:prstGeom prst="rect">
            <a:avLst/>
          </a:prstGeom>
        </p:spPr>
      </p:pic>
      <p:grpSp>
        <p:nvGrpSpPr>
          <p:cNvPr id="4" name="Group 3">
            <a:extLst>
              <a:ext uri="{FF2B5EF4-FFF2-40B4-BE49-F238E27FC236}">
                <a16:creationId xmlns:a16="http://schemas.microsoft.com/office/drawing/2014/main" id="{75A6C2E6-51CC-39C1-1EBA-BB00DCD79A94}"/>
              </a:ext>
            </a:extLst>
          </p:cNvPr>
          <p:cNvGrpSpPr/>
          <p:nvPr/>
        </p:nvGrpSpPr>
        <p:grpSpPr>
          <a:xfrm>
            <a:off x="910365" y="4355876"/>
            <a:ext cx="2095359" cy="1242028"/>
            <a:chOff x="7232412" y="2068828"/>
            <a:chExt cx="2095359" cy="1242028"/>
          </a:xfrm>
        </p:grpSpPr>
        <p:sp>
          <p:nvSpPr>
            <p:cNvPr id="8" name="Oval 7">
              <a:extLst>
                <a:ext uri="{FF2B5EF4-FFF2-40B4-BE49-F238E27FC236}">
                  <a16:creationId xmlns:a16="http://schemas.microsoft.com/office/drawing/2014/main" id="{54EFC90B-31FE-148D-7FAB-77BC92564409}"/>
                </a:ext>
              </a:extLst>
            </p:cNvPr>
            <p:cNvSpPr/>
            <p:nvPr/>
          </p:nvSpPr>
          <p:spPr>
            <a:xfrm>
              <a:off x="7232412" y="2068828"/>
              <a:ext cx="2095359" cy="1242028"/>
            </a:xfrm>
            <a:prstGeom prst="ellipse">
              <a:avLst/>
            </a:prstGeom>
            <a:solidFill>
              <a:srgbClr val="9FCDC4"/>
            </a:solidFill>
            <a:ln/>
          </p:spPr>
          <p:style>
            <a:lnRef idx="0">
              <a:schemeClr val="accent6"/>
            </a:lnRef>
            <a:fillRef idx="3">
              <a:schemeClr val="accent6"/>
            </a:fillRef>
            <a:effectRef idx="3">
              <a:schemeClr val="accent6"/>
            </a:effectRef>
            <a:fontRef idx="minor">
              <a:schemeClr val="lt1"/>
            </a:fontRef>
          </p:style>
          <p:txBody>
            <a:bodyPr anchor="ctr"/>
            <a:lstStyle/>
            <a:p>
              <a:pPr algn="ctr"/>
              <a:endParaRPr lang="en-GB" sz="2800" b="1" dirty="0"/>
            </a:p>
          </p:txBody>
        </p:sp>
        <p:sp>
          <p:nvSpPr>
            <p:cNvPr id="9" name="TextBox 8">
              <a:extLst>
                <a:ext uri="{FF2B5EF4-FFF2-40B4-BE49-F238E27FC236}">
                  <a16:creationId xmlns:a16="http://schemas.microsoft.com/office/drawing/2014/main" id="{A0037BCB-AA58-79CC-B76F-44FD0E328913}"/>
                </a:ext>
              </a:extLst>
            </p:cNvPr>
            <p:cNvSpPr txBox="1"/>
            <p:nvPr/>
          </p:nvSpPr>
          <p:spPr>
            <a:xfrm>
              <a:off x="7268901" y="2230375"/>
              <a:ext cx="2002420" cy="861774"/>
            </a:xfrm>
            <a:prstGeom prst="rect">
              <a:avLst/>
            </a:prstGeom>
            <a:noFill/>
          </p:spPr>
          <p:txBody>
            <a:bodyPr wrap="square">
              <a:spAutoFit/>
            </a:bodyPr>
            <a:lstStyle/>
            <a:p>
              <a:pPr algn="ctr">
                <a:defRPr b="1">
                  <a:solidFill>
                    <a:schemeClr val="bg1"/>
                  </a:solidFill>
                </a:defRPr>
              </a:pPr>
              <a:r>
                <a:t>Nüfus</a:t>
              </a:r>
            </a:p>
            <a:p>
              <a:pPr algn="ctr">
                <a:defRPr sz="3200" b="1">
                  <a:solidFill>
                    <a:schemeClr val="bg1"/>
                  </a:solidFill>
                </a:defRPr>
              </a:pPr>
              <a:r>
                <a:t>1,2 milyon </a:t>
              </a:r>
            </a:p>
          </p:txBody>
        </p:sp>
      </p:grpSp>
    </p:spTree>
    <p:extLst>
      <p:ext uri="{BB962C8B-B14F-4D97-AF65-F5344CB8AC3E}">
        <p14:creationId xmlns:p14="http://schemas.microsoft.com/office/powerpoint/2010/main" val="1383543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026534F4-784F-EBFB-4B2E-9C2741D314B9}"/>
              </a:ext>
            </a:extLst>
          </p:cNvPr>
          <p:cNvSpPr txBox="1">
            <a:spLocks/>
          </p:cNvSpPr>
          <p:nvPr/>
        </p:nvSpPr>
        <p:spPr>
          <a:xfrm>
            <a:off x="121960" y="16723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4" name="TextBox 3">
            <a:extLst>
              <a:ext uri="{FF2B5EF4-FFF2-40B4-BE49-F238E27FC236}">
                <a16:creationId xmlns:a16="http://schemas.microsoft.com/office/drawing/2014/main" id="{69E2950B-6F54-A8D1-22FB-990219D96AA2}"/>
              </a:ext>
            </a:extLst>
          </p:cNvPr>
          <p:cNvSpPr txBox="1"/>
          <p:nvPr/>
        </p:nvSpPr>
        <p:spPr>
          <a:xfrm>
            <a:off x="613186" y="2553541"/>
            <a:ext cx="6915403" cy="2816156"/>
          </a:xfrm>
          <a:prstGeom prst="rect">
            <a:avLst/>
          </a:prstGeom>
          <a:noFill/>
        </p:spPr>
        <p:txBody>
          <a:bodyPr wrap="square">
            <a:spAutoFit/>
          </a:bodyPr>
          <a:lstStyle/>
          <a:p>
            <a:pPr marL="177800" marR="0" lvl="0" indent="-17780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1800" kern="1200">
                <a:ln>
                  <a:noFill/>
                </a:ln>
                <a:effectLst/>
                <a:uLnTx/>
                <a:uFillTx/>
                <a:ea typeface="+mn-ea"/>
                <a:cs typeface="+mn-cs"/>
              </a:defRPr>
            </a:pPr>
            <a:r>
              <a:rPr b="1"/>
              <a:t>Brüksel'in merkezi bölgesindeki trafik akışının azalması </a:t>
            </a:r>
            <a:r>
              <a:t>Toplam trafik yaklaşık %19 oranında azaldı.</a:t>
            </a:r>
            <a:endParaRPr kumimoji="0" lang="lt-LT" sz="1800" b="0" i="0" u="none" strike="noStrike" kern="1200" cap="none" spc="0" normalizeH="0" baseline="0" noProof="0" dirty="0">
              <a:ln>
                <a:noFill/>
              </a:ln>
              <a:effectLst/>
              <a:uLnTx/>
              <a:uFillTx/>
              <a:ea typeface="+mn-ea"/>
              <a:cs typeface="+mn-cs"/>
            </a:endParaRPr>
          </a:p>
          <a:p>
            <a:pPr marL="177800" marR="0" lvl="0" indent="-17780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1800" kern="1200">
                <a:ln>
                  <a:noFill/>
                </a:ln>
                <a:effectLst/>
                <a:uLnTx/>
                <a:uFillTx/>
                <a:ea typeface="+mn-ea"/>
                <a:cs typeface="+mn-cs"/>
              </a:defRPr>
            </a:pPr>
            <a:r>
              <a:rPr b="1"/>
              <a:t>Bisikletlilerin sayısı arttı.</a:t>
            </a:r>
            <a:r>
              <a:t>Sabah yoğun saatte %23, akşam yoğun saatte ise %13 daha fazla bisikletçi tespit edildi.</a:t>
            </a:r>
          </a:p>
          <a:p>
            <a:pPr marL="177800" marR="0" lvl="0" indent="-17780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1800" kern="1200">
                <a:ln>
                  <a:noFill/>
                </a:ln>
                <a:effectLst/>
                <a:uLnTx/>
                <a:uFillTx/>
                <a:ea typeface="+mn-ea"/>
                <a:cs typeface="+mn-cs"/>
              </a:defRPr>
            </a:pPr>
            <a:r>
              <a:rPr b="1"/>
              <a:t>Bazı seyahat sürelerinde azalmalar. </a:t>
            </a:r>
            <a:r>
              <a:t>Pentagon'un etrafını saran tüm Kleine Ring bulvarı arabayla gezmek, 23 Ocak 2023'te yaklaşık bir saat sürdü. Bu, COVID pandemisi öncesine göre beş dakika daha hızlı ve 2021'dekiyle yaklaşık olarak aynı. </a:t>
            </a:r>
            <a:endParaRPr kumimoji="0" lang="lt-LT" sz="1800" b="0" i="0" u="none" strike="noStrike" kern="1200" cap="none" spc="0" normalizeH="0" baseline="0" noProof="0" dirty="0">
              <a:ln>
                <a:noFill/>
              </a:ln>
              <a:effectLst/>
              <a:uLnTx/>
              <a:uFillTx/>
              <a:ea typeface="+mn-ea"/>
              <a:cs typeface="+mn-cs"/>
            </a:endParaRPr>
          </a:p>
          <a:p>
            <a:pPr marL="177800" marR="0" lvl="0" indent="-17780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1800" b="1" kern="1200">
                <a:ln>
                  <a:noFill/>
                </a:ln>
                <a:effectLst/>
                <a:uLnTx/>
                <a:uFillTx/>
                <a:ea typeface="+mn-ea"/>
                <a:cs typeface="+mn-cs"/>
              </a:defRPr>
            </a:pPr>
            <a:r>
              <a:t>Daha az gürültü ve daha temiz hava.</a:t>
            </a:r>
            <a:endParaRPr kumimoji="0" lang="en-GB" sz="1800" b="0" i="0" u="none" strike="noStrike" kern="1200" cap="none" spc="0" normalizeH="0" baseline="0" noProof="0" dirty="0">
              <a:ln>
                <a:noFill/>
              </a:ln>
              <a:effectLst/>
              <a:uLnTx/>
              <a:uFillTx/>
              <a:ea typeface="+mn-ea"/>
              <a:cs typeface="+mn-cs"/>
            </a:endParaRPr>
          </a:p>
        </p:txBody>
      </p:sp>
      <p:sp>
        <p:nvSpPr>
          <p:cNvPr id="3" name="Content Placeholder 2">
            <a:extLst>
              <a:ext uri="{FF2B5EF4-FFF2-40B4-BE49-F238E27FC236}">
                <a16:creationId xmlns:a16="http://schemas.microsoft.com/office/drawing/2014/main" id="{B2EECF1F-6467-4477-9976-A8AB85D413A6}"/>
              </a:ext>
            </a:extLst>
          </p:cNvPr>
          <p:cNvSpPr txBox="1">
            <a:spLocks/>
          </p:cNvSpPr>
          <p:nvPr/>
        </p:nvSpPr>
        <p:spPr>
          <a:xfrm>
            <a:off x="0" y="5871080"/>
            <a:ext cx="7753414" cy="339083"/>
          </a:xfrm>
          <a:prstGeom prst="rect">
            <a:avLst/>
          </a:prstGeom>
        </p:spPr>
        <p:txBody>
          <a:bodyPr vert="horz" lIns="91440" tIns="45720" rIns="91440" bIns="4572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sz="1600" i="1" kern="1200">
                <a:ln>
                  <a:noFill/>
                </a:ln>
                <a:solidFill>
                  <a:prstClr val="black"/>
                </a:solidFill>
                <a:effectLst/>
                <a:uLnTx/>
                <a:uFillTx/>
                <a:latin typeface="Calibri" panose="020F0502020204030204"/>
                <a:ea typeface="+mn-ea"/>
                <a:cs typeface="+mn-cs"/>
              </a:defRPr>
            </a:pPr>
            <a:r>
              <a:t>Kaynak: https://www.eltis.org/in-brief/news/brussels-new-traffic-plan-has-reduced-cars-one-fifth-last-six-months </a:t>
            </a:r>
          </a:p>
        </p:txBody>
      </p:sp>
      <p:pic>
        <p:nvPicPr>
          <p:cNvPr id="10" name="Picture 9">
            <a:extLst>
              <a:ext uri="{FF2B5EF4-FFF2-40B4-BE49-F238E27FC236}">
                <a16:creationId xmlns:a16="http://schemas.microsoft.com/office/drawing/2014/main" id="{129E7A11-39EA-B7C7-C7A9-E23EAEAE2573}"/>
              </a:ext>
            </a:extLst>
          </p:cNvPr>
          <p:cNvPicPr>
            <a:picLocks noChangeAspect="1"/>
          </p:cNvPicPr>
          <p:nvPr/>
        </p:nvPicPr>
        <p:blipFill>
          <a:blip r:embed="rId3"/>
          <a:stretch>
            <a:fillRect/>
          </a:stretch>
        </p:blipFill>
        <p:spPr>
          <a:xfrm>
            <a:off x="7872290" y="812799"/>
            <a:ext cx="4319710" cy="5397364"/>
          </a:xfrm>
          <a:prstGeom prst="rect">
            <a:avLst/>
          </a:prstGeom>
        </p:spPr>
      </p:pic>
      <p:sp>
        <p:nvSpPr>
          <p:cNvPr id="43" name="Title 2">
            <a:extLst>
              <a:ext uri="{FF2B5EF4-FFF2-40B4-BE49-F238E27FC236}">
                <a16:creationId xmlns:a16="http://schemas.microsoft.com/office/drawing/2014/main" id="{315CB6DC-C24E-34FB-8078-048CEC22D802}"/>
              </a:ext>
            </a:extLst>
          </p:cNvPr>
          <p:cNvSpPr txBox="1">
            <a:spLocks/>
          </p:cNvSpPr>
          <p:nvPr/>
        </p:nvSpPr>
        <p:spPr>
          <a:xfrm>
            <a:off x="417877" y="1555591"/>
            <a:ext cx="8866820" cy="472440"/>
          </a:xfrm>
          <a:prstGeom prst="rect">
            <a:avLst/>
          </a:prstGeom>
        </p:spPr>
        <p:txBody>
          <a:bodyPr vert="horz" lIns="91440" tIns="45720" rIns="91440" bIns="4572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sz="3500" b="1" kern="1200">
                <a:ln>
                  <a:noFill/>
                </a:ln>
                <a:effectLst/>
                <a:uLnTx/>
                <a:uFillTx/>
                <a:latin typeface="Myriad Pro" panose="020B0503030403020204" pitchFamily="34" charset="0"/>
              </a:defRPr>
            </a:pPr>
            <a:r>
              <a:rPr>
                <a:solidFill>
                  <a:srgbClr val="509689"/>
                </a:solidFill>
              </a:rPr>
              <a:t>"Good Move" Planı </a:t>
            </a:r>
            <a:r>
              <a:rPr>
                <a:solidFill>
                  <a:srgbClr val="036B9F"/>
                </a:solidFill>
              </a:rPr>
              <a:t>- altı ay sonraki sonuçlar</a:t>
            </a:r>
            <a:endParaRPr kumimoji="0" lang="lt-LT" sz="3200" b="1" i="0" u="none" strike="noStrike" kern="1200" cap="none" spc="0" normalizeH="0" baseline="0" noProof="0" dirty="0">
              <a:ln>
                <a:noFill/>
              </a:ln>
              <a:solidFill>
                <a:srgbClr val="036B9F"/>
              </a:solidFill>
              <a:effectLst/>
              <a:uLnTx/>
              <a:uFillTx/>
              <a:latin typeface="Myriad Pro" panose="020B0503030403020204" pitchFamily="34" charset="0"/>
            </a:endParaRPr>
          </a:p>
        </p:txBody>
      </p:sp>
    </p:spTree>
    <p:extLst>
      <p:ext uri="{BB962C8B-B14F-4D97-AF65-F5344CB8AC3E}">
        <p14:creationId xmlns:p14="http://schemas.microsoft.com/office/powerpoint/2010/main" val="3786833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799EF2-3E57-2FC5-39E7-10D2F9D76086}"/>
              </a:ext>
            </a:extLst>
          </p:cNvPr>
          <p:cNvSpPr/>
          <p:nvPr/>
        </p:nvSpPr>
        <p:spPr>
          <a:xfrm>
            <a:off x="5615" y="-32830"/>
            <a:ext cx="3490309" cy="6444242"/>
          </a:xfrm>
          <a:prstGeom prst="rect">
            <a:avLst/>
          </a:prstGeom>
          <a:solidFill>
            <a:srgbClr val="8BC2B7"/>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n-US"/>
          </a:p>
        </p:txBody>
      </p:sp>
      <p:sp>
        <p:nvSpPr>
          <p:cNvPr id="3" name="Rectangle 2">
            <a:extLst>
              <a:ext uri="{FF2B5EF4-FFF2-40B4-BE49-F238E27FC236}">
                <a16:creationId xmlns:a16="http://schemas.microsoft.com/office/drawing/2014/main" id="{0F36E18E-C326-0805-34C3-6C59203BA765}"/>
              </a:ext>
            </a:extLst>
          </p:cNvPr>
          <p:cNvSpPr/>
          <p:nvPr/>
        </p:nvSpPr>
        <p:spPr>
          <a:xfrm>
            <a:off x="-13976" y="768908"/>
            <a:ext cx="3509900" cy="5117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8" name="Title 2">
            <a:extLst>
              <a:ext uri="{FF2B5EF4-FFF2-40B4-BE49-F238E27FC236}">
                <a16:creationId xmlns:a16="http://schemas.microsoft.com/office/drawing/2014/main" id="{CF7E0CFF-37CF-B5EB-51C1-66BAD2196917}"/>
              </a:ext>
            </a:extLst>
          </p:cNvPr>
          <p:cNvSpPr>
            <a:spLocks noGrp="1"/>
          </p:cNvSpPr>
          <p:nvPr>
            <p:ph type="title"/>
          </p:nvPr>
        </p:nvSpPr>
        <p:spPr>
          <a:xfrm>
            <a:off x="167831" y="768908"/>
            <a:ext cx="2750809" cy="812853"/>
          </a:xfrm>
        </p:spPr>
        <p:txBody>
          <a:bodyPr>
            <a:normAutofit fontScale="90000"/>
          </a:bodyPr>
          <a:lstStyle/>
          <a:p>
            <a:pPr>
              <a:defRPr sz="2800" b="1">
                <a:solidFill>
                  <a:srgbClr val="036B9F"/>
                </a:solidFill>
                <a:latin typeface="Myriad Pro" panose="020B0503030403020204" pitchFamily="34" charset="0"/>
                <a:cs typeface="Poppins" panose="00000500000000000000" pitchFamily="2" charset="-70"/>
              </a:defRPr>
            </a:pPr>
            <a:r>
              <a:t>Yeşil Mutabakat</a:t>
            </a:r>
            <a:endParaRPr lang="en-US" sz="2800" b="1" dirty="0">
              <a:solidFill>
                <a:srgbClr val="036B9F"/>
              </a:solidFill>
              <a:latin typeface="Myriad Pro" panose="020B0503030403020204" pitchFamily="34" charset="0"/>
              <a:cs typeface="Poppins" panose="00000500000000000000" pitchFamily="2" charset="-70"/>
            </a:endParaRPr>
          </a:p>
        </p:txBody>
      </p:sp>
      <p:sp>
        <p:nvSpPr>
          <p:cNvPr id="6" name="Slide Number Placeholder 1">
            <a:extLst>
              <a:ext uri="{FF2B5EF4-FFF2-40B4-BE49-F238E27FC236}">
                <a16:creationId xmlns:a16="http://schemas.microsoft.com/office/drawing/2014/main" id="{709D0976-7CE7-9C87-94D6-653E011E6961}"/>
              </a:ext>
            </a:extLst>
          </p:cNvPr>
          <p:cNvSpPr>
            <a:spLocks noGrp="1"/>
          </p:cNvSpPr>
          <p:nvPr>
            <p:ph type="sldNum" sz="quarter" idx="12"/>
          </p:nvPr>
        </p:nvSpPr>
        <p:spPr>
          <a:xfrm>
            <a:off x="11618259" y="6411412"/>
            <a:ext cx="421343"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3BA4B-03AB-4F0B-B910-2E3FF1DD6F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3" name="Content Placeholder 3">
            <a:extLst>
              <a:ext uri="{FF2B5EF4-FFF2-40B4-BE49-F238E27FC236}">
                <a16:creationId xmlns:a16="http://schemas.microsoft.com/office/drawing/2014/main" id="{FE0150E4-6E39-3A8F-881B-5FE5ED4C660A}"/>
              </a:ext>
            </a:extLst>
          </p:cNvPr>
          <p:cNvSpPr txBox="1">
            <a:spLocks/>
          </p:cNvSpPr>
          <p:nvPr/>
        </p:nvSpPr>
        <p:spPr>
          <a:xfrm>
            <a:off x="-50455" y="1747366"/>
            <a:ext cx="3769398" cy="2218173"/>
          </a:xfrm>
          <a:prstGeom prst="rect">
            <a:avLst/>
          </a:prstGeom>
        </p:spPr>
        <p:txBody>
          <a:bodyPr vert="horz" lIns="91440" tIns="45720" rIns="91440" bIns="4572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kern="1200">
                <a:ln>
                  <a:noFill/>
                </a:ln>
                <a:solidFill>
                  <a:prstClr val="black"/>
                </a:solidFill>
                <a:effectLst/>
                <a:uLnTx/>
                <a:uFillTx/>
                <a:cs typeface="Poppins" panose="00000500000000000000" pitchFamily="2" charset="-70"/>
              </a:defRPr>
            </a:pPr>
            <a:r>
              <a:rPr dirty="0" err="1"/>
              <a:t>Ulaşım</a:t>
            </a:r>
            <a:r>
              <a:rPr dirty="0"/>
              <a:t>, </a:t>
            </a:r>
            <a:r>
              <a:rPr dirty="0" err="1"/>
              <a:t>AB'nin</a:t>
            </a:r>
            <a:r>
              <a:rPr dirty="0"/>
              <a:t> sera </a:t>
            </a:r>
            <a:r>
              <a:rPr dirty="0" err="1"/>
              <a:t>gazı</a:t>
            </a:r>
            <a:r>
              <a:rPr dirty="0"/>
              <a:t> </a:t>
            </a:r>
            <a:r>
              <a:rPr dirty="0" err="1"/>
              <a:t>emisyonlarının</a:t>
            </a:r>
            <a:r>
              <a:rPr dirty="0"/>
              <a:t> </a:t>
            </a:r>
            <a:r>
              <a:rPr dirty="0" err="1"/>
              <a:t>dörtte</a:t>
            </a:r>
            <a:r>
              <a:rPr dirty="0"/>
              <a:t> </a:t>
            </a:r>
            <a:r>
              <a:rPr dirty="0" err="1"/>
              <a:t>birini</a:t>
            </a:r>
            <a:r>
              <a:rPr dirty="0"/>
              <a:t> </a:t>
            </a:r>
            <a:r>
              <a:rPr dirty="0" err="1"/>
              <a:t>oluşturuyor</a:t>
            </a:r>
            <a:r>
              <a:rPr dirty="0"/>
              <a:t> </a:t>
            </a:r>
            <a:r>
              <a:rPr dirty="0" err="1"/>
              <a:t>ve</a:t>
            </a:r>
            <a:r>
              <a:rPr dirty="0"/>
              <a:t> sera </a:t>
            </a:r>
            <a:r>
              <a:rPr dirty="0" err="1"/>
              <a:t>gazı</a:t>
            </a:r>
            <a:r>
              <a:rPr dirty="0"/>
              <a:t> </a:t>
            </a:r>
            <a:r>
              <a:rPr dirty="0" err="1"/>
              <a:t>emisyonu</a:t>
            </a:r>
            <a:r>
              <a:rPr dirty="0"/>
              <a:t> </a:t>
            </a:r>
            <a:r>
              <a:rPr dirty="0" err="1"/>
              <a:t>hâlâ</a:t>
            </a:r>
            <a:r>
              <a:rPr dirty="0"/>
              <a:t> </a:t>
            </a:r>
            <a:r>
              <a:rPr dirty="0" err="1"/>
              <a:t>artmaya</a:t>
            </a:r>
            <a:r>
              <a:rPr dirty="0"/>
              <a:t> </a:t>
            </a:r>
            <a:r>
              <a:rPr dirty="0" err="1"/>
              <a:t>devam</a:t>
            </a:r>
            <a:r>
              <a:rPr dirty="0"/>
              <a:t> </a:t>
            </a:r>
            <a:r>
              <a:rPr dirty="0" err="1"/>
              <a:t>ediyor</a:t>
            </a:r>
            <a:r>
              <a:rPr dirty="0"/>
              <a:t>. </a:t>
            </a:r>
            <a:endParaRPr kumimoji="0" lang="lt-LT" sz="1800" i="0" u="none" strike="noStrike" kern="1200" cap="none" spc="0" normalizeH="0" baseline="0" noProof="0" dirty="0">
              <a:ln>
                <a:noFill/>
              </a:ln>
              <a:solidFill>
                <a:prstClr val="black"/>
              </a:solidFill>
              <a:effectLst/>
              <a:uLnTx/>
              <a:uFillTx/>
              <a:cs typeface="Poppins" panose="00000500000000000000" pitchFamily="2" charset="-70"/>
            </a:endParaRPr>
          </a:p>
        </p:txBody>
      </p:sp>
      <p:pic>
        <p:nvPicPr>
          <p:cNvPr id="46" name="Picture 45">
            <a:extLst>
              <a:ext uri="{FF2B5EF4-FFF2-40B4-BE49-F238E27FC236}">
                <a16:creationId xmlns:a16="http://schemas.microsoft.com/office/drawing/2014/main" id="{3E6AB5C0-8347-4B57-09E9-0DAF223EC35B}"/>
              </a:ext>
            </a:extLst>
          </p:cNvPr>
          <p:cNvPicPr>
            <a:picLocks noChangeAspect="1"/>
          </p:cNvPicPr>
          <p:nvPr/>
        </p:nvPicPr>
        <p:blipFill rotWithShape="1">
          <a:blip r:embed="rId3"/>
          <a:srcRect t="2653" r="12508" b="5457"/>
          <a:stretch/>
        </p:blipFill>
        <p:spPr>
          <a:xfrm>
            <a:off x="48362" y="3376485"/>
            <a:ext cx="3379201" cy="2364475"/>
          </a:xfrm>
          <a:prstGeom prst="rect">
            <a:avLst/>
          </a:prstGeom>
        </p:spPr>
      </p:pic>
      <p:sp>
        <p:nvSpPr>
          <p:cNvPr id="4" name="Title 2">
            <a:extLst>
              <a:ext uri="{FF2B5EF4-FFF2-40B4-BE49-F238E27FC236}">
                <a16:creationId xmlns:a16="http://schemas.microsoft.com/office/drawing/2014/main" id="{36E1BD01-5B2C-2984-3DA4-F32874301F77}"/>
              </a:ext>
            </a:extLst>
          </p:cNvPr>
          <p:cNvSpPr txBox="1">
            <a:spLocks/>
          </p:cNvSpPr>
          <p:nvPr/>
        </p:nvSpPr>
        <p:spPr>
          <a:xfrm>
            <a:off x="3978886" y="1367089"/>
            <a:ext cx="7910004" cy="516312"/>
          </a:xfrm>
          <a:prstGeom prst="rect">
            <a:avLst/>
          </a:prstGeom>
        </p:spPr>
        <p:txBody>
          <a:bodyPr vert="horz" lIns="91440" tIns="45720" rIns="91440" bIns="4572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sz="2000" b="1">
                <a:solidFill>
                  <a:srgbClr val="036B9F"/>
                </a:solidFill>
                <a:latin typeface="Myriad Pro" panose="020B0503030403020204" pitchFamily="34" charset="0"/>
                <a:cs typeface="Poppins" panose="00000500000000000000" pitchFamily="2" charset="-70"/>
              </a:defRPr>
            </a:pPr>
            <a:r>
              <a:rPr dirty="0"/>
              <a:t>2020 – 2024 İÇİN AVRUPA TİCARET STRATEJİSİ PLANI: DG MOVE</a:t>
            </a:r>
            <a:endParaRPr lang="en-US" sz="2000" b="1" dirty="0">
              <a:solidFill>
                <a:srgbClr val="036B9F"/>
              </a:solidFill>
              <a:latin typeface="Myriad Pro" panose="020B0503030403020204" pitchFamily="34" charset="0"/>
              <a:cs typeface="Poppins" panose="00000500000000000000" pitchFamily="2" charset="-70"/>
            </a:endParaRPr>
          </a:p>
        </p:txBody>
      </p:sp>
      <p:sp>
        <p:nvSpPr>
          <p:cNvPr id="5" name="Content Placeholder 3">
            <a:extLst>
              <a:ext uri="{FF2B5EF4-FFF2-40B4-BE49-F238E27FC236}">
                <a16:creationId xmlns:a16="http://schemas.microsoft.com/office/drawing/2014/main" id="{3D3D447B-E30C-EF71-020E-17360969D605}"/>
              </a:ext>
            </a:extLst>
          </p:cNvPr>
          <p:cNvSpPr txBox="1">
            <a:spLocks/>
          </p:cNvSpPr>
          <p:nvPr/>
        </p:nvSpPr>
        <p:spPr>
          <a:xfrm>
            <a:off x="4271265" y="1839917"/>
            <a:ext cx="2646773" cy="423356"/>
          </a:xfrm>
          <a:prstGeom prst="rect">
            <a:avLst/>
          </a:prstGeom>
        </p:spPr>
        <p:txBody>
          <a:bodyPr vert="horz" lIns="91440" tIns="45720" rIns="91440" bIns="4572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kern="1200">
                <a:ln>
                  <a:noFill/>
                </a:ln>
                <a:solidFill>
                  <a:srgbClr val="509689"/>
                </a:solidFill>
                <a:effectLst/>
                <a:uLnTx/>
                <a:uFillTx/>
                <a:latin typeface="Myriad Pro" panose="020B0503030403020204" pitchFamily="34" charset="0"/>
                <a:cs typeface="Poppins" panose="00000500000000000000" pitchFamily="2" charset="-70"/>
              </a:defRPr>
            </a:pPr>
            <a:r>
              <a:t>Avrupa Yeşil Mutabakatı</a:t>
            </a:r>
            <a:endParaRPr kumimoji="0" lang="lt-LT" sz="1800" b="1" i="0" u="none" strike="noStrike" kern="1200" cap="none" spc="0" normalizeH="0" baseline="0" noProof="0" dirty="0">
              <a:ln>
                <a:noFill/>
              </a:ln>
              <a:solidFill>
                <a:srgbClr val="509689"/>
              </a:solidFill>
              <a:effectLst/>
              <a:uLnTx/>
              <a:uFillTx/>
              <a:latin typeface="Myriad Pro" panose="020B0503030403020204" pitchFamily="34" charset="0"/>
              <a:cs typeface="Poppins" panose="00000500000000000000" pitchFamily="2" charset="-70"/>
            </a:endParaRPr>
          </a:p>
        </p:txBody>
      </p:sp>
      <p:cxnSp>
        <p:nvCxnSpPr>
          <p:cNvPr id="8" name="Straight Connector 7">
            <a:extLst>
              <a:ext uri="{FF2B5EF4-FFF2-40B4-BE49-F238E27FC236}">
                <a16:creationId xmlns:a16="http://schemas.microsoft.com/office/drawing/2014/main" id="{537FE933-5144-741F-00F5-D40CA8C2CCBD}"/>
              </a:ext>
            </a:extLst>
          </p:cNvPr>
          <p:cNvCxnSpPr>
            <a:cxnSpLocks/>
          </p:cNvCxnSpPr>
          <p:nvPr/>
        </p:nvCxnSpPr>
        <p:spPr>
          <a:xfrm>
            <a:off x="3903542" y="1472580"/>
            <a:ext cx="0" cy="4729585"/>
          </a:xfrm>
          <a:prstGeom prst="line">
            <a:avLst/>
          </a:prstGeom>
          <a:ln w="57150">
            <a:solidFill>
              <a:srgbClr val="036B9F"/>
            </a:solidFill>
          </a:ln>
        </p:spPr>
        <p:style>
          <a:lnRef idx="1">
            <a:schemeClr val="accent1"/>
          </a:lnRef>
          <a:fillRef idx="0">
            <a:schemeClr val="accent1"/>
          </a:fillRef>
          <a:effectRef idx="0">
            <a:schemeClr val="accent1"/>
          </a:effectRef>
          <a:fontRef idx="minor">
            <a:schemeClr val="tx1"/>
          </a:fontRef>
        </p:style>
      </p:cxnSp>
      <p:sp>
        <p:nvSpPr>
          <p:cNvPr id="10" name="Arrow: Right 9">
            <a:extLst>
              <a:ext uri="{FF2B5EF4-FFF2-40B4-BE49-F238E27FC236}">
                <a16:creationId xmlns:a16="http://schemas.microsoft.com/office/drawing/2014/main" id="{C4DF84E8-708C-B172-E669-DDA65774F7A4}"/>
              </a:ext>
            </a:extLst>
          </p:cNvPr>
          <p:cNvSpPr/>
          <p:nvPr/>
        </p:nvSpPr>
        <p:spPr>
          <a:xfrm>
            <a:off x="3910625" y="1864921"/>
            <a:ext cx="360640" cy="246533"/>
          </a:xfrm>
          <a:prstGeom prst="rightArrow">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nvGrpSpPr>
          <p:cNvPr id="13" name="Group 12">
            <a:extLst>
              <a:ext uri="{FF2B5EF4-FFF2-40B4-BE49-F238E27FC236}">
                <a16:creationId xmlns:a16="http://schemas.microsoft.com/office/drawing/2014/main" id="{2ED3CC3E-66E5-9375-1972-C49EF87ECE5A}"/>
              </a:ext>
            </a:extLst>
          </p:cNvPr>
          <p:cNvGrpSpPr/>
          <p:nvPr/>
        </p:nvGrpSpPr>
        <p:grpSpPr>
          <a:xfrm>
            <a:off x="3910625" y="5022405"/>
            <a:ext cx="5671880" cy="423356"/>
            <a:chOff x="3919679" y="2768311"/>
            <a:chExt cx="5671880" cy="423356"/>
          </a:xfrm>
        </p:grpSpPr>
        <p:sp>
          <p:nvSpPr>
            <p:cNvPr id="11" name="Arrow: Right 10">
              <a:extLst>
                <a:ext uri="{FF2B5EF4-FFF2-40B4-BE49-F238E27FC236}">
                  <a16:creationId xmlns:a16="http://schemas.microsoft.com/office/drawing/2014/main" id="{14A80111-D1B2-DA0B-6627-174418B5D30D}"/>
                </a:ext>
              </a:extLst>
            </p:cNvPr>
            <p:cNvSpPr/>
            <p:nvPr/>
          </p:nvSpPr>
          <p:spPr>
            <a:xfrm>
              <a:off x="3919679" y="2811182"/>
              <a:ext cx="360640" cy="246533"/>
            </a:xfrm>
            <a:prstGeom prst="rightArrow">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2" name="Content Placeholder 3">
              <a:extLst>
                <a:ext uri="{FF2B5EF4-FFF2-40B4-BE49-F238E27FC236}">
                  <a16:creationId xmlns:a16="http://schemas.microsoft.com/office/drawing/2014/main" id="{BE1A8C50-5B31-A263-B186-CBBBD097A9C2}"/>
                </a:ext>
              </a:extLst>
            </p:cNvPr>
            <p:cNvSpPr txBox="1">
              <a:spLocks/>
            </p:cNvSpPr>
            <p:nvPr/>
          </p:nvSpPr>
          <p:spPr>
            <a:xfrm>
              <a:off x="4238990" y="2768311"/>
              <a:ext cx="5352569" cy="423356"/>
            </a:xfrm>
            <a:prstGeom prst="rect">
              <a:avLst/>
            </a:prstGeom>
          </p:spPr>
          <p:txBody>
            <a:bodyPr vert="horz" lIns="91440" tIns="45720" rIns="91440" bIns="4572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kern="1200">
                  <a:ln>
                    <a:noFill/>
                  </a:ln>
                  <a:solidFill>
                    <a:srgbClr val="036B9F"/>
                  </a:solidFill>
                  <a:effectLst/>
                  <a:uLnTx/>
                  <a:uFillTx/>
                  <a:latin typeface="Myriad Pro" panose="020B0503030403020204" pitchFamily="34" charset="0"/>
                  <a:cs typeface="Poppins" panose="00000500000000000000" pitchFamily="2" charset="-70"/>
                </a:defRPr>
              </a:pPr>
              <a:r>
                <a:t>Dijital çağa uygun bir Avrupa</a:t>
              </a:r>
              <a:endParaRPr kumimoji="0" lang="lt-LT" sz="1800" b="1" i="0" u="none" strike="noStrike" kern="1200" cap="none" spc="0" normalizeH="0" baseline="0" noProof="0" dirty="0">
                <a:ln>
                  <a:noFill/>
                </a:ln>
                <a:solidFill>
                  <a:srgbClr val="036B9F"/>
                </a:solidFill>
                <a:effectLst/>
                <a:uLnTx/>
                <a:uFillTx/>
                <a:latin typeface="Myriad Pro" panose="020B0503030403020204" pitchFamily="34" charset="0"/>
                <a:cs typeface="Poppins" panose="00000500000000000000" pitchFamily="2" charset="-70"/>
              </a:endParaRPr>
            </a:p>
          </p:txBody>
        </p:sp>
      </p:grpSp>
      <p:grpSp>
        <p:nvGrpSpPr>
          <p:cNvPr id="15" name="Group 14">
            <a:extLst>
              <a:ext uri="{FF2B5EF4-FFF2-40B4-BE49-F238E27FC236}">
                <a16:creationId xmlns:a16="http://schemas.microsoft.com/office/drawing/2014/main" id="{8DDFA4B5-6476-82D2-D002-AAFEB6212070}"/>
              </a:ext>
            </a:extLst>
          </p:cNvPr>
          <p:cNvGrpSpPr/>
          <p:nvPr/>
        </p:nvGrpSpPr>
        <p:grpSpPr>
          <a:xfrm>
            <a:off x="3878352" y="5462830"/>
            <a:ext cx="5704154" cy="423356"/>
            <a:chOff x="3919679" y="2779585"/>
            <a:chExt cx="5704154" cy="423356"/>
          </a:xfrm>
        </p:grpSpPr>
        <p:sp>
          <p:nvSpPr>
            <p:cNvPr id="16" name="Arrow: Right 15">
              <a:extLst>
                <a:ext uri="{FF2B5EF4-FFF2-40B4-BE49-F238E27FC236}">
                  <a16:creationId xmlns:a16="http://schemas.microsoft.com/office/drawing/2014/main" id="{CE5D4FA2-F3DF-C203-3AD7-D20A1DFC03D4}"/>
                </a:ext>
              </a:extLst>
            </p:cNvPr>
            <p:cNvSpPr/>
            <p:nvPr/>
          </p:nvSpPr>
          <p:spPr>
            <a:xfrm>
              <a:off x="3919679" y="2811182"/>
              <a:ext cx="360640" cy="246533"/>
            </a:xfrm>
            <a:prstGeom prst="rightArrow">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7" name="Content Placeholder 3">
              <a:extLst>
                <a:ext uri="{FF2B5EF4-FFF2-40B4-BE49-F238E27FC236}">
                  <a16:creationId xmlns:a16="http://schemas.microsoft.com/office/drawing/2014/main" id="{DA1642A3-AF97-E7E5-4D28-394164758B62}"/>
                </a:ext>
              </a:extLst>
            </p:cNvPr>
            <p:cNvSpPr txBox="1">
              <a:spLocks/>
            </p:cNvSpPr>
            <p:nvPr/>
          </p:nvSpPr>
          <p:spPr>
            <a:xfrm>
              <a:off x="4271264" y="2779585"/>
              <a:ext cx="5352569" cy="423356"/>
            </a:xfrm>
            <a:prstGeom prst="rect">
              <a:avLst/>
            </a:prstGeom>
          </p:spPr>
          <p:txBody>
            <a:bodyPr vert="horz" lIns="91440" tIns="45720" rIns="91440" bIns="4572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kern="1200">
                  <a:ln>
                    <a:noFill/>
                  </a:ln>
                  <a:solidFill>
                    <a:srgbClr val="036B9F"/>
                  </a:solidFill>
                  <a:effectLst/>
                  <a:uLnTx/>
                  <a:uFillTx/>
                  <a:latin typeface="Myriad Pro" panose="020B0503030403020204" pitchFamily="34" charset="0"/>
                  <a:cs typeface="Poppins" panose="00000500000000000000" pitchFamily="2" charset="-70"/>
                </a:defRPr>
              </a:pPr>
              <a:r>
                <a:rPr dirty="0" err="1"/>
                <a:t>Dünyada</a:t>
              </a:r>
              <a:r>
                <a:rPr dirty="0"/>
                <a:t> </a:t>
              </a:r>
              <a:r>
                <a:rPr dirty="0" err="1"/>
                <a:t>daha</a:t>
              </a:r>
              <a:r>
                <a:rPr dirty="0"/>
                <a:t> </a:t>
              </a:r>
              <a:r>
                <a:rPr dirty="0" err="1"/>
                <a:t>güçlü</a:t>
              </a:r>
              <a:r>
                <a:rPr dirty="0"/>
                <a:t> </a:t>
              </a:r>
              <a:r>
                <a:rPr dirty="0" err="1"/>
                <a:t>bir</a:t>
              </a:r>
              <a:r>
                <a:rPr dirty="0"/>
                <a:t> </a:t>
              </a:r>
              <a:r>
                <a:rPr dirty="0" err="1"/>
                <a:t>Avrupa</a:t>
              </a:r>
              <a:endParaRPr kumimoji="0" lang="lt-LT" sz="1800" b="1" i="0" u="none" strike="noStrike" kern="1200" cap="none" spc="0" normalizeH="0" baseline="0" noProof="0" dirty="0">
                <a:ln>
                  <a:noFill/>
                </a:ln>
                <a:solidFill>
                  <a:srgbClr val="036B9F"/>
                </a:solidFill>
                <a:effectLst/>
                <a:uLnTx/>
                <a:uFillTx/>
                <a:latin typeface="Myriad Pro" panose="020B0503030403020204" pitchFamily="34" charset="0"/>
                <a:cs typeface="Poppins" panose="00000500000000000000" pitchFamily="2" charset="-70"/>
              </a:endParaRPr>
            </a:p>
          </p:txBody>
        </p:sp>
      </p:grpSp>
      <p:grpSp>
        <p:nvGrpSpPr>
          <p:cNvPr id="19" name="Group 18">
            <a:extLst>
              <a:ext uri="{FF2B5EF4-FFF2-40B4-BE49-F238E27FC236}">
                <a16:creationId xmlns:a16="http://schemas.microsoft.com/office/drawing/2014/main" id="{2DEA33CC-0F1E-A035-1D2B-26BCFD3C6A5A}"/>
              </a:ext>
            </a:extLst>
          </p:cNvPr>
          <p:cNvGrpSpPr/>
          <p:nvPr/>
        </p:nvGrpSpPr>
        <p:grpSpPr>
          <a:xfrm>
            <a:off x="3878352" y="5951921"/>
            <a:ext cx="5704154" cy="423356"/>
            <a:chOff x="3919679" y="2779585"/>
            <a:chExt cx="5704154" cy="423356"/>
          </a:xfrm>
        </p:grpSpPr>
        <p:sp>
          <p:nvSpPr>
            <p:cNvPr id="20" name="Arrow: Right 19">
              <a:extLst>
                <a:ext uri="{FF2B5EF4-FFF2-40B4-BE49-F238E27FC236}">
                  <a16:creationId xmlns:a16="http://schemas.microsoft.com/office/drawing/2014/main" id="{4407E0A5-7CA8-9766-7346-1A3FBF5AC18F}"/>
                </a:ext>
              </a:extLst>
            </p:cNvPr>
            <p:cNvSpPr/>
            <p:nvPr/>
          </p:nvSpPr>
          <p:spPr>
            <a:xfrm>
              <a:off x="3919679" y="2811182"/>
              <a:ext cx="360640" cy="246533"/>
            </a:xfrm>
            <a:prstGeom prst="rightArrow">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1" name="Content Placeholder 3">
              <a:extLst>
                <a:ext uri="{FF2B5EF4-FFF2-40B4-BE49-F238E27FC236}">
                  <a16:creationId xmlns:a16="http://schemas.microsoft.com/office/drawing/2014/main" id="{1E96F1AF-ADCC-4CD9-5988-8BDC5577A3AE}"/>
                </a:ext>
              </a:extLst>
            </p:cNvPr>
            <p:cNvSpPr txBox="1">
              <a:spLocks/>
            </p:cNvSpPr>
            <p:nvPr/>
          </p:nvSpPr>
          <p:spPr>
            <a:xfrm>
              <a:off x="4271264" y="2779585"/>
              <a:ext cx="5352569" cy="423356"/>
            </a:xfrm>
            <a:prstGeom prst="rect">
              <a:avLst/>
            </a:prstGeom>
          </p:spPr>
          <p:txBody>
            <a:bodyPr vert="horz" lIns="91440" tIns="45720" rIns="91440" bIns="4572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kern="1200">
                  <a:ln>
                    <a:noFill/>
                  </a:ln>
                  <a:solidFill>
                    <a:srgbClr val="036B9F"/>
                  </a:solidFill>
                  <a:effectLst/>
                  <a:uLnTx/>
                  <a:uFillTx/>
                  <a:latin typeface="Myriad Pro" panose="020B0503030403020204" pitchFamily="34" charset="0"/>
                  <a:cs typeface="Poppins" panose="00000500000000000000" pitchFamily="2" charset="-70"/>
                </a:defRPr>
              </a:pPr>
              <a:endParaRPr kumimoji="0" lang="lt-LT" sz="1800" b="1" i="0" u="none" strike="noStrike" kern="1200" cap="none" spc="0" normalizeH="0" baseline="0" noProof="0" dirty="0">
                <a:ln>
                  <a:noFill/>
                </a:ln>
                <a:solidFill>
                  <a:srgbClr val="036B9F"/>
                </a:solidFill>
                <a:effectLst/>
                <a:uLnTx/>
                <a:uFillTx/>
                <a:latin typeface="Myriad Pro" panose="020B0503030403020204" pitchFamily="34" charset="0"/>
                <a:cs typeface="Poppins" panose="00000500000000000000" pitchFamily="2" charset="-70"/>
              </a:endParaRPr>
            </a:p>
          </p:txBody>
        </p:sp>
      </p:grpSp>
      <p:sp>
        <p:nvSpPr>
          <p:cNvPr id="22" name="Content Placeholder 3">
            <a:extLst>
              <a:ext uri="{FF2B5EF4-FFF2-40B4-BE49-F238E27FC236}">
                <a16:creationId xmlns:a16="http://schemas.microsoft.com/office/drawing/2014/main" id="{1C1A386D-6F73-A6CC-0213-DA0E14E80A27}"/>
              </a:ext>
            </a:extLst>
          </p:cNvPr>
          <p:cNvSpPr txBox="1">
            <a:spLocks/>
          </p:cNvSpPr>
          <p:nvPr/>
        </p:nvSpPr>
        <p:spPr>
          <a:xfrm>
            <a:off x="4058674" y="2505832"/>
            <a:ext cx="7830213" cy="1277908"/>
          </a:xfrm>
          <a:prstGeom prst="rect">
            <a:avLst/>
          </a:prstGeom>
        </p:spPr>
        <p:txBody>
          <a:bodyPr vert="horz" lIns="91440" tIns="45720" rIns="91440" bIns="4572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prstClr val="black"/>
                </a:solidFill>
                <a:latin typeface="Myriad Pro" panose="020B0503030403020204" pitchFamily="34" charset="0"/>
                <a:cs typeface="Poppins" panose="00000500000000000000" pitchFamily="2" charset="-70"/>
              </a:defRPr>
            </a:pPr>
            <a:r>
              <a:rPr lang="tr-TR" kern="1200" dirty="0">
                <a:ln>
                  <a:noFill/>
                </a:ln>
                <a:effectLst/>
                <a:uLnTx/>
                <a:uFillTx/>
              </a:rPr>
              <a:t>Olumsuz çevresel</a:t>
            </a:r>
            <a:r>
              <a:rPr kern="1200" dirty="0">
                <a:ln>
                  <a:noFill/>
                </a:ln>
                <a:effectLst/>
                <a:uLnTx/>
                <a:uFillTx/>
              </a:rPr>
              <a:t> </a:t>
            </a:r>
            <a:r>
              <a:rPr lang="tr-TR" kern="1200" dirty="0">
                <a:ln>
                  <a:noFill/>
                </a:ln>
                <a:effectLst/>
                <a:uLnTx/>
                <a:uFillTx/>
              </a:rPr>
              <a:t>etkileri</a:t>
            </a:r>
            <a:r>
              <a:rPr kern="1200" dirty="0">
                <a:ln>
                  <a:noFill/>
                </a:ln>
                <a:effectLst/>
                <a:uLnTx/>
                <a:uFillTx/>
              </a:rPr>
              <a:t> </a:t>
            </a:r>
            <a:r>
              <a:rPr kern="1200" dirty="0" err="1">
                <a:ln>
                  <a:noFill/>
                </a:ln>
                <a:effectLst/>
                <a:uLnTx/>
                <a:uFillTx/>
              </a:rPr>
              <a:t>azaltan</a:t>
            </a:r>
            <a:r>
              <a:rPr kern="1200" dirty="0">
                <a:ln>
                  <a:noFill/>
                </a:ln>
                <a:effectLst/>
                <a:uLnTx/>
                <a:uFillTx/>
              </a:rPr>
              <a:t> </a:t>
            </a:r>
            <a:r>
              <a:rPr kern="1200" dirty="0" err="1">
                <a:ln>
                  <a:noFill/>
                </a:ln>
                <a:effectLst/>
                <a:uLnTx/>
                <a:uFillTx/>
              </a:rPr>
              <a:t>sürdürülebilir</a:t>
            </a:r>
            <a:r>
              <a:rPr kern="1200" dirty="0">
                <a:ln>
                  <a:noFill/>
                </a:ln>
                <a:effectLst/>
                <a:uLnTx/>
                <a:uFillTx/>
              </a:rPr>
              <a:t> </a:t>
            </a:r>
            <a:r>
              <a:rPr kern="1200" dirty="0" err="1">
                <a:ln>
                  <a:noFill/>
                </a:ln>
                <a:effectLst/>
                <a:uLnTx/>
                <a:uFillTx/>
              </a:rPr>
              <a:t>taşımacılık</a:t>
            </a:r>
            <a:r>
              <a:rPr kern="1200" dirty="0">
                <a:ln>
                  <a:noFill/>
                </a:ln>
                <a:effectLst/>
                <a:uLnTx/>
                <a:uFillTx/>
              </a:rPr>
              <a:t>, </a:t>
            </a:r>
            <a:r>
              <a:rPr kern="1200" dirty="0" err="1">
                <a:ln>
                  <a:noFill/>
                </a:ln>
                <a:effectLst/>
                <a:uLnTx/>
                <a:uFillTx/>
              </a:rPr>
              <a:t>daha</a:t>
            </a:r>
            <a:r>
              <a:rPr kern="1200" dirty="0">
                <a:ln>
                  <a:noFill/>
                </a:ln>
                <a:effectLst/>
                <a:uLnTx/>
                <a:uFillTx/>
              </a:rPr>
              <a:t> </a:t>
            </a:r>
            <a:r>
              <a:rPr kern="1200" dirty="0" err="1">
                <a:ln>
                  <a:noFill/>
                </a:ln>
                <a:effectLst/>
                <a:uLnTx/>
                <a:uFillTx/>
              </a:rPr>
              <a:t>sağlıklı</a:t>
            </a:r>
            <a:r>
              <a:rPr kern="1200" dirty="0">
                <a:ln>
                  <a:noFill/>
                </a:ln>
                <a:effectLst/>
                <a:uLnTx/>
                <a:uFillTx/>
              </a:rPr>
              <a:t> </a:t>
            </a:r>
            <a:r>
              <a:rPr kern="1200" dirty="0" err="1">
                <a:ln>
                  <a:noFill/>
                </a:ln>
                <a:effectLst/>
                <a:uLnTx/>
                <a:uFillTx/>
              </a:rPr>
              <a:t>ve</a:t>
            </a:r>
            <a:r>
              <a:rPr kern="1200" dirty="0">
                <a:ln>
                  <a:noFill/>
                </a:ln>
                <a:effectLst/>
                <a:uLnTx/>
                <a:uFillTx/>
              </a:rPr>
              <a:t> </a:t>
            </a:r>
            <a:r>
              <a:rPr kern="1200" dirty="0" err="1">
                <a:ln>
                  <a:noFill/>
                </a:ln>
                <a:effectLst/>
                <a:uLnTx/>
                <a:uFillTx/>
              </a:rPr>
              <a:t>daha</a:t>
            </a:r>
            <a:r>
              <a:rPr kern="1200" dirty="0">
                <a:ln>
                  <a:noFill/>
                </a:ln>
                <a:effectLst/>
                <a:uLnTx/>
                <a:uFillTx/>
              </a:rPr>
              <a:t> </a:t>
            </a:r>
            <a:r>
              <a:rPr kern="1200" dirty="0" err="1">
                <a:ln>
                  <a:noFill/>
                </a:ln>
                <a:effectLst/>
                <a:uLnTx/>
                <a:uFillTx/>
              </a:rPr>
              <a:t>temiz</a:t>
            </a:r>
            <a:r>
              <a:rPr kern="1200" dirty="0">
                <a:ln>
                  <a:noFill/>
                </a:ln>
                <a:effectLst/>
                <a:uLnTx/>
                <a:uFillTx/>
              </a:rPr>
              <a:t> </a:t>
            </a:r>
            <a:r>
              <a:rPr kern="1200" dirty="0" err="1">
                <a:ln>
                  <a:noFill/>
                </a:ln>
                <a:effectLst/>
                <a:uLnTx/>
                <a:uFillTx/>
              </a:rPr>
              <a:t>hareketlilik</a:t>
            </a:r>
            <a:r>
              <a:rPr kern="1200" dirty="0">
                <a:ln>
                  <a:noFill/>
                </a:ln>
                <a:effectLst/>
                <a:uLnTx/>
                <a:uFillTx/>
              </a:rPr>
              <a:t> </a:t>
            </a:r>
            <a:r>
              <a:rPr kern="1200" dirty="0" err="1">
                <a:ln>
                  <a:noFill/>
                </a:ln>
                <a:effectLst/>
                <a:uLnTx/>
                <a:uFillTx/>
              </a:rPr>
              <a:t>alternatifleri</a:t>
            </a:r>
            <a:r>
              <a:rPr kern="1200" dirty="0">
                <a:ln>
                  <a:noFill/>
                </a:ln>
                <a:effectLst/>
                <a:uLnTx/>
                <a:uFillTx/>
              </a:rPr>
              <a:t> </a:t>
            </a:r>
            <a:r>
              <a:rPr kern="1200" dirty="0" err="1">
                <a:ln>
                  <a:noFill/>
                </a:ln>
                <a:effectLst/>
                <a:uLnTx/>
                <a:uFillTx/>
              </a:rPr>
              <a:t>sunar</a:t>
            </a:r>
            <a:r>
              <a:rPr kern="1200" dirty="0">
                <a:ln>
                  <a:noFill/>
                </a:ln>
                <a:effectLst/>
                <a:uLnTx/>
                <a:uFillTx/>
              </a:rPr>
              <a:t> </a:t>
            </a:r>
            <a:r>
              <a:rPr kern="1200" dirty="0" err="1">
                <a:ln>
                  <a:noFill/>
                </a:ln>
                <a:effectLst/>
                <a:uLnTx/>
                <a:uFillTx/>
              </a:rPr>
              <a:t>ve</a:t>
            </a:r>
            <a:r>
              <a:rPr kern="1200" dirty="0">
                <a:ln>
                  <a:noFill/>
                </a:ln>
                <a:effectLst/>
                <a:uLnTx/>
                <a:uFillTx/>
              </a:rPr>
              <a:t> </a:t>
            </a:r>
            <a:r>
              <a:rPr kern="1200" dirty="0" err="1">
                <a:ln>
                  <a:noFill/>
                </a:ln>
                <a:effectLst/>
                <a:uLnTx/>
                <a:uFillTx/>
              </a:rPr>
              <a:t>Avrupa</a:t>
            </a:r>
            <a:r>
              <a:rPr kern="1200" dirty="0">
                <a:ln>
                  <a:noFill/>
                </a:ln>
                <a:effectLst/>
                <a:uLnTx/>
                <a:uFillTx/>
              </a:rPr>
              <a:t> </a:t>
            </a:r>
            <a:r>
              <a:rPr kern="1200" dirty="0" err="1">
                <a:ln>
                  <a:noFill/>
                </a:ln>
                <a:effectLst/>
                <a:uLnTx/>
                <a:uFillTx/>
              </a:rPr>
              <a:t>Birliği'nde</a:t>
            </a:r>
            <a:r>
              <a:rPr kern="1200" dirty="0">
                <a:ln>
                  <a:noFill/>
                </a:ln>
                <a:effectLst/>
                <a:uLnTx/>
                <a:uFillTx/>
              </a:rPr>
              <a:t> </a:t>
            </a:r>
            <a:r>
              <a:rPr kern="1200" dirty="0" err="1">
                <a:ln>
                  <a:noFill/>
                </a:ln>
                <a:effectLst/>
                <a:uLnTx/>
                <a:uFillTx/>
              </a:rPr>
              <a:t>ve</a:t>
            </a:r>
            <a:r>
              <a:rPr kern="1200" dirty="0">
                <a:ln>
                  <a:noFill/>
                </a:ln>
                <a:effectLst/>
                <a:uLnTx/>
                <a:uFillTx/>
              </a:rPr>
              <a:t> </a:t>
            </a:r>
            <a:r>
              <a:rPr kern="1200" dirty="0" err="1">
                <a:ln>
                  <a:noFill/>
                </a:ln>
                <a:effectLst/>
                <a:uLnTx/>
                <a:uFillTx/>
              </a:rPr>
              <a:t>tüm</a:t>
            </a:r>
            <a:r>
              <a:rPr kern="1200" dirty="0">
                <a:ln>
                  <a:noFill/>
                </a:ln>
                <a:effectLst/>
                <a:uLnTx/>
                <a:uFillTx/>
              </a:rPr>
              <a:t> </a:t>
            </a:r>
            <a:r>
              <a:rPr kern="1200" dirty="0" err="1">
                <a:ln>
                  <a:noFill/>
                </a:ln>
                <a:effectLst/>
                <a:uLnTx/>
                <a:uFillTx/>
              </a:rPr>
              <a:t>dünyada</a:t>
            </a:r>
            <a:r>
              <a:rPr kern="1200" dirty="0">
                <a:ln>
                  <a:noFill/>
                </a:ln>
                <a:effectLst/>
                <a:uLnTx/>
                <a:uFillTx/>
              </a:rPr>
              <a:t> </a:t>
            </a:r>
            <a:r>
              <a:rPr kern="1200" dirty="0" err="1">
                <a:ln>
                  <a:noFill/>
                </a:ln>
                <a:effectLst/>
                <a:uLnTx/>
                <a:uFillTx/>
              </a:rPr>
              <a:t>sürdürülebilir</a:t>
            </a:r>
            <a:r>
              <a:rPr kern="1200" dirty="0">
                <a:ln>
                  <a:noFill/>
                </a:ln>
                <a:effectLst/>
                <a:uLnTx/>
                <a:uFillTx/>
              </a:rPr>
              <a:t> </a:t>
            </a:r>
            <a:r>
              <a:rPr kern="1200" dirty="0" err="1">
                <a:ln>
                  <a:noFill/>
                </a:ln>
                <a:effectLst/>
                <a:uLnTx/>
                <a:uFillTx/>
              </a:rPr>
              <a:t>alternatif</a:t>
            </a:r>
            <a:r>
              <a:rPr dirty="0"/>
              <a:t> </a:t>
            </a:r>
            <a:r>
              <a:rPr dirty="0" err="1"/>
              <a:t>yakıtl</a:t>
            </a:r>
            <a:r>
              <a:rPr lang="tr-TR" dirty="0"/>
              <a:t>arına dayanan</a:t>
            </a:r>
            <a:r>
              <a:rPr dirty="0"/>
              <a:t> kara, </a:t>
            </a:r>
            <a:r>
              <a:rPr dirty="0" err="1"/>
              <a:t>su</a:t>
            </a:r>
            <a:r>
              <a:rPr dirty="0"/>
              <a:t> </a:t>
            </a:r>
            <a:r>
              <a:rPr dirty="0" err="1"/>
              <a:t>ve</a:t>
            </a:r>
            <a:r>
              <a:rPr dirty="0"/>
              <a:t> </a:t>
            </a:r>
            <a:r>
              <a:rPr dirty="0" err="1"/>
              <a:t>hava</a:t>
            </a:r>
            <a:r>
              <a:rPr dirty="0"/>
              <a:t> </a:t>
            </a:r>
            <a:r>
              <a:rPr dirty="0" err="1"/>
              <a:t>taşımacılığının</a:t>
            </a:r>
            <a:r>
              <a:rPr dirty="0"/>
              <a:t> </a:t>
            </a:r>
            <a:r>
              <a:rPr dirty="0" err="1"/>
              <a:t>kullanımını</a:t>
            </a:r>
            <a:r>
              <a:rPr dirty="0"/>
              <a:t> </a:t>
            </a:r>
            <a:r>
              <a:rPr dirty="0" err="1"/>
              <a:t>artırır</a:t>
            </a:r>
            <a:r>
              <a:rPr dirty="0"/>
              <a:t>.</a:t>
            </a:r>
            <a:endParaRPr kumimoji="0" lang="lt-LT" sz="1800" b="0" i="0" u="none" strike="noStrike" kern="1200" cap="none" spc="0" normalizeH="0" baseline="0" noProof="0" dirty="0">
              <a:ln>
                <a:noFill/>
              </a:ln>
              <a:solidFill>
                <a:prstClr val="black"/>
              </a:solidFill>
              <a:effectLst/>
              <a:uLnTx/>
              <a:uFillTx/>
              <a:latin typeface="Myriad Pro" panose="020B0503030403020204" pitchFamily="34" charset="0"/>
              <a:cs typeface="Poppins" panose="00000500000000000000" pitchFamily="2" charset="-70"/>
            </a:endParaRPr>
          </a:p>
        </p:txBody>
      </p:sp>
      <p:sp>
        <p:nvSpPr>
          <p:cNvPr id="25" name="Arrow: Right 24">
            <a:extLst>
              <a:ext uri="{FF2B5EF4-FFF2-40B4-BE49-F238E27FC236}">
                <a16:creationId xmlns:a16="http://schemas.microsoft.com/office/drawing/2014/main" id="{B78CBF3A-9C06-8CB8-C975-425D08E3B12D}"/>
              </a:ext>
            </a:extLst>
          </p:cNvPr>
          <p:cNvSpPr/>
          <p:nvPr/>
        </p:nvSpPr>
        <p:spPr>
          <a:xfrm rot="5400000">
            <a:off x="4723425" y="2247277"/>
            <a:ext cx="360640" cy="246533"/>
          </a:xfrm>
          <a:prstGeom prst="rightArrow">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509689"/>
              </a:solidFill>
            </a:endParaRPr>
          </a:p>
        </p:txBody>
      </p:sp>
      <p:sp>
        <p:nvSpPr>
          <p:cNvPr id="26" name="Content Placeholder 3">
            <a:extLst>
              <a:ext uri="{FF2B5EF4-FFF2-40B4-BE49-F238E27FC236}">
                <a16:creationId xmlns:a16="http://schemas.microsoft.com/office/drawing/2014/main" id="{30DE2696-B2E4-615D-ABA6-CD135B4D0D36}"/>
              </a:ext>
            </a:extLst>
          </p:cNvPr>
          <p:cNvSpPr txBox="1">
            <a:spLocks/>
          </p:cNvSpPr>
          <p:nvPr/>
        </p:nvSpPr>
        <p:spPr>
          <a:xfrm>
            <a:off x="5046606" y="2184102"/>
            <a:ext cx="2646773" cy="423356"/>
          </a:xfrm>
          <a:prstGeom prst="rect">
            <a:avLst/>
          </a:prstGeom>
        </p:spPr>
        <p:txBody>
          <a:bodyPr vert="horz" lIns="91440" tIns="45720" rIns="91440" bIns="4572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kern="1200">
                <a:ln>
                  <a:noFill/>
                </a:ln>
                <a:solidFill>
                  <a:srgbClr val="509689"/>
                </a:solidFill>
                <a:effectLst/>
                <a:uLnTx/>
                <a:uFillTx/>
                <a:latin typeface="Myriad Pro" panose="020B0503030403020204" pitchFamily="34" charset="0"/>
                <a:cs typeface="Poppins" panose="00000500000000000000" pitchFamily="2" charset="-70"/>
              </a:defRPr>
            </a:pPr>
            <a:r>
              <a:t>1. Stratejik Hedef</a:t>
            </a:r>
            <a:endParaRPr kumimoji="0" lang="lt-LT" sz="1800" i="0" u="none" strike="noStrike" kern="1200" cap="none" spc="0" normalizeH="0" baseline="0" noProof="0" dirty="0">
              <a:ln>
                <a:noFill/>
              </a:ln>
              <a:solidFill>
                <a:srgbClr val="509689"/>
              </a:solidFill>
              <a:effectLst/>
              <a:uLnTx/>
              <a:uFillTx/>
              <a:latin typeface="Myriad Pro" panose="020B0503030403020204" pitchFamily="34" charset="0"/>
              <a:cs typeface="Poppins" panose="00000500000000000000" pitchFamily="2" charset="-70"/>
            </a:endParaRPr>
          </a:p>
        </p:txBody>
      </p:sp>
      <p:sp>
        <p:nvSpPr>
          <p:cNvPr id="27" name="Content Placeholder 3">
            <a:extLst>
              <a:ext uri="{FF2B5EF4-FFF2-40B4-BE49-F238E27FC236}">
                <a16:creationId xmlns:a16="http://schemas.microsoft.com/office/drawing/2014/main" id="{7895FE76-71D7-682A-FC13-8B6DCDB76937}"/>
              </a:ext>
            </a:extLst>
          </p:cNvPr>
          <p:cNvSpPr txBox="1">
            <a:spLocks/>
          </p:cNvSpPr>
          <p:nvPr/>
        </p:nvSpPr>
        <p:spPr>
          <a:xfrm>
            <a:off x="4684545" y="3837373"/>
            <a:ext cx="1894844" cy="351098"/>
          </a:xfrm>
          <a:prstGeom prst="rect">
            <a:avLst/>
          </a:prstGeom>
          <a:solidFill>
            <a:srgbClr val="036B9F"/>
          </a:solidFill>
        </p:spPr>
        <p:txBody>
          <a:bodyPr vert="horz" lIns="91440" tIns="45720" rIns="91440" bIns="4572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kern="1200">
                <a:ln>
                  <a:noFill/>
                </a:ln>
                <a:solidFill>
                  <a:schemeClr val="bg1"/>
                </a:solidFill>
                <a:effectLst/>
                <a:uLnTx/>
                <a:uFillTx/>
                <a:latin typeface="Myriad Pro" panose="020B0503030403020204" pitchFamily="34" charset="0"/>
                <a:cs typeface="Poppins" panose="00000500000000000000" pitchFamily="2" charset="-70"/>
              </a:defRPr>
            </a:pPr>
            <a:r>
              <a:t>Ulusal Politikalar</a:t>
            </a:r>
            <a:endParaRPr kumimoji="0" lang="lt-LT" sz="1800" b="1" i="0" u="none" strike="noStrike" kern="1200" cap="none" spc="0" normalizeH="0" baseline="0" noProof="0" dirty="0">
              <a:ln>
                <a:noFill/>
              </a:ln>
              <a:solidFill>
                <a:schemeClr val="bg1"/>
              </a:solidFill>
              <a:effectLst/>
              <a:uLnTx/>
              <a:uFillTx/>
              <a:latin typeface="Myriad Pro" panose="020B0503030403020204" pitchFamily="34" charset="0"/>
              <a:cs typeface="Poppins" panose="00000500000000000000" pitchFamily="2" charset="-70"/>
            </a:endParaRPr>
          </a:p>
        </p:txBody>
      </p:sp>
      <p:sp>
        <p:nvSpPr>
          <p:cNvPr id="28" name="Content Placeholder 3">
            <a:extLst>
              <a:ext uri="{FF2B5EF4-FFF2-40B4-BE49-F238E27FC236}">
                <a16:creationId xmlns:a16="http://schemas.microsoft.com/office/drawing/2014/main" id="{0D1313A0-69F0-847C-89C7-013ECECFE8AB}"/>
              </a:ext>
            </a:extLst>
          </p:cNvPr>
          <p:cNvSpPr txBox="1">
            <a:spLocks/>
          </p:cNvSpPr>
          <p:nvPr/>
        </p:nvSpPr>
        <p:spPr>
          <a:xfrm>
            <a:off x="7022559" y="3837373"/>
            <a:ext cx="1894845" cy="351098"/>
          </a:xfrm>
          <a:prstGeom prst="rect">
            <a:avLst/>
          </a:prstGeom>
          <a:solidFill>
            <a:srgbClr val="036B9F"/>
          </a:solidFill>
        </p:spPr>
        <p:txBody>
          <a:bodyPr vert="horz" lIns="91440" tIns="45720" rIns="91440" bIns="4572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kern="1200">
                <a:ln>
                  <a:noFill/>
                </a:ln>
                <a:solidFill>
                  <a:schemeClr val="bg1"/>
                </a:solidFill>
                <a:effectLst/>
                <a:uLnTx/>
                <a:uFillTx/>
                <a:latin typeface="Myriad Pro" panose="020B0503030403020204" pitchFamily="34" charset="0"/>
                <a:cs typeface="Poppins" panose="00000500000000000000" pitchFamily="2" charset="-70"/>
              </a:defRPr>
            </a:pPr>
            <a:r>
              <a:t>Vergi Düzenlemeleri</a:t>
            </a:r>
            <a:endParaRPr kumimoji="0" lang="lt-LT" sz="1800" b="1" i="0" u="none" strike="noStrike" kern="1200" cap="none" spc="0" normalizeH="0" baseline="0" noProof="0" dirty="0">
              <a:ln>
                <a:noFill/>
              </a:ln>
              <a:solidFill>
                <a:schemeClr val="bg1"/>
              </a:solidFill>
              <a:effectLst/>
              <a:uLnTx/>
              <a:uFillTx/>
              <a:latin typeface="Myriad Pro" panose="020B0503030403020204" pitchFamily="34" charset="0"/>
              <a:cs typeface="Poppins" panose="00000500000000000000" pitchFamily="2" charset="-70"/>
            </a:endParaRPr>
          </a:p>
        </p:txBody>
      </p:sp>
      <p:sp>
        <p:nvSpPr>
          <p:cNvPr id="29" name="Content Placeholder 3">
            <a:extLst>
              <a:ext uri="{FF2B5EF4-FFF2-40B4-BE49-F238E27FC236}">
                <a16:creationId xmlns:a16="http://schemas.microsoft.com/office/drawing/2014/main" id="{4F141751-0F02-1710-78CE-D6C107A6D9D5}"/>
              </a:ext>
            </a:extLst>
          </p:cNvPr>
          <p:cNvSpPr txBox="1">
            <a:spLocks/>
          </p:cNvSpPr>
          <p:nvPr/>
        </p:nvSpPr>
        <p:spPr>
          <a:xfrm>
            <a:off x="9360575" y="3837373"/>
            <a:ext cx="1893212" cy="351098"/>
          </a:xfrm>
          <a:prstGeom prst="rect">
            <a:avLst/>
          </a:prstGeom>
          <a:solidFill>
            <a:srgbClr val="036B9F"/>
          </a:solidFill>
        </p:spPr>
        <p:txBody>
          <a:bodyPr vert="horz" lIns="91440" tIns="45720" rIns="91440" bIns="4572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kern="1200">
                <a:ln>
                  <a:noFill/>
                </a:ln>
                <a:solidFill>
                  <a:schemeClr val="bg1"/>
                </a:solidFill>
                <a:effectLst/>
                <a:uLnTx/>
                <a:uFillTx/>
                <a:latin typeface="Myriad Pro" panose="020B0503030403020204" pitchFamily="34" charset="0"/>
                <a:cs typeface="Poppins" panose="00000500000000000000" pitchFamily="2" charset="-70"/>
              </a:defRPr>
            </a:pPr>
            <a:r>
              <a:t>Sermaye</a:t>
            </a:r>
            <a:endParaRPr kumimoji="0" lang="lt-LT" sz="1800" b="1" i="0" u="none" strike="noStrike" kern="1200" cap="none" spc="0" normalizeH="0" baseline="0" noProof="0" dirty="0">
              <a:ln>
                <a:noFill/>
              </a:ln>
              <a:solidFill>
                <a:schemeClr val="bg1"/>
              </a:solidFill>
              <a:effectLst/>
              <a:uLnTx/>
              <a:uFillTx/>
              <a:latin typeface="Myriad Pro" panose="020B0503030403020204" pitchFamily="34" charset="0"/>
              <a:cs typeface="Poppins" panose="00000500000000000000" pitchFamily="2" charset="-70"/>
            </a:endParaRPr>
          </a:p>
        </p:txBody>
      </p:sp>
      <p:grpSp>
        <p:nvGrpSpPr>
          <p:cNvPr id="33" name="Group 32">
            <a:extLst>
              <a:ext uri="{FF2B5EF4-FFF2-40B4-BE49-F238E27FC236}">
                <a16:creationId xmlns:a16="http://schemas.microsoft.com/office/drawing/2014/main" id="{E4E735DA-3D5F-09CD-5719-11984B234275}"/>
              </a:ext>
            </a:extLst>
          </p:cNvPr>
          <p:cNvGrpSpPr/>
          <p:nvPr/>
        </p:nvGrpSpPr>
        <p:grpSpPr>
          <a:xfrm>
            <a:off x="5534939" y="3518766"/>
            <a:ext cx="4927882" cy="281168"/>
            <a:chOff x="5534939" y="3518766"/>
            <a:chExt cx="4927882" cy="281168"/>
          </a:xfrm>
        </p:grpSpPr>
        <p:sp>
          <p:nvSpPr>
            <p:cNvPr id="30" name="Arrow: Right 29">
              <a:extLst>
                <a:ext uri="{FF2B5EF4-FFF2-40B4-BE49-F238E27FC236}">
                  <a16:creationId xmlns:a16="http://schemas.microsoft.com/office/drawing/2014/main" id="{57B17BB5-B684-52EB-0AFA-58226739C263}"/>
                </a:ext>
              </a:extLst>
            </p:cNvPr>
            <p:cNvSpPr/>
            <p:nvPr/>
          </p:nvSpPr>
          <p:spPr>
            <a:xfrm rot="5400000">
              <a:off x="5490458" y="3563247"/>
              <a:ext cx="281168" cy="192206"/>
            </a:xfrm>
            <a:prstGeom prst="rightArrow">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509689"/>
                </a:solidFill>
              </a:endParaRPr>
            </a:p>
          </p:txBody>
        </p:sp>
        <p:sp>
          <p:nvSpPr>
            <p:cNvPr id="31" name="Arrow: Right 30">
              <a:extLst>
                <a:ext uri="{FF2B5EF4-FFF2-40B4-BE49-F238E27FC236}">
                  <a16:creationId xmlns:a16="http://schemas.microsoft.com/office/drawing/2014/main" id="{B6A9A894-8F76-3142-CE3D-8B36186884DF}"/>
                </a:ext>
              </a:extLst>
            </p:cNvPr>
            <p:cNvSpPr/>
            <p:nvPr/>
          </p:nvSpPr>
          <p:spPr>
            <a:xfrm rot="5400000">
              <a:off x="7858296" y="3563247"/>
              <a:ext cx="281168" cy="192206"/>
            </a:xfrm>
            <a:prstGeom prst="rightArrow">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509689"/>
                </a:solidFill>
              </a:endParaRPr>
            </a:p>
          </p:txBody>
        </p:sp>
        <p:sp>
          <p:nvSpPr>
            <p:cNvPr id="32" name="Arrow: Right 31">
              <a:extLst>
                <a:ext uri="{FF2B5EF4-FFF2-40B4-BE49-F238E27FC236}">
                  <a16:creationId xmlns:a16="http://schemas.microsoft.com/office/drawing/2014/main" id="{E06AD0E1-1615-2EC8-DF15-AD6751493E58}"/>
                </a:ext>
              </a:extLst>
            </p:cNvPr>
            <p:cNvSpPr/>
            <p:nvPr/>
          </p:nvSpPr>
          <p:spPr>
            <a:xfrm rot="5400000">
              <a:off x="10226134" y="3563247"/>
              <a:ext cx="281168" cy="192206"/>
            </a:xfrm>
            <a:prstGeom prst="rightArrow">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509689"/>
                </a:solidFill>
              </a:endParaRPr>
            </a:p>
          </p:txBody>
        </p:sp>
      </p:grpSp>
      <p:grpSp>
        <p:nvGrpSpPr>
          <p:cNvPr id="34" name="Group 33">
            <a:extLst>
              <a:ext uri="{FF2B5EF4-FFF2-40B4-BE49-F238E27FC236}">
                <a16:creationId xmlns:a16="http://schemas.microsoft.com/office/drawing/2014/main" id="{6980EBD2-7AA3-CAE1-839D-8D8970546B6B}"/>
              </a:ext>
            </a:extLst>
          </p:cNvPr>
          <p:cNvGrpSpPr/>
          <p:nvPr/>
        </p:nvGrpSpPr>
        <p:grpSpPr>
          <a:xfrm>
            <a:off x="5531593" y="4301925"/>
            <a:ext cx="4927882" cy="281168"/>
            <a:chOff x="5534939" y="3518766"/>
            <a:chExt cx="4927882" cy="281168"/>
          </a:xfrm>
        </p:grpSpPr>
        <p:sp>
          <p:nvSpPr>
            <p:cNvPr id="35" name="Arrow: Right 34">
              <a:extLst>
                <a:ext uri="{FF2B5EF4-FFF2-40B4-BE49-F238E27FC236}">
                  <a16:creationId xmlns:a16="http://schemas.microsoft.com/office/drawing/2014/main" id="{80E9E606-D350-1116-9594-8A80FAD757CD}"/>
                </a:ext>
              </a:extLst>
            </p:cNvPr>
            <p:cNvSpPr/>
            <p:nvPr/>
          </p:nvSpPr>
          <p:spPr>
            <a:xfrm rot="5400000">
              <a:off x="5490458" y="3563247"/>
              <a:ext cx="281168" cy="192206"/>
            </a:xfrm>
            <a:prstGeom prst="rightArrow">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509689"/>
                </a:solidFill>
              </a:endParaRPr>
            </a:p>
          </p:txBody>
        </p:sp>
        <p:sp>
          <p:nvSpPr>
            <p:cNvPr id="36" name="Arrow: Right 35">
              <a:extLst>
                <a:ext uri="{FF2B5EF4-FFF2-40B4-BE49-F238E27FC236}">
                  <a16:creationId xmlns:a16="http://schemas.microsoft.com/office/drawing/2014/main" id="{5CC8C41E-FBE8-AEEE-EF4F-8E9EF851B1D0}"/>
                </a:ext>
              </a:extLst>
            </p:cNvPr>
            <p:cNvSpPr/>
            <p:nvPr/>
          </p:nvSpPr>
          <p:spPr>
            <a:xfrm rot="5400000">
              <a:off x="7858296" y="3563247"/>
              <a:ext cx="281168" cy="192206"/>
            </a:xfrm>
            <a:prstGeom prst="rightArrow">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509689"/>
                </a:solidFill>
              </a:endParaRPr>
            </a:p>
          </p:txBody>
        </p:sp>
        <p:sp>
          <p:nvSpPr>
            <p:cNvPr id="37" name="Arrow: Right 36">
              <a:extLst>
                <a:ext uri="{FF2B5EF4-FFF2-40B4-BE49-F238E27FC236}">
                  <a16:creationId xmlns:a16="http://schemas.microsoft.com/office/drawing/2014/main" id="{AB74F637-0A91-3763-3D4D-5A5DFF19400D}"/>
                </a:ext>
              </a:extLst>
            </p:cNvPr>
            <p:cNvSpPr/>
            <p:nvPr/>
          </p:nvSpPr>
          <p:spPr>
            <a:xfrm rot="5400000">
              <a:off x="10226134" y="3563247"/>
              <a:ext cx="281168" cy="192206"/>
            </a:xfrm>
            <a:prstGeom prst="rightArrow">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509689"/>
                </a:solidFill>
              </a:endParaRPr>
            </a:p>
          </p:txBody>
        </p:sp>
      </p:grpSp>
      <p:sp>
        <p:nvSpPr>
          <p:cNvPr id="38" name="Content Placeholder 3">
            <a:extLst>
              <a:ext uri="{FF2B5EF4-FFF2-40B4-BE49-F238E27FC236}">
                <a16:creationId xmlns:a16="http://schemas.microsoft.com/office/drawing/2014/main" id="{08F9C1E0-3BAA-F8E1-BC5A-363CB63A0085}"/>
              </a:ext>
            </a:extLst>
          </p:cNvPr>
          <p:cNvSpPr txBox="1">
            <a:spLocks/>
          </p:cNvSpPr>
          <p:nvPr/>
        </p:nvSpPr>
        <p:spPr>
          <a:xfrm>
            <a:off x="4684545" y="4617776"/>
            <a:ext cx="6604548" cy="281168"/>
          </a:xfrm>
          <a:prstGeom prst="rect">
            <a:avLst/>
          </a:prstGeom>
          <a:solidFill>
            <a:srgbClr val="036B9F"/>
          </a:solidFill>
        </p:spPr>
        <p:txBody>
          <a:bodyPr vert="horz" lIns="91440" tIns="45720" rIns="91440" bIns="4572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kern="1200">
                <a:ln>
                  <a:noFill/>
                </a:ln>
                <a:solidFill>
                  <a:schemeClr val="bg1"/>
                </a:solidFill>
                <a:effectLst/>
                <a:uLnTx/>
                <a:uFillTx/>
                <a:latin typeface="Myriad Pro" panose="020B0503030403020204" pitchFamily="34" charset="0"/>
                <a:cs typeface="Poppins" panose="00000500000000000000" pitchFamily="2" charset="-70"/>
              </a:defRPr>
            </a:pPr>
            <a:r>
              <a:t>Özel Plan ve Projeler</a:t>
            </a:r>
            <a:endParaRPr kumimoji="0" lang="lt-LT" sz="1800" b="1" i="0" u="none" strike="noStrike" kern="1200" cap="none" spc="0" normalizeH="0" baseline="0" noProof="0" dirty="0">
              <a:ln>
                <a:noFill/>
              </a:ln>
              <a:solidFill>
                <a:schemeClr val="bg1"/>
              </a:solidFill>
              <a:effectLst/>
              <a:uLnTx/>
              <a:uFillTx/>
              <a:latin typeface="Myriad Pro" panose="020B0503030403020204" pitchFamily="34" charset="0"/>
              <a:cs typeface="Poppins" panose="00000500000000000000" pitchFamily="2" charset="-70"/>
            </a:endParaRPr>
          </a:p>
        </p:txBody>
      </p:sp>
    </p:spTree>
    <p:extLst>
      <p:ext uri="{BB962C8B-B14F-4D97-AF65-F5344CB8AC3E}">
        <p14:creationId xmlns:p14="http://schemas.microsoft.com/office/powerpoint/2010/main" val="570004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026534F4-784F-EBFB-4B2E-9C2741D314B9}"/>
              </a:ext>
            </a:extLst>
          </p:cNvPr>
          <p:cNvSpPr txBox="1">
            <a:spLocks/>
          </p:cNvSpPr>
          <p:nvPr/>
        </p:nvSpPr>
        <p:spPr>
          <a:xfrm>
            <a:off x="121960" y="16723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Poppins" panose="00000500000000000000" pitchFamily="2" charset="-70"/>
              <a:cs typeface="Poppins" panose="00000500000000000000" pitchFamily="2" charset="-70"/>
            </a:endParaRPr>
          </a:p>
        </p:txBody>
      </p:sp>
      <p:sp>
        <p:nvSpPr>
          <p:cNvPr id="3" name="Title 2">
            <a:extLst>
              <a:ext uri="{FF2B5EF4-FFF2-40B4-BE49-F238E27FC236}">
                <a16:creationId xmlns:a16="http://schemas.microsoft.com/office/drawing/2014/main" id="{D063A3B0-F731-68C0-3382-3FEA15AA159A}"/>
              </a:ext>
            </a:extLst>
          </p:cNvPr>
          <p:cNvSpPr txBox="1">
            <a:spLocks/>
          </p:cNvSpPr>
          <p:nvPr/>
        </p:nvSpPr>
        <p:spPr>
          <a:xfrm>
            <a:off x="602997" y="1912218"/>
            <a:ext cx="10369803" cy="490061"/>
          </a:xfrm>
          <a:prstGeom prst="rect">
            <a:avLst/>
          </a:prstGeom>
        </p:spPr>
        <p:txBody>
          <a:bodyPr vert="horz" lIns="91440" tIns="45720" rIns="91440" bIns="4572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sz="1800" kern="1200">
                <a:ln>
                  <a:noFill/>
                </a:ln>
                <a:solidFill>
                  <a:srgbClr val="333333"/>
                </a:solidFill>
                <a:effectLst/>
                <a:uLnTx/>
                <a:uFillTx/>
                <a:latin typeface="+mn-lt"/>
                <a:ea typeface="+mj-ea"/>
                <a:cs typeface="+mj-cs"/>
              </a:defRPr>
            </a:pPr>
            <a:r>
              <a:t>3. SKUp Ödülü, SKUp'un </a:t>
            </a:r>
            <a:r>
              <a:rPr b="1"/>
              <a:t>izlenmesi ve değerlendirilmesi </a:t>
            </a:r>
            <a:r>
              <a:t>konusunda yapılan olağanüstü çalışmaları ödüllendirmiştir.</a:t>
            </a:r>
            <a:endParaRPr kumimoji="0" lang="lt-LT" sz="4000" i="0" u="none" strike="noStrike" kern="1200" cap="none" spc="0" normalizeH="0" baseline="0" noProof="0">
              <a:ln>
                <a:noFill/>
              </a:ln>
              <a:solidFill>
                <a:prstClr val="black"/>
              </a:solidFill>
              <a:effectLst/>
              <a:uLnTx/>
              <a:uFillTx/>
              <a:latin typeface="+mn-lt"/>
              <a:ea typeface="+mj-ea"/>
              <a:cs typeface="+mj-cs"/>
            </a:endParaRPr>
          </a:p>
        </p:txBody>
      </p:sp>
      <p:sp>
        <p:nvSpPr>
          <p:cNvPr id="2" name="TextBox 1">
            <a:extLst>
              <a:ext uri="{FF2B5EF4-FFF2-40B4-BE49-F238E27FC236}">
                <a16:creationId xmlns:a16="http://schemas.microsoft.com/office/drawing/2014/main" id="{1ECB5B8F-9D72-ED19-5481-D6BD2F49CCD3}"/>
              </a:ext>
            </a:extLst>
          </p:cNvPr>
          <p:cNvSpPr txBox="1"/>
          <p:nvPr/>
        </p:nvSpPr>
        <p:spPr>
          <a:xfrm>
            <a:off x="620983" y="2384658"/>
            <a:ext cx="10968020" cy="3862596"/>
          </a:xfrm>
          <a:prstGeom prst="rect">
            <a:avLst/>
          </a:prstGeom>
          <a:noFill/>
        </p:spPr>
        <p:txBody>
          <a:bodyPr wrap="square">
            <a:spAutoFit/>
          </a:bodyPr>
          <a:lstStyle/>
          <a:p>
            <a:pPr algn="just">
              <a:spcAft>
                <a:spcPts val="600"/>
              </a:spcAft>
              <a:defRPr b="1"/>
            </a:pPr>
            <a:r>
              <a:t>Şehrin SKUp'unu geliştirmek için uygulamanın izlenmesi:</a:t>
            </a:r>
            <a:endParaRPr lang="lt-LT" b="1"/>
          </a:p>
          <a:p>
            <a:pPr marL="342900" indent="-342900" algn="just">
              <a:spcAft>
                <a:spcPts val="600"/>
              </a:spcAft>
              <a:buFont typeface="+mj-lt"/>
              <a:buAutoNum type="arabicPeriod"/>
              <a:defRPr sz="1600" b="1"/>
            </a:pPr>
            <a:r>
              <a:t>Araçlar: İzleme ve değerlendirme için düzenlemeler</a:t>
            </a:r>
            <a:endParaRPr lang="lt-LT" sz="1600" b="1"/>
          </a:p>
          <a:p>
            <a:pPr marL="800100" lvl="1" indent="-342900" algn="just">
              <a:buFont typeface="Arial" panose="020B0604020202020204" pitchFamily="34" charset="0"/>
              <a:buChar char="•"/>
              <a:defRPr sz="1600"/>
            </a:pPr>
            <a:r>
              <a:t>GZFT (Güç, Zayıflık, Fırsat, Tehdit) analizi</a:t>
            </a:r>
            <a:endParaRPr lang="lt-LT" sz="1600"/>
          </a:p>
          <a:p>
            <a:pPr marL="800100" lvl="1" indent="-342900" algn="just">
              <a:buFont typeface="Arial" panose="020B0604020202020204" pitchFamily="34" charset="0"/>
              <a:buChar char="•"/>
              <a:defRPr sz="1600"/>
            </a:pPr>
            <a:r>
              <a:t>Senaryo analizi</a:t>
            </a:r>
            <a:endParaRPr lang="lt-LT" sz="1600"/>
          </a:p>
          <a:p>
            <a:pPr marL="800100" lvl="1" indent="-342900" algn="just">
              <a:spcAft>
                <a:spcPts val="600"/>
              </a:spcAft>
              <a:buFont typeface="Arial" panose="020B0604020202020204" pitchFamily="34" charset="0"/>
              <a:buChar char="•"/>
              <a:defRPr sz="1600"/>
            </a:pPr>
            <a:r>
              <a:t>Maliyet Fayda Analizi</a:t>
            </a:r>
            <a:endParaRPr lang="lt-LT" sz="1600"/>
          </a:p>
          <a:p>
            <a:pPr marL="342900" indent="-342900" algn="just">
              <a:spcAft>
                <a:spcPts val="600"/>
              </a:spcAft>
              <a:buFont typeface="+mj-lt"/>
              <a:buAutoNum type="arabicPeriod"/>
              <a:defRPr sz="1600" b="1"/>
            </a:pPr>
            <a:r>
              <a:t>Hedeflere yönelik ilerlemeyi kontrol edin </a:t>
            </a:r>
            <a:endParaRPr lang="lt-LT" sz="1600" b="1"/>
          </a:p>
          <a:p>
            <a:pPr marL="800100" lvl="1" indent="-342900" algn="just">
              <a:buFont typeface="Arial" panose="020B0604020202020204" pitchFamily="34" charset="0"/>
              <a:buChar char="•"/>
              <a:defRPr sz="1600"/>
            </a:pPr>
            <a:r>
              <a:t>Hem planlama hem de uygulama süreçleri ile ilgili faaliyetlerin izlenmesi</a:t>
            </a:r>
            <a:endParaRPr lang="lt-LT" sz="1600"/>
          </a:p>
          <a:p>
            <a:pPr marL="800100" lvl="1" indent="-342900" algn="just">
              <a:spcAft>
                <a:spcPts val="600"/>
              </a:spcAft>
              <a:buFont typeface="Arial" panose="020B0604020202020204" pitchFamily="34" charset="0"/>
              <a:buChar char="•"/>
              <a:defRPr sz="1600"/>
            </a:pPr>
            <a:r>
              <a:t>Değerlendirme raporlarının 4 yılda bir hazırlanması</a:t>
            </a:r>
            <a:endParaRPr lang="lt-LT" sz="1600"/>
          </a:p>
          <a:p>
            <a:pPr marL="342900" indent="-342900" algn="just">
              <a:spcAft>
                <a:spcPts val="600"/>
              </a:spcAft>
              <a:buFont typeface="+mj-lt"/>
              <a:buAutoNum type="arabicPeriod"/>
              <a:defRPr sz="1600" b="1">
                <a:solidFill>
                  <a:srgbClr val="0F0F0F"/>
                </a:solidFill>
              </a:defRPr>
            </a:pPr>
            <a:r>
              <a:t>Dersleri öğrenin</a:t>
            </a:r>
            <a:endParaRPr lang="lt-LT" sz="1600" b="1">
              <a:solidFill>
                <a:srgbClr val="0F0F0F"/>
              </a:solidFill>
            </a:endParaRPr>
          </a:p>
          <a:p>
            <a:pPr marL="800100" lvl="1" indent="-342900" algn="just">
              <a:buFont typeface="Arial" panose="020B0604020202020204" pitchFamily="34" charset="0"/>
              <a:buChar char="•"/>
              <a:defRPr sz="1600">
                <a:solidFill>
                  <a:srgbClr val="0F0F0F"/>
                </a:solidFill>
              </a:defRPr>
            </a:pPr>
            <a:r>
              <a:t>Uygulanacak tedbirleri güncellemeden önce ilgili bilgilerin toplanması</a:t>
            </a:r>
            <a:endParaRPr lang="lt-LT" sz="1600">
              <a:solidFill>
                <a:srgbClr val="0F0F0F"/>
              </a:solidFill>
            </a:endParaRPr>
          </a:p>
          <a:p>
            <a:pPr marL="800100" lvl="1" indent="-342900" algn="just">
              <a:spcAft>
                <a:spcPts val="600"/>
              </a:spcAft>
              <a:buFont typeface="Arial" panose="020B0604020202020204" pitchFamily="34" charset="0"/>
              <a:buChar char="•"/>
              <a:defRPr sz="1600">
                <a:solidFill>
                  <a:srgbClr val="0F0F0F"/>
                </a:solidFill>
              </a:defRPr>
            </a:pPr>
            <a:r>
              <a:t>Edinilen tecrübe ve öğrenilen dersleri farklı paydaşlarla paylaşmak</a:t>
            </a:r>
            <a:endParaRPr lang="lt-LT" sz="1600">
              <a:solidFill>
                <a:srgbClr val="0F0F0F"/>
              </a:solidFill>
            </a:endParaRPr>
          </a:p>
          <a:p>
            <a:pPr marL="800100" lvl="1" indent="-342900" algn="just">
              <a:spcAft>
                <a:spcPts val="600"/>
              </a:spcAft>
              <a:buFont typeface="Arial" panose="020B0604020202020204" pitchFamily="34" charset="0"/>
              <a:buChar char="•"/>
              <a:defRPr sz="1600">
                <a:solidFill>
                  <a:srgbClr val="0F0F0F"/>
                </a:solidFill>
              </a:defRPr>
            </a:pPr>
            <a:r>
              <a:t>Bremen'in değerlendirme sonuçları, özel araçların ve geleneksel yakıtların kullanımına ilikşin önlem alınması gereken zorlukları tespit etmiştir. Bunun yanı sıra, teknolojinin kentsel hareketlilik üzerindeki beklenmedik etkisiyle ilgili olarak da önlemler gerekmektedir.</a:t>
            </a:r>
            <a:endParaRPr lang="lt-LT" sz="1600">
              <a:solidFill>
                <a:srgbClr val="0F0F0F"/>
              </a:solidFill>
            </a:endParaRPr>
          </a:p>
        </p:txBody>
      </p:sp>
      <p:pic>
        <p:nvPicPr>
          <p:cNvPr id="2050" name="Picture 2">
            <a:extLst>
              <a:ext uri="{FF2B5EF4-FFF2-40B4-BE49-F238E27FC236}">
                <a16:creationId xmlns:a16="http://schemas.microsoft.com/office/drawing/2014/main" id="{C03C9E0B-3F94-4DBA-7DEC-CA64B5F82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1717" y="2367656"/>
            <a:ext cx="3817285" cy="281795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FE5041E9-F81E-091D-C943-4D376F44DD99}"/>
              </a:ext>
            </a:extLst>
          </p:cNvPr>
          <p:cNvSpPr txBox="1">
            <a:spLocks/>
          </p:cNvSpPr>
          <p:nvPr/>
        </p:nvSpPr>
        <p:spPr>
          <a:xfrm>
            <a:off x="413259" y="1400081"/>
            <a:ext cx="6857002"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sz="3200" b="1">
                <a:latin typeface="Myriad Pro" panose="020B0503030403020204" pitchFamily="34" charset="0"/>
                <a:cs typeface="Poppins" panose="00000500000000000000" pitchFamily="2" charset="-70"/>
              </a:defRPr>
            </a:pPr>
            <a:r>
              <a:rPr>
                <a:solidFill>
                  <a:srgbClr val="036B9F"/>
                </a:solidFill>
              </a:rPr>
              <a:t>3. SKUp Ödülü Kazananı: </a:t>
            </a:r>
            <a:r>
              <a:rPr>
                <a:solidFill>
                  <a:srgbClr val="509689"/>
                </a:solidFill>
              </a:rPr>
              <a:t>Bremen</a:t>
            </a:r>
            <a:endParaRPr lang="lt-LT" sz="2800" b="1" dirty="0">
              <a:solidFill>
                <a:srgbClr val="509689"/>
              </a:solidFill>
              <a:latin typeface="Myriad Pro" panose="020B0503030403020204" pitchFamily="34" charset="0"/>
              <a:cs typeface="Poppins" panose="00000500000000000000" pitchFamily="2" charset="-70"/>
            </a:endParaRPr>
          </a:p>
        </p:txBody>
      </p:sp>
    </p:spTree>
    <p:extLst>
      <p:ext uri="{BB962C8B-B14F-4D97-AF65-F5344CB8AC3E}">
        <p14:creationId xmlns:p14="http://schemas.microsoft.com/office/powerpoint/2010/main" val="1956944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026534F4-784F-EBFB-4B2E-9C2741D314B9}"/>
              </a:ext>
            </a:extLst>
          </p:cNvPr>
          <p:cNvSpPr txBox="1">
            <a:spLocks/>
          </p:cNvSpPr>
          <p:nvPr/>
        </p:nvSpPr>
        <p:spPr>
          <a:xfrm>
            <a:off x="121960" y="16723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Poppins" panose="00000500000000000000" pitchFamily="2" charset="-70"/>
              <a:cs typeface="Poppins" panose="00000500000000000000" pitchFamily="2" charset="-70"/>
            </a:endParaRPr>
          </a:p>
        </p:txBody>
      </p:sp>
      <p:sp>
        <p:nvSpPr>
          <p:cNvPr id="43" name="Title 2">
            <a:extLst>
              <a:ext uri="{FF2B5EF4-FFF2-40B4-BE49-F238E27FC236}">
                <a16:creationId xmlns:a16="http://schemas.microsoft.com/office/drawing/2014/main" id="{315CB6DC-C24E-34FB-8078-048CEC22D802}"/>
              </a:ext>
            </a:extLst>
          </p:cNvPr>
          <p:cNvSpPr txBox="1">
            <a:spLocks/>
          </p:cNvSpPr>
          <p:nvPr/>
        </p:nvSpPr>
        <p:spPr>
          <a:xfrm>
            <a:off x="413259" y="1400081"/>
            <a:ext cx="6857002"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sz="3200" b="1">
                <a:latin typeface="Myriad Pro" panose="020B0503030403020204" pitchFamily="34" charset="0"/>
                <a:cs typeface="Poppins" panose="00000500000000000000" pitchFamily="2" charset="-70"/>
              </a:defRPr>
            </a:pPr>
            <a:r>
              <a:rPr>
                <a:solidFill>
                  <a:srgbClr val="036B9F"/>
                </a:solidFill>
              </a:rPr>
              <a:t>3. SKUp Ödülü Kazananı: </a:t>
            </a:r>
            <a:r>
              <a:rPr>
                <a:solidFill>
                  <a:srgbClr val="509689"/>
                </a:solidFill>
              </a:rPr>
              <a:t>Bremen</a:t>
            </a:r>
            <a:endParaRPr lang="lt-LT" sz="2800" b="1" dirty="0">
              <a:solidFill>
                <a:srgbClr val="509689"/>
              </a:solidFill>
              <a:latin typeface="Myriad Pro" panose="020B0503030403020204" pitchFamily="34" charset="0"/>
              <a:cs typeface="Poppins" panose="00000500000000000000" pitchFamily="2" charset="-70"/>
            </a:endParaRPr>
          </a:p>
        </p:txBody>
      </p:sp>
      <p:sp>
        <p:nvSpPr>
          <p:cNvPr id="4" name="TextBox 3">
            <a:extLst>
              <a:ext uri="{FF2B5EF4-FFF2-40B4-BE49-F238E27FC236}">
                <a16:creationId xmlns:a16="http://schemas.microsoft.com/office/drawing/2014/main" id="{458E1875-7704-AB6B-3647-7DAE59E44117}"/>
              </a:ext>
            </a:extLst>
          </p:cNvPr>
          <p:cNvSpPr txBox="1"/>
          <p:nvPr/>
        </p:nvSpPr>
        <p:spPr>
          <a:xfrm>
            <a:off x="413259" y="2546277"/>
            <a:ext cx="3897883" cy="2477601"/>
          </a:xfrm>
          <a:prstGeom prst="rect">
            <a:avLst/>
          </a:prstGeom>
          <a:noFill/>
        </p:spPr>
        <p:txBody>
          <a:bodyPr wrap="square">
            <a:spAutoFit/>
          </a:bodyPr>
          <a:lstStyle/>
          <a:p>
            <a:pPr algn="just">
              <a:spcAft>
                <a:spcPts val="600"/>
              </a:spcAft>
              <a:defRPr b="1">
                <a:solidFill>
                  <a:srgbClr val="860000"/>
                </a:solidFill>
                <a:latin typeface="Myriad Pro" panose="020B0503030403020204" pitchFamily="34" charset="0"/>
              </a:defRPr>
            </a:pPr>
            <a:r>
              <a:t>2020 için belirlenen hedefler:</a:t>
            </a:r>
          </a:p>
          <a:p>
            <a:pPr marL="285750" indent="-285750" algn="just">
              <a:spcAft>
                <a:spcPts val="600"/>
              </a:spcAft>
              <a:buFont typeface="Arial" panose="020B0604020202020204" pitchFamily="34" charset="0"/>
              <a:buChar char="•"/>
              <a:defRPr sz="1600">
                <a:solidFill>
                  <a:srgbClr val="0F0F0F"/>
                </a:solidFill>
              </a:defRPr>
            </a:pPr>
            <a:r>
              <a:t>Bisiklet trafiğinde %20-25 artış</a:t>
            </a:r>
          </a:p>
          <a:p>
            <a:pPr marL="285750" indent="-285750" algn="just">
              <a:spcAft>
                <a:spcPts val="600"/>
              </a:spcAft>
              <a:buFont typeface="Arial" panose="020B0604020202020204" pitchFamily="34" charset="0"/>
              <a:buChar char="•"/>
              <a:defRPr sz="1600">
                <a:solidFill>
                  <a:srgbClr val="0F0F0F"/>
                </a:solidFill>
              </a:defRPr>
            </a:pPr>
            <a:r>
              <a:t>Toplu taşımada %15-20 artış (otobüs ve tramvay)</a:t>
            </a:r>
          </a:p>
          <a:p>
            <a:pPr marL="285750" indent="-285750" algn="just">
              <a:spcAft>
                <a:spcPts val="600"/>
              </a:spcAft>
              <a:buFont typeface="Arial" panose="020B0604020202020204" pitchFamily="34" charset="0"/>
              <a:buChar char="•"/>
              <a:defRPr sz="1600">
                <a:solidFill>
                  <a:srgbClr val="0F0F0F"/>
                </a:solidFill>
              </a:defRPr>
            </a:pPr>
            <a:r>
              <a:t>Demiryolu taşımacılığında %50 artış (banliyö demiryolları)</a:t>
            </a:r>
          </a:p>
          <a:p>
            <a:pPr marL="285750" indent="-285750" algn="just">
              <a:spcAft>
                <a:spcPts val="600"/>
              </a:spcAft>
              <a:buFont typeface="Arial" panose="020B0604020202020204" pitchFamily="34" charset="0"/>
              <a:buChar char="•"/>
              <a:defRPr sz="1600">
                <a:solidFill>
                  <a:srgbClr val="0F0F0F"/>
                </a:solidFill>
              </a:defRPr>
            </a:pPr>
            <a:r>
              <a:t>20.000 araç paylaşım kullanıcısı</a:t>
            </a:r>
          </a:p>
          <a:p>
            <a:pPr marL="285750" indent="-285750" algn="just">
              <a:spcAft>
                <a:spcPts val="600"/>
              </a:spcAft>
              <a:buFont typeface="Arial" panose="020B0604020202020204" pitchFamily="34" charset="0"/>
              <a:buChar char="•"/>
              <a:defRPr sz="1600">
                <a:solidFill>
                  <a:srgbClr val="0F0F0F"/>
                </a:solidFill>
              </a:defRPr>
            </a:pPr>
            <a:r>
              <a:t>A281 çevre yolunun tamamlanması</a:t>
            </a:r>
            <a:endParaRPr lang="lt-LT" dirty="0">
              <a:solidFill>
                <a:srgbClr val="0F0F0F"/>
              </a:solidFill>
            </a:endParaRPr>
          </a:p>
        </p:txBody>
      </p:sp>
      <p:pic>
        <p:nvPicPr>
          <p:cNvPr id="10" name="Picture 9">
            <a:extLst>
              <a:ext uri="{FF2B5EF4-FFF2-40B4-BE49-F238E27FC236}">
                <a16:creationId xmlns:a16="http://schemas.microsoft.com/office/drawing/2014/main" id="{107C59F3-836C-47D9-684F-7323D482B6B5}"/>
              </a:ext>
            </a:extLst>
          </p:cNvPr>
          <p:cNvPicPr>
            <a:picLocks noChangeAspect="1"/>
          </p:cNvPicPr>
          <p:nvPr/>
        </p:nvPicPr>
        <p:blipFill>
          <a:blip r:embed="rId3"/>
          <a:stretch>
            <a:fillRect/>
          </a:stretch>
        </p:blipFill>
        <p:spPr>
          <a:xfrm>
            <a:off x="4311142" y="2227685"/>
            <a:ext cx="3508756" cy="3543975"/>
          </a:xfrm>
          <a:prstGeom prst="rect">
            <a:avLst/>
          </a:prstGeom>
        </p:spPr>
      </p:pic>
      <p:sp>
        <p:nvSpPr>
          <p:cNvPr id="11" name="TextBox 10">
            <a:extLst>
              <a:ext uri="{FF2B5EF4-FFF2-40B4-BE49-F238E27FC236}">
                <a16:creationId xmlns:a16="http://schemas.microsoft.com/office/drawing/2014/main" id="{72D2456F-3AB6-1A4A-BE52-2D6F2F2546A5}"/>
              </a:ext>
            </a:extLst>
          </p:cNvPr>
          <p:cNvSpPr txBox="1"/>
          <p:nvPr/>
        </p:nvSpPr>
        <p:spPr>
          <a:xfrm>
            <a:off x="8048999" y="2546277"/>
            <a:ext cx="3958843" cy="2893100"/>
          </a:xfrm>
          <a:prstGeom prst="rect">
            <a:avLst/>
          </a:prstGeom>
          <a:noFill/>
        </p:spPr>
        <p:txBody>
          <a:bodyPr wrap="square">
            <a:spAutoFit/>
          </a:bodyPr>
          <a:lstStyle/>
          <a:p>
            <a:pPr algn="just">
              <a:spcAft>
                <a:spcPts val="600"/>
              </a:spcAft>
              <a:defRPr b="1">
                <a:solidFill>
                  <a:srgbClr val="860000"/>
                </a:solidFill>
                <a:latin typeface="Myriad Pro" panose="020B0503030403020204" pitchFamily="34" charset="0"/>
              </a:defRPr>
            </a:pPr>
            <a:r>
              <a:t>2019 Yılı Sonuçları:</a:t>
            </a:r>
          </a:p>
          <a:p>
            <a:pPr marL="285750" indent="-285750" algn="just">
              <a:spcAft>
                <a:spcPts val="600"/>
              </a:spcAft>
              <a:buFont typeface="Arial" panose="020B0604020202020204" pitchFamily="34" charset="0"/>
              <a:buChar char="•"/>
              <a:defRPr sz="1600"/>
            </a:pPr>
            <a:r>
              <a:t>Bremen, Almanya'nın büyük şehirleri arasında en yüksek bisiklet kullanım oranına sahip olup, Sürdürülebilir Kentsel Ulaşım Planı hedeflerini bisikletlilere öncelik vermek üzerine odaklamaktadır.</a:t>
            </a:r>
            <a:endParaRPr lang="lt-LT" sz="1600" dirty="0"/>
          </a:p>
          <a:p>
            <a:pPr marL="285750" indent="-285750" algn="just">
              <a:spcAft>
                <a:spcPts val="600"/>
              </a:spcAft>
              <a:buFont typeface="Arial" panose="020B0604020202020204" pitchFamily="34" charset="0"/>
              <a:buChar char="•"/>
              <a:defRPr sz="1600"/>
            </a:pPr>
            <a:r>
              <a:t>Türel dağılımın %36'sı - özel araçlar</a:t>
            </a:r>
          </a:p>
          <a:p>
            <a:pPr marL="285750" indent="-285750" algn="just">
              <a:spcAft>
                <a:spcPts val="600"/>
              </a:spcAft>
              <a:buFont typeface="Arial" panose="020B0604020202020204" pitchFamily="34" charset="0"/>
              <a:buChar char="•"/>
              <a:defRPr sz="1600"/>
            </a:pPr>
            <a:r>
              <a:t>Türel dağılımın %48'i - aktif seyahat modları (%23 bisikletliler - 2012'den bu yana %50 artış)</a:t>
            </a:r>
            <a:endParaRPr lang="lt-LT" sz="1600" dirty="0"/>
          </a:p>
          <a:p>
            <a:pPr marL="285750" indent="-285750" algn="just">
              <a:spcAft>
                <a:spcPts val="600"/>
              </a:spcAft>
              <a:buFont typeface="Arial" panose="020B0604020202020204" pitchFamily="34" charset="0"/>
              <a:buChar char="•"/>
              <a:defRPr sz="1600"/>
            </a:pPr>
            <a:r>
              <a:t>Türel dağılımın %16'sı - toplu taşıma</a:t>
            </a:r>
          </a:p>
        </p:txBody>
      </p:sp>
    </p:spTree>
    <p:extLst>
      <p:ext uri="{BB962C8B-B14F-4D97-AF65-F5344CB8AC3E}">
        <p14:creationId xmlns:p14="http://schemas.microsoft.com/office/powerpoint/2010/main" val="15653708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026534F4-784F-EBFB-4B2E-9C2741D314B9}"/>
              </a:ext>
            </a:extLst>
          </p:cNvPr>
          <p:cNvSpPr txBox="1">
            <a:spLocks/>
          </p:cNvSpPr>
          <p:nvPr/>
        </p:nvSpPr>
        <p:spPr>
          <a:xfrm>
            <a:off x="121960" y="16723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43" name="Title 2">
            <a:extLst>
              <a:ext uri="{FF2B5EF4-FFF2-40B4-BE49-F238E27FC236}">
                <a16:creationId xmlns:a16="http://schemas.microsoft.com/office/drawing/2014/main" id="{315CB6DC-C24E-34FB-8078-048CEC22D802}"/>
              </a:ext>
            </a:extLst>
          </p:cNvPr>
          <p:cNvSpPr txBox="1">
            <a:spLocks/>
          </p:cNvSpPr>
          <p:nvPr/>
        </p:nvSpPr>
        <p:spPr>
          <a:xfrm>
            <a:off x="0" y="1206099"/>
            <a:ext cx="12192000" cy="77323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defTabSz="914400" rtl="0" eaLnBrk="1" fontAlgn="auto" latinLnBrk="0" hangingPunct="1">
              <a:lnSpc>
                <a:spcPct val="90000"/>
              </a:lnSpc>
              <a:spcBef>
                <a:spcPct val="0"/>
              </a:spcBef>
              <a:spcAft>
                <a:spcPts val="0"/>
              </a:spcAft>
              <a:buClrTx/>
              <a:buSzTx/>
              <a:buFontTx/>
              <a:buNone/>
              <a:tabLst/>
              <a:defRPr sz="3200" b="1" kern="1200">
                <a:ln>
                  <a:noFill/>
                </a:ln>
                <a:solidFill>
                  <a:srgbClr val="036B9F"/>
                </a:solidFill>
                <a:effectLst/>
                <a:uLnTx/>
                <a:uFillTx/>
                <a:latin typeface="Myriad Pro" panose="020B0503030403020204" pitchFamily="34" charset="0"/>
                <a:cs typeface="Poppins" panose="00000500000000000000" pitchFamily="2" charset="-70"/>
              </a:defRPr>
            </a:pPr>
            <a:r>
              <a:t>İzleme ve değerlendirme: iyi uygulama örnekleri</a:t>
            </a:r>
          </a:p>
        </p:txBody>
      </p:sp>
      <p:grpSp>
        <p:nvGrpSpPr>
          <p:cNvPr id="11" name="Group 10">
            <a:extLst>
              <a:ext uri="{FF2B5EF4-FFF2-40B4-BE49-F238E27FC236}">
                <a16:creationId xmlns:a16="http://schemas.microsoft.com/office/drawing/2014/main" id="{0E77DEB0-DFBD-3FE3-9BA3-9D43331FB9AE}"/>
              </a:ext>
            </a:extLst>
          </p:cNvPr>
          <p:cNvGrpSpPr/>
          <p:nvPr/>
        </p:nvGrpSpPr>
        <p:grpSpPr>
          <a:xfrm>
            <a:off x="491236" y="1979329"/>
            <a:ext cx="5086603" cy="4179352"/>
            <a:chOff x="491236" y="1979329"/>
            <a:chExt cx="5086603" cy="4179352"/>
          </a:xfrm>
        </p:grpSpPr>
        <p:sp>
          <p:nvSpPr>
            <p:cNvPr id="2" name="Title 2">
              <a:extLst>
                <a:ext uri="{FF2B5EF4-FFF2-40B4-BE49-F238E27FC236}">
                  <a16:creationId xmlns:a16="http://schemas.microsoft.com/office/drawing/2014/main" id="{5D9B2DAD-EB32-FD73-9249-601AA9890E3C}"/>
                </a:ext>
              </a:extLst>
            </p:cNvPr>
            <p:cNvSpPr txBox="1">
              <a:spLocks/>
            </p:cNvSpPr>
            <p:nvPr/>
          </p:nvSpPr>
          <p:spPr>
            <a:xfrm>
              <a:off x="491238" y="1979329"/>
              <a:ext cx="4560938" cy="50054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defRPr sz="2200" b="1"/>
              </a:pPr>
              <a:r>
                <a:t>Lund, İsveç</a:t>
              </a:r>
              <a:endParaRPr lang="lt-LT" sz="2200" b="1"/>
            </a:p>
          </p:txBody>
        </p:sp>
        <p:sp>
          <p:nvSpPr>
            <p:cNvPr id="3" name="Content Placeholder 2">
              <a:extLst>
                <a:ext uri="{FF2B5EF4-FFF2-40B4-BE49-F238E27FC236}">
                  <a16:creationId xmlns:a16="http://schemas.microsoft.com/office/drawing/2014/main" id="{1C51B7B0-B1C8-6EA7-CBF4-0D0E2AE1B8AD}"/>
                </a:ext>
              </a:extLst>
            </p:cNvPr>
            <p:cNvSpPr txBox="1">
              <a:spLocks/>
            </p:cNvSpPr>
            <p:nvPr/>
          </p:nvSpPr>
          <p:spPr>
            <a:xfrm>
              <a:off x="548230" y="2506478"/>
              <a:ext cx="4917850" cy="3652203"/>
            </a:xfrm>
            <a:prstGeom prst="rect">
              <a:avLst/>
            </a:prstGeom>
          </p:spPr>
          <p:txBody>
            <a:bodyPr vert="horz" lIns="91440" tIns="45720" rIns="91440" bIns="4572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600"/>
                </a:spcBef>
                <a:defRPr sz="1800"/>
              </a:pPr>
              <a:r>
                <a:t>Hedeflere ulaşma durumunu özetleyen yıllık izleme raporları:</a:t>
              </a:r>
            </a:p>
            <a:p>
              <a:pPr algn="just">
                <a:spcBef>
                  <a:spcPts val="600"/>
                </a:spcBef>
                <a:defRPr sz="1800"/>
              </a:pPr>
              <a:r>
                <a:t>Yaya sayıları, bisiklet kullanımı, motorlu taşıtlar ve toplu taşıma araçları </a:t>
              </a:r>
              <a:r>
                <a:rPr b="1"/>
                <a:t>yıllık olarak ölçülmektedir</a:t>
              </a:r>
              <a:r>
                <a:t>.</a:t>
              </a:r>
              <a:endParaRPr lang="lt-LT" sz="1800"/>
            </a:p>
            <a:p>
              <a:pPr algn="just">
                <a:spcBef>
                  <a:spcPts val="600"/>
                </a:spcBef>
                <a:defRPr sz="1800"/>
              </a:pPr>
              <a:r>
                <a:t>Vatandaşlar arasında yapılan bir anket, </a:t>
              </a:r>
              <a:r>
                <a:rPr b="1"/>
                <a:t>her 4 yılda bir hareketlilik davranışları ve tutumları hakkında bilgi toplamaktadır. </a:t>
              </a:r>
            </a:p>
            <a:p>
              <a:pPr algn="just">
                <a:spcBef>
                  <a:spcPts val="600"/>
                </a:spcBef>
                <a:defRPr sz="1800">
                  <a:solidFill>
                    <a:srgbClr val="C00000"/>
                  </a:solidFill>
                </a:defRPr>
              </a:pPr>
              <a:r>
                <a:t>Hedeflere ulaşılmadığında, eylemler yoğunlaştırılır veya bir </a:t>
              </a:r>
              <a:r>
                <a:rPr b="1"/>
                <a:t>sonraki yıl için değişiklikler önerilir.</a:t>
              </a:r>
            </a:p>
            <a:p>
              <a:pPr marL="0" indent="0" algn="just">
                <a:spcBef>
                  <a:spcPts val="600"/>
                </a:spcBef>
                <a:buNone/>
              </a:pPr>
              <a:endParaRPr lang="lt-LT" sz="1800"/>
            </a:p>
          </p:txBody>
        </p:sp>
        <p:sp>
          <p:nvSpPr>
            <p:cNvPr id="4" name="Rectangle: Rounded Corners 3">
              <a:extLst>
                <a:ext uri="{FF2B5EF4-FFF2-40B4-BE49-F238E27FC236}">
                  <a16:creationId xmlns:a16="http://schemas.microsoft.com/office/drawing/2014/main" id="{C8772493-0027-DD2E-A49F-89BCD68DD95B}"/>
                </a:ext>
              </a:extLst>
            </p:cNvPr>
            <p:cNvSpPr/>
            <p:nvPr/>
          </p:nvSpPr>
          <p:spPr>
            <a:xfrm>
              <a:off x="491236" y="1997598"/>
              <a:ext cx="5086603" cy="3848609"/>
            </a:xfrm>
            <a:prstGeom prst="roundRect">
              <a:avLst>
                <a:gd name="adj" fmla="val 2939"/>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p>
          </p:txBody>
        </p:sp>
      </p:grpSp>
      <p:grpSp>
        <p:nvGrpSpPr>
          <p:cNvPr id="12" name="Group 11">
            <a:extLst>
              <a:ext uri="{FF2B5EF4-FFF2-40B4-BE49-F238E27FC236}">
                <a16:creationId xmlns:a16="http://schemas.microsoft.com/office/drawing/2014/main" id="{290353E7-7A35-E917-05C8-6670A55DB6CB}"/>
              </a:ext>
            </a:extLst>
          </p:cNvPr>
          <p:cNvGrpSpPr/>
          <p:nvPr/>
        </p:nvGrpSpPr>
        <p:grpSpPr>
          <a:xfrm>
            <a:off x="6414516" y="1997598"/>
            <a:ext cx="5086603" cy="4179352"/>
            <a:chOff x="491236" y="1979329"/>
            <a:chExt cx="5086603" cy="4179352"/>
          </a:xfrm>
        </p:grpSpPr>
        <p:sp>
          <p:nvSpPr>
            <p:cNvPr id="13" name="Title 2">
              <a:extLst>
                <a:ext uri="{FF2B5EF4-FFF2-40B4-BE49-F238E27FC236}">
                  <a16:creationId xmlns:a16="http://schemas.microsoft.com/office/drawing/2014/main" id="{2FC2FA7C-C7A1-2DD5-5977-CE2E71F8850B}"/>
                </a:ext>
              </a:extLst>
            </p:cNvPr>
            <p:cNvSpPr txBox="1">
              <a:spLocks/>
            </p:cNvSpPr>
            <p:nvPr/>
          </p:nvSpPr>
          <p:spPr>
            <a:xfrm>
              <a:off x="491238" y="1979329"/>
              <a:ext cx="4560938" cy="50054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defRPr sz="2200" b="1"/>
              </a:pPr>
              <a:r>
                <a:t>San Sebastian, İspanya</a:t>
              </a:r>
              <a:endParaRPr lang="lt-LT" sz="2200" b="1"/>
            </a:p>
          </p:txBody>
        </p:sp>
        <p:sp>
          <p:nvSpPr>
            <p:cNvPr id="14" name="Content Placeholder 2">
              <a:extLst>
                <a:ext uri="{FF2B5EF4-FFF2-40B4-BE49-F238E27FC236}">
                  <a16:creationId xmlns:a16="http://schemas.microsoft.com/office/drawing/2014/main" id="{BCE835AD-690F-83D7-D0EA-B5B76267E884}"/>
                </a:ext>
              </a:extLst>
            </p:cNvPr>
            <p:cNvSpPr txBox="1">
              <a:spLocks/>
            </p:cNvSpPr>
            <p:nvPr/>
          </p:nvSpPr>
          <p:spPr>
            <a:xfrm>
              <a:off x="548230" y="2506478"/>
              <a:ext cx="4917850" cy="3652203"/>
            </a:xfrm>
            <a:prstGeom prst="rect">
              <a:avLst/>
            </a:prstGeom>
          </p:spPr>
          <p:txBody>
            <a:bodyPr vert="horz" lIns="91440" tIns="45720" rIns="91440" bIns="4572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600"/>
                </a:spcBef>
                <a:defRPr sz="1800"/>
              </a:pPr>
              <a:r>
                <a:t>SKUp için interaktif izleme platformu</a:t>
              </a:r>
              <a:endParaRPr lang="lt-LT" sz="1800"/>
            </a:p>
            <a:p>
              <a:pPr algn="just">
                <a:spcBef>
                  <a:spcPts val="600"/>
                </a:spcBef>
                <a:defRPr sz="1800"/>
              </a:pPr>
              <a:r>
                <a:t>Yöneticiler ve karar vericiler, genel durum ve ayrıntılar hakkında kolay bir genel bakış elde edebilirler.</a:t>
              </a:r>
            </a:p>
            <a:p>
              <a:pPr marL="0" indent="0" algn="just">
                <a:spcBef>
                  <a:spcPts val="600"/>
                </a:spcBef>
                <a:buNone/>
              </a:pPr>
              <a:endParaRPr lang="lt-LT" sz="1800"/>
            </a:p>
          </p:txBody>
        </p:sp>
        <p:sp>
          <p:nvSpPr>
            <p:cNvPr id="15" name="Rectangle: Rounded Corners 14">
              <a:extLst>
                <a:ext uri="{FF2B5EF4-FFF2-40B4-BE49-F238E27FC236}">
                  <a16:creationId xmlns:a16="http://schemas.microsoft.com/office/drawing/2014/main" id="{56AC20E7-8939-9C84-0249-6EA7B482966D}"/>
                </a:ext>
              </a:extLst>
            </p:cNvPr>
            <p:cNvSpPr/>
            <p:nvPr/>
          </p:nvSpPr>
          <p:spPr>
            <a:xfrm>
              <a:off x="491236" y="1997598"/>
              <a:ext cx="5086603" cy="3848609"/>
            </a:xfrm>
            <a:prstGeom prst="roundRect">
              <a:avLst>
                <a:gd name="adj" fmla="val 2939"/>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p>
          </p:txBody>
        </p:sp>
      </p:grpSp>
      <p:pic>
        <p:nvPicPr>
          <p:cNvPr id="17" name="Picture 16">
            <a:extLst>
              <a:ext uri="{FF2B5EF4-FFF2-40B4-BE49-F238E27FC236}">
                <a16:creationId xmlns:a16="http://schemas.microsoft.com/office/drawing/2014/main" id="{2C02E8C4-5AAB-F568-E054-E7B316E648C5}"/>
              </a:ext>
            </a:extLst>
          </p:cNvPr>
          <p:cNvPicPr>
            <a:picLocks noChangeAspect="1"/>
          </p:cNvPicPr>
          <p:nvPr/>
        </p:nvPicPr>
        <p:blipFill>
          <a:blip r:embed="rId3"/>
          <a:stretch>
            <a:fillRect/>
          </a:stretch>
        </p:blipFill>
        <p:spPr>
          <a:xfrm>
            <a:off x="7061200" y="3457054"/>
            <a:ext cx="3598418" cy="2194847"/>
          </a:xfrm>
          <a:prstGeom prst="rect">
            <a:avLst/>
          </a:prstGeom>
        </p:spPr>
      </p:pic>
      <p:grpSp>
        <p:nvGrpSpPr>
          <p:cNvPr id="6" name="Group 5">
            <a:extLst>
              <a:ext uri="{FF2B5EF4-FFF2-40B4-BE49-F238E27FC236}">
                <a16:creationId xmlns:a16="http://schemas.microsoft.com/office/drawing/2014/main" id="{EA5A89A0-6EC4-2A84-7455-17C5B604C6D1}"/>
              </a:ext>
            </a:extLst>
          </p:cNvPr>
          <p:cNvGrpSpPr/>
          <p:nvPr/>
        </p:nvGrpSpPr>
        <p:grpSpPr>
          <a:xfrm rot="10800000">
            <a:off x="0" y="0"/>
            <a:ext cx="4506686" cy="771038"/>
            <a:chOff x="6896012" y="5501722"/>
            <a:chExt cx="5295988" cy="906078"/>
          </a:xfrm>
        </p:grpSpPr>
        <p:sp>
          <p:nvSpPr>
            <p:cNvPr id="7" name="Google Shape;1214;p69">
              <a:extLst>
                <a:ext uri="{FF2B5EF4-FFF2-40B4-BE49-F238E27FC236}">
                  <a16:creationId xmlns:a16="http://schemas.microsoft.com/office/drawing/2014/main" id="{D0720181-306E-631D-C14F-0753E7F85263}"/>
                </a:ext>
              </a:extLst>
            </p:cNvPr>
            <p:cNvSpPr/>
            <p:nvPr/>
          </p:nvSpPr>
          <p:spPr>
            <a:xfrm>
              <a:off x="7620000" y="5738475"/>
              <a:ext cx="4572000" cy="669325"/>
            </a:xfrm>
            <a:custGeom>
              <a:avLst/>
              <a:gdLst/>
              <a:ahLst/>
              <a:cxnLst/>
              <a:rect l="l" t="t" r="r" b="b"/>
              <a:pathLst>
                <a:path w="111825" h="116455" extrusionOk="0">
                  <a:moveTo>
                    <a:pt x="1" y="0"/>
                  </a:moveTo>
                  <a:lnTo>
                    <a:pt x="1" y="116455"/>
                  </a:lnTo>
                  <a:lnTo>
                    <a:pt x="111824" y="116455"/>
                  </a:lnTo>
                  <a:lnTo>
                    <a:pt x="111824" y="0"/>
                  </a:lnTo>
                  <a:close/>
                </a:path>
              </a:pathLst>
            </a:custGeom>
            <a:solidFill>
              <a:srgbClr val="8BC2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13;p69">
              <a:extLst>
                <a:ext uri="{FF2B5EF4-FFF2-40B4-BE49-F238E27FC236}">
                  <a16:creationId xmlns:a16="http://schemas.microsoft.com/office/drawing/2014/main" id="{20CF3B2A-6302-DB57-49FB-5FF436F8ED91}"/>
                </a:ext>
              </a:extLst>
            </p:cNvPr>
            <p:cNvSpPr/>
            <p:nvPr/>
          </p:nvSpPr>
          <p:spPr>
            <a:xfrm>
              <a:off x="6896012" y="5501722"/>
              <a:ext cx="1801488" cy="906078"/>
            </a:xfrm>
            <a:custGeom>
              <a:avLst/>
              <a:gdLst/>
              <a:ahLst/>
              <a:cxnLst/>
              <a:rect l="l" t="t" r="r" b="b"/>
              <a:pathLst>
                <a:path w="111824" h="56243" extrusionOk="0">
                  <a:moveTo>
                    <a:pt x="55865" y="1"/>
                  </a:moveTo>
                  <a:cubicBezTo>
                    <a:pt x="25050" y="1"/>
                    <a:pt x="0" y="25050"/>
                    <a:pt x="0" y="55865"/>
                  </a:cubicBezTo>
                  <a:lnTo>
                    <a:pt x="0" y="56243"/>
                  </a:lnTo>
                  <a:lnTo>
                    <a:pt x="111824" y="56243"/>
                  </a:lnTo>
                  <a:lnTo>
                    <a:pt x="111824" y="55865"/>
                  </a:lnTo>
                  <a:cubicBezTo>
                    <a:pt x="111729" y="25050"/>
                    <a:pt x="86680" y="1"/>
                    <a:pt x="55865" y="1"/>
                  </a:cubicBezTo>
                  <a:close/>
                </a:path>
              </a:pathLst>
            </a:custGeom>
            <a:solidFill>
              <a:srgbClr val="5096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3982225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logo, font  Description automatically generated">
            <a:extLst>
              <a:ext uri="{FF2B5EF4-FFF2-40B4-BE49-F238E27FC236}">
                <a16:creationId xmlns:a16="http://schemas.microsoft.com/office/drawing/2014/main" id="{8DB000B2-2A96-9F1D-7829-D04ADB975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43650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8586171-0B3D-A360-D171-F8674A0A8010}"/>
              </a:ext>
            </a:extLst>
          </p:cNvPr>
          <p:cNvSpPr txBox="1">
            <a:spLocks/>
          </p:cNvSpPr>
          <p:nvPr/>
        </p:nvSpPr>
        <p:spPr>
          <a:xfrm>
            <a:off x="757084" y="1234245"/>
            <a:ext cx="3379910" cy="791332"/>
          </a:xfrm>
          <a:prstGeom prst="rect">
            <a:avLst/>
          </a:prstGeom>
        </p:spPr>
        <p:txBody>
          <a:bodyPr vert="horz" lIns="91440" tIns="45720" rIns="91440" bIns="4572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sz="3200" b="1" kern="1200">
                <a:ln>
                  <a:noFill/>
                </a:ln>
                <a:solidFill>
                  <a:srgbClr val="036B9F"/>
                </a:solidFill>
                <a:effectLst/>
                <a:uLnTx/>
                <a:uFillTx/>
                <a:latin typeface="Myriad Pro" panose="020B0503030403020204" pitchFamily="34" charset="0"/>
                <a:cs typeface="Poppins" panose="00000500000000000000" pitchFamily="2" charset="-70"/>
              </a:defRPr>
            </a:pPr>
            <a:r>
              <a:t>GİRİŞ</a:t>
            </a:r>
            <a:endParaRPr kumimoji="0" lang="lt-LT" sz="3200" b="1" i="0" u="none" strike="noStrike" kern="1200" cap="none" spc="0" normalizeH="0" baseline="0" noProof="0" dirty="0">
              <a:ln>
                <a:noFill/>
              </a:ln>
              <a:solidFill>
                <a:srgbClr val="036B9F"/>
              </a:solidFill>
              <a:effectLst/>
              <a:uLnTx/>
              <a:uFillTx/>
              <a:latin typeface="Myriad Pro" panose="020B0503030403020204" pitchFamily="34" charset="0"/>
              <a:cs typeface="Poppins" panose="00000500000000000000" pitchFamily="2" charset="-70"/>
            </a:endParaRPr>
          </a:p>
        </p:txBody>
      </p:sp>
      <p:graphicFrame>
        <p:nvGraphicFramePr>
          <p:cNvPr id="4" name="Table 3">
            <a:extLst>
              <a:ext uri="{FF2B5EF4-FFF2-40B4-BE49-F238E27FC236}">
                <a16:creationId xmlns:a16="http://schemas.microsoft.com/office/drawing/2014/main" id="{380DB111-1CDD-4EDE-7C18-84B5988FA00C}"/>
              </a:ext>
            </a:extLst>
          </p:cNvPr>
          <p:cNvGraphicFramePr>
            <a:graphicFrameLocks noGrp="1"/>
          </p:cNvGraphicFramePr>
          <p:nvPr>
            <p:extLst>
              <p:ext uri="{D42A27DB-BD31-4B8C-83A1-F6EECF244321}">
                <p14:modId xmlns:p14="http://schemas.microsoft.com/office/powerpoint/2010/main" val="3266010831"/>
              </p:ext>
            </p:extLst>
          </p:nvPr>
        </p:nvGraphicFramePr>
        <p:xfrm>
          <a:off x="6096001" y="2210740"/>
          <a:ext cx="5705006" cy="3691054"/>
        </p:xfrm>
        <a:graphic>
          <a:graphicData uri="http://schemas.openxmlformats.org/drawingml/2006/table">
            <a:tbl>
              <a:tblPr firstRow="1" firstCol="1" bandRow="1">
                <a:tableStyleId>{16D9F66E-5EB9-4882-86FB-DCBF35E3C3E4}</a:tableStyleId>
              </a:tblPr>
              <a:tblGrid>
                <a:gridCol w="1562043">
                  <a:extLst>
                    <a:ext uri="{9D8B030D-6E8A-4147-A177-3AD203B41FA5}">
                      <a16:colId xmlns:a16="http://schemas.microsoft.com/office/drawing/2014/main" val="4287727244"/>
                    </a:ext>
                  </a:extLst>
                </a:gridCol>
                <a:gridCol w="4142963">
                  <a:extLst>
                    <a:ext uri="{9D8B030D-6E8A-4147-A177-3AD203B41FA5}">
                      <a16:colId xmlns:a16="http://schemas.microsoft.com/office/drawing/2014/main" val="699067297"/>
                    </a:ext>
                  </a:extLst>
                </a:gridCol>
              </a:tblGrid>
              <a:tr h="358816">
                <a:tc>
                  <a:txBody>
                    <a:bodyPr/>
                    <a:lstStyle/>
                    <a:p>
                      <a:pPr marL="182880">
                        <a:lnSpc>
                          <a:spcPct val="115000"/>
                        </a:lnSpc>
                        <a:spcAft>
                          <a:spcPts val="800"/>
                        </a:spcAft>
                        <a:defRPr sz="16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defRPr>
                      </a:pPr>
                      <a:r>
                        <a:t>11:30–11:40</a:t>
                      </a:r>
                      <a:endParaRPr lang="lt-LT" sz="16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82880">
                        <a:lnSpc>
                          <a:spcPct val="115000"/>
                        </a:lnSpc>
                        <a:spcAft>
                          <a:spcPts val="800"/>
                        </a:spcAft>
                        <a:defRPr sz="16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defRPr>
                      </a:pPr>
                      <a:r>
                        <a:t>Pratik çalışmaya giriş</a:t>
                      </a:r>
                      <a:endParaRPr lang="lt-LT" sz="16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27695289"/>
                  </a:ext>
                </a:extLst>
              </a:tr>
              <a:tr h="324000">
                <a:tc>
                  <a:txBody>
                    <a:bodyPr/>
                    <a:lstStyle/>
                    <a:p>
                      <a:pPr marL="182880">
                        <a:lnSpc>
                          <a:spcPct val="115000"/>
                        </a:lnSpc>
                        <a:spcAft>
                          <a:spcPts val="800"/>
                        </a:spcAft>
                        <a:defRPr sz="16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defRPr>
                      </a:pPr>
                      <a:r>
                        <a:t>11:40-12:10</a:t>
                      </a:r>
                      <a:endParaRPr lang="lt-LT" sz="16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82880">
                        <a:lnSpc>
                          <a:spcPct val="115000"/>
                        </a:lnSpc>
                        <a:spcAft>
                          <a:spcPts val="800"/>
                        </a:spcAft>
                        <a:defRPr sz="16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defRPr>
                      </a:pPr>
                      <a:r>
                        <a:t>1. Çalışma: Türel Bölünmeyi Belirleme</a:t>
                      </a:r>
                      <a:endParaRPr lang="lt-LT" sz="16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48370265"/>
                  </a:ext>
                </a:extLst>
              </a:tr>
              <a:tr h="324000">
                <a:tc>
                  <a:txBody>
                    <a:bodyPr/>
                    <a:lstStyle/>
                    <a:p>
                      <a:pPr marL="182880">
                        <a:lnSpc>
                          <a:spcPct val="115000"/>
                        </a:lnSpc>
                        <a:spcAft>
                          <a:spcPts val="800"/>
                        </a:spcAft>
                        <a:defRPr sz="16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defRPr>
                      </a:pPr>
                      <a:r>
                        <a:t>12:10 - 12:30</a:t>
                      </a:r>
                      <a:endParaRPr lang="lt-LT" sz="16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82880">
                        <a:lnSpc>
                          <a:spcPct val="115000"/>
                        </a:lnSpc>
                        <a:spcAft>
                          <a:spcPts val="800"/>
                        </a:spcAft>
                        <a:defRPr sz="16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defRPr>
                      </a:pPr>
                      <a:r>
                        <a:t>1. Çalışmanın sonuçlarının tartışılması</a:t>
                      </a:r>
                      <a:endParaRPr lang="lt-LT" sz="16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74623938"/>
                  </a:ext>
                </a:extLst>
              </a:tr>
              <a:tr h="324000">
                <a:tc>
                  <a:txBody>
                    <a:bodyPr/>
                    <a:lstStyle/>
                    <a:p>
                      <a:pPr marL="182880">
                        <a:lnSpc>
                          <a:spcPct val="115000"/>
                        </a:lnSpc>
                        <a:spcAft>
                          <a:spcPts val="800"/>
                        </a:spcAft>
                        <a:defRPr sz="16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defRPr>
                      </a:pPr>
                      <a:r>
                        <a:t>12:30-13:30</a:t>
                      </a:r>
                      <a:endParaRPr lang="lt-LT" sz="1600" b="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82880">
                        <a:lnSpc>
                          <a:spcPct val="115000"/>
                        </a:lnSpc>
                        <a:spcAft>
                          <a:spcPts val="800"/>
                        </a:spcAft>
                        <a:defRPr sz="16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defRPr>
                      </a:pPr>
                      <a:r>
                        <a:t>Öğle Yemeği</a:t>
                      </a:r>
                      <a:endParaRPr lang="lt-LT" sz="1600" b="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18520928"/>
                  </a:ext>
                </a:extLst>
              </a:tr>
              <a:tr h="324000">
                <a:tc>
                  <a:txBody>
                    <a:bodyPr/>
                    <a:lstStyle/>
                    <a:p>
                      <a:pPr marL="182880">
                        <a:lnSpc>
                          <a:spcPct val="115000"/>
                        </a:lnSpc>
                        <a:spcAft>
                          <a:spcPts val="800"/>
                        </a:spcAft>
                        <a:defRPr sz="1600" b="1" kern="1200">
                          <a:solidFill>
                            <a:srgbClr val="000000"/>
                          </a:solidFill>
                          <a:effectLst/>
                          <a:latin typeface="Source Sans Pro" panose="020B0503030403020204" pitchFamily="34" charset="0"/>
                          <a:ea typeface="Times New Roman" panose="02020603050405020304" pitchFamily="18" charset="0"/>
                          <a:cs typeface="Times New Roman" panose="02020603050405020304" pitchFamily="18" charset="0"/>
                        </a:defRPr>
                      </a:pPr>
                      <a:r>
                        <a:t>13:30 - 13:45</a:t>
                      </a:r>
                      <a:endParaRPr lang="lt-LT" sz="16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82880">
                        <a:lnSpc>
                          <a:spcPct val="115000"/>
                        </a:lnSpc>
                        <a:spcAft>
                          <a:spcPts val="800"/>
                        </a:spcAft>
                        <a:defRPr sz="16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defRPr>
                      </a:pPr>
                      <a:r>
                        <a:t>SKUp Öz Değerlendirme Aracına Giriş </a:t>
                      </a:r>
                      <a:endParaRPr lang="lt-LT" sz="16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49059276"/>
                  </a:ext>
                </a:extLst>
              </a:tr>
              <a:tr h="324000">
                <a:tc>
                  <a:txBody>
                    <a:bodyPr/>
                    <a:lstStyle/>
                    <a:p>
                      <a:pPr marL="182880">
                        <a:lnSpc>
                          <a:spcPct val="115000"/>
                        </a:lnSpc>
                        <a:spcAft>
                          <a:spcPts val="800"/>
                        </a:spcAft>
                        <a:defRPr sz="16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defRPr>
                      </a:pPr>
                      <a:r>
                        <a:t>13:45-14:45</a:t>
                      </a:r>
                      <a:endParaRPr lang="lt-LT" sz="16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82880">
                        <a:lnSpc>
                          <a:spcPct val="115000"/>
                        </a:lnSpc>
                        <a:spcAft>
                          <a:spcPts val="800"/>
                        </a:spcAft>
                        <a:defRPr sz="16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defRPr>
                      </a:pPr>
                      <a:r>
                        <a:t>Çalışma 2: Öz Değerlendirme Ankara vakası</a:t>
                      </a:r>
                      <a:endParaRPr lang="lt-LT" sz="16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34635308"/>
                  </a:ext>
                </a:extLst>
              </a:tr>
              <a:tr h="324000">
                <a:tc>
                  <a:txBody>
                    <a:bodyPr/>
                    <a:lstStyle/>
                    <a:p>
                      <a:pPr marL="182880">
                        <a:lnSpc>
                          <a:spcPct val="115000"/>
                        </a:lnSpc>
                        <a:spcAft>
                          <a:spcPts val="800"/>
                        </a:spcAft>
                        <a:defRPr sz="16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defRPr>
                      </a:pPr>
                      <a:r>
                        <a:t>14:45-15:00</a:t>
                      </a:r>
                      <a:endParaRPr lang="lt-LT" sz="1600" b="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82880">
                        <a:lnSpc>
                          <a:spcPct val="115000"/>
                        </a:lnSpc>
                        <a:spcAft>
                          <a:spcPts val="800"/>
                        </a:spcAft>
                        <a:defRPr sz="16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defRPr>
                      </a:pPr>
                      <a:r>
                        <a:t>Ara</a:t>
                      </a:r>
                      <a:endParaRPr lang="lt-LT" sz="1600" b="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60596270"/>
                  </a:ext>
                </a:extLst>
              </a:tr>
              <a:tr h="324000">
                <a:tc>
                  <a:txBody>
                    <a:bodyPr/>
                    <a:lstStyle/>
                    <a:p>
                      <a:pPr marL="182880">
                        <a:lnSpc>
                          <a:spcPct val="115000"/>
                        </a:lnSpc>
                        <a:spcAft>
                          <a:spcPts val="800"/>
                        </a:spcAft>
                        <a:defRPr sz="16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defRPr>
                      </a:pPr>
                      <a:r>
                        <a:t>15:00-15:25</a:t>
                      </a:r>
                      <a:endParaRPr lang="lt-LT" sz="16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82880">
                        <a:lnSpc>
                          <a:spcPct val="115000"/>
                        </a:lnSpc>
                        <a:spcAft>
                          <a:spcPts val="800"/>
                        </a:spcAft>
                        <a:defRPr sz="16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defRPr>
                      </a:pPr>
                      <a:r>
                        <a:t>2. Çalışmanın sonuçlarının sunulması ve SKUp Özdeğerlendirme Aracı anketinin doldurulması</a:t>
                      </a:r>
                      <a:endParaRPr lang="lt-LT" sz="16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01857674"/>
                  </a:ext>
                </a:extLst>
              </a:tr>
              <a:tr h="324000">
                <a:tc>
                  <a:txBody>
                    <a:bodyPr/>
                    <a:lstStyle/>
                    <a:p>
                      <a:pPr marL="182880">
                        <a:lnSpc>
                          <a:spcPct val="115000"/>
                        </a:lnSpc>
                        <a:spcAft>
                          <a:spcPts val="800"/>
                        </a:spcAft>
                        <a:defRPr sz="16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defRPr>
                      </a:pPr>
                      <a:r>
                        <a:t>15:25-15:40</a:t>
                      </a:r>
                      <a:endParaRPr lang="lt-LT" sz="16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82880">
                        <a:lnSpc>
                          <a:spcPct val="115000"/>
                        </a:lnSpc>
                        <a:spcAft>
                          <a:spcPts val="800"/>
                        </a:spcAft>
                        <a:defRPr sz="16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defRPr>
                      </a:pPr>
                      <a:r>
                        <a:rPr dirty="0" err="1"/>
                        <a:t>SKUp</a:t>
                      </a:r>
                      <a:r>
                        <a:rPr dirty="0"/>
                        <a:t> </a:t>
                      </a:r>
                      <a:r>
                        <a:rPr dirty="0" err="1"/>
                        <a:t>Özdeğerlendirme</a:t>
                      </a:r>
                      <a:r>
                        <a:rPr dirty="0"/>
                        <a:t> </a:t>
                      </a:r>
                      <a:r>
                        <a:rPr dirty="0" err="1"/>
                        <a:t>Aracı</a:t>
                      </a:r>
                      <a:r>
                        <a:rPr dirty="0"/>
                        <a:t> </a:t>
                      </a:r>
                      <a:r>
                        <a:rPr dirty="0" err="1"/>
                        <a:t>sonuçlarının</a:t>
                      </a:r>
                      <a:r>
                        <a:rPr dirty="0"/>
                        <a:t> </a:t>
                      </a:r>
                      <a:r>
                        <a:rPr dirty="0" err="1"/>
                        <a:t>sunumu</a:t>
                      </a:r>
                      <a:r>
                        <a:rPr dirty="0"/>
                        <a:t> </a:t>
                      </a:r>
                      <a:endParaRPr lang="lt-LT" sz="16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20884480"/>
                  </a:ext>
                </a:extLst>
              </a:tr>
            </a:tbl>
          </a:graphicData>
        </a:graphic>
      </p:graphicFrame>
      <p:sp>
        <p:nvSpPr>
          <p:cNvPr id="5" name="TextBox 4">
            <a:extLst>
              <a:ext uri="{FF2B5EF4-FFF2-40B4-BE49-F238E27FC236}">
                <a16:creationId xmlns:a16="http://schemas.microsoft.com/office/drawing/2014/main" id="{75DCC26F-5489-189F-C675-6A2BE3B62664}"/>
              </a:ext>
            </a:extLst>
          </p:cNvPr>
          <p:cNvSpPr txBox="1"/>
          <p:nvPr/>
        </p:nvSpPr>
        <p:spPr>
          <a:xfrm>
            <a:off x="757084" y="2261744"/>
            <a:ext cx="5338916" cy="3362011"/>
          </a:xfrm>
          <a:prstGeom prst="rect">
            <a:avLst/>
          </a:prstGeom>
          <a:noFill/>
        </p:spPr>
        <p:txBody>
          <a:bodyPr wrap="square">
            <a:spAutoFit/>
          </a:bodyPr>
          <a:lstStyle/>
          <a:p>
            <a:pPr marL="0" marR="111760" lvl="0" indent="0" algn="just" defTabSz="914400" rtl="0" eaLnBrk="1" fontAlgn="auto" latinLnBrk="0" hangingPunct="1">
              <a:lnSpc>
                <a:spcPct val="107000"/>
              </a:lnSpc>
              <a:spcBef>
                <a:spcPts val="0"/>
              </a:spcBef>
              <a:spcAft>
                <a:spcPts val="1200"/>
              </a:spcAft>
              <a:buClrTx/>
              <a:buSzPts val="1200"/>
              <a:buFontTx/>
              <a:buNone/>
              <a:tabLst/>
              <a:defRPr kern="10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defRPr>
            </a:pPr>
            <a:r>
              <a:t>Bu teknik çalıştayın amacı:</a:t>
            </a:r>
          </a:p>
          <a:p>
            <a:pPr marL="285750" marR="111760" lvl="0" indent="-285750" algn="just" defTabSz="914400" rtl="0" eaLnBrk="1" fontAlgn="auto" latinLnBrk="0" hangingPunct="1">
              <a:spcBef>
                <a:spcPts val="0"/>
              </a:spcBef>
              <a:spcAft>
                <a:spcPts val="1200"/>
              </a:spcAft>
              <a:buClrTx/>
              <a:buSzPts val="1200"/>
              <a:buFont typeface="Arial" panose="020B0604020202020204" pitchFamily="34" charset="0"/>
              <a:buChar char="•"/>
              <a:tabLst/>
              <a:defRPr kern="10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defRPr>
            </a:pPr>
            <a:r>
              <a:t>Öz Değerlendirme yaklaşımının nasıl kullanılacağını öğrenmek </a:t>
            </a:r>
          </a:p>
          <a:p>
            <a:pPr marL="285750" marR="111760" lvl="0" indent="-285750" algn="just" defTabSz="914400" rtl="0" eaLnBrk="1" fontAlgn="auto" latinLnBrk="0" hangingPunct="1">
              <a:spcBef>
                <a:spcPts val="0"/>
              </a:spcBef>
              <a:spcAft>
                <a:spcPts val="1200"/>
              </a:spcAft>
              <a:buClrTx/>
              <a:buSzPts val="1200"/>
              <a:buFont typeface="Arial" panose="020B0604020202020204" pitchFamily="34" charset="0"/>
              <a:buChar char="•"/>
              <a:tabLst/>
              <a:defRPr kern="10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defRPr>
            </a:pPr>
            <a:r>
              <a:t>Mevcut hareketlilik planlama sürecinin zayıf yönlerini ve bunu iyileştirmenin yollarını belirlemek ve tartışmak</a:t>
            </a:r>
          </a:p>
          <a:p>
            <a:pPr marL="285750" marR="111760" lvl="0" indent="-285750" algn="just" defTabSz="914400" rtl="0" eaLnBrk="1" fontAlgn="auto" latinLnBrk="0" hangingPunct="1">
              <a:spcBef>
                <a:spcPts val="0"/>
              </a:spcBef>
              <a:spcAft>
                <a:spcPts val="1200"/>
              </a:spcAft>
              <a:buClrTx/>
              <a:buSzPts val="1200"/>
              <a:buFont typeface="Arial" panose="020B0604020202020204" pitchFamily="34" charset="0"/>
              <a:buChar char="•"/>
              <a:tabLst/>
              <a:defRPr kern="100">
                <a:solidFill>
                  <a:prstClr val="black"/>
                </a:solidFill>
                <a:latin typeface="Calibri" panose="020F0502020204030204" pitchFamily="34" charset="0"/>
                <a:ea typeface="Calibri" panose="020F0502020204030204" pitchFamily="34" charset="0"/>
                <a:cs typeface="Times New Roman" panose="02020603050405020304" pitchFamily="18" charset="0"/>
              </a:defRPr>
            </a:pPr>
            <a:r>
              <a:t> SKUp Öz Değerlendirme sonuçlarını sunmak</a:t>
            </a:r>
            <a:endParaRPr kumimoji="0" lang="en-US" b="0" i="0" u="none" strike="noStrike" kern="100" cap="none" spc="0" normalizeH="0" baseline="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R="111760" lvl="0" algn="just" defTabSz="914400" rtl="0" eaLnBrk="1" fontAlgn="auto" latinLnBrk="0" hangingPunct="1">
              <a:lnSpc>
                <a:spcPct val="107000"/>
              </a:lnSpc>
              <a:spcBef>
                <a:spcPts val="0"/>
              </a:spcBef>
              <a:spcAft>
                <a:spcPts val="1200"/>
              </a:spcAft>
              <a:buClrTx/>
              <a:buSzPts val="1200"/>
              <a:tabLst/>
              <a:defRPr kern="10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defRPr>
            </a:pPr>
            <a:r>
              <a:t>Çalıştayın beklenen sonucu – katılımcının teorik bilgiye sahip olması ve bu bilgiyi tema ile ilişkili farklı durum ve konulara adapte edebilme yeteneğini kazanması.</a:t>
            </a:r>
          </a:p>
        </p:txBody>
      </p:sp>
      <p:pic>
        <p:nvPicPr>
          <p:cNvPr id="3" name="Graphic 2" descr="A collection of circles in various sizes and patterns">
            <a:extLst>
              <a:ext uri="{FF2B5EF4-FFF2-40B4-BE49-F238E27FC236}">
                <a16:creationId xmlns:a16="http://schemas.microsoft.com/office/drawing/2014/main" id="{5C6E3275-B55B-7930-9ED1-162ED3612B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61829" y="-457709"/>
            <a:ext cx="2930313" cy="2930313"/>
          </a:xfrm>
          <a:prstGeom prst="rect">
            <a:avLst/>
          </a:prstGeom>
        </p:spPr>
      </p:pic>
    </p:spTree>
    <p:extLst>
      <p:ext uri="{BB962C8B-B14F-4D97-AF65-F5344CB8AC3E}">
        <p14:creationId xmlns:p14="http://schemas.microsoft.com/office/powerpoint/2010/main" val="4136436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8586171-0B3D-A360-D171-F8674A0A8010}"/>
              </a:ext>
            </a:extLst>
          </p:cNvPr>
          <p:cNvSpPr txBox="1">
            <a:spLocks/>
          </p:cNvSpPr>
          <p:nvPr/>
        </p:nvSpPr>
        <p:spPr>
          <a:xfrm>
            <a:off x="412882" y="2712832"/>
            <a:ext cx="3219318" cy="1254345"/>
          </a:xfrm>
          <a:prstGeom prst="rect">
            <a:avLst/>
          </a:prstGeom>
        </p:spPr>
        <p:txBody>
          <a:bodyPr vert="horz" lIns="91440" tIns="45720" rIns="91440" bIns="45720" anchor="ctr">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sz="3200" b="1" kern="1200">
                <a:ln>
                  <a:noFill/>
                </a:ln>
                <a:solidFill>
                  <a:srgbClr val="036B9F"/>
                </a:solidFill>
                <a:effectLst/>
                <a:uLnTx/>
                <a:uFillTx/>
                <a:latin typeface="Myriad Pro" panose="020B0503030403020204" pitchFamily="34" charset="0"/>
                <a:cs typeface="Poppins" panose="00000500000000000000" pitchFamily="2" charset="-70"/>
              </a:defRPr>
            </a:pPr>
            <a:r>
              <a:t>Çalıştay için grupların belirlenmesi (1)</a:t>
            </a:r>
          </a:p>
        </p:txBody>
      </p:sp>
      <p:sp>
        <p:nvSpPr>
          <p:cNvPr id="5" name="TextBox 4">
            <a:extLst>
              <a:ext uri="{FF2B5EF4-FFF2-40B4-BE49-F238E27FC236}">
                <a16:creationId xmlns:a16="http://schemas.microsoft.com/office/drawing/2014/main" id="{75DCC26F-5489-189F-C675-6A2BE3B62664}"/>
              </a:ext>
            </a:extLst>
          </p:cNvPr>
          <p:cNvSpPr txBox="1"/>
          <p:nvPr/>
        </p:nvSpPr>
        <p:spPr>
          <a:xfrm>
            <a:off x="4953739" y="2242112"/>
            <a:ext cx="5328513" cy="3093154"/>
          </a:xfrm>
          <a:prstGeom prst="rect">
            <a:avLst/>
          </a:prstGeom>
          <a:noFill/>
        </p:spPr>
        <p:txBody>
          <a:bodyPr wrap="square">
            <a:spAutoFit/>
          </a:bodyPr>
          <a:lstStyle/>
          <a:p>
            <a:pPr lvl="0">
              <a:spcAft>
                <a:spcPts val="600"/>
              </a:spcAft>
              <a:defRPr sz="2000" kern="100">
                <a:effectLst/>
                <a:latin typeface="Calibri" panose="020F0502020204030204" pitchFamily="34" charset="0"/>
                <a:ea typeface="Calibri" panose="020F0502020204030204" pitchFamily="34" charset="0"/>
                <a:cs typeface="Calibri" panose="020F0502020204030204" pitchFamily="34" charset="0"/>
              </a:defRPr>
            </a:pPr>
            <a:r>
              <a:t>Katılımcılar </a:t>
            </a:r>
            <a:r>
              <a:rPr b="1"/>
              <a:t>eşit sayıda kişiden oluşan 6 grup</a:t>
            </a:r>
            <a:r>
              <a:t> oluşturacaktır.</a:t>
            </a:r>
            <a:br>
              <a:rPr lang="lt-LT" sz="2000" kern="100" dirty="0">
                <a:effectLst/>
                <a:latin typeface="Calibri" panose="020F0502020204030204" pitchFamily="34" charset="0"/>
                <a:ea typeface="Calibri" panose="020F0502020204030204" pitchFamily="34" charset="0"/>
                <a:cs typeface="Calibri" panose="020F0502020204030204" pitchFamily="34" charset="0"/>
              </a:rPr>
            </a:br>
            <a:r>
              <a:t> 3 grup Öz Değerlendirme sorusu olacaktır: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806450" lvl="1" indent="-342900">
              <a:lnSpc>
                <a:spcPct val="150000"/>
              </a:lnSpc>
              <a:spcAft>
                <a:spcPts val="600"/>
              </a:spcAft>
              <a:buFont typeface="+mj-lt"/>
              <a:buAutoNum type="arabicPeriod"/>
              <a:defRPr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defRPr>
            </a:pPr>
            <a:r>
              <a:t>Mevcut hareketlilik durumu ve vizyonu (Grup 1-2)</a:t>
            </a:r>
            <a:endParaRPr lang="en-US" sz="20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806450" lvl="1" indent="-342900">
              <a:spcAft>
                <a:spcPts val="600"/>
              </a:spcAft>
              <a:buFont typeface="+mj-lt"/>
              <a:buAutoNum type="arabicPeriod"/>
              <a:defRPr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defRPr>
            </a:pPr>
            <a:r>
              <a:t>Entegre ulaşım (Grup 3-4)</a:t>
            </a:r>
            <a:endParaRPr lang="en-US" sz="20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806450" lvl="1" indent="-342900">
              <a:spcAft>
                <a:spcPts val="1800"/>
              </a:spcAft>
              <a:buFont typeface="+mj-lt"/>
              <a:buAutoNum type="arabicPeriod"/>
              <a:defRPr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defRPr>
            </a:pPr>
            <a:r>
              <a:t>Hareketlilik planlama ve yönetimi (Grup 5-6)</a:t>
            </a:r>
            <a:endParaRPr lang="en-US" sz="20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ight Triangle 2">
            <a:extLst>
              <a:ext uri="{FF2B5EF4-FFF2-40B4-BE49-F238E27FC236}">
                <a16:creationId xmlns:a16="http://schemas.microsoft.com/office/drawing/2014/main" id="{B1C4A7FB-8CC4-7B94-BD0C-E8F93627D9BF}"/>
              </a:ext>
            </a:extLst>
          </p:cNvPr>
          <p:cNvSpPr/>
          <p:nvPr/>
        </p:nvSpPr>
        <p:spPr>
          <a:xfrm rot="5400000">
            <a:off x="0" y="1"/>
            <a:ext cx="3093154" cy="3093154"/>
          </a:xfrm>
          <a:prstGeom prst="rtTriangle">
            <a:avLst/>
          </a:prstGeom>
          <a:solidFill>
            <a:srgbClr val="9FCDC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n-US"/>
          </a:p>
        </p:txBody>
      </p:sp>
      <p:sp>
        <p:nvSpPr>
          <p:cNvPr id="11" name="Right Triangle 10">
            <a:extLst>
              <a:ext uri="{FF2B5EF4-FFF2-40B4-BE49-F238E27FC236}">
                <a16:creationId xmlns:a16="http://schemas.microsoft.com/office/drawing/2014/main" id="{14E3516B-6567-E595-84C0-483BB42D1D70}"/>
              </a:ext>
            </a:extLst>
          </p:cNvPr>
          <p:cNvSpPr/>
          <p:nvPr/>
        </p:nvSpPr>
        <p:spPr>
          <a:xfrm rot="10800000">
            <a:off x="1420662" y="0"/>
            <a:ext cx="2105388" cy="2105388"/>
          </a:xfrm>
          <a:prstGeom prst="rtTriangle">
            <a:avLst/>
          </a:prstGeom>
          <a:solidFill>
            <a:srgbClr val="036B9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n-US"/>
          </a:p>
        </p:txBody>
      </p:sp>
      <p:sp>
        <p:nvSpPr>
          <p:cNvPr id="13" name="Google Shape;1214;p69">
            <a:extLst>
              <a:ext uri="{FF2B5EF4-FFF2-40B4-BE49-F238E27FC236}">
                <a16:creationId xmlns:a16="http://schemas.microsoft.com/office/drawing/2014/main" id="{B59B62A9-AC1C-18DC-9979-07061A98A029}"/>
              </a:ext>
            </a:extLst>
          </p:cNvPr>
          <p:cNvSpPr/>
          <p:nvPr/>
        </p:nvSpPr>
        <p:spPr>
          <a:xfrm>
            <a:off x="1" y="5828966"/>
            <a:ext cx="3526050" cy="569570"/>
          </a:xfrm>
          <a:custGeom>
            <a:avLst/>
            <a:gdLst/>
            <a:ahLst/>
            <a:cxnLst/>
            <a:rect l="l" t="t" r="r" b="b"/>
            <a:pathLst>
              <a:path w="111825" h="116455" extrusionOk="0">
                <a:moveTo>
                  <a:pt x="1" y="0"/>
                </a:moveTo>
                <a:lnTo>
                  <a:pt x="1" y="116455"/>
                </a:lnTo>
                <a:lnTo>
                  <a:pt x="111824" y="116455"/>
                </a:lnTo>
                <a:lnTo>
                  <a:pt x="111824" y="0"/>
                </a:lnTo>
                <a:close/>
              </a:path>
            </a:pathLst>
          </a:custGeom>
          <a:solidFill>
            <a:srgbClr val="8BC2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Right Triangle 14">
            <a:extLst>
              <a:ext uri="{FF2B5EF4-FFF2-40B4-BE49-F238E27FC236}">
                <a16:creationId xmlns:a16="http://schemas.microsoft.com/office/drawing/2014/main" id="{FE58A7C8-38C5-020E-7319-7EF4814F700D}"/>
              </a:ext>
            </a:extLst>
          </p:cNvPr>
          <p:cNvSpPr/>
          <p:nvPr/>
        </p:nvSpPr>
        <p:spPr>
          <a:xfrm rot="16200000">
            <a:off x="1420661" y="4293148"/>
            <a:ext cx="2105388" cy="2105388"/>
          </a:xfrm>
          <a:prstGeom prst="rtTriangle">
            <a:avLst/>
          </a:prstGeom>
          <a:solidFill>
            <a:srgbClr val="036B9F"/>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n-US"/>
          </a:p>
        </p:txBody>
      </p:sp>
    </p:spTree>
    <p:extLst>
      <p:ext uri="{BB962C8B-B14F-4D97-AF65-F5344CB8AC3E}">
        <p14:creationId xmlns:p14="http://schemas.microsoft.com/office/powerpoint/2010/main" val="8731260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4EBDA04F-DDAF-A7C2-755D-9B2706EE544A}"/>
              </a:ext>
            </a:extLst>
          </p:cNvPr>
          <p:cNvSpPr/>
          <p:nvPr/>
        </p:nvSpPr>
        <p:spPr>
          <a:xfrm rot="5400000">
            <a:off x="0" y="1"/>
            <a:ext cx="3093154" cy="3093154"/>
          </a:xfrm>
          <a:prstGeom prst="rtTriangle">
            <a:avLst/>
          </a:prstGeom>
          <a:solidFill>
            <a:srgbClr val="9FCDC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n-US"/>
          </a:p>
        </p:txBody>
      </p:sp>
      <p:sp>
        <p:nvSpPr>
          <p:cNvPr id="5" name="TextBox 4">
            <a:extLst>
              <a:ext uri="{FF2B5EF4-FFF2-40B4-BE49-F238E27FC236}">
                <a16:creationId xmlns:a16="http://schemas.microsoft.com/office/drawing/2014/main" id="{75DCC26F-5489-189F-C675-6A2BE3B62664}"/>
              </a:ext>
            </a:extLst>
          </p:cNvPr>
          <p:cNvSpPr txBox="1"/>
          <p:nvPr/>
        </p:nvSpPr>
        <p:spPr>
          <a:xfrm>
            <a:off x="442451" y="2419057"/>
            <a:ext cx="3628102" cy="3662541"/>
          </a:xfrm>
          <a:prstGeom prst="rect">
            <a:avLst/>
          </a:prstGeom>
          <a:solidFill>
            <a:schemeClr val="accent1">
              <a:lumMod val="20000"/>
              <a:lumOff val="80000"/>
              <a:alpha val="50000"/>
            </a:schemeClr>
          </a:solidFill>
        </p:spPr>
        <p:txBody>
          <a:bodyPr wrap="square" numCol="1">
            <a:spAutoFit/>
          </a:bodyPr>
          <a:lstStyle/>
          <a:p>
            <a:pPr marL="176213" lvl="1" algn="ctr">
              <a:spcAft>
                <a:spcPts val="600"/>
              </a:spcAft>
              <a:defRPr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defRPr>
            </a:pPr>
            <a:r>
              <a:rPr dirty="0" err="1"/>
              <a:t>Mevcut</a:t>
            </a:r>
            <a:r>
              <a:rPr dirty="0"/>
              <a:t> </a:t>
            </a:r>
            <a:r>
              <a:rPr dirty="0" err="1"/>
              <a:t>hareketlilik</a:t>
            </a:r>
            <a:r>
              <a:rPr dirty="0"/>
              <a:t> </a:t>
            </a:r>
            <a:r>
              <a:rPr dirty="0" err="1"/>
              <a:t>durumu</a:t>
            </a:r>
            <a:r>
              <a:rPr dirty="0"/>
              <a:t> </a:t>
            </a:r>
            <a:r>
              <a:rPr dirty="0" err="1"/>
              <a:t>ve</a:t>
            </a:r>
            <a:r>
              <a:rPr dirty="0"/>
              <a:t> </a:t>
            </a:r>
            <a:r>
              <a:rPr dirty="0" err="1"/>
              <a:t>vizyonu</a:t>
            </a:r>
            <a:r>
              <a:rPr dirty="0"/>
              <a:t> (</a:t>
            </a:r>
            <a:r>
              <a:rPr dirty="0" err="1"/>
              <a:t>Grup</a:t>
            </a:r>
            <a:r>
              <a:rPr dirty="0"/>
              <a:t> 1-2)</a:t>
            </a:r>
            <a:endParaRPr lang="lt-LT" sz="20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461963" lvl="1" indent="-285750">
              <a:spcAft>
                <a:spcPts val="600"/>
              </a:spcAft>
              <a:buFont typeface="Arial" panose="020B0604020202020204" pitchFamily="34" charset="0"/>
              <a:buChar char="•"/>
              <a:defRPr kern="100">
                <a:solidFill>
                  <a:srgbClr val="000000"/>
                </a:solidFill>
                <a:latin typeface="Calibri" panose="020F0502020204030204" pitchFamily="34" charset="0"/>
                <a:ea typeface="Calibri" panose="020F0502020204030204" pitchFamily="34" charset="0"/>
                <a:cs typeface="Calibri" panose="020F0502020204030204" pitchFamily="34" charset="0"/>
              </a:defRPr>
            </a:pPr>
            <a:r>
              <a:rPr dirty="0" err="1">
                <a:effectLst/>
              </a:rPr>
              <a:t>ulaşım</a:t>
            </a:r>
            <a:r>
              <a:rPr dirty="0">
                <a:effectLst/>
              </a:rPr>
              <a:t> </a:t>
            </a:r>
            <a:r>
              <a:rPr dirty="0" err="1">
                <a:effectLst/>
              </a:rPr>
              <a:t>modlarının</a:t>
            </a:r>
            <a:r>
              <a:rPr dirty="0">
                <a:effectLst/>
              </a:rPr>
              <a:t> </a:t>
            </a:r>
            <a:r>
              <a:rPr dirty="0" err="1">
                <a:effectLst/>
              </a:rPr>
              <a:t>ve</a:t>
            </a:r>
            <a:r>
              <a:rPr dirty="0">
                <a:effectLst/>
              </a:rPr>
              <a:t> </a:t>
            </a:r>
            <a:r>
              <a:rPr dirty="0" err="1">
                <a:effectLst/>
              </a:rPr>
              <a:t>hareketlilik</a:t>
            </a:r>
            <a:r>
              <a:rPr dirty="0">
                <a:effectLst/>
              </a:rPr>
              <a:t> </a:t>
            </a:r>
            <a:r>
              <a:rPr dirty="0" err="1">
                <a:effectLst/>
              </a:rPr>
              <a:t>sorunlarının</a:t>
            </a:r>
            <a:r>
              <a:rPr dirty="0"/>
              <a:t> </a:t>
            </a:r>
            <a:r>
              <a:rPr dirty="0" err="1"/>
              <a:t>analizinin</a:t>
            </a:r>
            <a:r>
              <a:rPr dirty="0"/>
              <a:t> </a:t>
            </a:r>
            <a:r>
              <a:rPr dirty="0" err="1"/>
              <a:t>gerçekleştirilmesi</a:t>
            </a:r>
            <a:r>
              <a:rPr dirty="0"/>
              <a:t>.</a:t>
            </a:r>
          </a:p>
          <a:p>
            <a:pPr marL="461963" lvl="1" indent="-285750">
              <a:spcAft>
                <a:spcPts val="600"/>
              </a:spcAft>
              <a:buFont typeface="Arial" panose="020B0604020202020204" pitchFamily="34" charset="0"/>
              <a:buChar char="•"/>
              <a:defRPr kern="100">
                <a:solidFill>
                  <a:srgbClr val="000000"/>
                </a:solidFill>
                <a:effectLst/>
                <a:latin typeface="Calibri" panose="020F0502020204030204" pitchFamily="34" charset="0"/>
                <a:ea typeface="Calibri" panose="020F0502020204030204" pitchFamily="34" charset="0"/>
                <a:cs typeface="Calibri" panose="020F0502020204030204" pitchFamily="34" charset="0"/>
              </a:defRPr>
            </a:pPr>
            <a:r>
              <a:rPr dirty="0" err="1"/>
              <a:t>hareketlilik</a:t>
            </a:r>
            <a:r>
              <a:rPr dirty="0"/>
              <a:t> </a:t>
            </a:r>
            <a:r>
              <a:rPr dirty="0" err="1"/>
              <a:t>trendleri</a:t>
            </a:r>
            <a:r>
              <a:rPr dirty="0"/>
              <a:t>, </a:t>
            </a:r>
          </a:p>
          <a:p>
            <a:pPr marL="461963" lvl="1" indent="-285750">
              <a:spcAft>
                <a:spcPts val="600"/>
              </a:spcAft>
              <a:buFont typeface="Arial" panose="020B0604020202020204" pitchFamily="34" charset="0"/>
              <a:buChar char="•"/>
              <a:defRPr kern="100">
                <a:solidFill>
                  <a:srgbClr val="000000"/>
                </a:solidFill>
                <a:effectLst/>
                <a:latin typeface="Calibri" panose="020F0502020204030204" pitchFamily="34" charset="0"/>
                <a:ea typeface="Calibri" panose="020F0502020204030204" pitchFamily="34" charset="0"/>
                <a:cs typeface="Calibri" panose="020F0502020204030204" pitchFamily="34" charset="0"/>
              </a:defRPr>
            </a:pPr>
            <a:r>
              <a:rPr dirty="0" err="1"/>
              <a:t>stratejik</a:t>
            </a:r>
            <a:r>
              <a:rPr dirty="0"/>
              <a:t> </a:t>
            </a:r>
            <a:r>
              <a:rPr dirty="0" err="1"/>
              <a:t>belgelerde</a:t>
            </a:r>
            <a:r>
              <a:rPr dirty="0"/>
              <a:t> </a:t>
            </a:r>
            <a:r>
              <a:rPr dirty="0" err="1"/>
              <a:t>belirtilen</a:t>
            </a:r>
            <a:r>
              <a:rPr dirty="0"/>
              <a:t> </a:t>
            </a:r>
            <a:r>
              <a:rPr dirty="0" err="1"/>
              <a:t>uzun</a:t>
            </a:r>
            <a:r>
              <a:rPr dirty="0"/>
              <a:t> </a:t>
            </a:r>
            <a:r>
              <a:rPr dirty="0" err="1"/>
              <a:t>vadeli</a:t>
            </a:r>
            <a:r>
              <a:rPr dirty="0"/>
              <a:t> </a:t>
            </a:r>
            <a:r>
              <a:rPr dirty="0" err="1"/>
              <a:t>hareketlilik</a:t>
            </a:r>
            <a:r>
              <a:rPr dirty="0"/>
              <a:t> </a:t>
            </a:r>
            <a:r>
              <a:rPr dirty="0" err="1"/>
              <a:t>vizyonu</a:t>
            </a:r>
            <a:r>
              <a:rPr dirty="0"/>
              <a:t>,</a:t>
            </a:r>
            <a:endParaRPr lang="lt-LT"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461963" lvl="1" indent="-285750">
              <a:spcAft>
                <a:spcPts val="600"/>
              </a:spcAft>
              <a:buFont typeface="Arial" panose="020B0604020202020204" pitchFamily="34" charset="0"/>
              <a:buChar char="•"/>
              <a:defRPr kern="100">
                <a:solidFill>
                  <a:srgbClr val="000000"/>
                </a:solidFill>
                <a:effectLst/>
                <a:latin typeface="Calibri" panose="020F0502020204030204" pitchFamily="34" charset="0"/>
                <a:ea typeface="Calibri" panose="020F0502020204030204" pitchFamily="34" charset="0"/>
                <a:cs typeface="Calibri" panose="020F0502020204030204" pitchFamily="34" charset="0"/>
              </a:defRPr>
            </a:pPr>
            <a:r>
              <a:rPr dirty="0" err="1"/>
              <a:t>kentsel</a:t>
            </a:r>
            <a:r>
              <a:rPr dirty="0"/>
              <a:t> </a:t>
            </a:r>
            <a:r>
              <a:rPr dirty="0" err="1"/>
              <a:t>hareketlilik</a:t>
            </a:r>
            <a:r>
              <a:rPr dirty="0"/>
              <a:t> </a:t>
            </a:r>
            <a:r>
              <a:rPr dirty="0" err="1"/>
              <a:t>için</a:t>
            </a:r>
            <a:r>
              <a:rPr dirty="0"/>
              <a:t> </a:t>
            </a:r>
            <a:r>
              <a:rPr dirty="0" err="1"/>
              <a:t>mevcut</a:t>
            </a:r>
            <a:r>
              <a:rPr dirty="0"/>
              <a:t> </a:t>
            </a:r>
            <a:r>
              <a:rPr dirty="0" err="1"/>
              <a:t>hedefler</a:t>
            </a:r>
            <a:r>
              <a:rPr dirty="0"/>
              <a:t>, </a:t>
            </a:r>
            <a:endParaRPr lang="lt-LT"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461963" lvl="1" indent="-285750">
              <a:spcAft>
                <a:spcPts val="600"/>
              </a:spcAft>
              <a:buFont typeface="Arial" panose="020B0604020202020204" pitchFamily="34" charset="0"/>
              <a:buChar char="•"/>
              <a:defRPr kern="100">
                <a:solidFill>
                  <a:srgbClr val="000000"/>
                </a:solidFill>
                <a:effectLst/>
                <a:latin typeface="Calibri" panose="020F0502020204030204" pitchFamily="34" charset="0"/>
                <a:ea typeface="Calibri" panose="020F0502020204030204" pitchFamily="34" charset="0"/>
                <a:cs typeface="Calibri" panose="020F0502020204030204" pitchFamily="34" charset="0"/>
              </a:defRPr>
            </a:pPr>
            <a:r>
              <a:rPr dirty="0"/>
              <a:t>SMART </a:t>
            </a:r>
            <a:r>
              <a:rPr dirty="0" err="1"/>
              <a:t>Hedef</a:t>
            </a:r>
            <a:r>
              <a:rPr dirty="0"/>
              <a:t> </a:t>
            </a:r>
            <a:r>
              <a:rPr dirty="0" err="1"/>
              <a:t>değerleri</a:t>
            </a:r>
            <a:r>
              <a:rPr dirty="0"/>
              <a:t>:</a:t>
            </a:r>
            <a:r>
              <a:rPr b="1" dirty="0"/>
              <a:t> </a:t>
            </a:r>
            <a:endParaRPr lang="lt-LT"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923E260-BD3B-B35F-3CB5-AD1BE29C9B7B}"/>
              </a:ext>
            </a:extLst>
          </p:cNvPr>
          <p:cNvSpPr txBox="1"/>
          <p:nvPr/>
        </p:nvSpPr>
        <p:spPr>
          <a:xfrm>
            <a:off x="4239038" y="1901267"/>
            <a:ext cx="3831907" cy="4170372"/>
          </a:xfrm>
          <a:prstGeom prst="rect">
            <a:avLst/>
          </a:prstGeom>
          <a:solidFill>
            <a:schemeClr val="accent5">
              <a:lumMod val="20000"/>
              <a:lumOff val="80000"/>
              <a:alpha val="50000"/>
            </a:schemeClr>
          </a:solidFill>
        </p:spPr>
        <p:txBody>
          <a:bodyPr wrap="square">
            <a:spAutoFit/>
          </a:bodyPr>
          <a:lstStyle/>
          <a:p>
            <a:pPr marL="176213" lvl="1" algn="ctr">
              <a:spcAft>
                <a:spcPts val="600"/>
              </a:spcAft>
              <a:defRPr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defRPr>
            </a:pPr>
            <a:r>
              <a:t>Entegre ulaşım </a:t>
            </a:r>
            <a:br>
              <a:rPr lang="en-150"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t>(Grup 3-4)</a:t>
            </a:r>
            <a:endParaRPr lang="lt-LT"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6213" lvl="1">
              <a:spcAft>
                <a:spcPts val="600"/>
              </a:spcAft>
            </a:pPr>
            <a:r>
              <a:t>Geçen yıl uygulanan tedbirlerle</a:t>
            </a:r>
            <a:r>
              <a:rPr kern="100">
                <a:solidFill>
                  <a:srgbClr val="000000"/>
                </a:solidFill>
                <a:latin typeface="Calibri" panose="020F0502020204030204" pitchFamily="34" charset="0"/>
                <a:cs typeface="Calibri" panose="020F0502020204030204" pitchFamily="34" charset="0"/>
              </a:rPr>
              <a:t> ilgili sorular</a:t>
            </a:r>
            <a:r>
              <a:t>:</a:t>
            </a:r>
          </a:p>
          <a:p>
            <a:pPr marL="461963" lvl="1" indent="-285750">
              <a:spcAft>
                <a:spcPts val="600"/>
              </a:spcAft>
              <a:buFont typeface="Arial" panose="020B0604020202020204" pitchFamily="34" charset="0"/>
              <a:buChar char="•"/>
            </a:pPr>
            <a:r>
              <a:t>Toplu taşıma </a:t>
            </a:r>
            <a:endParaRPr lang="lt-LT"/>
          </a:p>
          <a:p>
            <a:pPr marL="461963" lvl="1" indent="-285750">
              <a:spcAft>
                <a:spcPts val="600"/>
              </a:spcAft>
              <a:buFont typeface="Arial" panose="020B0604020202020204" pitchFamily="34" charset="0"/>
              <a:buChar char="•"/>
            </a:pPr>
            <a:r>
              <a:t>motorsuz taşıma, </a:t>
            </a:r>
            <a:endParaRPr lang="lt-LT"/>
          </a:p>
          <a:p>
            <a:pPr marL="461963" lvl="1" indent="-285750">
              <a:spcAft>
                <a:spcPts val="600"/>
              </a:spcAft>
              <a:buFont typeface="Arial" panose="020B0604020202020204" pitchFamily="34" charset="0"/>
              <a:buChar char="•"/>
            </a:pPr>
            <a:r>
              <a:t>çok modluluk, </a:t>
            </a:r>
            <a:endParaRPr lang="lt-LT"/>
          </a:p>
          <a:p>
            <a:pPr marL="461963" lvl="1" indent="-285750">
              <a:spcAft>
                <a:spcPts val="600"/>
              </a:spcAft>
              <a:buFont typeface="Arial" panose="020B0604020202020204" pitchFamily="34" charset="0"/>
              <a:buChar char="•"/>
            </a:pPr>
            <a:r>
              <a:t>emniyet ve güvenlik, </a:t>
            </a:r>
            <a:endParaRPr lang="lt-LT"/>
          </a:p>
          <a:p>
            <a:pPr marL="461963" lvl="1" indent="-285750">
              <a:spcAft>
                <a:spcPts val="600"/>
              </a:spcAft>
              <a:buFont typeface="Arial" panose="020B0604020202020204" pitchFamily="34" charset="0"/>
              <a:buChar char="•"/>
            </a:pPr>
            <a:r>
              <a:t>kara ulaşımı, </a:t>
            </a:r>
            <a:endParaRPr lang="lt-LT"/>
          </a:p>
          <a:p>
            <a:pPr marL="461963" lvl="1" indent="-285750">
              <a:spcAft>
                <a:spcPts val="600"/>
              </a:spcAft>
              <a:buFont typeface="Arial" panose="020B0604020202020204" pitchFamily="34" charset="0"/>
              <a:buChar char="•"/>
            </a:pPr>
            <a:r>
              <a:t>kentsel lojistik, </a:t>
            </a:r>
            <a:endParaRPr lang="lt-LT"/>
          </a:p>
          <a:p>
            <a:pPr marL="461963" lvl="1" indent="-285750">
              <a:spcAft>
                <a:spcPts val="600"/>
              </a:spcAft>
              <a:buFont typeface="Arial" panose="020B0604020202020204" pitchFamily="34" charset="0"/>
              <a:buChar char="•"/>
            </a:pPr>
            <a:r>
              <a:t>hareketlilik yönetimi, </a:t>
            </a:r>
            <a:endParaRPr lang="lt-LT"/>
          </a:p>
          <a:p>
            <a:pPr marL="461963" lvl="1" indent="-285750">
              <a:spcAft>
                <a:spcPts val="600"/>
              </a:spcAft>
              <a:buFont typeface="Arial" panose="020B0604020202020204" pitchFamily="34" charset="0"/>
              <a:buChar char="•"/>
            </a:pPr>
            <a:r>
              <a:t>Akıllı Ulaşım Sistemleri (AUS)</a:t>
            </a:r>
            <a:endParaRPr lang="lt-LT"/>
          </a:p>
        </p:txBody>
      </p:sp>
      <p:sp>
        <p:nvSpPr>
          <p:cNvPr id="7" name="TextBox 6">
            <a:extLst>
              <a:ext uri="{FF2B5EF4-FFF2-40B4-BE49-F238E27FC236}">
                <a16:creationId xmlns:a16="http://schemas.microsoft.com/office/drawing/2014/main" id="{DDC4CA41-9684-1939-D96D-2BC3324CACFC}"/>
              </a:ext>
            </a:extLst>
          </p:cNvPr>
          <p:cNvSpPr txBox="1"/>
          <p:nvPr/>
        </p:nvSpPr>
        <p:spPr>
          <a:xfrm>
            <a:off x="8239430" y="1670434"/>
            <a:ext cx="3569109" cy="4401205"/>
          </a:xfrm>
          <a:prstGeom prst="rect">
            <a:avLst/>
          </a:prstGeom>
          <a:solidFill>
            <a:schemeClr val="accent6">
              <a:lumMod val="20000"/>
              <a:lumOff val="80000"/>
              <a:alpha val="50000"/>
            </a:schemeClr>
          </a:solidFill>
        </p:spPr>
        <p:txBody>
          <a:bodyPr wrap="square">
            <a:spAutoFit/>
          </a:bodyPr>
          <a:lstStyle/>
          <a:p>
            <a:pPr marL="176213" lvl="1" algn="ctr">
              <a:spcAft>
                <a:spcPts val="1200"/>
              </a:spcAft>
              <a:defRPr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defRPr>
            </a:pPr>
            <a:r>
              <a:t>Hareketlilik planlama ve yönetimi (Grup 5-6)</a:t>
            </a:r>
            <a:endParaRPr lang="lt-LT" sz="2000" b="1"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6213" lvl="1">
              <a:spcAft>
                <a:spcPts val="1200"/>
              </a:spcAft>
              <a:defRPr kern="100">
                <a:solidFill>
                  <a:srgbClr val="000000"/>
                </a:solidFill>
                <a:effectLst/>
                <a:latin typeface="Calibri" panose="020F0502020204030204" pitchFamily="34" charset="0"/>
                <a:ea typeface="Calibri" panose="020F0502020204030204" pitchFamily="34" charset="0"/>
                <a:cs typeface="Calibri" panose="020F0502020204030204" pitchFamily="34" charset="0"/>
              </a:defRPr>
            </a:pPr>
            <a:r>
              <a:t>Sorular: </a:t>
            </a:r>
          </a:p>
          <a:p>
            <a:pPr marL="461963" lvl="1" indent="-285750">
              <a:spcAft>
                <a:spcPts val="1200"/>
              </a:spcAft>
              <a:buFont typeface="Arial" panose="020B0604020202020204" pitchFamily="34" charset="0"/>
              <a:buChar char="•"/>
              <a:defRPr kern="100">
                <a:solidFill>
                  <a:srgbClr val="000000"/>
                </a:solidFill>
                <a:effectLst/>
                <a:latin typeface="Calibri" panose="020F0502020204030204" pitchFamily="34" charset="0"/>
                <a:ea typeface="Calibri" panose="020F0502020204030204" pitchFamily="34" charset="0"/>
                <a:cs typeface="Calibri" panose="020F0502020204030204" pitchFamily="34" charset="0"/>
              </a:defRPr>
            </a:pPr>
            <a:r>
              <a:t>komşu yerel yönetimler ve diğer birimlerle işbirliği </a:t>
            </a:r>
            <a:endParaRPr lang="lt-LT"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461963" lvl="1" indent="-285750">
              <a:spcAft>
                <a:spcPts val="1200"/>
              </a:spcAft>
              <a:buFont typeface="Arial" panose="020B0604020202020204" pitchFamily="34" charset="0"/>
              <a:buChar char="•"/>
              <a:defRPr kern="100">
                <a:solidFill>
                  <a:srgbClr val="000000"/>
                </a:solidFill>
                <a:effectLst/>
                <a:latin typeface="Calibri" panose="020F0502020204030204" pitchFamily="34" charset="0"/>
                <a:ea typeface="Calibri" panose="020F0502020204030204" pitchFamily="34" charset="0"/>
                <a:cs typeface="Calibri" panose="020F0502020204030204" pitchFamily="34" charset="0"/>
              </a:defRPr>
            </a:pPr>
            <a:r>
              <a:t>gelişmeler için erişilebilirlik değerlendirme süreci, </a:t>
            </a:r>
          </a:p>
          <a:p>
            <a:pPr marL="461963" lvl="1" indent="-285750">
              <a:spcAft>
                <a:spcPts val="1200"/>
              </a:spcAft>
              <a:buFont typeface="Arial" panose="020B0604020202020204" pitchFamily="34" charset="0"/>
              <a:buChar char="•"/>
              <a:defRPr kern="100">
                <a:solidFill>
                  <a:srgbClr val="000000"/>
                </a:solidFill>
                <a:effectLst/>
                <a:latin typeface="Calibri" panose="020F0502020204030204" pitchFamily="34" charset="0"/>
                <a:ea typeface="Calibri" panose="020F0502020204030204" pitchFamily="34" charset="0"/>
                <a:cs typeface="Calibri" panose="020F0502020204030204" pitchFamily="34" charset="0"/>
              </a:defRPr>
            </a:pPr>
            <a:r>
              <a:t>paydaş katılımı, </a:t>
            </a:r>
          </a:p>
          <a:p>
            <a:pPr marL="461963" lvl="1" indent="-285750">
              <a:spcAft>
                <a:spcPts val="1200"/>
              </a:spcAft>
              <a:buFont typeface="Arial" panose="020B0604020202020204" pitchFamily="34" charset="0"/>
              <a:buChar char="•"/>
              <a:defRPr kern="100">
                <a:solidFill>
                  <a:srgbClr val="000000"/>
                </a:solidFill>
                <a:effectLst/>
                <a:latin typeface="Calibri" panose="020F0502020204030204" pitchFamily="34" charset="0"/>
                <a:ea typeface="Calibri" panose="020F0502020204030204" pitchFamily="34" charset="0"/>
                <a:cs typeface="Calibri" panose="020F0502020204030204" pitchFamily="34" charset="0"/>
              </a:defRPr>
            </a:pPr>
            <a:r>
              <a:t>tedbirlerin uygulanmasının değerlendirilmesi konusunda deneyim, </a:t>
            </a:r>
            <a:endParaRPr lang="lt-LT"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461963" lvl="1" indent="-285750">
              <a:spcAft>
                <a:spcPts val="1200"/>
              </a:spcAft>
              <a:buFont typeface="Arial" panose="020B0604020202020204" pitchFamily="34" charset="0"/>
              <a:buChar char="•"/>
              <a:defRPr kern="100">
                <a:solidFill>
                  <a:srgbClr val="000000"/>
                </a:solidFill>
                <a:effectLst/>
                <a:latin typeface="Calibri" panose="020F0502020204030204" pitchFamily="34" charset="0"/>
                <a:ea typeface="Calibri" panose="020F0502020204030204" pitchFamily="34" charset="0"/>
                <a:cs typeface="Calibri" panose="020F0502020204030204" pitchFamily="34" charset="0"/>
              </a:defRPr>
            </a:pPr>
            <a:r>
              <a:t>kullanılan değerlendirme yöntemleri</a:t>
            </a:r>
          </a:p>
        </p:txBody>
      </p:sp>
      <p:sp>
        <p:nvSpPr>
          <p:cNvPr id="3" name="Title 2">
            <a:extLst>
              <a:ext uri="{FF2B5EF4-FFF2-40B4-BE49-F238E27FC236}">
                <a16:creationId xmlns:a16="http://schemas.microsoft.com/office/drawing/2014/main" id="{B8FC489A-4553-D436-5842-70B3A3A408B8}"/>
              </a:ext>
            </a:extLst>
          </p:cNvPr>
          <p:cNvSpPr txBox="1">
            <a:spLocks/>
          </p:cNvSpPr>
          <p:nvPr/>
        </p:nvSpPr>
        <p:spPr>
          <a:xfrm>
            <a:off x="1013951" y="1164712"/>
            <a:ext cx="3841548" cy="1254345"/>
          </a:xfrm>
          <a:prstGeom prst="rect">
            <a:avLst/>
          </a:prstGeom>
        </p:spPr>
        <p:txBody>
          <a:bodyPr vert="horz" lIns="91440" tIns="45720" rIns="91440" bIns="45720" anchor="ctr">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sz="3200" b="1" kern="1200">
                <a:ln>
                  <a:noFill/>
                </a:ln>
                <a:solidFill>
                  <a:srgbClr val="036B9F"/>
                </a:solidFill>
                <a:effectLst/>
                <a:uLnTx/>
                <a:uFillTx/>
                <a:latin typeface="Myriad Pro" panose="020B0503030403020204" pitchFamily="34" charset="0"/>
                <a:cs typeface="Poppins" panose="00000500000000000000" pitchFamily="2" charset="-70"/>
              </a:defRPr>
            </a:pPr>
            <a:r>
              <a:t>Çalıştay için grupların belirlenmesi (2)</a:t>
            </a:r>
          </a:p>
        </p:txBody>
      </p:sp>
    </p:spTree>
    <p:extLst>
      <p:ext uri="{BB962C8B-B14F-4D97-AF65-F5344CB8AC3E}">
        <p14:creationId xmlns:p14="http://schemas.microsoft.com/office/powerpoint/2010/main" val="11637505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8586171-0B3D-A360-D171-F8674A0A8010}"/>
              </a:ext>
            </a:extLst>
          </p:cNvPr>
          <p:cNvSpPr txBox="1">
            <a:spLocks/>
          </p:cNvSpPr>
          <p:nvPr/>
        </p:nvSpPr>
        <p:spPr>
          <a:xfrm>
            <a:off x="757084" y="1320470"/>
            <a:ext cx="6016578" cy="791332"/>
          </a:xfrm>
          <a:prstGeom prst="rect">
            <a:avLst/>
          </a:prstGeom>
        </p:spPr>
        <p:txBody>
          <a:bodyPr vert="horz" lIns="91440" tIns="45720" rIns="91440" bIns="4572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sz="3200" b="1" kern="1200">
                <a:ln>
                  <a:noFill/>
                </a:ln>
                <a:effectLst/>
                <a:uLnTx/>
                <a:uFillTx/>
                <a:latin typeface="Myriad Pro" panose="020B0503030403020204" pitchFamily="34" charset="0"/>
                <a:cs typeface="Poppins" panose="00000500000000000000" pitchFamily="2" charset="-70"/>
              </a:defRPr>
            </a:pPr>
            <a:r>
              <a:rPr>
                <a:solidFill>
                  <a:srgbClr val="509689"/>
                </a:solidFill>
              </a:rPr>
              <a:t>Türel dağılıma</a:t>
            </a:r>
            <a:r>
              <a:rPr>
                <a:solidFill>
                  <a:srgbClr val="036B9F"/>
                </a:solidFill>
              </a:rPr>
              <a:t> Giriş</a:t>
            </a:r>
          </a:p>
        </p:txBody>
      </p:sp>
      <p:grpSp>
        <p:nvGrpSpPr>
          <p:cNvPr id="4" name="Group 3">
            <a:extLst>
              <a:ext uri="{FF2B5EF4-FFF2-40B4-BE49-F238E27FC236}">
                <a16:creationId xmlns:a16="http://schemas.microsoft.com/office/drawing/2014/main" id="{8B79D044-AA01-AF0F-26B9-C465CDE4853C}"/>
              </a:ext>
            </a:extLst>
          </p:cNvPr>
          <p:cNvGrpSpPr/>
          <p:nvPr/>
        </p:nvGrpSpPr>
        <p:grpSpPr>
          <a:xfrm>
            <a:off x="7851485" y="1927136"/>
            <a:ext cx="3821438" cy="3915726"/>
            <a:chOff x="7613478" y="1892412"/>
            <a:chExt cx="3821438" cy="3915726"/>
          </a:xfrm>
        </p:grpSpPr>
        <p:pic>
          <p:nvPicPr>
            <p:cNvPr id="1026" name="Picture 2" descr="Open Access proceedings Journal of Physics: Conference series">
              <a:extLst>
                <a:ext uri="{FF2B5EF4-FFF2-40B4-BE49-F238E27FC236}">
                  <a16:creationId xmlns:a16="http://schemas.microsoft.com/office/drawing/2014/main" id="{31839E4C-E2AC-3A45-E20B-6753E3B566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235" r="32032"/>
            <a:stretch/>
          </p:blipFill>
          <p:spPr bwMode="auto">
            <a:xfrm>
              <a:off x="7613478" y="2261744"/>
              <a:ext cx="3821438" cy="1975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Open Access proceedings Journal of Physics: Conference series">
              <a:extLst>
                <a:ext uri="{FF2B5EF4-FFF2-40B4-BE49-F238E27FC236}">
                  <a16:creationId xmlns:a16="http://schemas.microsoft.com/office/drawing/2014/main" id="{66DB7D54-5CFA-EA81-BE1E-43A9CA313E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818" t="18235" b="15416"/>
            <a:stretch/>
          </p:blipFill>
          <p:spPr bwMode="auto">
            <a:xfrm>
              <a:off x="8955562" y="4144621"/>
              <a:ext cx="1993887" cy="16635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975BB6D-0F14-01D3-BFE9-AFA7FC2B33F5}"/>
                </a:ext>
              </a:extLst>
            </p:cNvPr>
            <p:cNvSpPr txBox="1"/>
            <p:nvPr/>
          </p:nvSpPr>
          <p:spPr>
            <a:xfrm>
              <a:off x="8336952" y="1892412"/>
              <a:ext cx="2374490" cy="369332"/>
            </a:xfrm>
            <a:prstGeom prst="rect">
              <a:avLst/>
            </a:prstGeom>
            <a:noFill/>
          </p:spPr>
          <p:txBody>
            <a:bodyPr wrap="square">
              <a:spAutoFit/>
            </a:bodyPr>
            <a:lstStyle/>
            <a:p>
              <a:pPr algn="just">
                <a:defRPr b="1">
                  <a:effectLst/>
                </a:defRPr>
              </a:pPr>
              <a:r>
                <a:t>Türel dağılım Örneği</a:t>
              </a:r>
              <a:endParaRPr kumimoji="0" lang="en-US" sz="1200" b="1" i="0" u="none" strike="noStrike" kern="100" cap="none" spc="0" normalizeH="0" baseline="0">
                <a:ln>
                  <a:noFill/>
                </a:ln>
                <a:effectLst/>
                <a:uLnTx/>
                <a:uFillTx/>
                <a:ea typeface="Calibri" panose="020F0502020204030204"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75DCC26F-5489-189F-C675-6A2BE3B62664}"/>
              </a:ext>
            </a:extLst>
          </p:cNvPr>
          <p:cNvSpPr txBox="1"/>
          <p:nvPr/>
        </p:nvSpPr>
        <p:spPr>
          <a:xfrm>
            <a:off x="757084" y="2261744"/>
            <a:ext cx="7094401" cy="3354765"/>
          </a:xfrm>
          <a:prstGeom prst="rect">
            <a:avLst/>
          </a:prstGeom>
          <a:noFill/>
        </p:spPr>
        <p:txBody>
          <a:bodyPr wrap="square">
            <a:spAutoFit/>
          </a:bodyPr>
          <a:lstStyle/>
          <a:p>
            <a:pPr algn="just">
              <a:defRPr>
                <a:effectLst/>
              </a:defRPr>
            </a:pPr>
            <a:r>
              <a:t>Türel dağılım </a:t>
            </a:r>
            <a:r>
              <a:rPr b="1"/>
              <a:t>kentsel  alandaki genel ulaşım kullanımı içinde belirli bir ulaşım modunu kullanan kişilerin payını</a:t>
            </a:r>
            <a:r>
              <a:t> ifade eder. </a:t>
            </a:r>
            <a:endParaRPr lang="lt-LT" b="0" dirty="0">
              <a:effectLst/>
            </a:endParaRPr>
          </a:p>
          <a:p>
            <a:pPr algn="just"/>
            <a:endParaRPr lang="lt-LT" dirty="0"/>
          </a:p>
          <a:p>
            <a:pPr algn="just">
              <a:defRPr>
                <a:effectLst/>
              </a:defRPr>
            </a:pPr>
            <a:r>
              <a:t>Farklı taşıma modlarının her birinin türel dağılımı yüzdelik değerler olarak gösterilir. </a:t>
            </a:r>
            <a:endParaRPr lang="lt-LT" b="0" dirty="0">
              <a:effectLst/>
            </a:endParaRPr>
          </a:p>
          <a:p>
            <a:pPr algn="just"/>
            <a:endParaRPr lang="lt-LT" b="0" dirty="0">
              <a:effectLst/>
            </a:endParaRPr>
          </a:p>
          <a:p>
            <a:pPr algn="just"/>
            <a:r>
              <a:rPr>
                <a:effectLst/>
              </a:rPr>
              <a:t>Türel dağılım ayrıca yolcu ve yük taşımacılığı için, farklı birimler için (örneğin, seyahat sayısı, hacim, ağırlık, yolcu-km veya ton-km), ve farklı coğrafi bölgeler (örneğin, işlevsel kentsel alan, şehir merkezi, ilçe) bazında da hesaplanabilir.</a:t>
            </a:r>
            <a:r>
              <a:t> </a:t>
            </a:r>
            <a:endParaRPr lang="lt-LT" dirty="0"/>
          </a:p>
          <a:p>
            <a:pPr algn="just"/>
            <a:endParaRPr lang="lt-LT" sz="2000" dirty="0"/>
          </a:p>
          <a:p>
            <a:pPr algn="r">
              <a:defRPr sz="1200"/>
            </a:pPr>
            <a:r>
              <a:rPr>
                <a:effectLst/>
              </a:rPr>
              <a:t>Kaynak: Eltis SUMP glossary, 2015</a:t>
            </a:r>
            <a:r>
              <a:rPr i="1">
                <a:effectLst/>
              </a:rPr>
              <a:t>, www.eltis.org/glossar</a:t>
            </a:r>
            <a:r>
              <a:rPr>
                <a:effectLst/>
              </a:rPr>
              <a:t>y</a:t>
            </a:r>
            <a:r>
              <a:t> </a:t>
            </a:r>
            <a:endParaRPr kumimoji="0" lang="en-US" sz="1200" b="0" i="0" u="none" strike="noStrike" kern="100" cap="none" spc="0" normalizeH="0" baseline="0" dirty="0">
              <a:ln>
                <a:noFill/>
              </a:ln>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60305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8586171-0B3D-A360-D171-F8674A0A8010}"/>
              </a:ext>
            </a:extLst>
          </p:cNvPr>
          <p:cNvSpPr txBox="1">
            <a:spLocks/>
          </p:cNvSpPr>
          <p:nvPr/>
        </p:nvSpPr>
        <p:spPr>
          <a:xfrm>
            <a:off x="1032291" y="1435999"/>
            <a:ext cx="6123110" cy="791332"/>
          </a:xfrm>
          <a:prstGeom prst="rect">
            <a:avLst/>
          </a:prstGeom>
        </p:spPr>
        <p:txBody>
          <a:bodyPr vert="horz" lIns="91440" tIns="45720" rIns="91440" bIns="4572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sz="3200" b="1" kern="1200">
                <a:ln>
                  <a:noFill/>
                </a:ln>
                <a:effectLst/>
                <a:uLnTx/>
                <a:uFillTx/>
                <a:latin typeface="Myriad Pro" panose="020B0503030403020204" pitchFamily="34" charset="0"/>
                <a:cs typeface="Poppins" panose="00000500000000000000" pitchFamily="2" charset="-70"/>
              </a:defRPr>
            </a:pPr>
            <a:r>
              <a:rPr>
                <a:solidFill>
                  <a:srgbClr val="036B9F"/>
                </a:solidFill>
              </a:rPr>
              <a:t>Türel dağılım ve </a:t>
            </a:r>
            <a:r>
              <a:rPr>
                <a:solidFill>
                  <a:srgbClr val="509689"/>
                </a:solidFill>
              </a:rPr>
              <a:t>Türel Kayma</a:t>
            </a:r>
          </a:p>
        </p:txBody>
      </p:sp>
      <p:sp>
        <p:nvSpPr>
          <p:cNvPr id="5" name="TextBox 4">
            <a:extLst>
              <a:ext uri="{FF2B5EF4-FFF2-40B4-BE49-F238E27FC236}">
                <a16:creationId xmlns:a16="http://schemas.microsoft.com/office/drawing/2014/main" id="{75DCC26F-5489-189F-C675-6A2BE3B62664}"/>
              </a:ext>
            </a:extLst>
          </p:cNvPr>
          <p:cNvSpPr txBox="1"/>
          <p:nvPr/>
        </p:nvSpPr>
        <p:spPr>
          <a:xfrm>
            <a:off x="757083" y="2261744"/>
            <a:ext cx="11005572" cy="646331"/>
          </a:xfrm>
          <a:prstGeom prst="rect">
            <a:avLst/>
          </a:prstGeom>
          <a:noFill/>
        </p:spPr>
        <p:txBody>
          <a:bodyPr wrap="square">
            <a:spAutoFit/>
          </a:bodyPr>
          <a:lstStyle/>
          <a:p>
            <a:pPr marL="285750" indent="-285750" algn="just">
              <a:spcAft>
                <a:spcPts val="1200"/>
              </a:spcAft>
              <a:buFont typeface="Arial" panose="020B0604020202020204" pitchFamily="34" charset="0"/>
              <a:buChar char="•"/>
              <a:defRPr>
                <a:effectLst/>
              </a:defRPr>
            </a:pPr>
            <a:r>
              <a:t>Türel dağılım, sadece ulaşım sisteminin bir resmini çıkarmak için değil, </a:t>
            </a:r>
            <a:r>
              <a:rPr b="1"/>
              <a:t>aynı zamanda şehirdeki insanların nasıl</a:t>
            </a:r>
            <a:r>
              <a:t> ulaşım sağladıkları hakkında bilgi sahibi olmak için de kullanılan bir yöntemdir. </a:t>
            </a:r>
            <a:endParaRPr lang="lt-LT" b="0">
              <a:effectLst/>
            </a:endParaRPr>
          </a:p>
        </p:txBody>
      </p:sp>
      <p:pic>
        <p:nvPicPr>
          <p:cNvPr id="2050" name="Picture 2" descr="Split of shift?">
            <a:extLst>
              <a:ext uri="{FF2B5EF4-FFF2-40B4-BE49-F238E27FC236}">
                <a16:creationId xmlns:a16="http://schemas.microsoft.com/office/drawing/2014/main" id="{C20AEADA-D37D-666D-C2E8-091DDCD62B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5" r="23790"/>
          <a:stretch/>
        </p:blipFill>
        <p:spPr bwMode="auto">
          <a:xfrm>
            <a:off x="6095999" y="2805804"/>
            <a:ext cx="5666656" cy="30447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F35C3D-8CE2-F514-9165-588823C4AB67}"/>
              </a:ext>
            </a:extLst>
          </p:cNvPr>
          <p:cNvSpPr txBox="1"/>
          <p:nvPr/>
        </p:nvSpPr>
        <p:spPr>
          <a:xfrm>
            <a:off x="757083" y="2976901"/>
            <a:ext cx="5338917" cy="3016210"/>
          </a:xfrm>
          <a:prstGeom prst="rect">
            <a:avLst/>
          </a:prstGeom>
          <a:noFill/>
        </p:spPr>
        <p:txBody>
          <a:bodyPr wrap="square">
            <a:spAutoFit/>
          </a:bodyPr>
          <a:lstStyle/>
          <a:p>
            <a:pPr marL="285750" indent="-285750" algn="just">
              <a:spcAft>
                <a:spcPts val="1200"/>
              </a:spcAft>
              <a:buFont typeface="Arial" panose="020B0604020202020204" pitchFamily="34" charset="0"/>
              <a:buChar char="•"/>
              <a:defRPr>
                <a:effectLst/>
              </a:defRPr>
            </a:pPr>
            <a:r>
              <a:t>Dünya genelinde türel dağılımın hesaplanması, sürdürülebilir ulaşım modlarına doğru bir geçiş için küresel hedeflere sahip olmayı oldukça değerli kılmaktadır. Türel dağılım her şehirde net bir şekilde tanımlanmamış veya tutarlı bir şekilde ölçülmemiş olsa da</a:t>
            </a:r>
            <a:r>
              <a:rPr b="1"/>
              <a:t> yine de yüksek öneme sahip, küresel olarak anlaşılabilir bir değer olarak işlev görür</a:t>
            </a:r>
            <a:r>
              <a:t>.</a:t>
            </a:r>
            <a:endParaRPr lang="lt-LT" b="0">
              <a:effectLst/>
            </a:endParaRPr>
          </a:p>
          <a:p>
            <a:pPr marL="285750" indent="-285750" algn="just">
              <a:spcAft>
                <a:spcPts val="1200"/>
              </a:spcAft>
              <a:buFont typeface="Arial" panose="020B0604020202020204" pitchFamily="34" charset="0"/>
              <a:buChar char="•"/>
            </a:pPr>
            <a:r>
              <a:rPr>
                <a:effectLst/>
              </a:rPr>
              <a:t>Ayrıca, </a:t>
            </a:r>
            <a:r>
              <a:rPr b="1">
                <a:effectLst/>
              </a:rPr>
              <a:t>şehrin ulaşım sisteminin temelini belirlemede önemli bir rol oynar, mevcut değerlerdeki bir</a:t>
            </a:r>
            <a:r>
              <a:t> değişim için </a:t>
            </a:r>
            <a:r>
              <a:rPr b="1">
                <a:effectLst/>
              </a:rPr>
              <a:t>hedefler belirlemeye yardımcı </a:t>
            </a:r>
            <a:r>
              <a:rPr>
                <a:effectLst/>
              </a:rPr>
              <a:t>olur, ve diğer şehirlerle karşılaştırma imkanı sunar.</a:t>
            </a:r>
            <a:endParaRPr kumimoji="0" lang="en-US" sz="1200" b="0" i="0" u="none" strike="noStrike" kern="100" cap="none" spc="0" normalizeH="0" baseline="0">
              <a:ln>
                <a:noFill/>
              </a:ln>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842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screenshot, logo, font  Description automatically generated">
            <a:extLst>
              <a:ext uri="{FF2B5EF4-FFF2-40B4-BE49-F238E27FC236}">
                <a16:creationId xmlns:a16="http://schemas.microsoft.com/office/drawing/2014/main" id="{C7A59A0D-2E21-D603-48D9-D9D58C65A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0599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phic 7" descr="A collection of circles in various sizes and patterns">
            <a:extLst>
              <a:ext uri="{FF2B5EF4-FFF2-40B4-BE49-F238E27FC236}">
                <a16:creationId xmlns:a16="http://schemas.microsoft.com/office/drawing/2014/main" id="{21A52E39-FFBC-40B6-0CA4-9E19D580B5F5}"/>
              </a:ext>
            </a:extLst>
          </p:cNvPr>
          <p:cNvGrpSpPr/>
          <p:nvPr/>
        </p:nvGrpSpPr>
        <p:grpSpPr>
          <a:xfrm>
            <a:off x="10872147" y="4908047"/>
            <a:ext cx="1288124" cy="1288124"/>
            <a:chOff x="10872147" y="4908047"/>
            <a:chExt cx="1288124" cy="1288124"/>
          </a:xfrm>
          <a:solidFill>
            <a:srgbClr val="D2D2D2"/>
          </a:solidFill>
        </p:grpSpPr>
        <p:sp>
          <p:nvSpPr>
            <p:cNvPr id="12" name="Freeform: Shape 11">
              <a:extLst>
                <a:ext uri="{FF2B5EF4-FFF2-40B4-BE49-F238E27FC236}">
                  <a16:creationId xmlns:a16="http://schemas.microsoft.com/office/drawing/2014/main" id="{C22B8747-3547-6343-1F4F-121C8044A5B9}"/>
                </a:ext>
              </a:extLst>
            </p:cNvPr>
            <p:cNvSpPr/>
            <p:nvPr/>
          </p:nvSpPr>
          <p:spPr>
            <a:xfrm>
              <a:off x="11824678" y="5860563"/>
              <a:ext cx="257484" cy="257484"/>
            </a:xfrm>
            <a:custGeom>
              <a:avLst/>
              <a:gdLst>
                <a:gd name="connsiteX0" fmla="*/ 51607 w 257484"/>
                <a:gd name="connsiteY0" fmla="*/ 226128 h 257484"/>
                <a:gd name="connsiteX1" fmla="*/ 226121 w 257484"/>
                <a:gd name="connsiteY1" fmla="*/ 51614 h 257484"/>
                <a:gd name="connsiteX2" fmla="*/ 257485 w 257484"/>
                <a:gd name="connsiteY2" fmla="*/ 0 h 257484"/>
                <a:gd name="connsiteX3" fmla="*/ 0 w 257484"/>
                <a:gd name="connsiteY3" fmla="*/ 257485 h 257484"/>
                <a:gd name="connsiteX4" fmla="*/ 51607 w 257484"/>
                <a:gd name="connsiteY4" fmla="*/ 226128 h 257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84" h="257484">
                  <a:moveTo>
                    <a:pt x="51607" y="226128"/>
                  </a:moveTo>
                  <a:lnTo>
                    <a:pt x="226121" y="51614"/>
                  </a:lnTo>
                  <a:lnTo>
                    <a:pt x="257485" y="0"/>
                  </a:lnTo>
                  <a:lnTo>
                    <a:pt x="0" y="257485"/>
                  </a:lnTo>
                  <a:lnTo>
                    <a:pt x="51607" y="226128"/>
                  </a:lnTo>
                  <a:close/>
                </a:path>
              </a:pathLst>
            </a:custGeom>
            <a:solidFill>
              <a:srgbClr val="D2D2D2"/>
            </a:solidFill>
            <a:ln w="7144" cap="flat">
              <a:noFill/>
              <a:prstDash val="solid"/>
              <a:miter/>
            </a:ln>
          </p:spPr>
          <p:txBody>
            <a:bodyPr anchor="ctr"/>
            <a:lstStyle/>
            <a:p>
              <a:endParaRPr lang="en-US"/>
            </a:p>
          </p:txBody>
        </p:sp>
        <p:sp>
          <p:nvSpPr>
            <p:cNvPr id="13" name="Freeform: Shape 12">
              <a:extLst>
                <a:ext uri="{FF2B5EF4-FFF2-40B4-BE49-F238E27FC236}">
                  <a16:creationId xmlns:a16="http://schemas.microsoft.com/office/drawing/2014/main" id="{5119EAF8-97C6-6400-AB95-96D17634C0EA}"/>
                </a:ext>
              </a:extLst>
            </p:cNvPr>
            <p:cNvSpPr/>
            <p:nvPr/>
          </p:nvSpPr>
          <p:spPr>
            <a:xfrm>
              <a:off x="11707665" y="5743572"/>
              <a:ext cx="423970" cy="423970"/>
            </a:xfrm>
            <a:custGeom>
              <a:avLst/>
              <a:gdLst>
                <a:gd name="connsiteX0" fmla="*/ 30612 w 423970"/>
                <a:gd name="connsiteY0" fmla="*/ 413609 h 423970"/>
                <a:gd name="connsiteX1" fmla="*/ 413616 w 423970"/>
                <a:gd name="connsiteY1" fmla="*/ 30605 h 423970"/>
                <a:gd name="connsiteX2" fmla="*/ 423971 w 423970"/>
                <a:gd name="connsiteY2" fmla="*/ 0 h 423970"/>
                <a:gd name="connsiteX3" fmla="*/ 0 w 423970"/>
                <a:gd name="connsiteY3" fmla="*/ 423971 h 423970"/>
                <a:gd name="connsiteX4" fmla="*/ 30612 w 423970"/>
                <a:gd name="connsiteY4" fmla="*/ 413609 h 423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970" h="423970">
                  <a:moveTo>
                    <a:pt x="30612" y="413609"/>
                  </a:moveTo>
                  <a:lnTo>
                    <a:pt x="413616" y="30605"/>
                  </a:lnTo>
                  <a:lnTo>
                    <a:pt x="423971" y="0"/>
                  </a:lnTo>
                  <a:lnTo>
                    <a:pt x="0" y="423971"/>
                  </a:lnTo>
                  <a:lnTo>
                    <a:pt x="30612" y="413609"/>
                  </a:lnTo>
                  <a:close/>
                </a:path>
              </a:pathLst>
            </a:custGeom>
            <a:solidFill>
              <a:srgbClr val="D2D2D2"/>
            </a:solidFill>
            <a:ln w="7144" cap="flat">
              <a:noFill/>
              <a:prstDash val="solid"/>
              <a:miter/>
            </a:ln>
          </p:spPr>
          <p:txBody>
            <a:bodyPr anchor="ctr"/>
            <a:lstStyle/>
            <a:p>
              <a:endParaRPr lang="en-US"/>
            </a:p>
          </p:txBody>
        </p:sp>
        <p:sp>
          <p:nvSpPr>
            <p:cNvPr id="14" name="Freeform: Shape 13">
              <a:extLst>
                <a:ext uri="{FF2B5EF4-FFF2-40B4-BE49-F238E27FC236}">
                  <a16:creationId xmlns:a16="http://schemas.microsoft.com/office/drawing/2014/main" id="{37DCA84A-E7A0-D4FC-013D-A71DE13162A8}"/>
                </a:ext>
              </a:extLst>
            </p:cNvPr>
            <p:cNvSpPr/>
            <p:nvPr/>
          </p:nvSpPr>
          <p:spPr>
            <a:xfrm>
              <a:off x="11619517" y="5655409"/>
              <a:ext cx="532777" cy="532777"/>
            </a:xfrm>
            <a:custGeom>
              <a:avLst/>
              <a:gdLst>
                <a:gd name="connsiteX0" fmla="*/ 24647 w 532777"/>
                <a:gd name="connsiteY0" fmla="*/ 528381 h 532777"/>
                <a:gd name="connsiteX1" fmla="*/ 528374 w 532777"/>
                <a:gd name="connsiteY1" fmla="*/ 24654 h 532777"/>
                <a:gd name="connsiteX2" fmla="*/ 532778 w 532777"/>
                <a:gd name="connsiteY2" fmla="*/ 0 h 532777"/>
                <a:gd name="connsiteX3" fmla="*/ 0 w 532777"/>
                <a:gd name="connsiteY3" fmla="*/ 532778 h 532777"/>
                <a:gd name="connsiteX4" fmla="*/ 24647 w 532777"/>
                <a:gd name="connsiteY4" fmla="*/ 528381 h 532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777" h="532777">
                  <a:moveTo>
                    <a:pt x="24647" y="528381"/>
                  </a:moveTo>
                  <a:lnTo>
                    <a:pt x="528374" y="24654"/>
                  </a:lnTo>
                  <a:cubicBezTo>
                    <a:pt x="530021" y="16462"/>
                    <a:pt x="531446" y="8242"/>
                    <a:pt x="532778" y="0"/>
                  </a:cubicBezTo>
                  <a:lnTo>
                    <a:pt x="0" y="532778"/>
                  </a:lnTo>
                  <a:cubicBezTo>
                    <a:pt x="8235" y="531453"/>
                    <a:pt x="16455" y="530028"/>
                    <a:pt x="24647" y="528381"/>
                  </a:cubicBezTo>
                  <a:close/>
                </a:path>
              </a:pathLst>
            </a:custGeom>
            <a:solidFill>
              <a:srgbClr val="D2D2D2"/>
            </a:solidFill>
            <a:ln w="7144" cap="flat">
              <a:noFill/>
              <a:prstDash val="solid"/>
              <a:miter/>
            </a:ln>
          </p:spPr>
          <p:txBody>
            <a:bodyPr anchor="ctr"/>
            <a:lstStyle/>
            <a:p>
              <a:endParaRPr lang="en-US"/>
            </a:p>
          </p:txBody>
        </p:sp>
        <p:sp>
          <p:nvSpPr>
            <p:cNvPr id="15" name="Freeform: Shape 14">
              <a:extLst>
                <a:ext uri="{FF2B5EF4-FFF2-40B4-BE49-F238E27FC236}">
                  <a16:creationId xmlns:a16="http://schemas.microsoft.com/office/drawing/2014/main" id="{7568AECA-FAB6-663C-343B-9805AA563280}"/>
                </a:ext>
              </a:extLst>
            </p:cNvPr>
            <p:cNvSpPr/>
            <p:nvPr/>
          </p:nvSpPr>
          <p:spPr>
            <a:xfrm>
              <a:off x="11544222" y="5580129"/>
              <a:ext cx="615849" cy="615849"/>
            </a:xfrm>
            <a:custGeom>
              <a:avLst/>
              <a:gdLst>
                <a:gd name="connsiteX0" fmla="*/ 21661 w 615849"/>
                <a:gd name="connsiteY0" fmla="*/ 614431 h 615849"/>
                <a:gd name="connsiteX1" fmla="*/ 614438 w 615849"/>
                <a:gd name="connsiteY1" fmla="*/ 21661 h 615849"/>
                <a:gd name="connsiteX2" fmla="*/ 615849 w 615849"/>
                <a:gd name="connsiteY2" fmla="*/ 0 h 615849"/>
                <a:gd name="connsiteX3" fmla="*/ 0 w 615849"/>
                <a:gd name="connsiteY3" fmla="*/ 615849 h 615849"/>
                <a:gd name="connsiteX4" fmla="*/ 21661 w 615849"/>
                <a:gd name="connsiteY4" fmla="*/ 614431 h 615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849" h="615849">
                  <a:moveTo>
                    <a:pt x="21661" y="614431"/>
                  </a:moveTo>
                  <a:lnTo>
                    <a:pt x="614438" y="21661"/>
                  </a:lnTo>
                  <a:cubicBezTo>
                    <a:pt x="614997" y="14443"/>
                    <a:pt x="615534" y="7225"/>
                    <a:pt x="615849" y="0"/>
                  </a:cubicBezTo>
                  <a:lnTo>
                    <a:pt x="0" y="615849"/>
                  </a:lnTo>
                  <a:cubicBezTo>
                    <a:pt x="7225" y="615527"/>
                    <a:pt x="14443" y="614983"/>
                    <a:pt x="21661" y="614431"/>
                  </a:cubicBezTo>
                  <a:close/>
                </a:path>
              </a:pathLst>
            </a:custGeom>
            <a:solidFill>
              <a:srgbClr val="D2D2D2"/>
            </a:solidFill>
            <a:ln w="7144" cap="flat">
              <a:noFill/>
              <a:prstDash val="solid"/>
              <a:miter/>
            </a:ln>
          </p:spPr>
          <p:txBody>
            <a:bodyPr anchor="ctr"/>
            <a:lstStyle/>
            <a:p>
              <a:endParaRPr lang="en-US"/>
            </a:p>
          </p:txBody>
        </p:sp>
        <p:sp>
          <p:nvSpPr>
            <p:cNvPr id="16" name="Freeform: Shape 15">
              <a:extLst>
                <a:ext uri="{FF2B5EF4-FFF2-40B4-BE49-F238E27FC236}">
                  <a16:creationId xmlns:a16="http://schemas.microsoft.com/office/drawing/2014/main" id="{FCA9236B-18D8-5BEC-9A6B-8A8CF566C310}"/>
                </a:ext>
              </a:extLst>
            </p:cNvPr>
            <p:cNvSpPr/>
            <p:nvPr/>
          </p:nvSpPr>
          <p:spPr>
            <a:xfrm>
              <a:off x="11477355" y="5513255"/>
              <a:ext cx="682916" cy="682916"/>
            </a:xfrm>
            <a:custGeom>
              <a:avLst/>
              <a:gdLst>
                <a:gd name="connsiteX0" fmla="*/ 19406 w 682916"/>
                <a:gd name="connsiteY0" fmla="*/ 682916 h 682916"/>
                <a:gd name="connsiteX1" fmla="*/ 682916 w 682916"/>
                <a:gd name="connsiteY1" fmla="*/ 19406 h 682916"/>
                <a:gd name="connsiteX2" fmla="*/ 682071 w 682916"/>
                <a:gd name="connsiteY2" fmla="*/ 0 h 682916"/>
                <a:gd name="connsiteX3" fmla="*/ 0 w 682916"/>
                <a:gd name="connsiteY3" fmla="*/ 682071 h 682916"/>
                <a:gd name="connsiteX4" fmla="*/ 19406 w 682916"/>
                <a:gd name="connsiteY4" fmla="*/ 682916 h 682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916" h="682916">
                  <a:moveTo>
                    <a:pt x="19406" y="682916"/>
                  </a:moveTo>
                  <a:lnTo>
                    <a:pt x="682916" y="19406"/>
                  </a:lnTo>
                  <a:cubicBezTo>
                    <a:pt x="682723" y="12932"/>
                    <a:pt x="682458" y="6466"/>
                    <a:pt x="682071" y="0"/>
                  </a:cubicBezTo>
                  <a:lnTo>
                    <a:pt x="0" y="682071"/>
                  </a:lnTo>
                  <a:cubicBezTo>
                    <a:pt x="6459" y="682458"/>
                    <a:pt x="12932" y="682723"/>
                    <a:pt x="19406" y="682916"/>
                  </a:cubicBezTo>
                  <a:close/>
                </a:path>
              </a:pathLst>
            </a:custGeom>
            <a:solidFill>
              <a:srgbClr val="D2D2D2"/>
            </a:solidFill>
            <a:ln w="7144" cap="flat">
              <a:noFill/>
              <a:prstDash val="solid"/>
              <a:miter/>
            </a:ln>
          </p:spPr>
          <p:txBody>
            <a:bodyPr anchor="ctr"/>
            <a:lstStyle/>
            <a:p>
              <a:endParaRPr lang="en-US"/>
            </a:p>
          </p:txBody>
        </p:sp>
        <p:sp>
          <p:nvSpPr>
            <p:cNvPr id="17" name="Freeform: Shape 16">
              <a:extLst>
                <a:ext uri="{FF2B5EF4-FFF2-40B4-BE49-F238E27FC236}">
                  <a16:creationId xmlns:a16="http://schemas.microsoft.com/office/drawing/2014/main" id="{4C410729-5000-FAE5-DC8C-027BA330739B}"/>
                </a:ext>
              </a:extLst>
            </p:cNvPr>
            <p:cNvSpPr/>
            <p:nvPr/>
          </p:nvSpPr>
          <p:spPr>
            <a:xfrm>
              <a:off x="11416404" y="5452310"/>
              <a:ext cx="738948" cy="738941"/>
            </a:xfrm>
            <a:custGeom>
              <a:avLst/>
              <a:gdLst>
                <a:gd name="connsiteX0" fmla="*/ 17766 w 738948"/>
                <a:gd name="connsiteY0" fmla="*/ 738942 h 738941"/>
                <a:gd name="connsiteX1" fmla="*/ 738949 w 738948"/>
                <a:gd name="connsiteY1" fmla="*/ 17759 h 738941"/>
                <a:gd name="connsiteX2" fmla="*/ 736457 w 738948"/>
                <a:gd name="connsiteY2" fmla="*/ 0 h 738941"/>
                <a:gd name="connsiteX3" fmla="*/ 0 w 738948"/>
                <a:gd name="connsiteY3" fmla="*/ 736450 h 738941"/>
                <a:gd name="connsiteX4" fmla="*/ 17766 w 738948"/>
                <a:gd name="connsiteY4" fmla="*/ 738942 h 73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948" h="738941">
                  <a:moveTo>
                    <a:pt x="17766" y="738942"/>
                  </a:moveTo>
                  <a:lnTo>
                    <a:pt x="738949" y="17759"/>
                  </a:lnTo>
                  <a:cubicBezTo>
                    <a:pt x="738190" y="11830"/>
                    <a:pt x="737381" y="5908"/>
                    <a:pt x="736457" y="0"/>
                  </a:cubicBezTo>
                  <a:lnTo>
                    <a:pt x="0" y="736450"/>
                  </a:lnTo>
                  <a:cubicBezTo>
                    <a:pt x="5915" y="737373"/>
                    <a:pt x="11837" y="738183"/>
                    <a:pt x="17766" y="738942"/>
                  </a:cubicBezTo>
                  <a:close/>
                </a:path>
              </a:pathLst>
            </a:custGeom>
            <a:solidFill>
              <a:srgbClr val="D2D2D2"/>
            </a:solidFill>
            <a:ln w="7144" cap="flat">
              <a:noFill/>
              <a:prstDash val="solid"/>
              <a:miter/>
            </a:ln>
          </p:spPr>
          <p:txBody>
            <a:bodyPr anchor="ctr"/>
            <a:lstStyle/>
            <a:p>
              <a:endParaRPr lang="en-US"/>
            </a:p>
          </p:txBody>
        </p:sp>
        <p:sp>
          <p:nvSpPr>
            <p:cNvPr id="19" name="Freeform: Shape 18">
              <a:extLst>
                <a:ext uri="{FF2B5EF4-FFF2-40B4-BE49-F238E27FC236}">
                  <a16:creationId xmlns:a16="http://schemas.microsoft.com/office/drawing/2014/main" id="{946482AA-9669-6282-3681-08F0FED62AEF}"/>
                </a:ext>
              </a:extLst>
            </p:cNvPr>
            <p:cNvSpPr/>
            <p:nvPr/>
          </p:nvSpPr>
          <p:spPr>
            <a:xfrm>
              <a:off x="11360171" y="5396070"/>
              <a:ext cx="785156" cy="785156"/>
            </a:xfrm>
            <a:custGeom>
              <a:avLst/>
              <a:gdLst>
                <a:gd name="connsiteX0" fmla="*/ 16505 w 785156"/>
                <a:gd name="connsiteY0" fmla="*/ 785157 h 785156"/>
                <a:gd name="connsiteX1" fmla="*/ 785157 w 785156"/>
                <a:gd name="connsiteY1" fmla="*/ 16505 h 785156"/>
                <a:gd name="connsiteX2" fmla="*/ 781412 w 785156"/>
                <a:gd name="connsiteY2" fmla="*/ 0 h 785156"/>
                <a:gd name="connsiteX3" fmla="*/ 0 w 785156"/>
                <a:gd name="connsiteY3" fmla="*/ 781412 h 785156"/>
                <a:gd name="connsiteX4" fmla="*/ 16505 w 785156"/>
                <a:gd name="connsiteY4" fmla="*/ 785157 h 78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156" h="785156">
                  <a:moveTo>
                    <a:pt x="16505" y="785157"/>
                  </a:moveTo>
                  <a:lnTo>
                    <a:pt x="785157" y="16505"/>
                  </a:lnTo>
                  <a:cubicBezTo>
                    <a:pt x="783939" y="10999"/>
                    <a:pt x="782772" y="5485"/>
                    <a:pt x="781412" y="0"/>
                  </a:cubicBezTo>
                  <a:lnTo>
                    <a:pt x="0" y="781412"/>
                  </a:lnTo>
                  <a:cubicBezTo>
                    <a:pt x="5478" y="782772"/>
                    <a:pt x="10999" y="783939"/>
                    <a:pt x="16505" y="785157"/>
                  </a:cubicBezTo>
                  <a:close/>
                </a:path>
              </a:pathLst>
            </a:custGeom>
            <a:solidFill>
              <a:srgbClr val="D2D2D2"/>
            </a:solidFill>
            <a:ln w="7144" cap="flat">
              <a:noFill/>
              <a:prstDash val="solid"/>
              <a:miter/>
            </a:ln>
          </p:spPr>
          <p:txBody>
            <a:bodyPr anchor="ctr"/>
            <a:lstStyle/>
            <a:p>
              <a:endParaRPr lang="en-US"/>
            </a:p>
          </p:txBody>
        </p:sp>
        <p:sp>
          <p:nvSpPr>
            <p:cNvPr id="21" name="Freeform: Shape 20">
              <a:extLst>
                <a:ext uri="{FF2B5EF4-FFF2-40B4-BE49-F238E27FC236}">
                  <a16:creationId xmlns:a16="http://schemas.microsoft.com/office/drawing/2014/main" id="{F077975B-0AFE-8744-FA09-8C9A2F8E9F11}"/>
                </a:ext>
              </a:extLst>
            </p:cNvPr>
            <p:cNvSpPr/>
            <p:nvPr/>
          </p:nvSpPr>
          <p:spPr>
            <a:xfrm>
              <a:off x="11308034" y="5343940"/>
              <a:ext cx="823115" cy="823108"/>
            </a:xfrm>
            <a:custGeom>
              <a:avLst/>
              <a:gdLst>
                <a:gd name="connsiteX0" fmla="*/ 15310 w 823115"/>
                <a:gd name="connsiteY0" fmla="*/ 823108 h 823108"/>
                <a:gd name="connsiteX1" fmla="*/ 823116 w 823115"/>
                <a:gd name="connsiteY1" fmla="*/ 15310 h 823108"/>
                <a:gd name="connsiteX2" fmla="*/ 818175 w 823115"/>
                <a:gd name="connsiteY2" fmla="*/ 0 h 823108"/>
                <a:gd name="connsiteX3" fmla="*/ 0 w 823115"/>
                <a:gd name="connsiteY3" fmla="*/ 818167 h 823108"/>
                <a:gd name="connsiteX4" fmla="*/ 15310 w 823115"/>
                <a:gd name="connsiteY4" fmla="*/ 823108 h 823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115" h="823108">
                  <a:moveTo>
                    <a:pt x="15310" y="823108"/>
                  </a:moveTo>
                  <a:lnTo>
                    <a:pt x="823116" y="15310"/>
                  </a:lnTo>
                  <a:cubicBezTo>
                    <a:pt x="821512" y="10197"/>
                    <a:pt x="819908" y="5077"/>
                    <a:pt x="818175" y="0"/>
                  </a:cubicBezTo>
                  <a:lnTo>
                    <a:pt x="0" y="818167"/>
                  </a:lnTo>
                  <a:cubicBezTo>
                    <a:pt x="5084" y="819900"/>
                    <a:pt x="10197" y="821504"/>
                    <a:pt x="15310" y="823108"/>
                  </a:cubicBezTo>
                  <a:close/>
                </a:path>
              </a:pathLst>
            </a:custGeom>
            <a:solidFill>
              <a:srgbClr val="D2D2D2"/>
            </a:solidFill>
            <a:ln w="7144" cap="flat">
              <a:noFill/>
              <a:prstDash val="solid"/>
              <a:miter/>
            </a:ln>
          </p:spPr>
          <p:txBody>
            <a:bodyPr anchor="ctr"/>
            <a:lstStyle/>
            <a:p>
              <a:endParaRPr lang="en-US"/>
            </a:p>
          </p:txBody>
        </p:sp>
        <p:sp>
          <p:nvSpPr>
            <p:cNvPr id="22" name="Freeform: Shape 21">
              <a:extLst>
                <a:ext uri="{FF2B5EF4-FFF2-40B4-BE49-F238E27FC236}">
                  <a16:creationId xmlns:a16="http://schemas.microsoft.com/office/drawing/2014/main" id="{48E7CF1D-EE22-74BE-846A-42D6A7456584}"/>
                </a:ext>
              </a:extLst>
            </p:cNvPr>
            <p:cNvSpPr/>
            <p:nvPr/>
          </p:nvSpPr>
          <p:spPr>
            <a:xfrm>
              <a:off x="11259413" y="5295312"/>
              <a:ext cx="854035" cy="854035"/>
            </a:xfrm>
            <a:custGeom>
              <a:avLst/>
              <a:gdLst>
                <a:gd name="connsiteX0" fmla="*/ 14121 w 854035"/>
                <a:gd name="connsiteY0" fmla="*/ 854035 h 854035"/>
                <a:gd name="connsiteX1" fmla="*/ 854035 w 854035"/>
                <a:gd name="connsiteY1" fmla="*/ 14121 h 854035"/>
                <a:gd name="connsiteX2" fmla="*/ 847906 w 854035"/>
                <a:gd name="connsiteY2" fmla="*/ 0 h 854035"/>
                <a:gd name="connsiteX3" fmla="*/ 0 w 854035"/>
                <a:gd name="connsiteY3" fmla="*/ 847899 h 854035"/>
                <a:gd name="connsiteX4" fmla="*/ 14121 w 854035"/>
                <a:gd name="connsiteY4" fmla="*/ 854035 h 85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35" h="854035">
                  <a:moveTo>
                    <a:pt x="14121" y="854035"/>
                  </a:moveTo>
                  <a:lnTo>
                    <a:pt x="854035" y="14121"/>
                  </a:lnTo>
                  <a:cubicBezTo>
                    <a:pt x="852109" y="9373"/>
                    <a:pt x="849947" y="4712"/>
                    <a:pt x="847906" y="0"/>
                  </a:cubicBezTo>
                  <a:lnTo>
                    <a:pt x="0" y="847899"/>
                  </a:lnTo>
                  <a:cubicBezTo>
                    <a:pt x="4704" y="849947"/>
                    <a:pt x="9373" y="852109"/>
                    <a:pt x="14121" y="854035"/>
                  </a:cubicBezTo>
                  <a:close/>
                </a:path>
              </a:pathLst>
            </a:custGeom>
            <a:solidFill>
              <a:srgbClr val="D2D2D2"/>
            </a:solidFill>
            <a:ln w="7144" cap="flat">
              <a:noFill/>
              <a:prstDash val="solid"/>
              <a:miter/>
            </a:ln>
          </p:spPr>
          <p:txBody>
            <a:bodyPr anchor="ctr"/>
            <a:lstStyle/>
            <a:p>
              <a:endParaRPr lang="en-US"/>
            </a:p>
          </p:txBody>
        </p:sp>
        <p:sp>
          <p:nvSpPr>
            <p:cNvPr id="23" name="Freeform: Shape 22">
              <a:extLst>
                <a:ext uri="{FF2B5EF4-FFF2-40B4-BE49-F238E27FC236}">
                  <a16:creationId xmlns:a16="http://schemas.microsoft.com/office/drawing/2014/main" id="{7E78CC1E-D229-B476-C2DA-42759FBDB4FC}"/>
                </a:ext>
              </a:extLst>
            </p:cNvPr>
            <p:cNvSpPr/>
            <p:nvPr/>
          </p:nvSpPr>
          <p:spPr>
            <a:xfrm>
              <a:off x="11213777" y="5249670"/>
              <a:ext cx="878482" cy="878489"/>
            </a:xfrm>
            <a:custGeom>
              <a:avLst/>
              <a:gdLst>
                <a:gd name="connsiteX0" fmla="*/ 13434 w 878482"/>
                <a:gd name="connsiteY0" fmla="*/ 878489 h 878489"/>
                <a:gd name="connsiteX1" fmla="*/ 878482 w 878482"/>
                <a:gd name="connsiteY1" fmla="*/ 13434 h 878489"/>
                <a:gd name="connsiteX2" fmla="*/ 871665 w 878482"/>
                <a:gd name="connsiteY2" fmla="*/ 0 h 878489"/>
                <a:gd name="connsiteX3" fmla="*/ 0 w 878482"/>
                <a:gd name="connsiteY3" fmla="*/ 871672 h 878489"/>
                <a:gd name="connsiteX4" fmla="*/ 13434 w 878482"/>
                <a:gd name="connsiteY4" fmla="*/ 878489 h 87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82" h="878489">
                  <a:moveTo>
                    <a:pt x="13434" y="878489"/>
                  </a:moveTo>
                  <a:lnTo>
                    <a:pt x="878482" y="13434"/>
                  </a:lnTo>
                  <a:cubicBezTo>
                    <a:pt x="876234" y="8944"/>
                    <a:pt x="874028" y="4447"/>
                    <a:pt x="871665" y="0"/>
                  </a:cubicBezTo>
                  <a:lnTo>
                    <a:pt x="0" y="871672"/>
                  </a:lnTo>
                  <a:cubicBezTo>
                    <a:pt x="4440" y="874035"/>
                    <a:pt x="8944" y="876241"/>
                    <a:pt x="13434" y="878489"/>
                  </a:cubicBezTo>
                  <a:close/>
                </a:path>
              </a:pathLst>
            </a:custGeom>
            <a:solidFill>
              <a:srgbClr val="D2D2D2"/>
            </a:solidFill>
            <a:ln w="7144" cap="flat">
              <a:noFill/>
              <a:prstDash val="solid"/>
              <a:miter/>
            </a:ln>
          </p:spPr>
          <p:txBody>
            <a:bodyPr anchor="ctr"/>
            <a:lstStyle/>
            <a:p>
              <a:endParaRPr lang="en-US"/>
            </a:p>
          </p:txBody>
        </p:sp>
        <p:sp>
          <p:nvSpPr>
            <p:cNvPr id="24" name="Freeform: Shape 23">
              <a:extLst>
                <a:ext uri="{FF2B5EF4-FFF2-40B4-BE49-F238E27FC236}">
                  <a16:creationId xmlns:a16="http://schemas.microsoft.com/office/drawing/2014/main" id="{1EB9068F-8601-C80B-7F29-D77B56E0A764}"/>
                </a:ext>
              </a:extLst>
            </p:cNvPr>
            <p:cNvSpPr/>
            <p:nvPr/>
          </p:nvSpPr>
          <p:spPr>
            <a:xfrm>
              <a:off x="11171193" y="5207092"/>
              <a:ext cx="897114" cy="897106"/>
            </a:xfrm>
            <a:custGeom>
              <a:avLst/>
              <a:gdLst>
                <a:gd name="connsiteX0" fmla="*/ 12467 w 897114"/>
                <a:gd name="connsiteY0" fmla="*/ 897107 h 897106"/>
                <a:gd name="connsiteX1" fmla="*/ 897114 w 897114"/>
                <a:gd name="connsiteY1" fmla="*/ 12460 h 897106"/>
                <a:gd name="connsiteX2" fmla="*/ 889323 w 897114"/>
                <a:gd name="connsiteY2" fmla="*/ 0 h 897106"/>
                <a:gd name="connsiteX3" fmla="*/ 0 w 897114"/>
                <a:gd name="connsiteY3" fmla="*/ 889323 h 897106"/>
                <a:gd name="connsiteX4" fmla="*/ 12467 w 897114"/>
                <a:gd name="connsiteY4" fmla="*/ 897107 h 897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114" h="897106">
                  <a:moveTo>
                    <a:pt x="12467" y="897107"/>
                  </a:moveTo>
                  <a:lnTo>
                    <a:pt x="897114" y="12460"/>
                  </a:lnTo>
                  <a:cubicBezTo>
                    <a:pt x="894586" y="8271"/>
                    <a:pt x="891951" y="4139"/>
                    <a:pt x="889323" y="0"/>
                  </a:cubicBezTo>
                  <a:lnTo>
                    <a:pt x="0" y="889323"/>
                  </a:lnTo>
                  <a:cubicBezTo>
                    <a:pt x="4139" y="891951"/>
                    <a:pt x="8278" y="894586"/>
                    <a:pt x="12467" y="897107"/>
                  </a:cubicBezTo>
                  <a:close/>
                </a:path>
              </a:pathLst>
            </a:custGeom>
            <a:solidFill>
              <a:srgbClr val="D2D2D2"/>
            </a:solidFill>
            <a:ln w="7144" cap="flat">
              <a:noFill/>
              <a:prstDash val="solid"/>
              <a:miter/>
            </a:ln>
          </p:spPr>
          <p:txBody>
            <a:bodyPr anchor="ctr"/>
            <a:lstStyle/>
            <a:p>
              <a:endParaRPr lang="en-US"/>
            </a:p>
          </p:txBody>
        </p:sp>
        <p:sp>
          <p:nvSpPr>
            <p:cNvPr id="25" name="Freeform: Shape 24">
              <a:extLst>
                <a:ext uri="{FF2B5EF4-FFF2-40B4-BE49-F238E27FC236}">
                  <a16:creationId xmlns:a16="http://schemas.microsoft.com/office/drawing/2014/main" id="{1B27207C-02F8-0A99-1998-2D1FAFF4080D}"/>
                </a:ext>
              </a:extLst>
            </p:cNvPr>
            <p:cNvSpPr/>
            <p:nvPr/>
          </p:nvSpPr>
          <p:spPr>
            <a:xfrm>
              <a:off x="11131186" y="5167085"/>
              <a:ext cx="910318" cy="910318"/>
            </a:xfrm>
            <a:custGeom>
              <a:avLst/>
              <a:gdLst>
                <a:gd name="connsiteX0" fmla="*/ 11751 w 910318"/>
                <a:gd name="connsiteY0" fmla="*/ 910318 h 910318"/>
                <a:gd name="connsiteX1" fmla="*/ 910319 w 910318"/>
                <a:gd name="connsiteY1" fmla="*/ 11751 h 910318"/>
                <a:gd name="connsiteX2" fmla="*/ 901819 w 910318"/>
                <a:gd name="connsiteY2" fmla="*/ 0 h 910318"/>
                <a:gd name="connsiteX3" fmla="*/ 0 w 910318"/>
                <a:gd name="connsiteY3" fmla="*/ 901819 h 910318"/>
                <a:gd name="connsiteX4" fmla="*/ 11751 w 910318"/>
                <a:gd name="connsiteY4" fmla="*/ 910318 h 910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318" h="910318">
                  <a:moveTo>
                    <a:pt x="11751" y="910318"/>
                  </a:moveTo>
                  <a:lnTo>
                    <a:pt x="910319" y="11751"/>
                  </a:lnTo>
                  <a:cubicBezTo>
                    <a:pt x="907512" y="7820"/>
                    <a:pt x="904719" y="3881"/>
                    <a:pt x="901819" y="0"/>
                  </a:cubicBezTo>
                  <a:lnTo>
                    <a:pt x="0" y="901819"/>
                  </a:lnTo>
                  <a:cubicBezTo>
                    <a:pt x="3888" y="904719"/>
                    <a:pt x="7820" y="907519"/>
                    <a:pt x="11751" y="910318"/>
                  </a:cubicBezTo>
                  <a:close/>
                </a:path>
              </a:pathLst>
            </a:custGeom>
            <a:solidFill>
              <a:srgbClr val="D2D2D2"/>
            </a:solidFill>
            <a:ln w="7144" cap="flat">
              <a:noFill/>
              <a:prstDash val="solid"/>
              <a:miter/>
            </a:ln>
          </p:spPr>
          <p:txBody>
            <a:bodyPr anchor="ctr"/>
            <a:lstStyle/>
            <a:p>
              <a:endParaRPr lang="en-US"/>
            </a:p>
          </p:txBody>
        </p:sp>
        <p:sp>
          <p:nvSpPr>
            <p:cNvPr id="26" name="Freeform: Shape 25">
              <a:extLst>
                <a:ext uri="{FF2B5EF4-FFF2-40B4-BE49-F238E27FC236}">
                  <a16:creationId xmlns:a16="http://schemas.microsoft.com/office/drawing/2014/main" id="{179F82F5-4D19-21F8-8808-46DB9D025BBF}"/>
                </a:ext>
              </a:extLst>
            </p:cNvPr>
            <p:cNvSpPr/>
            <p:nvPr/>
          </p:nvSpPr>
          <p:spPr>
            <a:xfrm>
              <a:off x="11093886" y="5132141"/>
              <a:ext cx="916684" cy="915918"/>
            </a:xfrm>
            <a:custGeom>
              <a:avLst/>
              <a:gdLst>
                <a:gd name="connsiteX0" fmla="*/ 906559 w 916684"/>
                <a:gd name="connsiteY0" fmla="*/ 0 h 915918"/>
                <a:gd name="connsiteX1" fmla="*/ 0 w 916684"/>
                <a:gd name="connsiteY1" fmla="*/ 906559 h 915918"/>
                <a:gd name="connsiteX2" fmla="*/ 10892 w 916684"/>
                <a:gd name="connsiteY2" fmla="*/ 915918 h 915918"/>
                <a:gd name="connsiteX3" fmla="*/ 916685 w 916684"/>
                <a:gd name="connsiteY3" fmla="*/ 10125 h 915918"/>
                <a:gd name="connsiteX4" fmla="*/ 906559 w 916684"/>
                <a:gd name="connsiteY4" fmla="*/ 0 h 915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684" h="915918">
                  <a:moveTo>
                    <a:pt x="906559" y="0"/>
                  </a:moveTo>
                  <a:lnTo>
                    <a:pt x="0" y="906559"/>
                  </a:lnTo>
                  <a:cubicBezTo>
                    <a:pt x="3616" y="909703"/>
                    <a:pt x="7225" y="912861"/>
                    <a:pt x="10892" y="915918"/>
                  </a:cubicBezTo>
                  <a:lnTo>
                    <a:pt x="916685" y="10125"/>
                  </a:lnTo>
                  <a:lnTo>
                    <a:pt x="906559" y="0"/>
                  </a:lnTo>
                  <a:close/>
                </a:path>
              </a:pathLst>
            </a:custGeom>
            <a:solidFill>
              <a:srgbClr val="D2D2D2"/>
            </a:solidFill>
            <a:ln w="7144" cap="flat">
              <a:noFill/>
              <a:prstDash val="solid"/>
              <a:miter/>
            </a:ln>
          </p:spPr>
          <p:txBody>
            <a:bodyPr anchor="ctr"/>
            <a:lstStyle/>
            <a:p>
              <a:endParaRPr lang="en-US"/>
            </a:p>
          </p:txBody>
        </p:sp>
        <p:sp>
          <p:nvSpPr>
            <p:cNvPr id="27" name="Freeform: Shape 26">
              <a:extLst>
                <a:ext uri="{FF2B5EF4-FFF2-40B4-BE49-F238E27FC236}">
                  <a16:creationId xmlns:a16="http://schemas.microsoft.com/office/drawing/2014/main" id="{919862A3-5B2E-DA89-D4A3-76B0A41A8B88}"/>
                </a:ext>
              </a:extLst>
            </p:cNvPr>
            <p:cNvSpPr/>
            <p:nvPr/>
          </p:nvSpPr>
          <p:spPr>
            <a:xfrm>
              <a:off x="11058927" y="5098478"/>
              <a:ext cx="917794" cy="917622"/>
            </a:xfrm>
            <a:custGeom>
              <a:avLst/>
              <a:gdLst>
                <a:gd name="connsiteX0" fmla="*/ 907662 w 917794"/>
                <a:gd name="connsiteY0" fmla="*/ 0 h 917622"/>
                <a:gd name="connsiteX1" fmla="*/ 0 w 917794"/>
                <a:gd name="connsiteY1" fmla="*/ 907669 h 917622"/>
                <a:gd name="connsiteX2" fmla="*/ 1647 w 917794"/>
                <a:gd name="connsiteY2" fmla="*/ 909402 h 917622"/>
                <a:gd name="connsiteX3" fmla="*/ 10297 w 917794"/>
                <a:gd name="connsiteY3" fmla="*/ 917623 h 917622"/>
                <a:gd name="connsiteX4" fmla="*/ 917794 w 917794"/>
                <a:gd name="connsiteY4" fmla="*/ 10125 h 917622"/>
                <a:gd name="connsiteX5" fmla="*/ 907662 w 917794"/>
                <a:gd name="connsiteY5" fmla="*/ 0 h 91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794" h="917622">
                  <a:moveTo>
                    <a:pt x="907662" y="0"/>
                  </a:moveTo>
                  <a:lnTo>
                    <a:pt x="0" y="907669"/>
                  </a:lnTo>
                  <a:cubicBezTo>
                    <a:pt x="566" y="908235"/>
                    <a:pt x="1081" y="908836"/>
                    <a:pt x="1647" y="909402"/>
                  </a:cubicBezTo>
                  <a:cubicBezTo>
                    <a:pt x="4475" y="912230"/>
                    <a:pt x="7426" y="914859"/>
                    <a:pt x="10297" y="917623"/>
                  </a:cubicBezTo>
                  <a:lnTo>
                    <a:pt x="917794" y="10125"/>
                  </a:lnTo>
                  <a:lnTo>
                    <a:pt x="907662" y="0"/>
                  </a:lnTo>
                  <a:close/>
                </a:path>
              </a:pathLst>
            </a:custGeom>
            <a:solidFill>
              <a:srgbClr val="D2D2D2"/>
            </a:solidFill>
            <a:ln w="7144" cap="flat">
              <a:noFill/>
              <a:prstDash val="solid"/>
              <a:miter/>
            </a:ln>
          </p:spPr>
          <p:txBody>
            <a:bodyPr anchor="ctr"/>
            <a:lstStyle/>
            <a:p>
              <a:endParaRPr lang="en-US"/>
            </a:p>
          </p:txBody>
        </p:sp>
        <p:sp>
          <p:nvSpPr>
            <p:cNvPr id="28" name="Freeform: Shape 27">
              <a:extLst>
                <a:ext uri="{FF2B5EF4-FFF2-40B4-BE49-F238E27FC236}">
                  <a16:creationId xmlns:a16="http://schemas.microsoft.com/office/drawing/2014/main" id="{084F8E75-32ED-14E7-CC3D-AEBA50729C08}"/>
                </a:ext>
              </a:extLst>
            </p:cNvPr>
            <p:cNvSpPr/>
            <p:nvPr/>
          </p:nvSpPr>
          <p:spPr>
            <a:xfrm>
              <a:off x="11026632" y="5064816"/>
              <a:ext cx="916233" cy="917006"/>
            </a:xfrm>
            <a:custGeom>
              <a:avLst/>
              <a:gdLst>
                <a:gd name="connsiteX0" fmla="*/ 906108 w 916233"/>
                <a:gd name="connsiteY0" fmla="*/ 0 h 917006"/>
                <a:gd name="connsiteX1" fmla="*/ 0 w 916233"/>
                <a:gd name="connsiteY1" fmla="*/ 906108 h 917006"/>
                <a:gd name="connsiteX2" fmla="*/ 9352 w 916233"/>
                <a:gd name="connsiteY2" fmla="*/ 917007 h 917006"/>
                <a:gd name="connsiteX3" fmla="*/ 916233 w 916233"/>
                <a:gd name="connsiteY3" fmla="*/ 10125 h 917006"/>
                <a:gd name="connsiteX4" fmla="*/ 906108 w 916233"/>
                <a:gd name="connsiteY4" fmla="*/ 0 h 917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233" h="917006">
                  <a:moveTo>
                    <a:pt x="906108" y="0"/>
                  </a:moveTo>
                  <a:lnTo>
                    <a:pt x="0" y="906108"/>
                  </a:lnTo>
                  <a:cubicBezTo>
                    <a:pt x="3115" y="909746"/>
                    <a:pt x="6144" y="913426"/>
                    <a:pt x="9352" y="917007"/>
                  </a:cubicBezTo>
                  <a:lnTo>
                    <a:pt x="916233" y="10125"/>
                  </a:lnTo>
                  <a:lnTo>
                    <a:pt x="906108" y="0"/>
                  </a:lnTo>
                  <a:close/>
                </a:path>
              </a:pathLst>
            </a:custGeom>
            <a:solidFill>
              <a:srgbClr val="D2D2D2"/>
            </a:solidFill>
            <a:ln w="7144" cap="flat">
              <a:noFill/>
              <a:prstDash val="solid"/>
              <a:miter/>
            </a:ln>
          </p:spPr>
          <p:txBody>
            <a:bodyPr anchor="ctr"/>
            <a:lstStyle/>
            <a:p>
              <a:endParaRPr lang="en-US"/>
            </a:p>
          </p:txBody>
        </p:sp>
        <p:sp>
          <p:nvSpPr>
            <p:cNvPr id="29" name="Freeform: Shape 28">
              <a:extLst>
                <a:ext uri="{FF2B5EF4-FFF2-40B4-BE49-F238E27FC236}">
                  <a16:creationId xmlns:a16="http://schemas.microsoft.com/office/drawing/2014/main" id="{AD548525-469F-78EE-F1F6-96A06A80FB03}"/>
                </a:ext>
              </a:extLst>
            </p:cNvPr>
            <p:cNvSpPr/>
            <p:nvPr/>
          </p:nvSpPr>
          <p:spPr>
            <a:xfrm>
              <a:off x="10996586" y="5032500"/>
              <a:ext cx="912373" cy="912366"/>
            </a:xfrm>
            <a:custGeom>
              <a:avLst/>
              <a:gdLst>
                <a:gd name="connsiteX0" fmla="*/ 8843 w 912373"/>
                <a:gd name="connsiteY0" fmla="*/ 912367 h 912366"/>
                <a:gd name="connsiteX1" fmla="*/ 912374 w 912373"/>
                <a:gd name="connsiteY1" fmla="*/ 8836 h 912366"/>
                <a:gd name="connsiteX2" fmla="*/ 900960 w 912373"/>
                <a:gd name="connsiteY2" fmla="*/ 0 h 912366"/>
                <a:gd name="connsiteX3" fmla="*/ 0 w 912373"/>
                <a:gd name="connsiteY3" fmla="*/ 900960 h 912366"/>
                <a:gd name="connsiteX4" fmla="*/ 8843 w 912373"/>
                <a:gd name="connsiteY4" fmla="*/ 912367 h 912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373" h="912366">
                  <a:moveTo>
                    <a:pt x="8843" y="912367"/>
                  </a:moveTo>
                  <a:lnTo>
                    <a:pt x="912374" y="8836"/>
                  </a:lnTo>
                  <a:cubicBezTo>
                    <a:pt x="908564" y="5900"/>
                    <a:pt x="904819" y="2836"/>
                    <a:pt x="900960" y="0"/>
                  </a:cubicBezTo>
                  <a:lnTo>
                    <a:pt x="0" y="900960"/>
                  </a:lnTo>
                  <a:cubicBezTo>
                    <a:pt x="2843" y="904812"/>
                    <a:pt x="5907" y="908557"/>
                    <a:pt x="8843" y="912367"/>
                  </a:cubicBezTo>
                  <a:close/>
                </a:path>
              </a:pathLst>
            </a:custGeom>
            <a:solidFill>
              <a:srgbClr val="D2D2D2"/>
            </a:solidFill>
            <a:ln w="7144" cap="flat">
              <a:noFill/>
              <a:prstDash val="solid"/>
              <a:miter/>
            </a:ln>
          </p:spPr>
          <p:txBody>
            <a:bodyPr anchor="ctr"/>
            <a:lstStyle/>
            <a:p>
              <a:endParaRPr lang="en-US"/>
            </a:p>
          </p:txBody>
        </p:sp>
        <p:sp>
          <p:nvSpPr>
            <p:cNvPr id="30" name="Freeform: Shape 29">
              <a:extLst>
                <a:ext uri="{FF2B5EF4-FFF2-40B4-BE49-F238E27FC236}">
                  <a16:creationId xmlns:a16="http://schemas.microsoft.com/office/drawing/2014/main" id="{036DEE97-6CF6-838F-0B02-AF523A869649}"/>
                </a:ext>
              </a:extLst>
            </p:cNvPr>
            <p:cNvSpPr/>
            <p:nvPr/>
          </p:nvSpPr>
          <p:spPr>
            <a:xfrm>
              <a:off x="10969440" y="5005332"/>
              <a:ext cx="900222" cy="900229"/>
            </a:xfrm>
            <a:custGeom>
              <a:avLst/>
              <a:gdLst>
                <a:gd name="connsiteX0" fmla="*/ 7784 w 900222"/>
                <a:gd name="connsiteY0" fmla="*/ 900229 h 900229"/>
                <a:gd name="connsiteX1" fmla="*/ 900222 w 900222"/>
                <a:gd name="connsiteY1" fmla="*/ 7791 h 900229"/>
                <a:gd name="connsiteX2" fmla="*/ 887755 w 900222"/>
                <a:gd name="connsiteY2" fmla="*/ 0 h 900229"/>
                <a:gd name="connsiteX3" fmla="*/ 0 w 900222"/>
                <a:gd name="connsiteY3" fmla="*/ 887770 h 900229"/>
                <a:gd name="connsiteX4" fmla="*/ 7784 w 900222"/>
                <a:gd name="connsiteY4" fmla="*/ 900229 h 90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222" h="900229">
                  <a:moveTo>
                    <a:pt x="7784" y="900229"/>
                  </a:moveTo>
                  <a:lnTo>
                    <a:pt x="900222" y="7791"/>
                  </a:lnTo>
                  <a:cubicBezTo>
                    <a:pt x="896112" y="5091"/>
                    <a:pt x="891916" y="2599"/>
                    <a:pt x="887755" y="0"/>
                  </a:cubicBezTo>
                  <a:lnTo>
                    <a:pt x="0" y="887770"/>
                  </a:lnTo>
                  <a:cubicBezTo>
                    <a:pt x="2592" y="891923"/>
                    <a:pt x="5091" y="896126"/>
                    <a:pt x="7784" y="900229"/>
                  </a:cubicBezTo>
                  <a:close/>
                </a:path>
              </a:pathLst>
            </a:custGeom>
            <a:solidFill>
              <a:srgbClr val="D2D2D2"/>
            </a:solidFill>
            <a:ln w="7144" cap="flat">
              <a:noFill/>
              <a:prstDash val="solid"/>
              <a:miter/>
            </a:ln>
          </p:spPr>
          <p:txBody>
            <a:bodyPr anchor="ctr"/>
            <a:lstStyle/>
            <a:p>
              <a:endParaRPr lang="en-US"/>
            </a:p>
          </p:txBody>
        </p:sp>
        <p:sp>
          <p:nvSpPr>
            <p:cNvPr id="31" name="Freeform: Shape 30">
              <a:extLst>
                <a:ext uri="{FF2B5EF4-FFF2-40B4-BE49-F238E27FC236}">
                  <a16:creationId xmlns:a16="http://schemas.microsoft.com/office/drawing/2014/main" id="{E4846DB0-6590-0ED9-51A4-E315E33E2669}"/>
                </a:ext>
              </a:extLst>
            </p:cNvPr>
            <p:cNvSpPr/>
            <p:nvPr/>
          </p:nvSpPr>
          <p:spPr>
            <a:xfrm>
              <a:off x="10944750" y="4980656"/>
              <a:ext cx="882692" cy="882685"/>
            </a:xfrm>
            <a:custGeom>
              <a:avLst/>
              <a:gdLst>
                <a:gd name="connsiteX0" fmla="*/ 7189 w 882692"/>
                <a:gd name="connsiteY0" fmla="*/ 882685 h 882685"/>
                <a:gd name="connsiteX1" fmla="*/ 882693 w 882692"/>
                <a:gd name="connsiteY1" fmla="*/ 7182 h 882685"/>
                <a:gd name="connsiteX2" fmla="*/ 869624 w 882692"/>
                <a:gd name="connsiteY2" fmla="*/ 0 h 882685"/>
                <a:gd name="connsiteX3" fmla="*/ 0 w 882692"/>
                <a:gd name="connsiteY3" fmla="*/ 869617 h 882685"/>
                <a:gd name="connsiteX4" fmla="*/ 7189 w 882692"/>
                <a:gd name="connsiteY4" fmla="*/ 882685 h 882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692" h="882685">
                  <a:moveTo>
                    <a:pt x="7189" y="882685"/>
                  </a:moveTo>
                  <a:lnTo>
                    <a:pt x="882693" y="7182"/>
                  </a:lnTo>
                  <a:cubicBezTo>
                    <a:pt x="878339" y="4776"/>
                    <a:pt x="874021" y="2291"/>
                    <a:pt x="869624" y="0"/>
                  </a:cubicBezTo>
                  <a:lnTo>
                    <a:pt x="0" y="869617"/>
                  </a:lnTo>
                  <a:cubicBezTo>
                    <a:pt x="2299" y="874014"/>
                    <a:pt x="4783" y="878332"/>
                    <a:pt x="7189" y="882685"/>
                  </a:cubicBezTo>
                  <a:close/>
                </a:path>
              </a:pathLst>
            </a:custGeom>
            <a:solidFill>
              <a:srgbClr val="D2D2D2"/>
            </a:solidFill>
            <a:ln w="7144" cap="flat">
              <a:noFill/>
              <a:prstDash val="solid"/>
              <a:miter/>
            </a:ln>
          </p:spPr>
          <p:txBody>
            <a:bodyPr anchor="ctr"/>
            <a:lstStyle/>
            <a:p>
              <a:endParaRPr lang="en-US"/>
            </a:p>
          </p:txBody>
        </p:sp>
        <p:sp>
          <p:nvSpPr>
            <p:cNvPr id="32" name="Freeform: Shape 31">
              <a:extLst>
                <a:ext uri="{FF2B5EF4-FFF2-40B4-BE49-F238E27FC236}">
                  <a16:creationId xmlns:a16="http://schemas.microsoft.com/office/drawing/2014/main" id="{BDDEAEF9-9FB9-3846-9265-D4DB4F551DDC}"/>
                </a:ext>
              </a:extLst>
            </p:cNvPr>
            <p:cNvSpPr/>
            <p:nvPr/>
          </p:nvSpPr>
          <p:spPr>
            <a:xfrm>
              <a:off x="10923189" y="4959081"/>
              <a:ext cx="859348" cy="859363"/>
            </a:xfrm>
            <a:custGeom>
              <a:avLst/>
              <a:gdLst>
                <a:gd name="connsiteX0" fmla="*/ 6130 w 859348"/>
                <a:gd name="connsiteY0" fmla="*/ 859363 h 859363"/>
                <a:gd name="connsiteX1" fmla="*/ 859349 w 859348"/>
                <a:gd name="connsiteY1" fmla="*/ 6137 h 859363"/>
                <a:gd name="connsiteX2" fmla="*/ 845228 w 859348"/>
                <a:gd name="connsiteY2" fmla="*/ 0 h 859363"/>
                <a:gd name="connsiteX3" fmla="*/ 0 w 859348"/>
                <a:gd name="connsiteY3" fmla="*/ 845242 h 859363"/>
                <a:gd name="connsiteX4" fmla="*/ 6130 w 859348"/>
                <a:gd name="connsiteY4" fmla="*/ 859363 h 859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48" h="859363">
                  <a:moveTo>
                    <a:pt x="6130" y="859363"/>
                  </a:moveTo>
                  <a:lnTo>
                    <a:pt x="859349" y="6137"/>
                  </a:lnTo>
                  <a:cubicBezTo>
                    <a:pt x="854666" y="4017"/>
                    <a:pt x="849947" y="2005"/>
                    <a:pt x="845228" y="0"/>
                  </a:cubicBezTo>
                  <a:lnTo>
                    <a:pt x="0" y="845242"/>
                  </a:lnTo>
                  <a:cubicBezTo>
                    <a:pt x="2005" y="849961"/>
                    <a:pt x="4010" y="854680"/>
                    <a:pt x="6130" y="859363"/>
                  </a:cubicBezTo>
                  <a:close/>
                </a:path>
              </a:pathLst>
            </a:custGeom>
            <a:solidFill>
              <a:srgbClr val="D2D2D2"/>
            </a:solidFill>
            <a:ln w="7144" cap="flat">
              <a:noFill/>
              <a:prstDash val="solid"/>
              <a:miter/>
            </a:ln>
          </p:spPr>
          <p:txBody>
            <a:bodyPr anchor="ctr"/>
            <a:lstStyle/>
            <a:p>
              <a:endParaRPr lang="en-US"/>
            </a:p>
          </p:txBody>
        </p:sp>
        <p:sp>
          <p:nvSpPr>
            <p:cNvPr id="33" name="Freeform: Shape 32">
              <a:extLst>
                <a:ext uri="{FF2B5EF4-FFF2-40B4-BE49-F238E27FC236}">
                  <a16:creationId xmlns:a16="http://schemas.microsoft.com/office/drawing/2014/main" id="{0A6B4D69-426D-AA92-5B04-40D46B58F399}"/>
                </a:ext>
              </a:extLst>
            </p:cNvPr>
            <p:cNvSpPr/>
            <p:nvPr/>
          </p:nvSpPr>
          <p:spPr>
            <a:xfrm>
              <a:off x="10904693" y="4940592"/>
              <a:ext cx="829818" cy="829818"/>
            </a:xfrm>
            <a:custGeom>
              <a:avLst/>
              <a:gdLst>
                <a:gd name="connsiteX0" fmla="*/ 5149 w 829818"/>
                <a:gd name="connsiteY0" fmla="*/ 829818 h 829818"/>
                <a:gd name="connsiteX1" fmla="*/ 829818 w 829818"/>
                <a:gd name="connsiteY1" fmla="*/ 5149 h 829818"/>
                <a:gd name="connsiteX2" fmla="*/ 814716 w 829818"/>
                <a:gd name="connsiteY2" fmla="*/ 0 h 829818"/>
                <a:gd name="connsiteX3" fmla="*/ 0 w 829818"/>
                <a:gd name="connsiteY3" fmla="*/ 814716 h 829818"/>
                <a:gd name="connsiteX4" fmla="*/ 5149 w 829818"/>
                <a:gd name="connsiteY4" fmla="*/ 829818 h 82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818" h="829818">
                  <a:moveTo>
                    <a:pt x="5149" y="829818"/>
                  </a:moveTo>
                  <a:lnTo>
                    <a:pt x="829818" y="5149"/>
                  </a:lnTo>
                  <a:cubicBezTo>
                    <a:pt x="824805" y="3351"/>
                    <a:pt x="819764" y="1676"/>
                    <a:pt x="814716" y="0"/>
                  </a:cubicBezTo>
                  <a:lnTo>
                    <a:pt x="0" y="814716"/>
                  </a:lnTo>
                  <a:cubicBezTo>
                    <a:pt x="1668" y="819764"/>
                    <a:pt x="3344" y="824805"/>
                    <a:pt x="5149" y="829818"/>
                  </a:cubicBezTo>
                  <a:close/>
                </a:path>
              </a:pathLst>
            </a:custGeom>
            <a:solidFill>
              <a:srgbClr val="D2D2D2"/>
            </a:solidFill>
            <a:ln w="7144" cap="flat">
              <a:noFill/>
              <a:prstDash val="solid"/>
              <a:miter/>
            </a:ln>
          </p:spPr>
          <p:txBody>
            <a:bodyPr anchor="ctr"/>
            <a:lstStyle/>
            <a:p>
              <a:endParaRPr lang="en-US"/>
            </a:p>
          </p:txBody>
        </p:sp>
        <p:sp>
          <p:nvSpPr>
            <p:cNvPr id="34" name="Freeform: Shape 33">
              <a:extLst>
                <a:ext uri="{FF2B5EF4-FFF2-40B4-BE49-F238E27FC236}">
                  <a16:creationId xmlns:a16="http://schemas.microsoft.com/office/drawing/2014/main" id="{25DD81B1-293D-3331-3529-C6F16617D20E}"/>
                </a:ext>
              </a:extLst>
            </p:cNvPr>
            <p:cNvSpPr/>
            <p:nvPr/>
          </p:nvSpPr>
          <p:spPr>
            <a:xfrm>
              <a:off x="10889641" y="4925540"/>
              <a:ext cx="793362" cy="793362"/>
            </a:xfrm>
            <a:custGeom>
              <a:avLst/>
              <a:gdLst>
                <a:gd name="connsiteX0" fmla="*/ 4189 w 793362"/>
                <a:gd name="connsiteY0" fmla="*/ 793363 h 793362"/>
                <a:gd name="connsiteX1" fmla="*/ 793363 w 793362"/>
                <a:gd name="connsiteY1" fmla="*/ 4189 h 793362"/>
                <a:gd name="connsiteX2" fmla="*/ 777301 w 793362"/>
                <a:gd name="connsiteY2" fmla="*/ 0 h 793362"/>
                <a:gd name="connsiteX3" fmla="*/ 0 w 793362"/>
                <a:gd name="connsiteY3" fmla="*/ 777309 h 793362"/>
                <a:gd name="connsiteX4" fmla="*/ 4189 w 793362"/>
                <a:gd name="connsiteY4" fmla="*/ 793363 h 793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362" h="793362">
                  <a:moveTo>
                    <a:pt x="4189" y="793363"/>
                  </a:moveTo>
                  <a:lnTo>
                    <a:pt x="793363" y="4189"/>
                  </a:lnTo>
                  <a:cubicBezTo>
                    <a:pt x="788014" y="2764"/>
                    <a:pt x="782679" y="1282"/>
                    <a:pt x="777301" y="0"/>
                  </a:cubicBezTo>
                  <a:lnTo>
                    <a:pt x="0" y="777309"/>
                  </a:lnTo>
                  <a:cubicBezTo>
                    <a:pt x="1289" y="782686"/>
                    <a:pt x="2764" y="788021"/>
                    <a:pt x="4189" y="793363"/>
                  </a:cubicBezTo>
                  <a:close/>
                </a:path>
              </a:pathLst>
            </a:custGeom>
            <a:solidFill>
              <a:srgbClr val="D2D2D2"/>
            </a:solidFill>
            <a:ln w="7144" cap="flat">
              <a:noFill/>
              <a:prstDash val="solid"/>
              <a:miter/>
            </a:ln>
          </p:spPr>
          <p:txBody>
            <a:bodyPr anchor="ctr"/>
            <a:lstStyle/>
            <a:p>
              <a:endParaRPr lang="en-US"/>
            </a:p>
          </p:txBody>
        </p:sp>
        <p:sp>
          <p:nvSpPr>
            <p:cNvPr id="35" name="Freeform: Shape 34">
              <a:extLst>
                <a:ext uri="{FF2B5EF4-FFF2-40B4-BE49-F238E27FC236}">
                  <a16:creationId xmlns:a16="http://schemas.microsoft.com/office/drawing/2014/main" id="{0F56E8AD-8306-824A-CC3C-F0F2CD1FFD21}"/>
                </a:ext>
              </a:extLst>
            </p:cNvPr>
            <p:cNvSpPr/>
            <p:nvPr/>
          </p:nvSpPr>
          <p:spPr>
            <a:xfrm>
              <a:off x="10878714" y="4914606"/>
              <a:ext cx="748973" cy="748980"/>
            </a:xfrm>
            <a:custGeom>
              <a:avLst/>
              <a:gdLst>
                <a:gd name="connsiteX0" fmla="*/ 2921 w 748973"/>
                <a:gd name="connsiteY0" fmla="*/ 748981 h 748980"/>
                <a:gd name="connsiteX1" fmla="*/ 748974 w 748973"/>
                <a:gd name="connsiteY1" fmla="*/ 2929 h 748980"/>
                <a:gd name="connsiteX2" fmla="*/ 731652 w 748973"/>
                <a:gd name="connsiteY2" fmla="*/ 0 h 748980"/>
                <a:gd name="connsiteX3" fmla="*/ 0 w 748973"/>
                <a:gd name="connsiteY3" fmla="*/ 731659 h 748980"/>
                <a:gd name="connsiteX4" fmla="*/ 2921 w 748973"/>
                <a:gd name="connsiteY4" fmla="*/ 748981 h 748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973" h="748980">
                  <a:moveTo>
                    <a:pt x="2921" y="748981"/>
                  </a:moveTo>
                  <a:lnTo>
                    <a:pt x="748974" y="2929"/>
                  </a:lnTo>
                  <a:cubicBezTo>
                    <a:pt x="743202" y="1919"/>
                    <a:pt x="737438" y="852"/>
                    <a:pt x="731652" y="0"/>
                  </a:cubicBezTo>
                  <a:lnTo>
                    <a:pt x="0" y="731659"/>
                  </a:lnTo>
                  <a:cubicBezTo>
                    <a:pt x="845" y="737452"/>
                    <a:pt x="1912" y="743209"/>
                    <a:pt x="2921" y="748981"/>
                  </a:cubicBezTo>
                  <a:close/>
                </a:path>
              </a:pathLst>
            </a:custGeom>
            <a:solidFill>
              <a:srgbClr val="D2D2D2"/>
            </a:solidFill>
            <a:ln w="7144" cap="flat">
              <a:noFill/>
              <a:prstDash val="solid"/>
              <a:miter/>
            </a:ln>
          </p:spPr>
          <p:txBody>
            <a:bodyPr anchor="ctr"/>
            <a:lstStyle/>
            <a:p>
              <a:endParaRPr lang="en-US"/>
            </a:p>
          </p:txBody>
        </p:sp>
        <p:sp>
          <p:nvSpPr>
            <p:cNvPr id="36" name="Freeform: Shape 35">
              <a:extLst>
                <a:ext uri="{FF2B5EF4-FFF2-40B4-BE49-F238E27FC236}">
                  <a16:creationId xmlns:a16="http://schemas.microsoft.com/office/drawing/2014/main" id="{1716F2D1-2F15-F44D-96A3-B77433F23D2E}"/>
                </a:ext>
              </a:extLst>
            </p:cNvPr>
            <p:cNvSpPr/>
            <p:nvPr/>
          </p:nvSpPr>
          <p:spPr>
            <a:xfrm>
              <a:off x="10872670" y="4908570"/>
              <a:ext cx="695117" cy="695125"/>
            </a:xfrm>
            <a:custGeom>
              <a:avLst/>
              <a:gdLst>
                <a:gd name="connsiteX0" fmla="*/ 1353 w 695117"/>
                <a:gd name="connsiteY0" fmla="*/ 695125 h 695125"/>
                <a:gd name="connsiteX1" fmla="*/ 695118 w 695117"/>
                <a:gd name="connsiteY1" fmla="*/ 1353 h 695125"/>
                <a:gd name="connsiteX2" fmla="*/ 676221 w 695117"/>
                <a:gd name="connsiteY2" fmla="*/ 0 h 695125"/>
                <a:gd name="connsiteX3" fmla="*/ 0 w 695117"/>
                <a:gd name="connsiteY3" fmla="*/ 676228 h 695125"/>
                <a:gd name="connsiteX4" fmla="*/ 1353 w 695117"/>
                <a:gd name="connsiteY4" fmla="*/ 695125 h 69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117" h="695125">
                  <a:moveTo>
                    <a:pt x="1353" y="695125"/>
                  </a:moveTo>
                  <a:lnTo>
                    <a:pt x="695118" y="1353"/>
                  </a:lnTo>
                  <a:cubicBezTo>
                    <a:pt x="688824" y="852"/>
                    <a:pt x="682529" y="315"/>
                    <a:pt x="676221" y="0"/>
                  </a:cubicBezTo>
                  <a:lnTo>
                    <a:pt x="0" y="676228"/>
                  </a:lnTo>
                  <a:cubicBezTo>
                    <a:pt x="315" y="682537"/>
                    <a:pt x="852" y="688831"/>
                    <a:pt x="1353" y="695125"/>
                  </a:cubicBezTo>
                  <a:close/>
                </a:path>
              </a:pathLst>
            </a:custGeom>
            <a:solidFill>
              <a:srgbClr val="D2D2D2"/>
            </a:solidFill>
            <a:ln w="7144" cap="flat">
              <a:noFill/>
              <a:prstDash val="solid"/>
              <a:miter/>
            </a:ln>
          </p:spPr>
          <p:txBody>
            <a:bodyPr anchor="ctr"/>
            <a:lstStyle/>
            <a:p>
              <a:endParaRPr lang="en-US"/>
            </a:p>
          </p:txBody>
        </p:sp>
        <p:sp>
          <p:nvSpPr>
            <p:cNvPr id="37" name="Freeform: Shape 36">
              <a:extLst>
                <a:ext uri="{FF2B5EF4-FFF2-40B4-BE49-F238E27FC236}">
                  <a16:creationId xmlns:a16="http://schemas.microsoft.com/office/drawing/2014/main" id="{BADA2B2F-D12E-E60A-AA6B-3739C8806C49}"/>
                </a:ext>
              </a:extLst>
            </p:cNvPr>
            <p:cNvSpPr/>
            <p:nvPr/>
          </p:nvSpPr>
          <p:spPr>
            <a:xfrm>
              <a:off x="10872147" y="4908047"/>
              <a:ext cx="630012" cy="630012"/>
            </a:xfrm>
            <a:custGeom>
              <a:avLst/>
              <a:gdLst>
                <a:gd name="connsiteX0" fmla="*/ 0 w 630012"/>
                <a:gd name="connsiteY0" fmla="*/ 630013 h 630012"/>
                <a:gd name="connsiteX1" fmla="*/ 630013 w 630012"/>
                <a:gd name="connsiteY1" fmla="*/ 0 h 630012"/>
                <a:gd name="connsiteX2" fmla="*/ 609068 w 630012"/>
                <a:gd name="connsiteY2" fmla="*/ 695 h 630012"/>
                <a:gd name="connsiteX3" fmla="*/ 702 w 630012"/>
                <a:gd name="connsiteY3" fmla="*/ 609061 h 630012"/>
                <a:gd name="connsiteX4" fmla="*/ 0 w 630012"/>
                <a:gd name="connsiteY4" fmla="*/ 630013 h 63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012" h="630012">
                  <a:moveTo>
                    <a:pt x="0" y="630013"/>
                  </a:moveTo>
                  <a:lnTo>
                    <a:pt x="630013" y="0"/>
                  </a:lnTo>
                  <a:cubicBezTo>
                    <a:pt x="623024" y="150"/>
                    <a:pt x="616042" y="322"/>
                    <a:pt x="609068" y="695"/>
                  </a:cubicBezTo>
                  <a:lnTo>
                    <a:pt x="702" y="609061"/>
                  </a:lnTo>
                  <a:cubicBezTo>
                    <a:pt x="315" y="616042"/>
                    <a:pt x="150" y="623031"/>
                    <a:pt x="0" y="630013"/>
                  </a:cubicBezTo>
                  <a:close/>
                </a:path>
              </a:pathLst>
            </a:custGeom>
            <a:solidFill>
              <a:srgbClr val="D2D2D2"/>
            </a:solidFill>
            <a:ln w="7144" cap="flat">
              <a:noFill/>
              <a:prstDash val="solid"/>
              <a:miter/>
            </a:ln>
          </p:spPr>
          <p:txBody>
            <a:bodyPr anchor="ctr"/>
            <a:lstStyle/>
            <a:p>
              <a:endParaRPr lang="en-US"/>
            </a:p>
          </p:txBody>
        </p:sp>
        <p:sp>
          <p:nvSpPr>
            <p:cNvPr id="38" name="Freeform: Shape 37">
              <a:extLst>
                <a:ext uri="{FF2B5EF4-FFF2-40B4-BE49-F238E27FC236}">
                  <a16:creationId xmlns:a16="http://schemas.microsoft.com/office/drawing/2014/main" id="{56230A40-9862-9F53-D557-A34F5B069080}"/>
                </a:ext>
              </a:extLst>
            </p:cNvPr>
            <p:cNvSpPr/>
            <p:nvPr/>
          </p:nvSpPr>
          <p:spPr>
            <a:xfrm>
              <a:off x="10877819" y="4913725"/>
              <a:ext cx="551159" cy="551152"/>
            </a:xfrm>
            <a:custGeom>
              <a:avLst/>
              <a:gdLst>
                <a:gd name="connsiteX0" fmla="*/ 0 w 551159"/>
                <a:gd name="connsiteY0" fmla="*/ 551152 h 551152"/>
                <a:gd name="connsiteX1" fmla="*/ 551159 w 551159"/>
                <a:gd name="connsiteY1" fmla="*/ 0 h 551152"/>
                <a:gd name="connsiteX2" fmla="*/ 527099 w 551159"/>
                <a:gd name="connsiteY2" fmla="*/ 3809 h 551152"/>
                <a:gd name="connsiteX3" fmla="*/ 3809 w 551159"/>
                <a:gd name="connsiteY3" fmla="*/ 527099 h 551152"/>
                <a:gd name="connsiteX4" fmla="*/ 0 w 551159"/>
                <a:gd name="connsiteY4" fmla="*/ 551152 h 55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159" h="551152">
                  <a:moveTo>
                    <a:pt x="0" y="551152"/>
                  </a:moveTo>
                  <a:lnTo>
                    <a:pt x="551159" y="0"/>
                  </a:lnTo>
                  <a:cubicBezTo>
                    <a:pt x="543118" y="1096"/>
                    <a:pt x="535105" y="2406"/>
                    <a:pt x="527099" y="3809"/>
                  </a:cubicBezTo>
                  <a:lnTo>
                    <a:pt x="3809" y="527099"/>
                  </a:lnTo>
                  <a:cubicBezTo>
                    <a:pt x="2406" y="535098"/>
                    <a:pt x="1096" y="543111"/>
                    <a:pt x="0" y="551152"/>
                  </a:cubicBezTo>
                  <a:close/>
                </a:path>
              </a:pathLst>
            </a:custGeom>
            <a:solidFill>
              <a:srgbClr val="D2D2D2"/>
            </a:solidFill>
            <a:ln w="7144" cap="flat">
              <a:noFill/>
              <a:prstDash val="solid"/>
              <a:miter/>
            </a:ln>
          </p:spPr>
          <p:txBody>
            <a:bodyPr anchor="ctr"/>
            <a:lstStyle/>
            <a:p>
              <a:endParaRPr lang="en-US"/>
            </a:p>
          </p:txBody>
        </p:sp>
        <p:sp>
          <p:nvSpPr>
            <p:cNvPr id="39" name="Freeform: Shape 38">
              <a:extLst>
                <a:ext uri="{FF2B5EF4-FFF2-40B4-BE49-F238E27FC236}">
                  <a16:creationId xmlns:a16="http://schemas.microsoft.com/office/drawing/2014/main" id="{B5D296D7-E0A8-9C24-2BC3-76D1ACD408D2}"/>
                </a:ext>
              </a:extLst>
            </p:cNvPr>
            <p:cNvSpPr/>
            <p:nvPr/>
          </p:nvSpPr>
          <p:spPr>
            <a:xfrm>
              <a:off x="10895348" y="4931240"/>
              <a:ext cx="448589" cy="448596"/>
            </a:xfrm>
            <a:custGeom>
              <a:avLst/>
              <a:gdLst>
                <a:gd name="connsiteX0" fmla="*/ 0 w 448589"/>
                <a:gd name="connsiteY0" fmla="*/ 448597 h 448596"/>
                <a:gd name="connsiteX1" fmla="*/ 448589 w 448589"/>
                <a:gd name="connsiteY1" fmla="*/ 0 h 448596"/>
                <a:gd name="connsiteX2" fmla="*/ 419560 w 448589"/>
                <a:gd name="connsiteY2" fmla="*/ 8779 h 448596"/>
                <a:gd name="connsiteX3" fmla="*/ 8772 w 448589"/>
                <a:gd name="connsiteY3" fmla="*/ 419567 h 448596"/>
                <a:gd name="connsiteX4" fmla="*/ 0 w 448589"/>
                <a:gd name="connsiteY4" fmla="*/ 448597 h 448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589" h="448596">
                  <a:moveTo>
                    <a:pt x="0" y="448597"/>
                  </a:moveTo>
                  <a:lnTo>
                    <a:pt x="448589" y="0"/>
                  </a:lnTo>
                  <a:cubicBezTo>
                    <a:pt x="438858" y="2692"/>
                    <a:pt x="429184" y="5621"/>
                    <a:pt x="419560" y="8779"/>
                  </a:cubicBezTo>
                  <a:lnTo>
                    <a:pt x="8772" y="419567"/>
                  </a:lnTo>
                  <a:cubicBezTo>
                    <a:pt x="5614" y="429191"/>
                    <a:pt x="2685" y="438865"/>
                    <a:pt x="0" y="448597"/>
                  </a:cubicBezTo>
                  <a:close/>
                </a:path>
              </a:pathLst>
            </a:custGeom>
            <a:solidFill>
              <a:srgbClr val="D2D2D2"/>
            </a:solidFill>
            <a:ln w="7144" cap="flat">
              <a:noFill/>
              <a:prstDash val="solid"/>
              <a:miter/>
            </a:ln>
          </p:spPr>
          <p:txBody>
            <a:bodyPr anchor="ctr"/>
            <a:lstStyle/>
            <a:p>
              <a:endParaRPr lang="en-US"/>
            </a:p>
          </p:txBody>
        </p:sp>
        <p:sp>
          <p:nvSpPr>
            <p:cNvPr id="40" name="Freeform: Shape 39">
              <a:extLst>
                <a:ext uri="{FF2B5EF4-FFF2-40B4-BE49-F238E27FC236}">
                  <a16:creationId xmlns:a16="http://schemas.microsoft.com/office/drawing/2014/main" id="{CA2995A9-4E73-57F4-B3F8-4348E0B2A7D1}"/>
                </a:ext>
              </a:extLst>
            </p:cNvPr>
            <p:cNvSpPr/>
            <p:nvPr/>
          </p:nvSpPr>
          <p:spPr>
            <a:xfrm>
              <a:off x="10936100" y="4971999"/>
              <a:ext cx="299568" cy="299568"/>
            </a:xfrm>
            <a:custGeom>
              <a:avLst/>
              <a:gdLst>
                <a:gd name="connsiteX0" fmla="*/ 0 w 299568"/>
                <a:gd name="connsiteY0" fmla="*/ 299568 h 299568"/>
                <a:gd name="connsiteX1" fmla="*/ 299568 w 299568"/>
                <a:gd name="connsiteY1" fmla="*/ 0 h 299568"/>
                <a:gd name="connsiteX2" fmla="*/ 256518 w 299568"/>
                <a:gd name="connsiteY2" fmla="*/ 22800 h 299568"/>
                <a:gd name="connsiteX3" fmla="*/ 22800 w 299568"/>
                <a:gd name="connsiteY3" fmla="*/ 256518 h 299568"/>
                <a:gd name="connsiteX4" fmla="*/ 0 w 299568"/>
                <a:gd name="connsiteY4" fmla="*/ 299568 h 29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568" h="299568">
                  <a:moveTo>
                    <a:pt x="0" y="299568"/>
                  </a:moveTo>
                  <a:lnTo>
                    <a:pt x="299568" y="0"/>
                  </a:lnTo>
                  <a:lnTo>
                    <a:pt x="256518" y="22800"/>
                  </a:lnTo>
                  <a:lnTo>
                    <a:pt x="22800" y="256518"/>
                  </a:lnTo>
                  <a:lnTo>
                    <a:pt x="0" y="299568"/>
                  </a:lnTo>
                  <a:close/>
                </a:path>
              </a:pathLst>
            </a:custGeom>
            <a:solidFill>
              <a:srgbClr val="D2D2D2"/>
            </a:solidFill>
            <a:ln w="7144" cap="flat">
              <a:noFill/>
              <a:prstDash val="solid"/>
              <a:miter/>
            </a:ln>
          </p:spPr>
          <p:txBody>
            <a:bodyPr anchor="ctr"/>
            <a:lstStyle/>
            <a:p>
              <a:endParaRPr lang="en-US"/>
            </a:p>
          </p:txBody>
        </p:sp>
      </p:grpSp>
      <p:sp>
        <p:nvSpPr>
          <p:cNvPr id="41" name="Freeform: Shape 40">
            <a:extLst>
              <a:ext uri="{FF2B5EF4-FFF2-40B4-BE49-F238E27FC236}">
                <a16:creationId xmlns:a16="http://schemas.microsoft.com/office/drawing/2014/main" id="{3CA34316-F80E-A50E-0A4B-CF26DE7C9407}"/>
              </a:ext>
            </a:extLst>
          </p:cNvPr>
          <p:cNvSpPr/>
          <p:nvPr/>
        </p:nvSpPr>
        <p:spPr>
          <a:xfrm>
            <a:off x="9946491" y="4429655"/>
            <a:ext cx="966687" cy="966687"/>
          </a:xfrm>
          <a:custGeom>
            <a:avLst/>
            <a:gdLst>
              <a:gd name="connsiteX0" fmla="*/ 141567 w 966687"/>
              <a:gd name="connsiteY0" fmla="*/ 141567 h 966687"/>
              <a:gd name="connsiteX1" fmla="*/ 141567 w 966687"/>
              <a:gd name="connsiteY1" fmla="*/ 141567 h 966687"/>
              <a:gd name="connsiteX2" fmla="*/ 825121 w 966687"/>
              <a:gd name="connsiteY2" fmla="*/ 141567 h 966687"/>
              <a:gd name="connsiteX3" fmla="*/ 825121 w 966687"/>
              <a:gd name="connsiteY3" fmla="*/ 141567 h 966687"/>
              <a:gd name="connsiteX4" fmla="*/ 825121 w 966687"/>
              <a:gd name="connsiteY4" fmla="*/ 825121 h 966687"/>
              <a:gd name="connsiteX5" fmla="*/ 825121 w 966687"/>
              <a:gd name="connsiteY5" fmla="*/ 825121 h 966687"/>
              <a:gd name="connsiteX6" fmla="*/ 141567 w 966687"/>
              <a:gd name="connsiteY6" fmla="*/ 825121 h 966687"/>
              <a:gd name="connsiteX7" fmla="*/ 141567 w 966687"/>
              <a:gd name="connsiteY7" fmla="*/ 825121 h 966687"/>
              <a:gd name="connsiteX8" fmla="*/ 141567 w 966687"/>
              <a:gd name="connsiteY8" fmla="*/ 141567 h 96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687" h="966687">
                <a:moveTo>
                  <a:pt x="141567" y="141567"/>
                </a:moveTo>
                <a:lnTo>
                  <a:pt x="141567" y="141567"/>
                </a:lnTo>
                <a:cubicBezTo>
                  <a:pt x="330323" y="-47189"/>
                  <a:pt x="636364" y="-47189"/>
                  <a:pt x="825121" y="141567"/>
                </a:cubicBezTo>
                <a:lnTo>
                  <a:pt x="825121" y="141567"/>
                </a:lnTo>
                <a:cubicBezTo>
                  <a:pt x="1013877" y="330323"/>
                  <a:pt x="1013877" y="636364"/>
                  <a:pt x="825121" y="825121"/>
                </a:cubicBezTo>
                <a:lnTo>
                  <a:pt x="825121" y="825121"/>
                </a:lnTo>
                <a:cubicBezTo>
                  <a:pt x="636364" y="1013877"/>
                  <a:pt x="330323" y="1013877"/>
                  <a:pt x="141567" y="825121"/>
                </a:cubicBezTo>
                <a:lnTo>
                  <a:pt x="141567" y="825121"/>
                </a:lnTo>
                <a:cubicBezTo>
                  <a:pt x="-47189" y="636364"/>
                  <a:pt x="-47189" y="330330"/>
                  <a:pt x="141567" y="141567"/>
                </a:cubicBezTo>
                <a:close/>
              </a:path>
            </a:pathLst>
          </a:custGeom>
          <a:solidFill>
            <a:srgbClr val="F2F2F2"/>
          </a:solidFill>
          <a:ln w="7144" cap="flat">
            <a:noFill/>
            <a:prstDash val="solid"/>
            <a:miter/>
          </a:ln>
        </p:spPr>
        <p:txBody>
          <a:bodyPr anchor="ctr"/>
          <a:lstStyle/>
          <a:p>
            <a:endParaRPr lang="en-US"/>
          </a:p>
        </p:txBody>
      </p:sp>
      <p:sp>
        <p:nvSpPr>
          <p:cNvPr id="42" name="Freeform: Shape 41">
            <a:extLst>
              <a:ext uri="{FF2B5EF4-FFF2-40B4-BE49-F238E27FC236}">
                <a16:creationId xmlns:a16="http://schemas.microsoft.com/office/drawing/2014/main" id="{26F42E8F-4D7D-7092-304A-7F24F736C4F7}"/>
              </a:ext>
            </a:extLst>
          </p:cNvPr>
          <p:cNvSpPr/>
          <p:nvPr/>
        </p:nvSpPr>
        <p:spPr>
          <a:xfrm>
            <a:off x="10957372" y="5115082"/>
            <a:ext cx="751877" cy="751871"/>
          </a:xfrm>
          <a:custGeom>
            <a:avLst/>
            <a:gdLst>
              <a:gd name="connsiteX0" fmla="*/ 110112 w 751877"/>
              <a:gd name="connsiteY0" fmla="*/ 641765 h 751871"/>
              <a:gd name="connsiteX1" fmla="*/ 110112 w 751877"/>
              <a:gd name="connsiteY1" fmla="*/ 641765 h 751871"/>
              <a:gd name="connsiteX2" fmla="*/ 110112 w 751877"/>
              <a:gd name="connsiteY2" fmla="*/ 110112 h 751871"/>
              <a:gd name="connsiteX3" fmla="*/ 110112 w 751877"/>
              <a:gd name="connsiteY3" fmla="*/ 110112 h 751871"/>
              <a:gd name="connsiteX4" fmla="*/ 641765 w 751877"/>
              <a:gd name="connsiteY4" fmla="*/ 110112 h 751871"/>
              <a:gd name="connsiteX5" fmla="*/ 641765 w 751877"/>
              <a:gd name="connsiteY5" fmla="*/ 110112 h 751871"/>
              <a:gd name="connsiteX6" fmla="*/ 641765 w 751877"/>
              <a:gd name="connsiteY6" fmla="*/ 641765 h 751871"/>
              <a:gd name="connsiteX7" fmla="*/ 641765 w 751877"/>
              <a:gd name="connsiteY7" fmla="*/ 641765 h 751871"/>
              <a:gd name="connsiteX8" fmla="*/ 110112 w 751877"/>
              <a:gd name="connsiteY8" fmla="*/ 641765 h 75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877" h="751871">
                <a:moveTo>
                  <a:pt x="110112" y="641765"/>
                </a:moveTo>
                <a:lnTo>
                  <a:pt x="110112" y="641765"/>
                </a:lnTo>
                <a:cubicBezTo>
                  <a:pt x="-36704" y="494950"/>
                  <a:pt x="-36704" y="256921"/>
                  <a:pt x="110112" y="110112"/>
                </a:cubicBezTo>
                <a:lnTo>
                  <a:pt x="110112" y="110112"/>
                </a:lnTo>
                <a:cubicBezTo>
                  <a:pt x="256928" y="-36704"/>
                  <a:pt x="494957" y="-36704"/>
                  <a:pt x="641765" y="110112"/>
                </a:cubicBezTo>
                <a:lnTo>
                  <a:pt x="641765" y="110112"/>
                </a:lnTo>
                <a:cubicBezTo>
                  <a:pt x="788581" y="256928"/>
                  <a:pt x="788581" y="494957"/>
                  <a:pt x="641765" y="641765"/>
                </a:cubicBezTo>
                <a:lnTo>
                  <a:pt x="641765" y="641765"/>
                </a:lnTo>
                <a:cubicBezTo>
                  <a:pt x="494957" y="788574"/>
                  <a:pt x="256928" y="788574"/>
                  <a:pt x="110112" y="641765"/>
                </a:cubicBezTo>
                <a:close/>
              </a:path>
            </a:pathLst>
          </a:custGeom>
          <a:solidFill>
            <a:srgbClr val="59A798"/>
          </a:solidFill>
          <a:ln w="7144" cap="flat">
            <a:noFill/>
            <a:prstDash val="solid"/>
            <a:miter/>
          </a:ln>
        </p:spPr>
        <p:txBody>
          <a:bodyPr anchor="ctr"/>
          <a:lstStyle/>
          <a:p>
            <a:endParaRPr lang="en-US"/>
          </a:p>
        </p:txBody>
      </p:sp>
      <p:sp>
        <p:nvSpPr>
          <p:cNvPr id="44" name="Freeform: Shape 43">
            <a:extLst>
              <a:ext uri="{FF2B5EF4-FFF2-40B4-BE49-F238E27FC236}">
                <a16:creationId xmlns:a16="http://schemas.microsoft.com/office/drawing/2014/main" id="{B91F47EB-8F49-EFB2-4DFE-FB6A35D041E9}"/>
              </a:ext>
            </a:extLst>
          </p:cNvPr>
          <p:cNvSpPr/>
          <p:nvPr/>
        </p:nvSpPr>
        <p:spPr>
          <a:xfrm>
            <a:off x="10827264" y="6112420"/>
            <a:ext cx="214813" cy="214821"/>
          </a:xfrm>
          <a:custGeom>
            <a:avLst/>
            <a:gdLst>
              <a:gd name="connsiteX0" fmla="*/ 110876 w 214813"/>
              <a:gd name="connsiteY0" fmla="*/ 214821 h 214821"/>
              <a:gd name="connsiteX1" fmla="*/ 103938 w 214813"/>
              <a:gd name="connsiteY1" fmla="*/ 214821 h 214821"/>
              <a:gd name="connsiteX2" fmla="*/ 0 w 214813"/>
              <a:gd name="connsiteY2" fmla="*/ 110876 h 214821"/>
              <a:gd name="connsiteX3" fmla="*/ 0 w 214813"/>
              <a:gd name="connsiteY3" fmla="*/ 103938 h 214821"/>
              <a:gd name="connsiteX4" fmla="*/ 103938 w 214813"/>
              <a:gd name="connsiteY4" fmla="*/ 0 h 214821"/>
              <a:gd name="connsiteX5" fmla="*/ 110876 w 214813"/>
              <a:gd name="connsiteY5" fmla="*/ 0 h 214821"/>
              <a:gd name="connsiteX6" fmla="*/ 214814 w 214813"/>
              <a:gd name="connsiteY6" fmla="*/ 103938 h 214821"/>
              <a:gd name="connsiteX7" fmla="*/ 214814 w 214813"/>
              <a:gd name="connsiteY7" fmla="*/ 110876 h 214821"/>
              <a:gd name="connsiteX8" fmla="*/ 110876 w 214813"/>
              <a:gd name="connsiteY8" fmla="*/ 214821 h 21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813" h="214821">
                <a:moveTo>
                  <a:pt x="110876" y="214821"/>
                </a:moveTo>
                <a:lnTo>
                  <a:pt x="103938" y="214821"/>
                </a:lnTo>
                <a:cubicBezTo>
                  <a:pt x="46530" y="214821"/>
                  <a:pt x="0" y="168284"/>
                  <a:pt x="0" y="110876"/>
                </a:cubicBezTo>
                <a:lnTo>
                  <a:pt x="0" y="103938"/>
                </a:lnTo>
                <a:cubicBezTo>
                  <a:pt x="0" y="46530"/>
                  <a:pt x="46537" y="0"/>
                  <a:pt x="103938" y="0"/>
                </a:cubicBezTo>
                <a:lnTo>
                  <a:pt x="110876" y="0"/>
                </a:lnTo>
                <a:cubicBezTo>
                  <a:pt x="168284" y="0"/>
                  <a:pt x="214814" y="46537"/>
                  <a:pt x="214814" y="103938"/>
                </a:cubicBezTo>
                <a:lnTo>
                  <a:pt x="214814" y="110876"/>
                </a:lnTo>
                <a:cubicBezTo>
                  <a:pt x="214814" y="168284"/>
                  <a:pt x="168277" y="214821"/>
                  <a:pt x="110876" y="214821"/>
                </a:cubicBezTo>
                <a:close/>
              </a:path>
            </a:pathLst>
          </a:custGeom>
          <a:solidFill>
            <a:srgbClr val="509689"/>
          </a:solidFill>
          <a:ln w="7144" cap="flat">
            <a:noFill/>
            <a:prstDash val="solid"/>
            <a:miter/>
          </a:ln>
        </p:spPr>
        <p:txBody>
          <a:bodyPr anchor="ctr"/>
          <a:lstStyle/>
          <a:p>
            <a:endParaRPr lang="en-US"/>
          </a:p>
        </p:txBody>
      </p:sp>
      <p:grpSp>
        <p:nvGrpSpPr>
          <p:cNvPr id="45" name="Graphic 7" descr="A collection of circles in various sizes and patterns">
            <a:extLst>
              <a:ext uri="{FF2B5EF4-FFF2-40B4-BE49-F238E27FC236}">
                <a16:creationId xmlns:a16="http://schemas.microsoft.com/office/drawing/2014/main" id="{08488339-AD0B-F06C-7AA6-4EEB3134A8FF}"/>
              </a:ext>
            </a:extLst>
          </p:cNvPr>
          <p:cNvGrpSpPr/>
          <p:nvPr/>
        </p:nvGrpSpPr>
        <p:grpSpPr>
          <a:xfrm>
            <a:off x="9538331" y="5009671"/>
            <a:ext cx="1288926" cy="1288926"/>
            <a:chOff x="9538331" y="5009671"/>
            <a:chExt cx="1288926" cy="1288926"/>
          </a:xfrm>
          <a:solidFill>
            <a:srgbClr val="D2D2D2"/>
          </a:solidFill>
        </p:grpSpPr>
        <p:sp>
          <p:nvSpPr>
            <p:cNvPr id="46" name="Freeform: Shape 45">
              <a:extLst>
                <a:ext uri="{FF2B5EF4-FFF2-40B4-BE49-F238E27FC236}">
                  <a16:creationId xmlns:a16="http://schemas.microsoft.com/office/drawing/2014/main" id="{4B60C855-004F-0ABB-4BB2-F0E14711EE74}"/>
                </a:ext>
              </a:extLst>
            </p:cNvPr>
            <p:cNvSpPr/>
            <p:nvPr/>
          </p:nvSpPr>
          <p:spPr>
            <a:xfrm>
              <a:off x="10142515" y="5211066"/>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4"/>
                    <a:pt x="18034"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47" name="Freeform: Shape 46">
              <a:extLst>
                <a:ext uri="{FF2B5EF4-FFF2-40B4-BE49-F238E27FC236}">
                  <a16:creationId xmlns:a16="http://schemas.microsoft.com/office/drawing/2014/main" id="{0FE25537-5180-A773-A9C2-4767A95289F7}"/>
                </a:ext>
              </a:extLst>
            </p:cNvPr>
            <p:cNvSpPr/>
            <p:nvPr/>
          </p:nvSpPr>
          <p:spPr>
            <a:xfrm>
              <a:off x="10142515" y="5009671"/>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4"/>
                    <a:pt x="18034"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48" name="Freeform: Shape 47">
              <a:extLst>
                <a:ext uri="{FF2B5EF4-FFF2-40B4-BE49-F238E27FC236}">
                  <a16:creationId xmlns:a16="http://schemas.microsoft.com/office/drawing/2014/main" id="{64AA6D29-BF14-38DC-3B07-B40209D6A30A}"/>
                </a:ext>
              </a:extLst>
            </p:cNvPr>
            <p:cNvSpPr/>
            <p:nvPr/>
          </p:nvSpPr>
          <p:spPr>
            <a:xfrm>
              <a:off x="9986139" y="5030259"/>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3" y="80558"/>
                    <a:pt x="0" y="62524"/>
                    <a:pt x="0" y="40279"/>
                  </a:cubicBezTo>
                  <a:cubicBezTo>
                    <a:pt x="0" y="18034"/>
                    <a:pt x="18033"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49" name="Freeform: Shape 48">
              <a:extLst>
                <a:ext uri="{FF2B5EF4-FFF2-40B4-BE49-F238E27FC236}">
                  <a16:creationId xmlns:a16="http://schemas.microsoft.com/office/drawing/2014/main" id="{562653F1-F33D-1414-69D6-BAFA1849E4AF}"/>
                </a:ext>
              </a:extLst>
            </p:cNvPr>
            <p:cNvSpPr/>
            <p:nvPr/>
          </p:nvSpPr>
          <p:spPr>
            <a:xfrm>
              <a:off x="9840426" y="5090616"/>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3" y="80558"/>
                    <a:pt x="0" y="62524"/>
                    <a:pt x="0" y="40279"/>
                  </a:cubicBezTo>
                  <a:cubicBezTo>
                    <a:pt x="0" y="18034"/>
                    <a:pt x="18033"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50" name="Freeform: Shape 49">
              <a:extLst>
                <a:ext uri="{FF2B5EF4-FFF2-40B4-BE49-F238E27FC236}">
                  <a16:creationId xmlns:a16="http://schemas.microsoft.com/office/drawing/2014/main" id="{375412B2-B521-18DD-091A-ADB3D7E6FB82}"/>
                </a:ext>
              </a:extLst>
            </p:cNvPr>
            <p:cNvSpPr/>
            <p:nvPr/>
          </p:nvSpPr>
          <p:spPr>
            <a:xfrm>
              <a:off x="9715293" y="5186634"/>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3" y="80558"/>
                    <a:pt x="0" y="62524"/>
                    <a:pt x="0" y="40279"/>
                  </a:cubicBezTo>
                  <a:cubicBezTo>
                    <a:pt x="0" y="18034"/>
                    <a:pt x="18033"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51" name="Freeform: Shape 50">
              <a:extLst>
                <a:ext uri="{FF2B5EF4-FFF2-40B4-BE49-F238E27FC236}">
                  <a16:creationId xmlns:a16="http://schemas.microsoft.com/office/drawing/2014/main" id="{4A9D3A12-FEC8-FE97-1848-58B6D19F263D}"/>
                </a:ext>
              </a:extLst>
            </p:cNvPr>
            <p:cNvSpPr/>
            <p:nvPr/>
          </p:nvSpPr>
          <p:spPr>
            <a:xfrm>
              <a:off x="9619275" y="5311767"/>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3" y="80558"/>
                    <a:pt x="0" y="62524"/>
                    <a:pt x="0" y="40279"/>
                  </a:cubicBezTo>
                  <a:cubicBezTo>
                    <a:pt x="0" y="18033"/>
                    <a:pt x="18033" y="0"/>
                    <a:pt x="40279" y="0"/>
                  </a:cubicBezTo>
                  <a:cubicBezTo>
                    <a:pt x="62524" y="0"/>
                    <a:pt x="80558" y="18033"/>
                    <a:pt x="80558" y="40279"/>
                  </a:cubicBezTo>
                  <a:close/>
                </a:path>
              </a:pathLst>
            </a:custGeom>
            <a:solidFill>
              <a:srgbClr val="D2D2D2"/>
            </a:solidFill>
            <a:ln w="7144" cap="flat">
              <a:noFill/>
              <a:prstDash val="solid"/>
              <a:miter/>
            </a:ln>
          </p:spPr>
          <p:txBody>
            <a:bodyPr anchor="ctr"/>
            <a:lstStyle/>
            <a:p>
              <a:endParaRPr lang="en-US"/>
            </a:p>
          </p:txBody>
        </p:sp>
        <p:sp>
          <p:nvSpPr>
            <p:cNvPr id="52" name="Freeform: Shape 51">
              <a:extLst>
                <a:ext uri="{FF2B5EF4-FFF2-40B4-BE49-F238E27FC236}">
                  <a16:creationId xmlns:a16="http://schemas.microsoft.com/office/drawing/2014/main" id="{D52FFC06-84BA-0B15-3128-091361A319B8}"/>
                </a:ext>
              </a:extLst>
            </p:cNvPr>
            <p:cNvSpPr/>
            <p:nvPr/>
          </p:nvSpPr>
          <p:spPr>
            <a:xfrm>
              <a:off x="9558918" y="5457480"/>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3"/>
                    <a:pt x="18034" y="0"/>
                    <a:pt x="40279" y="0"/>
                  </a:cubicBezTo>
                  <a:cubicBezTo>
                    <a:pt x="62524" y="0"/>
                    <a:pt x="80558" y="18033"/>
                    <a:pt x="80558" y="40279"/>
                  </a:cubicBezTo>
                  <a:close/>
                </a:path>
              </a:pathLst>
            </a:custGeom>
            <a:solidFill>
              <a:srgbClr val="D2D2D2"/>
            </a:solidFill>
            <a:ln w="7144" cap="flat">
              <a:noFill/>
              <a:prstDash val="solid"/>
              <a:miter/>
            </a:ln>
          </p:spPr>
          <p:txBody>
            <a:bodyPr anchor="ctr"/>
            <a:lstStyle/>
            <a:p>
              <a:endParaRPr lang="en-US"/>
            </a:p>
          </p:txBody>
        </p:sp>
        <p:sp>
          <p:nvSpPr>
            <p:cNvPr id="53" name="Freeform: Shape 52">
              <a:extLst>
                <a:ext uri="{FF2B5EF4-FFF2-40B4-BE49-F238E27FC236}">
                  <a16:creationId xmlns:a16="http://schemas.microsoft.com/office/drawing/2014/main" id="{B37C5240-B42D-076A-5331-3406121FD3BB}"/>
                </a:ext>
              </a:extLst>
            </p:cNvPr>
            <p:cNvSpPr/>
            <p:nvPr/>
          </p:nvSpPr>
          <p:spPr>
            <a:xfrm>
              <a:off x="9538331" y="5613856"/>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4"/>
                    <a:pt x="18034"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54" name="Freeform: Shape 53">
              <a:extLst>
                <a:ext uri="{FF2B5EF4-FFF2-40B4-BE49-F238E27FC236}">
                  <a16:creationId xmlns:a16="http://schemas.microsoft.com/office/drawing/2014/main" id="{DA38F933-BCCD-DFE0-A31A-45E1910EEA3B}"/>
                </a:ext>
              </a:extLst>
            </p:cNvPr>
            <p:cNvSpPr/>
            <p:nvPr/>
          </p:nvSpPr>
          <p:spPr>
            <a:xfrm>
              <a:off x="9558918" y="5770231"/>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4"/>
                    <a:pt x="18034"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55" name="Freeform: Shape 54">
              <a:extLst>
                <a:ext uri="{FF2B5EF4-FFF2-40B4-BE49-F238E27FC236}">
                  <a16:creationId xmlns:a16="http://schemas.microsoft.com/office/drawing/2014/main" id="{0BBC9616-CE99-3887-3F02-CEF0435C1FFC}"/>
                </a:ext>
              </a:extLst>
            </p:cNvPr>
            <p:cNvSpPr/>
            <p:nvPr/>
          </p:nvSpPr>
          <p:spPr>
            <a:xfrm>
              <a:off x="9619275" y="5915951"/>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3" y="80558"/>
                    <a:pt x="0" y="62524"/>
                    <a:pt x="0" y="40279"/>
                  </a:cubicBezTo>
                  <a:cubicBezTo>
                    <a:pt x="0" y="18033"/>
                    <a:pt x="18033" y="0"/>
                    <a:pt x="40279" y="0"/>
                  </a:cubicBezTo>
                  <a:cubicBezTo>
                    <a:pt x="62524" y="0"/>
                    <a:pt x="80558" y="18033"/>
                    <a:pt x="80558" y="40279"/>
                  </a:cubicBezTo>
                  <a:close/>
                </a:path>
              </a:pathLst>
            </a:custGeom>
            <a:solidFill>
              <a:srgbClr val="D2D2D2"/>
            </a:solidFill>
            <a:ln w="7144" cap="flat">
              <a:noFill/>
              <a:prstDash val="solid"/>
              <a:miter/>
            </a:ln>
          </p:spPr>
          <p:txBody>
            <a:bodyPr anchor="ctr"/>
            <a:lstStyle/>
            <a:p>
              <a:endParaRPr lang="en-US"/>
            </a:p>
          </p:txBody>
        </p:sp>
        <p:sp>
          <p:nvSpPr>
            <p:cNvPr id="56" name="Freeform: Shape 55">
              <a:extLst>
                <a:ext uri="{FF2B5EF4-FFF2-40B4-BE49-F238E27FC236}">
                  <a16:creationId xmlns:a16="http://schemas.microsoft.com/office/drawing/2014/main" id="{CFFA6E23-8CE7-45EB-49B4-E8167C1FB7A4}"/>
                </a:ext>
              </a:extLst>
            </p:cNvPr>
            <p:cNvSpPr/>
            <p:nvPr/>
          </p:nvSpPr>
          <p:spPr>
            <a:xfrm>
              <a:off x="9715293" y="6041078"/>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3" y="80558"/>
                    <a:pt x="0" y="62524"/>
                    <a:pt x="0" y="40279"/>
                  </a:cubicBezTo>
                  <a:cubicBezTo>
                    <a:pt x="0" y="18033"/>
                    <a:pt x="18033" y="0"/>
                    <a:pt x="40279" y="0"/>
                  </a:cubicBezTo>
                  <a:cubicBezTo>
                    <a:pt x="62524" y="0"/>
                    <a:pt x="80558" y="18033"/>
                    <a:pt x="80558" y="40279"/>
                  </a:cubicBezTo>
                  <a:close/>
                </a:path>
              </a:pathLst>
            </a:custGeom>
            <a:solidFill>
              <a:srgbClr val="D2D2D2"/>
            </a:solidFill>
            <a:ln w="7144" cap="flat">
              <a:noFill/>
              <a:prstDash val="solid"/>
              <a:miter/>
            </a:ln>
          </p:spPr>
          <p:txBody>
            <a:bodyPr anchor="ctr"/>
            <a:lstStyle/>
            <a:p>
              <a:endParaRPr lang="en-US"/>
            </a:p>
          </p:txBody>
        </p:sp>
        <p:sp>
          <p:nvSpPr>
            <p:cNvPr id="57" name="Freeform: Shape 56">
              <a:extLst>
                <a:ext uri="{FF2B5EF4-FFF2-40B4-BE49-F238E27FC236}">
                  <a16:creationId xmlns:a16="http://schemas.microsoft.com/office/drawing/2014/main" id="{834EB4A8-3C95-B917-8A30-21AF2C3E93AE}"/>
                </a:ext>
              </a:extLst>
            </p:cNvPr>
            <p:cNvSpPr/>
            <p:nvPr/>
          </p:nvSpPr>
          <p:spPr>
            <a:xfrm>
              <a:off x="9840426" y="6137095"/>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3" y="80558"/>
                    <a:pt x="0" y="62524"/>
                    <a:pt x="0" y="40279"/>
                  </a:cubicBezTo>
                  <a:cubicBezTo>
                    <a:pt x="0" y="18034"/>
                    <a:pt x="18033"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58" name="Freeform: Shape 57">
              <a:extLst>
                <a:ext uri="{FF2B5EF4-FFF2-40B4-BE49-F238E27FC236}">
                  <a16:creationId xmlns:a16="http://schemas.microsoft.com/office/drawing/2014/main" id="{122EFD2E-FED3-0ACC-D99B-0C6679B5AE6D}"/>
                </a:ext>
              </a:extLst>
            </p:cNvPr>
            <p:cNvSpPr/>
            <p:nvPr/>
          </p:nvSpPr>
          <p:spPr>
            <a:xfrm>
              <a:off x="9986139" y="6197453"/>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3" y="80558"/>
                    <a:pt x="0" y="62524"/>
                    <a:pt x="0" y="40279"/>
                  </a:cubicBezTo>
                  <a:cubicBezTo>
                    <a:pt x="0" y="18034"/>
                    <a:pt x="18033"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59" name="Freeform: Shape 58">
              <a:extLst>
                <a:ext uri="{FF2B5EF4-FFF2-40B4-BE49-F238E27FC236}">
                  <a16:creationId xmlns:a16="http://schemas.microsoft.com/office/drawing/2014/main" id="{C138652F-604F-2939-411C-38779D90CDC3}"/>
                </a:ext>
              </a:extLst>
            </p:cNvPr>
            <p:cNvSpPr/>
            <p:nvPr/>
          </p:nvSpPr>
          <p:spPr>
            <a:xfrm>
              <a:off x="10142515" y="6218040"/>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4"/>
                    <a:pt x="18034"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60" name="Freeform: Shape 59">
              <a:extLst>
                <a:ext uri="{FF2B5EF4-FFF2-40B4-BE49-F238E27FC236}">
                  <a16:creationId xmlns:a16="http://schemas.microsoft.com/office/drawing/2014/main" id="{F0257153-F36E-01E7-EA58-1784A91A244E}"/>
                </a:ext>
              </a:extLst>
            </p:cNvPr>
            <p:cNvSpPr/>
            <p:nvPr/>
          </p:nvSpPr>
          <p:spPr>
            <a:xfrm>
              <a:off x="10298890" y="6197453"/>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4"/>
                    <a:pt x="18034"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61" name="Freeform: Shape 60">
              <a:extLst>
                <a:ext uri="{FF2B5EF4-FFF2-40B4-BE49-F238E27FC236}">
                  <a16:creationId xmlns:a16="http://schemas.microsoft.com/office/drawing/2014/main" id="{A268B35B-C16F-14B2-3CDB-34DCB5DDDA1F}"/>
                </a:ext>
              </a:extLst>
            </p:cNvPr>
            <p:cNvSpPr/>
            <p:nvPr/>
          </p:nvSpPr>
          <p:spPr>
            <a:xfrm>
              <a:off x="10444610" y="6137095"/>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4"/>
                    <a:pt x="18034"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62" name="Freeform: Shape 61">
              <a:extLst>
                <a:ext uri="{FF2B5EF4-FFF2-40B4-BE49-F238E27FC236}">
                  <a16:creationId xmlns:a16="http://schemas.microsoft.com/office/drawing/2014/main" id="{95A2194E-EDC6-328B-4634-36DB57FBEC02}"/>
                </a:ext>
              </a:extLst>
            </p:cNvPr>
            <p:cNvSpPr/>
            <p:nvPr/>
          </p:nvSpPr>
          <p:spPr>
            <a:xfrm>
              <a:off x="10569737" y="6041078"/>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3"/>
                    <a:pt x="18034" y="0"/>
                    <a:pt x="40279" y="0"/>
                  </a:cubicBezTo>
                  <a:cubicBezTo>
                    <a:pt x="62524" y="0"/>
                    <a:pt x="80558" y="18033"/>
                    <a:pt x="80558" y="40279"/>
                  </a:cubicBezTo>
                  <a:close/>
                </a:path>
              </a:pathLst>
            </a:custGeom>
            <a:solidFill>
              <a:srgbClr val="D2D2D2"/>
            </a:solidFill>
            <a:ln w="7144" cap="flat">
              <a:noFill/>
              <a:prstDash val="solid"/>
              <a:miter/>
            </a:ln>
          </p:spPr>
          <p:txBody>
            <a:bodyPr anchor="ctr"/>
            <a:lstStyle/>
            <a:p>
              <a:endParaRPr lang="en-US"/>
            </a:p>
          </p:txBody>
        </p:sp>
        <p:sp>
          <p:nvSpPr>
            <p:cNvPr id="63" name="Freeform: Shape 62">
              <a:extLst>
                <a:ext uri="{FF2B5EF4-FFF2-40B4-BE49-F238E27FC236}">
                  <a16:creationId xmlns:a16="http://schemas.microsoft.com/office/drawing/2014/main" id="{64DC18D3-788B-1470-3D7A-D1927F251570}"/>
                </a:ext>
              </a:extLst>
            </p:cNvPr>
            <p:cNvSpPr/>
            <p:nvPr/>
          </p:nvSpPr>
          <p:spPr>
            <a:xfrm>
              <a:off x="10665754" y="5915951"/>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3"/>
                    <a:pt x="18034" y="0"/>
                    <a:pt x="40279" y="0"/>
                  </a:cubicBezTo>
                  <a:cubicBezTo>
                    <a:pt x="62524" y="0"/>
                    <a:pt x="80558" y="18033"/>
                    <a:pt x="80558" y="40279"/>
                  </a:cubicBezTo>
                  <a:close/>
                </a:path>
              </a:pathLst>
            </a:custGeom>
            <a:solidFill>
              <a:srgbClr val="D2D2D2"/>
            </a:solidFill>
            <a:ln w="7144" cap="flat">
              <a:noFill/>
              <a:prstDash val="solid"/>
              <a:miter/>
            </a:ln>
          </p:spPr>
          <p:txBody>
            <a:bodyPr anchor="ctr"/>
            <a:lstStyle/>
            <a:p>
              <a:endParaRPr lang="en-US"/>
            </a:p>
          </p:txBody>
        </p:sp>
        <p:sp>
          <p:nvSpPr>
            <p:cNvPr id="64" name="Freeform: Shape 63">
              <a:extLst>
                <a:ext uri="{FF2B5EF4-FFF2-40B4-BE49-F238E27FC236}">
                  <a16:creationId xmlns:a16="http://schemas.microsoft.com/office/drawing/2014/main" id="{F19279EF-AEA7-79FF-0104-A707019BD047}"/>
                </a:ext>
              </a:extLst>
            </p:cNvPr>
            <p:cNvSpPr/>
            <p:nvPr/>
          </p:nvSpPr>
          <p:spPr>
            <a:xfrm>
              <a:off x="10726112" y="5770231"/>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4"/>
                    <a:pt x="18034"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65" name="Freeform: Shape 64">
              <a:extLst>
                <a:ext uri="{FF2B5EF4-FFF2-40B4-BE49-F238E27FC236}">
                  <a16:creationId xmlns:a16="http://schemas.microsoft.com/office/drawing/2014/main" id="{3A9DB507-7794-3C8A-15A9-F8106798997E}"/>
                </a:ext>
              </a:extLst>
            </p:cNvPr>
            <p:cNvSpPr/>
            <p:nvPr/>
          </p:nvSpPr>
          <p:spPr>
            <a:xfrm>
              <a:off x="10746699" y="5613856"/>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4"/>
                    <a:pt x="18034"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66" name="Freeform: Shape 65">
              <a:extLst>
                <a:ext uri="{FF2B5EF4-FFF2-40B4-BE49-F238E27FC236}">
                  <a16:creationId xmlns:a16="http://schemas.microsoft.com/office/drawing/2014/main" id="{4950B4C5-218C-137C-EBE4-B72FE13A28EE}"/>
                </a:ext>
              </a:extLst>
            </p:cNvPr>
            <p:cNvSpPr/>
            <p:nvPr/>
          </p:nvSpPr>
          <p:spPr>
            <a:xfrm>
              <a:off x="10726112" y="5457480"/>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3"/>
                    <a:pt x="18034" y="0"/>
                    <a:pt x="40279" y="0"/>
                  </a:cubicBezTo>
                  <a:cubicBezTo>
                    <a:pt x="62524" y="0"/>
                    <a:pt x="80558" y="18033"/>
                    <a:pt x="80558" y="40279"/>
                  </a:cubicBezTo>
                  <a:close/>
                </a:path>
              </a:pathLst>
            </a:custGeom>
            <a:solidFill>
              <a:srgbClr val="D2D2D2"/>
            </a:solidFill>
            <a:ln w="7144" cap="flat">
              <a:noFill/>
              <a:prstDash val="solid"/>
              <a:miter/>
            </a:ln>
          </p:spPr>
          <p:txBody>
            <a:bodyPr anchor="ctr"/>
            <a:lstStyle/>
            <a:p>
              <a:endParaRPr lang="en-US"/>
            </a:p>
          </p:txBody>
        </p:sp>
        <p:sp>
          <p:nvSpPr>
            <p:cNvPr id="67" name="Freeform: Shape 66">
              <a:extLst>
                <a:ext uri="{FF2B5EF4-FFF2-40B4-BE49-F238E27FC236}">
                  <a16:creationId xmlns:a16="http://schemas.microsoft.com/office/drawing/2014/main" id="{2DE08772-2AA8-BDAC-D95D-082D5F74178B}"/>
                </a:ext>
              </a:extLst>
            </p:cNvPr>
            <p:cNvSpPr/>
            <p:nvPr/>
          </p:nvSpPr>
          <p:spPr>
            <a:xfrm>
              <a:off x="10665754" y="5311767"/>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3"/>
                    <a:pt x="18034" y="0"/>
                    <a:pt x="40279" y="0"/>
                  </a:cubicBezTo>
                  <a:cubicBezTo>
                    <a:pt x="62524" y="0"/>
                    <a:pt x="80558" y="18033"/>
                    <a:pt x="80558" y="40279"/>
                  </a:cubicBezTo>
                  <a:close/>
                </a:path>
              </a:pathLst>
            </a:custGeom>
            <a:solidFill>
              <a:srgbClr val="D2D2D2"/>
            </a:solidFill>
            <a:ln w="7144" cap="flat">
              <a:noFill/>
              <a:prstDash val="solid"/>
              <a:miter/>
            </a:ln>
          </p:spPr>
          <p:txBody>
            <a:bodyPr anchor="ctr"/>
            <a:lstStyle/>
            <a:p>
              <a:endParaRPr lang="en-US"/>
            </a:p>
          </p:txBody>
        </p:sp>
        <p:sp>
          <p:nvSpPr>
            <p:cNvPr id="68" name="Freeform: Shape 67">
              <a:extLst>
                <a:ext uri="{FF2B5EF4-FFF2-40B4-BE49-F238E27FC236}">
                  <a16:creationId xmlns:a16="http://schemas.microsoft.com/office/drawing/2014/main" id="{1C29D9E8-0F45-8CFF-19C5-D41FFDBD4CFF}"/>
                </a:ext>
              </a:extLst>
            </p:cNvPr>
            <p:cNvSpPr/>
            <p:nvPr/>
          </p:nvSpPr>
          <p:spPr>
            <a:xfrm>
              <a:off x="10569737" y="5186634"/>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4"/>
                    <a:pt x="18034"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69" name="Freeform: Shape 68">
              <a:extLst>
                <a:ext uri="{FF2B5EF4-FFF2-40B4-BE49-F238E27FC236}">
                  <a16:creationId xmlns:a16="http://schemas.microsoft.com/office/drawing/2014/main" id="{A19DF9D0-031F-9483-A99A-3EACACE7DF69}"/>
                </a:ext>
              </a:extLst>
            </p:cNvPr>
            <p:cNvSpPr/>
            <p:nvPr/>
          </p:nvSpPr>
          <p:spPr>
            <a:xfrm>
              <a:off x="10444610" y="5090616"/>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4"/>
                    <a:pt x="18034"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70" name="Freeform: Shape 69">
              <a:extLst>
                <a:ext uri="{FF2B5EF4-FFF2-40B4-BE49-F238E27FC236}">
                  <a16:creationId xmlns:a16="http://schemas.microsoft.com/office/drawing/2014/main" id="{27E592D6-1B72-F4AF-474A-7B6E0CEC27B4}"/>
                </a:ext>
              </a:extLst>
            </p:cNvPr>
            <p:cNvSpPr/>
            <p:nvPr/>
          </p:nvSpPr>
          <p:spPr>
            <a:xfrm>
              <a:off x="10298890" y="5030259"/>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4"/>
                    <a:pt x="18034"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71" name="Freeform: Shape 70">
              <a:extLst>
                <a:ext uri="{FF2B5EF4-FFF2-40B4-BE49-F238E27FC236}">
                  <a16:creationId xmlns:a16="http://schemas.microsoft.com/office/drawing/2014/main" id="{B62E80D2-35C0-9786-9861-340C28F4159B}"/>
                </a:ext>
              </a:extLst>
            </p:cNvPr>
            <p:cNvSpPr/>
            <p:nvPr/>
          </p:nvSpPr>
          <p:spPr>
            <a:xfrm>
              <a:off x="9941120" y="5265029"/>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3" y="80558"/>
                    <a:pt x="0" y="62524"/>
                    <a:pt x="0" y="40279"/>
                  </a:cubicBezTo>
                  <a:cubicBezTo>
                    <a:pt x="0" y="18034"/>
                    <a:pt x="18033"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72" name="Freeform: Shape 71">
              <a:extLst>
                <a:ext uri="{FF2B5EF4-FFF2-40B4-BE49-F238E27FC236}">
                  <a16:creationId xmlns:a16="http://schemas.microsoft.com/office/drawing/2014/main" id="{14FD67E3-D11A-0172-B848-9D2F3B556766}"/>
                </a:ext>
              </a:extLst>
            </p:cNvPr>
            <p:cNvSpPr/>
            <p:nvPr/>
          </p:nvSpPr>
          <p:spPr>
            <a:xfrm>
              <a:off x="9793688" y="5412461"/>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3" y="80558"/>
                    <a:pt x="0" y="62524"/>
                    <a:pt x="0" y="40279"/>
                  </a:cubicBezTo>
                  <a:cubicBezTo>
                    <a:pt x="0" y="18034"/>
                    <a:pt x="18033"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73" name="Freeform: Shape 72">
              <a:extLst>
                <a:ext uri="{FF2B5EF4-FFF2-40B4-BE49-F238E27FC236}">
                  <a16:creationId xmlns:a16="http://schemas.microsoft.com/office/drawing/2014/main" id="{AC61D4B5-7841-6070-9F5B-C41561168852}"/>
                </a:ext>
              </a:extLst>
            </p:cNvPr>
            <p:cNvSpPr/>
            <p:nvPr/>
          </p:nvSpPr>
          <p:spPr>
            <a:xfrm>
              <a:off x="9739725" y="5613856"/>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3" y="80558"/>
                    <a:pt x="0" y="62524"/>
                    <a:pt x="0" y="40279"/>
                  </a:cubicBezTo>
                  <a:cubicBezTo>
                    <a:pt x="0" y="18034"/>
                    <a:pt x="18033"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74" name="Freeform: Shape 73">
              <a:extLst>
                <a:ext uri="{FF2B5EF4-FFF2-40B4-BE49-F238E27FC236}">
                  <a16:creationId xmlns:a16="http://schemas.microsoft.com/office/drawing/2014/main" id="{1E24960D-56F1-1495-F354-01868DC50533}"/>
                </a:ext>
              </a:extLst>
            </p:cNvPr>
            <p:cNvSpPr/>
            <p:nvPr/>
          </p:nvSpPr>
          <p:spPr>
            <a:xfrm>
              <a:off x="9793688" y="5815250"/>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3" y="80558"/>
                    <a:pt x="0" y="62524"/>
                    <a:pt x="0" y="40279"/>
                  </a:cubicBezTo>
                  <a:cubicBezTo>
                    <a:pt x="0" y="18034"/>
                    <a:pt x="18033"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75" name="Freeform: Shape 74">
              <a:extLst>
                <a:ext uri="{FF2B5EF4-FFF2-40B4-BE49-F238E27FC236}">
                  <a16:creationId xmlns:a16="http://schemas.microsoft.com/office/drawing/2014/main" id="{E0335EB7-4810-848B-2F1D-A196EF20C769}"/>
                </a:ext>
              </a:extLst>
            </p:cNvPr>
            <p:cNvSpPr/>
            <p:nvPr/>
          </p:nvSpPr>
          <p:spPr>
            <a:xfrm>
              <a:off x="9941120" y="5962682"/>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3" y="80558"/>
                    <a:pt x="0" y="62524"/>
                    <a:pt x="0" y="40279"/>
                  </a:cubicBezTo>
                  <a:cubicBezTo>
                    <a:pt x="0" y="18033"/>
                    <a:pt x="18033" y="0"/>
                    <a:pt x="40279" y="0"/>
                  </a:cubicBezTo>
                  <a:cubicBezTo>
                    <a:pt x="62524" y="0"/>
                    <a:pt x="80558" y="18033"/>
                    <a:pt x="80558" y="40279"/>
                  </a:cubicBezTo>
                  <a:close/>
                </a:path>
              </a:pathLst>
            </a:custGeom>
            <a:solidFill>
              <a:srgbClr val="D2D2D2"/>
            </a:solidFill>
            <a:ln w="7144" cap="flat">
              <a:noFill/>
              <a:prstDash val="solid"/>
              <a:miter/>
            </a:ln>
          </p:spPr>
          <p:txBody>
            <a:bodyPr anchor="ctr"/>
            <a:lstStyle/>
            <a:p>
              <a:endParaRPr lang="en-US"/>
            </a:p>
          </p:txBody>
        </p:sp>
        <p:sp>
          <p:nvSpPr>
            <p:cNvPr id="76" name="Freeform: Shape 75">
              <a:extLst>
                <a:ext uri="{FF2B5EF4-FFF2-40B4-BE49-F238E27FC236}">
                  <a16:creationId xmlns:a16="http://schemas.microsoft.com/office/drawing/2014/main" id="{EBFA3350-9C90-3062-4826-296DBEADF2A9}"/>
                </a:ext>
              </a:extLst>
            </p:cNvPr>
            <p:cNvSpPr/>
            <p:nvPr/>
          </p:nvSpPr>
          <p:spPr>
            <a:xfrm>
              <a:off x="10142515" y="6016645"/>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4"/>
                    <a:pt x="18034"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77" name="Freeform: Shape 76">
              <a:extLst>
                <a:ext uri="{FF2B5EF4-FFF2-40B4-BE49-F238E27FC236}">
                  <a16:creationId xmlns:a16="http://schemas.microsoft.com/office/drawing/2014/main" id="{6CB90C77-3F2B-3F88-2F1A-8CB3D8380217}"/>
                </a:ext>
              </a:extLst>
            </p:cNvPr>
            <p:cNvSpPr/>
            <p:nvPr/>
          </p:nvSpPr>
          <p:spPr>
            <a:xfrm>
              <a:off x="10343910" y="5962682"/>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3"/>
                    <a:pt x="18034" y="0"/>
                    <a:pt x="40279" y="0"/>
                  </a:cubicBezTo>
                  <a:cubicBezTo>
                    <a:pt x="62524" y="0"/>
                    <a:pt x="80558" y="18033"/>
                    <a:pt x="80558" y="40279"/>
                  </a:cubicBezTo>
                  <a:close/>
                </a:path>
              </a:pathLst>
            </a:custGeom>
            <a:solidFill>
              <a:srgbClr val="D2D2D2"/>
            </a:solidFill>
            <a:ln w="7144" cap="flat">
              <a:noFill/>
              <a:prstDash val="solid"/>
              <a:miter/>
            </a:ln>
          </p:spPr>
          <p:txBody>
            <a:bodyPr anchor="ctr"/>
            <a:lstStyle/>
            <a:p>
              <a:endParaRPr lang="en-US"/>
            </a:p>
          </p:txBody>
        </p:sp>
        <p:sp>
          <p:nvSpPr>
            <p:cNvPr id="78" name="Freeform: Shape 77">
              <a:extLst>
                <a:ext uri="{FF2B5EF4-FFF2-40B4-BE49-F238E27FC236}">
                  <a16:creationId xmlns:a16="http://schemas.microsoft.com/office/drawing/2014/main" id="{1A12BDFC-761E-6251-D9D2-9005C022D583}"/>
                </a:ext>
              </a:extLst>
            </p:cNvPr>
            <p:cNvSpPr/>
            <p:nvPr/>
          </p:nvSpPr>
          <p:spPr>
            <a:xfrm>
              <a:off x="10491341" y="5815250"/>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4"/>
                    <a:pt x="18034"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79" name="Freeform: Shape 78">
              <a:extLst>
                <a:ext uri="{FF2B5EF4-FFF2-40B4-BE49-F238E27FC236}">
                  <a16:creationId xmlns:a16="http://schemas.microsoft.com/office/drawing/2014/main" id="{4FFCC2AC-24AE-A97D-17F8-E9CF87FEC422}"/>
                </a:ext>
              </a:extLst>
            </p:cNvPr>
            <p:cNvSpPr/>
            <p:nvPr/>
          </p:nvSpPr>
          <p:spPr>
            <a:xfrm>
              <a:off x="10545304" y="5613856"/>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4"/>
                    <a:pt x="18034"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80" name="Freeform: Shape 79">
              <a:extLst>
                <a:ext uri="{FF2B5EF4-FFF2-40B4-BE49-F238E27FC236}">
                  <a16:creationId xmlns:a16="http://schemas.microsoft.com/office/drawing/2014/main" id="{FD4891D6-7BBA-A9CE-B305-C046AFE01435}"/>
                </a:ext>
              </a:extLst>
            </p:cNvPr>
            <p:cNvSpPr/>
            <p:nvPr/>
          </p:nvSpPr>
          <p:spPr>
            <a:xfrm>
              <a:off x="10491341" y="5412461"/>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4"/>
                    <a:pt x="18034"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81" name="Freeform: Shape 80">
              <a:extLst>
                <a:ext uri="{FF2B5EF4-FFF2-40B4-BE49-F238E27FC236}">
                  <a16:creationId xmlns:a16="http://schemas.microsoft.com/office/drawing/2014/main" id="{44F191F8-3908-6900-66FB-84996D17997F}"/>
                </a:ext>
              </a:extLst>
            </p:cNvPr>
            <p:cNvSpPr/>
            <p:nvPr/>
          </p:nvSpPr>
          <p:spPr>
            <a:xfrm>
              <a:off x="10343910" y="5265029"/>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4"/>
                    <a:pt x="18034"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82" name="Freeform: Shape 81">
              <a:extLst>
                <a:ext uri="{FF2B5EF4-FFF2-40B4-BE49-F238E27FC236}">
                  <a16:creationId xmlns:a16="http://schemas.microsoft.com/office/drawing/2014/main" id="{1F44ED95-BE2E-5FA0-1456-ADB225197321}"/>
                </a:ext>
              </a:extLst>
            </p:cNvPr>
            <p:cNvSpPr/>
            <p:nvPr/>
          </p:nvSpPr>
          <p:spPr>
            <a:xfrm>
              <a:off x="10142515" y="5412461"/>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4"/>
                    <a:pt x="18034"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83" name="Freeform: Shape 82">
              <a:extLst>
                <a:ext uri="{FF2B5EF4-FFF2-40B4-BE49-F238E27FC236}">
                  <a16:creationId xmlns:a16="http://schemas.microsoft.com/office/drawing/2014/main" id="{A19D2626-D28F-D9E8-154D-E4D3A1FB09BC}"/>
                </a:ext>
              </a:extLst>
            </p:cNvPr>
            <p:cNvSpPr/>
            <p:nvPr/>
          </p:nvSpPr>
          <p:spPr>
            <a:xfrm>
              <a:off x="9968102" y="5513162"/>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3"/>
                    <a:pt x="18034" y="0"/>
                    <a:pt x="40279" y="0"/>
                  </a:cubicBezTo>
                  <a:cubicBezTo>
                    <a:pt x="62524" y="0"/>
                    <a:pt x="80558" y="18033"/>
                    <a:pt x="80558" y="40279"/>
                  </a:cubicBezTo>
                  <a:close/>
                </a:path>
              </a:pathLst>
            </a:custGeom>
            <a:solidFill>
              <a:srgbClr val="D2D2D2"/>
            </a:solidFill>
            <a:ln w="7144" cap="flat">
              <a:noFill/>
              <a:prstDash val="solid"/>
              <a:miter/>
            </a:ln>
          </p:spPr>
          <p:txBody>
            <a:bodyPr anchor="ctr"/>
            <a:lstStyle/>
            <a:p>
              <a:endParaRPr lang="en-US"/>
            </a:p>
          </p:txBody>
        </p:sp>
        <p:sp>
          <p:nvSpPr>
            <p:cNvPr id="84" name="Freeform: Shape 83">
              <a:extLst>
                <a:ext uri="{FF2B5EF4-FFF2-40B4-BE49-F238E27FC236}">
                  <a16:creationId xmlns:a16="http://schemas.microsoft.com/office/drawing/2014/main" id="{F1524694-DF2E-C7E3-44B0-93CB5EDEA80A}"/>
                </a:ext>
              </a:extLst>
            </p:cNvPr>
            <p:cNvSpPr/>
            <p:nvPr/>
          </p:nvSpPr>
          <p:spPr>
            <a:xfrm>
              <a:off x="9968102" y="5714557"/>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3"/>
                    <a:pt x="18034" y="0"/>
                    <a:pt x="40279" y="0"/>
                  </a:cubicBezTo>
                  <a:cubicBezTo>
                    <a:pt x="62524" y="0"/>
                    <a:pt x="80558" y="18033"/>
                    <a:pt x="80558" y="40279"/>
                  </a:cubicBezTo>
                  <a:close/>
                </a:path>
              </a:pathLst>
            </a:custGeom>
            <a:solidFill>
              <a:srgbClr val="D2D2D2"/>
            </a:solidFill>
            <a:ln w="7144" cap="flat">
              <a:noFill/>
              <a:prstDash val="solid"/>
              <a:miter/>
            </a:ln>
          </p:spPr>
          <p:txBody>
            <a:bodyPr anchor="ctr"/>
            <a:lstStyle/>
            <a:p>
              <a:endParaRPr lang="en-US"/>
            </a:p>
          </p:txBody>
        </p:sp>
        <p:sp>
          <p:nvSpPr>
            <p:cNvPr id="85" name="Freeform: Shape 84">
              <a:extLst>
                <a:ext uri="{FF2B5EF4-FFF2-40B4-BE49-F238E27FC236}">
                  <a16:creationId xmlns:a16="http://schemas.microsoft.com/office/drawing/2014/main" id="{C589F3FF-5DAE-6CF3-FBE5-1AA40D8F5EEB}"/>
                </a:ext>
              </a:extLst>
            </p:cNvPr>
            <p:cNvSpPr/>
            <p:nvPr/>
          </p:nvSpPr>
          <p:spPr>
            <a:xfrm>
              <a:off x="10142515" y="5815250"/>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4" y="80558"/>
                    <a:pt x="0" y="62524"/>
                    <a:pt x="0" y="40279"/>
                  </a:cubicBezTo>
                  <a:cubicBezTo>
                    <a:pt x="0" y="18034"/>
                    <a:pt x="18034" y="0"/>
                    <a:pt x="40279" y="0"/>
                  </a:cubicBezTo>
                  <a:cubicBezTo>
                    <a:pt x="62524" y="0"/>
                    <a:pt x="80558" y="18034"/>
                    <a:pt x="80558" y="40279"/>
                  </a:cubicBezTo>
                  <a:close/>
                </a:path>
              </a:pathLst>
            </a:custGeom>
            <a:solidFill>
              <a:srgbClr val="D2D2D2"/>
            </a:solidFill>
            <a:ln w="7144" cap="flat">
              <a:noFill/>
              <a:prstDash val="solid"/>
              <a:miter/>
            </a:ln>
          </p:spPr>
          <p:txBody>
            <a:bodyPr anchor="ctr"/>
            <a:lstStyle/>
            <a:p>
              <a:endParaRPr lang="en-US"/>
            </a:p>
          </p:txBody>
        </p:sp>
        <p:sp>
          <p:nvSpPr>
            <p:cNvPr id="86" name="Freeform: Shape 85">
              <a:extLst>
                <a:ext uri="{FF2B5EF4-FFF2-40B4-BE49-F238E27FC236}">
                  <a16:creationId xmlns:a16="http://schemas.microsoft.com/office/drawing/2014/main" id="{7C4691CF-F5EA-DC1A-939C-AD763CE206F1}"/>
                </a:ext>
              </a:extLst>
            </p:cNvPr>
            <p:cNvSpPr/>
            <p:nvPr/>
          </p:nvSpPr>
          <p:spPr>
            <a:xfrm>
              <a:off x="10316928" y="5714557"/>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3" y="80558"/>
                    <a:pt x="0" y="62524"/>
                    <a:pt x="0" y="40279"/>
                  </a:cubicBezTo>
                  <a:cubicBezTo>
                    <a:pt x="0" y="18033"/>
                    <a:pt x="18033" y="0"/>
                    <a:pt x="40279" y="0"/>
                  </a:cubicBezTo>
                  <a:cubicBezTo>
                    <a:pt x="62524" y="0"/>
                    <a:pt x="80558" y="18033"/>
                    <a:pt x="80558" y="40279"/>
                  </a:cubicBezTo>
                  <a:close/>
                </a:path>
              </a:pathLst>
            </a:custGeom>
            <a:solidFill>
              <a:srgbClr val="D2D2D2"/>
            </a:solidFill>
            <a:ln w="7144" cap="flat">
              <a:noFill/>
              <a:prstDash val="solid"/>
              <a:miter/>
            </a:ln>
          </p:spPr>
          <p:txBody>
            <a:bodyPr anchor="ctr"/>
            <a:lstStyle/>
            <a:p>
              <a:endParaRPr lang="en-US"/>
            </a:p>
          </p:txBody>
        </p:sp>
        <p:sp>
          <p:nvSpPr>
            <p:cNvPr id="87" name="Freeform: Shape 86">
              <a:extLst>
                <a:ext uri="{FF2B5EF4-FFF2-40B4-BE49-F238E27FC236}">
                  <a16:creationId xmlns:a16="http://schemas.microsoft.com/office/drawing/2014/main" id="{AB4C0823-FABD-589A-6A63-B36D712F1535}"/>
                </a:ext>
              </a:extLst>
            </p:cNvPr>
            <p:cNvSpPr/>
            <p:nvPr/>
          </p:nvSpPr>
          <p:spPr>
            <a:xfrm>
              <a:off x="10142508" y="5613849"/>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3" y="80558"/>
                    <a:pt x="0" y="62524"/>
                    <a:pt x="0" y="40279"/>
                  </a:cubicBezTo>
                  <a:cubicBezTo>
                    <a:pt x="0" y="18033"/>
                    <a:pt x="18033" y="0"/>
                    <a:pt x="40279" y="0"/>
                  </a:cubicBezTo>
                  <a:cubicBezTo>
                    <a:pt x="62524" y="0"/>
                    <a:pt x="80558" y="18033"/>
                    <a:pt x="80558" y="40279"/>
                  </a:cubicBezTo>
                  <a:close/>
                </a:path>
              </a:pathLst>
            </a:custGeom>
            <a:solidFill>
              <a:srgbClr val="D2D2D2"/>
            </a:solidFill>
            <a:ln w="7144" cap="flat">
              <a:noFill/>
              <a:prstDash val="solid"/>
              <a:miter/>
            </a:ln>
          </p:spPr>
          <p:txBody>
            <a:bodyPr anchor="ctr"/>
            <a:lstStyle/>
            <a:p>
              <a:endParaRPr lang="en-US"/>
            </a:p>
          </p:txBody>
        </p:sp>
        <p:sp>
          <p:nvSpPr>
            <p:cNvPr id="88" name="Freeform: Shape 87">
              <a:extLst>
                <a:ext uri="{FF2B5EF4-FFF2-40B4-BE49-F238E27FC236}">
                  <a16:creationId xmlns:a16="http://schemas.microsoft.com/office/drawing/2014/main" id="{EBD5F7ED-213A-4311-F476-274A60ABF78E}"/>
                </a:ext>
              </a:extLst>
            </p:cNvPr>
            <p:cNvSpPr/>
            <p:nvPr/>
          </p:nvSpPr>
          <p:spPr>
            <a:xfrm>
              <a:off x="10316928" y="5513162"/>
              <a:ext cx="80557" cy="80557"/>
            </a:xfrm>
            <a:custGeom>
              <a:avLst/>
              <a:gdLst>
                <a:gd name="connsiteX0" fmla="*/ 80558 w 80557"/>
                <a:gd name="connsiteY0" fmla="*/ 40279 h 80557"/>
                <a:gd name="connsiteX1" fmla="*/ 40279 w 80557"/>
                <a:gd name="connsiteY1" fmla="*/ 80558 h 80557"/>
                <a:gd name="connsiteX2" fmla="*/ 0 w 80557"/>
                <a:gd name="connsiteY2" fmla="*/ 40279 h 80557"/>
                <a:gd name="connsiteX3" fmla="*/ 40279 w 80557"/>
                <a:gd name="connsiteY3" fmla="*/ 0 h 80557"/>
                <a:gd name="connsiteX4" fmla="*/ 80558 w 80557"/>
                <a:gd name="connsiteY4" fmla="*/ 40279 h 80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7" h="80557">
                  <a:moveTo>
                    <a:pt x="80558" y="40279"/>
                  </a:moveTo>
                  <a:cubicBezTo>
                    <a:pt x="80558" y="62524"/>
                    <a:pt x="62524" y="80558"/>
                    <a:pt x="40279" y="80558"/>
                  </a:cubicBezTo>
                  <a:cubicBezTo>
                    <a:pt x="18033" y="80558"/>
                    <a:pt x="0" y="62524"/>
                    <a:pt x="0" y="40279"/>
                  </a:cubicBezTo>
                  <a:cubicBezTo>
                    <a:pt x="0" y="18033"/>
                    <a:pt x="18033" y="0"/>
                    <a:pt x="40279" y="0"/>
                  </a:cubicBezTo>
                  <a:cubicBezTo>
                    <a:pt x="62524" y="0"/>
                    <a:pt x="80558" y="18033"/>
                    <a:pt x="80558" y="40279"/>
                  </a:cubicBezTo>
                  <a:close/>
                </a:path>
              </a:pathLst>
            </a:custGeom>
            <a:solidFill>
              <a:srgbClr val="D2D2D2"/>
            </a:solidFill>
            <a:ln w="7144" cap="flat">
              <a:noFill/>
              <a:prstDash val="solid"/>
              <a:miter/>
            </a:ln>
          </p:spPr>
          <p:txBody>
            <a:bodyPr anchor="ctr"/>
            <a:lstStyle/>
            <a:p>
              <a:endParaRPr lang="en-US"/>
            </a:p>
          </p:txBody>
        </p:sp>
      </p:grpSp>
      <p:grpSp>
        <p:nvGrpSpPr>
          <p:cNvPr id="89" name="Graphic 7" descr="A collection of circles in various sizes and patterns">
            <a:extLst>
              <a:ext uri="{FF2B5EF4-FFF2-40B4-BE49-F238E27FC236}">
                <a16:creationId xmlns:a16="http://schemas.microsoft.com/office/drawing/2014/main" id="{DAA623A6-C3FA-D207-7310-C6F9984886A8}"/>
              </a:ext>
            </a:extLst>
          </p:cNvPr>
          <p:cNvGrpSpPr/>
          <p:nvPr/>
        </p:nvGrpSpPr>
        <p:grpSpPr>
          <a:xfrm>
            <a:off x="10150571" y="3745808"/>
            <a:ext cx="1296087" cy="1296087"/>
            <a:chOff x="10150571" y="3745808"/>
            <a:chExt cx="1296087" cy="1296087"/>
          </a:xfrm>
          <a:solidFill>
            <a:srgbClr val="D2D2D2"/>
          </a:solidFill>
        </p:grpSpPr>
        <p:sp>
          <p:nvSpPr>
            <p:cNvPr id="90" name="Freeform: Shape 89">
              <a:extLst>
                <a:ext uri="{FF2B5EF4-FFF2-40B4-BE49-F238E27FC236}">
                  <a16:creationId xmlns:a16="http://schemas.microsoft.com/office/drawing/2014/main" id="{5F438AB4-1D7B-12CF-5D32-B587E634F6E1}"/>
                </a:ext>
              </a:extLst>
            </p:cNvPr>
            <p:cNvSpPr/>
            <p:nvPr/>
          </p:nvSpPr>
          <p:spPr>
            <a:xfrm>
              <a:off x="10150571" y="3745808"/>
              <a:ext cx="1296087" cy="1296087"/>
            </a:xfrm>
            <a:custGeom>
              <a:avLst/>
              <a:gdLst>
                <a:gd name="connsiteX0" fmla="*/ 648044 w 1296087"/>
                <a:gd name="connsiteY0" fmla="*/ 1296087 h 1296087"/>
                <a:gd name="connsiteX1" fmla="*/ 0 w 1296087"/>
                <a:gd name="connsiteY1" fmla="*/ 648044 h 1296087"/>
                <a:gd name="connsiteX2" fmla="*/ 648044 w 1296087"/>
                <a:gd name="connsiteY2" fmla="*/ 0 h 1296087"/>
                <a:gd name="connsiteX3" fmla="*/ 1296087 w 1296087"/>
                <a:gd name="connsiteY3" fmla="*/ 648044 h 1296087"/>
                <a:gd name="connsiteX4" fmla="*/ 648044 w 1296087"/>
                <a:gd name="connsiteY4" fmla="*/ 1296087 h 1296087"/>
                <a:gd name="connsiteX5" fmla="*/ 648044 w 1296087"/>
                <a:gd name="connsiteY5" fmla="*/ 7161 h 1296087"/>
                <a:gd name="connsiteX6" fmla="*/ 7161 w 1296087"/>
                <a:gd name="connsiteY6" fmla="*/ 648044 h 1296087"/>
                <a:gd name="connsiteX7" fmla="*/ 648044 w 1296087"/>
                <a:gd name="connsiteY7" fmla="*/ 1288926 h 1296087"/>
                <a:gd name="connsiteX8" fmla="*/ 1288926 w 1296087"/>
                <a:gd name="connsiteY8" fmla="*/ 648044 h 1296087"/>
                <a:gd name="connsiteX9" fmla="*/ 648044 w 1296087"/>
                <a:gd name="connsiteY9" fmla="*/ 7161 h 129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6087" h="1296087">
                  <a:moveTo>
                    <a:pt x="648044" y="1296087"/>
                  </a:moveTo>
                  <a:cubicBezTo>
                    <a:pt x="290710" y="1296087"/>
                    <a:pt x="0" y="1005377"/>
                    <a:pt x="0" y="648044"/>
                  </a:cubicBezTo>
                  <a:cubicBezTo>
                    <a:pt x="0" y="290710"/>
                    <a:pt x="290710" y="0"/>
                    <a:pt x="648044" y="0"/>
                  </a:cubicBezTo>
                  <a:cubicBezTo>
                    <a:pt x="1005377" y="0"/>
                    <a:pt x="1296087" y="290710"/>
                    <a:pt x="1296087" y="648044"/>
                  </a:cubicBezTo>
                  <a:cubicBezTo>
                    <a:pt x="1296087" y="1005377"/>
                    <a:pt x="1005377" y="1296087"/>
                    <a:pt x="648044" y="1296087"/>
                  </a:cubicBezTo>
                  <a:close/>
                  <a:moveTo>
                    <a:pt x="648044" y="7161"/>
                  </a:moveTo>
                  <a:cubicBezTo>
                    <a:pt x="294656" y="7161"/>
                    <a:pt x="7161" y="294656"/>
                    <a:pt x="7161" y="648044"/>
                  </a:cubicBezTo>
                  <a:cubicBezTo>
                    <a:pt x="7161" y="1001431"/>
                    <a:pt x="294656" y="1288926"/>
                    <a:pt x="648044" y="1288926"/>
                  </a:cubicBezTo>
                  <a:cubicBezTo>
                    <a:pt x="1001431" y="1288926"/>
                    <a:pt x="1288926" y="1001431"/>
                    <a:pt x="1288926" y="648044"/>
                  </a:cubicBezTo>
                  <a:cubicBezTo>
                    <a:pt x="1288926" y="294656"/>
                    <a:pt x="1001431" y="7161"/>
                    <a:pt x="648044" y="7161"/>
                  </a:cubicBezTo>
                  <a:close/>
                </a:path>
              </a:pathLst>
            </a:custGeom>
            <a:solidFill>
              <a:srgbClr val="D2D2D2"/>
            </a:solidFill>
            <a:ln w="7144" cap="flat">
              <a:noFill/>
              <a:prstDash val="solid"/>
              <a:miter/>
            </a:ln>
          </p:spPr>
          <p:txBody>
            <a:bodyPr anchor="ctr"/>
            <a:lstStyle/>
            <a:p>
              <a:endParaRPr lang="en-US"/>
            </a:p>
          </p:txBody>
        </p:sp>
        <p:sp>
          <p:nvSpPr>
            <p:cNvPr id="91" name="Freeform: Shape 90">
              <a:extLst>
                <a:ext uri="{FF2B5EF4-FFF2-40B4-BE49-F238E27FC236}">
                  <a16:creationId xmlns:a16="http://schemas.microsoft.com/office/drawing/2014/main" id="{E23B45FF-34B3-9CE0-4701-B7AF29543B75}"/>
                </a:ext>
              </a:extLst>
            </p:cNvPr>
            <p:cNvSpPr/>
            <p:nvPr/>
          </p:nvSpPr>
          <p:spPr>
            <a:xfrm>
              <a:off x="10195182" y="3790426"/>
              <a:ext cx="1206864" cy="1206850"/>
            </a:xfrm>
            <a:custGeom>
              <a:avLst/>
              <a:gdLst>
                <a:gd name="connsiteX0" fmla="*/ 603432 w 1206864"/>
                <a:gd name="connsiteY0" fmla="*/ 1206850 h 1206850"/>
                <a:gd name="connsiteX1" fmla="*/ 0 w 1206864"/>
                <a:gd name="connsiteY1" fmla="*/ 603425 h 1206850"/>
                <a:gd name="connsiteX2" fmla="*/ 603432 w 1206864"/>
                <a:gd name="connsiteY2" fmla="*/ 0 h 1206850"/>
                <a:gd name="connsiteX3" fmla="*/ 1206865 w 1206864"/>
                <a:gd name="connsiteY3" fmla="*/ 603425 h 1206850"/>
                <a:gd name="connsiteX4" fmla="*/ 603432 w 1206864"/>
                <a:gd name="connsiteY4" fmla="*/ 1206850 h 1206850"/>
                <a:gd name="connsiteX5" fmla="*/ 603432 w 1206864"/>
                <a:gd name="connsiteY5" fmla="*/ 7161 h 1206850"/>
                <a:gd name="connsiteX6" fmla="*/ 7161 w 1206864"/>
                <a:gd name="connsiteY6" fmla="*/ 603425 h 1206850"/>
                <a:gd name="connsiteX7" fmla="*/ 603432 w 1206864"/>
                <a:gd name="connsiteY7" fmla="*/ 1199690 h 1206850"/>
                <a:gd name="connsiteX8" fmla="*/ 1199704 w 1206864"/>
                <a:gd name="connsiteY8" fmla="*/ 603425 h 1206850"/>
                <a:gd name="connsiteX9" fmla="*/ 603432 w 1206864"/>
                <a:gd name="connsiteY9" fmla="*/ 7161 h 120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6864" h="1206850">
                  <a:moveTo>
                    <a:pt x="603432" y="1206850"/>
                  </a:moveTo>
                  <a:cubicBezTo>
                    <a:pt x="270696" y="1206850"/>
                    <a:pt x="0" y="936154"/>
                    <a:pt x="0" y="603425"/>
                  </a:cubicBezTo>
                  <a:cubicBezTo>
                    <a:pt x="0" y="270696"/>
                    <a:pt x="270696" y="0"/>
                    <a:pt x="603432" y="0"/>
                  </a:cubicBezTo>
                  <a:cubicBezTo>
                    <a:pt x="936169" y="0"/>
                    <a:pt x="1206865" y="270696"/>
                    <a:pt x="1206865" y="603425"/>
                  </a:cubicBezTo>
                  <a:cubicBezTo>
                    <a:pt x="1206865" y="936154"/>
                    <a:pt x="936169" y="1206850"/>
                    <a:pt x="603432" y="1206850"/>
                  </a:cubicBezTo>
                  <a:close/>
                  <a:moveTo>
                    <a:pt x="603432" y="7161"/>
                  </a:moveTo>
                  <a:cubicBezTo>
                    <a:pt x="274649" y="7161"/>
                    <a:pt x="7161" y="274642"/>
                    <a:pt x="7161" y="603425"/>
                  </a:cubicBezTo>
                  <a:cubicBezTo>
                    <a:pt x="7161" y="932209"/>
                    <a:pt x="274642" y="1199690"/>
                    <a:pt x="603432" y="1199690"/>
                  </a:cubicBezTo>
                  <a:cubicBezTo>
                    <a:pt x="932223" y="1199690"/>
                    <a:pt x="1199704" y="932209"/>
                    <a:pt x="1199704" y="603425"/>
                  </a:cubicBezTo>
                  <a:cubicBezTo>
                    <a:pt x="1199704" y="274642"/>
                    <a:pt x="932216" y="7161"/>
                    <a:pt x="603432" y="7161"/>
                  </a:cubicBezTo>
                  <a:close/>
                </a:path>
              </a:pathLst>
            </a:custGeom>
            <a:solidFill>
              <a:srgbClr val="D2D2D2"/>
            </a:solidFill>
            <a:ln w="7144" cap="flat">
              <a:noFill/>
              <a:prstDash val="solid"/>
              <a:miter/>
            </a:ln>
          </p:spPr>
          <p:txBody>
            <a:bodyPr anchor="ctr"/>
            <a:lstStyle/>
            <a:p>
              <a:endParaRPr lang="en-US"/>
            </a:p>
          </p:txBody>
        </p:sp>
        <p:sp>
          <p:nvSpPr>
            <p:cNvPr id="92" name="Freeform: Shape 91">
              <a:extLst>
                <a:ext uri="{FF2B5EF4-FFF2-40B4-BE49-F238E27FC236}">
                  <a16:creationId xmlns:a16="http://schemas.microsoft.com/office/drawing/2014/main" id="{5BBDDCFD-0B6F-19B6-4E1F-DBCD6C0FE5E4}"/>
                </a:ext>
              </a:extLst>
            </p:cNvPr>
            <p:cNvSpPr/>
            <p:nvPr/>
          </p:nvSpPr>
          <p:spPr>
            <a:xfrm>
              <a:off x="10239807" y="3835037"/>
              <a:ext cx="1117613" cy="1117628"/>
            </a:xfrm>
            <a:custGeom>
              <a:avLst/>
              <a:gdLst>
                <a:gd name="connsiteX0" fmla="*/ 558807 w 1117613"/>
                <a:gd name="connsiteY0" fmla="*/ 1117628 h 1117628"/>
                <a:gd name="connsiteX1" fmla="*/ 0 w 1117613"/>
                <a:gd name="connsiteY1" fmla="*/ 558814 h 1117628"/>
                <a:gd name="connsiteX2" fmla="*/ 558807 w 1117613"/>
                <a:gd name="connsiteY2" fmla="*/ 0 h 1117628"/>
                <a:gd name="connsiteX3" fmla="*/ 1117614 w 1117613"/>
                <a:gd name="connsiteY3" fmla="*/ 558814 h 1117628"/>
                <a:gd name="connsiteX4" fmla="*/ 558807 w 1117613"/>
                <a:gd name="connsiteY4" fmla="*/ 1117628 h 1117628"/>
                <a:gd name="connsiteX5" fmla="*/ 558807 w 1117613"/>
                <a:gd name="connsiteY5" fmla="*/ 7161 h 1117628"/>
                <a:gd name="connsiteX6" fmla="*/ 7161 w 1117613"/>
                <a:gd name="connsiteY6" fmla="*/ 558814 h 1117628"/>
                <a:gd name="connsiteX7" fmla="*/ 558807 w 1117613"/>
                <a:gd name="connsiteY7" fmla="*/ 1110467 h 1117628"/>
                <a:gd name="connsiteX8" fmla="*/ 1110453 w 1117613"/>
                <a:gd name="connsiteY8" fmla="*/ 558814 h 1117628"/>
                <a:gd name="connsiteX9" fmla="*/ 558807 w 1117613"/>
                <a:gd name="connsiteY9" fmla="*/ 7161 h 111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7613" h="1117628">
                  <a:moveTo>
                    <a:pt x="558807" y="1117628"/>
                  </a:moveTo>
                  <a:cubicBezTo>
                    <a:pt x="250682" y="1117628"/>
                    <a:pt x="0" y="866946"/>
                    <a:pt x="0" y="558814"/>
                  </a:cubicBezTo>
                  <a:cubicBezTo>
                    <a:pt x="0" y="250682"/>
                    <a:pt x="250682" y="0"/>
                    <a:pt x="558807" y="0"/>
                  </a:cubicBezTo>
                  <a:cubicBezTo>
                    <a:pt x="866932" y="0"/>
                    <a:pt x="1117614" y="250682"/>
                    <a:pt x="1117614" y="558814"/>
                  </a:cubicBezTo>
                  <a:cubicBezTo>
                    <a:pt x="1117614" y="866946"/>
                    <a:pt x="866932" y="1117628"/>
                    <a:pt x="558807" y="1117628"/>
                  </a:cubicBezTo>
                  <a:close/>
                  <a:moveTo>
                    <a:pt x="558807" y="7161"/>
                  </a:moveTo>
                  <a:cubicBezTo>
                    <a:pt x="254627" y="7161"/>
                    <a:pt x="7161" y="254635"/>
                    <a:pt x="7161" y="558814"/>
                  </a:cubicBezTo>
                  <a:cubicBezTo>
                    <a:pt x="7161" y="862994"/>
                    <a:pt x="254635" y="1110467"/>
                    <a:pt x="558807" y="1110467"/>
                  </a:cubicBezTo>
                  <a:cubicBezTo>
                    <a:pt x="862979" y="1110467"/>
                    <a:pt x="1110453" y="862994"/>
                    <a:pt x="1110453" y="558814"/>
                  </a:cubicBezTo>
                  <a:cubicBezTo>
                    <a:pt x="1110453" y="254635"/>
                    <a:pt x="862986" y="7161"/>
                    <a:pt x="558807" y="7161"/>
                  </a:cubicBezTo>
                  <a:close/>
                </a:path>
              </a:pathLst>
            </a:custGeom>
            <a:solidFill>
              <a:srgbClr val="D2D2D2"/>
            </a:solidFill>
            <a:ln w="7144" cap="flat">
              <a:noFill/>
              <a:prstDash val="solid"/>
              <a:miter/>
            </a:ln>
          </p:spPr>
          <p:txBody>
            <a:bodyPr anchor="ctr"/>
            <a:lstStyle/>
            <a:p>
              <a:endParaRPr lang="en-US"/>
            </a:p>
          </p:txBody>
        </p:sp>
        <p:sp>
          <p:nvSpPr>
            <p:cNvPr id="93" name="Freeform: Shape 92">
              <a:extLst>
                <a:ext uri="{FF2B5EF4-FFF2-40B4-BE49-F238E27FC236}">
                  <a16:creationId xmlns:a16="http://schemas.microsoft.com/office/drawing/2014/main" id="{D5E1BC4B-5BA7-A871-A355-E7FED3E9E4E1}"/>
                </a:ext>
              </a:extLst>
            </p:cNvPr>
            <p:cNvSpPr/>
            <p:nvPr/>
          </p:nvSpPr>
          <p:spPr>
            <a:xfrm>
              <a:off x="10284418" y="3879655"/>
              <a:ext cx="1028391" cy="1028391"/>
            </a:xfrm>
            <a:custGeom>
              <a:avLst/>
              <a:gdLst>
                <a:gd name="connsiteX0" fmla="*/ 514196 w 1028391"/>
                <a:gd name="connsiteY0" fmla="*/ 1028391 h 1028391"/>
                <a:gd name="connsiteX1" fmla="*/ 0 w 1028391"/>
                <a:gd name="connsiteY1" fmla="*/ 514196 h 1028391"/>
                <a:gd name="connsiteX2" fmla="*/ 514196 w 1028391"/>
                <a:gd name="connsiteY2" fmla="*/ 0 h 1028391"/>
                <a:gd name="connsiteX3" fmla="*/ 1028392 w 1028391"/>
                <a:gd name="connsiteY3" fmla="*/ 514196 h 1028391"/>
                <a:gd name="connsiteX4" fmla="*/ 514196 w 1028391"/>
                <a:gd name="connsiteY4" fmla="*/ 1028391 h 1028391"/>
                <a:gd name="connsiteX5" fmla="*/ 514196 w 1028391"/>
                <a:gd name="connsiteY5" fmla="*/ 7161 h 1028391"/>
                <a:gd name="connsiteX6" fmla="*/ 7161 w 1028391"/>
                <a:gd name="connsiteY6" fmla="*/ 514196 h 1028391"/>
                <a:gd name="connsiteX7" fmla="*/ 514196 w 1028391"/>
                <a:gd name="connsiteY7" fmla="*/ 1021231 h 1028391"/>
                <a:gd name="connsiteX8" fmla="*/ 1021231 w 1028391"/>
                <a:gd name="connsiteY8" fmla="*/ 514196 h 1028391"/>
                <a:gd name="connsiteX9" fmla="*/ 514196 w 1028391"/>
                <a:gd name="connsiteY9" fmla="*/ 7161 h 10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8391" h="1028391">
                  <a:moveTo>
                    <a:pt x="514196" y="1028391"/>
                  </a:moveTo>
                  <a:cubicBezTo>
                    <a:pt x="230668" y="1028391"/>
                    <a:pt x="0" y="797724"/>
                    <a:pt x="0" y="514196"/>
                  </a:cubicBezTo>
                  <a:cubicBezTo>
                    <a:pt x="0" y="230668"/>
                    <a:pt x="230668" y="0"/>
                    <a:pt x="514196" y="0"/>
                  </a:cubicBezTo>
                  <a:cubicBezTo>
                    <a:pt x="797724" y="0"/>
                    <a:pt x="1028392" y="230668"/>
                    <a:pt x="1028392" y="514196"/>
                  </a:cubicBezTo>
                  <a:cubicBezTo>
                    <a:pt x="1028392" y="797724"/>
                    <a:pt x="797724" y="1028391"/>
                    <a:pt x="514196" y="1028391"/>
                  </a:cubicBezTo>
                  <a:close/>
                  <a:moveTo>
                    <a:pt x="514196" y="7161"/>
                  </a:moveTo>
                  <a:cubicBezTo>
                    <a:pt x="234613" y="7161"/>
                    <a:pt x="7161" y="234613"/>
                    <a:pt x="7161" y="514196"/>
                  </a:cubicBezTo>
                  <a:cubicBezTo>
                    <a:pt x="7161" y="793778"/>
                    <a:pt x="234613" y="1021231"/>
                    <a:pt x="514196" y="1021231"/>
                  </a:cubicBezTo>
                  <a:cubicBezTo>
                    <a:pt x="793778" y="1021231"/>
                    <a:pt x="1021231" y="793778"/>
                    <a:pt x="1021231" y="514196"/>
                  </a:cubicBezTo>
                  <a:cubicBezTo>
                    <a:pt x="1021231" y="234613"/>
                    <a:pt x="793778" y="7161"/>
                    <a:pt x="514196" y="7161"/>
                  </a:cubicBezTo>
                  <a:close/>
                </a:path>
              </a:pathLst>
            </a:custGeom>
            <a:solidFill>
              <a:srgbClr val="D2D2D2"/>
            </a:solidFill>
            <a:ln w="7144" cap="flat">
              <a:noFill/>
              <a:prstDash val="solid"/>
              <a:miter/>
            </a:ln>
          </p:spPr>
          <p:txBody>
            <a:bodyPr anchor="ctr"/>
            <a:lstStyle/>
            <a:p>
              <a:endParaRPr lang="en-US"/>
            </a:p>
          </p:txBody>
        </p:sp>
        <p:sp>
          <p:nvSpPr>
            <p:cNvPr id="94" name="Freeform: Shape 93">
              <a:extLst>
                <a:ext uri="{FF2B5EF4-FFF2-40B4-BE49-F238E27FC236}">
                  <a16:creationId xmlns:a16="http://schemas.microsoft.com/office/drawing/2014/main" id="{F928B918-767C-E0D7-B841-2C86290C9A88}"/>
                </a:ext>
              </a:extLst>
            </p:cNvPr>
            <p:cNvSpPr/>
            <p:nvPr/>
          </p:nvSpPr>
          <p:spPr>
            <a:xfrm>
              <a:off x="10329037" y="3924274"/>
              <a:ext cx="939154" cy="939154"/>
            </a:xfrm>
            <a:custGeom>
              <a:avLst/>
              <a:gdLst>
                <a:gd name="connsiteX0" fmla="*/ 469577 w 939154"/>
                <a:gd name="connsiteY0" fmla="*/ 939155 h 939154"/>
                <a:gd name="connsiteX1" fmla="*/ 0 w 939154"/>
                <a:gd name="connsiteY1" fmla="*/ 469577 h 939154"/>
                <a:gd name="connsiteX2" fmla="*/ 469577 w 939154"/>
                <a:gd name="connsiteY2" fmla="*/ 0 h 939154"/>
                <a:gd name="connsiteX3" fmla="*/ 939155 w 939154"/>
                <a:gd name="connsiteY3" fmla="*/ 469577 h 939154"/>
                <a:gd name="connsiteX4" fmla="*/ 469577 w 939154"/>
                <a:gd name="connsiteY4" fmla="*/ 939155 h 939154"/>
                <a:gd name="connsiteX5" fmla="*/ 469577 w 939154"/>
                <a:gd name="connsiteY5" fmla="*/ 7161 h 939154"/>
                <a:gd name="connsiteX6" fmla="*/ 7161 w 939154"/>
                <a:gd name="connsiteY6" fmla="*/ 469577 h 939154"/>
                <a:gd name="connsiteX7" fmla="*/ 469577 w 939154"/>
                <a:gd name="connsiteY7" fmla="*/ 931994 h 939154"/>
                <a:gd name="connsiteX8" fmla="*/ 931994 w 939154"/>
                <a:gd name="connsiteY8" fmla="*/ 469577 h 939154"/>
                <a:gd name="connsiteX9" fmla="*/ 469577 w 939154"/>
                <a:gd name="connsiteY9" fmla="*/ 7161 h 93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9154" h="939154">
                  <a:moveTo>
                    <a:pt x="469577" y="939155"/>
                  </a:moveTo>
                  <a:cubicBezTo>
                    <a:pt x="210654" y="939155"/>
                    <a:pt x="0" y="728501"/>
                    <a:pt x="0" y="469577"/>
                  </a:cubicBezTo>
                  <a:cubicBezTo>
                    <a:pt x="0" y="210654"/>
                    <a:pt x="210654" y="0"/>
                    <a:pt x="469577" y="0"/>
                  </a:cubicBezTo>
                  <a:cubicBezTo>
                    <a:pt x="728501" y="0"/>
                    <a:pt x="939155" y="210654"/>
                    <a:pt x="939155" y="469577"/>
                  </a:cubicBezTo>
                  <a:cubicBezTo>
                    <a:pt x="939155" y="728501"/>
                    <a:pt x="728501" y="939155"/>
                    <a:pt x="469577" y="939155"/>
                  </a:cubicBezTo>
                  <a:close/>
                  <a:moveTo>
                    <a:pt x="469577" y="7161"/>
                  </a:moveTo>
                  <a:cubicBezTo>
                    <a:pt x="214599" y="7161"/>
                    <a:pt x="7161" y="214599"/>
                    <a:pt x="7161" y="469577"/>
                  </a:cubicBezTo>
                  <a:cubicBezTo>
                    <a:pt x="7161" y="724556"/>
                    <a:pt x="214599" y="931994"/>
                    <a:pt x="469577" y="931994"/>
                  </a:cubicBezTo>
                  <a:cubicBezTo>
                    <a:pt x="724556" y="931994"/>
                    <a:pt x="931994" y="724556"/>
                    <a:pt x="931994" y="469577"/>
                  </a:cubicBezTo>
                  <a:cubicBezTo>
                    <a:pt x="931994" y="214599"/>
                    <a:pt x="724556" y="7161"/>
                    <a:pt x="469577" y="7161"/>
                  </a:cubicBezTo>
                  <a:close/>
                </a:path>
              </a:pathLst>
            </a:custGeom>
            <a:solidFill>
              <a:srgbClr val="D2D2D2"/>
            </a:solidFill>
            <a:ln w="7144" cap="flat">
              <a:noFill/>
              <a:prstDash val="solid"/>
              <a:miter/>
            </a:ln>
          </p:spPr>
          <p:txBody>
            <a:bodyPr anchor="ctr"/>
            <a:lstStyle/>
            <a:p>
              <a:endParaRPr lang="en-US"/>
            </a:p>
          </p:txBody>
        </p:sp>
        <p:sp>
          <p:nvSpPr>
            <p:cNvPr id="95" name="Freeform: Shape 94">
              <a:extLst>
                <a:ext uri="{FF2B5EF4-FFF2-40B4-BE49-F238E27FC236}">
                  <a16:creationId xmlns:a16="http://schemas.microsoft.com/office/drawing/2014/main" id="{88804166-5FD1-E1A4-69AA-2C8CC813EC96}"/>
                </a:ext>
              </a:extLst>
            </p:cNvPr>
            <p:cNvSpPr/>
            <p:nvPr/>
          </p:nvSpPr>
          <p:spPr>
            <a:xfrm>
              <a:off x="10373655" y="3968892"/>
              <a:ext cx="849918" cy="849918"/>
            </a:xfrm>
            <a:custGeom>
              <a:avLst/>
              <a:gdLst>
                <a:gd name="connsiteX0" fmla="*/ 424959 w 849918"/>
                <a:gd name="connsiteY0" fmla="*/ 849918 h 849918"/>
                <a:gd name="connsiteX1" fmla="*/ 0 w 849918"/>
                <a:gd name="connsiteY1" fmla="*/ 424959 h 849918"/>
                <a:gd name="connsiteX2" fmla="*/ 424959 w 849918"/>
                <a:gd name="connsiteY2" fmla="*/ 0 h 849918"/>
                <a:gd name="connsiteX3" fmla="*/ 849918 w 849918"/>
                <a:gd name="connsiteY3" fmla="*/ 424959 h 849918"/>
                <a:gd name="connsiteX4" fmla="*/ 424959 w 849918"/>
                <a:gd name="connsiteY4" fmla="*/ 849918 h 849918"/>
                <a:gd name="connsiteX5" fmla="*/ 424959 w 849918"/>
                <a:gd name="connsiteY5" fmla="*/ 7161 h 849918"/>
                <a:gd name="connsiteX6" fmla="*/ 7161 w 849918"/>
                <a:gd name="connsiteY6" fmla="*/ 424959 h 849918"/>
                <a:gd name="connsiteX7" fmla="*/ 424959 w 849918"/>
                <a:gd name="connsiteY7" fmla="*/ 842757 h 849918"/>
                <a:gd name="connsiteX8" fmla="*/ 842757 w 849918"/>
                <a:gd name="connsiteY8" fmla="*/ 424959 h 849918"/>
                <a:gd name="connsiteX9" fmla="*/ 424959 w 849918"/>
                <a:gd name="connsiteY9" fmla="*/ 7161 h 84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9918" h="849918">
                  <a:moveTo>
                    <a:pt x="424959" y="849918"/>
                  </a:moveTo>
                  <a:cubicBezTo>
                    <a:pt x="190632" y="849918"/>
                    <a:pt x="0" y="659279"/>
                    <a:pt x="0" y="424959"/>
                  </a:cubicBezTo>
                  <a:cubicBezTo>
                    <a:pt x="0" y="190639"/>
                    <a:pt x="190632" y="0"/>
                    <a:pt x="424959" y="0"/>
                  </a:cubicBezTo>
                  <a:cubicBezTo>
                    <a:pt x="659286" y="0"/>
                    <a:pt x="849918" y="190639"/>
                    <a:pt x="849918" y="424959"/>
                  </a:cubicBezTo>
                  <a:cubicBezTo>
                    <a:pt x="849918" y="659279"/>
                    <a:pt x="659286" y="849918"/>
                    <a:pt x="424959" y="849918"/>
                  </a:cubicBezTo>
                  <a:close/>
                  <a:moveTo>
                    <a:pt x="424959" y="7161"/>
                  </a:moveTo>
                  <a:cubicBezTo>
                    <a:pt x="194585" y="7161"/>
                    <a:pt x="7161" y="194585"/>
                    <a:pt x="7161" y="424959"/>
                  </a:cubicBezTo>
                  <a:cubicBezTo>
                    <a:pt x="7161" y="655333"/>
                    <a:pt x="194585" y="842757"/>
                    <a:pt x="424959" y="842757"/>
                  </a:cubicBezTo>
                  <a:cubicBezTo>
                    <a:pt x="655333" y="842757"/>
                    <a:pt x="842757" y="655333"/>
                    <a:pt x="842757" y="424959"/>
                  </a:cubicBezTo>
                  <a:cubicBezTo>
                    <a:pt x="842757" y="194585"/>
                    <a:pt x="655333" y="7161"/>
                    <a:pt x="424959" y="7161"/>
                  </a:cubicBezTo>
                  <a:close/>
                </a:path>
              </a:pathLst>
            </a:custGeom>
            <a:solidFill>
              <a:srgbClr val="D2D2D2"/>
            </a:solidFill>
            <a:ln w="7144" cap="flat">
              <a:noFill/>
              <a:prstDash val="solid"/>
              <a:miter/>
            </a:ln>
          </p:spPr>
          <p:txBody>
            <a:bodyPr anchor="ctr"/>
            <a:lstStyle/>
            <a:p>
              <a:endParaRPr lang="en-US"/>
            </a:p>
          </p:txBody>
        </p:sp>
        <p:sp>
          <p:nvSpPr>
            <p:cNvPr id="96" name="Freeform: Shape 95">
              <a:extLst>
                <a:ext uri="{FF2B5EF4-FFF2-40B4-BE49-F238E27FC236}">
                  <a16:creationId xmlns:a16="http://schemas.microsoft.com/office/drawing/2014/main" id="{4CDBD257-1975-C6BA-A93F-86905CF5929C}"/>
                </a:ext>
              </a:extLst>
            </p:cNvPr>
            <p:cNvSpPr/>
            <p:nvPr/>
          </p:nvSpPr>
          <p:spPr>
            <a:xfrm>
              <a:off x="10418273" y="4013510"/>
              <a:ext cx="760681" cy="760681"/>
            </a:xfrm>
            <a:custGeom>
              <a:avLst/>
              <a:gdLst>
                <a:gd name="connsiteX0" fmla="*/ 380341 w 760681"/>
                <a:gd name="connsiteY0" fmla="*/ 760681 h 760681"/>
                <a:gd name="connsiteX1" fmla="*/ 0 w 760681"/>
                <a:gd name="connsiteY1" fmla="*/ 380341 h 760681"/>
                <a:gd name="connsiteX2" fmla="*/ 380341 w 760681"/>
                <a:gd name="connsiteY2" fmla="*/ 0 h 760681"/>
                <a:gd name="connsiteX3" fmla="*/ 760681 w 760681"/>
                <a:gd name="connsiteY3" fmla="*/ 380341 h 760681"/>
                <a:gd name="connsiteX4" fmla="*/ 380341 w 760681"/>
                <a:gd name="connsiteY4" fmla="*/ 760681 h 760681"/>
                <a:gd name="connsiteX5" fmla="*/ 380341 w 760681"/>
                <a:gd name="connsiteY5" fmla="*/ 7161 h 760681"/>
                <a:gd name="connsiteX6" fmla="*/ 7161 w 760681"/>
                <a:gd name="connsiteY6" fmla="*/ 380341 h 760681"/>
                <a:gd name="connsiteX7" fmla="*/ 380341 w 760681"/>
                <a:gd name="connsiteY7" fmla="*/ 753521 h 760681"/>
                <a:gd name="connsiteX8" fmla="*/ 753521 w 760681"/>
                <a:gd name="connsiteY8" fmla="*/ 380341 h 760681"/>
                <a:gd name="connsiteX9" fmla="*/ 380341 w 760681"/>
                <a:gd name="connsiteY9" fmla="*/ 7161 h 76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0681" h="760681">
                  <a:moveTo>
                    <a:pt x="380341" y="760681"/>
                  </a:moveTo>
                  <a:cubicBezTo>
                    <a:pt x="170618" y="760681"/>
                    <a:pt x="0" y="590063"/>
                    <a:pt x="0" y="380341"/>
                  </a:cubicBezTo>
                  <a:cubicBezTo>
                    <a:pt x="0" y="170618"/>
                    <a:pt x="170618" y="0"/>
                    <a:pt x="380341" y="0"/>
                  </a:cubicBezTo>
                  <a:cubicBezTo>
                    <a:pt x="590063" y="0"/>
                    <a:pt x="760681" y="170618"/>
                    <a:pt x="760681" y="380341"/>
                  </a:cubicBezTo>
                  <a:cubicBezTo>
                    <a:pt x="760681" y="590063"/>
                    <a:pt x="590063" y="760681"/>
                    <a:pt x="380341" y="760681"/>
                  </a:cubicBezTo>
                  <a:close/>
                  <a:moveTo>
                    <a:pt x="380341" y="7161"/>
                  </a:moveTo>
                  <a:cubicBezTo>
                    <a:pt x="174571" y="7161"/>
                    <a:pt x="7161" y="174571"/>
                    <a:pt x="7161" y="380341"/>
                  </a:cubicBezTo>
                  <a:cubicBezTo>
                    <a:pt x="7161" y="586111"/>
                    <a:pt x="174571" y="753521"/>
                    <a:pt x="380341" y="753521"/>
                  </a:cubicBezTo>
                  <a:cubicBezTo>
                    <a:pt x="586111" y="753521"/>
                    <a:pt x="753521" y="586111"/>
                    <a:pt x="753521" y="380341"/>
                  </a:cubicBezTo>
                  <a:cubicBezTo>
                    <a:pt x="753521" y="174571"/>
                    <a:pt x="586111" y="7161"/>
                    <a:pt x="380341" y="7161"/>
                  </a:cubicBezTo>
                  <a:close/>
                </a:path>
              </a:pathLst>
            </a:custGeom>
            <a:solidFill>
              <a:srgbClr val="D2D2D2"/>
            </a:solidFill>
            <a:ln w="7144" cap="flat">
              <a:noFill/>
              <a:prstDash val="solid"/>
              <a:miter/>
            </a:ln>
          </p:spPr>
          <p:txBody>
            <a:bodyPr anchor="ctr"/>
            <a:lstStyle/>
            <a:p>
              <a:endParaRPr lang="en-US"/>
            </a:p>
          </p:txBody>
        </p:sp>
        <p:sp>
          <p:nvSpPr>
            <p:cNvPr id="97" name="Freeform: Shape 96">
              <a:extLst>
                <a:ext uri="{FF2B5EF4-FFF2-40B4-BE49-F238E27FC236}">
                  <a16:creationId xmlns:a16="http://schemas.microsoft.com/office/drawing/2014/main" id="{0A79BD56-0CE3-4929-E166-88F1B8A26966}"/>
                </a:ext>
              </a:extLst>
            </p:cNvPr>
            <p:cNvSpPr/>
            <p:nvPr/>
          </p:nvSpPr>
          <p:spPr>
            <a:xfrm>
              <a:off x="10462885" y="4058122"/>
              <a:ext cx="671459" cy="671459"/>
            </a:xfrm>
            <a:custGeom>
              <a:avLst/>
              <a:gdLst>
                <a:gd name="connsiteX0" fmla="*/ 335729 w 671459"/>
                <a:gd name="connsiteY0" fmla="*/ 671459 h 671459"/>
                <a:gd name="connsiteX1" fmla="*/ 0 w 671459"/>
                <a:gd name="connsiteY1" fmla="*/ 335730 h 671459"/>
                <a:gd name="connsiteX2" fmla="*/ 335729 w 671459"/>
                <a:gd name="connsiteY2" fmla="*/ 0 h 671459"/>
                <a:gd name="connsiteX3" fmla="*/ 671459 w 671459"/>
                <a:gd name="connsiteY3" fmla="*/ 335730 h 671459"/>
                <a:gd name="connsiteX4" fmla="*/ 335729 w 671459"/>
                <a:gd name="connsiteY4" fmla="*/ 671459 h 671459"/>
                <a:gd name="connsiteX5" fmla="*/ 335729 w 671459"/>
                <a:gd name="connsiteY5" fmla="*/ 7161 h 671459"/>
                <a:gd name="connsiteX6" fmla="*/ 7161 w 671459"/>
                <a:gd name="connsiteY6" fmla="*/ 335730 h 671459"/>
                <a:gd name="connsiteX7" fmla="*/ 335729 w 671459"/>
                <a:gd name="connsiteY7" fmla="*/ 664298 h 671459"/>
                <a:gd name="connsiteX8" fmla="*/ 664298 w 671459"/>
                <a:gd name="connsiteY8" fmla="*/ 335730 h 671459"/>
                <a:gd name="connsiteX9" fmla="*/ 335729 w 671459"/>
                <a:gd name="connsiteY9" fmla="*/ 7161 h 67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1459" h="671459">
                  <a:moveTo>
                    <a:pt x="335729" y="671459"/>
                  </a:moveTo>
                  <a:cubicBezTo>
                    <a:pt x="150604" y="671459"/>
                    <a:pt x="0" y="520855"/>
                    <a:pt x="0" y="335730"/>
                  </a:cubicBezTo>
                  <a:cubicBezTo>
                    <a:pt x="0" y="150604"/>
                    <a:pt x="150604" y="0"/>
                    <a:pt x="335729" y="0"/>
                  </a:cubicBezTo>
                  <a:cubicBezTo>
                    <a:pt x="520855" y="0"/>
                    <a:pt x="671459" y="150604"/>
                    <a:pt x="671459" y="335730"/>
                  </a:cubicBezTo>
                  <a:cubicBezTo>
                    <a:pt x="671459" y="520855"/>
                    <a:pt x="520855" y="671459"/>
                    <a:pt x="335729" y="671459"/>
                  </a:cubicBezTo>
                  <a:close/>
                  <a:moveTo>
                    <a:pt x="335729" y="7161"/>
                  </a:moveTo>
                  <a:cubicBezTo>
                    <a:pt x="154557" y="7161"/>
                    <a:pt x="7161" y="154557"/>
                    <a:pt x="7161" y="335730"/>
                  </a:cubicBezTo>
                  <a:cubicBezTo>
                    <a:pt x="7161" y="516902"/>
                    <a:pt x="154557" y="664298"/>
                    <a:pt x="335729" y="664298"/>
                  </a:cubicBezTo>
                  <a:cubicBezTo>
                    <a:pt x="516902" y="664298"/>
                    <a:pt x="664298" y="516902"/>
                    <a:pt x="664298" y="335730"/>
                  </a:cubicBezTo>
                  <a:cubicBezTo>
                    <a:pt x="664298" y="154557"/>
                    <a:pt x="516902" y="7161"/>
                    <a:pt x="335729" y="7161"/>
                  </a:cubicBezTo>
                  <a:close/>
                </a:path>
              </a:pathLst>
            </a:custGeom>
            <a:solidFill>
              <a:srgbClr val="D2D2D2"/>
            </a:solidFill>
            <a:ln w="7144" cap="flat">
              <a:noFill/>
              <a:prstDash val="solid"/>
              <a:miter/>
            </a:ln>
          </p:spPr>
          <p:txBody>
            <a:bodyPr anchor="ctr"/>
            <a:lstStyle/>
            <a:p>
              <a:endParaRPr lang="en-US"/>
            </a:p>
          </p:txBody>
        </p:sp>
        <p:sp>
          <p:nvSpPr>
            <p:cNvPr id="98" name="Freeform: Shape 97">
              <a:extLst>
                <a:ext uri="{FF2B5EF4-FFF2-40B4-BE49-F238E27FC236}">
                  <a16:creationId xmlns:a16="http://schemas.microsoft.com/office/drawing/2014/main" id="{53F2BFAA-86D0-0D0A-8A54-4F5CEDA898A9}"/>
                </a:ext>
              </a:extLst>
            </p:cNvPr>
            <p:cNvSpPr/>
            <p:nvPr/>
          </p:nvSpPr>
          <p:spPr>
            <a:xfrm>
              <a:off x="10507503" y="4102740"/>
              <a:ext cx="582222" cy="582222"/>
            </a:xfrm>
            <a:custGeom>
              <a:avLst/>
              <a:gdLst>
                <a:gd name="connsiteX0" fmla="*/ 291111 w 582222"/>
                <a:gd name="connsiteY0" fmla="*/ 582222 h 582222"/>
                <a:gd name="connsiteX1" fmla="*/ 0 w 582222"/>
                <a:gd name="connsiteY1" fmla="*/ 291111 h 582222"/>
                <a:gd name="connsiteX2" fmla="*/ 291111 w 582222"/>
                <a:gd name="connsiteY2" fmla="*/ 0 h 582222"/>
                <a:gd name="connsiteX3" fmla="*/ 582222 w 582222"/>
                <a:gd name="connsiteY3" fmla="*/ 291111 h 582222"/>
                <a:gd name="connsiteX4" fmla="*/ 291111 w 582222"/>
                <a:gd name="connsiteY4" fmla="*/ 582222 h 582222"/>
                <a:gd name="connsiteX5" fmla="*/ 291111 w 582222"/>
                <a:gd name="connsiteY5" fmla="*/ 7161 h 582222"/>
                <a:gd name="connsiteX6" fmla="*/ 7161 w 582222"/>
                <a:gd name="connsiteY6" fmla="*/ 291111 h 582222"/>
                <a:gd name="connsiteX7" fmla="*/ 291111 w 582222"/>
                <a:gd name="connsiteY7" fmla="*/ 575062 h 582222"/>
                <a:gd name="connsiteX8" fmla="*/ 575062 w 582222"/>
                <a:gd name="connsiteY8" fmla="*/ 291111 h 582222"/>
                <a:gd name="connsiteX9" fmla="*/ 291111 w 582222"/>
                <a:gd name="connsiteY9" fmla="*/ 7161 h 58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2222" h="582222">
                  <a:moveTo>
                    <a:pt x="291111" y="582222"/>
                  </a:moveTo>
                  <a:cubicBezTo>
                    <a:pt x="130590" y="582222"/>
                    <a:pt x="0" y="451633"/>
                    <a:pt x="0" y="291111"/>
                  </a:cubicBezTo>
                  <a:cubicBezTo>
                    <a:pt x="0" y="130590"/>
                    <a:pt x="130590" y="0"/>
                    <a:pt x="291111" y="0"/>
                  </a:cubicBezTo>
                  <a:cubicBezTo>
                    <a:pt x="451633" y="0"/>
                    <a:pt x="582222" y="130590"/>
                    <a:pt x="582222" y="291111"/>
                  </a:cubicBezTo>
                  <a:cubicBezTo>
                    <a:pt x="582222" y="451633"/>
                    <a:pt x="451633" y="582222"/>
                    <a:pt x="291111" y="582222"/>
                  </a:cubicBezTo>
                  <a:close/>
                  <a:moveTo>
                    <a:pt x="291111" y="7161"/>
                  </a:moveTo>
                  <a:cubicBezTo>
                    <a:pt x="134542" y="7161"/>
                    <a:pt x="7161" y="134542"/>
                    <a:pt x="7161" y="291111"/>
                  </a:cubicBezTo>
                  <a:cubicBezTo>
                    <a:pt x="7161" y="447680"/>
                    <a:pt x="134542" y="575062"/>
                    <a:pt x="291111" y="575062"/>
                  </a:cubicBezTo>
                  <a:cubicBezTo>
                    <a:pt x="447680" y="575062"/>
                    <a:pt x="575062" y="447680"/>
                    <a:pt x="575062" y="291111"/>
                  </a:cubicBezTo>
                  <a:cubicBezTo>
                    <a:pt x="575062" y="134542"/>
                    <a:pt x="447680" y="7161"/>
                    <a:pt x="291111" y="7161"/>
                  </a:cubicBezTo>
                  <a:close/>
                </a:path>
              </a:pathLst>
            </a:custGeom>
            <a:solidFill>
              <a:srgbClr val="D2D2D2"/>
            </a:solidFill>
            <a:ln w="7144" cap="flat">
              <a:noFill/>
              <a:prstDash val="solid"/>
              <a:miter/>
            </a:ln>
          </p:spPr>
          <p:txBody>
            <a:bodyPr anchor="ctr"/>
            <a:lstStyle/>
            <a:p>
              <a:endParaRPr lang="en-US"/>
            </a:p>
          </p:txBody>
        </p:sp>
        <p:sp>
          <p:nvSpPr>
            <p:cNvPr id="99" name="Freeform: Shape 98">
              <a:extLst>
                <a:ext uri="{FF2B5EF4-FFF2-40B4-BE49-F238E27FC236}">
                  <a16:creationId xmlns:a16="http://schemas.microsoft.com/office/drawing/2014/main" id="{6A4CD379-BE96-FC15-D21F-39E6EB139BAD}"/>
                </a:ext>
              </a:extLst>
            </p:cNvPr>
            <p:cNvSpPr/>
            <p:nvPr/>
          </p:nvSpPr>
          <p:spPr>
            <a:xfrm>
              <a:off x="10552121" y="4147358"/>
              <a:ext cx="492985" cy="492985"/>
            </a:xfrm>
            <a:custGeom>
              <a:avLst/>
              <a:gdLst>
                <a:gd name="connsiteX0" fmla="*/ 246493 w 492985"/>
                <a:gd name="connsiteY0" fmla="*/ 492986 h 492985"/>
                <a:gd name="connsiteX1" fmla="*/ 0 w 492985"/>
                <a:gd name="connsiteY1" fmla="*/ 246493 h 492985"/>
                <a:gd name="connsiteX2" fmla="*/ 246493 w 492985"/>
                <a:gd name="connsiteY2" fmla="*/ 0 h 492985"/>
                <a:gd name="connsiteX3" fmla="*/ 492986 w 492985"/>
                <a:gd name="connsiteY3" fmla="*/ 246493 h 492985"/>
                <a:gd name="connsiteX4" fmla="*/ 246493 w 492985"/>
                <a:gd name="connsiteY4" fmla="*/ 492986 h 492985"/>
                <a:gd name="connsiteX5" fmla="*/ 246493 w 492985"/>
                <a:gd name="connsiteY5" fmla="*/ 7161 h 492985"/>
                <a:gd name="connsiteX6" fmla="*/ 7161 w 492985"/>
                <a:gd name="connsiteY6" fmla="*/ 246493 h 492985"/>
                <a:gd name="connsiteX7" fmla="*/ 246493 w 492985"/>
                <a:gd name="connsiteY7" fmla="*/ 485825 h 492985"/>
                <a:gd name="connsiteX8" fmla="*/ 485825 w 492985"/>
                <a:gd name="connsiteY8" fmla="*/ 246493 h 492985"/>
                <a:gd name="connsiteX9" fmla="*/ 246493 w 492985"/>
                <a:gd name="connsiteY9" fmla="*/ 7161 h 4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2985" h="492985">
                  <a:moveTo>
                    <a:pt x="246493" y="492986"/>
                  </a:moveTo>
                  <a:cubicBezTo>
                    <a:pt x="110583" y="492986"/>
                    <a:pt x="0" y="382410"/>
                    <a:pt x="0" y="246493"/>
                  </a:cubicBezTo>
                  <a:cubicBezTo>
                    <a:pt x="0" y="110576"/>
                    <a:pt x="110583" y="0"/>
                    <a:pt x="246493" y="0"/>
                  </a:cubicBezTo>
                  <a:cubicBezTo>
                    <a:pt x="382403" y="0"/>
                    <a:pt x="492986" y="110576"/>
                    <a:pt x="492986" y="246493"/>
                  </a:cubicBezTo>
                  <a:cubicBezTo>
                    <a:pt x="492986" y="382410"/>
                    <a:pt x="382403" y="492986"/>
                    <a:pt x="246493" y="492986"/>
                  </a:cubicBezTo>
                  <a:close/>
                  <a:moveTo>
                    <a:pt x="246493" y="7161"/>
                  </a:moveTo>
                  <a:cubicBezTo>
                    <a:pt x="114521" y="7161"/>
                    <a:pt x="7161" y="114528"/>
                    <a:pt x="7161" y="246493"/>
                  </a:cubicBezTo>
                  <a:cubicBezTo>
                    <a:pt x="7161" y="378457"/>
                    <a:pt x="114521" y="485825"/>
                    <a:pt x="246493" y="485825"/>
                  </a:cubicBezTo>
                  <a:cubicBezTo>
                    <a:pt x="378465" y="485825"/>
                    <a:pt x="485825" y="378457"/>
                    <a:pt x="485825" y="246493"/>
                  </a:cubicBezTo>
                  <a:cubicBezTo>
                    <a:pt x="485825" y="114528"/>
                    <a:pt x="378465" y="7161"/>
                    <a:pt x="246493" y="7161"/>
                  </a:cubicBezTo>
                  <a:close/>
                </a:path>
              </a:pathLst>
            </a:custGeom>
            <a:solidFill>
              <a:srgbClr val="D2D2D2"/>
            </a:solidFill>
            <a:ln w="7144" cap="flat">
              <a:noFill/>
              <a:prstDash val="solid"/>
              <a:miter/>
            </a:ln>
          </p:spPr>
          <p:txBody>
            <a:bodyPr anchor="ctr"/>
            <a:lstStyle/>
            <a:p>
              <a:endParaRPr lang="en-US"/>
            </a:p>
          </p:txBody>
        </p:sp>
        <p:sp>
          <p:nvSpPr>
            <p:cNvPr id="100" name="Freeform: Shape 99">
              <a:extLst>
                <a:ext uri="{FF2B5EF4-FFF2-40B4-BE49-F238E27FC236}">
                  <a16:creationId xmlns:a16="http://schemas.microsoft.com/office/drawing/2014/main" id="{91EE5DCC-54BB-F40D-4C89-653082D52382}"/>
                </a:ext>
              </a:extLst>
            </p:cNvPr>
            <p:cNvSpPr/>
            <p:nvPr/>
          </p:nvSpPr>
          <p:spPr>
            <a:xfrm>
              <a:off x="10596740" y="4191977"/>
              <a:ext cx="403748" cy="403749"/>
            </a:xfrm>
            <a:custGeom>
              <a:avLst/>
              <a:gdLst>
                <a:gd name="connsiteX0" fmla="*/ 201875 w 403748"/>
                <a:gd name="connsiteY0" fmla="*/ 403749 h 403749"/>
                <a:gd name="connsiteX1" fmla="*/ 0 w 403748"/>
                <a:gd name="connsiteY1" fmla="*/ 201875 h 403749"/>
                <a:gd name="connsiteX2" fmla="*/ 201875 w 403748"/>
                <a:gd name="connsiteY2" fmla="*/ 0 h 403749"/>
                <a:gd name="connsiteX3" fmla="*/ 403749 w 403748"/>
                <a:gd name="connsiteY3" fmla="*/ 201875 h 403749"/>
                <a:gd name="connsiteX4" fmla="*/ 201875 w 403748"/>
                <a:gd name="connsiteY4" fmla="*/ 403749 h 403749"/>
                <a:gd name="connsiteX5" fmla="*/ 201875 w 403748"/>
                <a:gd name="connsiteY5" fmla="*/ 7161 h 403749"/>
                <a:gd name="connsiteX6" fmla="*/ 7161 w 403748"/>
                <a:gd name="connsiteY6" fmla="*/ 201875 h 403749"/>
                <a:gd name="connsiteX7" fmla="*/ 201875 w 403748"/>
                <a:gd name="connsiteY7" fmla="*/ 396588 h 403749"/>
                <a:gd name="connsiteX8" fmla="*/ 396588 w 403748"/>
                <a:gd name="connsiteY8" fmla="*/ 201875 h 403749"/>
                <a:gd name="connsiteX9" fmla="*/ 201875 w 403748"/>
                <a:gd name="connsiteY9" fmla="*/ 7161 h 40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748" h="403749">
                  <a:moveTo>
                    <a:pt x="201875" y="403749"/>
                  </a:moveTo>
                  <a:cubicBezTo>
                    <a:pt x="90561" y="403749"/>
                    <a:pt x="0" y="313188"/>
                    <a:pt x="0" y="201875"/>
                  </a:cubicBezTo>
                  <a:cubicBezTo>
                    <a:pt x="0" y="90561"/>
                    <a:pt x="90561" y="0"/>
                    <a:pt x="201875" y="0"/>
                  </a:cubicBezTo>
                  <a:cubicBezTo>
                    <a:pt x="313188" y="0"/>
                    <a:pt x="403749" y="90561"/>
                    <a:pt x="403749" y="201875"/>
                  </a:cubicBezTo>
                  <a:cubicBezTo>
                    <a:pt x="403749" y="313188"/>
                    <a:pt x="313188" y="403749"/>
                    <a:pt x="201875" y="403749"/>
                  </a:cubicBezTo>
                  <a:close/>
                  <a:moveTo>
                    <a:pt x="201875" y="7161"/>
                  </a:moveTo>
                  <a:cubicBezTo>
                    <a:pt x="94507" y="7161"/>
                    <a:pt x="7161" y="94507"/>
                    <a:pt x="7161" y="201875"/>
                  </a:cubicBezTo>
                  <a:cubicBezTo>
                    <a:pt x="7161" y="309242"/>
                    <a:pt x="94507" y="396588"/>
                    <a:pt x="201875" y="396588"/>
                  </a:cubicBezTo>
                  <a:cubicBezTo>
                    <a:pt x="309242" y="396588"/>
                    <a:pt x="396588" y="309242"/>
                    <a:pt x="396588" y="201875"/>
                  </a:cubicBezTo>
                  <a:cubicBezTo>
                    <a:pt x="396588" y="94507"/>
                    <a:pt x="309242" y="7161"/>
                    <a:pt x="201875" y="7161"/>
                  </a:cubicBezTo>
                  <a:close/>
                </a:path>
              </a:pathLst>
            </a:custGeom>
            <a:solidFill>
              <a:srgbClr val="D2D2D2"/>
            </a:solidFill>
            <a:ln w="7144" cap="flat">
              <a:noFill/>
              <a:prstDash val="solid"/>
              <a:miter/>
            </a:ln>
          </p:spPr>
          <p:txBody>
            <a:bodyPr anchor="ctr"/>
            <a:lstStyle/>
            <a:p>
              <a:endParaRPr lang="en-US"/>
            </a:p>
          </p:txBody>
        </p:sp>
        <p:sp>
          <p:nvSpPr>
            <p:cNvPr id="101" name="Freeform: Shape 100">
              <a:extLst>
                <a:ext uri="{FF2B5EF4-FFF2-40B4-BE49-F238E27FC236}">
                  <a16:creationId xmlns:a16="http://schemas.microsoft.com/office/drawing/2014/main" id="{B4E76D7E-A10B-A0E1-E2C9-2D9AEDDE8DE7}"/>
                </a:ext>
              </a:extLst>
            </p:cNvPr>
            <p:cNvSpPr/>
            <p:nvPr/>
          </p:nvSpPr>
          <p:spPr>
            <a:xfrm>
              <a:off x="10641351" y="4236595"/>
              <a:ext cx="314526" cy="314512"/>
            </a:xfrm>
            <a:custGeom>
              <a:avLst/>
              <a:gdLst>
                <a:gd name="connsiteX0" fmla="*/ 157263 w 314526"/>
                <a:gd name="connsiteY0" fmla="*/ 314512 h 314512"/>
                <a:gd name="connsiteX1" fmla="*/ 0 w 314526"/>
                <a:gd name="connsiteY1" fmla="*/ 157256 h 314512"/>
                <a:gd name="connsiteX2" fmla="*/ 157263 w 314526"/>
                <a:gd name="connsiteY2" fmla="*/ 0 h 314512"/>
                <a:gd name="connsiteX3" fmla="*/ 314527 w 314526"/>
                <a:gd name="connsiteY3" fmla="*/ 157256 h 314512"/>
                <a:gd name="connsiteX4" fmla="*/ 157263 w 314526"/>
                <a:gd name="connsiteY4" fmla="*/ 314512 h 314512"/>
                <a:gd name="connsiteX5" fmla="*/ 157263 w 314526"/>
                <a:gd name="connsiteY5" fmla="*/ 7161 h 314512"/>
                <a:gd name="connsiteX6" fmla="*/ 7161 w 314526"/>
                <a:gd name="connsiteY6" fmla="*/ 157256 h 314512"/>
                <a:gd name="connsiteX7" fmla="*/ 157263 w 314526"/>
                <a:gd name="connsiteY7" fmla="*/ 307352 h 314512"/>
                <a:gd name="connsiteX8" fmla="*/ 307366 w 314526"/>
                <a:gd name="connsiteY8" fmla="*/ 157256 h 314512"/>
                <a:gd name="connsiteX9" fmla="*/ 157263 w 314526"/>
                <a:gd name="connsiteY9" fmla="*/ 7161 h 31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526" h="314512">
                  <a:moveTo>
                    <a:pt x="157263" y="314512"/>
                  </a:moveTo>
                  <a:cubicBezTo>
                    <a:pt x="70554" y="314512"/>
                    <a:pt x="0" y="243965"/>
                    <a:pt x="0" y="157256"/>
                  </a:cubicBezTo>
                  <a:cubicBezTo>
                    <a:pt x="0" y="70547"/>
                    <a:pt x="70554" y="0"/>
                    <a:pt x="157263" y="0"/>
                  </a:cubicBezTo>
                  <a:cubicBezTo>
                    <a:pt x="243972" y="0"/>
                    <a:pt x="314527" y="70547"/>
                    <a:pt x="314527" y="157256"/>
                  </a:cubicBezTo>
                  <a:cubicBezTo>
                    <a:pt x="314527" y="243965"/>
                    <a:pt x="243972" y="314512"/>
                    <a:pt x="157263" y="314512"/>
                  </a:cubicBezTo>
                  <a:close/>
                  <a:moveTo>
                    <a:pt x="157263" y="7161"/>
                  </a:moveTo>
                  <a:cubicBezTo>
                    <a:pt x="74493" y="7161"/>
                    <a:pt x="7161" y="74493"/>
                    <a:pt x="7161" y="157256"/>
                  </a:cubicBezTo>
                  <a:cubicBezTo>
                    <a:pt x="7161" y="240020"/>
                    <a:pt x="74493" y="307352"/>
                    <a:pt x="157263" y="307352"/>
                  </a:cubicBezTo>
                  <a:cubicBezTo>
                    <a:pt x="240034" y="307352"/>
                    <a:pt x="307366" y="240020"/>
                    <a:pt x="307366" y="157256"/>
                  </a:cubicBezTo>
                  <a:cubicBezTo>
                    <a:pt x="307366" y="74493"/>
                    <a:pt x="240034" y="7161"/>
                    <a:pt x="157263" y="7161"/>
                  </a:cubicBezTo>
                  <a:close/>
                </a:path>
              </a:pathLst>
            </a:custGeom>
            <a:solidFill>
              <a:srgbClr val="D2D2D2"/>
            </a:solidFill>
            <a:ln w="7144" cap="flat">
              <a:noFill/>
              <a:prstDash val="solid"/>
              <a:miter/>
            </a:ln>
          </p:spPr>
          <p:txBody>
            <a:bodyPr anchor="ctr"/>
            <a:lstStyle/>
            <a:p>
              <a:endParaRPr lang="en-US"/>
            </a:p>
          </p:txBody>
        </p:sp>
        <p:sp>
          <p:nvSpPr>
            <p:cNvPr id="102" name="Freeform: Shape 101">
              <a:extLst>
                <a:ext uri="{FF2B5EF4-FFF2-40B4-BE49-F238E27FC236}">
                  <a16:creationId xmlns:a16="http://schemas.microsoft.com/office/drawing/2014/main" id="{27A24702-60C2-C668-ABCF-A2EF93B1BDC0}"/>
                </a:ext>
              </a:extLst>
            </p:cNvPr>
            <p:cNvSpPr/>
            <p:nvPr/>
          </p:nvSpPr>
          <p:spPr>
            <a:xfrm>
              <a:off x="10685976" y="4281206"/>
              <a:ext cx="225275" cy="225290"/>
            </a:xfrm>
            <a:custGeom>
              <a:avLst/>
              <a:gdLst>
                <a:gd name="connsiteX0" fmla="*/ 112638 w 225275"/>
                <a:gd name="connsiteY0" fmla="*/ 225290 h 225290"/>
                <a:gd name="connsiteX1" fmla="*/ 0 w 225275"/>
                <a:gd name="connsiteY1" fmla="*/ 112645 h 225290"/>
                <a:gd name="connsiteX2" fmla="*/ 112638 w 225275"/>
                <a:gd name="connsiteY2" fmla="*/ 0 h 225290"/>
                <a:gd name="connsiteX3" fmla="*/ 225276 w 225275"/>
                <a:gd name="connsiteY3" fmla="*/ 112645 h 225290"/>
                <a:gd name="connsiteX4" fmla="*/ 112638 w 225275"/>
                <a:gd name="connsiteY4" fmla="*/ 225290 h 225290"/>
                <a:gd name="connsiteX5" fmla="*/ 112638 w 225275"/>
                <a:gd name="connsiteY5" fmla="*/ 7161 h 225290"/>
                <a:gd name="connsiteX6" fmla="*/ 7161 w 225275"/>
                <a:gd name="connsiteY6" fmla="*/ 112645 h 225290"/>
                <a:gd name="connsiteX7" fmla="*/ 112638 w 225275"/>
                <a:gd name="connsiteY7" fmla="*/ 218129 h 225290"/>
                <a:gd name="connsiteX8" fmla="*/ 218115 w 225275"/>
                <a:gd name="connsiteY8" fmla="*/ 112645 h 225290"/>
                <a:gd name="connsiteX9" fmla="*/ 112638 w 225275"/>
                <a:gd name="connsiteY9" fmla="*/ 7161 h 22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275" h="225290">
                  <a:moveTo>
                    <a:pt x="112638" y="225290"/>
                  </a:moveTo>
                  <a:cubicBezTo>
                    <a:pt x="50526" y="225290"/>
                    <a:pt x="0" y="174757"/>
                    <a:pt x="0" y="112645"/>
                  </a:cubicBezTo>
                  <a:cubicBezTo>
                    <a:pt x="0" y="50533"/>
                    <a:pt x="50533" y="0"/>
                    <a:pt x="112638" y="0"/>
                  </a:cubicBezTo>
                  <a:cubicBezTo>
                    <a:pt x="174743" y="0"/>
                    <a:pt x="225276" y="50533"/>
                    <a:pt x="225276" y="112645"/>
                  </a:cubicBezTo>
                  <a:cubicBezTo>
                    <a:pt x="225276" y="174757"/>
                    <a:pt x="174750" y="225290"/>
                    <a:pt x="112638" y="225290"/>
                  </a:cubicBezTo>
                  <a:close/>
                  <a:moveTo>
                    <a:pt x="112638" y="7161"/>
                  </a:moveTo>
                  <a:cubicBezTo>
                    <a:pt x="54479" y="7161"/>
                    <a:pt x="7161" y="54479"/>
                    <a:pt x="7161" y="112645"/>
                  </a:cubicBezTo>
                  <a:cubicBezTo>
                    <a:pt x="7161" y="170811"/>
                    <a:pt x="54479" y="218129"/>
                    <a:pt x="112638" y="218129"/>
                  </a:cubicBezTo>
                  <a:cubicBezTo>
                    <a:pt x="170797" y="218129"/>
                    <a:pt x="218115" y="170811"/>
                    <a:pt x="218115" y="112645"/>
                  </a:cubicBezTo>
                  <a:cubicBezTo>
                    <a:pt x="218115" y="54479"/>
                    <a:pt x="170797" y="7161"/>
                    <a:pt x="112638" y="7161"/>
                  </a:cubicBezTo>
                  <a:close/>
                </a:path>
              </a:pathLst>
            </a:custGeom>
            <a:solidFill>
              <a:srgbClr val="D2D2D2"/>
            </a:solidFill>
            <a:ln w="7144" cap="flat">
              <a:noFill/>
              <a:prstDash val="solid"/>
              <a:miter/>
            </a:ln>
          </p:spPr>
          <p:txBody>
            <a:bodyPr anchor="ctr"/>
            <a:lstStyle/>
            <a:p>
              <a:endParaRPr lang="en-US"/>
            </a:p>
          </p:txBody>
        </p:sp>
        <p:sp>
          <p:nvSpPr>
            <p:cNvPr id="103" name="Freeform: Shape 102">
              <a:extLst>
                <a:ext uri="{FF2B5EF4-FFF2-40B4-BE49-F238E27FC236}">
                  <a16:creationId xmlns:a16="http://schemas.microsoft.com/office/drawing/2014/main" id="{656FC878-3002-706F-F31E-836145FC443F}"/>
                </a:ext>
              </a:extLst>
            </p:cNvPr>
            <p:cNvSpPr/>
            <p:nvPr/>
          </p:nvSpPr>
          <p:spPr>
            <a:xfrm>
              <a:off x="10730587" y="4325824"/>
              <a:ext cx="136053" cy="136053"/>
            </a:xfrm>
            <a:custGeom>
              <a:avLst/>
              <a:gdLst>
                <a:gd name="connsiteX0" fmla="*/ 68027 w 136053"/>
                <a:gd name="connsiteY0" fmla="*/ 136053 h 136053"/>
                <a:gd name="connsiteX1" fmla="*/ 0 w 136053"/>
                <a:gd name="connsiteY1" fmla="*/ 68027 h 136053"/>
                <a:gd name="connsiteX2" fmla="*/ 68027 w 136053"/>
                <a:gd name="connsiteY2" fmla="*/ 0 h 136053"/>
                <a:gd name="connsiteX3" fmla="*/ 136053 w 136053"/>
                <a:gd name="connsiteY3" fmla="*/ 68027 h 136053"/>
                <a:gd name="connsiteX4" fmla="*/ 68027 w 136053"/>
                <a:gd name="connsiteY4" fmla="*/ 136053 h 136053"/>
                <a:gd name="connsiteX5" fmla="*/ 68027 w 136053"/>
                <a:gd name="connsiteY5" fmla="*/ 7161 h 136053"/>
                <a:gd name="connsiteX6" fmla="*/ 7161 w 136053"/>
                <a:gd name="connsiteY6" fmla="*/ 68027 h 136053"/>
                <a:gd name="connsiteX7" fmla="*/ 68027 w 136053"/>
                <a:gd name="connsiteY7" fmla="*/ 128893 h 136053"/>
                <a:gd name="connsiteX8" fmla="*/ 128893 w 136053"/>
                <a:gd name="connsiteY8" fmla="*/ 68027 h 136053"/>
                <a:gd name="connsiteX9" fmla="*/ 68027 w 136053"/>
                <a:gd name="connsiteY9" fmla="*/ 7161 h 13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053" h="136053">
                  <a:moveTo>
                    <a:pt x="68027" y="136053"/>
                  </a:moveTo>
                  <a:cubicBezTo>
                    <a:pt x="30519" y="136053"/>
                    <a:pt x="0" y="105534"/>
                    <a:pt x="0" y="68027"/>
                  </a:cubicBezTo>
                  <a:cubicBezTo>
                    <a:pt x="0" y="30519"/>
                    <a:pt x="30519" y="0"/>
                    <a:pt x="68027" y="0"/>
                  </a:cubicBezTo>
                  <a:cubicBezTo>
                    <a:pt x="105534" y="0"/>
                    <a:pt x="136053" y="30519"/>
                    <a:pt x="136053" y="68027"/>
                  </a:cubicBezTo>
                  <a:cubicBezTo>
                    <a:pt x="136053" y="105534"/>
                    <a:pt x="105534" y="136053"/>
                    <a:pt x="68027" y="136053"/>
                  </a:cubicBezTo>
                  <a:close/>
                  <a:moveTo>
                    <a:pt x="68027" y="7161"/>
                  </a:moveTo>
                  <a:cubicBezTo>
                    <a:pt x="34464" y="7161"/>
                    <a:pt x="7161" y="34464"/>
                    <a:pt x="7161" y="68027"/>
                  </a:cubicBezTo>
                  <a:cubicBezTo>
                    <a:pt x="7161" y="101589"/>
                    <a:pt x="34464" y="128893"/>
                    <a:pt x="68027" y="128893"/>
                  </a:cubicBezTo>
                  <a:cubicBezTo>
                    <a:pt x="101589" y="128893"/>
                    <a:pt x="128893" y="101589"/>
                    <a:pt x="128893" y="68027"/>
                  </a:cubicBezTo>
                  <a:cubicBezTo>
                    <a:pt x="128893" y="34464"/>
                    <a:pt x="101589" y="7161"/>
                    <a:pt x="68027" y="7161"/>
                  </a:cubicBezTo>
                  <a:close/>
                </a:path>
              </a:pathLst>
            </a:custGeom>
            <a:solidFill>
              <a:srgbClr val="D2D2D2"/>
            </a:solidFill>
            <a:ln w="7144" cap="flat">
              <a:noFill/>
              <a:prstDash val="solid"/>
              <a:miter/>
            </a:ln>
          </p:spPr>
          <p:txBody>
            <a:bodyPr anchor="ctr"/>
            <a:lstStyle/>
            <a:p>
              <a:endParaRPr lang="en-US"/>
            </a:p>
          </p:txBody>
        </p:sp>
      </p:grpSp>
      <p:sp>
        <p:nvSpPr>
          <p:cNvPr id="5" name="Title 15">
            <a:extLst>
              <a:ext uri="{FF2B5EF4-FFF2-40B4-BE49-F238E27FC236}">
                <a16:creationId xmlns:a16="http://schemas.microsoft.com/office/drawing/2014/main" id="{026534F4-784F-EBFB-4B2E-9C2741D314B9}"/>
              </a:ext>
            </a:extLst>
          </p:cNvPr>
          <p:cNvSpPr txBox="1">
            <a:spLocks/>
          </p:cNvSpPr>
          <p:nvPr/>
        </p:nvSpPr>
        <p:spPr>
          <a:xfrm>
            <a:off x="121960" y="16723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Myriad Pro" panose="020B0503030403020204" pitchFamily="34" charset="0"/>
            </a:endParaRPr>
          </a:p>
        </p:txBody>
      </p:sp>
      <p:sp>
        <p:nvSpPr>
          <p:cNvPr id="18" name="Title 2">
            <a:extLst>
              <a:ext uri="{FF2B5EF4-FFF2-40B4-BE49-F238E27FC236}">
                <a16:creationId xmlns:a16="http://schemas.microsoft.com/office/drawing/2014/main" id="{CF7E0CFF-37CF-B5EB-51C1-66BAD2196917}"/>
              </a:ext>
            </a:extLst>
          </p:cNvPr>
          <p:cNvSpPr>
            <a:spLocks noGrp="1"/>
          </p:cNvSpPr>
          <p:nvPr>
            <p:ph type="title"/>
          </p:nvPr>
        </p:nvSpPr>
        <p:spPr>
          <a:xfrm>
            <a:off x="671488" y="1424147"/>
            <a:ext cx="10648114" cy="812853"/>
          </a:xfrm>
        </p:spPr>
        <p:txBody>
          <a:bodyPr>
            <a:noAutofit/>
          </a:bodyPr>
          <a:lstStyle/>
          <a:p>
            <a:pPr>
              <a:defRPr sz="3200" b="1">
                <a:solidFill>
                  <a:srgbClr val="036B9F"/>
                </a:solidFill>
                <a:latin typeface="Myriad Pro" panose="020B0503030403020204" pitchFamily="34" charset="0"/>
                <a:cs typeface="Poppins" panose="00000500000000000000" pitchFamily="2" charset="-70"/>
              </a:defRPr>
            </a:pPr>
            <a:r>
              <a:t>Kavramsal Olarak Sürdürülebilir Kentsel Ulaşım Planı (SKUp)</a:t>
            </a:r>
            <a:endParaRPr lang="en-US" sz="3200" b="1" dirty="0">
              <a:solidFill>
                <a:srgbClr val="0070C0"/>
              </a:solidFill>
              <a:latin typeface="Myriad Pro" panose="020B0503030403020204" pitchFamily="34" charset="0"/>
              <a:cs typeface="Poppins" panose="00000500000000000000" pitchFamily="2" charset="-70"/>
            </a:endParaRPr>
          </a:p>
        </p:txBody>
      </p:sp>
      <p:sp>
        <p:nvSpPr>
          <p:cNvPr id="20" name="Title 15">
            <a:extLst>
              <a:ext uri="{FF2B5EF4-FFF2-40B4-BE49-F238E27FC236}">
                <a16:creationId xmlns:a16="http://schemas.microsoft.com/office/drawing/2014/main" id="{7C9227BA-141E-2B67-ECF3-184BB66D052D}"/>
              </a:ext>
            </a:extLst>
          </p:cNvPr>
          <p:cNvSpPr txBox="1">
            <a:spLocks/>
          </p:cNvSpPr>
          <p:nvPr/>
        </p:nvSpPr>
        <p:spPr>
          <a:xfrm>
            <a:off x="274360" y="18247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Myriad Pro" panose="020B0503030403020204" pitchFamily="34" charset="0"/>
            </a:endParaRPr>
          </a:p>
        </p:txBody>
      </p:sp>
      <p:sp>
        <p:nvSpPr>
          <p:cNvPr id="2" name="TextBox 1">
            <a:extLst>
              <a:ext uri="{FF2B5EF4-FFF2-40B4-BE49-F238E27FC236}">
                <a16:creationId xmlns:a16="http://schemas.microsoft.com/office/drawing/2014/main" id="{BD3B23FC-7709-EF96-A54C-92BD5B563705}"/>
              </a:ext>
            </a:extLst>
          </p:cNvPr>
          <p:cNvSpPr txBox="1"/>
          <p:nvPr/>
        </p:nvSpPr>
        <p:spPr>
          <a:xfrm>
            <a:off x="190686" y="5506885"/>
            <a:ext cx="4524474" cy="430887"/>
          </a:xfrm>
          <a:prstGeom prst="rect">
            <a:avLst/>
          </a:prstGeom>
          <a:noFill/>
        </p:spPr>
        <p:txBody>
          <a:bodyPr wrap="square">
            <a:spAutoFit/>
          </a:bodyPr>
          <a:lstStyle/>
          <a:p>
            <a:pPr algn="r">
              <a:defRPr sz="1050" i="1">
                <a:latin typeface="Myriad Pro" panose="020B0503030403020204" pitchFamily="34" charset="0"/>
                <a:cs typeface="Poppins" panose="00000500000000000000" pitchFamily="2" charset="-70"/>
              </a:defRPr>
            </a:pPr>
            <a:r>
              <a:t>SÜRDÜRÜLEBİLİR KENTSEL ULAŞIM PLANININ GELİŞTİRİLMESİ VE UYGULANMASI İÇİN KILAVUZ (2. Baskı)</a:t>
            </a:r>
            <a:endParaRPr lang="en-GB" sz="1050" i="1" dirty="0">
              <a:latin typeface="Myriad Pro" panose="020B0503030403020204" pitchFamily="34" charset="0"/>
              <a:cs typeface="Poppins" panose="00000500000000000000" pitchFamily="2" charset="-70"/>
            </a:endParaRPr>
          </a:p>
        </p:txBody>
      </p:sp>
      <p:sp>
        <p:nvSpPr>
          <p:cNvPr id="4" name="Content Placeholder 3">
            <a:extLst>
              <a:ext uri="{FF2B5EF4-FFF2-40B4-BE49-F238E27FC236}">
                <a16:creationId xmlns:a16="http://schemas.microsoft.com/office/drawing/2014/main" id="{B6449781-99E2-15E2-0FAF-21E0A0E99FBE}"/>
              </a:ext>
            </a:extLst>
          </p:cNvPr>
          <p:cNvSpPr>
            <a:spLocks noGrp="1"/>
          </p:cNvSpPr>
          <p:nvPr>
            <p:ph idx="1"/>
          </p:nvPr>
        </p:nvSpPr>
        <p:spPr>
          <a:xfrm>
            <a:off x="5719580" y="2192336"/>
            <a:ext cx="5237792" cy="3275262"/>
          </a:xfrm>
        </p:spPr>
        <p:txBody>
          <a:bodyPr>
            <a:normAutofit/>
          </a:bodyPr>
          <a:lstStyle/>
          <a:p>
            <a:pPr algn="just">
              <a:buFont typeface="Arial" panose="020B0604020202020204" pitchFamily="34" charset="0"/>
              <a:buChar char="•"/>
              <a:defRPr sz="1800">
                <a:latin typeface="Myriad Pro" panose="020B0503030403020204" pitchFamily="34" charset="0"/>
                <a:cs typeface="Poppins" panose="00000500000000000000" pitchFamily="2" charset="-70"/>
              </a:defRPr>
            </a:pPr>
            <a:r>
              <a:rPr dirty="0" err="1"/>
              <a:t>SKUp'ta</a:t>
            </a:r>
            <a:r>
              <a:rPr dirty="0"/>
              <a:t> </a:t>
            </a:r>
            <a:r>
              <a:rPr dirty="0" err="1"/>
              <a:t>belirlenen</a:t>
            </a:r>
            <a:r>
              <a:rPr dirty="0"/>
              <a:t> </a:t>
            </a:r>
            <a:r>
              <a:rPr dirty="0" err="1"/>
              <a:t>politika</a:t>
            </a:r>
            <a:r>
              <a:rPr dirty="0"/>
              <a:t> </a:t>
            </a:r>
            <a:r>
              <a:rPr dirty="0" err="1"/>
              <a:t>ve</a:t>
            </a:r>
            <a:r>
              <a:rPr dirty="0"/>
              <a:t> </a:t>
            </a:r>
            <a:r>
              <a:rPr dirty="0" err="1"/>
              <a:t>tedbirler</a:t>
            </a:r>
            <a:r>
              <a:rPr dirty="0"/>
              <a:t> </a:t>
            </a:r>
            <a:r>
              <a:rPr dirty="0" err="1"/>
              <a:t>kapsamlı</a:t>
            </a:r>
            <a:r>
              <a:rPr dirty="0"/>
              <a:t> </a:t>
            </a:r>
            <a:r>
              <a:rPr dirty="0" err="1"/>
              <a:t>olmalıdır</a:t>
            </a:r>
            <a:r>
              <a:rPr dirty="0"/>
              <a:t>. “</a:t>
            </a:r>
            <a:r>
              <a:rPr dirty="0" err="1"/>
              <a:t>Fonksiyonel</a:t>
            </a:r>
            <a:r>
              <a:rPr dirty="0"/>
              <a:t> </a:t>
            </a:r>
            <a:r>
              <a:rPr dirty="0" err="1"/>
              <a:t>kentsel</a:t>
            </a:r>
            <a:r>
              <a:rPr dirty="0"/>
              <a:t> </a:t>
            </a:r>
            <a:r>
              <a:rPr dirty="0" err="1"/>
              <a:t>alanın</a:t>
            </a:r>
            <a:r>
              <a:rPr dirty="0"/>
              <a:t>” </a:t>
            </a:r>
            <a:r>
              <a:rPr dirty="0" err="1"/>
              <a:t>genelindeki</a:t>
            </a:r>
            <a:r>
              <a:rPr dirty="0"/>
              <a:t> her </a:t>
            </a:r>
            <a:r>
              <a:rPr dirty="0" err="1"/>
              <a:t>türlü</a:t>
            </a:r>
            <a:r>
              <a:rPr dirty="0"/>
              <a:t> </a:t>
            </a:r>
            <a:r>
              <a:rPr dirty="0" err="1"/>
              <a:t>hareketliliği</a:t>
            </a:r>
            <a:r>
              <a:rPr dirty="0"/>
              <a:t> (hem </a:t>
            </a:r>
            <a:r>
              <a:rPr dirty="0" err="1"/>
              <a:t>insan</a:t>
            </a:r>
            <a:r>
              <a:rPr dirty="0"/>
              <a:t> hem </a:t>
            </a:r>
            <a:r>
              <a:rPr dirty="0" err="1"/>
              <a:t>yük</a:t>
            </a:r>
            <a:r>
              <a:rPr dirty="0"/>
              <a:t> </a:t>
            </a:r>
            <a:r>
              <a:rPr dirty="0" err="1"/>
              <a:t>hareketliliği</a:t>
            </a:r>
            <a:r>
              <a:rPr dirty="0"/>
              <a:t>), </a:t>
            </a:r>
            <a:r>
              <a:rPr dirty="0" err="1"/>
              <a:t>ulaşım</a:t>
            </a:r>
            <a:r>
              <a:rPr dirty="0"/>
              <a:t> </a:t>
            </a:r>
            <a:r>
              <a:rPr dirty="0" err="1"/>
              <a:t>modlarını</a:t>
            </a:r>
            <a:r>
              <a:rPr dirty="0"/>
              <a:t> </a:t>
            </a:r>
            <a:r>
              <a:rPr dirty="0" err="1"/>
              <a:t>ve</a:t>
            </a:r>
            <a:r>
              <a:rPr dirty="0"/>
              <a:t> </a:t>
            </a:r>
            <a:r>
              <a:rPr dirty="0" err="1"/>
              <a:t>hizmetleri</a:t>
            </a:r>
            <a:r>
              <a:rPr dirty="0"/>
              <a:t> </a:t>
            </a:r>
            <a:r>
              <a:rPr dirty="0" err="1"/>
              <a:t>entegre</a:t>
            </a:r>
            <a:r>
              <a:rPr dirty="0"/>
              <a:t> </a:t>
            </a:r>
            <a:r>
              <a:rPr dirty="0" err="1"/>
              <a:t>bir</a:t>
            </a:r>
            <a:r>
              <a:rPr dirty="0"/>
              <a:t> </a:t>
            </a:r>
            <a:r>
              <a:rPr dirty="0" err="1"/>
              <a:t>şekilde</a:t>
            </a:r>
            <a:r>
              <a:rPr dirty="0"/>
              <a:t> </a:t>
            </a:r>
            <a:r>
              <a:rPr dirty="0" err="1"/>
              <a:t>kapsaması</a:t>
            </a:r>
            <a:r>
              <a:rPr dirty="0"/>
              <a:t> </a:t>
            </a:r>
            <a:r>
              <a:rPr dirty="0" err="1"/>
              <a:t>gerekir</a:t>
            </a:r>
            <a:r>
              <a:rPr dirty="0"/>
              <a:t>. </a:t>
            </a:r>
          </a:p>
          <a:p>
            <a:pPr algn="just">
              <a:buFont typeface="Arial" panose="020B0604020202020204" pitchFamily="34" charset="0"/>
              <a:buChar char="•"/>
            </a:pPr>
            <a:endParaRPr lang="en-US" sz="1800" dirty="0">
              <a:latin typeface="Myriad Pro" panose="020B0503030403020204" pitchFamily="34" charset="0"/>
              <a:cs typeface="Poppins" panose="00000500000000000000" pitchFamily="2" charset="-70"/>
            </a:endParaRPr>
          </a:p>
          <a:p>
            <a:pPr algn="just">
              <a:buFont typeface="Arial" panose="020B0604020202020204" pitchFamily="34" charset="0"/>
              <a:buChar char="•"/>
              <a:defRPr sz="1800">
                <a:latin typeface="Myriad Pro" panose="020B0503030403020204" pitchFamily="34" charset="0"/>
                <a:cs typeface="Poppins" panose="00000500000000000000" pitchFamily="2" charset="-70"/>
              </a:defRPr>
            </a:pPr>
            <a:r>
              <a:rPr dirty="0" err="1"/>
              <a:t>SKUp'un</a:t>
            </a:r>
            <a:r>
              <a:rPr dirty="0"/>
              <a:t> </a:t>
            </a:r>
            <a:r>
              <a:rPr b="1" dirty="0" err="1"/>
              <a:t>hazırlanması</a:t>
            </a:r>
            <a:r>
              <a:rPr b="1" dirty="0"/>
              <a:t> </a:t>
            </a:r>
            <a:r>
              <a:rPr b="1" dirty="0" err="1"/>
              <a:t>yalnızca</a:t>
            </a:r>
            <a:r>
              <a:rPr b="1" dirty="0"/>
              <a:t> </a:t>
            </a:r>
            <a:r>
              <a:rPr b="1" dirty="0" err="1"/>
              <a:t>ulaşım</a:t>
            </a:r>
            <a:r>
              <a:rPr b="1" dirty="0"/>
              <a:t> </a:t>
            </a:r>
            <a:r>
              <a:rPr b="1" dirty="0" err="1"/>
              <a:t>ve</a:t>
            </a:r>
            <a:r>
              <a:rPr b="1" dirty="0"/>
              <a:t> </a:t>
            </a:r>
            <a:r>
              <a:rPr b="1" dirty="0" err="1"/>
              <a:t>hareketlilikle</a:t>
            </a:r>
            <a:r>
              <a:rPr b="1" dirty="0"/>
              <a:t> </a:t>
            </a:r>
            <a:r>
              <a:rPr b="1" dirty="0" err="1"/>
              <a:t>sınırlı</a:t>
            </a:r>
            <a:r>
              <a:rPr b="1" dirty="0"/>
              <a:t> </a:t>
            </a:r>
            <a:r>
              <a:rPr b="1" dirty="0" err="1"/>
              <a:t>olmamalı</a:t>
            </a:r>
            <a:r>
              <a:rPr b="1" dirty="0"/>
              <a:t>, </a:t>
            </a:r>
            <a:r>
              <a:rPr b="1" dirty="0" err="1"/>
              <a:t>aynı</a:t>
            </a:r>
            <a:r>
              <a:rPr b="1" dirty="0"/>
              <a:t> </a:t>
            </a:r>
            <a:r>
              <a:rPr b="1" dirty="0" err="1"/>
              <a:t>zamanda</a:t>
            </a:r>
            <a:r>
              <a:rPr b="1" dirty="0"/>
              <a:t> </a:t>
            </a:r>
            <a:r>
              <a:rPr b="1" dirty="0" err="1"/>
              <a:t>sosyal</a:t>
            </a:r>
            <a:r>
              <a:rPr b="1" dirty="0"/>
              <a:t>, </a:t>
            </a:r>
            <a:r>
              <a:rPr b="1" dirty="0" err="1"/>
              <a:t>ekonomik</a:t>
            </a:r>
            <a:r>
              <a:rPr b="1" dirty="0"/>
              <a:t>, </a:t>
            </a:r>
            <a:r>
              <a:rPr b="1" dirty="0" err="1"/>
              <a:t>çevresel</a:t>
            </a:r>
            <a:r>
              <a:rPr b="1" dirty="0"/>
              <a:t> </a:t>
            </a:r>
            <a:r>
              <a:rPr b="1" dirty="0" err="1"/>
              <a:t>ve</a:t>
            </a:r>
            <a:r>
              <a:rPr b="1" dirty="0"/>
              <a:t> </a:t>
            </a:r>
            <a:r>
              <a:rPr b="1" dirty="0" err="1"/>
              <a:t>politik-kurumsal</a:t>
            </a:r>
            <a:r>
              <a:rPr b="1" dirty="0"/>
              <a:t> </a:t>
            </a:r>
            <a:r>
              <a:rPr b="1" dirty="0" err="1"/>
              <a:t>kriterler</a:t>
            </a:r>
            <a:r>
              <a:rPr b="1" dirty="0"/>
              <a:t> de </a:t>
            </a:r>
            <a:r>
              <a:rPr b="1" dirty="0" err="1"/>
              <a:t>göz</a:t>
            </a:r>
            <a:r>
              <a:rPr b="1" dirty="0"/>
              <a:t> </a:t>
            </a:r>
            <a:r>
              <a:rPr b="1" dirty="0" err="1"/>
              <a:t>önünde</a:t>
            </a:r>
            <a:r>
              <a:rPr b="1" dirty="0"/>
              <a:t> </a:t>
            </a:r>
            <a:r>
              <a:rPr b="1" dirty="0" err="1"/>
              <a:t>bulundurulmalıdır</a:t>
            </a:r>
            <a:r>
              <a:rPr b="1" dirty="0"/>
              <a:t>.</a:t>
            </a:r>
            <a:endParaRPr lang="lt-LT" sz="1800" b="1" dirty="0">
              <a:latin typeface="Myriad Pro" panose="020B0503030403020204" pitchFamily="34" charset="0"/>
              <a:cs typeface="Poppins" panose="00000500000000000000" pitchFamily="2" charset="-70"/>
            </a:endParaRPr>
          </a:p>
        </p:txBody>
      </p:sp>
      <p:sp>
        <p:nvSpPr>
          <p:cNvPr id="6" name="TextBox 5">
            <a:extLst>
              <a:ext uri="{FF2B5EF4-FFF2-40B4-BE49-F238E27FC236}">
                <a16:creationId xmlns:a16="http://schemas.microsoft.com/office/drawing/2014/main" id="{55A654E5-E683-B773-30F4-A285951EE77F}"/>
              </a:ext>
            </a:extLst>
          </p:cNvPr>
          <p:cNvSpPr txBox="1"/>
          <p:nvPr/>
        </p:nvSpPr>
        <p:spPr>
          <a:xfrm>
            <a:off x="701497" y="2178226"/>
            <a:ext cx="4524474" cy="2585323"/>
          </a:xfrm>
          <a:prstGeom prst="rect">
            <a:avLst/>
          </a:prstGeom>
          <a:noFill/>
        </p:spPr>
        <p:txBody>
          <a:bodyPr wrap="square">
            <a:spAutoFit/>
          </a:bodyPr>
          <a:lstStyle/>
          <a:p>
            <a:pPr marL="0" indent="0" algn="just">
              <a:buNone/>
              <a:defRPr sz="1800" i="1">
                <a:latin typeface="Myriad Pro" panose="020B0503030403020204" pitchFamily="34" charset="0"/>
              </a:defRPr>
            </a:pPr>
            <a:r>
              <a:rPr b="1" dirty="0" err="1">
                <a:solidFill>
                  <a:srgbClr val="036B9F"/>
                </a:solidFill>
              </a:rPr>
              <a:t>Sürdürülebilir</a:t>
            </a:r>
            <a:r>
              <a:rPr b="1" dirty="0">
                <a:solidFill>
                  <a:srgbClr val="036B9F"/>
                </a:solidFill>
              </a:rPr>
              <a:t> </a:t>
            </a:r>
            <a:r>
              <a:rPr b="1" dirty="0" err="1">
                <a:solidFill>
                  <a:srgbClr val="036B9F"/>
                </a:solidFill>
              </a:rPr>
              <a:t>Kentsel</a:t>
            </a:r>
            <a:r>
              <a:rPr b="1" dirty="0">
                <a:solidFill>
                  <a:srgbClr val="036B9F"/>
                </a:solidFill>
              </a:rPr>
              <a:t> </a:t>
            </a:r>
            <a:r>
              <a:rPr b="1" dirty="0" err="1">
                <a:solidFill>
                  <a:srgbClr val="036B9F"/>
                </a:solidFill>
              </a:rPr>
              <a:t>Ulaşım</a:t>
            </a:r>
            <a:r>
              <a:rPr b="1" dirty="0">
                <a:solidFill>
                  <a:srgbClr val="036B9F"/>
                </a:solidFill>
              </a:rPr>
              <a:t> </a:t>
            </a:r>
            <a:r>
              <a:rPr b="1" dirty="0" err="1">
                <a:solidFill>
                  <a:srgbClr val="036B9F"/>
                </a:solidFill>
              </a:rPr>
              <a:t>Planı</a:t>
            </a:r>
            <a:r>
              <a:rPr b="1" dirty="0"/>
              <a:t>, </a:t>
            </a:r>
            <a:r>
              <a:rPr b="1" dirty="0" err="1">
                <a:solidFill>
                  <a:srgbClr val="FF0000"/>
                </a:solidFill>
              </a:rPr>
              <a:t>kentsel</a:t>
            </a:r>
            <a:r>
              <a:rPr b="1" dirty="0">
                <a:solidFill>
                  <a:srgbClr val="FF0000"/>
                </a:solidFill>
              </a:rPr>
              <a:t> </a:t>
            </a:r>
            <a:r>
              <a:rPr b="1" dirty="0" err="1">
                <a:solidFill>
                  <a:srgbClr val="FF0000"/>
                </a:solidFill>
              </a:rPr>
              <a:t>alanda</a:t>
            </a:r>
            <a:r>
              <a:rPr b="1" dirty="0">
                <a:solidFill>
                  <a:srgbClr val="FF0000"/>
                </a:solidFill>
              </a:rPr>
              <a:t> </a:t>
            </a:r>
            <a:r>
              <a:rPr b="1" dirty="0" err="1">
                <a:solidFill>
                  <a:srgbClr val="FF0000"/>
                </a:solidFill>
              </a:rPr>
              <a:t>ikamet</a:t>
            </a:r>
            <a:r>
              <a:rPr b="1" dirty="0">
                <a:solidFill>
                  <a:srgbClr val="FF0000"/>
                </a:solidFill>
              </a:rPr>
              <a:t> </a:t>
            </a:r>
            <a:r>
              <a:rPr b="1" dirty="0" err="1">
                <a:solidFill>
                  <a:srgbClr val="FF0000"/>
                </a:solidFill>
              </a:rPr>
              <a:t>eden</a:t>
            </a:r>
            <a:r>
              <a:rPr b="1" dirty="0">
                <a:solidFill>
                  <a:srgbClr val="FF0000"/>
                </a:solidFill>
              </a:rPr>
              <a:t> </a:t>
            </a:r>
            <a:r>
              <a:rPr b="1" dirty="0" err="1">
                <a:solidFill>
                  <a:srgbClr val="FF0000"/>
                </a:solidFill>
              </a:rPr>
              <a:t>vatandaşların</a:t>
            </a:r>
            <a:r>
              <a:rPr b="1" dirty="0">
                <a:solidFill>
                  <a:srgbClr val="FF0000"/>
                </a:solidFill>
              </a:rPr>
              <a:t> </a:t>
            </a:r>
            <a:r>
              <a:rPr b="1" dirty="0" err="1">
                <a:solidFill>
                  <a:srgbClr val="FF0000"/>
                </a:solidFill>
              </a:rPr>
              <a:t>ve</a:t>
            </a:r>
            <a:r>
              <a:rPr b="1" dirty="0">
                <a:solidFill>
                  <a:srgbClr val="FF0000"/>
                </a:solidFill>
              </a:rPr>
              <a:t> </a:t>
            </a:r>
            <a:r>
              <a:rPr b="1" dirty="0" err="1">
                <a:solidFill>
                  <a:srgbClr val="FF0000"/>
                </a:solidFill>
              </a:rPr>
              <a:t>işletmelerin</a:t>
            </a:r>
            <a:r>
              <a:rPr b="1" dirty="0">
                <a:solidFill>
                  <a:srgbClr val="FF0000"/>
                </a:solidFill>
              </a:rPr>
              <a:t> </a:t>
            </a:r>
            <a:r>
              <a:rPr b="1" dirty="0" err="1">
                <a:solidFill>
                  <a:srgbClr val="FF0000"/>
                </a:solidFill>
              </a:rPr>
              <a:t>ulaşım</a:t>
            </a:r>
            <a:r>
              <a:rPr b="1" dirty="0">
                <a:solidFill>
                  <a:srgbClr val="FF0000"/>
                </a:solidFill>
              </a:rPr>
              <a:t> </a:t>
            </a:r>
            <a:r>
              <a:rPr b="1" dirty="0" err="1">
                <a:solidFill>
                  <a:srgbClr val="FF0000"/>
                </a:solidFill>
              </a:rPr>
              <a:t>ihtiyaçlarını</a:t>
            </a:r>
            <a:r>
              <a:rPr b="1" dirty="0">
                <a:solidFill>
                  <a:srgbClr val="FF0000"/>
                </a:solidFill>
              </a:rPr>
              <a:t> </a:t>
            </a:r>
            <a:r>
              <a:rPr b="1" dirty="0" err="1">
                <a:solidFill>
                  <a:srgbClr val="FF0000"/>
                </a:solidFill>
              </a:rPr>
              <a:t>karşılamak</a:t>
            </a:r>
            <a:r>
              <a:rPr b="1" dirty="0">
                <a:solidFill>
                  <a:srgbClr val="FF0000"/>
                </a:solidFill>
              </a:rPr>
              <a:t> </a:t>
            </a:r>
            <a:r>
              <a:rPr b="1" dirty="0" err="1">
                <a:solidFill>
                  <a:srgbClr val="FF0000"/>
                </a:solidFill>
              </a:rPr>
              <a:t>için</a:t>
            </a:r>
            <a:r>
              <a:rPr b="1" dirty="0">
                <a:solidFill>
                  <a:srgbClr val="FF0000"/>
                </a:solidFill>
              </a:rPr>
              <a:t> </a:t>
            </a:r>
            <a:r>
              <a:rPr b="1" dirty="0" err="1">
                <a:solidFill>
                  <a:srgbClr val="FF0000"/>
                </a:solidFill>
              </a:rPr>
              <a:t>tasarlanmış</a:t>
            </a:r>
            <a:r>
              <a:rPr b="1" dirty="0"/>
              <a:t> </a:t>
            </a:r>
            <a:r>
              <a:rPr b="1" dirty="0" err="1">
                <a:solidFill>
                  <a:srgbClr val="036B9F"/>
                </a:solidFill>
              </a:rPr>
              <a:t>ve</a:t>
            </a:r>
            <a:r>
              <a:rPr b="1" dirty="0">
                <a:solidFill>
                  <a:srgbClr val="036B9F"/>
                </a:solidFill>
              </a:rPr>
              <a:t> </a:t>
            </a:r>
            <a:r>
              <a:rPr b="1" dirty="0" err="1">
                <a:solidFill>
                  <a:srgbClr val="036B9F"/>
                </a:solidFill>
              </a:rPr>
              <a:t>onlara</a:t>
            </a:r>
            <a:r>
              <a:rPr b="1" dirty="0">
                <a:solidFill>
                  <a:srgbClr val="036B9F"/>
                </a:solidFill>
              </a:rPr>
              <a:t> </a:t>
            </a:r>
            <a:r>
              <a:rPr b="1" dirty="0" err="1">
                <a:solidFill>
                  <a:srgbClr val="036B9F"/>
                </a:solidFill>
              </a:rPr>
              <a:t>daha</a:t>
            </a:r>
            <a:r>
              <a:rPr b="1" dirty="0">
                <a:solidFill>
                  <a:srgbClr val="036B9F"/>
                </a:solidFill>
              </a:rPr>
              <a:t> </a:t>
            </a:r>
            <a:r>
              <a:rPr b="1" dirty="0" err="1">
                <a:solidFill>
                  <a:srgbClr val="036B9F"/>
                </a:solidFill>
              </a:rPr>
              <a:t>kaliteli</a:t>
            </a:r>
            <a:r>
              <a:rPr b="1" dirty="0">
                <a:solidFill>
                  <a:srgbClr val="036B9F"/>
                </a:solidFill>
              </a:rPr>
              <a:t> </a:t>
            </a:r>
            <a:r>
              <a:rPr b="1" dirty="0" err="1">
                <a:solidFill>
                  <a:srgbClr val="036B9F"/>
                </a:solidFill>
              </a:rPr>
              <a:t>bir</a:t>
            </a:r>
            <a:r>
              <a:rPr b="1" dirty="0">
                <a:solidFill>
                  <a:srgbClr val="036B9F"/>
                </a:solidFill>
              </a:rPr>
              <a:t> </a:t>
            </a:r>
            <a:r>
              <a:rPr b="1" dirty="0" err="1">
                <a:solidFill>
                  <a:srgbClr val="036B9F"/>
                </a:solidFill>
              </a:rPr>
              <a:t>yaşam</a:t>
            </a:r>
            <a:r>
              <a:rPr b="1" dirty="0">
                <a:solidFill>
                  <a:srgbClr val="036B9F"/>
                </a:solidFill>
              </a:rPr>
              <a:t> </a:t>
            </a:r>
            <a:r>
              <a:rPr b="1" dirty="0" err="1">
                <a:solidFill>
                  <a:srgbClr val="036B9F"/>
                </a:solidFill>
              </a:rPr>
              <a:t>sunmayı</a:t>
            </a:r>
            <a:r>
              <a:rPr b="1" dirty="0">
                <a:solidFill>
                  <a:srgbClr val="036B9F"/>
                </a:solidFill>
              </a:rPr>
              <a:t> </a:t>
            </a:r>
            <a:r>
              <a:rPr b="1" dirty="0" err="1">
                <a:solidFill>
                  <a:srgbClr val="036B9F"/>
                </a:solidFill>
              </a:rPr>
              <a:t>amaçlayan</a:t>
            </a:r>
            <a:r>
              <a:rPr b="1" dirty="0">
                <a:solidFill>
                  <a:srgbClr val="036B9F"/>
                </a:solidFill>
              </a:rPr>
              <a:t> </a:t>
            </a:r>
            <a:r>
              <a:rPr b="1" dirty="0" err="1">
                <a:solidFill>
                  <a:srgbClr val="036B9F"/>
                </a:solidFill>
              </a:rPr>
              <a:t>stratejik</a:t>
            </a:r>
            <a:r>
              <a:rPr b="1" dirty="0">
                <a:solidFill>
                  <a:srgbClr val="036B9F"/>
                </a:solidFill>
              </a:rPr>
              <a:t>/</a:t>
            </a:r>
            <a:r>
              <a:rPr b="1" dirty="0" err="1">
                <a:solidFill>
                  <a:srgbClr val="036B9F"/>
                </a:solidFill>
              </a:rPr>
              <a:t>mekânsal</a:t>
            </a:r>
            <a:r>
              <a:rPr b="1" dirty="0">
                <a:solidFill>
                  <a:srgbClr val="036B9F"/>
                </a:solidFill>
              </a:rPr>
              <a:t> </a:t>
            </a:r>
            <a:r>
              <a:rPr b="1" dirty="0" err="1">
                <a:solidFill>
                  <a:srgbClr val="036B9F"/>
                </a:solidFill>
              </a:rPr>
              <a:t>plandır</a:t>
            </a:r>
            <a:r>
              <a:rPr dirty="0">
                <a:solidFill>
                  <a:srgbClr val="036B9F"/>
                </a:solidFill>
              </a:rPr>
              <a:t>. </a:t>
            </a:r>
            <a:endParaRPr lang="tr-TR" sz="1800" i="1" dirty="0">
              <a:solidFill>
                <a:srgbClr val="036B9F"/>
              </a:solidFill>
              <a:latin typeface="Myriad Pro" panose="020B0503030403020204" pitchFamily="34" charset="0"/>
            </a:endParaRPr>
          </a:p>
          <a:p>
            <a:pPr marL="0" indent="0" algn="just">
              <a:buNone/>
            </a:pPr>
            <a:endParaRPr lang="tr-TR" i="1" dirty="0">
              <a:latin typeface="Myriad Pro" panose="020B0503030403020204" pitchFamily="34" charset="0"/>
            </a:endParaRPr>
          </a:p>
          <a:p>
            <a:pPr marL="0" indent="0" algn="just">
              <a:buNone/>
              <a:defRPr sz="1800" i="1">
                <a:latin typeface="Myriad Pro" panose="020B0503030403020204" pitchFamily="34" charset="0"/>
              </a:defRPr>
            </a:pPr>
            <a:r>
              <a:rPr dirty="0" err="1"/>
              <a:t>Mevcut</a:t>
            </a:r>
            <a:r>
              <a:rPr dirty="0"/>
              <a:t> </a:t>
            </a:r>
            <a:r>
              <a:rPr dirty="0" err="1"/>
              <a:t>planlama</a:t>
            </a:r>
            <a:r>
              <a:rPr dirty="0"/>
              <a:t> </a:t>
            </a:r>
            <a:r>
              <a:rPr dirty="0" err="1"/>
              <a:t>uygulamalarına</a:t>
            </a:r>
            <a:r>
              <a:rPr dirty="0"/>
              <a:t> </a:t>
            </a:r>
            <a:r>
              <a:rPr dirty="0" err="1"/>
              <a:t>dayanır</a:t>
            </a:r>
            <a:r>
              <a:rPr dirty="0"/>
              <a:t> </a:t>
            </a:r>
            <a:r>
              <a:rPr dirty="0" err="1"/>
              <a:t>ve</a:t>
            </a:r>
            <a:r>
              <a:rPr dirty="0"/>
              <a:t> </a:t>
            </a:r>
            <a:r>
              <a:rPr u="sng" dirty="0" err="1"/>
              <a:t>entegrasyon</a:t>
            </a:r>
            <a:r>
              <a:rPr u="sng" dirty="0"/>
              <a:t>, </a:t>
            </a:r>
            <a:r>
              <a:rPr u="sng" dirty="0" err="1"/>
              <a:t>katılım</a:t>
            </a:r>
            <a:r>
              <a:rPr u="sng" dirty="0"/>
              <a:t>, </a:t>
            </a:r>
            <a:r>
              <a:rPr u="sng" dirty="0" err="1"/>
              <a:t>değerlendirme</a:t>
            </a:r>
            <a:r>
              <a:rPr u="sng" dirty="0"/>
              <a:t> </a:t>
            </a:r>
            <a:r>
              <a:rPr u="sng" dirty="0" err="1"/>
              <a:t>ilkelerine</a:t>
            </a:r>
            <a:r>
              <a:rPr u="sng" dirty="0"/>
              <a:t> </a:t>
            </a:r>
            <a:r>
              <a:rPr u="sng" dirty="0" err="1"/>
              <a:t>önem</a:t>
            </a:r>
            <a:r>
              <a:rPr u="sng" dirty="0"/>
              <a:t> </a:t>
            </a:r>
            <a:r>
              <a:rPr u="sng" dirty="0" err="1"/>
              <a:t>verir</a:t>
            </a:r>
            <a:r>
              <a:rPr dirty="0"/>
              <a:t>.</a:t>
            </a:r>
            <a:endParaRPr lang="en-GB" sz="1800" i="1" dirty="0">
              <a:latin typeface="Myriad Pro" panose="020B0503030403020204" pitchFamily="34" charset="0"/>
            </a:endParaRPr>
          </a:p>
        </p:txBody>
      </p:sp>
      <p:sp>
        <p:nvSpPr>
          <p:cNvPr id="43" name="Freeform: Shape 42">
            <a:extLst>
              <a:ext uri="{FF2B5EF4-FFF2-40B4-BE49-F238E27FC236}">
                <a16:creationId xmlns:a16="http://schemas.microsoft.com/office/drawing/2014/main" id="{897AD60D-17DE-0884-EA6C-5CDE9A16B1E0}"/>
              </a:ext>
            </a:extLst>
          </p:cNvPr>
          <p:cNvSpPr/>
          <p:nvPr/>
        </p:nvSpPr>
        <p:spPr>
          <a:xfrm>
            <a:off x="11073767" y="4089636"/>
            <a:ext cx="914894" cy="914894"/>
          </a:xfrm>
          <a:custGeom>
            <a:avLst/>
            <a:gdLst>
              <a:gd name="connsiteX0" fmla="*/ 270188 w 537052"/>
              <a:gd name="connsiteY0" fmla="*/ 537053 h 537052"/>
              <a:gd name="connsiteX1" fmla="*/ 266865 w 537052"/>
              <a:gd name="connsiteY1" fmla="*/ 537053 h 537052"/>
              <a:gd name="connsiteX2" fmla="*/ 0 w 537052"/>
              <a:gd name="connsiteY2" fmla="*/ 270188 h 537052"/>
              <a:gd name="connsiteX3" fmla="*/ 0 w 537052"/>
              <a:gd name="connsiteY3" fmla="*/ 266865 h 537052"/>
              <a:gd name="connsiteX4" fmla="*/ 266865 w 537052"/>
              <a:gd name="connsiteY4" fmla="*/ 0 h 537052"/>
              <a:gd name="connsiteX5" fmla="*/ 270188 w 537052"/>
              <a:gd name="connsiteY5" fmla="*/ 0 h 537052"/>
              <a:gd name="connsiteX6" fmla="*/ 537053 w 537052"/>
              <a:gd name="connsiteY6" fmla="*/ 266865 h 537052"/>
              <a:gd name="connsiteX7" fmla="*/ 537053 w 537052"/>
              <a:gd name="connsiteY7" fmla="*/ 270188 h 537052"/>
              <a:gd name="connsiteX8" fmla="*/ 270188 w 537052"/>
              <a:gd name="connsiteY8" fmla="*/ 537053 h 53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052" h="537052">
                <a:moveTo>
                  <a:pt x="270188" y="537053"/>
                </a:moveTo>
                <a:lnTo>
                  <a:pt x="266865" y="537053"/>
                </a:lnTo>
                <a:cubicBezTo>
                  <a:pt x="119476" y="537053"/>
                  <a:pt x="0" y="417576"/>
                  <a:pt x="0" y="270188"/>
                </a:cubicBezTo>
                <a:lnTo>
                  <a:pt x="0" y="266865"/>
                </a:lnTo>
                <a:cubicBezTo>
                  <a:pt x="0" y="119476"/>
                  <a:pt x="119476" y="0"/>
                  <a:pt x="266865" y="0"/>
                </a:cubicBezTo>
                <a:lnTo>
                  <a:pt x="270188" y="0"/>
                </a:lnTo>
                <a:cubicBezTo>
                  <a:pt x="417576" y="0"/>
                  <a:pt x="537053" y="119476"/>
                  <a:pt x="537053" y="266865"/>
                </a:cubicBezTo>
                <a:lnTo>
                  <a:pt x="537053" y="270188"/>
                </a:lnTo>
                <a:cubicBezTo>
                  <a:pt x="537053" y="417576"/>
                  <a:pt x="417576" y="537053"/>
                  <a:pt x="270188" y="537053"/>
                </a:cubicBezTo>
                <a:close/>
              </a:path>
            </a:pathLst>
          </a:custGeom>
          <a:solidFill>
            <a:srgbClr val="036B9F"/>
          </a:solidFill>
          <a:ln w="7144" cap="flat">
            <a:noFill/>
            <a:prstDash val="solid"/>
            <a:miter/>
          </a:ln>
        </p:spPr>
        <p:txBody>
          <a:bodyPr anchor="ctr"/>
          <a:lstStyle/>
          <a:p>
            <a:endParaRPr lang="en-US" dirty="0"/>
          </a:p>
        </p:txBody>
      </p:sp>
      <p:grpSp>
        <p:nvGrpSpPr>
          <p:cNvPr id="3" name="Group 2">
            <a:extLst>
              <a:ext uri="{FF2B5EF4-FFF2-40B4-BE49-F238E27FC236}">
                <a16:creationId xmlns:a16="http://schemas.microsoft.com/office/drawing/2014/main" id="{84464F46-DEB1-251B-F5B9-5E8D4378BA4B}"/>
              </a:ext>
            </a:extLst>
          </p:cNvPr>
          <p:cNvGrpSpPr/>
          <p:nvPr/>
        </p:nvGrpSpPr>
        <p:grpSpPr>
          <a:xfrm>
            <a:off x="4331" y="0"/>
            <a:ext cx="1211605" cy="1426465"/>
            <a:chOff x="10877169" y="110933"/>
            <a:chExt cx="1211605" cy="1426465"/>
          </a:xfrm>
        </p:grpSpPr>
        <p:grpSp>
          <p:nvGrpSpPr>
            <p:cNvPr id="7" name="Group 6">
              <a:extLst>
                <a:ext uri="{FF2B5EF4-FFF2-40B4-BE49-F238E27FC236}">
                  <a16:creationId xmlns:a16="http://schemas.microsoft.com/office/drawing/2014/main" id="{47E12521-81EB-EB3D-0E06-E5BC178B387E}"/>
                </a:ext>
              </a:extLst>
            </p:cNvPr>
            <p:cNvGrpSpPr/>
            <p:nvPr/>
          </p:nvGrpSpPr>
          <p:grpSpPr>
            <a:xfrm>
              <a:off x="10877169" y="110933"/>
              <a:ext cx="769570" cy="1426465"/>
              <a:chOff x="10877169" y="110933"/>
              <a:chExt cx="769570" cy="1426465"/>
            </a:xfrm>
          </p:grpSpPr>
          <p:grpSp>
            <p:nvGrpSpPr>
              <p:cNvPr id="108" name="Group 107">
                <a:extLst>
                  <a:ext uri="{FF2B5EF4-FFF2-40B4-BE49-F238E27FC236}">
                    <a16:creationId xmlns:a16="http://schemas.microsoft.com/office/drawing/2014/main" id="{F0BE122C-57F3-8F86-010D-D7F9C25A4164}"/>
                  </a:ext>
                </a:extLst>
              </p:cNvPr>
              <p:cNvGrpSpPr/>
              <p:nvPr/>
            </p:nvGrpSpPr>
            <p:grpSpPr>
              <a:xfrm>
                <a:off x="10877169" y="110933"/>
                <a:ext cx="350123" cy="1426465"/>
                <a:chOff x="10919534" y="372862"/>
                <a:chExt cx="458679" cy="1868743"/>
              </a:xfrm>
            </p:grpSpPr>
            <p:sp>
              <p:nvSpPr>
                <p:cNvPr id="116" name="Rectangle 115">
                  <a:extLst>
                    <a:ext uri="{FF2B5EF4-FFF2-40B4-BE49-F238E27FC236}">
                      <a16:creationId xmlns:a16="http://schemas.microsoft.com/office/drawing/2014/main" id="{47EFA1B5-7A8F-7481-B4B5-AFEE92C5F980}"/>
                    </a:ext>
                  </a:extLst>
                </p:cNvPr>
                <p:cNvSpPr/>
                <p:nvPr/>
              </p:nvSpPr>
              <p:spPr>
                <a:xfrm flipH="1">
                  <a:off x="1091953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17" name="Rectangle 116">
                  <a:extLst>
                    <a:ext uri="{FF2B5EF4-FFF2-40B4-BE49-F238E27FC236}">
                      <a16:creationId xmlns:a16="http://schemas.microsoft.com/office/drawing/2014/main" id="{D175C7AE-9449-FC17-89F2-47830A9CF420}"/>
                    </a:ext>
                  </a:extLst>
                </p:cNvPr>
                <p:cNvSpPr/>
                <p:nvPr/>
              </p:nvSpPr>
              <p:spPr>
                <a:xfrm>
                  <a:off x="11108924" y="372862"/>
                  <a:ext cx="79899" cy="1024677"/>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18" name="Rectangle 117">
                  <a:extLst>
                    <a:ext uri="{FF2B5EF4-FFF2-40B4-BE49-F238E27FC236}">
                      <a16:creationId xmlns:a16="http://schemas.microsoft.com/office/drawing/2014/main" id="{4451C1CE-DBED-EAA9-FCAE-9DEF7E9B8A1A}"/>
                    </a:ext>
                  </a:extLst>
                </p:cNvPr>
                <p:cNvSpPr/>
                <p:nvPr/>
              </p:nvSpPr>
              <p:spPr>
                <a:xfrm flipH="1">
                  <a:off x="1129831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19" name="Rectangle 118">
                  <a:extLst>
                    <a:ext uri="{FF2B5EF4-FFF2-40B4-BE49-F238E27FC236}">
                      <a16:creationId xmlns:a16="http://schemas.microsoft.com/office/drawing/2014/main" id="{A960FD42-D9C8-DE88-6922-12064C3DBB03}"/>
                    </a:ext>
                  </a:extLst>
                </p:cNvPr>
                <p:cNvSpPr/>
                <p:nvPr/>
              </p:nvSpPr>
              <p:spPr>
                <a:xfrm>
                  <a:off x="10934330"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20" name="Rectangle 119">
                  <a:extLst>
                    <a:ext uri="{FF2B5EF4-FFF2-40B4-BE49-F238E27FC236}">
                      <a16:creationId xmlns:a16="http://schemas.microsoft.com/office/drawing/2014/main" id="{79BAB69D-A902-3A0E-3A60-851A587DEBC1}"/>
                    </a:ext>
                  </a:extLst>
                </p:cNvPr>
                <p:cNvSpPr/>
                <p:nvPr/>
              </p:nvSpPr>
              <p:spPr>
                <a:xfrm>
                  <a:off x="11298314"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21" name="Rectangle 120">
                  <a:extLst>
                    <a:ext uri="{FF2B5EF4-FFF2-40B4-BE49-F238E27FC236}">
                      <a16:creationId xmlns:a16="http://schemas.microsoft.com/office/drawing/2014/main" id="{1F624D2A-E356-ED15-8CDB-6CFE8B384785}"/>
                    </a:ext>
                  </a:extLst>
                </p:cNvPr>
                <p:cNvSpPr/>
                <p:nvPr/>
              </p:nvSpPr>
              <p:spPr>
                <a:xfrm flipH="1">
                  <a:off x="11123720" y="1470400"/>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grpSp>
            <p:nvGrpSpPr>
              <p:cNvPr id="109" name="Group 108">
                <a:extLst>
                  <a:ext uri="{FF2B5EF4-FFF2-40B4-BE49-F238E27FC236}">
                    <a16:creationId xmlns:a16="http://schemas.microsoft.com/office/drawing/2014/main" id="{ABFA1714-55DB-0EA9-0737-3071EAC7FE7B}"/>
                  </a:ext>
                </a:extLst>
              </p:cNvPr>
              <p:cNvGrpSpPr/>
              <p:nvPr/>
            </p:nvGrpSpPr>
            <p:grpSpPr>
              <a:xfrm>
                <a:off x="11296616" y="110933"/>
                <a:ext cx="350123" cy="1426465"/>
                <a:chOff x="10919534" y="372862"/>
                <a:chExt cx="458679" cy="1868743"/>
              </a:xfrm>
            </p:grpSpPr>
            <p:sp>
              <p:nvSpPr>
                <p:cNvPr id="110" name="Rectangle 109">
                  <a:extLst>
                    <a:ext uri="{FF2B5EF4-FFF2-40B4-BE49-F238E27FC236}">
                      <a16:creationId xmlns:a16="http://schemas.microsoft.com/office/drawing/2014/main" id="{AF057711-E5CD-40BB-95E1-118407F2008D}"/>
                    </a:ext>
                  </a:extLst>
                </p:cNvPr>
                <p:cNvSpPr/>
                <p:nvPr/>
              </p:nvSpPr>
              <p:spPr>
                <a:xfrm flipH="1">
                  <a:off x="1091953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11" name="Rectangle 110">
                  <a:extLst>
                    <a:ext uri="{FF2B5EF4-FFF2-40B4-BE49-F238E27FC236}">
                      <a16:creationId xmlns:a16="http://schemas.microsoft.com/office/drawing/2014/main" id="{FFEB5EFB-7109-EB71-FE4C-8E152232BC21}"/>
                    </a:ext>
                  </a:extLst>
                </p:cNvPr>
                <p:cNvSpPr/>
                <p:nvPr/>
              </p:nvSpPr>
              <p:spPr>
                <a:xfrm>
                  <a:off x="11108924" y="372862"/>
                  <a:ext cx="79899" cy="1024677"/>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12" name="Rectangle 111">
                  <a:extLst>
                    <a:ext uri="{FF2B5EF4-FFF2-40B4-BE49-F238E27FC236}">
                      <a16:creationId xmlns:a16="http://schemas.microsoft.com/office/drawing/2014/main" id="{1E02F412-E6A9-DEF8-9EFD-AE1C4B9C1ED6}"/>
                    </a:ext>
                  </a:extLst>
                </p:cNvPr>
                <p:cNvSpPr/>
                <p:nvPr/>
              </p:nvSpPr>
              <p:spPr>
                <a:xfrm flipH="1">
                  <a:off x="1129831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13" name="Rectangle 112">
                  <a:extLst>
                    <a:ext uri="{FF2B5EF4-FFF2-40B4-BE49-F238E27FC236}">
                      <a16:creationId xmlns:a16="http://schemas.microsoft.com/office/drawing/2014/main" id="{7082F5AE-4AF1-28CF-EBBD-51C19B2DDD67}"/>
                    </a:ext>
                  </a:extLst>
                </p:cNvPr>
                <p:cNvSpPr/>
                <p:nvPr/>
              </p:nvSpPr>
              <p:spPr>
                <a:xfrm>
                  <a:off x="10934330"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14" name="Rectangle 113">
                  <a:extLst>
                    <a:ext uri="{FF2B5EF4-FFF2-40B4-BE49-F238E27FC236}">
                      <a16:creationId xmlns:a16="http://schemas.microsoft.com/office/drawing/2014/main" id="{4DBA31DA-07D1-7790-AC29-D1B77712198F}"/>
                    </a:ext>
                  </a:extLst>
                </p:cNvPr>
                <p:cNvSpPr/>
                <p:nvPr/>
              </p:nvSpPr>
              <p:spPr>
                <a:xfrm>
                  <a:off x="11298314"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15" name="Rectangle 114">
                  <a:extLst>
                    <a:ext uri="{FF2B5EF4-FFF2-40B4-BE49-F238E27FC236}">
                      <a16:creationId xmlns:a16="http://schemas.microsoft.com/office/drawing/2014/main" id="{66C01860-591B-78BB-3866-1229E1E2C777}"/>
                    </a:ext>
                  </a:extLst>
                </p:cNvPr>
                <p:cNvSpPr/>
                <p:nvPr/>
              </p:nvSpPr>
              <p:spPr>
                <a:xfrm flipH="1">
                  <a:off x="11123720" y="1470400"/>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grpSp>
        <p:grpSp>
          <p:nvGrpSpPr>
            <p:cNvPr id="8" name="Group 7">
              <a:extLst>
                <a:ext uri="{FF2B5EF4-FFF2-40B4-BE49-F238E27FC236}">
                  <a16:creationId xmlns:a16="http://schemas.microsoft.com/office/drawing/2014/main" id="{E7962681-D068-454D-0360-F188C9D30FC2}"/>
                </a:ext>
              </a:extLst>
            </p:cNvPr>
            <p:cNvGrpSpPr/>
            <p:nvPr/>
          </p:nvGrpSpPr>
          <p:grpSpPr>
            <a:xfrm>
              <a:off x="11738651" y="110933"/>
              <a:ext cx="350123" cy="1426465"/>
              <a:chOff x="10919534" y="372862"/>
              <a:chExt cx="458679" cy="1868743"/>
            </a:xfrm>
          </p:grpSpPr>
          <p:sp>
            <p:nvSpPr>
              <p:cNvPr id="9" name="Rectangle 8">
                <a:extLst>
                  <a:ext uri="{FF2B5EF4-FFF2-40B4-BE49-F238E27FC236}">
                    <a16:creationId xmlns:a16="http://schemas.microsoft.com/office/drawing/2014/main" id="{E466B419-C7EC-EA98-4151-2423E51A1415}"/>
                  </a:ext>
                </a:extLst>
              </p:cNvPr>
              <p:cNvSpPr/>
              <p:nvPr/>
            </p:nvSpPr>
            <p:spPr>
              <a:xfrm flipH="1">
                <a:off x="1091953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0" name="Rectangle 9">
                <a:extLst>
                  <a:ext uri="{FF2B5EF4-FFF2-40B4-BE49-F238E27FC236}">
                    <a16:creationId xmlns:a16="http://schemas.microsoft.com/office/drawing/2014/main" id="{056DCC1C-9BFD-7863-61FE-DD7368C6A485}"/>
                  </a:ext>
                </a:extLst>
              </p:cNvPr>
              <p:cNvSpPr/>
              <p:nvPr/>
            </p:nvSpPr>
            <p:spPr>
              <a:xfrm>
                <a:off x="11108924" y="372862"/>
                <a:ext cx="79899" cy="1024677"/>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04" name="Rectangle 103">
                <a:extLst>
                  <a:ext uri="{FF2B5EF4-FFF2-40B4-BE49-F238E27FC236}">
                    <a16:creationId xmlns:a16="http://schemas.microsoft.com/office/drawing/2014/main" id="{5DC4B964-81CA-1D5D-F461-3E343CBAE38D}"/>
                  </a:ext>
                </a:extLst>
              </p:cNvPr>
              <p:cNvSpPr/>
              <p:nvPr/>
            </p:nvSpPr>
            <p:spPr>
              <a:xfrm flipH="1">
                <a:off x="1129831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05" name="Rectangle 104">
                <a:extLst>
                  <a:ext uri="{FF2B5EF4-FFF2-40B4-BE49-F238E27FC236}">
                    <a16:creationId xmlns:a16="http://schemas.microsoft.com/office/drawing/2014/main" id="{18F06851-C22E-CDC4-DAF8-A3B438BA6010}"/>
                  </a:ext>
                </a:extLst>
              </p:cNvPr>
              <p:cNvSpPr/>
              <p:nvPr/>
            </p:nvSpPr>
            <p:spPr>
              <a:xfrm>
                <a:off x="10934330"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06" name="Rectangle 105">
                <a:extLst>
                  <a:ext uri="{FF2B5EF4-FFF2-40B4-BE49-F238E27FC236}">
                    <a16:creationId xmlns:a16="http://schemas.microsoft.com/office/drawing/2014/main" id="{77845167-B67E-9A66-C0AA-0FCBAE9C300D}"/>
                  </a:ext>
                </a:extLst>
              </p:cNvPr>
              <p:cNvSpPr/>
              <p:nvPr/>
            </p:nvSpPr>
            <p:spPr>
              <a:xfrm>
                <a:off x="11298314"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07" name="Rectangle 106">
                <a:extLst>
                  <a:ext uri="{FF2B5EF4-FFF2-40B4-BE49-F238E27FC236}">
                    <a16:creationId xmlns:a16="http://schemas.microsoft.com/office/drawing/2014/main" id="{C98FCE0E-EB93-FF03-EF59-6EC689FEE772}"/>
                  </a:ext>
                </a:extLst>
              </p:cNvPr>
              <p:cNvSpPr/>
              <p:nvPr/>
            </p:nvSpPr>
            <p:spPr>
              <a:xfrm flipH="1">
                <a:off x="11123720" y="1470400"/>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grpSp>
      <p:grpSp>
        <p:nvGrpSpPr>
          <p:cNvPr id="126" name="Group 125">
            <a:extLst>
              <a:ext uri="{FF2B5EF4-FFF2-40B4-BE49-F238E27FC236}">
                <a16:creationId xmlns:a16="http://schemas.microsoft.com/office/drawing/2014/main" id="{5BE9D7FC-D974-6962-4A37-04538333B0A3}"/>
              </a:ext>
            </a:extLst>
          </p:cNvPr>
          <p:cNvGrpSpPr/>
          <p:nvPr/>
        </p:nvGrpSpPr>
        <p:grpSpPr>
          <a:xfrm>
            <a:off x="11366664" y="3535625"/>
            <a:ext cx="145306" cy="588683"/>
            <a:chOff x="11366664" y="3535625"/>
            <a:chExt cx="145306" cy="588683"/>
          </a:xfrm>
        </p:grpSpPr>
        <p:sp>
          <p:nvSpPr>
            <p:cNvPr id="122" name="Rectangle 121">
              <a:extLst>
                <a:ext uri="{FF2B5EF4-FFF2-40B4-BE49-F238E27FC236}">
                  <a16:creationId xmlns:a16="http://schemas.microsoft.com/office/drawing/2014/main" id="{D4DBBC6B-6F4B-B02F-3082-CFD40745BB8B}"/>
                </a:ext>
              </a:extLst>
            </p:cNvPr>
            <p:cNvSpPr/>
            <p:nvPr/>
          </p:nvSpPr>
          <p:spPr>
            <a:xfrm flipH="1">
              <a:off x="11366664" y="3535625"/>
              <a:ext cx="60989" cy="588683"/>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23" name="Rectangle 122">
              <a:extLst>
                <a:ext uri="{FF2B5EF4-FFF2-40B4-BE49-F238E27FC236}">
                  <a16:creationId xmlns:a16="http://schemas.microsoft.com/office/drawing/2014/main" id="{7126A431-F94F-FAF5-AD61-2A7AE8EF3331}"/>
                </a:ext>
              </a:extLst>
            </p:cNvPr>
            <p:cNvSpPr/>
            <p:nvPr/>
          </p:nvSpPr>
          <p:spPr>
            <a:xfrm>
              <a:off x="11450981" y="3535625"/>
              <a:ext cx="60989" cy="588683"/>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spTree>
    <p:extLst>
      <p:ext uri="{BB962C8B-B14F-4D97-AF65-F5344CB8AC3E}">
        <p14:creationId xmlns:p14="http://schemas.microsoft.com/office/powerpoint/2010/main" val="28806796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D105265-B863-891F-25C2-14A00C174AA6}"/>
              </a:ext>
            </a:extLst>
          </p:cNvPr>
          <p:cNvSpPr txBox="1"/>
          <p:nvPr/>
        </p:nvSpPr>
        <p:spPr>
          <a:xfrm>
            <a:off x="1899745" y="5365890"/>
            <a:ext cx="10292255" cy="207220"/>
          </a:xfrm>
          <a:prstGeom prst="roundRect">
            <a:avLst/>
          </a:prstGeom>
          <a:gradFill flip="none" rotWithShape="1">
            <a:gsLst>
              <a:gs pos="0">
                <a:srgbClr val="004E66"/>
              </a:gs>
              <a:gs pos="50000">
                <a:srgbClr val="004E66"/>
              </a:gs>
              <a:gs pos="100000">
                <a:srgbClr val="004E66">
                  <a:tint val="23500"/>
                  <a:satMod val="160000"/>
                </a:srgbClr>
              </a:gs>
            </a:gsLst>
            <a:lin ang="0" scaled="1"/>
            <a:tileRect/>
          </a:gra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Segoe UI" panose="020B0502040204020203" pitchFamily="34" charset="0"/>
            </a:endParaRPr>
          </a:p>
        </p:txBody>
      </p:sp>
      <p:sp>
        <p:nvSpPr>
          <p:cNvPr id="2" name="Title 2">
            <a:extLst>
              <a:ext uri="{FF2B5EF4-FFF2-40B4-BE49-F238E27FC236}">
                <a16:creationId xmlns:a16="http://schemas.microsoft.com/office/drawing/2014/main" id="{98586171-0B3D-A360-D171-F8674A0A8010}"/>
              </a:ext>
            </a:extLst>
          </p:cNvPr>
          <p:cNvSpPr txBox="1">
            <a:spLocks/>
          </p:cNvSpPr>
          <p:nvPr/>
        </p:nvSpPr>
        <p:spPr>
          <a:xfrm>
            <a:off x="187794" y="762472"/>
            <a:ext cx="10515600" cy="791332"/>
          </a:xfrm>
          <a:prstGeom prst="rect">
            <a:avLst/>
          </a:prstGeom>
        </p:spPr>
        <p:txBody>
          <a:bodyPr vert="horz" lIns="91440" tIns="45720" rIns="91440" bIns="4572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sz="3200" b="1" kern="1200">
                <a:ln>
                  <a:noFill/>
                </a:ln>
                <a:solidFill>
                  <a:srgbClr val="036B9F"/>
                </a:solidFill>
                <a:effectLst/>
                <a:uLnTx/>
                <a:uFillTx/>
                <a:latin typeface="Myriad Pro" panose="020B0503030403020204" pitchFamily="34" charset="0"/>
                <a:cs typeface="Poppins" panose="00000500000000000000" pitchFamily="2" charset="-70"/>
              </a:defRPr>
            </a:pPr>
            <a:r>
              <a:t>ÇALIŞMA 1</a:t>
            </a:r>
            <a:endParaRPr kumimoji="0" lang="lt-LT" sz="3200" b="1" i="0" u="none" strike="noStrike" kern="1200" cap="none" spc="0" normalizeH="0" baseline="0" noProof="0" dirty="0">
              <a:ln>
                <a:noFill/>
              </a:ln>
              <a:solidFill>
                <a:srgbClr val="036B9F"/>
              </a:solidFill>
              <a:effectLst/>
              <a:uLnTx/>
              <a:uFillTx/>
              <a:latin typeface="Myriad Pro" panose="020B0503030403020204" pitchFamily="34" charset="0"/>
              <a:cs typeface="Poppins" panose="00000500000000000000" pitchFamily="2" charset="-70"/>
            </a:endParaRPr>
          </a:p>
        </p:txBody>
      </p:sp>
      <p:sp>
        <p:nvSpPr>
          <p:cNvPr id="4" name="TextBox 3">
            <a:extLst>
              <a:ext uri="{FF2B5EF4-FFF2-40B4-BE49-F238E27FC236}">
                <a16:creationId xmlns:a16="http://schemas.microsoft.com/office/drawing/2014/main" id="{1E4AB4F6-C9C0-2B40-0782-57AA380FDB4A}"/>
              </a:ext>
            </a:extLst>
          </p:cNvPr>
          <p:cNvSpPr txBox="1"/>
          <p:nvPr/>
        </p:nvSpPr>
        <p:spPr>
          <a:xfrm>
            <a:off x="1284888" y="1927455"/>
            <a:ext cx="10515601" cy="3208122"/>
          </a:xfrm>
          <a:prstGeom prst="rect">
            <a:avLst/>
          </a:prstGeom>
          <a:noFill/>
        </p:spPr>
        <p:txBody>
          <a:bodyPr wrap="square">
            <a:spAutoFit/>
          </a:bodyPr>
          <a:lstStyle/>
          <a:p>
            <a:pPr marL="0" marR="111760" lvl="0" indent="0" algn="just" defTabSz="914400" rtl="0" eaLnBrk="1" fontAlgn="auto" latinLnBrk="0" hangingPunct="1">
              <a:lnSpc>
                <a:spcPct val="107000"/>
              </a:lnSpc>
              <a:spcBef>
                <a:spcPts val="0"/>
              </a:spcBef>
              <a:spcAft>
                <a:spcPts val="1200"/>
              </a:spcAft>
              <a:buClrTx/>
              <a:buSzPts val="1200"/>
              <a:buFontTx/>
              <a:buNone/>
              <a:tabLst/>
              <a:defRPr sz="1800" b="1" kern="10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defRPr>
            </a:pPr>
            <a:r>
              <a:t>Lütfen aşağıdaki 2 soru hakkında tartışın, ve sorulara ortak bir cevap oluşturun:</a:t>
            </a:r>
          </a:p>
          <a:p>
            <a:pPr marL="541338" marR="111760" indent="-285750">
              <a:lnSpc>
                <a:spcPct val="107000"/>
              </a:lnSpc>
              <a:spcAft>
                <a:spcPts val="800"/>
              </a:spcAft>
              <a:buFont typeface="Arial" panose="020B0604020202020204" pitchFamily="34" charset="0"/>
              <a:buChar char="•"/>
              <a:defRPr sz="1800" kern="100">
                <a:effectLst/>
                <a:latin typeface="Calibri" panose="020F0502020204030204" pitchFamily="34" charset="0"/>
                <a:ea typeface="Calibri" panose="020F0502020204030204" pitchFamily="34" charset="0"/>
                <a:cs typeface="Times New Roman" panose="02020603050405020304" pitchFamily="18" charset="0"/>
              </a:defRPr>
            </a:pPr>
            <a:r>
              <a:rPr b="1"/>
              <a:t>Soru 1 - Lütfen Ankara  için </a:t>
            </a:r>
            <a:r>
              <a:rPr b="1" u="sng"/>
              <a:t>varsaydığınız</a:t>
            </a:r>
            <a:r>
              <a:rPr b="1"/>
              <a:t> Türel dağılımı belirtin. Şehir sakinlerinin toplam seyahat sayısının yüzde payını</a:t>
            </a:r>
            <a:br>
              <a:rPr lang="en-150" b="1" kern="100" dirty="0">
                <a:latin typeface="Calibri" panose="020F0502020204030204" pitchFamily="34" charset="0"/>
                <a:ea typeface="Calibri" panose="020F0502020204030204" pitchFamily="34" charset="0"/>
                <a:cs typeface="Times New Roman" panose="02020603050405020304" pitchFamily="18" charset="0"/>
              </a:rPr>
            </a:br>
            <a:r>
              <a:t> belirtin (yapılan seyahatlerin kilometre cinsinden payı değil).</a:t>
            </a:r>
            <a:endParaRPr lang="en-150" sz="200" kern="100" dirty="0">
              <a:latin typeface="Calibri" panose="020F0502020204030204" pitchFamily="34" charset="0"/>
              <a:ea typeface="Calibri" panose="020F0502020204030204" pitchFamily="34" charset="0"/>
              <a:cs typeface="Times New Roman" panose="02020603050405020304" pitchFamily="18" charset="0"/>
            </a:endParaRPr>
          </a:p>
          <a:p>
            <a:pPr marL="541338" marR="111760" indent="-285750">
              <a:lnSpc>
                <a:spcPct val="107000"/>
              </a:lnSpc>
              <a:spcAft>
                <a:spcPts val="800"/>
              </a:spcAft>
              <a:buFont typeface="Arial" panose="020B0604020202020204" pitchFamily="34" charset="0"/>
              <a:buChar char="•"/>
              <a:defRPr sz="1800" kern="100">
                <a:effectLst/>
                <a:latin typeface="Calibri" panose="020F0502020204030204" pitchFamily="34" charset="0"/>
                <a:ea typeface="Calibri" panose="020F0502020204030204" pitchFamily="34" charset="0"/>
                <a:cs typeface="Times New Roman" panose="02020603050405020304" pitchFamily="18" charset="0"/>
              </a:defRPr>
            </a:pPr>
            <a:r>
              <a:rPr b="1"/>
              <a:t>Soru 2 - SKUp uygulamasından  sonra (2035) Ankara'da görmeyi </a:t>
            </a:r>
            <a:r>
              <a:rPr b="1" u="sng"/>
              <a:t>arzuladığınız</a:t>
            </a:r>
            <a:r>
              <a:rPr b="1"/>
              <a:t> Modal Kaymayı belirtin. Şehir sakinlerinin toplam seyahat sayısının yüzde payını belirtin (yapılan seyahatlerin kilometre cinsinden payı değil).</a:t>
            </a:r>
            <a:br>
              <a:rPr lang="en-150" sz="1800" b="1" kern="100" dirty="0">
                <a:effectLst/>
                <a:latin typeface="Calibri" panose="020F0502020204030204" pitchFamily="34" charset="0"/>
                <a:ea typeface="Calibri" panose="020F0502020204030204" pitchFamily="34" charset="0"/>
                <a:cs typeface="Times New Roman" panose="02020603050405020304" pitchFamily="18" charset="0"/>
              </a:rPr>
            </a:br>
            <a:endParaRPr lang="en-150"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111760">
              <a:lnSpc>
                <a:spcPct val="107000"/>
              </a:lnSpc>
              <a:spcAft>
                <a:spcPts val="800"/>
              </a:spcAft>
              <a:defRPr b="1" kern="100">
                <a:latin typeface="Calibri" panose="020F0502020204030204" pitchFamily="34" charset="0"/>
                <a:ea typeface="Calibri" panose="020F0502020204030204" pitchFamily="34" charset="0"/>
                <a:cs typeface="Times New Roman" panose="02020603050405020304" pitchFamily="18" charset="0"/>
              </a:defRPr>
            </a:pPr>
            <a:r>
              <a:t>Grup sonuçlarınızı sunmak üzere aranızdan bir katılımcı seçin.</a:t>
            </a:r>
            <a:endParaRPr lang="lt-LT"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111760" indent="-285750">
              <a:lnSpc>
                <a:spcPct val="107000"/>
              </a:lnSpc>
              <a:spcAft>
                <a:spcPts val="800"/>
              </a:spcAft>
              <a:buFont typeface="Arial" panose="020B0604020202020204" pitchFamily="34" charset="0"/>
              <a:buChar char="•"/>
            </a:pPr>
            <a:endParaRPr lang="lt-LT"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4DD39DE-850D-A744-4645-F6151142BEF9}"/>
              </a:ext>
            </a:extLst>
          </p:cNvPr>
          <p:cNvSpPr txBox="1"/>
          <p:nvPr/>
        </p:nvSpPr>
        <p:spPr>
          <a:xfrm>
            <a:off x="453114" y="1877408"/>
            <a:ext cx="540000" cy="540000"/>
          </a:xfrm>
          <a:prstGeom prst="ellipse">
            <a:avLst/>
          </a:prstGeom>
          <a:solidFill>
            <a:srgbClr val="548235"/>
          </a:solidFill>
        </p:spPr>
        <p:txBody>
          <a:bodyPr wrap="square" lIns="0" tIns="0" rIns="0" bIns="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800" kern="1200">
                <a:ln>
                  <a:noFill/>
                </a:ln>
                <a:solidFill>
                  <a:prstClr val="white"/>
                </a:solidFill>
                <a:effectLst/>
                <a:uLnTx/>
                <a:uFillTx/>
                <a:latin typeface="Calibri" panose="020F0502020204030204"/>
                <a:ea typeface="+mn-ea"/>
                <a:cs typeface="+mn-cs"/>
              </a:defRPr>
            </a:pPr>
            <a:r>
              <a:t>1</a:t>
            </a:r>
            <a:endParaRPr kumimoji="0" lang="lt-LT"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3A2C91D-C588-03FB-30A8-5B6A4D31AD11}"/>
              </a:ext>
            </a:extLst>
          </p:cNvPr>
          <p:cNvSpPr txBox="1"/>
          <p:nvPr/>
        </p:nvSpPr>
        <p:spPr>
          <a:xfrm>
            <a:off x="331076" y="5069792"/>
            <a:ext cx="1656807" cy="791332"/>
          </a:xfrm>
          <a:prstGeom prst="roundRect">
            <a:avLst/>
          </a:prstGeom>
          <a:solidFill>
            <a:srgbClr val="004E66"/>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kern="1200">
                <a:ln>
                  <a:noFill/>
                </a:ln>
                <a:solidFill>
                  <a:prstClr val="white"/>
                </a:solidFill>
                <a:effectLst/>
                <a:uLnTx/>
                <a:uFillTx/>
                <a:latin typeface="Calibri" panose="020F0502020204030204"/>
                <a:ea typeface="+mn-ea"/>
                <a:cs typeface="Segoe UI" panose="020B0502040204020203" pitchFamily="34" charset="0"/>
              </a:defRPr>
            </a:pPr>
            <a:r>
              <a:t>20 dk.</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Segoe UI" panose="020B0502040204020203" pitchFamily="34" charset="0"/>
            </a:endParaRPr>
          </a:p>
        </p:txBody>
      </p:sp>
      <p:sp>
        <p:nvSpPr>
          <p:cNvPr id="3" name="TextBox 2">
            <a:extLst>
              <a:ext uri="{FF2B5EF4-FFF2-40B4-BE49-F238E27FC236}">
                <a16:creationId xmlns:a16="http://schemas.microsoft.com/office/drawing/2014/main" id="{3445020A-729E-F5D6-3909-03FAFFF49FF6}"/>
              </a:ext>
            </a:extLst>
          </p:cNvPr>
          <p:cNvSpPr txBox="1"/>
          <p:nvPr/>
        </p:nvSpPr>
        <p:spPr>
          <a:xfrm>
            <a:off x="465500" y="4255180"/>
            <a:ext cx="540000" cy="540000"/>
          </a:xfrm>
          <a:prstGeom prst="ellipse">
            <a:avLst/>
          </a:prstGeom>
          <a:solidFill>
            <a:srgbClr val="83983D"/>
          </a:solidFill>
        </p:spPr>
        <p:txBody>
          <a:bodyPr wrap="square" lIns="0" tIns="0" rIns="0" bIns="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800" kern="1200">
                <a:ln>
                  <a:noFill/>
                </a:ln>
                <a:solidFill>
                  <a:prstClr val="white"/>
                </a:solidFill>
                <a:effectLst/>
                <a:uLnTx/>
                <a:uFillTx/>
                <a:latin typeface="Calibri" panose="020F0502020204030204"/>
                <a:ea typeface="+mn-ea"/>
                <a:cs typeface="+mn-cs"/>
              </a:defRPr>
            </a:pPr>
            <a:r>
              <a:t>2</a:t>
            </a:r>
            <a:endParaRPr kumimoji="0" lang="lt-LT"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A collection of circles in various sizes and patterns">
            <a:extLst>
              <a:ext uri="{FF2B5EF4-FFF2-40B4-BE49-F238E27FC236}">
                <a16:creationId xmlns:a16="http://schemas.microsoft.com/office/drawing/2014/main" id="{F479FCF1-E3BA-A3B6-067F-12E98BB99C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61829" y="-457709"/>
            <a:ext cx="2930313" cy="2930313"/>
          </a:xfrm>
          <a:prstGeom prst="rect">
            <a:avLst/>
          </a:prstGeom>
        </p:spPr>
      </p:pic>
    </p:spTree>
    <p:extLst>
      <p:ext uri="{BB962C8B-B14F-4D97-AF65-F5344CB8AC3E}">
        <p14:creationId xmlns:p14="http://schemas.microsoft.com/office/powerpoint/2010/main" val="88784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8586171-0B3D-A360-D171-F8674A0A8010}"/>
              </a:ext>
            </a:extLst>
          </p:cNvPr>
          <p:cNvSpPr txBox="1">
            <a:spLocks/>
          </p:cNvSpPr>
          <p:nvPr/>
        </p:nvSpPr>
        <p:spPr>
          <a:xfrm>
            <a:off x="3126658" y="3429000"/>
            <a:ext cx="5938684" cy="1155208"/>
          </a:xfrm>
          <a:prstGeom prst="rect">
            <a:avLst/>
          </a:prstGeom>
        </p:spPr>
        <p:txBody>
          <a:bodyPr vert="horz" lIns="91440" tIns="45720" rIns="91440" bIns="4572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sz="3200" b="1">
                <a:solidFill>
                  <a:srgbClr val="036B9F"/>
                </a:solidFill>
                <a:latin typeface="Myriad Pro" panose="020B0503030403020204" pitchFamily="34" charset="0"/>
                <a:cs typeface="Poppins" panose="00000500000000000000" pitchFamily="2" charset="-70"/>
              </a:defRPr>
            </a:pPr>
            <a:r>
              <a:rPr kern="1200">
                <a:ln>
                  <a:noFill/>
                </a:ln>
                <a:effectLst/>
                <a:uLnTx/>
                <a:uFillTx/>
              </a:rPr>
              <a:t>1</a:t>
            </a:r>
            <a:r>
              <a:t>. </a:t>
            </a:r>
            <a:r>
              <a:rPr kern="1200">
                <a:ln>
                  <a:noFill/>
                </a:ln>
                <a:effectLst/>
                <a:uLnTx/>
                <a:uFillTx/>
              </a:rPr>
              <a:t>Çalışmanın sonuçlarının sunumu ve tartışılması</a:t>
            </a:r>
          </a:p>
        </p:txBody>
      </p:sp>
      <p:sp>
        <p:nvSpPr>
          <p:cNvPr id="3" name="TextBox 2">
            <a:extLst>
              <a:ext uri="{FF2B5EF4-FFF2-40B4-BE49-F238E27FC236}">
                <a16:creationId xmlns:a16="http://schemas.microsoft.com/office/drawing/2014/main" id="{1B2B896B-EDFF-8035-F850-6CBB1A2065D4}"/>
              </a:ext>
            </a:extLst>
          </p:cNvPr>
          <p:cNvSpPr txBox="1"/>
          <p:nvPr/>
        </p:nvSpPr>
        <p:spPr>
          <a:xfrm>
            <a:off x="1899745" y="5183514"/>
            <a:ext cx="10292255" cy="207220"/>
          </a:xfrm>
          <a:prstGeom prst="roundRect">
            <a:avLst/>
          </a:prstGeom>
          <a:gradFill flip="none" rotWithShape="1">
            <a:gsLst>
              <a:gs pos="0">
                <a:srgbClr val="004E66"/>
              </a:gs>
              <a:gs pos="50000">
                <a:srgbClr val="004E66"/>
              </a:gs>
              <a:gs pos="100000">
                <a:srgbClr val="004E66">
                  <a:tint val="23500"/>
                  <a:satMod val="160000"/>
                </a:srgbClr>
              </a:gs>
            </a:gsLst>
            <a:lin ang="0" scaled="1"/>
            <a:tileRect/>
          </a:gra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Segoe UI" panose="020B0502040204020203" pitchFamily="34" charset="0"/>
            </a:endParaRPr>
          </a:p>
        </p:txBody>
      </p:sp>
      <p:sp>
        <p:nvSpPr>
          <p:cNvPr id="4" name="TextBox 3">
            <a:extLst>
              <a:ext uri="{FF2B5EF4-FFF2-40B4-BE49-F238E27FC236}">
                <a16:creationId xmlns:a16="http://schemas.microsoft.com/office/drawing/2014/main" id="{5E7478A2-BB92-B9BF-5AF5-F1783EA063BD}"/>
              </a:ext>
            </a:extLst>
          </p:cNvPr>
          <p:cNvSpPr txBox="1"/>
          <p:nvPr/>
        </p:nvSpPr>
        <p:spPr>
          <a:xfrm>
            <a:off x="331076" y="4887416"/>
            <a:ext cx="1656807" cy="791332"/>
          </a:xfrm>
          <a:prstGeom prst="roundRect">
            <a:avLst/>
          </a:prstGeom>
          <a:solidFill>
            <a:srgbClr val="004E66"/>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kern="1200">
                <a:ln>
                  <a:noFill/>
                </a:ln>
                <a:solidFill>
                  <a:prstClr val="white"/>
                </a:solidFill>
                <a:effectLst/>
                <a:uLnTx/>
                <a:uFillTx/>
                <a:latin typeface="Calibri" panose="020F0502020204030204"/>
                <a:ea typeface="+mn-ea"/>
                <a:cs typeface="Segoe UI" panose="020B0502040204020203" pitchFamily="34" charset="0"/>
              </a:defRPr>
            </a:pPr>
            <a:r>
              <a:t>20 dk.</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Segoe UI" panose="020B0502040204020203" pitchFamily="34" charset="0"/>
            </a:endParaRPr>
          </a:p>
        </p:txBody>
      </p:sp>
    </p:spTree>
    <p:extLst>
      <p:ext uri="{BB962C8B-B14F-4D97-AF65-F5344CB8AC3E}">
        <p14:creationId xmlns:p14="http://schemas.microsoft.com/office/powerpoint/2010/main" val="84174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logo, font  Description automatically generated">
            <a:extLst>
              <a:ext uri="{FF2B5EF4-FFF2-40B4-BE49-F238E27FC236}">
                <a16:creationId xmlns:a16="http://schemas.microsoft.com/office/drawing/2014/main" id="{6AE21559-9535-98A9-75EE-2D91A015DA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58512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026534F4-784F-EBFB-4B2E-9C2741D314B9}"/>
              </a:ext>
            </a:extLst>
          </p:cNvPr>
          <p:cNvSpPr txBox="1">
            <a:spLocks/>
          </p:cNvSpPr>
          <p:nvPr/>
        </p:nvSpPr>
        <p:spPr>
          <a:xfrm>
            <a:off x="121960" y="16723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18" name="Title 2">
            <a:extLst>
              <a:ext uri="{FF2B5EF4-FFF2-40B4-BE49-F238E27FC236}">
                <a16:creationId xmlns:a16="http://schemas.microsoft.com/office/drawing/2014/main" id="{CF7E0CFF-37CF-B5EB-51C1-66BAD2196917}"/>
              </a:ext>
            </a:extLst>
          </p:cNvPr>
          <p:cNvSpPr>
            <a:spLocks noGrp="1"/>
          </p:cNvSpPr>
          <p:nvPr>
            <p:ph type="title"/>
          </p:nvPr>
        </p:nvSpPr>
        <p:spPr>
          <a:xfrm>
            <a:off x="600456" y="1011936"/>
            <a:ext cx="6371844" cy="1243584"/>
          </a:xfrm>
        </p:spPr>
        <p:txBody>
          <a:bodyPr>
            <a:normAutofit/>
          </a:bodyPr>
          <a:lstStyle/>
          <a:p>
            <a:pPr>
              <a:defRPr sz="3200" b="1">
                <a:solidFill>
                  <a:srgbClr val="036B9F"/>
                </a:solidFill>
                <a:latin typeface="Myriad Pro" panose="020B0503030403020204" pitchFamily="34" charset="0"/>
              </a:defRPr>
            </a:pPr>
            <a:r>
              <a:t>SKUp Öz Değerlendirme Aracı</a:t>
            </a:r>
            <a:endParaRPr lang="en-US" sz="3200" b="1" dirty="0">
              <a:solidFill>
                <a:srgbClr val="036B9F"/>
              </a:solidFill>
              <a:latin typeface="Myriad Pro" panose="020B0503030403020204" pitchFamily="34" charset="0"/>
            </a:endParaRPr>
          </a:p>
        </p:txBody>
      </p:sp>
      <p:sp>
        <p:nvSpPr>
          <p:cNvPr id="19" name="Content Placeholder 3">
            <a:extLst>
              <a:ext uri="{FF2B5EF4-FFF2-40B4-BE49-F238E27FC236}">
                <a16:creationId xmlns:a16="http://schemas.microsoft.com/office/drawing/2014/main" id="{1704CADA-CCB3-1233-2976-8E08E38A354B}"/>
              </a:ext>
            </a:extLst>
          </p:cNvPr>
          <p:cNvSpPr>
            <a:spLocks noGrp="1"/>
          </p:cNvSpPr>
          <p:nvPr>
            <p:ph idx="1"/>
          </p:nvPr>
        </p:nvSpPr>
        <p:spPr>
          <a:xfrm>
            <a:off x="600456" y="2328227"/>
            <a:ext cx="11031105" cy="3664351"/>
          </a:xfrm>
        </p:spPr>
        <p:txBody>
          <a:bodyPr>
            <a:normAutofit lnSpcReduction="10000"/>
          </a:bodyPr>
          <a:lstStyle/>
          <a:p>
            <a:pPr marL="0" indent="0" algn="just">
              <a:lnSpc>
                <a:spcPct val="120000"/>
              </a:lnSpc>
              <a:spcBef>
                <a:spcPts val="0"/>
              </a:spcBef>
              <a:spcAft>
                <a:spcPts val="1800"/>
              </a:spcAft>
              <a:buNone/>
              <a:defRPr sz="1800"/>
            </a:pPr>
            <a:r>
              <a:t>SKUp Öz Değerlendirme aracı, şehrinizde veya fonksiyonel kentsel alanınızdaki </a:t>
            </a:r>
            <a:r>
              <a:rPr b="1"/>
              <a:t>hareketlilik planlamasını değerlendirmenize ve iyileştirmenize </a:t>
            </a:r>
            <a:r>
              <a:t>yardımcı olur. SKUp Öz Değerlendirme Aracı, CIVITAS SUMPs-Up projesi tarafından geliştirilmiştir ve ikinci AB SKUp Kılavuzunun ikinci baskısına dayanmaktadır.</a:t>
            </a:r>
          </a:p>
          <a:p>
            <a:pPr marL="354013" indent="0" algn="just">
              <a:lnSpc>
                <a:spcPct val="120000"/>
              </a:lnSpc>
              <a:spcBef>
                <a:spcPts val="0"/>
              </a:spcBef>
              <a:spcAft>
                <a:spcPts val="600"/>
              </a:spcAft>
              <a:buNone/>
              <a:defRPr sz="1800"/>
            </a:pPr>
            <a:r>
              <a:t>SKUp Öz Değerlendirmesi aşağıdakiler için kullanılabilir:</a:t>
            </a:r>
          </a:p>
          <a:p>
            <a:pPr marL="895350" indent="-265113" algn="just">
              <a:lnSpc>
                <a:spcPct val="120000"/>
              </a:lnSpc>
              <a:spcBef>
                <a:spcPts val="0"/>
              </a:spcBef>
              <a:spcAft>
                <a:spcPts val="600"/>
              </a:spcAft>
              <a:buFont typeface="Calibri" panose="020F0502020204030204" pitchFamily="34" charset="0"/>
              <a:buChar char="»"/>
              <a:defRPr sz="1800" b="1"/>
            </a:pPr>
            <a:r>
              <a:t>belirli bir stratejik hareketlilik planının kalitesini değerlendirmek;</a:t>
            </a:r>
          </a:p>
          <a:p>
            <a:pPr marL="895350" indent="-265113" algn="just">
              <a:lnSpc>
                <a:spcPct val="120000"/>
              </a:lnSpc>
              <a:spcBef>
                <a:spcPts val="0"/>
              </a:spcBef>
              <a:spcAft>
                <a:spcPts val="1800"/>
              </a:spcAft>
              <a:buFont typeface="Calibri" panose="020F0502020204030204" pitchFamily="34" charset="0"/>
              <a:buChar char="»"/>
              <a:defRPr sz="1800"/>
            </a:pPr>
            <a:r>
              <a:rPr b="1"/>
              <a:t>planlama faaliyetlerini genel olarak değerlendirmek</a:t>
            </a:r>
            <a:r>
              <a:t>. </a:t>
            </a:r>
            <a:endParaRPr lang="lt-LT" sz="1800" dirty="0"/>
          </a:p>
          <a:p>
            <a:pPr marL="0" indent="0" algn="just">
              <a:lnSpc>
                <a:spcPct val="120000"/>
              </a:lnSpc>
              <a:spcBef>
                <a:spcPts val="0"/>
              </a:spcBef>
              <a:spcAft>
                <a:spcPts val="1800"/>
              </a:spcAft>
              <a:buNone/>
              <a:defRPr sz="1800"/>
            </a:pPr>
            <a:r>
              <a:t>Bu, planlama sürecinin her aşamasında kullanışlı olmasını sağlar - örneğin, </a:t>
            </a:r>
            <a:r>
              <a:rPr b="1"/>
              <a:t>bir SKUp başlatılırken neyin geliştirilmesi gerektiğini değerlendirirken</a:t>
            </a:r>
            <a:r>
              <a:t>, süreç boyunca faaliyetleri yeniden düzenlerken, veya bir SKUp tamamlanırken / tamamlandığında plan kalitesini değerlendirirken. </a:t>
            </a:r>
            <a:endParaRPr lang="lt-LT" sz="1800" dirty="0"/>
          </a:p>
          <a:p>
            <a:pPr marL="0" indent="0" algn="just">
              <a:lnSpc>
                <a:spcPct val="120000"/>
              </a:lnSpc>
              <a:spcBef>
                <a:spcPts val="0"/>
              </a:spcBef>
              <a:spcAft>
                <a:spcPts val="1800"/>
              </a:spcAft>
              <a:buNone/>
            </a:pPr>
            <a:endParaRPr lang="en-US" sz="1800" dirty="0"/>
          </a:p>
        </p:txBody>
      </p:sp>
      <p:pic>
        <p:nvPicPr>
          <p:cNvPr id="3" name="Picture 2">
            <a:extLst>
              <a:ext uri="{FF2B5EF4-FFF2-40B4-BE49-F238E27FC236}">
                <a16:creationId xmlns:a16="http://schemas.microsoft.com/office/drawing/2014/main" id="{ABD2507F-24B5-9249-C7D6-F274FB0B8B97}"/>
              </a:ext>
            </a:extLst>
          </p:cNvPr>
          <p:cNvPicPr>
            <a:picLocks noChangeAspect="1"/>
          </p:cNvPicPr>
          <p:nvPr/>
        </p:nvPicPr>
        <p:blipFill>
          <a:blip r:embed="rId3"/>
          <a:stretch>
            <a:fillRect/>
          </a:stretch>
        </p:blipFill>
        <p:spPr>
          <a:xfrm>
            <a:off x="8049126" y="3281517"/>
            <a:ext cx="3431975" cy="1403248"/>
          </a:xfrm>
          <a:prstGeom prst="rect">
            <a:avLst/>
          </a:prstGeom>
        </p:spPr>
      </p:pic>
    </p:spTree>
    <p:extLst>
      <p:ext uri="{BB962C8B-B14F-4D97-AF65-F5344CB8AC3E}">
        <p14:creationId xmlns:p14="http://schemas.microsoft.com/office/powerpoint/2010/main" val="4536772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5">
            <a:extLst>
              <a:ext uri="{FF2B5EF4-FFF2-40B4-BE49-F238E27FC236}">
                <a16:creationId xmlns:a16="http://schemas.microsoft.com/office/drawing/2014/main" id="{026534F4-784F-EBFB-4B2E-9C2741D314B9}"/>
              </a:ext>
            </a:extLst>
          </p:cNvPr>
          <p:cNvSpPr txBox="1">
            <a:spLocks/>
          </p:cNvSpPr>
          <p:nvPr/>
        </p:nvSpPr>
        <p:spPr>
          <a:xfrm>
            <a:off x="121960" y="1672389"/>
            <a:ext cx="7927166" cy="601580"/>
          </a:xfrm>
          <a:prstGeom prst="rect">
            <a:avLst/>
          </a:prstGeom>
        </p:spPr>
        <p:txBody>
          <a:bodyPr vert="horz"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18" name="Title 2">
            <a:extLst>
              <a:ext uri="{FF2B5EF4-FFF2-40B4-BE49-F238E27FC236}">
                <a16:creationId xmlns:a16="http://schemas.microsoft.com/office/drawing/2014/main" id="{CF7E0CFF-37CF-B5EB-51C1-66BAD2196917}"/>
              </a:ext>
            </a:extLst>
          </p:cNvPr>
          <p:cNvSpPr>
            <a:spLocks noGrp="1"/>
          </p:cNvSpPr>
          <p:nvPr>
            <p:ph type="title"/>
          </p:nvPr>
        </p:nvSpPr>
        <p:spPr>
          <a:xfrm>
            <a:off x="600456" y="1011936"/>
            <a:ext cx="7927166" cy="1243584"/>
          </a:xfrm>
        </p:spPr>
        <p:txBody>
          <a:bodyPr>
            <a:normAutofit/>
          </a:bodyPr>
          <a:lstStyle/>
          <a:p>
            <a:pPr>
              <a:defRPr sz="3200" b="1">
                <a:solidFill>
                  <a:srgbClr val="036B9F"/>
                </a:solidFill>
                <a:latin typeface="Myriad Pro" panose="020B0503030403020204" pitchFamily="34" charset="0"/>
              </a:defRPr>
            </a:pPr>
            <a:r>
              <a:t>Öz Değerlendirmenin SKUp için önemi</a:t>
            </a:r>
            <a:endParaRPr lang="en-US" sz="3200" b="1" dirty="0">
              <a:solidFill>
                <a:srgbClr val="036B9F"/>
              </a:solidFill>
              <a:latin typeface="Myriad Pro" panose="020B0503030403020204" pitchFamily="34" charset="0"/>
            </a:endParaRPr>
          </a:p>
        </p:txBody>
      </p:sp>
      <p:sp>
        <p:nvSpPr>
          <p:cNvPr id="19" name="Content Placeholder 3">
            <a:extLst>
              <a:ext uri="{FF2B5EF4-FFF2-40B4-BE49-F238E27FC236}">
                <a16:creationId xmlns:a16="http://schemas.microsoft.com/office/drawing/2014/main" id="{1704CADA-CCB3-1233-2976-8E08E38A354B}"/>
              </a:ext>
            </a:extLst>
          </p:cNvPr>
          <p:cNvSpPr>
            <a:spLocks noGrp="1"/>
          </p:cNvSpPr>
          <p:nvPr>
            <p:ph idx="1"/>
          </p:nvPr>
        </p:nvSpPr>
        <p:spPr>
          <a:xfrm>
            <a:off x="600456" y="2328227"/>
            <a:ext cx="8661531" cy="3664351"/>
          </a:xfrm>
        </p:spPr>
        <p:txBody>
          <a:bodyPr>
            <a:normAutofit lnSpcReduction="10000"/>
          </a:bodyPr>
          <a:lstStyle/>
          <a:p>
            <a:pPr marL="0" indent="0" algn="just">
              <a:spcBef>
                <a:spcPts val="0"/>
              </a:spcBef>
              <a:spcAft>
                <a:spcPts val="600"/>
              </a:spcAft>
              <a:buNone/>
              <a:defRPr sz="1800"/>
            </a:pPr>
            <a:r>
              <a:t>Güncellenmiş Öz Değerlendirme Aracı, aşağıdakiler için özel olarak tasarlanmış sorular içerir:</a:t>
            </a:r>
          </a:p>
          <a:p>
            <a:pPr marL="717550" algn="just">
              <a:spcBef>
                <a:spcPts val="0"/>
              </a:spcBef>
              <a:spcAft>
                <a:spcPts val="600"/>
              </a:spcAft>
              <a:defRPr sz="1800"/>
            </a:pPr>
            <a:r>
              <a:t>Farklı SKUp başlangıç noktaları;</a:t>
            </a:r>
          </a:p>
          <a:p>
            <a:pPr marL="717550" algn="just">
              <a:spcBef>
                <a:spcPts val="0"/>
              </a:spcBef>
              <a:spcAft>
                <a:spcPts val="600"/>
              </a:spcAft>
              <a:defRPr sz="1800"/>
            </a:pPr>
            <a:r>
              <a:t>Tamamlanmış bir SKUp'un kalitesini değerlendirmek isteyen planlamacılar;</a:t>
            </a:r>
          </a:p>
          <a:p>
            <a:pPr marL="717550" algn="just">
              <a:spcBef>
                <a:spcPts val="0"/>
              </a:spcBef>
              <a:spcAft>
                <a:spcPts val="600"/>
              </a:spcAft>
              <a:defRPr sz="1800"/>
            </a:pPr>
            <a:r>
              <a:rPr b="1"/>
              <a:t>Bir SKUp'a başlamadan önce ve süreç içinde farklı noktalarda genel hareketlilik planlama faaliyetlerinin kalitesini değerlendirmek isteyen yerel otoriteler </a:t>
            </a:r>
            <a:r>
              <a:t>; </a:t>
            </a:r>
          </a:p>
          <a:p>
            <a:pPr marL="717550" algn="just">
              <a:spcBef>
                <a:spcPts val="0"/>
              </a:spcBef>
              <a:spcAft>
                <a:spcPts val="600"/>
              </a:spcAft>
              <a:defRPr sz="1800"/>
            </a:pPr>
            <a:r>
              <a:t>Bölgesel düzeyde çalışan planlamacılar.</a:t>
            </a:r>
          </a:p>
          <a:p>
            <a:pPr marL="0" indent="0" algn="just">
              <a:spcBef>
                <a:spcPts val="1200"/>
              </a:spcBef>
              <a:spcAft>
                <a:spcPts val="600"/>
              </a:spcAft>
              <a:buNone/>
              <a:defRPr sz="1800"/>
            </a:pPr>
            <a:r>
              <a:t>Soruları cevapladıktan sonra, bireysel </a:t>
            </a:r>
            <a:r>
              <a:rPr b="1"/>
              <a:t>geri bildirim şu amaçlar için verilir: </a:t>
            </a:r>
            <a:endParaRPr lang="lt-LT" sz="1800" b="1"/>
          </a:p>
          <a:p>
            <a:pPr marL="717550" algn="just">
              <a:spcBef>
                <a:spcPts val="0"/>
              </a:spcBef>
              <a:spcAft>
                <a:spcPts val="600"/>
              </a:spcAft>
              <a:buFont typeface="Wingdings" panose="05000000000000000000" pitchFamily="2" charset="2"/>
              <a:buChar char="ü"/>
              <a:defRPr sz="1800" b="1"/>
            </a:pPr>
            <a:r>
              <a:t>Olası iyileştirme alanlarının belirlenmesine yardımcı olmak;</a:t>
            </a:r>
            <a:endParaRPr lang="lt-LT" sz="1800"/>
          </a:p>
          <a:p>
            <a:pPr marL="717550" algn="just">
              <a:spcBef>
                <a:spcPts val="0"/>
              </a:spcBef>
              <a:spcAft>
                <a:spcPts val="600"/>
              </a:spcAft>
              <a:buFont typeface="Wingdings" panose="05000000000000000000" pitchFamily="2" charset="2"/>
              <a:buChar char="ü"/>
              <a:defRPr sz="1800"/>
            </a:pPr>
            <a:r>
              <a:t>SKUp ilkeleriyle hali hazırda uyumlu olan alanları belirmek;</a:t>
            </a:r>
          </a:p>
          <a:p>
            <a:pPr marL="717550" algn="just">
              <a:spcBef>
                <a:spcPts val="0"/>
              </a:spcBef>
              <a:spcAft>
                <a:spcPts val="600"/>
              </a:spcAft>
              <a:buFont typeface="Wingdings" panose="05000000000000000000" pitchFamily="2" charset="2"/>
              <a:buChar char="ü"/>
              <a:defRPr sz="1800"/>
            </a:pPr>
            <a:r>
              <a:t>Sürecin nasıl yürütüleceğine dair duruma özel önlemler sunmak;</a:t>
            </a:r>
          </a:p>
          <a:p>
            <a:pPr marL="717550" algn="just">
              <a:spcBef>
                <a:spcPts val="0"/>
              </a:spcBef>
              <a:spcAft>
                <a:spcPts val="600"/>
              </a:spcAft>
              <a:buFont typeface="Wingdings" panose="05000000000000000000" pitchFamily="2" charset="2"/>
              <a:buChar char="ü"/>
              <a:defRPr sz="1800"/>
            </a:pPr>
            <a:r>
              <a:rPr b="1"/>
              <a:t>Tavsiyeler</a:t>
            </a:r>
            <a:r>
              <a:t>, </a:t>
            </a:r>
            <a:r>
              <a:rPr b="1"/>
              <a:t>ek okumalar için bağlantılar</a:t>
            </a:r>
            <a:r>
              <a:t>, ve alakalı </a:t>
            </a:r>
            <a:r>
              <a:rPr b="1"/>
              <a:t>olumlu örnekler paylaşmak</a:t>
            </a:r>
            <a:r>
              <a:t>.</a:t>
            </a:r>
          </a:p>
        </p:txBody>
      </p:sp>
      <p:pic>
        <p:nvPicPr>
          <p:cNvPr id="4" name="Picture 3">
            <a:extLst>
              <a:ext uri="{FF2B5EF4-FFF2-40B4-BE49-F238E27FC236}">
                <a16:creationId xmlns:a16="http://schemas.microsoft.com/office/drawing/2014/main" id="{0BB6C9C3-5D9F-576A-DB33-5BB8C2DD14F4}"/>
              </a:ext>
            </a:extLst>
          </p:cNvPr>
          <p:cNvPicPr>
            <a:picLocks noChangeAspect="1"/>
          </p:cNvPicPr>
          <p:nvPr/>
        </p:nvPicPr>
        <p:blipFill>
          <a:blip r:embed="rId3"/>
          <a:stretch>
            <a:fillRect/>
          </a:stretch>
        </p:blipFill>
        <p:spPr>
          <a:xfrm>
            <a:off x="9467697" y="1297674"/>
            <a:ext cx="2207031" cy="4741607"/>
          </a:xfrm>
          <a:prstGeom prst="rect">
            <a:avLst/>
          </a:prstGeom>
          <a:ln w="38100">
            <a:solidFill>
              <a:srgbClr val="FFC000"/>
            </a:solidFill>
          </a:ln>
        </p:spPr>
      </p:pic>
    </p:spTree>
    <p:extLst>
      <p:ext uri="{BB962C8B-B14F-4D97-AF65-F5344CB8AC3E}">
        <p14:creationId xmlns:p14="http://schemas.microsoft.com/office/powerpoint/2010/main" val="11577674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CF7E0CFF-37CF-B5EB-51C1-66BAD2196917}"/>
              </a:ext>
            </a:extLst>
          </p:cNvPr>
          <p:cNvSpPr>
            <a:spLocks noGrp="1"/>
          </p:cNvSpPr>
          <p:nvPr>
            <p:ph type="title"/>
          </p:nvPr>
        </p:nvSpPr>
        <p:spPr>
          <a:xfrm>
            <a:off x="600456" y="1011936"/>
            <a:ext cx="7589815" cy="1243584"/>
          </a:xfrm>
        </p:spPr>
        <p:txBody>
          <a:bodyPr>
            <a:normAutofit/>
          </a:bodyPr>
          <a:lstStyle/>
          <a:p>
            <a:pPr>
              <a:defRPr sz="3200" b="1">
                <a:solidFill>
                  <a:srgbClr val="036B9F"/>
                </a:solidFill>
                <a:latin typeface="Myriad Pro" panose="020B0503030403020204" pitchFamily="34" charset="0"/>
              </a:defRPr>
            </a:pPr>
            <a:r>
              <a:t>SKUp Öz Değerlendirme Aracı Çevrimiçi</a:t>
            </a:r>
            <a:endParaRPr lang="en-US" sz="3200" b="1" dirty="0">
              <a:solidFill>
                <a:srgbClr val="036B9F"/>
              </a:solidFill>
              <a:latin typeface="Myriad Pro" panose="020B0503030403020204" pitchFamily="34" charset="0"/>
            </a:endParaRPr>
          </a:p>
        </p:txBody>
      </p:sp>
      <p:sp>
        <p:nvSpPr>
          <p:cNvPr id="19" name="Content Placeholder 3">
            <a:extLst>
              <a:ext uri="{FF2B5EF4-FFF2-40B4-BE49-F238E27FC236}">
                <a16:creationId xmlns:a16="http://schemas.microsoft.com/office/drawing/2014/main" id="{1704CADA-CCB3-1233-2976-8E08E38A354B}"/>
              </a:ext>
            </a:extLst>
          </p:cNvPr>
          <p:cNvSpPr>
            <a:spLocks noGrp="1"/>
          </p:cNvSpPr>
          <p:nvPr>
            <p:ph idx="1"/>
          </p:nvPr>
        </p:nvSpPr>
        <p:spPr>
          <a:xfrm>
            <a:off x="600456" y="2328227"/>
            <a:ext cx="10900663" cy="3664351"/>
          </a:xfrm>
        </p:spPr>
        <p:txBody>
          <a:bodyPr>
            <a:normAutofit/>
          </a:bodyPr>
          <a:lstStyle/>
          <a:p>
            <a:pPr marL="0" indent="0" algn="ctr">
              <a:buNone/>
            </a:pPr>
            <a:endParaRPr lang="lt-LT" sz="1700" dirty="0">
              <a:hlinkClick r:id="rId3"/>
            </a:endParaRPr>
          </a:p>
          <a:p>
            <a:pPr marL="0" indent="0" algn="ctr">
              <a:buNone/>
            </a:pPr>
            <a:endParaRPr lang="lt-LT" sz="1700" dirty="0">
              <a:hlinkClick r:id="rId3"/>
            </a:endParaRPr>
          </a:p>
          <a:p>
            <a:pPr marL="0" indent="0" algn="ctr">
              <a:buNone/>
              <a:defRPr sz="1700">
                <a:hlinkClick r:id="rId3"/>
              </a:defRPr>
            </a:pPr>
            <a:r>
              <a:t>https://www.sump-assessment.eu/English/start</a:t>
            </a:r>
            <a:endParaRPr lang="lt-LT" sz="1700" dirty="0"/>
          </a:p>
          <a:p>
            <a:pPr marL="0" indent="0" algn="ctr">
              <a:buNone/>
            </a:pPr>
            <a:endParaRPr lang="lt-LT" sz="1700" dirty="0"/>
          </a:p>
          <a:p>
            <a:pPr marL="0" indent="0" algn="ctr">
              <a:buNone/>
              <a:defRPr sz="1800">
                <a:solidFill>
                  <a:schemeClr val="bg1">
                    <a:lumMod val="50000"/>
                  </a:schemeClr>
                </a:solidFill>
                <a:effectLst/>
                <a:latin typeface="+mn-lt"/>
              </a:defRPr>
            </a:pPr>
            <a:r>
              <a:t> Değerlendirme kodu: ufrif</a:t>
            </a:r>
            <a:endParaRPr kumimoji="0" lang="en-US" sz="4400" b="0" i="0" u="none" strike="noStrike" kern="1200" cap="none" spc="0" normalizeH="0" baseline="0" noProof="0" dirty="0">
              <a:ln>
                <a:noFill/>
              </a:ln>
              <a:solidFill>
                <a:schemeClr val="bg1">
                  <a:lumMod val="50000"/>
                </a:schemeClr>
              </a:solidFill>
              <a:effectLst/>
              <a:uLnTx/>
              <a:uFillTx/>
              <a:latin typeface="+mn-lt"/>
              <a:ea typeface="+mj-ea"/>
              <a:cs typeface="+mj-cs"/>
            </a:endParaRPr>
          </a:p>
          <a:p>
            <a:pPr marL="0" indent="0" algn="just">
              <a:buNone/>
            </a:pPr>
            <a:endParaRPr lang="lt-LT" sz="1700" dirty="0"/>
          </a:p>
        </p:txBody>
      </p:sp>
    </p:spTree>
    <p:extLst>
      <p:ext uri="{BB962C8B-B14F-4D97-AF65-F5344CB8AC3E}">
        <p14:creationId xmlns:p14="http://schemas.microsoft.com/office/powerpoint/2010/main" val="14511767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logo, font  Description automatically generated">
            <a:extLst>
              <a:ext uri="{FF2B5EF4-FFF2-40B4-BE49-F238E27FC236}">
                <a16:creationId xmlns:a16="http://schemas.microsoft.com/office/drawing/2014/main" id="{F1575CDB-C240-F863-4946-2334471922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94358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D105265-B863-891F-25C2-14A00C174AA6}"/>
              </a:ext>
            </a:extLst>
          </p:cNvPr>
          <p:cNvSpPr txBox="1"/>
          <p:nvPr/>
        </p:nvSpPr>
        <p:spPr>
          <a:xfrm>
            <a:off x="1899745" y="5350612"/>
            <a:ext cx="10292255" cy="207220"/>
          </a:xfrm>
          <a:prstGeom prst="roundRect">
            <a:avLst/>
          </a:prstGeom>
          <a:gradFill flip="none" rotWithShape="1">
            <a:gsLst>
              <a:gs pos="0">
                <a:srgbClr val="004E66"/>
              </a:gs>
              <a:gs pos="50000">
                <a:srgbClr val="004E66"/>
              </a:gs>
              <a:gs pos="100000">
                <a:srgbClr val="004E66">
                  <a:tint val="23500"/>
                  <a:satMod val="160000"/>
                </a:srgbClr>
              </a:gs>
            </a:gsLst>
            <a:lin ang="0" scaled="1"/>
            <a:tileRect/>
          </a:gra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Segoe UI" panose="020B0502040204020203" pitchFamily="34" charset="0"/>
            </a:endParaRPr>
          </a:p>
        </p:txBody>
      </p:sp>
      <p:sp>
        <p:nvSpPr>
          <p:cNvPr id="2" name="Title 2">
            <a:extLst>
              <a:ext uri="{FF2B5EF4-FFF2-40B4-BE49-F238E27FC236}">
                <a16:creationId xmlns:a16="http://schemas.microsoft.com/office/drawing/2014/main" id="{98586171-0B3D-A360-D171-F8674A0A8010}"/>
              </a:ext>
            </a:extLst>
          </p:cNvPr>
          <p:cNvSpPr txBox="1">
            <a:spLocks/>
          </p:cNvSpPr>
          <p:nvPr/>
        </p:nvSpPr>
        <p:spPr>
          <a:xfrm>
            <a:off x="331076" y="1031451"/>
            <a:ext cx="10515600" cy="791332"/>
          </a:xfrm>
          <a:prstGeom prst="rect">
            <a:avLst/>
          </a:prstGeom>
        </p:spPr>
        <p:txBody>
          <a:bodyPr vert="horz" lIns="91440" tIns="45720" rIns="91440" bIns="4572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sz="3200" b="1" kern="1200">
                <a:ln>
                  <a:noFill/>
                </a:ln>
                <a:solidFill>
                  <a:srgbClr val="036B9F"/>
                </a:solidFill>
                <a:effectLst/>
                <a:uLnTx/>
                <a:uFillTx/>
                <a:latin typeface="Myriad Pro" panose="020B0503030403020204" pitchFamily="34" charset="0"/>
                <a:cs typeface="Poppins" panose="00000500000000000000" pitchFamily="2" charset="-70"/>
              </a:defRPr>
            </a:pPr>
            <a:r>
              <a:t>2. ÇALIŞMA</a:t>
            </a:r>
            <a:endParaRPr kumimoji="0" lang="lt-LT" sz="3200" b="1" i="0" u="none" strike="noStrike" kern="1200" cap="none" spc="0" normalizeH="0" baseline="0" noProof="0" dirty="0">
              <a:ln>
                <a:noFill/>
              </a:ln>
              <a:solidFill>
                <a:srgbClr val="036B9F"/>
              </a:solidFill>
              <a:effectLst/>
              <a:uLnTx/>
              <a:uFillTx/>
              <a:latin typeface="Myriad Pro" panose="020B0503030403020204" pitchFamily="34" charset="0"/>
              <a:cs typeface="Poppins" panose="00000500000000000000" pitchFamily="2" charset="-70"/>
            </a:endParaRPr>
          </a:p>
        </p:txBody>
      </p:sp>
      <p:sp>
        <p:nvSpPr>
          <p:cNvPr id="4" name="TextBox 3">
            <a:extLst>
              <a:ext uri="{FF2B5EF4-FFF2-40B4-BE49-F238E27FC236}">
                <a16:creationId xmlns:a16="http://schemas.microsoft.com/office/drawing/2014/main" id="{1E4AB4F6-C9C0-2B40-0782-57AA380FDB4A}"/>
              </a:ext>
            </a:extLst>
          </p:cNvPr>
          <p:cNvSpPr txBox="1"/>
          <p:nvPr/>
        </p:nvSpPr>
        <p:spPr>
          <a:xfrm>
            <a:off x="1284888" y="1932163"/>
            <a:ext cx="10515601" cy="3694922"/>
          </a:xfrm>
          <a:prstGeom prst="rect">
            <a:avLst/>
          </a:prstGeom>
          <a:noFill/>
        </p:spPr>
        <p:txBody>
          <a:bodyPr wrap="square">
            <a:spAutoFit/>
          </a:bodyPr>
          <a:lstStyle/>
          <a:p>
            <a:pPr marL="0" marR="111760" lvl="0" indent="0" algn="just" defTabSz="914400" rtl="0" eaLnBrk="1" fontAlgn="auto" latinLnBrk="0" hangingPunct="1">
              <a:lnSpc>
                <a:spcPct val="107000"/>
              </a:lnSpc>
              <a:spcBef>
                <a:spcPts val="0"/>
              </a:spcBef>
              <a:spcAft>
                <a:spcPts val="1200"/>
              </a:spcAft>
              <a:buClrTx/>
              <a:buSzPts val="1200"/>
              <a:buFontTx/>
              <a:buNone/>
              <a:tabLst/>
              <a:defRPr sz="1800" b="1">
                <a:effectLst/>
                <a:latin typeface="Calibri" panose="020F0502020204030204" pitchFamily="34" charset="0"/>
                <a:ea typeface="Calibri" panose="020F0502020204030204" pitchFamily="34" charset="0"/>
                <a:cs typeface="Times New Roman" panose="02020603050405020304" pitchFamily="18" charset="0"/>
              </a:defRPr>
            </a:pPr>
            <a:r>
              <a:t>Lütfen grubunuzda tartışın ve ardından gelen Öz Değerlendirme sorularını ve alt soruları yanıtlayın. Gruplar tarafından cevaplanması gereken Öz Değerlendirme soruları:</a:t>
            </a:r>
          </a:p>
          <a:p>
            <a:pPr marL="806450" lvl="1" indent="-342900">
              <a:spcAft>
                <a:spcPts val="600"/>
              </a:spcAft>
              <a:buFont typeface="+mj-lt"/>
              <a:buAutoNum type="arabicPeriod"/>
              <a:defRPr kern="100">
                <a:solidFill>
                  <a:srgbClr val="000000"/>
                </a:solidFill>
                <a:effectLst/>
                <a:latin typeface="Calibri" panose="020F0502020204030204" pitchFamily="34" charset="0"/>
                <a:ea typeface="Calibri" panose="020F0502020204030204" pitchFamily="34" charset="0"/>
                <a:cs typeface="Calibri" panose="020F0502020204030204" pitchFamily="34" charset="0"/>
              </a:defRPr>
            </a:pPr>
            <a:r>
              <a:t>Mevcut hareketlilik durumu ve vizyonu (Grup 1 -2) </a:t>
            </a:r>
            <a:r>
              <a:rPr b="1"/>
              <a:t>– Soru 11 - 18</a:t>
            </a:r>
            <a:endParaRPr lang="en-US" b="1"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806450" lvl="1" indent="-342900">
              <a:spcAft>
                <a:spcPts val="600"/>
              </a:spcAft>
              <a:buFont typeface="+mj-lt"/>
              <a:buAutoNum type="arabicPeriod"/>
              <a:defRPr kern="100">
                <a:solidFill>
                  <a:srgbClr val="000000"/>
                </a:solidFill>
                <a:effectLst/>
                <a:latin typeface="Calibri" panose="020F0502020204030204" pitchFamily="34" charset="0"/>
                <a:ea typeface="Calibri" panose="020F0502020204030204" pitchFamily="34" charset="0"/>
                <a:cs typeface="Calibri" panose="020F0502020204030204" pitchFamily="34" charset="0"/>
              </a:defRPr>
            </a:pPr>
            <a:r>
              <a:t>Entegre ulaşım (Grup 3-4)</a:t>
            </a:r>
            <a:r>
              <a:rPr b="1"/>
              <a:t> – Soru 19 - 27</a:t>
            </a:r>
            <a:endParaRPr lang="en-US" b="1"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806450" lvl="1" indent="-342900">
              <a:spcAft>
                <a:spcPts val="1800"/>
              </a:spcAft>
              <a:buFont typeface="+mj-lt"/>
              <a:buAutoNum type="arabicPeriod"/>
              <a:defRPr kern="100">
                <a:solidFill>
                  <a:srgbClr val="000000"/>
                </a:solidFill>
                <a:effectLst/>
                <a:latin typeface="Calibri" panose="020F0502020204030204" pitchFamily="34" charset="0"/>
                <a:ea typeface="Calibri" panose="020F0502020204030204" pitchFamily="34" charset="0"/>
                <a:cs typeface="Calibri" panose="020F0502020204030204" pitchFamily="34" charset="0"/>
              </a:defRPr>
            </a:pPr>
            <a:r>
              <a:t>Hareketlilik planlama ve yönetimi (Grup 5-6) </a:t>
            </a:r>
            <a:r>
              <a:rPr b="1"/>
              <a:t>– Soru 30-36</a:t>
            </a:r>
          </a:p>
          <a:p>
            <a:pPr marL="0" marR="111760" lvl="0" indent="0" algn="l" defTabSz="914400" rtl="0" eaLnBrk="1" fontAlgn="auto" latinLnBrk="0" hangingPunct="1">
              <a:lnSpc>
                <a:spcPct val="107000"/>
              </a:lnSpc>
              <a:spcBef>
                <a:spcPts val="0"/>
              </a:spcBef>
              <a:spcAft>
                <a:spcPts val="800"/>
              </a:spcAft>
              <a:buClrTx/>
              <a:buSzTx/>
              <a:buFontTx/>
              <a:buNone/>
              <a:tabLst/>
              <a:defRPr sz="1800" kern="10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defRPr>
            </a:pPr>
            <a:r>
              <a:rPr b="1"/>
              <a:t>Grup sonuçlarınızı sunacak bir katılımcı seçin. </a:t>
            </a:r>
            <a:r>
              <a:t>Sunumlar, grup numarasına göre sırayla yapılacaktır.</a:t>
            </a:r>
            <a:endParaRPr kumimoji="0" lang="lt-LT" sz="180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806450" lvl="1" indent="-342900">
              <a:spcAft>
                <a:spcPts val="1800"/>
              </a:spcAft>
              <a:buFont typeface="+mj-lt"/>
              <a:buAutoNum type="arabicPeriod"/>
            </a:pPr>
            <a:endParaRPr lang="en-US" b="1" kern="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111760" lvl="0" indent="0" algn="just" defTabSz="914400" rtl="0" eaLnBrk="1" fontAlgn="auto" latinLnBrk="0" hangingPunct="1">
              <a:lnSpc>
                <a:spcPct val="107000"/>
              </a:lnSpc>
              <a:spcBef>
                <a:spcPts val="0"/>
              </a:spcBef>
              <a:spcAft>
                <a:spcPts val="1200"/>
              </a:spcAft>
              <a:buClrTx/>
              <a:buSzPts val="1200"/>
              <a:buFontTx/>
              <a:buNone/>
              <a:tabLst/>
              <a:defRPr/>
            </a:pPr>
            <a:endParaRPr lang="en-150" sz="1800">
              <a:effectLst/>
              <a:latin typeface="Calibri" panose="020F0502020204030204" pitchFamily="34" charset="0"/>
              <a:ea typeface="Calibri" panose="020F0502020204030204" pitchFamily="34" charset="0"/>
              <a:cs typeface="Times New Roman" panose="02020603050405020304" pitchFamily="18" charset="0"/>
            </a:endParaRPr>
          </a:p>
          <a:p>
            <a:pPr marL="0" marR="111760" lvl="0" indent="0" algn="just" defTabSz="914400" rtl="0" eaLnBrk="1" fontAlgn="auto" latinLnBrk="0" hangingPunct="1">
              <a:lnSpc>
                <a:spcPct val="107000"/>
              </a:lnSpc>
              <a:spcBef>
                <a:spcPts val="0"/>
              </a:spcBef>
              <a:spcAft>
                <a:spcPts val="1200"/>
              </a:spcAft>
              <a:buClrTx/>
              <a:buSzPts val="1200"/>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4DD39DE-850D-A744-4645-F6151142BEF9}"/>
              </a:ext>
            </a:extLst>
          </p:cNvPr>
          <p:cNvSpPr txBox="1"/>
          <p:nvPr/>
        </p:nvSpPr>
        <p:spPr>
          <a:xfrm>
            <a:off x="465500" y="2010769"/>
            <a:ext cx="540000" cy="540000"/>
          </a:xfrm>
          <a:prstGeom prst="ellipse">
            <a:avLst/>
          </a:prstGeom>
          <a:solidFill>
            <a:srgbClr val="548235"/>
          </a:solidFill>
        </p:spPr>
        <p:txBody>
          <a:bodyPr wrap="square" lIns="0" tIns="0" rIns="0" bIns="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800" kern="1200">
                <a:ln>
                  <a:noFill/>
                </a:ln>
                <a:solidFill>
                  <a:prstClr val="white"/>
                </a:solidFill>
                <a:effectLst/>
                <a:uLnTx/>
                <a:uFillTx/>
                <a:latin typeface="Calibri" panose="020F0502020204030204"/>
                <a:ea typeface="+mn-ea"/>
                <a:cs typeface="+mn-cs"/>
              </a:defRPr>
            </a:pPr>
            <a:r>
              <a:t>1</a:t>
            </a:r>
            <a:endParaRPr kumimoji="0" lang="lt-LT"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1DC55EF-3888-AE55-375C-DE5AB617E03E}"/>
              </a:ext>
            </a:extLst>
          </p:cNvPr>
          <p:cNvSpPr txBox="1"/>
          <p:nvPr/>
        </p:nvSpPr>
        <p:spPr>
          <a:xfrm>
            <a:off x="465500" y="3779624"/>
            <a:ext cx="540000" cy="540000"/>
          </a:xfrm>
          <a:prstGeom prst="ellipse">
            <a:avLst/>
          </a:prstGeom>
          <a:solidFill>
            <a:srgbClr val="83983D"/>
          </a:solidFill>
        </p:spPr>
        <p:txBody>
          <a:bodyPr wrap="square" lIns="0" tIns="0" rIns="0" bIns="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800" kern="1200">
                <a:ln>
                  <a:noFill/>
                </a:ln>
                <a:solidFill>
                  <a:prstClr val="white"/>
                </a:solidFill>
                <a:effectLst/>
                <a:uLnTx/>
                <a:uFillTx/>
                <a:latin typeface="Calibri" panose="020F0502020204030204"/>
                <a:ea typeface="+mn-ea"/>
                <a:cs typeface="+mn-cs"/>
              </a:defRPr>
            </a:pPr>
            <a:r>
              <a:t>2</a:t>
            </a:r>
            <a:endParaRPr kumimoji="0" lang="lt-LT"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3A2C91D-C588-03FB-30A8-5B6A4D31AD11}"/>
              </a:ext>
            </a:extLst>
          </p:cNvPr>
          <p:cNvSpPr txBox="1"/>
          <p:nvPr/>
        </p:nvSpPr>
        <p:spPr>
          <a:xfrm>
            <a:off x="331076" y="5054514"/>
            <a:ext cx="1656807" cy="791332"/>
          </a:xfrm>
          <a:prstGeom prst="roundRect">
            <a:avLst/>
          </a:prstGeom>
          <a:solidFill>
            <a:srgbClr val="004E66"/>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kern="1200">
                <a:ln>
                  <a:noFill/>
                </a:ln>
                <a:solidFill>
                  <a:prstClr val="white"/>
                </a:solidFill>
                <a:effectLst/>
                <a:uLnTx/>
                <a:uFillTx/>
                <a:latin typeface="Calibri" panose="020F0502020204030204"/>
                <a:ea typeface="+mn-ea"/>
                <a:cs typeface="Segoe UI" panose="020B0502040204020203" pitchFamily="34" charset="0"/>
              </a:defRPr>
            </a:pPr>
            <a:r>
              <a:t>60 dk.</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Segoe UI" panose="020B0502040204020203" pitchFamily="34" charset="0"/>
            </a:endParaRPr>
          </a:p>
        </p:txBody>
      </p:sp>
    </p:spTree>
    <p:extLst>
      <p:ext uri="{BB962C8B-B14F-4D97-AF65-F5344CB8AC3E}">
        <p14:creationId xmlns:p14="http://schemas.microsoft.com/office/powerpoint/2010/main" val="321614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4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8586171-0B3D-A360-D171-F8674A0A8010}"/>
              </a:ext>
            </a:extLst>
          </p:cNvPr>
          <p:cNvSpPr txBox="1">
            <a:spLocks/>
          </p:cNvSpPr>
          <p:nvPr/>
        </p:nvSpPr>
        <p:spPr>
          <a:xfrm>
            <a:off x="3327322" y="3243884"/>
            <a:ext cx="5537355" cy="1474837"/>
          </a:xfrm>
          <a:prstGeom prst="rect">
            <a:avLst/>
          </a:prstGeom>
        </p:spPr>
        <p:txBody>
          <a:bodyPr vert="horz" lIns="91440" tIns="45720" rIns="91440" bIns="4572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sz="3200" b="1">
                <a:solidFill>
                  <a:srgbClr val="036B9F"/>
                </a:solidFill>
                <a:latin typeface="Myriad Pro" panose="020B0503030403020204" pitchFamily="34" charset="0"/>
                <a:cs typeface="Poppins" panose="00000500000000000000" pitchFamily="2" charset="-70"/>
              </a:defRPr>
            </a:pPr>
            <a:r>
              <a:rPr kern="1200">
                <a:ln>
                  <a:noFill/>
                </a:ln>
                <a:effectLst/>
                <a:uLnTx/>
                <a:uFillTx/>
              </a:rPr>
              <a:t>2</a:t>
            </a:r>
            <a:r>
              <a:t>. </a:t>
            </a:r>
            <a:r>
              <a:rPr kern="1200">
                <a:ln>
                  <a:noFill/>
                </a:ln>
                <a:effectLst/>
                <a:uLnTx/>
                <a:uFillTx/>
              </a:rPr>
              <a:t>Çalışmanın sonuçlarının sunumu ve tartışılması</a:t>
            </a:r>
          </a:p>
        </p:txBody>
      </p:sp>
      <p:sp>
        <p:nvSpPr>
          <p:cNvPr id="3" name="TextBox 2">
            <a:extLst>
              <a:ext uri="{FF2B5EF4-FFF2-40B4-BE49-F238E27FC236}">
                <a16:creationId xmlns:a16="http://schemas.microsoft.com/office/drawing/2014/main" id="{1B2B896B-EDFF-8035-F850-6CBB1A2065D4}"/>
              </a:ext>
            </a:extLst>
          </p:cNvPr>
          <p:cNvSpPr txBox="1"/>
          <p:nvPr/>
        </p:nvSpPr>
        <p:spPr>
          <a:xfrm>
            <a:off x="1899745" y="5183514"/>
            <a:ext cx="10292255" cy="207220"/>
          </a:xfrm>
          <a:prstGeom prst="roundRect">
            <a:avLst/>
          </a:prstGeom>
          <a:gradFill flip="none" rotWithShape="1">
            <a:gsLst>
              <a:gs pos="0">
                <a:srgbClr val="004E66"/>
              </a:gs>
              <a:gs pos="50000">
                <a:srgbClr val="004E66"/>
              </a:gs>
              <a:gs pos="100000">
                <a:srgbClr val="004E66">
                  <a:tint val="23500"/>
                  <a:satMod val="160000"/>
                </a:srgbClr>
              </a:gs>
            </a:gsLst>
            <a:lin ang="0" scaled="1"/>
            <a:tileRect/>
          </a:gra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Segoe UI" panose="020B0502040204020203" pitchFamily="34" charset="0"/>
            </a:endParaRPr>
          </a:p>
        </p:txBody>
      </p:sp>
      <p:sp>
        <p:nvSpPr>
          <p:cNvPr id="4" name="TextBox 3">
            <a:extLst>
              <a:ext uri="{FF2B5EF4-FFF2-40B4-BE49-F238E27FC236}">
                <a16:creationId xmlns:a16="http://schemas.microsoft.com/office/drawing/2014/main" id="{5E7478A2-BB92-B9BF-5AF5-F1783EA063BD}"/>
              </a:ext>
            </a:extLst>
          </p:cNvPr>
          <p:cNvSpPr txBox="1"/>
          <p:nvPr/>
        </p:nvSpPr>
        <p:spPr>
          <a:xfrm>
            <a:off x="331076" y="4887416"/>
            <a:ext cx="1656807" cy="791332"/>
          </a:xfrm>
          <a:prstGeom prst="roundRect">
            <a:avLst/>
          </a:prstGeom>
          <a:solidFill>
            <a:srgbClr val="004E66"/>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1" kern="1200">
                <a:ln>
                  <a:noFill/>
                </a:ln>
                <a:solidFill>
                  <a:prstClr val="white"/>
                </a:solidFill>
                <a:effectLst/>
                <a:uLnTx/>
                <a:uFillTx/>
                <a:latin typeface="Calibri" panose="020F0502020204030204"/>
                <a:ea typeface="+mn-ea"/>
                <a:cs typeface="Segoe UI" panose="020B0502040204020203" pitchFamily="34" charset="0"/>
              </a:defRPr>
            </a:pPr>
            <a:r>
              <a:t>25 dk.</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Segoe UI" panose="020B0502040204020203" pitchFamily="34" charset="0"/>
            </a:endParaRPr>
          </a:p>
        </p:txBody>
      </p:sp>
    </p:spTree>
    <p:extLst>
      <p:ext uri="{BB962C8B-B14F-4D97-AF65-F5344CB8AC3E}">
        <p14:creationId xmlns:p14="http://schemas.microsoft.com/office/powerpoint/2010/main" val="86925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logo, font  Description automatically generated">
            <a:extLst>
              <a:ext uri="{FF2B5EF4-FFF2-40B4-BE49-F238E27FC236}">
                <a16:creationId xmlns:a16="http://schemas.microsoft.com/office/drawing/2014/main" id="{534FD847-7F1F-7D7A-DB3F-9F1121E99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10385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ee, map, world, nature  Description automatically generated">
            <a:extLst>
              <a:ext uri="{FF2B5EF4-FFF2-40B4-BE49-F238E27FC236}">
                <a16:creationId xmlns:a16="http://schemas.microsoft.com/office/drawing/2014/main" id="{F9DA7923-4724-8976-D0F7-E2125A6F5C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1409" y="2678029"/>
            <a:ext cx="4130864" cy="3703533"/>
          </a:xfrm>
          <a:prstGeom prst="rect">
            <a:avLst/>
          </a:prstGeom>
        </p:spPr>
      </p:pic>
      <p:sp>
        <p:nvSpPr>
          <p:cNvPr id="6" name="Slide Number Placeholder 4">
            <a:extLst>
              <a:ext uri="{FF2B5EF4-FFF2-40B4-BE49-F238E27FC236}">
                <a16:creationId xmlns:a16="http://schemas.microsoft.com/office/drawing/2014/main" id="{C1715FE3-23E1-8E75-1EE0-3B65C251CC60}"/>
              </a:ext>
            </a:extLst>
          </p:cNvPr>
          <p:cNvSpPr txBox="1">
            <a:spLocks noGrp="1"/>
          </p:cNvSpPr>
          <p:nvPr/>
        </p:nvSpPr>
        <p:spPr bwMode="auto">
          <a:xfrm>
            <a:off x="10247362" y="6496950"/>
            <a:ext cx="324496" cy="243360"/>
          </a:xfrm>
          <a:prstGeom prst="rect">
            <a:avLst/>
          </a:prstGeom>
          <a:noFill/>
          <a:ln w="9525">
            <a:noFill/>
            <a:miter lim="800000"/>
            <a:headEnd/>
            <a:tailEnd/>
          </a:ln>
        </p:spPr>
        <p:txBody>
          <a:bodyPr/>
          <a:lstStyle/>
          <a:p>
            <a:pPr algn="r"/>
            <a:fld id="{5D75458B-D681-48A3-AFEF-ADA5226BC646}" type="slidenum">
              <a:rPr lang="de-AT" altLang="lt-LT" sz="1000">
                <a:solidFill>
                  <a:srgbClr val="7CA2C2"/>
                </a:solidFill>
                <a:latin typeface="Calibri" panose="020F0502020204030204" pitchFamily="34" charset="0"/>
              </a:rPr>
              <a:pPr algn="r"/>
              <a:t>6</a:t>
            </a:fld>
            <a:endParaRPr lang="de-AT" altLang="lt-LT" sz="1000">
              <a:solidFill>
                <a:srgbClr val="7CA2C2"/>
              </a:solidFill>
              <a:latin typeface="Calibri" panose="020F0502020204030204" pitchFamily="34" charset="0"/>
            </a:endParaRPr>
          </a:p>
        </p:txBody>
      </p:sp>
      <p:sp>
        <p:nvSpPr>
          <p:cNvPr id="28" name="Date Placeholder 1">
            <a:extLst>
              <a:ext uri="{FF2B5EF4-FFF2-40B4-BE49-F238E27FC236}">
                <a16:creationId xmlns:a16="http://schemas.microsoft.com/office/drawing/2014/main" id="{F790AEDB-3D80-40F2-ED2D-06474C4B5103}"/>
              </a:ext>
            </a:extLst>
          </p:cNvPr>
          <p:cNvSpPr txBox="1">
            <a:spLocks noGrp="1"/>
          </p:cNvSpPr>
          <p:nvPr/>
        </p:nvSpPr>
        <p:spPr bwMode="auto">
          <a:xfrm>
            <a:off x="9859465" y="529201"/>
            <a:ext cx="998408" cy="199560"/>
          </a:xfrm>
          <a:prstGeom prst="rect">
            <a:avLst/>
          </a:prstGeom>
          <a:noFill/>
        </p:spPr>
        <p:txBody>
          <a:bodyPr/>
          <a:lstStyle/>
          <a:p>
            <a:pPr>
              <a:defRPr/>
            </a:pPr>
            <a:endParaRPr lang="de-AT" sz="1000">
              <a:solidFill>
                <a:srgbClr val="7EA3C3"/>
              </a:solidFill>
              <a:latin typeface="Calibri" panose="020F0502020204030204" pitchFamily="34" charset="0"/>
            </a:endParaRPr>
          </a:p>
        </p:txBody>
      </p:sp>
      <p:sp>
        <p:nvSpPr>
          <p:cNvPr id="32" name="Rectangle 9">
            <a:extLst>
              <a:ext uri="{FF2B5EF4-FFF2-40B4-BE49-F238E27FC236}">
                <a16:creationId xmlns:a16="http://schemas.microsoft.com/office/drawing/2014/main" id="{EA56D09D-D040-6473-E207-643804FFFFDE}"/>
              </a:ext>
            </a:extLst>
          </p:cNvPr>
          <p:cNvSpPr>
            <a:spLocks noChangeArrowheads="1"/>
          </p:cNvSpPr>
          <p:nvPr/>
        </p:nvSpPr>
        <p:spPr bwMode="auto">
          <a:xfrm>
            <a:off x="-406745" y="1123969"/>
            <a:ext cx="11799004" cy="1786784"/>
          </a:xfrm>
          <a:prstGeom prst="rect">
            <a:avLst/>
          </a:prstGeom>
          <a:noFill/>
          <a:ln w="25400">
            <a:noFill/>
            <a:miter lim="800000"/>
            <a:headEnd/>
            <a:tailEnd/>
          </a:ln>
        </p:spPr>
        <p:txBody>
          <a:bodyPr bIns="0" anchor="t" anchorCtr="0"/>
          <a:lstStyle/>
          <a:p>
            <a:pPr marL="627063" eaLnBrk="0" hangingPunct="0">
              <a:lnSpc>
                <a:spcPts val="4500"/>
              </a:lnSpc>
              <a:defRPr altLang="lt-LT" sz="3200" b="1">
                <a:solidFill>
                  <a:srgbClr val="036B9F"/>
                </a:solidFill>
                <a:latin typeface="Myriad Pro" panose="020B0503030403020204" pitchFamily="34" charset="0"/>
                <a:cs typeface="Poppins" panose="00000500000000000000" pitchFamily="2" charset="-70"/>
              </a:defRPr>
            </a:pPr>
            <a:r>
              <a:rPr sz="2800" dirty="0" err="1"/>
              <a:t>Sürdürülebilir</a:t>
            </a:r>
            <a:r>
              <a:rPr sz="2800" dirty="0"/>
              <a:t> </a:t>
            </a:r>
            <a:r>
              <a:rPr sz="2800" dirty="0" err="1"/>
              <a:t>Kentsel</a:t>
            </a:r>
            <a:r>
              <a:rPr sz="2800" dirty="0"/>
              <a:t> </a:t>
            </a:r>
            <a:r>
              <a:rPr sz="2800" dirty="0" err="1"/>
              <a:t>Ulaşım</a:t>
            </a:r>
            <a:r>
              <a:rPr sz="2800" dirty="0"/>
              <a:t> </a:t>
            </a:r>
            <a:r>
              <a:rPr sz="2800" dirty="0" err="1"/>
              <a:t>Planına</a:t>
            </a:r>
            <a:r>
              <a:rPr sz="2800" dirty="0"/>
              <a:t> </a:t>
            </a:r>
            <a:r>
              <a:rPr sz="2800" dirty="0" err="1"/>
              <a:t>Nereden</a:t>
            </a:r>
            <a:r>
              <a:rPr sz="2800" dirty="0"/>
              <a:t> </a:t>
            </a:r>
            <a:r>
              <a:rPr sz="2800" dirty="0" err="1"/>
              <a:t>Başlamalı</a:t>
            </a:r>
            <a:r>
              <a:rPr sz="2800" dirty="0"/>
              <a:t>? </a:t>
            </a:r>
            <a:endParaRPr lang="en-US" altLang="lt-LT" sz="2800" b="1" dirty="0">
              <a:solidFill>
                <a:srgbClr val="036B9F"/>
              </a:solidFill>
              <a:effectLst>
                <a:outerShdw blurRad="50800" dist="38100" sx="1000" sy="1000" algn="l" rotWithShape="0">
                  <a:prstClr val="black"/>
                </a:outerShdw>
              </a:effectLst>
              <a:latin typeface="+mj-lt"/>
              <a:cs typeface="Calibri" panose="020F0502020204030204" pitchFamily="34" charset="0"/>
            </a:endParaRPr>
          </a:p>
        </p:txBody>
      </p:sp>
      <p:sp>
        <p:nvSpPr>
          <p:cNvPr id="34" name="Content Placeholder 2">
            <a:extLst>
              <a:ext uri="{FF2B5EF4-FFF2-40B4-BE49-F238E27FC236}">
                <a16:creationId xmlns:a16="http://schemas.microsoft.com/office/drawing/2014/main" id="{FBA60D50-44A3-A2ED-941E-3ED8D7868F20}"/>
              </a:ext>
            </a:extLst>
          </p:cNvPr>
          <p:cNvSpPr txBox="1">
            <a:spLocks/>
          </p:cNvSpPr>
          <p:nvPr/>
        </p:nvSpPr>
        <p:spPr>
          <a:xfrm>
            <a:off x="0" y="1847840"/>
            <a:ext cx="7838983" cy="680968"/>
          </a:xfrm>
          <a:prstGeom prst="rect">
            <a:avLst/>
          </a:prstGeom>
          <a:solidFill>
            <a:srgbClr val="59A798"/>
          </a:solidFill>
          <a:ln>
            <a:noFill/>
          </a:ln>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lnSpc>
                <a:spcPct val="90000"/>
              </a:lnSpc>
              <a:buFontTx/>
              <a:buNone/>
              <a:defRPr sz="1800" b="1">
                <a:cs typeface="Arial" panose="020B0604020202020204" pitchFamily="34" charset="0"/>
              </a:defRPr>
            </a:pPr>
            <a:r>
              <a:rPr>
                <a:solidFill>
                  <a:schemeClr val="bg1"/>
                </a:solidFill>
              </a:rPr>
              <a:t>SKUp </a:t>
            </a:r>
            <a:r>
              <a:rPr>
                <a:solidFill>
                  <a:schemeClr val="accent4">
                    <a:lumMod val="40000"/>
                    <a:lumOff val="60000"/>
                  </a:schemeClr>
                </a:solidFill>
              </a:rPr>
              <a:t>ulaşım, otoyol, otobüs ve hatta bisiklet</a:t>
            </a:r>
            <a:r>
              <a:rPr>
                <a:solidFill>
                  <a:schemeClr val="bg1"/>
                </a:solidFill>
              </a:rPr>
              <a:t> için değil, SKUp</a:t>
            </a:r>
          </a:p>
          <a:p>
            <a:pPr algn="ctr">
              <a:lnSpc>
                <a:spcPct val="90000"/>
              </a:lnSpc>
              <a:buFontTx/>
              <a:buNone/>
              <a:defRPr sz="1800" b="1">
                <a:solidFill>
                  <a:schemeClr val="bg1"/>
                </a:solidFill>
                <a:cs typeface="Arial" panose="020B0604020202020204" pitchFamily="34" charset="0"/>
              </a:defRPr>
            </a:pPr>
            <a:r>
              <a:t>İNSANLAR için geliştirilmelidir: Çünkü planlanan bu kentlerde insanlar</a:t>
            </a:r>
            <a:endParaRPr lang="lt-LT" altLang="en-US" sz="1800" b="1" kern="0" dirty="0">
              <a:solidFill>
                <a:schemeClr val="bg1"/>
              </a:solidFill>
              <a:cs typeface="Calibri Light" panose="020F0302020204030204" pitchFamily="34" charset="0"/>
            </a:endParaRPr>
          </a:p>
        </p:txBody>
      </p:sp>
      <p:sp>
        <p:nvSpPr>
          <p:cNvPr id="35" name="Content Placeholder 2">
            <a:extLst>
              <a:ext uri="{FF2B5EF4-FFF2-40B4-BE49-F238E27FC236}">
                <a16:creationId xmlns:a16="http://schemas.microsoft.com/office/drawing/2014/main" id="{59CD6B65-2A9B-34B1-8846-7FA9A55409E5}"/>
              </a:ext>
            </a:extLst>
          </p:cNvPr>
          <p:cNvSpPr txBox="1">
            <a:spLocks/>
          </p:cNvSpPr>
          <p:nvPr/>
        </p:nvSpPr>
        <p:spPr>
          <a:xfrm>
            <a:off x="503219" y="2910753"/>
            <a:ext cx="4130863" cy="2239623"/>
          </a:xfrm>
          <a:prstGeom prst="rect">
            <a:avLst/>
          </a:prstGeom>
          <a:noFill/>
        </p:spPr>
        <p:txBody>
          <a:bodyPr>
            <a:normAutofit fontScale="925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defRPr altLang="en-US" sz="2100">
                <a:latin typeface="Calibri" panose="020F0502020204030204" pitchFamily="34" charset="0"/>
                <a:cs typeface="Calibri" panose="020F0502020204030204" pitchFamily="34" charset="0"/>
              </a:defRPr>
            </a:pPr>
            <a:r>
              <a:rPr lang="tr-TR" dirty="0"/>
              <a:t>Y</a:t>
            </a:r>
            <a:r>
              <a:rPr dirty="0" err="1"/>
              <a:t>aşayacak</a:t>
            </a:r>
            <a:endParaRPr dirty="0"/>
          </a:p>
          <a:p>
            <a:pPr>
              <a:buFontTx/>
              <a:buNone/>
              <a:defRPr altLang="en-US" sz="2100">
                <a:latin typeface="Calibri" panose="020F0502020204030204" pitchFamily="34" charset="0"/>
                <a:cs typeface="Calibri" panose="020F0502020204030204" pitchFamily="34" charset="0"/>
              </a:defRPr>
            </a:pPr>
            <a:r>
              <a:rPr dirty="0" err="1"/>
              <a:t>çalışacak</a:t>
            </a:r>
            <a:endParaRPr dirty="0"/>
          </a:p>
          <a:p>
            <a:pPr>
              <a:buFontTx/>
              <a:buNone/>
              <a:defRPr altLang="en-US" sz="2100">
                <a:latin typeface="Calibri" panose="020F0502020204030204" pitchFamily="34" charset="0"/>
                <a:cs typeface="Calibri" panose="020F0502020204030204" pitchFamily="34" charset="0"/>
              </a:defRPr>
            </a:pPr>
            <a:r>
              <a:rPr dirty="0" err="1"/>
              <a:t>öğrenecek</a:t>
            </a:r>
            <a:endParaRPr dirty="0"/>
          </a:p>
          <a:p>
            <a:pPr>
              <a:buFontTx/>
              <a:buNone/>
              <a:defRPr altLang="en-US" sz="2100">
                <a:latin typeface="Calibri" panose="020F0502020204030204" pitchFamily="34" charset="0"/>
                <a:cs typeface="Calibri" panose="020F0502020204030204" pitchFamily="34" charset="0"/>
              </a:defRPr>
            </a:pPr>
            <a:r>
              <a:rPr lang="tr-TR" dirty="0"/>
              <a:t>ç</a:t>
            </a:r>
            <a:r>
              <a:rPr dirty="0" err="1"/>
              <a:t>ocuk</a:t>
            </a:r>
            <a:r>
              <a:rPr dirty="0"/>
              <a:t> </a:t>
            </a:r>
            <a:r>
              <a:rPr dirty="0" err="1"/>
              <a:t>yetiştirecek</a:t>
            </a:r>
            <a:endParaRPr dirty="0"/>
          </a:p>
          <a:p>
            <a:pPr>
              <a:buFontTx/>
              <a:buNone/>
              <a:defRPr altLang="en-US" sz="2100">
                <a:latin typeface="Calibri" panose="020F0502020204030204" pitchFamily="34" charset="0"/>
                <a:cs typeface="Calibri" panose="020F0502020204030204" pitchFamily="34" charset="0"/>
              </a:defRPr>
            </a:pPr>
            <a:r>
              <a:rPr dirty="0" err="1"/>
              <a:t>dinlenecek</a:t>
            </a:r>
            <a:endParaRPr dirty="0"/>
          </a:p>
          <a:p>
            <a:pPr>
              <a:buFontTx/>
              <a:buNone/>
              <a:defRPr altLang="en-US" sz="2100">
                <a:latin typeface="Calibri" panose="020F0502020204030204" pitchFamily="34" charset="0"/>
                <a:cs typeface="Calibri" panose="020F0502020204030204" pitchFamily="34" charset="0"/>
              </a:defRPr>
            </a:pPr>
            <a:r>
              <a:rPr dirty="0" err="1"/>
              <a:t>yatırım</a:t>
            </a:r>
            <a:r>
              <a:rPr dirty="0"/>
              <a:t> </a:t>
            </a:r>
            <a:r>
              <a:rPr dirty="0" err="1"/>
              <a:t>yapacak</a:t>
            </a:r>
            <a:endParaRPr dirty="0"/>
          </a:p>
          <a:p>
            <a:pPr>
              <a:buFontTx/>
              <a:buNone/>
              <a:defRPr altLang="en-US" sz="2100">
                <a:latin typeface="Calibri" panose="020F0502020204030204" pitchFamily="34" charset="0"/>
                <a:cs typeface="Calibri" panose="020F0502020204030204" pitchFamily="34" charset="0"/>
              </a:defRPr>
            </a:pPr>
            <a:r>
              <a:rPr lang="en-US" dirty="0" err="1"/>
              <a:t>ve</a:t>
            </a:r>
            <a:r>
              <a:rPr lang="en-US" dirty="0"/>
              <a:t> </a:t>
            </a:r>
            <a:r>
              <a:rPr lang="en-US" dirty="0" err="1"/>
              <a:t>g</a:t>
            </a:r>
            <a:r>
              <a:rPr dirty="0" err="1"/>
              <a:t>ezecek</a:t>
            </a:r>
            <a:r>
              <a:rPr lang="tr-TR" dirty="0"/>
              <a:t>tir.</a:t>
            </a:r>
            <a:endParaRPr lang="en-US" altLang="en-US" sz="2100" kern="0" dirty="0">
              <a:latin typeface="Calibri" panose="020F0502020204030204" pitchFamily="34" charset="0"/>
              <a:cs typeface="Calibri" panose="020F0502020204030204" pitchFamily="34" charset="0"/>
            </a:endParaRPr>
          </a:p>
        </p:txBody>
      </p:sp>
      <p:sp>
        <p:nvSpPr>
          <p:cNvPr id="36" name="Content Placeholder 2">
            <a:extLst>
              <a:ext uri="{FF2B5EF4-FFF2-40B4-BE49-F238E27FC236}">
                <a16:creationId xmlns:a16="http://schemas.microsoft.com/office/drawing/2014/main" id="{FFFB04E4-44D7-316A-10AD-473381947312}"/>
              </a:ext>
            </a:extLst>
          </p:cNvPr>
          <p:cNvSpPr txBox="1">
            <a:spLocks/>
          </p:cNvSpPr>
          <p:nvPr/>
        </p:nvSpPr>
        <p:spPr>
          <a:xfrm>
            <a:off x="7178939" y="4529795"/>
            <a:ext cx="1217489" cy="399324"/>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buFontTx/>
              <a:buNone/>
              <a:defRPr sz="2100"/>
            </a:pPr>
            <a:r>
              <a:rPr dirty="0" err="1">
                <a:solidFill>
                  <a:srgbClr val="C00000"/>
                </a:solidFill>
                <a:latin typeface="Segoe UI Black" panose="020B0A02040204020203" pitchFamily="34" charset="0"/>
                <a:ea typeface="Segoe UI Black" panose="020B0A02040204020203" pitchFamily="34" charset="0"/>
                <a:cs typeface="Segoe UI Black" panose="020B0A02040204020203" pitchFamily="34" charset="0"/>
              </a:rPr>
              <a:t>veya</a:t>
            </a:r>
            <a:endParaRPr lang="lt-LT" sz="1400" kern="0" dirty="0">
              <a:solidFill>
                <a:srgbClr val="C00000"/>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 name="Content Placeholder 2">
            <a:extLst>
              <a:ext uri="{FF2B5EF4-FFF2-40B4-BE49-F238E27FC236}">
                <a16:creationId xmlns:a16="http://schemas.microsoft.com/office/drawing/2014/main" id="{54B7317E-0ACD-B836-CCA2-F9770C67D677}"/>
              </a:ext>
            </a:extLst>
          </p:cNvPr>
          <p:cNvSpPr txBox="1">
            <a:spLocks/>
          </p:cNvSpPr>
          <p:nvPr/>
        </p:nvSpPr>
        <p:spPr>
          <a:xfrm>
            <a:off x="11026597" y="4330133"/>
            <a:ext cx="1217489" cy="399324"/>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buFontTx/>
              <a:buNone/>
              <a:defRPr sz="2100">
                <a:cs typeface="Arial" panose="020B0604020202020204" pitchFamily="34" charset="0"/>
              </a:defRPr>
            </a:pPr>
            <a:r>
              <a:rPr dirty="0">
                <a:latin typeface="Arial" panose="020B0604020202020204" pitchFamily="34" charset="0"/>
              </a:rPr>
              <a:t>	</a:t>
            </a:r>
            <a:r>
              <a:rPr dirty="0">
                <a:solidFill>
                  <a:srgbClr val="C00000"/>
                </a:solidFill>
                <a:latin typeface="Segoe UI Black" panose="020B0A02040204020203" pitchFamily="34" charset="0"/>
                <a:ea typeface="Segoe UI Black" panose="020B0A02040204020203" pitchFamily="34" charset="0"/>
              </a:rPr>
              <a:t>?</a:t>
            </a:r>
            <a:endParaRPr lang="lt-LT" sz="1400" kern="0" dirty="0">
              <a:solidFill>
                <a:srgbClr val="C00000"/>
              </a:solidFill>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9" name="Picture 8" descr="A picture containing land vehicle, vehicle, car, LEGO  Description automatically generated">
            <a:extLst>
              <a:ext uri="{FF2B5EF4-FFF2-40B4-BE49-F238E27FC236}">
                <a16:creationId xmlns:a16="http://schemas.microsoft.com/office/drawing/2014/main" id="{25BAD22C-BCE9-EE18-CB3B-BB45E7B23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76" y="2620673"/>
            <a:ext cx="4213333" cy="3818247"/>
          </a:xfrm>
          <a:prstGeom prst="rect">
            <a:avLst/>
          </a:prstGeom>
        </p:spPr>
      </p:pic>
      <p:grpSp>
        <p:nvGrpSpPr>
          <p:cNvPr id="3" name="Group 2">
            <a:extLst>
              <a:ext uri="{FF2B5EF4-FFF2-40B4-BE49-F238E27FC236}">
                <a16:creationId xmlns:a16="http://schemas.microsoft.com/office/drawing/2014/main" id="{856123B8-B0C4-0BF9-A325-2EA2B66787C8}"/>
              </a:ext>
            </a:extLst>
          </p:cNvPr>
          <p:cNvGrpSpPr/>
          <p:nvPr/>
        </p:nvGrpSpPr>
        <p:grpSpPr>
          <a:xfrm>
            <a:off x="10468519" y="278054"/>
            <a:ext cx="1595113" cy="1675867"/>
            <a:chOff x="10468519" y="278054"/>
            <a:chExt cx="1595113" cy="1675867"/>
          </a:xfrm>
        </p:grpSpPr>
        <p:sp>
          <p:nvSpPr>
            <p:cNvPr id="13" name="Freeform: Shape 12">
              <a:extLst>
                <a:ext uri="{FF2B5EF4-FFF2-40B4-BE49-F238E27FC236}">
                  <a16:creationId xmlns:a16="http://schemas.microsoft.com/office/drawing/2014/main" id="{D9608F57-A8C8-D1B1-209A-54C3A277B2A8}"/>
                </a:ext>
              </a:extLst>
            </p:cNvPr>
            <p:cNvSpPr/>
            <p:nvPr/>
          </p:nvSpPr>
          <p:spPr>
            <a:xfrm>
              <a:off x="10952397" y="842686"/>
              <a:ext cx="1111235" cy="1111235"/>
            </a:xfrm>
            <a:custGeom>
              <a:avLst/>
              <a:gdLst>
                <a:gd name="connsiteX0" fmla="*/ 1111235 w 1111235"/>
                <a:gd name="connsiteY0" fmla="*/ 555618 h 1111235"/>
                <a:gd name="connsiteX1" fmla="*/ 555618 w 1111235"/>
                <a:gd name="connsiteY1" fmla="*/ 1111235 h 1111235"/>
                <a:gd name="connsiteX2" fmla="*/ 0 w 1111235"/>
                <a:gd name="connsiteY2" fmla="*/ 555618 h 1111235"/>
                <a:gd name="connsiteX3" fmla="*/ 555618 w 1111235"/>
                <a:gd name="connsiteY3" fmla="*/ 0 h 1111235"/>
                <a:gd name="connsiteX4" fmla="*/ 1111235 w 1111235"/>
                <a:gd name="connsiteY4" fmla="*/ 555618 h 1111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235" h="1111235">
                  <a:moveTo>
                    <a:pt x="1111235" y="555618"/>
                  </a:moveTo>
                  <a:cubicBezTo>
                    <a:pt x="1111235" y="862477"/>
                    <a:pt x="862477" y="1111235"/>
                    <a:pt x="555618" y="1111235"/>
                  </a:cubicBezTo>
                  <a:cubicBezTo>
                    <a:pt x="248758" y="1111235"/>
                    <a:pt x="0" y="862477"/>
                    <a:pt x="0" y="555618"/>
                  </a:cubicBezTo>
                  <a:cubicBezTo>
                    <a:pt x="0" y="248758"/>
                    <a:pt x="248758" y="0"/>
                    <a:pt x="555618" y="0"/>
                  </a:cubicBezTo>
                  <a:cubicBezTo>
                    <a:pt x="862477" y="0"/>
                    <a:pt x="1111235" y="248758"/>
                    <a:pt x="1111235" y="555618"/>
                  </a:cubicBezTo>
                  <a:close/>
                </a:path>
              </a:pathLst>
            </a:custGeom>
            <a:solidFill>
              <a:srgbClr val="E4E4E4"/>
            </a:solidFill>
            <a:ln w="4624" cap="flat">
              <a:noFill/>
              <a:prstDash val="solid"/>
              <a:miter/>
            </a:ln>
          </p:spPr>
          <p:txBody>
            <a:bodyPr anchor="ctr"/>
            <a:lstStyle/>
            <a:p>
              <a:endParaRPr lang="en-US"/>
            </a:p>
          </p:txBody>
        </p:sp>
        <p:sp>
          <p:nvSpPr>
            <p:cNvPr id="14" name="Freeform: Shape 13">
              <a:extLst>
                <a:ext uri="{FF2B5EF4-FFF2-40B4-BE49-F238E27FC236}">
                  <a16:creationId xmlns:a16="http://schemas.microsoft.com/office/drawing/2014/main" id="{C2D66761-936D-95E7-62A7-ED8BBCF044DB}"/>
                </a:ext>
              </a:extLst>
            </p:cNvPr>
            <p:cNvSpPr/>
            <p:nvPr/>
          </p:nvSpPr>
          <p:spPr>
            <a:xfrm>
              <a:off x="11392259" y="1194576"/>
              <a:ext cx="486167" cy="486167"/>
            </a:xfrm>
            <a:custGeom>
              <a:avLst/>
              <a:gdLst>
                <a:gd name="connsiteX0" fmla="*/ 71199 w 486167"/>
                <a:gd name="connsiteY0" fmla="*/ 414969 h 486167"/>
                <a:gd name="connsiteX1" fmla="*/ 71199 w 486167"/>
                <a:gd name="connsiteY1" fmla="*/ 414969 h 486167"/>
                <a:gd name="connsiteX2" fmla="*/ 71199 w 486167"/>
                <a:gd name="connsiteY2" fmla="*/ 71199 h 486167"/>
                <a:gd name="connsiteX3" fmla="*/ 71199 w 486167"/>
                <a:gd name="connsiteY3" fmla="*/ 71199 h 486167"/>
                <a:gd name="connsiteX4" fmla="*/ 414969 w 486167"/>
                <a:gd name="connsiteY4" fmla="*/ 71199 h 486167"/>
                <a:gd name="connsiteX5" fmla="*/ 414969 w 486167"/>
                <a:gd name="connsiteY5" fmla="*/ 71199 h 486167"/>
                <a:gd name="connsiteX6" fmla="*/ 414969 w 486167"/>
                <a:gd name="connsiteY6" fmla="*/ 414969 h 486167"/>
                <a:gd name="connsiteX7" fmla="*/ 414969 w 486167"/>
                <a:gd name="connsiteY7" fmla="*/ 414969 h 486167"/>
                <a:gd name="connsiteX8" fmla="*/ 71199 w 486167"/>
                <a:gd name="connsiteY8" fmla="*/ 414969 h 48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167" h="486167">
                  <a:moveTo>
                    <a:pt x="71199" y="414969"/>
                  </a:moveTo>
                  <a:lnTo>
                    <a:pt x="71199" y="414969"/>
                  </a:lnTo>
                  <a:cubicBezTo>
                    <a:pt x="-23733" y="320037"/>
                    <a:pt x="-23733" y="166126"/>
                    <a:pt x="71199" y="71199"/>
                  </a:cubicBezTo>
                  <a:lnTo>
                    <a:pt x="71199" y="71199"/>
                  </a:lnTo>
                  <a:cubicBezTo>
                    <a:pt x="166131" y="-23733"/>
                    <a:pt x="320042" y="-23733"/>
                    <a:pt x="414969" y="71199"/>
                  </a:cubicBezTo>
                  <a:lnTo>
                    <a:pt x="414969" y="71199"/>
                  </a:lnTo>
                  <a:cubicBezTo>
                    <a:pt x="509901" y="166126"/>
                    <a:pt x="509901" y="320042"/>
                    <a:pt x="414969" y="414969"/>
                  </a:cubicBezTo>
                  <a:lnTo>
                    <a:pt x="414969" y="414969"/>
                  </a:lnTo>
                  <a:cubicBezTo>
                    <a:pt x="320042" y="509901"/>
                    <a:pt x="166126" y="509901"/>
                    <a:pt x="71199" y="414969"/>
                  </a:cubicBezTo>
                  <a:close/>
                </a:path>
              </a:pathLst>
            </a:custGeom>
            <a:solidFill>
              <a:srgbClr val="036B9F"/>
            </a:solidFill>
            <a:ln w="4624" cap="flat">
              <a:noFill/>
              <a:prstDash val="solid"/>
              <a:miter/>
            </a:ln>
          </p:spPr>
          <p:txBody>
            <a:bodyPr anchor="ctr"/>
            <a:lstStyle/>
            <a:p>
              <a:endParaRPr lang="en-US"/>
            </a:p>
          </p:txBody>
        </p:sp>
        <p:sp>
          <p:nvSpPr>
            <p:cNvPr id="15" name="Freeform: Shape 14">
              <a:extLst>
                <a:ext uri="{FF2B5EF4-FFF2-40B4-BE49-F238E27FC236}">
                  <a16:creationId xmlns:a16="http://schemas.microsoft.com/office/drawing/2014/main" id="{18E9E20A-2CB5-7213-BC36-D26CE9244771}"/>
                </a:ext>
              </a:extLst>
            </p:cNvPr>
            <p:cNvSpPr/>
            <p:nvPr/>
          </p:nvSpPr>
          <p:spPr>
            <a:xfrm>
              <a:off x="11702480" y="296329"/>
              <a:ext cx="347260" cy="347260"/>
            </a:xfrm>
            <a:custGeom>
              <a:avLst/>
              <a:gdLst>
                <a:gd name="connsiteX0" fmla="*/ 174705 w 347260"/>
                <a:gd name="connsiteY0" fmla="*/ 347261 h 347260"/>
                <a:gd name="connsiteX1" fmla="*/ 172556 w 347260"/>
                <a:gd name="connsiteY1" fmla="*/ 347261 h 347260"/>
                <a:gd name="connsiteX2" fmla="*/ 0 w 347260"/>
                <a:gd name="connsiteY2" fmla="*/ 174705 h 347260"/>
                <a:gd name="connsiteX3" fmla="*/ 0 w 347260"/>
                <a:gd name="connsiteY3" fmla="*/ 172556 h 347260"/>
                <a:gd name="connsiteX4" fmla="*/ 172556 w 347260"/>
                <a:gd name="connsiteY4" fmla="*/ 0 h 347260"/>
                <a:gd name="connsiteX5" fmla="*/ 174705 w 347260"/>
                <a:gd name="connsiteY5" fmla="*/ 0 h 347260"/>
                <a:gd name="connsiteX6" fmla="*/ 347261 w 347260"/>
                <a:gd name="connsiteY6" fmla="*/ 172556 h 347260"/>
                <a:gd name="connsiteX7" fmla="*/ 347261 w 347260"/>
                <a:gd name="connsiteY7" fmla="*/ 174705 h 347260"/>
                <a:gd name="connsiteX8" fmla="*/ 174705 w 347260"/>
                <a:gd name="connsiteY8" fmla="*/ 347261 h 34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260" h="347260">
                  <a:moveTo>
                    <a:pt x="174705" y="347261"/>
                  </a:moveTo>
                  <a:lnTo>
                    <a:pt x="172556" y="347261"/>
                  </a:lnTo>
                  <a:cubicBezTo>
                    <a:pt x="77254" y="347261"/>
                    <a:pt x="0" y="270007"/>
                    <a:pt x="0" y="174705"/>
                  </a:cubicBezTo>
                  <a:lnTo>
                    <a:pt x="0" y="172556"/>
                  </a:lnTo>
                  <a:cubicBezTo>
                    <a:pt x="0" y="77254"/>
                    <a:pt x="77254" y="0"/>
                    <a:pt x="172556" y="0"/>
                  </a:cubicBezTo>
                  <a:lnTo>
                    <a:pt x="174705" y="0"/>
                  </a:lnTo>
                  <a:cubicBezTo>
                    <a:pt x="270007" y="0"/>
                    <a:pt x="347261" y="77254"/>
                    <a:pt x="347261" y="172556"/>
                  </a:cubicBezTo>
                  <a:lnTo>
                    <a:pt x="347261" y="174705"/>
                  </a:lnTo>
                  <a:cubicBezTo>
                    <a:pt x="347261" y="270007"/>
                    <a:pt x="270007" y="347261"/>
                    <a:pt x="174705" y="347261"/>
                  </a:cubicBezTo>
                  <a:close/>
                </a:path>
              </a:pathLst>
            </a:custGeom>
            <a:solidFill>
              <a:srgbClr val="E4E4E4"/>
            </a:solidFill>
            <a:ln w="4624" cap="flat">
              <a:noFill/>
              <a:prstDash val="solid"/>
              <a:miter/>
            </a:ln>
          </p:spPr>
          <p:txBody>
            <a:bodyPr anchor="ctr"/>
            <a:lstStyle/>
            <a:p>
              <a:endParaRPr lang="en-US"/>
            </a:p>
          </p:txBody>
        </p:sp>
        <p:sp>
          <p:nvSpPr>
            <p:cNvPr id="16" name="Freeform: Shape 15">
              <a:extLst>
                <a:ext uri="{FF2B5EF4-FFF2-40B4-BE49-F238E27FC236}">
                  <a16:creationId xmlns:a16="http://schemas.microsoft.com/office/drawing/2014/main" id="{48CF92ED-F5CD-E075-3D18-97F96CB85735}"/>
                </a:ext>
              </a:extLst>
            </p:cNvPr>
            <p:cNvSpPr/>
            <p:nvPr/>
          </p:nvSpPr>
          <p:spPr>
            <a:xfrm>
              <a:off x="11607178" y="806585"/>
              <a:ext cx="263705" cy="263705"/>
            </a:xfrm>
            <a:custGeom>
              <a:avLst/>
              <a:gdLst>
                <a:gd name="connsiteX0" fmla="*/ 131853 w 263705"/>
                <a:gd name="connsiteY0" fmla="*/ 263705 h 263705"/>
                <a:gd name="connsiteX1" fmla="*/ 131853 w 263705"/>
                <a:gd name="connsiteY1" fmla="*/ 263705 h 263705"/>
                <a:gd name="connsiteX2" fmla="*/ 0 w 263705"/>
                <a:gd name="connsiteY2" fmla="*/ 131853 h 263705"/>
                <a:gd name="connsiteX3" fmla="*/ 0 w 263705"/>
                <a:gd name="connsiteY3" fmla="*/ 131853 h 263705"/>
                <a:gd name="connsiteX4" fmla="*/ 131853 w 263705"/>
                <a:gd name="connsiteY4" fmla="*/ 0 h 263705"/>
                <a:gd name="connsiteX5" fmla="*/ 131853 w 263705"/>
                <a:gd name="connsiteY5" fmla="*/ 0 h 263705"/>
                <a:gd name="connsiteX6" fmla="*/ 263705 w 263705"/>
                <a:gd name="connsiteY6" fmla="*/ 131853 h 263705"/>
                <a:gd name="connsiteX7" fmla="*/ 263705 w 263705"/>
                <a:gd name="connsiteY7" fmla="*/ 131853 h 263705"/>
                <a:gd name="connsiteX8" fmla="*/ 131853 w 263705"/>
                <a:gd name="connsiteY8" fmla="*/ 263705 h 26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705" h="263705">
                  <a:moveTo>
                    <a:pt x="131853" y="263705"/>
                  </a:moveTo>
                  <a:lnTo>
                    <a:pt x="131853" y="263705"/>
                  </a:lnTo>
                  <a:cubicBezTo>
                    <a:pt x="59034" y="263705"/>
                    <a:pt x="0" y="204676"/>
                    <a:pt x="0" y="131853"/>
                  </a:cubicBezTo>
                  <a:lnTo>
                    <a:pt x="0" y="131853"/>
                  </a:lnTo>
                  <a:cubicBezTo>
                    <a:pt x="0" y="59034"/>
                    <a:pt x="59030" y="0"/>
                    <a:pt x="131853" y="0"/>
                  </a:cubicBezTo>
                  <a:lnTo>
                    <a:pt x="131853" y="0"/>
                  </a:lnTo>
                  <a:cubicBezTo>
                    <a:pt x="204671" y="0"/>
                    <a:pt x="263705" y="59030"/>
                    <a:pt x="263705" y="131853"/>
                  </a:cubicBezTo>
                  <a:lnTo>
                    <a:pt x="263705" y="131853"/>
                  </a:lnTo>
                  <a:cubicBezTo>
                    <a:pt x="263705" y="204671"/>
                    <a:pt x="204671" y="263705"/>
                    <a:pt x="131853" y="263705"/>
                  </a:cubicBezTo>
                  <a:close/>
                </a:path>
              </a:pathLst>
            </a:custGeom>
            <a:solidFill>
              <a:srgbClr val="ED7D31"/>
            </a:solidFill>
            <a:ln w="4624" cap="flat">
              <a:noFill/>
              <a:prstDash val="solid"/>
              <a:miter/>
            </a:ln>
          </p:spPr>
          <p:txBody>
            <a:bodyPr anchor="ctr"/>
            <a:lstStyle/>
            <a:p>
              <a:endParaRPr lang="en-US"/>
            </a:p>
          </p:txBody>
        </p:sp>
        <p:sp>
          <p:nvSpPr>
            <p:cNvPr id="17" name="Freeform: Shape 16">
              <a:extLst>
                <a:ext uri="{FF2B5EF4-FFF2-40B4-BE49-F238E27FC236}">
                  <a16:creationId xmlns:a16="http://schemas.microsoft.com/office/drawing/2014/main" id="{C39CACBC-04B3-9979-FEED-7C41204EF5F8}"/>
                </a:ext>
              </a:extLst>
            </p:cNvPr>
            <p:cNvSpPr/>
            <p:nvPr/>
          </p:nvSpPr>
          <p:spPr>
            <a:xfrm>
              <a:off x="10674593" y="1676117"/>
              <a:ext cx="138899" cy="138899"/>
            </a:xfrm>
            <a:custGeom>
              <a:avLst/>
              <a:gdLst>
                <a:gd name="connsiteX0" fmla="*/ 71693 w 138899"/>
                <a:gd name="connsiteY0" fmla="*/ 138900 h 138899"/>
                <a:gd name="connsiteX1" fmla="*/ 67207 w 138899"/>
                <a:gd name="connsiteY1" fmla="*/ 138900 h 138899"/>
                <a:gd name="connsiteX2" fmla="*/ 0 w 138899"/>
                <a:gd name="connsiteY2" fmla="*/ 71693 h 138899"/>
                <a:gd name="connsiteX3" fmla="*/ 0 w 138899"/>
                <a:gd name="connsiteY3" fmla="*/ 67206 h 138899"/>
                <a:gd name="connsiteX4" fmla="*/ 67207 w 138899"/>
                <a:gd name="connsiteY4" fmla="*/ 0 h 138899"/>
                <a:gd name="connsiteX5" fmla="*/ 71693 w 138899"/>
                <a:gd name="connsiteY5" fmla="*/ 0 h 138899"/>
                <a:gd name="connsiteX6" fmla="*/ 138900 w 138899"/>
                <a:gd name="connsiteY6" fmla="*/ 67206 h 138899"/>
                <a:gd name="connsiteX7" fmla="*/ 138900 w 138899"/>
                <a:gd name="connsiteY7" fmla="*/ 71693 h 138899"/>
                <a:gd name="connsiteX8" fmla="*/ 71693 w 138899"/>
                <a:gd name="connsiteY8" fmla="*/ 138900 h 13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899" h="138899">
                  <a:moveTo>
                    <a:pt x="71693" y="138900"/>
                  </a:moveTo>
                  <a:lnTo>
                    <a:pt x="67207" y="138900"/>
                  </a:lnTo>
                  <a:cubicBezTo>
                    <a:pt x="30087" y="138900"/>
                    <a:pt x="0" y="108808"/>
                    <a:pt x="0" y="71693"/>
                  </a:cubicBezTo>
                  <a:lnTo>
                    <a:pt x="0" y="67206"/>
                  </a:lnTo>
                  <a:cubicBezTo>
                    <a:pt x="0" y="30087"/>
                    <a:pt x="30091" y="0"/>
                    <a:pt x="67207" y="0"/>
                  </a:cubicBezTo>
                  <a:lnTo>
                    <a:pt x="71693" y="0"/>
                  </a:lnTo>
                  <a:cubicBezTo>
                    <a:pt x="108813" y="0"/>
                    <a:pt x="138900" y="30091"/>
                    <a:pt x="138900" y="67206"/>
                  </a:cubicBezTo>
                  <a:lnTo>
                    <a:pt x="138900" y="71693"/>
                  </a:lnTo>
                  <a:cubicBezTo>
                    <a:pt x="138900" y="108808"/>
                    <a:pt x="108808" y="138900"/>
                    <a:pt x="71693" y="138900"/>
                  </a:cubicBezTo>
                  <a:close/>
                </a:path>
              </a:pathLst>
            </a:custGeom>
            <a:solidFill>
              <a:srgbClr val="8BC2B7"/>
            </a:solidFill>
            <a:ln w="4624" cap="flat">
              <a:noFill/>
              <a:prstDash val="solid"/>
              <a:miter/>
            </a:ln>
          </p:spPr>
          <p:txBody>
            <a:bodyPr anchor="ctr"/>
            <a:lstStyle/>
            <a:p>
              <a:endParaRPr lang="en-US"/>
            </a:p>
          </p:txBody>
        </p:sp>
        <p:grpSp>
          <p:nvGrpSpPr>
            <p:cNvPr id="18" name="Graphic 10" descr="Assorted circles">
              <a:extLst>
                <a:ext uri="{FF2B5EF4-FFF2-40B4-BE49-F238E27FC236}">
                  <a16:creationId xmlns:a16="http://schemas.microsoft.com/office/drawing/2014/main" id="{C7C53C0E-25D8-5ED9-3840-C1616E7B8640}"/>
                </a:ext>
              </a:extLst>
            </p:cNvPr>
            <p:cNvGrpSpPr/>
            <p:nvPr/>
          </p:nvGrpSpPr>
          <p:grpSpPr>
            <a:xfrm>
              <a:off x="10468519" y="278054"/>
              <a:ext cx="1111100" cy="1106076"/>
              <a:chOff x="10468519" y="278054"/>
              <a:chExt cx="1111100" cy="1106076"/>
            </a:xfrm>
            <a:solidFill>
              <a:srgbClr val="CCCCCC"/>
            </a:solidFill>
          </p:grpSpPr>
          <p:sp>
            <p:nvSpPr>
              <p:cNvPr id="19" name="Freeform: Shape 18">
                <a:extLst>
                  <a:ext uri="{FF2B5EF4-FFF2-40B4-BE49-F238E27FC236}">
                    <a16:creationId xmlns:a16="http://schemas.microsoft.com/office/drawing/2014/main" id="{53C80C6A-B3AB-841D-713C-C26D519F75D9}"/>
                  </a:ext>
                </a:extLst>
              </p:cNvPr>
              <p:cNvSpPr/>
              <p:nvPr/>
            </p:nvSpPr>
            <p:spPr>
              <a:xfrm>
                <a:off x="11066574" y="279980"/>
                <a:ext cx="28614" cy="25604"/>
              </a:xfrm>
              <a:custGeom>
                <a:avLst/>
                <a:gdLst>
                  <a:gd name="connsiteX0" fmla="*/ 271 w 28614"/>
                  <a:gd name="connsiteY0" fmla="*/ 14492 h 25604"/>
                  <a:gd name="connsiteX1" fmla="*/ 14629 w 28614"/>
                  <a:gd name="connsiteY1" fmla="*/ 25605 h 25604"/>
                  <a:gd name="connsiteX2" fmla="*/ 14629 w 28614"/>
                  <a:gd name="connsiteY2" fmla="*/ 25605 h 25604"/>
                  <a:gd name="connsiteX3" fmla="*/ 27769 w 28614"/>
                  <a:gd name="connsiteY3" fmla="*/ 16627 h 25604"/>
                  <a:gd name="connsiteX4" fmla="*/ 24519 w 28614"/>
                  <a:gd name="connsiteY4" fmla="*/ 1871 h 25604"/>
                  <a:gd name="connsiteX5" fmla="*/ 24486 w 28614"/>
                  <a:gd name="connsiteY5" fmla="*/ 1857 h 25604"/>
                  <a:gd name="connsiteX6" fmla="*/ 6508 w 28614"/>
                  <a:gd name="connsiteY6" fmla="*/ 0 h 25604"/>
                  <a:gd name="connsiteX7" fmla="*/ 6475 w 28614"/>
                  <a:gd name="connsiteY7" fmla="*/ 9 h 25604"/>
                  <a:gd name="connsiteX8" fmla="*/ 271 w 28614"/>
                  <a:gd name="connsiteY8" fmla="*/ 14492 h 2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4" h="25604">
                    <a:moveTo>
                      <a:pt x="271" y="14492"/>
                    </a:moveTo>
                    <a:cubicBezTo>
                      <a:pt x="1563" y="21127"/>
                      <a:pt x="7869" y="25605"/>
                      <a:pt x="14629" y="25605"/>
                    </a:cubicBezTo>
                    <a:lnTo>
                      <a:pt x="14629" y="25605"/>
                    </a:lnTo>
                    <a:cubicBezTo>
                      <a:pt x="20435" y="25605"/>
                      <a:pt x="25875" y="22114"/>
                      <a:pt x="27769" y="16627"/>
                    </a:cubicBezTo>
                    <a:cubicBezTo>
                      <a:pt x="29746" y="10904"/>
                      <a:pt x="28089" y="5427"/>
                      <a:pt x="24519" y="1871"/>
                    </a:cubicBezTo>
                    <a:cubicBezTo>
                      <a:pt x="24510" y="1861"/>
                      <a:pt x="24500" y="1857"/>
                      <a:pt x="24486" y="1857"/>
                    </a:cubicBezTo>
                    <a:cubicBezTo>
                      <a:pt x="18523" y="1139"/>
                      <a:pt x="12527" y="528"/>
                      <a:pt x="6508" y="0"/>
                    </a:cubicBezTo>
                    <a:cubicBezTo>
                      <a:pt x="6498" y="0"/>
                      <a:pt x="6484" y="0"/>
                      <a:pt x="6475" y="9"/>
                    </a:cubicBezTo>
                    <a:cubicBezTo>
                      <a:pt x="1882" y="2926"/>
                      <a:pt x="-910" y="8427"/>
                      <a:pt x="271" y="14492"/>
                    </a:cubicBezTo>
                    <a:close/>
                  </a:path>
                </a:pathLst>
              </a:custGeom>
              <a:solidFill>
                <a:srgbClr val="CCCCCC"/>
              </a:solidFill>
              <a:ln w="4624" cap="flat">
                <a:noFill/>
                <a:prstDash val="solid"/>
                <a:miter/>
              </a:ln>
            </p:spPr>
            <p:txBody>
              <a:bodyPr anchor="ctr"/>
              <a:lstStyle/>
              <a:p>
                <a:endParaRPr lang="en-US"/>
              </a:p>
            </p:txBody>
          </p:sp>
          <p:sp>
            <p:nvSpPr>
              <p:cNvPr id="20" name="Freeform: Shape 19">
                <a:extLst>
                  <a:ext uri="{FF2B5EF4-FFF2-40B4-BE49-F238E27FC236}">
                    <a16:creationId xmlns:a16="http://schemas.microsoft.com/office/drawing/2014/main" id="{5B7B6745-96BA-CDF9-A459-54975F08AF86}"/>
                  </a:ext>
                </a:extLst>
              </p:cNvPr>
              <p:cNvSpPr/>
              <p:nvPr/>
            </p:nvSpPr>
            <p:spPr>
              <a:xfrm>
                <a:off x="10915082" y="283952"/>
                <a:ext cx="28608" cy="21636"/>
              </a:xfrm>
              <a:custGeom>
                <a:avLst/>
                <a:gdLst>
                  <a:gd name="connsiteX0" fmla="*/ 13886 w 28608"/>
                  <a:gd name="connsiteY0" fmla="*/ 21637 h 21636"/>
                  <a:gd name="connsiteX1" fmla="*/ 14409 w 28608"/>
                  <a:gd name="connsiteY1" fmla="*/ 21637 h 21636"/>
                  <a:gd name="connsiteX2" fmla="*/ 28605 w 28608"/>
                  <a:gd name="connsiteY2" fmla="*/ 8080 h 21636"/>
                  <a:gd name="connsiteX3" fmla="*/ 26262 w 28608"/>
                  <a:gd name="connsiteY3" fmla="*/ 23 h 21636"/>
                  <a:gd name="connsiteX4" fmla="*/ 26216 w 28608"/>
                  <a:gd name="connsiteY4" fmla="*/ 0 h 21636"/>
                  <a:gd name="connsiteX5" fmla="*/ 454 w 28608"/>
                  <a:gd name="connsiteY5" fmla="*/ 4487 h 21636"/>
                  <a:gd name="connsiteX6" fmla="*/ 417 w 28608"/>
                  <a:gd name="connsiteY6" fmla="*/ 4524 h 21636"/>
                  <a:gd name="connsiteX7" fmla="*/ 0 w 28608"/>
                  <a:gd name="connsiteY7" fmla="*/ 7746 h 21636"/>
                  <a:gd name="connsiteX8" fmla="*/ 13886 w 28608"/>
                  <a:gd name="connsiteY8" fmla="*/ 21637 h 2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08" h="21636">
                    <a:moveTo>
                      <a:pt x="13886" y="21637"/>
                    </a:moveTo>
                    <a:lnTo>
                      <a:pt x="14409" y="21637"/>
                    </a:lnTo>
                    <a:cubicBezTo>
                      <a:pt x="22002" y="21637"/>
                      <a:pt x="28429" y="15673"/>
                      <a:pt x="28605" y="8080"/>
                    </a:cubicBezTo>
                    <a:cubicBezTo>
                      <a:pt x="28675" y="5093"/>
                      <a:pt x="27799" y="2315"/>
                      <a:pt x="26262" y="23"/>
                    </a:cubicBezTo>
                    <a:cubicBezTo>
                      <a:pt x="26253" y="9"/>
                      <a:pt x="26234" y="0"/>
                      <a:pt x="26216" y="0"/>
                    </a:cubicBezTo>
                    <a:cubicBezTo>
                      <a:pt x="17558" y="1292"/>
                      <a:pt x="8973" y="2797"/>
                      <a:pt x="454" y="4487"/>
                    </a:cubicBezTo>
                    <a:cubicBezTo>
                      <a:pt x="435" y="4491"/>
                      <a:pt x="421" y="4505"/>
                      <a:pt x="417" y="4524"/>
                    </a:cubicBezTo>
                    <a:cubicBezTo>
                      <a:pt x="167" y="5561"/>
                      <a:pt x="0" y="6630"/>
                      <a:pt x="0" y="7746"/>
                    </a:cubicBezTo>
                    <a:cubicBezTo>
                      <a:pt x="-5" y="15418"/>
                      <a:pt x="6214" y="21637"/>
                      <a:pt x="13886" y="21637"/>
                    </a:cubicBezTo>
                    <a:close/>
                  </a:path>
                </a:pathLst>
              </a:custGeom>
              <a:solidFill>
                <a:srgbClr val="CCCCCC"/>
              </a:solidFill>
              <a:ln w="4624" cap="flat">
                <a:noFill/>
                <a:prstDash val="solid"/>
                <a:miter/>
              </a:ln>
            </p:spPr>
            <p:txBody>
              <a:bodyPr anchor="ctr"/>
              <a:lstStyle/>
              <a:p>
                <a:endParaRPr lang="en-US"/>
              </a:p>
            </p:txBody>
          </p:sp>
          <p:sp>
            <p:nvSpPr>
              <p:cNvPr id="21" name="Freeform: Shape 20">
                <a:extLst>
                  <a:ext uri="{FF2B5EF4-FFF2-40B4-BE49-F238E27FC236}">
                    <a16:creationId xmlns:a16="http://schemas.microsoft.com/office/drawing/2014/main" id="{EB3E3A65-2C66-FC20-234F-32ADA5653027}"/>
                  </a:ext>
                </a:extLst>
              </p:cNvPr>
              <p:cNvSpPr/>
              <p:nvPr/>
            </p:nvSpPr>
            <p:spPr>
              <a:xfrm>
                <a:off x="11104448" y="283951"/>
                <a:ext cx="28615" cy="21637"/>
              </a:xfrm>
              <a:custGeom>
                <a:avLst/>
                <a:gdLst>
                  <a:gd name="connsiteX0" fmla="*/ 14445 w 28615"/>
                  <a:gd name="connsiteY0" fmla="*/ 21638 h 21637"/>
                  <a:gd name="connsiteX1" fmla="*/ 14445 w 28615"/>
                  <a:gd name="connsiteY1" fmla="*/ 21638 h 21637"/>
                  <a:gd name="connsiteX2" fmla="*/ 23436 w 28615"/>
                  <a:gd name="connsiteY2" fmla="*/ 17952 h 21637"/>
                  <a:gd name="connsiteX3" fmla="*/ 28196 w 28615"/>
                  <a:gd name="connsiteY3" fmla="*/ 4525 h 21637"/>
                  <a:gd name="connsiteX4" fmla="*/ 28159 w 28615"/>
                  <a:gd name="connsiteY4" fmla="*/ 4488 h 21637"/>
                  <a:gd name="connsiteX5" fmla="*/ 2397 w 28615"/>
                  <a:gd name="connsiteY5" fmla="*/ 1 h 21637"/>
                  <a:gd name="connsiteX6" fmla="*/ 2346 w 28615"/>
                  <a:gd name="connsiteY6" fmla="*/ 24 h 21637"/>
                  <a:gd name="connsiteX7" fmla="*/ 651 w 28615"/>
                  <a:gd name="connsiteY7" fmla="*/ 12063 h 21637"/>
                  <a:gd name="connsiteX8" fmla="*/ 14445 w 28615"/>
                  <a:gd name="connsiteY8" fmla="*/ 21638 h 2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5" h="21637">
                    <a:moveTo>
                      <a:pt x="14445" y="21638"/>
                    </a:moveTo>
                    <a:lnTo>
                      <a:pt x="14445" y="21638"/>
                    </a:lnTo>
                    <a:cubicBezTo>
                      <a:pt x="17802" y="21638"/>
                      <a:pt x="21047" y="20309"/>
                      <a:pt x="23436" y="17952"/>
                    </a:cubicBezTo>
                    <a:cubicBezTo>
                      <a:pt x="28928" y="12540"/>
                      <a:pt x="29113" y="8331"/>
                      <a:pt x="28196" y="4525"/>
                    </a:cubicBezTo>
                    <a:cubicBezTo>
                      <a:pt x="28192" y="4506"/>
                      <a:pt x="28178" y="4492"/>
                      <a:pt x="28159" y="4488"/>
                    </a:cubicBezTo>
                    <a:cubicBezTo>
                      <a:pt x="19640" y="2802"/>
                      <a:pt x="11051" y="1298"/>
                      <a:pt x="2397" y="1"/>
                    </a:cubicBezTo>
                    <a:cubicBezTo>
                      <a:pt x="2378" y="-3"/>
                      <a:pt x="2360" y="6"/>
                      <a:pt x="2346" y="24"/>
                    </a:cubicBezTo>
                    <a:cubicBezTo>
                      <a:pt x="142" y="3316"/>
                      <a:pt x="-701" y="7599"/>
                      <a:pt x="651" y="12063"/>
                    </a:cubicBezTo>
                    <a:cubicBezTo>
                      <a:pt x="2434" y="17943"/>
                      <a:pt x="8296" y="21638"/>
                      <a:pt x="14445" y="21638"/>
                    </a:cubicBezTo>
                    <a:close/>
                  </a:path>
                </a:pathLst>
              </a:custGeom>
              <a:solidFill>
                <a:srgbClr val="CCCCCC"/>
              </a:solidFill>
              <a:ln w="4624" cap="flat">
                <a:noFill/>
                <a:prstDash val="solid"/>
                <a:miter/>
              </a:ln>
            </p:spPr>
            <p:txBody>
              <a:bodyPr anchor="ctr"/>
              <a:lstStyle/>
              <a:p>
                <a:endParaRPr lang="en-US"/>
              </a:p>
            </p:txBody>
          </p:sp>
          <p:sp>
            <p:nvSpPr>
              <p:cNvPr id="22" name="Freeform: Shape 21">
                <a:extLst>
                  <a:ext uri="{FF2B5EF4-FFF2-40B4-BE49-F238E27FC236}">
                    <a16:creationId xmlns:a16="http://schemas.microsoft.com/office/drawing/2014/main" id="{6350BFF1-B29D-A597-F7DC-F8077154A798}"/>
                  </a:ext>
                </a:extLst>
              </p:cNvPr>
              <p:cNvSpPr/>
              <p:nvPr/>
            </p:nvSpPr>
            <p:spPr>
              <a:xfrm>
                <a:off x="11028702" y="278054"/>
                <a:ext cx="28614" cy="27535"/>
              </a:xfrm>
              <a:custGeom>
                <a:avLst/>
                <a:gdLst>
                  <a:gd name="connsiteX0" fmla="*/ 0 w 28614"/>
                  <a:gd name="connsiteY0" fmla="*/ 13645 h 27535"/>
                  <a:gd name="connsiteX1" fmla="*/ 13890 w 28614"/>
                  <a:gd name="connsiteY1" fmla="*/ 27535 h 27535"/>
                  <a:gd name="connsiteX2" fmla="*/ 14724 w 28614"/>
                  <a:gd name="connsiteY2" fmla="*/ 27535 h 27535"/>
                  <a:gd name="connsiteX3" fmla="*/ 28614 w 28614"/>
                  <a:gd name="connsiteY3" fmla="*/ 13645 h 27535"/>
                  <a:gd name="connsiteX4" fmla="*/ 18243 w 28614"/>
                  <a:gd name="connsiteY4" fmla="*/ 259 h 27535"/>
                  <a:gd name="connsiteX5" fmla="*/ 11441 w 28614"/>
                  <a:gd name="connsiteY5" fmla="*/ 0 h 27535"/>
                  <a:gd name="connsiteX6" fmla="*/ 0 w 28614"/>
                  <a:gd name="connsiteY6" fmla="*/ 13645 h 2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14" h="27535">
                    <a:moveTo>
                      <a:pt x="0" y="13645"/>
                    </a:moveTo>
                    <a:cubicBezTo>
                      <a:pt x="0" y="21317"/>
                      <a:pt x="6218" y="27535"/>
                      <a:pt x="13890" y="27535"/>
                    </a:cubicBezTo>
                    <a:lnTo>
                      <a:pt x="14724" y="27535"/>
                    </a:lnTo>
                    <a:cubicBezTo>
                      <a:pt x="22396" y="27535"/>
                      <a:pt x="28614" y="21317"/>
                      <a:pt x="28614" y="13645"/>
                    </a:cubicBezTo>
                    <a:cubicBezTo>
                      <a:pt x="28614" y="7195"/>
                      <a:pt x="24197" y="1824"/>
                      <a:pt x="18243" y="259"/>
                    </a:cubicBezTo>
                    <a:cubicBezTo>
                      <a:pt x="15979" y="167"/>
                      <a:pt x="13715" y="65"/>
                      <a:pt x="11441" y="0"/>
                    </a:cubicBezTo>
                    <a:cubicBezTo>
                      <a:pt x="4940" y="1162"/>
                      <a:pt x="0" y="6811"/>
                      <a:pt x="0" y="13645"/>
                    </a:cubicBezTo>
                    <a:close/>
                  </a:path>
                </a:pathLst>
              </a:custGeom>
              <a:solidFill>
                <a:srgbClr val="CCCCCC"/>
              </a:solidFill>
              <a:ln w="4624" cap="flat">
                <a:noFill/>
                <a:prstDash val="solid"/>
                <a:miter/>
              </a:ln>
            </p:spPr>
            <p:txBody>
              <a:bodyPr anchor="ctr"/>
              <a:lstStyle/>
              <a:p>
                <a:endParaRPr lang="en-US"/>
              </a:p>
            </p:txBody>
          </p:sp>
          <p:sp>
            <p:nvSpPr>
              <p:cNvPr id="23" name="Freeform: Shape 22">
                <a:extLst>
                  <a:ext uri="{FF2B5EF4-FFF2-40B4-BE49-F238E27FC236}">
                    <a16:creationId xmlns:a16="http://schemas.microsoft.com/office/drawing/2014/main" id="{C0D05F37-ACD7-1F34-5F78-E423B9221C8D}"/>
                  </a:ext>
                </a:extLst>
              </p:cNvPr>
              <p:cNvSpPr/>
              <p:nvPr/>
            </p:nvSpPr>
            <p:spPr>
              <a:xfrm>
                <a:off x="11142320" y="290486"/>
                <a:ext cx="27471" cy="15103"/>
              </a:xfrm>
              <a:custGeom>
                <a:avLst/>
                <a:gdLst>
                  <a:gd name="connsiteX0" fmla="*/ 13892 w 27471"/>
                  <a:gd name="connsiteY0" fmla="*/ 15104 h 15103"/>
                  <a:gd name="connsiteX1" fmla="*/ 14725 w 27471"/>
                  <a:gd name="connsiteY1" fmla="*/ 15104 h 15103"/>
                  <a:gd name="connsiteX2" fmla="*/ 27467 w 27471"/>
                  <a:gd name="connsiteY2" fmla="*/ 6732 h 15103"/>
                  <a:gd name="connsiteX3" fmla="*/ 27435 w 27471"/>
                  <a:gd name="connsiteY3" fmla="*/ 6663 h 15103"/>
                  <a:gd name="connsiteX4" fmla="*/ 108 w 27471"/>
                  <a:gd name="connsiteY4" fmla="*/ 0 h 15103"/>
                  <a:gd name="connsiteX5" fmla="*/ 47 w 27471"/>
                  <a:gd name="connsiteY5" fmla="*/ 46 h 15103"/>
                  <a:gd name="connsiteX6" fmla="*/ 13892 w 27471"/>
                  <a:gd name="connsiteY6" fmla="*/ 15104 h 1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71" h="15103">
                    <a:moveTo>
                      <a:pt x="13892" y="15104"/>
                    </a:moveTo>
                    <a:lnTo>
                      <a:pt x="14725" y="15104"/>
                    </a:lnTo>
                    <a:cubicBezTo>
                      <a:pt x="20434" y="15104"/>
                      <a:pt x="25333" y="11654"/>
                      <a:pt x="27467" y="6732"/>
                    </a:cubicBezTo>
                    <a:cubicBezTo>
                      <a:pt x="27481" y="6704"/>
                      <a:pt x="27462" y="6672"/>
                      <a:pt x="27435" y="6663"/>
                    </a:cubicBezTo>
                    <a:cubicBezTo>
                      <a:pt x="18415" y="4218"/>
                      <a:pt x="9303" y="1996"/>
                      <a:pt x="108" y="0"/>
                    </a:cubicBezTo>
                    <a:cubicBezTo>
                      <a:pt x="84" y="19"/>
                      <a:pt x="71" y="28"/>
                      <a:pt x="47" y="46"/>
                    </a:cubicBezTo>
                    <a:cubicBezTo>
                      <a:pt x="-619" y="8242"/>
                      <a:pt x="5835" y="15104"/>
                      <a:pt x="13892" y="15104"/>
                    </a:cubicBezTo>
                    <a:close/>
                  </a:path>
                </a:pathLst>
              </a:custGeom>
              <a:solidFill>
                <a:srgbClr val="CCCCCC"/>
              </a:solidFill>
              <a:ln w="4624" cap="flat">
                <a:noFill/>
                <a:prstDash val="solid"/>
                <a:miter/>
              </a:ln>
            </p:spPr>
            <p:txBody>
              <a:bodyPr anchor="ctr"/>
              <a:lstStyle/>
              <a:p>
                <a:endParaRPr lang="en-US"/>
              </a:p>
            </p:txBody>
          </p:sp>
          <p:sp>
            <p:nvSpPr>
              <p:cNvPr id="24" name="Freeform: Shape 23">
                <a:extLst>
                  <a:ext uri="{FF2B5EF4-FFF2-40B4-BE49-F238E27FC236}">
                    <a16:creationId xmlns:a16="http://schemas.microsoft.com/office/drawing/2014/main" id="{5D6EF995-874F-2AAC-92C3-6D5D13E8A214}"/>
                  </a:ext>
                </a:extLst>
              </p:cNvPr>
              <p:cNvSpPr/>
              <p:nvPr/>
            </p:nvSpPr>
            <p:spPr>
              <a:xfrm>
                <a:off x="10952950" y="279997"/>
                <a:ext cx="28613" cy="25592"/>
              </a:xfrm>
              <a:custGeom>
                <a:avLst/>
                <a:gdLst>
                  <a:gd name="connsiteX0" fmla="*/ 257 w 28613"/>
                  <a:gd name="connsiteY0" fmla="*/ 14415 h 25592"/>
                  <a:gd name="connsiteX1" fmla="*/ 14638 w 28613"/>
                  <a:gd name="connsiteY1" fmla="*/ 25593 h 25592"/>
                  <a:gd name="connsiteX2" fmla="*/ 14638 w 28613"/>
                  <a:gd name="connsiteY2" fmla="*/ 25593 h 25592"/>
                  <a:gd name="connsiteX3" fmla="*/ 27755 w 28613"/>
                  <a:gd name="connsiteY3" fmla="*/ 16652 h 25592"/>
                  <a:gd name="connsiteX4" fmla="*/ 22273 w 28613"/>
                  <a:gd name="connsiteY4" fmla="*/ 80 h 25592"/>
                  <a:gd name="connsiteX5" fmla="*/ 21949 w 28613"/>
                  <a:gd name="connsiteY5" fmla="*/ 2 h 25592"/>
                  <a:gd name="connsiteX6" fmla="*/ 4285 w 28613"/>
                  <a:gd name="connsiteY6" fmla="*/ 1826 h 25592"/>
                  <a:gd name="connsiteX7" fmla="*/ 3979 w 28613"/>
                  <a:gd name="connsiteY7" fmla="*/ 1974 h 25592"/>
                  <a:gd name="connsiteX8" fmla="*/ 257 w 28613"/>
                  <a:gd name="connsiteY8" fmla="*/ 14415 h 2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13" h="25592">
                    <a:moveTo>
                      <a:pt x="257" y="14415"/>
                    </a:moveTo>
                    <a:cubicBezTo>
                      <a:pt x="1521" y="21083"/>
                      <a:pt x="7855" y="25593"/>
                      <a:pt x="14638" y="25593"/>
                    </a:cubicBezTo>
                    <a:lnTo>
                      <a:pt x="14638" y="25593"/>
                    </a:lnTo>
                    <a:cubicBezTo>
                      <a:pt x="20426" y="25593"/>
                      <a:pt x="25852" y="22120"/>
                      <a:pt x="27755" y="16652"/>
                    </a:cubicBezTo>
                    <a:cubicBezTo>
                      <a:pt x="30135" y="9808"/>
                      <a:pt x="27325" y="3368"/>
                      <a:pt x="22273" y="80"/>
                    </a:cubicBezTo>
                    <a:cubicBezTo>
                      <a:pt x="22181" y="20"/>
                      <a:pt x="22060" y="-8"/>
                      <a:pt x="21949" y="2"/>
                    </a:cubicBezTo>
                    <a:cubicBezTo>
                      <a:pt x="16036" y="520"/>
                      <a:pt x="10147" y="1122"/>
                      <a:pt x="4285" y="1826"/>
                    </a:cubicBezTo>
                    <a:cubicBezTo>
                      <a:pt x="4169" y="1840"/>
                      <a:pt x="4063" y="1891"/>
                      <a:pt x="3979" y="1974"/>
                    </a:cubicBezTo>
                    <a:cubicBezTo>
                      <a:pt x="947" y="5067"/>
                      <a:pt x="-660" y="9568"/>
                      <a:pt x="257" y="14415"/>
                    </a:cubicBezTo>
                    <a:close/>
                  </a:path>
                </a:pathLst>
              </a:custGeom>
              <a:solidFill>
                <a:srgbClr val="CCCCCC"/>
              </a:solidFill>
              <a:ln w="4624" cap="flat">
                <a:noFill/>
                <a:prstDash val="solid"/>
                <a:miter/>
              </a:ln>
            </p:spPr>
            <p:txBody>
              <a:bodyPr anchor="ctr"/>
              <a:lstStyle/>
              <a:p>
                <a:endParaRPr lang="en-US"/>
              </a:p>
            </p:txBody>
          </p:sp>
          <p:sp>
            <p:nvSpPr>
              <p:cNvPr id="25" name="Freeform: Shape 24">
                <a:extLst>
                  <a:ext uri="{FF2B5EF4-FFF2-40B4-BE49-F238E27FC236}">
                    <a16:creationId xmlns:a16="http://schemas.microsoft.com/office/drawing/2014/main" id="{352C3370-7CBA-79F1-75B0-B0293FDDCBBD}"/>
                  </a:ext>
                </a:extLst>
              </p:cNvPr>
              <p:cNvSpPr/>
              <p:nvPr/>
            </p:nvSpPr>
            <p:spPr>
              <a:xfrm>
                <a:off x="10990827" y="278054"/>
                <a:ext cx="28614" cy="27535"/>
              </a:xfrm>
              <a:custGeom>
                <a:avLst/>
                <a:gdLst>
                  <a:gd name="connsiteX0" fmla="*/ 0 w 28614"/>
                  <a:gd name="connsiteY0" fmla="*/ 13645 h 27535"/>
                  <a:gd name="connsiteX1" fmla="*/ 13890 w 28614"/>
                  <a:gd name="connsiteY1" fmla="*/ 27535 h 27535"/>
                  <a:gd name="connsiteX2" fmla="*/ 14724 w 28614"/>
                  <a:gd name="connsiteY2" fmla="*/ 27535 h 27535"/>
                  <a:gd name="connsiteX3" fmla="*/ 28614 w 28614"/>
                  <a:gd name="connsiteY3" fmla="*/ 13645 h 27535"/>
                  <a:gd name="connsiteX4" fmla="*/ 17173 w 28614"/>
                  <a:gd name="connsiteY4" fmla="*/ 0 h 27535"/>
                  <a:gd name="connsiteX5" fmla="*/ 10371 w 28614"/>
                  <a:gd name="connsiteY5" fmla="*/ 259 h 27535"/>
                  <a:gd name="connsiteX6" fmla="*/ 0 w 28614"/>
                  <a:gd name="connsiteY6" fmla="*/ 13645 h 2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14" h="27535">
                    <a:moveTo>
                      <a:pt x="0" y="13645"/>
                    </a:moveTo>
                    <a:cubicBezTo>
                      <a:pt x="0" y="21317"/>
                      <a:pt x="6218" y="27535"/>
                      <a:pt x="13890" y="27535"/>
                    </a:cubicBezTo>
                    <a:lnTo>
                      <a:pt x="14724" y="27535"/>
                    </a:lnTo>
                    <a:cubicBezTo>
                      <a:pt x="22396" y="27535"/>
                      <a:pt x="28614" y="21317"/>
                      <a:pt x="28614" y="13645"/>
                    </a:cubicBezTo>
                    <a:cubicBezTo>
                      <a:pt x="28614" y="6816"/>
                      <a:pt x="23674" y="1162"/>
                      <a:pt x="17173" y="0"/>
                    </a:cubicBezTo>
                    <a:cubicBezTo>
                      <a:pt x="14900" y="65"/>
                      <a:pt x="12636" y="167"/>
                      <a:pt x="10371" y="259"/>
                    </a:cubicBezTo>
                    <a:cubicBezTo>
                      <a:pt x="4413" y="1824"/>
                      <a:pt x="0" y="7195"/>
                      <a:pt x="0" y="13645"/>
                    </a:cubicBezTo>
                    <a:close/>
                  </a:path>
                </a:pathLst>
              </a:custGeom>
              <a:solidFill>
                <a:srgbClr val="CCCCCC"/>
              </a:solidFill>
              <a:ln w="4624" cap="flat">
                <a:noFill/>
                <a:prstDash val="solid"/>
                <a:miter/>
              </a:ln>
            </p:spPr>
            <p:txBody>
              <a:bodyPr anchor="ctr"/>
              <a:lstStyle/>
              <a:p>
                <a:endParaRPr lang="en-US"/>
              </a:p>
            </p:txBody>
          </p:sp>
          <p:sp>
            <p:nvSpPr>
              <p:cNvPr id="26" name="Freeform: Shape 25">
                <a:extLst>
                  <a:ext uri="{FF2B5EF4-FFF2-40B4-BE49-F238E27FC236}">
                    <a16:creationId xmlns:a16="http://schemas.microsoft.com/office/drawing/2014/main" id="{56FD91AB-DEF8-3B12-301E-3646EAC30751}"/>
                  </a:ext>
                </a:extLst>
              </p:cNvPr>
              <p:cNvSpPr/>
              <p:nvPr/>
            </p:nvSpPr>
            <p:spPr>
              <a:xfrm>
                <a:off x="10878347" y="290490"/>
                <a:ext cx="27471" cy="15098"/>
              </a:xfrm>
              <a:custGeom>
                <a:avLst/>
                <a:gdLst>
                  <a:gd name="connsiteX0" fmla="*/ 12747 w 27471"/>
                  <a:gd name="connsiteY0" fmla="*/ 15099 h 15098"/>
                  <a:gd name="connsiteX1" fmla="*/ 13580 w 27471"/>
                  <a:gd name="connsiteY1" fmla="*/ 15099 h 15098"/>
                  <a:gd name="connsiteX2" fmla="*/ 27424 w 27471"/>
                  <a:gd name="connsiteY2" fmla="*/ 56 h 15098"/>
                  <a:gd name="connsiteX3" fmla="*/ 27350 w 27471"/>
                  <a:gd name="connsiteY3" fmla="*/ 0 h 15098"/>
                  <a:gd name="connsiteX4" fmla="*/ 37 w 27471"/>
                  <a:gd name="connsiteY4" fmla="*/ 6658 h 15098"/>
                  <a:gd name="connsiteX5" fmla="*/ 5 w 27471"/>
                  <a:gd name="connsiteY5" fmla="*/ 6728 h 15098"/>
                  <a:gd name="connsiteX6" fmla="*/ 12747 w 27471"/>
                  <a:gd name="connsiteY6" fmla="*/ 15099 h 1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71" h="15098">
                    <a:moveTo>
                      <a:pt x="12747" y="15099"/>
                    </a:moveTo>
                    <a:lnTo>
                      <a:pt x="13580" y="15099"/>
                    </a:lnTo>
                    <a:cubicBezTo>
                      <a:pt x="21632" y="15099"/>
                      <a:pt x="28087" y="8246"/>
                      <a:pt x="27424" y="56"/>
                    </a:cubicBezTo>
                    <a:cubicBezTo>
                      <a:pt x="27392" y="32"/>
                      <a:pt x="27378" y="23"/>
                      <a:pt x="27350" y="0"/>
                    </a:cubicBezTo>
                    <a:cubicBezTo>
                      <a:pt x="18160" y="1996"/>
                      <a:pt x="9052" y="4213"/>
                      <a:pt x="37" y="6658"/>
                    </a:cubicBezTo>
                    <a:cubicBezTo>
                      <a:pt x="9" y="6667"/>
                      <a:pt x="-9" y="6700"/>
                      <a:pt x="5" y="6728"/>
                    </a:cubicBezTo>
                    <a:cubicBezTo>
                      <a:pt x="2139" y="11649"/>
                      <a:pt x="7038" y="15099"/>
                      <a:pt x="12747" y="15099"/>
                    </a:cubicBezTo>
                    <a:close/>
                  </a:path>
                </a:pathLst>
              </a:custGeom>
              <a:solidFill>
                <a:srgbClr val="CCCCCC"/>
              </a:solidFill>
              <a:ln w="4624" cap="flat">
                <a:noFill/>
                <a:prstDash val="solid"/>
                <a:miter/>
              </a:ln>
            </p:spPr>
            <p:txBody>
              <a:bodyPr anchor="ctr"/>
              <a:lstStyle/>
              <a:p>
                <a:endParaRPr lang="en-US"/>
              </a:p>
            </p:txBody>
          </p:sp>
          <p:sp>
            <p:nvSpPr>
              <p:cNvPr id="27" name="Freeform: Shape 26">
                <a:extLst>
                  <a:ext uri="{FF2B5EF4-FFF2-40B4-BE49-F238E27FC236}">
                    <a16:creationId xmlns:a16="http://schemas.microsoft.com/office/drawing/2014/main" id="{AEF09662-D1C4-D9EA-FD71-71CB075C7F7C}"/>
                  </a:ext>
                </a:extLst>
              </p:cNvPr>
              <p:cNvSpPr/>
              <p:nvPr/>
            </p:nvSpPr>
            <p:spPr>
              <a:xfrm>
                <a:off x="10877393" y="307335"/>
                <a:ext cx="28234" cy="27401"/>
              </a:xfrm>
              <a:custGeom>
                <a:avLst/>
                <a:gdLst>
                  <a:gd name="connsiteX0" fmla="*/ 14534 w 28234"/>
                  <a:gd name="connsiteY0" fmla="*/ 0 h 27401"/>
                  <a:gd name="connsiteX1" fmla="*/ 13701 w 28234"/>
                  <a:gd name="connsiteY1" fmla="*/ 0 h 27401"/>
                  <a:gd name="connsiteX2" fmla="*/ 0 w 28234"/>
                  <a:gd name="connsiteY2" fmla="*/ 13701 h 27401"/>
                  <a:gd name="connsiteX3" fmla="*/ 13701 w 28234"/>
                  <a:gd name="connsiteY3" fmla="*/ 27401 h 27401"/>
                  <a:gd name="connsiteX4" fmla="*/ 14534 w 28234"/>
                  <a:gd name="connsiteY4" fmla="*/ 27401 h 27401"/>
                  <a:gd name="connsiteX5" fmla="*/ 28235 w 28234"/>
                  <a:gd name="connsiteY5" fmla="*/ 13701 h 27401"/>
                  <a:gd name="connsiteX6" fmla="*/ 14534 w 28234"/>
                  <a:gd name="connsiteY6" fmla="*/ 0 h 2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 h="27401">
                    <a:moveTo>
                      <a:pt x="14534" y="0"/>
                    </a:moveTo>
                    <a:lnTo>
                      <a:pt x="13701" y="0"/>
                    </a:lnTo>
                    <a:cubicBezTo>
                      <a:pt x="6135" y="0"/>
                      <a:pt x="0" y="6135"/>
                      <a:pt x="0" y="13701"/>
                    </a:cubicBezTo>
                    <a:cubicBezTo>
                      <a:pt x="0" y="21266"/>
                      <a:pt x="6135" y="27401"/>
                      <a:pt x="13701" y="27401"/>
                    </a:cubicBezTo>
                    <a:lnTo>
                      <a:pt x="14534" y="27401"/>
                    </a:lnTo>
                    <a:cubicBezTo>
                      <a:pt x="22104" y="27401"/>
                      <a:pt x="28235" y="21266"/>
                      <a:pt x="28235" y="13701"/>
                    </a:cubicBezTo>
                    <a:cubicBezTo>
                      <a:pt x="28235" y="6135"/>
                      <a:pt x="22100" y="0"/>
                      <a:pt x="14534" y="0"/>
                    </a:cubicBezTo>
                    <a:close/>
                  </a:path>
                </a:pathLst>
              </a:custGeom>
              <a:solidFill>
                <a:srgbClr val="CCCCCC"/>
              </a:solidFill>
              <a:ln w="4624" cap="flat">
                <a:noFill/>
                <a:prstDash val="solid"/>
                <a:miter/>
              </a:ln>
            </p:spPr>
            <p:txBody>
              <a:bodyPr anchor="ctr"/>
              <a:lstStyle/>
              <a:p>
                <a:endParaRPr lang="en-US"/>
              </a:p>
            </p:txBody>
          </p:sp>
          <p:sp>
            <p:nvSpPr>
              <p:cNvPr id="33" name="Freeform: Shape 32">
                <a:extLst>
                  <a:ext uri="{FF2B5EF4-FFF2-40B4-BE49-F238E27FC236}">
                    <a16:creationId xmlns:a16="http://schemas.microsoft.com/office/drawing/2014/main" id="{8DED6BBE-32DF-7BD9-8C9F-B730983D66BC}"/>
                  </a:ext>
                </a:extLst>
              </p:cNvPr>
              <p:cNvSpPr/>
              <p:nvPr/>
            </p:nvSpPr>
            <p:spPr>
              <a:xfrm>
                <a:off x="11218261" y="313582"/>
                <a:ext cx="27882" cy="21158"/>
              </a:xfrm>
              <a:custGeom>
                <a:avLst/>
                <a:gdLst>
                  <a:gd name="connsiteX0" fmla="*/ 14325 w 27882"/>
                  <a:gd name="connsiteY0" fmla="*/ 21159 h 21158"/>
                  <a:gd name="connsiteX1" fmla="*/ 14533 w 27882"/>
                  <a:gd name="connsiteY1" fmla="*/ 21159 h 21158"/>
                  <a:gd name="connsiteX2" fmla="*/ 27882 w 27882"/>
                  <a:gd name="connsiteY2" fmla="*/ 10472 h 21158"/>
                  <a:gd name="connsiteX3" fmla="*/ 27854 w 27882"/>
                  <a:gd name="connsiteY3" fmla="*/ 10417 h 21158"/>
                  <a:gd name="connsiteX4" fmla="*/ 2273 w 27882"/>
                  <a:gd name="connsiteY4" fmla="*/ 4 h 21158"/>
                  <a:gd name="connsiteX5" fmla="*/ 2212 w 27882"/>
                  <a:gd name="connsiteY5" fmla="*/ 22 h 21158"/>
                  <a:gd name="connsiteX6" fmla="*/ 249 w 27882"/>
                  <a:gd name="connsiteY6" fmla="*/ 10088 h 21158"/>
                  <a:gd name="connsiteX7" fmla="*/ 14325 w 27882"/>
                  <a:gd name="connsiteY7" fmla="*/ 21159 h 2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2" h="21158">
                    <a:moveTo>
                      <a:pt x="14325" y="21159"/>
                    </a:moveTo>
                    <a:lnTo>
                      <a:pt x="14533" y="21159"/>
                    </a:lnTo>
                    <a:cubicBezTo>
                      <a:pt x="21062" y="21159"/>
                      <a:pt x="26502" y="16584"/>
                      <a:pt x="27882" y="10472"/>
                    </a:cubicBezTo>
                    <a:cubicBezTo>
                      <a:pt x="27887" y="10449"/>
                      <a:pt x="27873" y="10426"/>
                      <a:pt x="27854" y="10417"/>
                    </a:cubicBezTo>
                    <a:cubicBezTo>
                      <a:pt x="19432" y="6741"/>
                      <a:pt x="10903" y="3268"/>
                      <a:pt x="2273" y="4"/>
                    </a:cubicBezTo>
                    <a:cubicBezTo>
                      <a:pt x="2249" y="-6"/>
                      <a:pt x="2226" y="4"/>
                      <a:pt x="2212" y="22"/>
                    </a:cubicBezTo>
                    <a:cubicBezTo>
                      <a:pt x="388" y="2837"/>
                      <a:pt x="-459" y="6347"/>
                      <a:pt x="249" y="10088"/>
                    </a:cubicBezTo>
                    <a:cubicBezTo>
                      <a:pt x="1499" y="16649"/>
                      <a:pt x="7644" y="21159"/>
                      <a:pt x="14325" y="21159"/>
                    </a:cubicBezTo>
                    <a:close/>
                  </a:path>
                </a:pathLst>
              </a:custGeom>
              <a:solidFill>
                <a:srgbClr val="CCCCCC"/>
              </a:solidFill>
              <a:ln w="4624" cap="flat">
                <a:noFill/>
                <a:prstDash val="solid"/>
                <a:miter/>
              </a:ln>
            </p:spPr>
            <p:txBody>
              <a:bodyPr anchor="ctr"/>
              <a:lstStyle/>
              <a:p>
                <a:endParaRPr lang="en-US"/>
              </a:p>
            </p:txBody>
          </p:sp>
          <p:sp>
            <p:nvSpPr>
              <p:cNvPr id="39" name="Freeform: Shape 38">
                <a:extLst>
                  <a:ext uri="{FF2B5EF4-FFF2-40B4-BE49-F238E27FC236}">
                    <a16:creationId xmlns:a16="http://schemas.microsoft.com/office/drawing/2014/main" id="{466398D8-1D7D-845A-3950-2F746934A1D8}"/>
                  </a:ext>
                </a:extLst>
              </p:cNvPr>
              <p:cNvSpPr/>
              <p:nvPr/>
            </p:nvSpPr>
            <p:spPr>
              <a:xfrm>
                <a:off x="10953142" y="307335"/>
                <a:ext cx="28234" cy="27401"/>
              </a:xfrm>
              <a:custGeom>
                <a:avLst/>
                <a:gdLst>
                  <a:gd name="connsiteX0" fmla="*/ 14534 w 28234"/>
                  <a:gd name="connsiteY0" fmla="*/ 0 h 27401"/>
                  <a:gd name="connsiteX1" fmla="*/ 13701 w 28234"/>
                  <a:gd name="connsiteY1" fmla="*/ 0 h 27401"/>
                  <a:gd name="connsiteX2" fmla="*/ 0 w 28234"/>
                  <a:gd name="connsiteY2" fmla="*/ 13701 h 27401"/>
                  <a:gd name="connsiteX3" fmla="*/ 13701 w 28234"/>
                  <a:gd name="connsiteY3" fmla="*/ 27401 h 27401"/>
                  <a:gd name="connsiteX4" fmla="*/ 14534 w 28234"/>
                  <a:gd name="connsiteY4" fmla="*/ 27401 h 27401"/>
                  <a:gd name="connsiteX5" fmla="*/ 28235 w 28234"/>
                  <a:gd name="connsiteY5" fmla="*/ 13701 h 27401"/>
                  <a:gd name="connsiteX6" fmla="*/ 14534 w 28234"/>
                  <a:gd name="connsiteY6" fmla="*/ 0 h 2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 h="27401">
                    <a:moveTo>
                      <a:pt x="14534" y="0"/>
                    </a:moveTo>
                    <a:lnTo>
                      <a:pt x="13701" y="0"/>
                    </a:lnTo>
                    <a:cubicBezTo>
                      <a:pt x="6135" y="0"/>
                      <a:pt x="0" y="6135"/>
                      <a:pt x="0" y="13701"/>
                    </a:cubicBezTo>
                    <a:cubicBezTo>
                      <a:pt x="0" y="21266"/>
                      <a:pt x="6135" y="27401"/>
                      <a:pt x="13701" y="27401"/>
                    </a:cubicBezTo>
                    <a:lnTo>
                      <a:pt x="14534" y="27401"/>
                    </a:lnTo>
                    <a:cubicBezTo>
                      <a:pt x="22104" y="27401"/>
                      <a:pt x="28235" y="21266"/>
                      <a:pt x="28235" y="13701"/>
                    </a:cubicBezTo>
                    <a:cubicBezTo>
                      <a:pt x="28235" y="6135"/>
                      <a:pt x="22100" y="0"/>
                      <a:pt x="14534" y="0"/>
                    </a:cubicBezTo>
                    <a:close/>
                  </a:path>
                </a:pathLst>
              </a:custGeom>
              <a:solidFill>
                <a:srgbClr val="CCCCCC"/>
              </a:solidFill>
              <a:ln w="4624" cap="flat">
                <a:noFill/>
                <a:prstDash val="solid"/>
                <a:miter/>
              </a:ln>
            </p:spPr>
            <p:txBody>
              <a:bodyPr anchor="ctr"/>
              <a:lstStyle/>
              <a:p>
                <a:endParaRPr lang="en-US"/>
              </a:p>
            </p:txBody>
          </p:sp>
          <p:sp>
            <p:nvSpPr>
              <p:cNvPr id="41" name="Freeform: Shape 40">
                <a:extLst>
                  <a:ext uri="{FF2B5EF4-FFF2-40B4-BE49-F238E27FC236}">
                    <a16:creationId xmlns:a16="http://schemas.microsoft.com/office/drawing/2014/main" id="{442F6442-8B23-4E68-6A50-1C647479AE9C}"/>
                  </a:ext>
                </a:extLst>
              </p:cNvPr>
              <p:cNvSpPr/>
              <p:nvPr/>
            </p:nvSpPr>
            <p:spPr>
              <a:xfrm>
                <a:off x="10991017" y="307335"/>
                <a:ext cx="28234" cy="27401"/>
              </a:xfrm>
              <a:custGeom>
                <a:avLst/>
                <a:gdLst>
                  <a:gd name="connsiteX0" fmla="*/ 14534 w 28234"/>
                  <a:gd name="connsiteY0" fmla="*/ 0 h 27401"/>
                  <a:gd name="connsiteX1" fmla="*/ 13701 w 28234"/>
                  <a:gd name="connsiteY1" fmla="*/ 0 h 27401"/>
                  <a:gd name="connsiteX2" fmla="*/ 0 w 28234"/>
                  <a:gd name="connsiteY2" fmla="*/ 13701 h 27401"/>
                  <a:gd name="connsiteX3" fmla="*/ 13701 w 28234"/>
                  <a:gd name="connsiteY3" fmla="*/ 27401 h 27401"/>
                  <a:gd name="connsiteX4" fmla="*/ 14534 w 28234"/>
                  <a:gd name="connsiteY4" fmla="*/ 27401 h 27401"/>
                  <a:gd name="connsiteX5" fmla="*/ 28235 w 28234"/>
                  <a:gd name="connsiteY5" fmla="*/ 13701 h 27401"/>
                  <a:gd name="connsiteX6" fmla="*/ 14534 w 28234"/>
                  <a:gd name="connsiteY6" fmla="*/ 0 h 2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 h="27401">
                    <a:moveTo>
                      <a:pt x="14534" y="0"/>
                    </a:moveTo>
                    <a:lnTo>
                      <a:pt x="13701" y="0"/>
                    </a:lnTo>
                    <a:cubicBezTo>
                      <a:pt x="6135" y="0"/>
                      <a:pt x="0" y="6135"/>
                      <a:pt x="0" y="13701"/>
                    </a:cubicBezTo>
                    <a:cubicBezTo>
                      <a:pt x="0" y="21266"/>
                      <a:pt x="6135" y="27401"/>
                      <a:pt x="13701" y="27401"/>
                    </a:cubicBezTo>
                    <a:lnTo>
                      <a:pt x="14534" y="27401"/>
                    </a:lnTo>
                    <a:cubicBezTo>
                      <a:pt x="22104" y="27401"/>
                      <a:pt x="28235" y="21266"/>
                      <a:pt x="28235" y="13701"/>
                    </a:cubicBezTo>
                    <a:cubicBezTo>
                      <a:pt x="28235" y="6135"/>
                      <a:pt x="22100" y="0"/>
                      <a:pt x="14534" y="0"/>
                    </a:cubicBezTo>
                    <a:close/>
                  </a:path>
                </a:pathLst>
              </a:custGeom>
              <a:solidFill>
                <a:srgbClr val="CCCCCC"/>
              </a:solidFill>
              <a:ln w="4624" cap="flat">
                <a:noFill/>
                <a:prstDash val="solid"/>
                <a:miter/>
              </a:ln>
            </p:spPr>
            <p:txBody>
              <a:bodyPr anchor="ctr"/>
              <a:lstStyle/>
              <a:p>
                <a:endParaRPr lang="en-US"/>
              </a:p>
            </p:txBody>
          </p:sp>
          <p:sp>
            <p:nvSpPr>
              <p:cNvPr id="42" name="Freeform: Shape 41">
                <a:extLst>
                  <a:ext uri="{FF2B5EF4-FFF2-40B4-BE49-F238E27FC236}">
                    <a16:creationId xmlns:a16="http://schemas.microsoft.com/office/drawing/2014/main" id="{871BC137-6A25-1AF2-432F-214EFAAB4E67}"/>
                  </a:ext>
                </a:extLst>
              </p:cNvPr>
              <p:cNvSpPr/>
              <p:nvPr/>
            </p:nvSpPr>
            <p:spPr>
              <a:xfrm>
                <a:off x="11104641" y="307339"/>
                <a:ext cx="28234" cy="27401"/>
              </a:xfrm>
              <a:custGeom>
                <a:avLst/>
                <a:gdLst>
                  <a:gd name="connsiteX0" fmla="*/ 13701 w 28234"/>
                  <a:gd name="connsiteY0" fmla="*/ 27401 h 27401"/>
                  <a:gd name="connsiteX1" fmla="*/ 14534 w 28234"/>
                  <a:gd name="connsiteY1" fmla="*/ 27401 h 27401"/>
                  <a:gd name="connsiteX2" fmla="*/ 28235 w 28234"/>
                  <a:gd name="connsiteY2" fmla="*/ 13701 h 27401"/>
                  <a:gd name="connsiteX3" fmla="*/ 14534 w 28234"/>
                  <a:gd name="connsiteY3" fmla="*/ 0 h 27401"/>
                  <a:gd name="connsiteX4" fmla="*/ 13701 w 28234"/>
                  <a:gd name="connsiteY4" fmla="*/ 0 h 27401"/>
                  <a:gd name="connsiteX5" fmla="*/ 0 w 28234"/>
                  <a:gd name="connsiteY5" fmla="*/ 13701 h 27401"/>
                  <a:gd name="connsiteX6" fmla="*/ 13701 w 28234"/>
                  <a:gd name="connsiteY6" fmla="*/ 27401 h 2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 h="27401">
                    <a:moveTo>
                      <a:pt x="13701" y="27401"/>
                    </a:moveTo>
                    <a:lnTo>
                      <a:pt x="14534" y="27401"/>
                    </a:lnTo>
                    <a:cubicBezTo>
                      <a:pt x="22104" y="27401"/>
                      <a:pt x="28235" y="21266"/>
                      <a:pt x="28235" y="13701"/>
                    </a:cubicBezTo>
                    <a:cubicBezTo>
                      <a:pt x="28235" y="6135"/>
                      <a:pt x="22100" y="0"/>
                      <a:pt x="14534" y="0"/>
                    </a:cubicBezTo>
                    <a:lnTo>
                      <a:pt x="13701" y="0"/>
                    </a:lnTo>
                    <a:cubicBezTo>
                      <a:pt x="6135" y="0"/>
                      <a:pt x="0" y="6135"/>
                      <a:pt x="0" y="13701"/>
                    </a:cubicBezTo>
                    <a:cubicBezTo>
                      <a:pt x="-5" y="21266"/>
                      <a:pt x="6130" y="27401"/>
                      <a:pt x="13701" y="27401"/>
                    </a:cubicBezTo>
                    <a:close/>
                  </a:path>
                </a:pathLst>
              </a:custGeom>
              <a:solidFill>
                <a:srgbClr val="CCCCCC"/>
              </a:solidFill>
              <a:ln w="4624" cap="flat">
                <a:noFill/>
                <a:prstDash val="solid"/>
                <a:miter/>
              </a:ln>
            </p:spPr>
            <p:txBody>
              <a:bodyPr anchor="ctr"/>
              <a:lstStyle/>
              <a:p>
                <a:endParaRPr lang="en-US"/>
              </a:p>
            </p:txBody>
          </p:sp>
          <p:sp>
            <p:nvSpPr>
              <p:cNvPr id="43" name="Freeform: Shape 42">
                <a:extLst>
                  <a:ext uri="{FF2B5EF4-FFF2-40B4-BE49-F238E27FC236}">
                    <a16:creationId xmlns:a16="http://schemas.microsoft.com/office/drawing/2014/main" id="{2496A313-8A20-4F4B-072E-45E334510788}"/>
                  </a:ext>
                </a:extLst>
              </p:cNvPr>
              <p:cNvSpPr/>
              <p:nvPr/>
            </p:nvSpPr>
            <p:spPr>
              <a:xfrm>
                <a:off x="10801995" y="313586"/>
                <a:ext cx="27885" cy="21154"/>
              </a:xfrm>
              <a:custGeom>
                <a:avLst/>
                <a:gdLst>
                  <a:gd name="connsiteX0" fmla="*/ 13350 w 27885"/>
                  <a:gd name="connsiteY0" fmla="*/ 21154 h 21154"/>
                  <a:gd name="connsiteX1" fmla="*/ 13572 w 27885"/>
                  <a:gd name="connsiteY1" fmla="*/ 21154 h 21154"/>
                  <a:gd name="connsiteX2" fmla="*/ 27634 w 27885"/>
                  <a:gd name="connsiteY2" fmla="*/ 10088 h 21154"/>
                  <a:gd name="connsiteX3" fmla="*/ 25671 w 27885"/>
                  <a:gd name="connsiteY3" fmla="*/ 22 h 21154"/>
                  <a:gd name="connsiteX4" fmla="*/ 25611 w 27885"/>
                  <a:gd name="connsiteY4" fmla="*/ 4 h 21154"/>
                  <a:gd name="connsiteX5" fmla="*/ 29 w 27885"/>
                  <a:gd name="connsiteY5" fmla="*/ 10417 h 21154"/>
                  <a:gd name="connsiteX6" fmla="*/ 1 w 27885"/>
                  <a:gd name="connsiteY6" fmla="*/ 10472 h 21154"/>
                  <a:gd name="connsiteX7" fmla="*/ 13350 w 27885"/>
                  <a:gd name="connsiteY7" fmla="*/ 21154 h 2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5" h="21154">
                    <a:moveTo>
                      <a:pt x="13350" y="21154"/>
                    </a:moveTo>
                    <a:lnTo>
                      <a:pt x="13572" y="21154"/>
                    </a:lnTo>
                    <a:cubicBezTo>
                      <a:pt x="20249" y="21154"/>
                      <a:pt x="26388" y="16649"/>
                      <a:pt x="27634" y="10088"/>
                    </a:cubicBezTo>
                    <a:cubicBezTo>
                      <a:pt x="28347" y="6347"/>
                      <a:pt x="27500" y="2837"/>
                      <a:pt x="25671" y="22"/>
                    </a:cubicBezTo>
                    <a:cubicBezTo>
                      <a:pt x="25657" y="4"/>
                      <a:pt x="25634" y="-6"/>
                      <a:pt x="25611" y="4"/>
                    </a:cubicBezTo>
                    <a:cubicBezTo>
                      <a:pt x="16975" y="3268"/>
                      <a:pt x="8447" y="6741"/>
                      <a:pt x="29" y="10417"/>
                    </a:cubicBezTo>
                    <a:cubicBezTo>
                      <a:pt x="6" y="10426"/>
                      <a:pt x="-3" y="10449"/>
                      <a:pt x="1" y="10472"/>
                    </a:cubicBezTo>
                    <a:cubicBezTo>
                      <a:pt x="1376" y="16580"/>
                      <a:pt x="6821" y="21154"/>
                      <a:pt x="13350" y="21154"/>
                    </a:cubicBezTo>
                    <a:close/>
                  </a:path>
                </a:pathLst>
              </a:custGeom>
              <a:solidFill>
                <a:srgbClr val="CCCCCC"/>
              </a:solidFill>
              <a:ln w="4624" cap="flat">
                <a:noFill/>
                <a:prstDash val="solid"/>
                <a:miter/>
              </a:ln>
            </p:spPr>
            <p:txBody>
              <a:bodyPr anchor="ctr"/>
              <a:lstStyle/>
              <a:p>
                <a:endParaRPr lang="en-US"/>
              </a:p>
            </p:txBody>
          </p:sp>
          <p:sp>
            <p:nvSpPr>
              <p:cNvPr id="44" name="Freeform: Shape 43">
                <a:extLst>
                  <a:ext uri="{FF2B5EF4-FFF2-40B4-BE49-F238E27FC236}">
                    <a16:creationId xmlns:a16="http://schemas.microsoft.com/office/drawing/2014/main" id="{1F9C5CCC-4754-6D97-4534-C0E327CFB976}"/>
                  </a:ext>
                </a:extLst>
              </p:cNvPr>
              <p:cNvSpPr/>
              <p:nvPr/>
            </p:nvSpPr>
            <p:spPr>
              <a:xfrm>
                <a:off x="10839518" y="307335"/>
                <a:ext cx="28234" cy="27401"/>
              </a:xfrm>
              <a:custGeom>
                <a:avLst/>
                <a:gdLst>
                  <a:gd name="connsiteX0" fmla="*/ 14534 w 28234"/>
                  <a:gd name="connsiteY0" fmla="*/ 0 h 27401"/>
                  <a:gd name="connsiteX1" fmla="*/ 13701 w 28234"/>
                  <a:gd name="connsiteY1" fmla="*/ 0 h 27401"/>
                  <a:gd name="connsiteX2" fmla="*/ 0 w 28234"/>
                  <a:gd name="connsiteY2" fmla="*/ 13701 h 27401"/>
                  <a:gd name="connsiteX3" fmla="*/ 13701 w 28234"/>
                  <a:gd name="connsiteY3" fmla="*/ 27401 h 27401"/>
                  <a:gd name="connsiteX4" fmla="*/ 14534 w 28234"/>
                  <a:gd name="connsiteY4" fmla="*/ 27401 h 27401"/>
                  <a:gd name="connsiteX5" fmla="*/ 28235 w 28234"/>
                  <a:gd name="connsiteY5" fmla="*/ 13701 h 27401"/>
                  <a:gd name="connsiteX6" fmla="*/ 14534 w 28234"/>
                  <a:gd name="connsiteY6" fmla="*/ 0 h 2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 h="27401">
                    <a:moveTo>
                      <a:pt x="14534" y="0"/>
                    </a:moveTo>
                    <a:lnTo>
                      <a:pt x="13701" y="0"/>
                    </a:lnTo>
                    <a:cubicBezTo>
                      <a:pt x="6135" y="0"/>
                      <a:pt x="0" y="6135"/>
                      <a:pt x="0" y="13701"/>
                    </a:cubicBezTo>
                    <a:cubicBezTo>
                      <a:pt x="0" y="21266"/>
                      <a:pt x="6135" y="27401"/>
                      <a:pt x="13701" y="27401"/>
                    </a:cubicBezTo>
                    <a:lnTo>
                      <a:pt x="14534" y="27401"/>
                    </a:lnTo>
                    <a:cubicBezTo>
                      <a:pt x="22104" y="27401"/>
                      <a:pt x="28235" y="21266"/>
                      <a:pt x="28235" y="13701"/>
                    </a:cubicBezTo>
                    <a:cubicBezTo>
                      <a:pt x="28235" y="6135"/>
                      <a:pt x="22100" y="0"/>
                      <a:pt x="14534" y="0"/>
                    </a:cubicBezTo>
                    <a:close/>
                  </a:path>
                </a:pathLst>
              </a:custGeom>
              <a:solidFill>
                <a:srgbClr val="CCCCCC"/>
              </a:solidFill>
              <a:ln w="4624" cap="flat">
                <a:noFill/>
                <a:prstDash val="solid"/>
                <a:miter/>
              </a:ln>
            </p:spPr>
            <p:txBody>
              <a:bodyPr anchor="ctr"/>
              <a:lstStyle/>
              <a:p>
                <a:endParaRPr lang="en-US"/>
              </a:p>
            </p:txBody>
          </p:sp>
          <p:sp>
            <p:nvSpPr>
              <p:cNvPr id="45" name="Freeform: Shape 44">
                <a:extLst>
                  <a:ext uri="{FF2B5EF4-FFF2-40B4-BE49-F238E27FC236}">
                    <a16:creationId xmlns:a16="http://schemas.microsoft.com/office/drawing/2014/main" id="{E75CE59D-4EE3-5975-2211-36A67A932405}"/>
                  </a:ext>
                </a:extLst>
              </p:cNvPr>
              <p:cNvSpPr/>
              <p:nvPr/>
            </p:nvSpPr>
            <p:spPr>
              <a:xfrm>
                <a:off x="10915263" y="307335"/>
                <a:ext cx="28234" cy="27401"/>
              </a:xfrm>
              <a:custGeom>
                <a:avLst/>
                <a:gdLst>
                  <a:gd name="connsiteX0" fmla="*/ 14534 w 28234"/>
                  <a:gd name="connsiteY0" fmla="*/ 0 h 27401"/>
                  <a:gd name="connsiteX1" fmla="*/ 13701 w 28234"/>
                  <a:gd name="connsiteY1" fmla="*/ 0 h 27401"/>
                  <a:gd name="connsiteX2" fmla="*/ 0 w 28234"/>
                  <a:gd name="connsiteY2" fmla="*/ 13701 h 27401"/>
                  <a:gd name="connsiteX3" fmla="*/ 13701 w 28234"/>
                  <a:gd name="connsiteY3" fmla="*/ 27401 h 27401"/>
                  <a:gd name="connsiteX4" fmla="*/ 14534 w 28234"/>
                  <a:gd name="connsiteY4" fmla="*/ 27401 h 27401"/>
                  <a:gd name="connsiteX5" fmla="*/ 28235 w 28234"/>
                  <a:gd name="connsiteY5" fmla="*/ 13701 h 27401"/>
                  <a:gd name="connsiteX6" fmla="*/ 14534 w 28234"/>
                  <a:gd name="connsiteY6" fmla="*/ 0 h 2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 h="27401">
                    <a:moveTo>
                      <a:pt x="14534" y="0"/>
                    </a:moveTo>
                    <a:lnTo>
                      <a:pt x="13701" y="0"/>
                    </a:lnTo>
                    <a:cubicBezTo>
                      <a:pt x="6135" y="0"/>
                      <a:pt x="0" y="6135"/>
                      <a:pt x="0" y="13701"/>
                    </a:cubicBezTo>
                    <a:cubicBezTo>
                      <a:pt x="0" y="21266"/>
                      <a:pt x="6135" y="27401"/>
                      <a:pt x="13701" y="27401"/>
                    </a:cubicBezTo>
                    <a:lnTo>
                      <a:pt x="14534" y="27401"/>
                    </a:lnTo>
                    <a:cubicBezTo>
                      <a:pt x="22104" y="27401"/>
                      <a:pt x="28235" y="21266"/>
                      <a:pt x="28235" y="13701"/>
                    </a:cubicBezTo>
                    <a:cubicBezTo>
                      <a:pt x="28239" y="6135"/>
                      <a:pt x="22104" y="0"/>
                      <a:pt x="14534" y="0"/>
                    </a:cubicBezTo>
                    <a:close/>
                  </a:path>
                </a:pathLst>
              </a:custGeom>
              <a:solidFill>
                <a:srgbClr val="CCCCCC"/>
              </a:solidFill>
              <a:ln w="4624" cap="flat">
                <a:noFill/>
                <a:prstDash val="solid"/>
                <a:miter/>
              </a:ln>
            </p:spPr>
            <p:txBody>
              <a:bodyPr anchor="ctr"/>
              <a:lstStyle/>
              <a:p>
                <a:endParaRPr lang="en-US"/>
              </a:p>
            </p:txBody>
          </p:sp>
          <p:sp>
            <p:nvSpPr>
              <p:cNvPr id="46" name="Freeform: Shape 45">
                <a:extLst>
                  <a:ext uri="{FF2B5EF4-FFF2-40B4-BE49-F238E27FC236}">
                    <a16:creationId xmlns:a16="http://schemas.microsoft.com/office/drawing/2014/main" id="{8E5B55BC-F0D3-8AA9-442D-C9BA78790BE4}"/>
                  </a:ext>
                </a:extLst>
              </p:cNvPr>
              <p:cNvSpPr/>
              <p:nvPr/>
            </p:nvSpPr>
            <p:spPr>
              <a:xfrm>
                <a:off x="11142511" y="307339"/>
                <a:ext cx="28234" cy="27401"/>
              </a:xfrm>
              <a:custGeom>
                <a:avLst/>
                <a:gdLst>
                  <a:gd name="connsiteX0" fmla="*/ 13701 w 28234"/>
                  <a:gd name="connsiteY0" fmla="*/ 27401 h 27401"/>
                  <a:gd name="connsiteX1" fmla="*/ 14534 w 28234"/>
                  <a:gd name="connsiteY1" fmla="*/ 27401 h 27401"/>
                  <a:gd name="connsiteX2" fmla="*/ 28235 w 28234"/>
                  <a:gd name="connsiteY2" fmla="*/ 13701 h 27401"/>
                  <a:gd name="connsiteX3" fmla="*/ 14534 w 28234"/>
                  <a:gd name="connsiteY3" fmla="*/ 0 h 27401"/>
                  <a:gd name="connsiteX4" fmla="*/ 13701 w 28234"/>
                  <a:gd name="connsiteY4" fmla="*/ 0 h 27401"/>
                  <a:gd name="connsiteX5" fmla="*/ 0 w 28234"/>
                  <a:gd name="connsiteY5" fmla="*/ 13701 h 27401"/>
                  <a:gd name="connsiteX6" fmla="*/ 13701 w 28234"/>
                  <a:gd name="connsiteY6" fmla="*/ 27401 h 2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 h="27401">
                    <a:moveTo>
                      <a:pt x="13701" y="27401"/>
                    </a:moveTo>
                    <a:lnTo>
                      <a:pt x="14534" y="27401"/>
                    </a:lnTo>
                    <a:cubicBezTo>
                      <a:pt x="22104" y="27401"/>
                      <a:pt x="28235" y="21266"/>
                      <a:pt x="28235" y="13701"/>
                    </a:cubicBezTo>
                    <a:cubicBezTo>
                      <a:pt x="28235" y="6135"/>
                      <a:pt x="22100" y="0"/>
                      <a:pt x="14534" y="0"/>
                    </a:cubicBezTo>
                    <a:lnTo>
                      <a:pt x="13701" y="0"/>
                    </a:lnTo>
                    <a:cubicBezTo>
                      <a:pt x="6135" y="0"/>
                      <a:pt x="0" y="6135"/>
                      <a:pt x="0" y="13701"/>
                    </a:cubicBezTo>
                    <a:cubicBezTo>
                      <a:pt x="0" y="21266"/>
                      <a:pt x="6135" y="27401"/>
                      <a:pt x="13701" y="27401"/>
                    </a:cubicBezTo>
                    <a:close/>
                  </a:path>
                </a:pathLst>
              </a:custGeom>
              <a:solidFill>
                <a:srgbClr val="CCCCCC"/>
              </a:solidFill>
              <a:ln w="4624" cap="flat">
                <a:noFill/>
                <a:prstDash val="solid"/>
                <a:miter/>
              </a:ln>
            </p:spPr>
            <p:txBody>
              <a:bodyPr anchor="ctr"/>
              <a:lstStyle/>
              <a:p>
                <a:endParaRPr lang="en-US"/>
              </a:p>
            </p:txBody>
          </p:sp>
          <p:sp>
            <p:nvSpPr>
              <p:cNvPr id="47" name="Freeform: Shape 46">
                <a:extLst>
                  <a:ext uri="{FF2B5EF4-FFF2-40B4-BE49-F238E27FC236}">
                    <a16:creationId xmlns:a16="http://schemas.microsoft.com/office/drawing/2014/main" id="{BF46342B-D25E-605C-EF82-4519E500E39F}"/>
                  </a:ext>
                </a:extLst>
              </p:cNvPr>
              <p:cNvSpPr/>
              <p:nvPr/>
            </p:nvSpPr>
            <p:spPr>
              <a:xfrm>
                <a:off x="11028887" y="307335"/>
                <a:ext cx="28234" cy="27401"/>
              </a:xfrm>
              <a:custGeom>
                <a:avLst/>
                <a:gdLst>
                  <a:gd name="connsiteX0" fmla="*/ 14534 w 28234"/>
                  <a:gd name="connsiteY0" fmla="*/ 0 h 27401"/>
                  <a:gd name="connsiteX1" fmla="*/ 13701 w 28234"/>
                  <a:gd name="connsiteY1" fmla="*/ 0 h 27401"/>
                  <a:gd name="connsiteX2" fmla="*/ 0 w 28234"/>
                  <a:gd name="connsiteY2" fmla="*/ 13701 h 27401"/>
                  <a:gd name="connsiteX3" fmla="*/ 13701 w 28234"/>
                  <a:gd name="connsiteY3" fmla="*/ 27401 h 27401"/>
                  <a:gd name="connsiteX4" fmla="*/ 14534 w 28234"/>
                  <a:gd name="connsiteY4" fmla="*/ 27401 h 27401"/>
                  <a:gd name="connsiteX5" fmla="*/ 28235 w 28234"/>
                  <a:gd name="connsiteY5" fmla="*/ 13701 h 27401"/>
                  <a:gd name="connsiteX6" fmla="*/ 14534 w 28234"/>
                  <a:gd name="connsiteY6" fmla="*/ 0 h 2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 h="27401">
                    <a:moveTo>
                      <a:pt x="14534" y="0"/>
                    </a:moveTo>
                    <a:lnTo>
                      <a:pt x="13701" y="0"/>
                    </a:lnTo>
                    <a:cubicBezTo>
                      <a:pt x="6135" y="0"/>
                      <a:pt x="0" y="6135"/>
                      <a:pt x="0" y="13701"/>
                    </a:cubicBezTo>
                    <a:cubicBezTo>
                      <a:pt x="0" y="21266"/>
                      <a:pt x="6135" y="27401"/>
                      <a:pt x="13701" y="27401"/>
                    </a:cubicBezTo>
                    <a:lnTo>
                      <a:pt x="14534" y="27401"/>
                    </a:lnTo>
                    <a:cubicBezTo>
                      <a:pt x="22104" y="27401"/>
                      <a:pt x="28235" y="21266"/>
                      <a:pt x="28235" y="13701"/>
                    </a:cubicBezTo>
                    <a:cubicBezTo>
                      <a:pt x="28239" y="6135"/>
                      <a:pt x="22104" y="0"/>
                      <a:pt x="14534" y="0"/>
                    </a:cubicBezTo>
                    <a:close/>
                  </a:path>
                </a:pathLst>
              </a:custGeom>
              <a:solidFill>
                <a:srgbClr val="CCCCCC"/>
              </a:solidFill>
              <a:ln w="4624" cap="flat">
                <a:noFill/>
                <a:prstDash val="solid"/>
                <a:miter/>
              </a:ln>
            </p:spPr>
            <p:txBody>
              <a:bodyPr anchor="ctr"/>
              <a:lstStyle/>
              <a:p>
                <a:endParaRPr lang="en-US"/>
              </a:p>
            </p:txBody>
          </p:sp>
          <p:sp>
            <p:nvSpPr>
              <p:cNvPr id="48" name="Freeform: Shape 47">
                <a:extLst>
                  <a:ext uri="{FF2B5EF4-FFF2-40B4-BE49-F238E27FC236}">
                    <a16:creationId xmlns:a16="http://schemas.microsoft.com/office/drawing/2014/main" id="{F1B40413-CD3A-C201-F5F5-E8B08F3A0165}"/>
                  </a:ext>
                </a:extLst>
              </p:cNvPr>
              <p:cNvSpPr/>
              <p:nvPr/>
            </p:nvSpPr>
            <p:spPr>
              <a:xfrm>
                <a:off x="11180385" y="307339"/>
                <a:ext cx="28234" cy="27401"/>
              </a:xfrm>
              <a:custGeom>
                <a:avLst/>
                <a:gdLst>
                  <a:gd name="connsiteX0" fmla="*/ 13701 w 28234"/>
                  <a:gd name="connsiteY0" fmla="*/ 27401 h 27401"/>
                  <a:gd name="connsiteX1" fmla="*/ 14534 w 28234"/>
                  <a:gd name="connsiteY1" fmla="*/ 27401 h 27401"/>
                  <a:gd name="connsiteX2" fmla="*/ 28235 w 28234"/>
                  <a:gd name="connsiteY2" fmla="*/ 13701 h 27401"/>
                  <a:gd name="connsiteX3" fmla="*/ 14534 w 28234"/>
                  <a:gd name="connsiteY3" fmla="*/ 0 h 27401"/>
                  <a:gd name="connsiteX4" fmla="*/ 13701 w 28234"/>
                  <a:gd name="connsiteY4" fmla="*/ 0 h 27401"/>
                  <a:gd name="connsiteX5" fmla="*/ 0 w 28234"/>
                  <a:gd name="connsiteY5" fmla="*/ 13701 h 27401"/>
                  <a:gd name="connsiteX6" fmla="*/ 13701 w 28234"/>
                  <a:gd name="connsiteY6" fmla="*/ 27401 h 2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 h="27401">
                    <a:moveTo>
                      <a:pt x="13701" y="27401"/>
                    </a:moveTo>
                    <a:lnTo>
                      <a:pt x="14534" y="27401"/>
                    </a:lnTo>
                    <a:cubicBezTo>
                      <a:pt x="22104" y="27401"/>
                      <a:pt x="28235" y="21266"/>
                      <a:pt x="28235" y="13701"/>
                    </a:cubicBezTo>
                    <a:cubicBezTo>
                      <a:pt x="28235" y="6135"/>
                      <a:pt x="22100" y="0"/>
                      <a:pt x="14534" y="0"/>
                    </a:cubicBezTo>
                    <a:lnTo>
                      <a:pt x="13701" y="0"/>
                    </a:lnTo>
                    <a:cubicBezTo>
                      <a:pt x="6135" y="0"/>
                      <a:pt x="0" y="6135"/>
                      <a:pt x="0" y="13701"/>
                    </a:cubicBezTo>
                    <a:cubicBezTo>
                      <a:pt x="0" y="21266"/>
                      <a:pt x="6135" y="27401"/>
                      <a:pt x="13701" y="27401"/>
                    </a:cubicBezTo>
                    <a:close/>
                  </a:path>
                </a:pathLst>
              </a:custGeom>
              <a:solidFill>
                <a:srgbClr val="CCCCCC"/>
              </a:solidFill>
              <a:ln w="4624" cap="flat">
                <a:noFill/>
                <a:prstDash val="solid"/>
                <a:miter/>
              </a:ln>
            </p:spPr>
            <p:txBody>
              <a:bodyPr anchor="ctr"/>
              <a:lstStyle/>
              <a:p>
                <a:endParaRPr lang="en-US"/>
              </a:p>
            </p:txBody>
          </p:sp>
          <p:sp>
            <p:nvSpPr>
              <p:cNvPr id="49" name="Freeform: Shape 48">
                <a:extLst>
                  <a:ext uri="{FF2B5EF4-FFF2-40B4-BE49-F238E27FC236}">
                    <a16:creationId xmlns:a16="http://schemas.microsoft.com/office/drawing/2014/main" id="{4F1CB44A-1BE6-E513-2F96-D45FBBDDF851}"/>
                  </a:ext>
                </a:extLst>
              </p:cNvPr>
              <p:cNvSpPr/>
              <p:nvPr/>
            </p:nvSpPr>
            <p:spPr>
              <a:xfrm>
                <a:off x="11066766" y="307335"/>
                <a:ext cx="28234" cy="27401"/>
              </a:xfrm>
              <a:custGeom>
                <a:avLst/>
                <a:gdLst>
                  <a:gd name="connsiteX0" fmla="*/ 14534 w 28234"/>
                  <a:gd name="connsiteY0" fmla="*/ 0 h 27401"/>
                  <a:gd name="connsiteX1" fmla="*/ 13701 w 28234"/>
                  <a:gd name="connsiteY1" fmla="*/ 0 h 27401"/>
                  <a:gd name="connsiteX2" fmla="*/ 0 w 28234"/>
                  <a:gd name="connsiteY2" fmla="*/ 13701 h 27401"/>
                  <a:gd name="connsiteX3" fmla="*/ 13701 w 28234"/>
                  <a:gd name="connsiteY3" fmla="*/ 27401 h 27401"/>
                  <a:gd name="connsiteX4" fmla="*/ 14534 w 28234"/>
                  <a:gd name="connsiteY4" fmla="*/ 27401 h 27401"/>
                  <a:gd name="connsiteX5" fmla="*/ 28235 w 28234"/>
                  <a:gd name="connsiteY5" fmla="*/ 13701 h 27401"/>
                  <a:gd name="connsiteX6" fmla="*/ 14534 w 28234"/>
                  <a:gd name="connsiteY6" fmla="*/ 0 h 2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4" h="27401">
                    <a:moveTo>
                      <a:pt x="14534" y="0"/>
                    </a:moveTo>
                    <a:lnTo>
                      <a:pt x="13701" y="0"/>
                    </a:lnTo>
                    <a:cubicBezTo>
                      <a:pt x="6135" y="0"/>
                      <a:pt x="0" y="6135"/>
                      <a:pt x="0" y="13701"/>
                    </a:cubicBezTo>
                    <a:cubicBezTo>
                      <a:pt x="0" y="21266"/>
                      <a:pt x="6135" y="27401"/>
                      <a:pt x="13701" y="27401"/>
                    </a:cubicBezTo>
                    <a:lnTo>
                      <a:pt x="14534" y="27401"/>
                    </a:lnTo>
                    <a:cubicBezTo>
                      <a:pt x="22104" y="27401"/>
                      <a:pt x="28235" y="21266"/>
                      <a:pt x="28235" y="13701"/>
                    </a:cubicBezTo>
                    <a:cubicBezTo>
                      <a:pt x="28235" y="6135"/>
                      <a:pt x="22100" y="0"/>
                      <a:pt x="14534" y="0"/>
                    </a:cubicBezTo>
                    <a:close/>
                  </a:path>
                </a:pathLst>
              </a:custGeom>
              <a:solidFill>
                <a:srgbClr val="CCCCCC"/>
              </a:solidFill>
              <a:ln w="4624" cap="flat">
                <a:noFill/>
                <a:prstDash val="solid"/>
                <a:miter/>
              </a:ln>
            </p:spPr>
            <p:txBody>
              <a:bodyPr anchor="ctr"/>
              <a:lstStyle/>
              <a:p>
                <a:endParaRPr lang="en-US"/>
              </a:p>
            </p:txBody>
          </p:sp>
          <p:sp>
            <p:nvSpPr>
              <p:cNvPr id="50" name="Freeform: Shape 49">
                <a:extLst>
                  <a:ext uri="{FF2B5EF4-FFF2-40B4-BE49-F238E27FC236}">
                    <a16:creationId xmlns:a16="http://schemas.microsoft.com/office/drawing/2014/main" id="{79EC90F1-F1B1-18E3-9396-D108689DE2B7}"/>
                  </a:ext>
                </a:extLst>
              </p:cNvPr>
              <p:cNvSpPr/>
              <p:nvPr/>
            </p:nvSpPr>
            <p:spPr>
              <a:xfrm>
                <a:off x="11104826" y="336856"/>
                <a:ext cx="27864" cy="27030"/>
              </a:xfrm>
              <a:custGeom>
                <a:avLst/>
                <a:gdLst>
                  <a:gd name="connsiteX0" fmla="*/ 13515 w 27864"/>
                  <a:gd name="connsiteY0" fmla="*/ 27031 h 27030"/>
                  <a:gd name="connsiteX1" fmla="*/ 14349 w 27864"/>
                  <a:gd name="connsiteY1" fmla="*/ 27031 h 27030"/>
                  <a:gd name="connsiteX2" fmla="*/ 27864 w 27864"/>
                  <a:gd name="connsiteY2" fmla="*/ 13515 h 27030"/>
                  <a:gd name="connsiteX3" fmla="*/ 14349 w 27864"/>
                  <a:gd name="connsiteY3" fmla="*/ 0 h 27030"/>
                  <a:gd name="connsiteX4" fmla="*/ 13515 w 27864"/>
                  <a:gd name="connsiteY4" fmla="*/ 0 h 27030"/>
                  <a:gd name="connsiteX5" fmla="*/ 0 w 27864"/>
                  <a:gd name="connsiteY5" fmla="*/ 13515 h 27030"/>
                  <a:gd name="connsiteX6" fmla="*/ 13515 w 27864"/>
                  <a:gd name="connsiteY6" fmla="*/ 27031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64" h="27030">
                    <a:moveTo>
                      <a:pt x="13515" y="27031"/>
                    </a:moveTo>
                    <a:lnTo>
                      <a:pt x="14349" y="27031"/>
                    </a:lnTo>
                    <a:cubicBezTo>
                      <a:pt x="21813" y="27031"/>
                      <a:pt x="27864" y="20979"/>
                      <a:pt x="27864" y="13515"/>
                    </a:cubicBezTo>
                    <a:cubicBezTo>
                      <a:pt x="27864" y="6052"/>
                      <a:pt x="21813" y="0"/>
                      <a:pt x="14349" y="0"/>
                    </a:cubicBezTo>
                    <a:lnTo>
                      <a:pt x="13515" y="0"/>
                    </a:lnTo>
                    <a:cubicBezTo>
                      <a:pt x="6052" y="0"/>
                      <a:pt x="0" y="6052"/>
                      <a:pt x="0" y="13515"/>
                    </a:cubicBezTo>
                    <a:cubicBezTo>
                      <a:pt x="0" y="20979"/>
                      <a:pt x="6052" y="27031"/>
                      <a:pt x="13515" y="27031"/>
                    </a:cubicBezTo>
                    <a:close/>
                  </a:path>
                </a:pathLst>
              </a:custGeom>
              <a:solidFill>
                <a:srgbClr val="CCCCCC"/>
              </a:solidFill>
              <a:ln w="4624" cap="flat">
                <a:noFill/>
                <a:prstDash val="solid"/>
                <a:miter/>
              </a:ln>
            </p:spPr>
            <p:txBody>
              <a:bodyPr anchor="ctr"/>
              <a:lstStyle/>
              <a:p>
                <a:endParaRPr lang="en-US"/>
              </a:p>
            </p:txBody>
          </p:sp>
          <p:sp>
            <p:nvSpPr>
              <p:cNvPr id="51" name="Freeform: Shape 50">
                <a:extLst>
                  <a:ext uri="{FF2B5EF4-FFF2-40B4-BE49-F238E27FC236}">
                    <a16:creationId xmlns:a16="http://schemas.microsoft.com/office/drawing/2014/main" id="{AD78FF92-B1B7-9235-C7BE-7BA1E7294340}"/>
                  </a:ext>
                </a:extLst>
              </p:cNvPr>
              <p:cNvSpPr/>
              <p:nvPr/>
            </p:nvSpPr>
            <p:spPr>
              <a:xfrm>
                <a:off x="11066951" y="336856"/>
                <a:ext cx="27864" cy="27030"/>
              </a:xfrm>
              <a:custGeom>
                <a:avLst/>
                <a:gdLst>
                  <a:gd name="connsiteX0" fmla="*/ 14349 w 27864"/>
                  <a:gd name="connsiteY0" fmla="*/ 0 h 27030"/>
                  <a:gd name="connsiteX1" fmla="*/ 13515 w 27864"/>
                  <a:gd name="connsiteY1" fmla="*/ 0 h 27030"/>
                  <a:gd name="connsiteX2" fmla="*/ 0 w 27864"/>
                  <a:gd name="connsiteY2" fmla="*/ 13515 h 27030"/>
                  <a:gd name="connsiteX3" fmla="*/ 13515 w 27864"/>
                  <a:gd name="connsiteY3" fmla="*/ 27031 h 27030"/>
                  <a:gd name="connsiteX4" fmla="*/ 14349 w 27864"/>
                  <a:gd name="connsiteY4" fmla="*/ 27031 h 27030"/>
                  <a:gd name="connsiteX5" fmla="*/ 27864 w 27864"/>
                  <a:gd name="connsiteY5" fmla="*/ 13515 h 27030"/>
                  <a:gd name="connsiteX6" fmla="*/ 14349 w 27864"/>
                  <a:gd name="connsiteY6" fmla="*/ 0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64" h="27030">
                    <a:moveTo>
                      <a:pt x="14349" y="0"/>
                    </a:moveTo>
                    <a:lnTo>
                      <a:pt x="13515" y="0"/>
                    </a:lnTo>
                    <a:cubicBezTo>
                      <a:pt x="6052" y="0"/>
                      <a:pt x="0" y="6052"/>
                      <a:pt x="0" y="13515"/>
                    </a:cubicBezTo>
                    <a:cubicBezTo>
                      <a:pt x="0" y="20979"/>
                      <a:pt x="6052" y="27031"/>
                      <a:pt x="13515" y="27031"/>
                    </a:cubicBezTo>
                    <a:lnTo>
                      <a:pt x="14349" y="27031"/>
                    </a:lnTo>
                    <a:cubicBezTo>
                      <a:pt x="21813" y="27031"/>
                      <a:pt x="27864" y="20979"/>
                      <a:pt x="27864" y="13515"/>
                    </a:cubicBezTo>
                    <a:cubicBezTo>
                      <a:pt x="27864" y="6052"/>
                      <a:pt x="21813" y="0"/>
                      <a:pt x="14349" y="0"/>
                    </a:cubicBezTo>
                    <a:close/>
                  </a:path>
                </a:pathLst>
              </a:custGeom>
              <a:solidFill>
                <a:srgbClr val="CCCCCC"/>
              </a:solidFill>
              <a:ln w="4624" cap="flat">
                <a:noFill/>
                <a:prstDash val="solid"/>
                <a:miter/>
              </a:ln>
            </p:spPr>
            <p:txBody>
              <a:bodyPr anchor="ctr"/>
              <a:lstStyle/>
              <a:p>
                <a:endParaRPr lang="en-US"/>
              </a:p>
            </p:txBody>
          </p:sp>
          <p:sp>
            <p:nvSpPr>
              <p:cNvPr id="52" name="Freeform: Shape 51">
                <a:extLst>
                  <a:ext uri="{FF2B5EF4-FFF2-40B4-BE49-F238E27FC236}">
                    <a16:creationId xmlns:a16="http://schemas.microsoft.com/office/drawing/2014/main" id="{FF2A177C-ECE2-291D-DB0F-B3C7923A3D72}"/>
                  </a:ext>
                </a:extLst>
              </p:cNvPr>
              <p:cNvSpPr/>
              <p:nvPr/>
            </p:nvSpPr>
            <p:spPr>
              <a:xfrm>
                <a:off x="11180575" y="336856"/>
                <a:ext cx="27864" cy="27030"/>
              </a:xfrm>
              <a:custGeom>
                <a:avLst/>
                <a:gdLst>
                  <a:gd name="connsiteX0" fmla="*/ 14349 w 27864"/>
                  <a:gd name="connsiteY0" fmla="*/ 0 h 27030"/>
                  <a:gd name="connsiteX1" fmla="*/ 13515 w 27864"/>
                  <a:gd name="connsiteY1" fmla="*/ 0 h 27030"/>
                  <a:gd name="connsiteX2" fmla="*/ 0 w 27864"/>
                  <a:gd name="connsiteY2" fmla="*/ 13515 h 27030"/>
                  <a:gd name="connsiteX3" fmla="*/ 13515 w 27864"/>
                  <a:gd name="connsiteY3" fmla="*/ 27031 h 27030"/>
                  <a:gd name="connsiteX4" fmla="*/ 14349 w 27864"/>
                  <a:gd name="connsiteY4" fmla="*/ 27031 h 27030"/>
                  <a:gd name="connsiteX5" fmla="*/ 27864 w 27864"/>
                  <a:gd name="connsiteY5" fmla="*/ 13515 h 27030"/>
                  <a:gd name="connsiteX6" fmla="*/ 14349 w 27864"/>
                  <a:gd name="connsiteY6" fmla="*/ 0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64" h="27030">
                    <a:moveTo>
                      <a:pt x="14349" y="0"/>
                    </a:moveTo>
                    <a:lnTo>
                      <a:pt x="13515" y="0"/>
                    </a:lnTo>
                    <a:cubicBezTo>
                      <a:pt x="6052" y="0"/>
                      <a:pt x="0" y="6052"/>
                      <a:pt x="0" y="13515"/>
                    </a:cubicBezTo>
                    <a:cubicBezTo>
                      <a:pt x="0" y="20979"/>
                      <a:pt x="6052" y="27031"/>
                      <a:pt x="13515" y="27031"/>
                    </a:cubicBezTo>
                    <a:lnTo>
                      <a:pt x="14349" y="27031"/>
                    </a:lnTo>
                    <a:cubicBezTo>
                      <a:pt x="21813" y="27031"/>
                      <a:pt x="27864" y="20979"/>
                      <a:pt x="27864" y="13515"/>
                    </a:cubicBezTo>
                    <a:cubicBezTo>
                      <a:pt x="27864" y="6052"/>
                      <a:pt x="21813" y="0"/>
                      <a:pt x="14349" y="0"/>
                    </a:cubicBezTo>
                    <a:close/>
                  </a:path>
                </a:pathLst>
              </a:custGeom>
              <a:solidFill>
                <a:srgbClr val="CCCCCC"/>
              </a:solidFill>
              <a:ln w="4624" cap="flat">
                <a:noFill/>
                <a:prstDash val="solid"/>
                <a:miter/>
              </a:ln>
            </p:spPr>
            <p:txBody>
              <a:bodyPr anchor="ctr"/>
              <a:lstStyle/>
              <a:p>
                <a:endParaRPr lang="en-US"/>
              </a:p>
            </p:txBody>
          </p:sp>
          <p:sp>
            <p:nvSpPr>
              <p:cNvPr id="53" name="Freeform: Shape 52">
                <a:extLst>
                  <a:ext uri="{FF2B5EF4-FFF2-40B4-BE49-F238E27FC236}">
                    <a16:creationId xmlns:a16="http://schemas.microsoft.com/office/drawing/2014/main" id="{8739633A-7602-DCCA-0D71-5615565699EF}"/>
                  </a:ext>
                </a:extLst>
              </p:cNvPr>
              <p:cNvSpPr/>
              <p:nvPr/>
            </p:nvSpPr>
            <p:spPr>
              <a:xfrm>
                <a:off x="10839704" y="336856"/>
                <a:ext cx="27864" cy="27030"/>
              </a:xfrm>
              <a:custGeom>
                <a:avLst/>
                <a:gdLst>
                  <a:gd name="connsiteX0" fmla="*/ 14349 w 27864"/>
                  <a:gd name="connsiteY0" fmla="*/ 0 h 27030"/>
                  <a:gd name="connsiteX1" fmla="*/ 13515 w 27864"/>
                  <a:gd name="connsiteY1" fmla="*/ 0 h 27030"/>
                  <a:gd name="connsiteX2" fmla="*/ 0 w 27864"/>
                  <a:gd name="connsiteY2" fmla="*/ 13515 h 27030"/>
                  <a:gd name="connsiteX3" fmla="*/ 13515 w 27864"/>
                  <a:gd name="connsiteY3" fmla="*/ 27031 h 27030"/>
                  <a:gd name="connsiteX4" fmla="*/ 14349 w 27864"/>
                  <a:gd name="connsiteY4" fmla="*/ 27031 h 27030"/>
                  <a:gd name="connsiteX5" fmla="*/ 27864 w 27864"/>
                  <a:gd name="connsiteY5" fmla="*/ 13515 h 27030"/>
                  <a:gd name="connsiteX6" fmla="*/ 14349 w 27864"/>
                  <a:gd name="connsiteY6" fmla="*/ 0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64" h="27030">
                    <a:moveTo>
                      <a:pt x="14349" y="0"/>
                    </a:moveTo>
                    <a:lnTo>
                      <a:pt x="13515" y="0"/>
                    </a:lnTo>
                    <a:cubicBezTo>
                      <a:pt x="6052" y="0"/>
                      <a:pt x="0" y="6052"/>
                      <a:pt x="0" y="13515"/>
                    </a:cubicBezTo>
                    <a:cubicBezTo>
                      <a:pt x="0" y="20979"/>
                      <a:pt x="6052" y="27031"/>
                      <a:pt x="13515" y="27031"/>
                    </a:cubicBezTo>
                    <a:lnTo>
                      <a:pt x="14349" y="27031"/>
                    </a:lnTo>
                    <a:cubicBezTo>
                      <a:pt x="21813" y="27031"/>
                      <a:pt x="27864" y="20979"/>
                      <a:pt x="27864" y="13515"/>
                    </a:cubicBezTo>
                    <a:cubicBezTo>
                      <a:pt x="27860" y="6052"/>
                      <a:pt x="21813" y="0"/>
                      <a:pt x="14349" y="0"/>
                    </a:cubicBezTo>
                    <a:close/>
                  </a:path>
                </a:pathLst>
              </a:custGeom>
              <a:solidFill>
                <a:srgbClr val="CCCCCC"/>
              </a:solidFill>
              <a:ln w="4624" cap="flat">
                <a:noFill/>
                <a:prstDash val="solid"/>
                <a:miter/>
              </a:ln>
            </p:spPr>
            <p:txBody>
              <a:bodyPr anchor="ctr"/>
              <a:lstStyle/>
              <a:p>
                <a:endParaRPr lang="en-US"/>
              </a:p>
            </p:txBody>
          </p:sp>
          <p:sp>
            <p:nvSpPr>
              <p:cNvPr id="54" name="Freeform: Shape 53">
                <a:extLst>
                  <a:ext uri="{FF2B5EF4-FFF2-40B4-BE49-F238E27FC236}">
                    <a16:creationId xmlns:a16="http://schemas.microsoft.com/office/drawing/2014/main" id="{F7D66DE9-BA5A-8E8C-1C71-BD430E68DEED}"/>
                  </a:ext>
                </a:extLst>
              </p:cNvPr>
              <p:cNvSpPr/>
              <p:nvPr/>
            </p:nvSpPr>
            <p:spPr>
              <a:xfrm>
                <a:off x="10991202" y="336856"/>
                <a:ext cx="27864" cy="27030"/>
              </a:xfrm>
              <a:custGeom>
                <a:avLst/>
                <a:gdLst>
                  <a:gd name="connsiteX0" fmla="*/ 14349 w 27864"/>
                  <a:gd name="connsiteY0" fmla="*/ 0 h 27030"/>
                  <a:gd name="connsiteX1" fmla="*/ 13515 w 27864"/>
                  <a:gd name="connsiteY1" fmla="*/ 0 h 27030"/>
                  <a:gd name="connsiteX2" fmla="*/ 0 w 27864"/>
                  <a:gd name="connsiteY2" fmla="*/ 13515 h 27030"/>
                  <a:gd name="connsiteX3" fmla="*/ 13515 w 27864"/>
                  <a:gd name="connsiteY3" fmla="*/ 27031 h 27030"/>
                  <a:gd name="connsiteX4" fmla="*/ 14349 w 27864"/>
                  <a:gd name="connsiteY4" fmla="*/ 27031 h 27030"/>
                  <a:gd name="connsiteX5" fmla="*/ 27864 w 27864"/>
                  <a:gd name="connsiteY5" fmla="*/ 13515 h 27030"/>
                  <a:gd name="connsiteX6" fmla="*/ 14349 w 27864"/>
                  <a:gd name="connsiteY6" fmla="*/ 0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64" h="27030">
                    <a:moveTo>
                      <a:pt x="14349" y="0"/>
                    </a:moveTo>
                    <a:lnTo>
                      <a:pt x="13515" y="0"/>
                    </a:lnTo>
                    <a:cubicBezTo>
                      <a:pt x="6052" y="0"/>
                      <a:pt x="0" y="6052"/>
                      <a:pt x="0" y="13515"/>
                    </a:cubicBezTo>
                    <a:cubicBezTo>
                      <a:pt x="0" y="20979"/>
                      <a:pt x="6052" y="27031"/>
                      <a:pt x="13515" y="27031"/>
                    </a:cubicBezTo>
                    <a:lnTo>
                      <a:pt x="14349" y="27031"/>
                    </a:lnTo>
                    <a:cubicBezTo>
                      <a:pt x="21813" y="27031"/>
                      <a:pt x="27864" y="20979"/>
                      <a:pt x="27864" y="13515"/>
                    </a:cubicBezTo>
                    <a:cubicBezTo>
                      <a:pt x="27864" y="6052"/>
                      <a:pt x="21813" y="0"/>
                      <a:pt x="14349" y="0"/>
                    </a:cubicBezTo>
                    <a:close/>
                  </a:path>
                </a:pathLst>
              </a:custGeom>
              <a:solidFill>
                <a:srgbClr val="CCCCCC"/>
              </a:solidFill>
              <a:ln w="4624" cap="flat">
                <a:noFill/>
                <a:prstDash val="solid"/>
                <a:miter/>
              </a:ln>
            </p:spPr>
            <p:txBody>
              <a:bodyPr anchor="ctr"/>
              <a:lstStyle/>
              <a:p>
                <a:endParaRPr lang="en-US"/>
              </a:p>
            </p:txBody>
          </p:sp>
          <p:sp>
            <p:nvSpPr>
              <p:cNvPr id="55" name="Freeform: Shape 54">
                <a:extLst>
                  <a:ext uri="{FF2B5EF4-FFF2-40B4-BE49-F238E27FC236}">
                    <a16:creationId xmlns:a16="http://schemas.microsoft.com/office/drawing/2014/main" id="{0B3266C0-B915-B929-AB82-9979EDEFE605}"/>
                  </a:ext>
                </a:extLst>
              </p:cNvPr>
              <p:cNvSpPr/>
              <p:nvPr/>
            </p:nvSpPr>
            <p:spPr>
              <a:xfrm>
                <a:off x="10915448" y="336856"/>
                <a:ext cx="27864" cy="27030"/>
              </a:xfrm>
              <a:custGeom>
                <a:avLst/>
                <a:gdLst>
                  <a:gd name="connsiteX0" fmla="*/ 14349 w 27864"/>
                  <a:gd name="connsiteY0" fmla="*/ 0 h 27030"/>
                  <a:gd name="connsiteX1" fmla="*/ 13515 w 27864"/>
                  <a:gd name="connsiteY1" fmla="*/ 0 h 27030"/>
                  <a:gd name="connsiteX2" fmla="*/ 0 w 27864"/>
                  <a:gd name="connsiteY2" fmla="*/ 13515 h 27030"/>
                  <a:gd name="connsiteX3" fmla="*/ 13515 w 27864"/>
                  <a:gd name="connsiteY3" fmla="*/ 27031 h 27030"/>
                  <a:gd name="connsiteX4" fmla="*/ 14349 w 27864"/>
                  <a:gd name="connsiteY4" fmla="*/ 27031 h 27030"/>
                  <a:gd name="connsiteX5" fmla="*/ 27864 w 27864"/>
                  <a:gd name="connsiteY5" fmla="*/ 13515 h 27030"/>
                  <a:gd name="connsiteX6" fmla="*/ 14349 w 27864"/>
                  <a:gd name="connsiteY6" fmla="*/ 0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64" h="27030">
                    <a:moveTo>
                      <a:pt x="14349" y="0"/>
                    </a:moveTo>
                    <a:lnTo>
                      <a:pt x="13515" y="0"/>
                    </a:lnTo>
                    <a:cubicBezTo>
                      <a:pt x="6052" y="0"/>
                      <a:pt x="0" y="6052"/>
                      <a:pt x="0" y="13515"/>
                    </a:cubicBezTo>
                    <a:cubicBezTo>
                      <a:pt x="0" y="20979"/>
                      <a:pt x="6052" y="27031"/>
                      <a:pt x="13515" y="27031"/>
                    </a:cubicBezTo>
                    <a:lnTo>
                      <a:pt x="14349" y="27031"/>
                    </a:lnTo>
                    <a:cubicBezTo>
                      <a:pt x="21813" y="27031"/>
                      <a:pt x="27864" y="20979"/>
                      <a:pt x="27864" y="13515"/>
                    </a:cubicBezTo>
                    <a:cubicBezTo>
                      <a:pt x="27864" y="6052"/>
                      <a:pt x="21813" y="0"/>
                      <a:pt x="14349" y="0"/>
                    </a:cubicBezTo>
                    <a:close/>
                  </a:path>
                </a:pathLst>
              </a:custGeom>
              <a:solidFill>
                <a:srgbClr val="CCCCCC"/>
              </a:solidFill>
              <a:ln w="4624" cap="flat">
                <a:noFill/>
                <a:prstDash val="solid"/>
                <a:miter/>
              </a:ln>
            </p:spPr>
            <p:txBody>
              <a:bodyPr anchor="ctr"/>
              <a:lstStyle/>
              <a:p>
                <a:endParaRPr lang="en-US"/>
              </a:p>
            </p:txBody>
          </p:sp>
          <p:sp>
            <p:nvSpPr>
              <p:cNvPr id="56" name="Freeform: Shape 55">
                <a:extLst>
                  <a:ext uri="{FF2B5EF4-FFF2-40B4-BE49-F238E27FC236}">
                    <a16:creationId xmlns:a16="http://schemas.microsoft.com/office/drawing/2014/main" id="{2BE0EEC6-6B90-3983-F1E9-47FE4678796D}"/>
                  </a:ext>
                </a:extLst>
              </p:cNvPr>
              <p:cNvSpPr/>
              <p:nvPr/>
            </p:nvSpPr>
            <p:spPr>
              <a:xfrm>
                <a:off x="11029072" y="336856"/>
                <a:ext cx="27864" cy="27030"/>
              </a:xfrm>
              <a:custGeom>
                <a:avLst/>
                <a:gdLst>
                  <a:gd name="connsiteX0" fmla="*/ 14349 w 27864"/>
                  <a:gd name="connsiteY0" fmla="*/ 0 h 27030"/>
                  <a:gd name="connsiteX1" fmla="*/ 13515 w 27864"/>
                  <a:gd name="connsiteY1" fmla="*/ 0 h 27030"/>
                  <a:gd name="connsiteX2" fmla="*/ 0 w 27864"/>
                  <a:gd name="connsiteY2" fmla="*/ 13515 h 27030"/>
                  <a:gd name="connsiteX3" fmla="*/ 13515 w 27864"/>
                  <a:gd name="connsiteY3" fmla="*/ 27031 h 27030"/>
                  <a:gd name="connsiteX4" fmla="*/ 14349 w 27864"/>
                  <a:gd name="connsiteY4" fmla="*/ 27031 h 27030"/>
                  <a:gd name="connsiteX5" fmla="*/ 27864 w 27864"/>
                  <a:gd name="connsiteY5" fmla="*/ 13515 h 27030"/>
                  <a:gd name="connsiteX6" fmla="*/ 14349 w 27864"/>
                  <a:gd name="connsiteY6" fmla="*/ 0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64" h="27030">
                    <a:moveTo>
                      <a:pt x="14349" y="0"/>
                    </a:moveTo>
                    <a:lnTo>
                      <a:pt x="13515" y="0"/>
                    </a:lnTo>
                    <a:cubicBezTo>
                      <a:pt x="6052" y="0"/>
                      <a:pt x="0" y="6052"/>
                      <a:pt x="0" y="13515"/>
                    </a:cubicBezTo>
                    <a:cubicBezTo>
                      <a:pt x="0" y="20979"/>
                      <a:pt x="6052" y="27031"/>
                      <a:pt x="13515" y="27031"/>
                    </a:cubicBezTo>
                    <a:lnTo>
                      <a:pt x="14349" y="27031"/>
                    </a:lnTo>
                    <a:cubicBezTo>
                      <a:pt x="21813" y="27031"/>
                      <a:pt x="27864" y="20979"/>
                      <a:pt x="27864" y="13515"/>
                    </a:cubicBezTo>
                    <a:cubicBezTo>
                      <a:pt x="27864" y="6052"/>
                      <a:pt x="21813" y="0"/>
                      <a:pt x="14349" y="0"/>
                    </a:cubicBezTo>
                    <a:close/>
                  </a:path>
                </a:pathLst>
              </a:custGeom>
              <a:solidFill>
                <a:srgbClr val="CCCCCC"/>
              </a:solidFill>
              <a:ln w="4624" cap="flat">
                <a:noFill/>
                <a:prstDash val="solid"/>
                <a:miter/>
              </a:ln>
            </p:spPr>
            <p:txBody>
              <a:bodyPr anchor="ctr"/>
              <a:lstStyle/>
              <a:p>
                <a:endParaRPr lang="en-US"/>
              </a:p>
            </p:txBody>
          </p:sp>
          <p:sp>
            <p:nvSpPr>
              <p:cNvPr id="57" name="Freeform: Shape 56">
                <a:extLst>
                  <a:ext uri="{FF2B5EF4-FFF2-40B4-BE49-F238E27FC236}">
                    <a16:creationId xmlns:a16="http://schemas.microsoft.com/office/drawing/2014/main" id="{D7445389-CC16-92DD-823D-5D304716335F}"/>
                  </a:ext>
                </a:extLst>
              </p:cNvPr>
              <p:cNvSpPr/>
              <p:nvPr/>
            </p:nvSpPr>
            <p:spPr>
              <a:xfrm>
                <a:off x="11142696" y="336856"/>
                <a:ext cx="27864" cy="27030"/>
              </a:xfrm>
              <a:custGeom>
                <a:avLst/>
                <a:gdLst>
                  <a:gd name="connsiteX0" fmla="*/ 14349 w 27864"/>
                  <a:gd name="connsiteY0" fmla="*/ 0 h 27030"/>
                  <a:gd name="connsiteX1" fmla="*/ 13515 w 27864"/>
                  <a:gd name="connsiteY1" fmla="*/ 0 h 27030"/>
                  <a:gd name="connsiteX2" fmla="*/ 0 w 27864"/>
                  <a:gd name="connsiteY2" fmla="*/ 13515 h 27030"/>
                  <a:gd name="connsiteX3" fmla="*/ 13515 w 27864"/>
                  <a:gd name="connsiteY3" fmla="*/ 27031 h 27030"/>
                  <a:gd name="connsiteX4" fmla="*/ 14349 w 27864"/>
                  <a:gd name="connsiteY4" fmla="*/ 27031 h 27030"/>
                  <a:gd name="connsiteX5" fmla="*/ 27864 w 27864"/>
                  <a:gd name="connsiteY5" fmla="*/ 13515 h 27030"/>
                  <a:gd name="connsiteX6" fmla="*/ 14349 w 27864"/>
                  <a:gd name="connsiteY6" fmla="*/ 0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64" h="27030">
                    <a:moveTo>
                      <a:pt x="14349" y="0"/>
                    </a:moveTo>
                    <a:lnTo>
                      <a:pt x="13515" y="0"/>
                    </a:lnTo>
                    <a:cubicBezTo>
                      <a:pt x="6052" y="0"/>
                      <a:pt x="0" y="6052"/>
                      <a:pt x="0" y="13515"/>
                    </a:cubicBezTo>
                    <a:cubicBezTo>
                      <a:pt x="0" y="20979"/>
                      <a:pt x="6052" y="27031"/>
                      <a:pt x="13515" y="27031"/>
                    </a:cubicBezTo>
                    <a:lnTo>
                      <a:pt x="14349" y="27031"/>
                    </a:lnTo>
                    <a:cubicBezTo>
                      <a:pt x="21813" y="27031"/>
                      <a:pt x="27864" y="20979"/>
                      <a:pt x="27864" y="13515"/>
                    </a:cubicBezTo>
                    <a:cubicBezTo>
                      <a:pt x="27864" y="6052"/>
                      <a:pt x="21817" y="0"/>
                      <a:pt x="14349" y="0"/>
                    </a:cubicBezTo>
                    <a:close/>
                  </a:path>
                </a:pathLst>
              </a:custGeom>
              <a:solidFill>
                <a:srgbClr val="CCCCCC"/>
              </a:solidFill>
              <a:ln w="4624" cap="flat">
                <a:noFill/>
                <a:prstDash val="solid"/>
                <a:miter/>
              </a:ln>
            </p:spPr>
            <p:txBody>
              <a:bodyPr anchor="ctr"/>
              <a:lstStyle/>
              <a:p>
                <a:endParaRPr lang="en-US"/>
              </a:p>
            </p:txBody>
          </p:sp>
          <p:sp>
            <p:nvSpPr>
              <p:cNvPr id="58" name="Freeform: Shape 57">
                <a:extLst>
                  <a:ext uri="{FF2B5EF4-FFF2-40B4-BE49-F238E27FC236}">
                    <a16:creationId xmlns:a16="http://schemas.microsoft.com/office/drawing/2014/main" id="{0F46140B-912E-0889-AD09-F4CB3799289E}"/>
                  </a:ext>
                </a:extLst>
              </p:cNvPr>
              <p:cNvSpPr/>
              <p:nvPr/>
            </p:nvSpPr>
            <p:spPr>
              <a:xfrm>
                <a:off x="11218450" y="336856"/>
                <a:ext cx="27864" cy="27030"/>
              </a:xfrm>
              <a:custGeom>
                <a:avLst/>
                <a:gdLst>
                  <a:gd name="connsiteX0" fmla="*/ 13515 w 27864"/>
                  <a:gd name="connsiteY0" fmla="*/ 27031 h 27030"/>
                  <a:gd name="connsiteX1" fmla="*/ 14349 w 27864"/>
                  <a:gd name="connsiteY1" fmla="*/ 27031 h 27030"/>
                  <a:gd name="connsiteX2" fmla="*/ 27864 w 27864"/>
                  <a:gd name="connsiteY2" fmla="*/ 13515 h 27030"/>
                  <a:gd name="connsiteX3" fmla="*/ 14349 w 27864"/>
                  <a:gd name="connsiteY3" fmla="*/ 0 h 27030"/>
                  <a:gd name="connsiteX4" fmla="*/ 13515 w 27864"/>
                  <a:gd name="connsiteY4" fmla="*/ 0 h 27030"/>
                  <a:gd name="connsiteX5" fmla="*/ 0 w 27864"/>
                  <a:gd name="connsiteY5" fmla="*/ 13515 h 27030"/>
                  <a:gd name="connsiteX6" fmla="*/ 13515 w 27864"/>
                  <a:gd name="connsiteY6" fmla="*/ 27031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64" h="27030">
                    <a:moveTo>
                      <a:pt x="13515" y="27031"/>
                    </a:moveTo>
                    <a:lnTo>
                      <a:pt x="14349" y="27031"/>
                    </a:lnTo>
                    <a:cubicBezTo>
                      <a:pt x="21813" y="27031"/>
                      <a:pt x="27864" y="20979"/>
                      <a:pt x="27864" y="13515"/>
                    </a:cubicBezTo>
                    <a:cubicBezTo>
                      <a:pt x="27864" y="6052"/>
                      <a:pt x="21813" y="0"/>
                      <a:pt x="14349" y="0"/>
                    </a:cubicBezTo>
                    <a:lnTo>
                      <a:pt x="13515" y="0"/>
                    </a:lnTo>
                    <a:cubicBezTo>
                      <a:pt x="6052" y="0"/>
                      <a:pt x="0" y="6052"/>
                      <a:pt x="0" y="13515"/>
                    </a:cubicBezTo>
                    <a:cubicBezTo>
                      <a:pt x="0" y="20979"/>
                      <a:pt x="6052" y="27031"/>
                      <a:pt x="13515" y="27031"/>
                    </a:cubicBezTo>
                    <a:close/>
                  </a:path>
                </a:pathLst>
              </a:custGeom>
              <a:solidFill>
                <a:srgbClr val="CCCCCC"/>
              </a:solidFill>
              <a:ln w="4624" cap="flat">
                <a:noFill/>
                <a:prstDash val="solid"/>
                <a:miter/>
              </a:ln>
            </p:spPr>
            <p:txBody>
              <a:bodyPr anchor="ctr"/>
              <a:lstStyle/>
              <a:p>
                <a:endParaRPr lang="en-US"/>
              </a:p>
            </p:txBody>
          </p:sp>
          <p:sp>
            <p:nvSpPr>
              <p:cNvPr id="59" name="Freeform: Shape 58">
                <a:extLst>
                  <a:ext uri="{FF2B5EF4-FFF2-40B4-BE49-F238E27FC236}">
                    <a16:creationId xmlns:a16="http://schemas.microsoft.com/office/drawing/2014/main" id="{DD26816A-B535-B3D4-9FB4-E4F0A9AADE55}"/>
                  </a:ext>
                </a:extLst>
              </p:cNvPr>
              <p:cNvSpPr/>
              <p:nvPr/>
            </p:nvSpPr>
            <p:spPr>
              <a:xfrm>
                <a:off x="10877578" y="336856"/>
                <a:ext cx="27864" cy="27030"/>
              </a:xfrm>
              <a:custGeom>
                <a:avLst/>
                <a:gdLst>
                  <a:gd name="connsiteX0" fmla="*/ 14349 w 27864"/>
                  <a:gd name="connsiteY0" fmla="*/ 0 h 27030"/>
                  <a:gd name="connsiteX1" fmla="*/ 13515 w 27864"/>
                  <a:gd name="connsiteY1" fmla="*/ 0 h 27030"/>
                  <a:gd name="connsiteX2" fmla="*/ 0 w 27864"/>
                  <a:gd name="connsiteY2" fmla="*/ 13515 h 27030"/>
                  <a:gd name="connsiteX3" fmla="*/ 13515 w 27864"/>
                  <a:gd name="connsiteY3" fmla="*/ 27031 h 27030"/>
                  <a:gd name="connsiteX4" fmla="*/ 14349 w 27864"/>
                  <a:gd name="connsiteY4" fmla="*/ 27031 h 27030"/>
                  <a:gd name="connsiteX5" fmla="*/ 27864 w 27864"/>
                  <a:gd name="connsiteY5" fmla="*/ 13515 h 27030"/>
                  <a:gd name="connsiteX6" fmla="*/ 14349 w 27864"/>
                  <a:gd name="connsiteY6" fmla="*/ 0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64" h="27030">
                    <a:moveTo>
                      <a:pt x="14349" y="0"/>
                    </a:moveTo>
                    <a:lnTo>
                      <a:pt x="13515" y="0"/>
                    </a:lnTo>
                    <a:cubicBezTo>
                      <a:pt x="6052" y="0"/>
                      <a:pt x="0" y="6052"/>
                      <a:pt x="0" y="13515"/>
                    </a:cubicBezTo>
                    <a:cubicBezTo>
                      <a:pt x="0" y="20979"/>
                      <a:pt x="6052" y="27031"/>
                      <a:pt x="13515" y="27031"/>
                    </a:cubicBezTo>
                    <a:lnTo>
                      <a:pt x="14349" y="27031"/>
                    </a:lnTo>
                    <a:cubicBezTo>
                      <a:pt x="21813" y="27031"/>
                      <a:pt x="27864" y="20979"/>
                      <a:pt x="27864" y="13515"/>
                    </a:cubicBezTo>
                    <a:cubicBezTo>
                      <a:pt x="27864" y="6052"/>
                      <a:pt x="21813" y="0"/>
                      <a:pt x="14349" y="0"/>
                    </a:cubicBezTo>
                    <a:close/>
                  </a:path>
                </a:pathLst>
              </a:custGeom>
              <a:solidFill>
                <a:srgbClr val="CCCCCC"/>
              </a:solidFill>
              <a:ln w="4624" cap="flat">
                <a:noFill/>
                <a:prstDash val="solid"/>
                <a:miter/>
              </a:ln>
            </p:spPr>
            <p:txBody>
              <a:bodyPr anchor="ctr"/>
              <a:lstStyle/>
              <a:p>
                <a:endParaRPr lang="en-US"/>
              </a:p>
            </p:txBody>
          </p:sp>
          <p:sp>
            <p:nvSpPr>
              <p:cNvPr id="60" name="Freeform: Shape 59">
                <a:extLst>
                  <a:ext uri="{FF2B5EF4-FFF2-40B4-BE49-F238E27FC236}">
                    <a16:creationId xmlns:a16="http://schemas.microsoft.com/office/drawing/2014/main" id="{BE4B8DA3-FDF7-A93F-BBAC-4DDCED0A8B82}"/>
                  </a:ext>
                </a:extLst>
              </p:cNvPr>
              <p:cNvSpPr/>
              <p:nvPr/>
            </p:nvSpPr>
            <p:spPr>
              <a:xfrm>
                <a:off x="11256320" y="336856"/>
                <a:ext cx="27864" cy="27030"/>
              </a:xfrm>
              <a:custGeom>
                <a:avLst/>
                <a:gdLst>
                  <a:gd name="connsiteX0" fmla="*/ 13515 w 27864"/>
                  <a:gd name="connsiteY0" fmla="*/ 0 h 27030"/>
                  <a:gd name="connsiteX1" fmla="*/ 0 w 27864"/>
                  <a:gd name="connsiteY1" fmla="*/ 13515 h 27030"/>
                  <a:gd name="connsiteX2" fmla="*/ 13515 w 27864"/>
                  <a:gd name="connsiteY2" fmla="*/ 27031 h 27030"/>
                  <a:gd name="connsiteX3" fmla="*/ 14349 w 27864"/>
                  <a:gd name="connsiteY3" fmla="*/ 27031 h 27030"/>
                  <a:gd name="connsiteX4" fmla="*/ 27864 w 27864"/>
                  <a:gd name="connsiteY4" fmla="*/ 13515 h 27030"/>
                  <a:gd name="connsiteX5" fmla="*/ 22123 w 27864"/>
                  <a:gd name="connsiteY5" fmla="*/ 2486 h 27030"/>
                  <a:gd name="connsiteX6" fmla="*/ 18900 w 27864"/>
                  <a:gd name="connsiteY6" fmla="*/ 843 h 27030"/>
                  <a:gd name="connsiteX7" fmla="*/ 14353 w 27864"/>
                  <a:gd name="connsiteY7" fmla="*/ 0 h 27030"/>
                  <a:gd name="connsiteX8" fmla="*/ 13515 w 27864"/>
                  <a:gd name="connsiteY8" fmla="*/ 0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64" h="27030">
                    <a:moveTo>
                      <a:pt x="13515" y="0"/>
                    </a:moveTo>
                    <a:cubicBezTo>
                      <a:pt x="6052" y="0"/>
                      <a:pt x="0" y="6052"/>
                      <a:pt x="0" y="13515"/>
                    </a:cubicBezTo>
                    <a:cubicBezTo>
                      <a:pt x="0" y="20979"/>
                      <a:pt x="6052" y="27031"/>
                      <a:pt x="13515" y="27031"/>
                    </a:cubicBezTo>
                    <a:lnTo>
                      <a:pt x="14349" y="27031"/>
                    </a:lnTo>
                    <a:cubicBezTo>
                      <a:pt x="21813" y="27031"/>
                      <a:pt x="27864" y="20979"/>
                      <a:pt x="27864" y="13515"/>
                    </a:cubicBezTo>
                    <a:cubicBezTo>
                      <a:pt x="27864" y="8950"/>
                      <a:pt x="25586" y="4936"/>
                      <a:pt x="22123" y="2486"/>
                    </a:cubicBezTo>
                    <a:cubicBezTo>
                      <a:pt x="21053" y="1935"/>
                      <a:pt x="19974" y="1389"/>
                      <a:pt x="18900" y="843"/>
                    </a:cubicBezTo>
                    <a:cubicBezTo>
                      <a:pt x="17474" y="329"/>
                      <a:pt x="15955" y="0"/>
                      <a:pt x="14353" y="0"/>
                    </a:cubicBezTo>
                    <a:lnTo>
                      <a:pt x="13515" y="0"/>
                    </a:lnTo>
                    <a:close/>
                  </a:path>
                </a:pathLst>
              </a:custGeom>
              <a:solidFill>
                <a:srgbClr val="CCCCCC"/>
              </a:solidFill>
              <a:ln w="4624" cap="flat">
                <a:noFill/>
                <a:prstDash val="solid"/>
                <a:miter/>
              </a:ln>
            </p:spPr>
            <p:txBody>
              <a:bodyPr anchor="ctr"/>
              <a:lstStyle/>
              <a:p>
                <a:endParaRPr lang="en-US"/>
              </a:p>
            </p:txBody>
          </p:sp>
          <p:sp>
            <p:nvSpPr>
              <p:cNvPr id="61" name="Freeform: Shape 60">
                <a:extLst>
                  <a:ext uri="{FF2B5EF4-FFF2-40B4-BE49-F238E27FC236}">
                    <a16:creationId xmlns:a16="http://schemas.microsoft.com/office/drawing/2014/main" id="{DE6A31E8-3D0B-A83B-CB53-491292CFE986}"/>
                  </a:ext>
                </a:extLst>
              </p:cNvPr>
              <p:cNvSpPr/>
              <p:nvPr/>
            </p:nvSpPr>
            <p:spPr>
              <a:xfrm>
                <a:off x="11294194" y="348216"/>
                <a:ext cx="22154" cy="15671"/>
              </a:xfrm>
              <a:custGeom>
                <a:avLst/>
                <a:gdLst>
                  <a:gd name="connsiteX0" fmla="*/ 13326 w 22154"/>
                  <a:gd name="connsiteY0" fmla="*/ 15671 h 15671"/>
                  <a:gd name="connsiteX1" fmla="*/ 14150 w 22154"/>
                  <a:gd name="connsiteY1" fmla="*/ 15671 h 15671"/>
                  <a:gd name="connsiteX2" fmla="*/ 22132 w 22154"/>
                  <a:gd name="connsiteY2" fmla="*/ 12949 h 15671"/>
                  <a:gd name="connsiteX3" fmla="*/ 22127 w 22154"/>
                  <a:gd name="connsiteY3" fmla="*/ 12856 h 15671"/>
                  <a:gd name="connsiteX4" fmla="*/ 310 w 22154"/>
                  <a:gd name="connsiteY4" fmla="*/ 7 h 15671"/>
                  <a:gd name="connsiteX5" fmla="*/ 227 w 22154"/>
                  <a:gd name="connsiteY5" fmla="*/ 44 h 15671"/>
                  <a:gd name="connsiteX6" fmla="*/ 0 w 22154"/>
                  <a:gd name="connsiteY6" fmla="*/ 2350 h 15671"/>
                  <a:gd name="connsiteX7" fmla="*/ 13326 w 22154"/>
                  <a:gd name="connsiteY7" fmla="*/ 15671 h 1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54" h="15671">
                    <a:moveTo>
                      <a:pt x="13326" y="15671"/>
                    </a:moveTo>
                    <a:lnTo>
                      <a:pt x="14150" y="15671"/>
                    </a:lnTo>
                    <a:cubicBezTo>
                      <a:pt x="17159" y="15671"/>
                      <a:pt x="19905" y="14634"/>
                      <a:pt x="22132" y="12949"/>
                    </a:cubicBezTo>
                    <a:cubicBezTo>
                      <a:pt x="22164" y="12925"/>
                      <a:pt x="22160" y="12879"/>
                      <a:pt x="22127" y="12856"/>
                    </a:cubicBezTo>
                    <a:cubicBezTo>
                      <a:pt x="14965" y="8411"/>
                      <a:pt x="7691" y="4128"/>
                      <a:pt x="310" y="7"/>
                    </a:cubicBezTo>
                    <a:cubicBezTo>
                      <a:pt x="278" y="-11"/>
                      <a:pt x="236" y="7"/>
                      <a:pt x="227" y="44"/>
                    </a:cubicBezTo>
                    <a:cubicBezTo>
                      <a:pt x="93" y="794"/>
                      <a:pt x="0" y="1558"/>
                      <a:pt x="0" y="2350"/>
                    </a:cubicBezTo>
                    <a:cubicBezTo>
                      <a:pt x="5" y="9707"/>
                      <a:pt x="5968" y="15671"/>
                      <a:pt x="13326" y="15671"/>
                    </a:cubicBezTo>
                    <a:close/>
                  </a:path>
                </a:pathLst>
              </a:custGeom>
              <a:solidFill>
                <a:srgbClr val="CCCCCC"/>
              </a:solidFill>
              <a:ln w="4624" cap="flat">
                <a:noFill/>
                <a:prstDash val="solid"/>
                <a:miter/>
              </a:ln>
            </p:spPr>
            <p:txBody>
              <a:bodyPr anchor="ctr"/>
              <a:lstStyle/>
              <a:p>
                <a:endParaRPr lang="en-US"/>
              </a:p>
            </p:txBody>
          </p:sp>
          <p:sp>
            <p:nvSpPr>
              <p:cNvPr id="62" name="Freeform: Shape 61">
                <a:extLst>
                  <a:ext uri="{FF2B5EF4-FFF2-40B4-BE49-F238E27FC236}">
                    <a16:creationId xmlns:a16="http://schemas.microsoft.com/office/drawing/2014/main" id="{8202E876-FAF3-EDFA-8D61-A1516355C36D}"/>
                  </a:ext>
                </a:extLst>
              </p:cNvPr>
              <p:cNvSpPr/>
              <p:nvPr/>
            </p:nvSpPr>
            <p:spPr>
              <a:xfrm>
                <a:off x="10953327" y="336856"/>
                <a:ext cx="27864" cy="27030"/>
              </a:xfrm>
              <a:custGeom>
                <a:avLst/>
                <a:gdLst>
                  <a:gd name="connsiteX0" fmla="*/ 14349 w 27864"/>
                  <a:gd name="connsiteY0" fmla="*/ 0 h 27030"/>
                  <a:gd name="connsiteX1" fmla="*/ 13515 w 27864"/>
                  <a:gd name="connsiteY1" fmla="*/ 0 h 27030"/>
                  <a:gd name="connsiteX2" fmla="*/ 0 w 27864"/>
                  <a:gd name="connsiteY2" fmla="*/ 13515 h 27030"/>
                  <a:gd name="connsiteX3" fmla="*/ 13515 w 27864"/>
                  <a:gd name="connsiteY3" fmla="*/ 27031 h 27030"/>
                  <a:gd name="connsiteX4" fmla="*/ 14349 w 27864"/>
                  <a:gd name="connsiteY4" fmla="*/ 27031 h 27030"/>
                  <a:gd name="connsiteX5" fmla="*/ 27864 w 27864"/>
                  <a:gd name="connsiteY5" fmla="*/ 13515 h 27030"/>
                  <a:gd name="connsiteX6" fmla="*/ 14349 w 27864"/>
                  <a:gd name="connsiteY6" fmla="*/ 0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64" h="27030">
                    <a:moveTo>
                      <a:pt x="14349" y="0"/>
                    </a:moveTo>
                    <a:lnTo>
                      <a:pt x="13515" y="0"/>
                    </a:lnTo>
                    <a:cubicBezTo>
                      <a:pt x="6052" y="0"/>
                      <a:pt x="0" y="6052"/>
                      <a:pt x="0" y="13515"/>
                    </a:cubicBezTo>
                    <a:cubicBezTo>
                      <a:pt x="0" y="20979"/>
                      <a:pt x="6052" y="27031"/>
                      <a:pt x="13515" y="27031"/>
                    </a:cubicBezTo>
                    <a:lnTo>
                      <a:pt x="14349" y="27031"/>
                    </a:lnTo>
                    <a:cubicBezTo>
                      <a:pt x="21813" y="27031"/>
                      <a:pt x="27864" y="20979"/>
                      <a:pt x="27864" y="13515"/>
                    </a:cubicBezTo>
                    <a:cubicBezTo>
                      <a:pt x="27864" y="6052"/>
                      <a:pt x="21813" y="0"/>
                      <a:pt x="14349" y="0"/>
                    </a:cubicBezTo>
                    <a:close/>
                  </a:path>
                </a:pathLst>
              </a:custGeom>
              <a:solidFill>
                <a:srgbClr val="CCCCCC"/>
              </a:solidFill>
              <a:ln w="4624" cap="flat">
                <a:noFill/>
                <a:prstDash val="solid"/>
                <a:miter/>
              </a:ln>
            </p:spPr>
            <p:txBody>
              <a:bodyPr anchor="ctr"/>
              <a:lstStyle/>
              <a:p>
                <a:endParaRPr lang="en-US"/>
              </a:p>
            </p:txBody>
          </p:sp>
          <p:sp>
            <p:nvSpPr>
              <p:cNvPr id="63" name="Freeform: Shape 62">
                <a:extLst>
                  <a:ext uri="{FF2B5EF4-FFF2-40B4-BE49-F238E27FC236}">
                    <a16:creationId xmlns:a16="http://schemas.microsoft.com/office/drawing/2014/main" id="{5EB9A8A8-DA07-6049-089D-F7A9AA31C927}"/>
                  </a:ext>
                </a:extLst>
              </p:cNvPr>
              <p:cNvSpPr/>
              <p:nvPr/>
            </p:nvSpPr>
            <p:spPr>
              <a:xfrm>
                <a:off x="10801824" y="336856"/>
                <a:ext cx="27864" cy="27030"/>
              </a:xfrm>
              <a:custGeom>
                <a:avLst/>
                <a:gdLst>
                  <a:gd name="connsiteX0" fmla="*/ 14349 w 27864"/>
                  <a:gd name="connsiteY0" fmla="*/ 0 h 27030"/>
                  <a:gd name="connsiteX1" fmla="*/ 13515 w 27864"/>
                  <a:gd name="connsiteY1" fmla="*/ 0 h 27030"/>
                  <a:gd name="connsiteX2" fmla="*/ 0 w 27864"/>
                  <a:gd name="connsiteY2" fmla="*/ 13515 h 27030"/>
                  <a:gd name="connsiteX3" fmla="*/ 13515 w 27864"/>
                  <a:gd name="connsiteY3" fmla="*/ 27031 h 27030"/>
                  <a:gd name="connsiteX4" fmla="*/ 14349 w 27864"/>
                  <a:gd name="connsiteY4" fmla="*/ 27031 h 27030"/>
                  <a:gd name="connsiteX5" fmla="*/ 27864 w 27864"/>
                  <a:gd name="connsiteY5" fmla="*/ 13515 h 27030"/>
                  <a:gd name="connsiteX6" fmla="*/ 14349 w 27864"/>
                  <a:gd name="connsiteY6" fmla="*/ 0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64" h="27030">
                    <a:moveTo>
                      <a:pt x="14349" y="0"/>
                    </a:moveTo>
                    <a:lnTo>
                      <a:pt x="13515" y="0"/>
                    </a:lnTo>
                    <a:cubicBezTo>
                      <a:pt x="6052" y="0"/>
                      <a:pt x="0" y="6052"/>
                      <a:pt x="0" y="13515"/>
                    </a:cubicBezTo>
                    <a:cubicBezTo>
                      <a:pt x="0" y="20979"/>
                      <a:pt x="6052" y="27031"/>
                      <a:pt x="13515" y="27031"/>
                    </a:cubicBezTo>
                    <a:lnTo>
                      <a:pt x="14349" y="27031"/>
                    </a:lnTo>
                    <a:cubicBezTo>
                      <a:pt x="21813" y="27031"/>
                      <a:pt x="27864" y="20979"/>
                      <a:pt x="27864" y="13515"/>
                    </a:cubicBezTo>
                    <a:cubicBezTo>
                      <a:pt x="27864" y="6052"/>
                      <a:pt x="21813" y="0"/>
                      <a:pt x="14349" y="0"/>
                    </a:cubicBezTo>
                    <a:close/>
                  </a:path>
                </a:pathLst>
              </a:custGeom>
              <a:solidFill>
                <a:srgbClr val="CCCCCC"/>
              </a:solidFill>
              <a:ln w="4624" cap="flat">
                <a:noFill/>
                <a:prstDash val="solid"/>
                <a:miter/>
              </a:ln>
            </p:spPr>
            <p:txBody>
              <a:bodyPr anchor="ctr"/>
              <a:lstStyle/>
              <a:p>
                <a:endParaRPr lang="en-US"/>
              </a:p>
            </p:txBody>
          </p:sp>
          <p:sp>
            <p:nvSpPr>
              <p:cNvPr id="64" name="Freeform: Shape 63">
                <a:extLst>
                  <a:ext uri="{FF2B5EF4-FFF2-40B4-BE49-F238E27FC236}">
                    <a16:creationId xmlns:a16="http://schemas.microsoft.com/office/drawing/2014/main" id="{E2B428CB-832C-1FC1-287F-12FDBB598790}"/>
                  </a:ext>
                </a:extLst>
              </p:cNvPr>
              <p:cNvSpPr/>
              <p:nvPr/>
            </p:nvSpPr>
            <p:spPr>
              <a:xfrm>
                <a:off x="10731790" y="348221"/>
                <a:ext cx="22149" cy="15671"/>
              </a:xfrm>
              <a:custGeom>
                <a:avLst/>
                <a:gdLst>
                  <a:gd name="connsiteX0" fmla="*/ 8829 w 22149"/>
                  <a:gd name="connsiteY0" fmla="*/ 15666 h 15671"/>
                  <a:gd name="connsiteX1" fmla="*/ 22150 w 22149"/>
                  <a:gd name="connsiteY1" fmla="*/ 2345 h 15671"/>
                  <a:gd name="connsiteX2" fmla="*/ 21923 w 22149"/>
                  <a:gd name="connsiteY2" fmla="*/ 44 h 15671"/>
                  <a:gd name="connsiteX3" fmla="*/ 21839 w 22149"/>
                  <a:gd name="connsiteY3" fmla="*/ 7 h 15671"/>
                  <a:gd name="connsiteX4" fmla="*/ 27 w 22149"/>
                  <a:gd name="connsiteY4" fmla="*/ 12856 h 15671"/>
                  <a:gd name="connsiteX5" fmla="*/ 22 w 22149"/>
                  <a:gd name="connsiteY5" fmla="*/ 12949 h 15671"/>
                  <a:gd name="connsiteX6" fmla="*/ 8004 w 22149"/>
                  <a:gd name="connsiteY6" fmla="*/ 15671 h 15671"/>
                  <a:gd name="connsiteX7" fmla="*/ 8829 w 22149"/>
                  <a:gd name="connsiteY7" fmla="*/ 15671 h 1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49" h="15671">
                    <a:moveTo>
                      <a:pt x="8829" y="15666"/>
                    </a:moveTo>
                    <a:cubicBezTo>
                      <a:pt x="16186" y="15666"/>
                      <a:pt x="22150" y="9703"/>
                      <a:pt x="22150" y="2345"/>
                    </a:cubicBezTo>
                    <a:cubicBezTo>
                      <a:pt x="22150" y="1558"/>
                      <a:pt x="22057" y="794"/>
                      <a:pt x="21923" y="44"/>
                    </a:cubicBezTo>
                    <a:cubicBezTo>
                      <a:pt x="21918" y="7"/>
                      <a:pt x="21876" y="-11"/>
                      <a:pt x="21839" y="7"/>
                    </a:cubicBezTo>
                    <a:cubicBezTo>
                      <a:pt x="14459" y="4128"/>
                      <a:pt x="7190" y="8411"/>
                      <a:pt x="27" y="12856"/>
                    </a:cubicBezTo>
                    <a:cubicBezTo>
                      <a:pt x="-6" y="12874"/>
                      <a:pt x="-10" y="12925"/>
                      <a:pt x="22" y="12949"/>
                    </a:cubicBezTo>
                    <a:cubicBezTo>
                      <a:pt x="2254" y="14634"/>
                      <a:pt x="5000" y="15671"/>
                      <a:pt x="8004" y="15671"/>
                    </a:cubicBezTo>
                    <a:lnTo>
                      <a:pt x="8829" y="15671"/>
                    </a:lnTo>
                    <a:close/>
                  </a:path>
                </a:pathLst>
              </a:custGeom>
              <a:solidFill>
                <a:srgbClr val="CCCCCC"/>
              </a:solidFill>
              <a:ln w="4624" cap="flat">
                <a:noFill/>
                <a:prstDash val="solid"/>
                <a:miter/>
              </a:ln>
            </p:spPr>
            <p:txBody>
              <a:bodyPr anchor="ctr"/>
              <a:lstStyle/>
              <a:p>
                <a:endParaRPr lang="en-US"/>
              </a:p>
            </p:txBody>
          </p:sp>
          <p:sp>
            <p:nvSpPr>
              <p:cNvPr id="65" name="Freeform: Shape 64">
                <a:extLst>
                  <a:ext uri="{FF2B5EF4-FFF2-40B4-BE49-F238E27FC236}">
                    <a16:creationId xmlns:a16="http://schemas.microsoft.com/office/drawing/2014/main" id="{DAB8E45E-B54C-1FFF-8674-71C0598C1490}"/>
                  </a:ext>
                </a:extLst>
              </p:cNvPr>
              <p:cNvSpPr/>
              <p:nvPr/>
            </p:nvSpPr>
            <p:spPr>
              <a:xfrm>
                <a:off x="10763954" y="336856"/>
                <a:ext cx="27864" cy="27030"/>
              </a:xfrm>
              <a:custGeom>
                <a:avLst/>
                <a:gdLst>
                  <a:gd name="connsiteX0" fmla="*/ 0 w 27864"/>
                  <a:gd name="connsiteY0" fmla="*/ 13515 h 27030"/>
                  <a:gd name="connsiteX1" fmla="*/ 13515 w 27864"/>
                  <a:gd name="connsiteY1" fmla="*/ 27031 h 27030"/>
                  <a:gd name="connsiteX2" fmla="*/ 14349 w 27864"/>
                  <a:gd name="connsiteY2" fmla="*/ 27031 h 27030"/>
                  <a:gd name="connsiteX3" fmla="*/ 27864 w 27864"/>
                  <a:gd name="connsiteY3" fmla="*/ 13515 h 27030"/>
                  <a:gd name="connsiteX4" fmla="*/ 14349 w 27864"/>
                  <a:gd name="connsiteY4" fmla="*/ 0 h 27030"/>
                  <a:gd name="connsiteX5" fmla="*/ 13515 w 27864"/>
                  <a:gd name="connsiteY5" fmla="*/ 0 h 27030"/>
                  <a:gd name="connsiteX6" fmla="*/ 8973 w 27864"/>
                  <a:gd name="connsiteY6" fmla="*/ 838 h 27030"/>
                  <a:gd name="connsiteX7" fmla="*/ 5741 w 27864"/>
                  <a:gd name="connsiteY7" fmla="*/ 2486 h 27030"/>
                  <a:gd name="connsiteX8" fmla="*/ 0 w 27864"/>
                  <a:gd name="connsiteY8" fmla="*/ 13515 h 2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64" h="27030">
                    <a:moveTo>
                      <a:pt x="0" y="13515"/>
                    </a:moveTo>
                    <a:cubicBezTo>
                      <a:pt x="0" y="20979"/>
                      <a:pt x="6052" y="27031"/>
                      <a:pt x="13515" y="27031"/>
                    </a:cubicBezTo>
                    <a:lnTo>
                      <a:pt x="14349" y="27031"/>
                    </a:lnTo>
                    <a:cubicBezTo>
                      <a:pt x="21813" y="27031"/>
                      <a:pt x="27864" y="20979"/>
                      <a:pt x="27864" y="13515"/>
                    </a:cubicBezTo>
                    <a:cubicBezTo>
                      <a:pt x="27864" y="6052"/>
                      <a:pt x="21813" y="0"/>
                      <a:pt x="14349" y="0"/>
                    </a:cubicBezTo>
                    <a:lnTo>
                      <a:pt x="13515" y="0"/>
                    </a:lnTo>
                    <a:cubicBezTo>
                      <a:pt x="11913" y="0"/>
                      <a:pt x="10399" y="329"/>
                      <a:pt x="8973" y="838"/>
                    </a:cubicBezTo>
                    <a:cubicBezTo>
                      <a:pt x="7894" y="1384"/>
                      <a:pt x="6816" y="1935"/>
                      <a:pt x="5741" y="2486"/>
                    </a:cubicBezTo>
                    <a:cubicBezTo>
                      <a:pt x="2273" y="4940"/>
                      <a:pt x="0" y="8955"/>
                      <a:pt x="0" y="13515"/>
                    </a:cubicBezTo>
                    <a:close/>
                  </a:path>
                </a:pathLst>
              </a:custGeom>
              <a:solidFill>
                <a:srgbClr val="CCCCCC"/>
              </a:solidFill>
              <a:ln w="4624" cap="flat">
                <a:noFill/>
                <a:prstDash val="solid"/>
                <a:miter/>
              </a:ln>
            </p:spPr>
            <p:txBody>
              <a:bodyPr anchor="ctr"/>
              <a:lstStyle/>
              <a:p>
                <a:endParaRPr lang="en-US"/>
              </a:p>
            </p:txBody>
          </p:sp>
          <p:sp>
            <p:nvSpPr>
              <p:cNvPr id="66" name="Freeform: Shape 65">
                <a:extLst>
                  <a:ext uri="{FF2B5EF4-FFF2-40B4-BE49-F238E27FC236}">
                    <a16:creationId xmlns:a16="http://schemas.microsoft.com/office/drawing/2014/main" id="{59FD113A-BA00-7484-B811-ABCD7582036D}"/>
                  </a:ext>
                </a:extLst>
              </p:cNvPr>
              <p:cNvSpPr/>
              <p:nvPr/>
            </p:nvSpPr>
            <p:spPr>
              <a:xfrm>
                <a:off x="10839893"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5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5" y="20683"/>
                      <a:pt x="27485" y="13326"/>
                    </a:cubicBezTo>
                    <a:cubicBezTo>
                      <a:pt x="27485" y="5968"/>
                      <a:pt x="21516" y="0"/>
                      <a:pt x="14159" y="0"/>
                    </a:cubicBezTo>
                    <a:close/>
                  </a:path>
                </a:pathLst>
              </a:custGeom>
              <a:solidFill>
                <a:srgbClr val="CCCCCC"/>
              </a:solidFill>
              <a:ln w="4624" cap="flat">
                <a:noFill/>
                <a:prstDash val="solid"/>
                <a:miter/>
              </a:ln>
            </p:spPr>
            <p:txBody>
              <a:bodyPr anchor="ctr"/>
              <a:lstStyle/>
              <a:p>
                <a:endParaRPr lang="en-US"/>
              </a:p>
            </p:txBody>
          </p:sp>
          <p:sp>
            <p:nvSpPr>
              <p:cNvPr id="67" name="Freeform: Shape 66">
                <a:extLst>
                  <a:ext uri="{FF2B5EF4-FFF2-40B4-BE49-F238E27FC236}">
                    <a16:creationId xmlns:a16="http://schemas.microsoft.com/office/drawing/2014/main" id="{91A3D1EF-DA60-9E89-A0D6-0023BE0BCF36}"/>
                  </a:ext>
                </a:extLst>
              </p:cNvPr>
              <p:cNvSpPr/>
              <p:nvPr/>
            </p:nvSpPr>
            <p:spPr>
              <a:xfrm>
                <a:off x="10915638"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4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4" y="20683"/>
                      <a:pt x="27484" y="13326"/>
                    </a:cubicBezTo>
                    <a:cubicBezTo>
                      <a:pt x="27484" y="5968"/>
                      <a:pt x="21521" y="0"/>
                      <a:pt x="14159" y="0"/>
                    </a:cubicBezTo>
                    <a:close/>
                  </a:path>
                </a:pathLst>
              </a:custGeom>
              <a:solidFill>
                <a:srgbClr val="CCCCCC"/>
              </a:solidFill>
              <a:ln w="4624" cap="flat">
                <a:noFill/>
                <a:prstDash val="solid"/>
                <a:miter/>
              </a:ln>
            </p:spPr>
            <p:txBody>
              <a:bodyPr anchor="ctr"/>
              <a:lstStyle/>
              <a:p>
                <a:endParaRPr lang="en-US"/>
              </a:p>
            </p:txBody>
          </p:sp>
          <p:sp>
            <p:nvSpPr>
              <p:cNvPr id="68" name="Freeform: Shape 67">
                <a:extLst>
                  <a:ext uri="{FF2B5EF4-FFF2-40B4-BE49-F238E27FC236}">
                    <a16:creationId xmlns:a16="http://schemas.microsoft.com/office/drawing/2014/main" id="{ACBF643E-91AF-9226-299E-92ECB53E544C}"/>
                  </a:ext>
                </a:extLst>
              </p:cNvPr>
              <p:cNvSpPr/>
              <p:nvPr/>
            </p:nvSpPr>
            <p:spPr>
              <a:xfrm>
                <a:off x="10877768"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4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4" y="20683"/>
                      <a:pt x="27484" y="13326"/>
                    </a:cubicBezTo>
                    <a:cubicBezTo>
                      <a:pt x="27484" y="5968"/>
                      <a:pt x="21516" y="0"/>
                      <a:pt x="14159" y="0"/>
                    </a:cubicBezTo>
                    <a:close/>
                  </a:path>
                </a:pathLst>
              </a:custGeom>
              <a:solidFill>
                <a:srgbClr val="CCCCCC"/>
              </a:solidFill>
              <a:ln w="4624" cap="flat">
                <a:noFill/>
                <a:prstDash val="solid"/>
                <a:miter/>
              </a:ln>
            </p:spPr>
            <p:txBody>
              <a:bodyPr anchor="ctr"/>
              <a:lstStyle/>
              <a:p>
                <a:endParaRPr lang="en-US"/>
              </a:p>
            </p:txBody>
          </p:sp>
          <p:sp>
            <p:nvSpPr>
              <p:cNvPr id="69" name="Freeform: Shape 68">
                <a:extLst>
                  <a:ext uri="{FF2B5EF4-FFF2-40B4-BE49-F238E27FC236}">
                    <a16:creationId xmlns:a16="http://schemas.microsoft.com/office/drawing/2014/main" id="{F3D7624B-7AD7-1FD3-9F37-3879F92C9F12}"/>
                  </a:ext>
                </a:extLst>
              </p:cNvPr>
              <p:cNvSpPr/>
              <p:nvPr/>
            </p:nvSpPr>
            <p:spPr>
              <a:xfrm>
                <a:off x="11256509" y="366388"/>
                <a:ext cx="27484" cy="26651"/>
              </a:xfrm>
              <a:custGeom>
                <a:avLst/>
                <a:gdLst>
                  <a:gd name="connsiteX0" fmla="*/ 13326 w 27484"/>
                  <a:gd name="connsiteY0" fmla="*/ 26651 h 26651"/>
                  <a:gd name="connsiteX1" fmla="*/ 14159 w 27484"/>
                  <a:gd name="connsiteY1" fmla="*/ 26651 h 26651"/>
                  <a:gd name="connsiteX2" fmla="*/ 27485 w 27484"/>
                  <a:gd name="connsiteY2" fmla="*/ 13326 h 26651"/>
                  <a:gd name="connsiteX3" fmla="*/ 14159 w 27484"/>
                  <a:gd name="connsiteY3" fmla="*/ 0 h 26651"/>
                  <a:gd name="connsiteX4" fmla="*/ 13326 w 27484"/>
                  <a:gd name="connsiteY4" fmla="*/ 0 h 26651"/>
                  <a:gd name="connsiteX5" fmla="*/ 0 w 27484"/>
                  <a:gd name="connsiteY5" fmla="*/ 13326 h 26651"/>
                  <a:gd name="connsiteX6" fmla="*/ 13326 w 27484"/>
                  <a:gd name="connsiteY6" fmla="*/ 26651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3326" y="26651"/>
                    </a:moveTo>
                    <a:lnTo>
                      <a:pt x="14159" y="26651"/>
                    </a:lnTo>
                    <a:cubicBezTo>
                      <a:pt x="21521" y="26651"/>
                      <a:pt x="27485" y="20683"/>
                      <a:pt x="27485" y="13326"/>
                    </a:cubicBezTo>
                    <a:cubicBezTo>
                      <a:pt x="27485" y="5968"/>
                      <a:pt x="21516" y="0"/>
                      <a:pt x="14159" y="0"/>
                    </a:cubicBezTo>
                    <a:lnTo>
                      <a:pt x="13326" y="0"/>
                    </a:lnTo>
                    <a:cubicBezTo>
                      <a:pt x="5964" y="0"/>
                      <a:pt x="0" y="5968"/>
                      <a:pt x="0" y="13326"/>
                    </a:cubicBezTo>
                    <a:cubicBezTo>
                      <a:pt x="0" y="20683"/>
                      <a:pt x="5968" y="26651"/>
                      <a:pt x="13326" y="26651"/>
                    </a:cubicBezTo>
                    <a:close/>
                  </a:path>
                </a:pathLst>
              </a:custGeom>
              <a:solidFill>
                <a:srgbClr val="CCCCCC"/>
              </a:solidFill>
              <a:ln w="4624" cap="flat">
                <a:noFill/>
                <a:prstDash val="solid"/>
                <a:miter/>
              </a:ln>
            </p:spPr>
            <p:txBody>
              <a:bodyPr anchor="ctr"/>
              <a:lstStyle/>
              <a:p>
                <a:endParaRPr lang="en-US"/>
              </a:p>
            </p:txBody>
          </p:sp>
          <p:sp>
            <p:nvSpPr>
              <p:cNvPr id="70" name="Freeform: Shape 69">
                <a:extLst>
                  <a:ext uri="{FF2B5EF4-FFF2-40B4-BE49-F238E27FC236}">
                    <a16:creationId xmlns:a16="http://schemas.microsoft.com/office/drawing/2014/main" id="{73EE1101-E569-0F0B-FB4F-21A4ABEC89C2}"/>
                  </a:ext>
                </a:extLst>
              </p:cNvPr>
              <p:cNvSpPr/>
              <p:nvPr/>
            </p:nvSpPr>
            <p:spPr>
              <a:xfrm>
                <a:off x="11218635"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4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4" y="20683"/>
                      <a:pt x="27484" y="13326"/>
                    </a:cubicBezTo>
                    <a:cubicBezTo>
                      <a:pt x="27484" y="5968"/>
                      <a:pt x="21521" y="0"/>
                      <a:pt x="14159" y="0"/>
                    </a:cubicBezTo>
                    <a:close/>
                  </a:path>
                </a:pathLst>
              </a:custGeom>
              <a:solidFill>
                <a:srgbClr val="CCCCCC"/>
              </a:solidFill>
              <a:ln w="4624" cap="flat">
                <a:noFill/>
                <a:prstDash val="solid"/>
                <a:miter/>
              </a:ln>
            </p:spPr>
            <p:txBody>
              <a:bodyPr anchor="ctr"/>
              <a:lstStyle/>
              <a:p>
                <a:endParaRPr lang="en-US"/>
              </a:p>
            </p:txBody>
          </p:sp>
          <p:sp>
            <p:nvSpPr>
              <p:cNvPr id="71" name="Freeform: Shape 70">
                <a:extLst>
                  <a:ext uri="{FF2B5EF4-FFF2-40B4-BE49-F238E27FC236}">
                    <a16:creationId xmlns:a16="http://schemas.microsoft.com/office/drawing/2014/main" id="{D1947351-F6C7-3314-5262-379C8FCBC2B1}"/>
                  </a:ext>
                </a:extLst>
              </p:cNvPr>
              <p:cNvSpPr/>
              <p:nvPr/>
            </p:nvSpPr>
            <p:spPr>
              <a:xfrm>
                <a:off x="10691583" y="372515"/>
                <a:ext cx="24295" cy="20523"/>
              </a:xfrm>
              <a:custGeom>
                <a:avLst/>
                <a:gdLst>
                  <a:gd name="connsiteX0" fmla="*/ 10138 w 24295"/>
                  <a:gd name="connsiteY0" fmla="*/ 20524 h 20523"/>
                  <a:gd name="connsiteX1" fmla="*/ 10351 w 24295"/>
                  <a:gd name="connsiteY1" fmla="*/ 20524 h 20523"/>
                  <a:gd name="connsiteX2" fmla="*/ 24051 w 24295"/>
                  <a:gd name="connsiteY2" fmla="*/ 9764 h 20523"/>
                  <a:gd name="connsiteX3" fmla="*/ 22176 w 24295"/>
                  <a:gd name="connsiteY3" fmla="*/ 22 h 20523"/>
                  <a:gd name="connsiteX4" fmla="*/ 22107 w 24295"/>
                  <a:gd name="connsiteY4" fmla="*/ 8 h 20523"/>
                  <a:gd name="connsiteX5" fmla="*/ 21 w 24295"/>
                  <a:gd name="connsiteY5" fmla="*/ 15699 h 20523"/>
                  <a:gd name="connsiteX6" fmla="*/ 11 w 24295"/>
                  <a:gd name="connsiteY6" fmla="*/ 15773 h 20523"/>
                  <a:gd name="connsiteX7" fmla="*/ 10138 w 24295"/>
                  <a:gd name="connsiteY7" fmla="*/ 20524 h 2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95" h="20523">
                    <a:moveTo>
                      <a:pt x="10138" y="20524"/>
                    </a:moveTo>
                    <a:lnTo>
                      <a:pt x="10351" y="20524"/>
                    </a:lnTo>
                    <a:cubicBezTo>
                      <a:pt x="16851" y="20524"/>
                      <a:pt x="22833" y="16144"/>
                      <a:pt x="24051" y="9764"/>
                    </a:cubicBezTo>
                    <a:cubicBezTo>
                      <a:pt x="24741" y="6143"/>
                      <a:pt x="23926" y="2753"/>
                      <a:pt x="22176" y="22"/>
                    </a:cubicBezTo>
                    <a:cubicBezTo>
                      <a:pt x="22162" y="-1"/>
                      <a:pt x="22130" y="-6"/>
                      <a:pt x="22107" y="8"/>
                    </a:cubicBezTo>
                    <a:cubicBezTo>
                      <a:pt x="14615" y="5064"/>
                      <a:pt x="7248" y="10296"/>
                      <a:pt x="21" y="15699"/>
                    </a:cubicBezTo>
                    <a:cubicBezTo>
                      <a:pt x="-2" y="15718"/>
                      <a:pt x="-7" y="15750"/>
                      <a:pt x="11" y="15773"/>
                    </a:cubicBezTo>
                    <a:cubicBezTo>
                      <a:pt x="2456" y="18653"/>
                      <a:pt x="6058" y="20524"/>
                      <a:pt x="10138" y="20524"/>
                    </a:cubicBezTo>
                    <a:close/>
                  </a:path>
                </a:pathLst>
              </a:custGeom>
              <a:solidFill>
                <a:srgbClr val="CCCCCC"/>
              </a:solidFill>
              <a:ln w="4624" cap="flat">
                <a:noFill/>
                <a:prstDash val="solid"/>
                <a:miter/>
              </a:ln>
            </p:spPr>
            <p:txBody>
              <a:bodyPr anchor="ctr"/>
              <a:lstStyle/>
              <a:p>
                <a:endParaRPr lang="en-US"/>
              </a:p>
            </p:txBody>
          </p:sp>
          <p:sp>
            <p:nvSpPr>
              <p:cNvPr id="72" name="Freeform: Shape 71">
                <a:extLst>
                  <a:ext uri="{FF2B5EF4-FFF2-40B4-BE49-F238E27FC236}">
                    <a16:creationId xmlns:a16="http://schemas.microsoft.com/office/drawing/2014/main" id="{BCA4B399-370B-7D1F-02EB-F8FB0CFCC6F7}"/>
                  </a:ext>
                </a:extLst>
              </p:cNvPr>
              <p:cNvSpPr/>
              <p:nvPr/>
            </p:nvSpPr>
            <p:spPr>
              <a:xfrm>
                <a:off x="11029262"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5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5" y="20683"/>
                      <a:pt x="27485" y="13326"/>
                    </a:cubicBezTo>
                    <a:cubicBezTo>
                      <a:pt x="27485" y="5968"/>
                      <a:pt x="21521" y="0"/>
                      <a:pt x="14159" y="0"/>
                    </a:cubicBezTo>
                    <a:close/>
                  </a:path>
                </a:pathLst>
              </a:custGeom>
              <a:solidFill>
                <a:srgbClr val="CCCCCC"/>
              </a:solidFill>
              <a:ln w="4624" cap="flat">
                <a:noFill/>
                <a:prstDash val="solid"/>
                <a:miter/>
              </a:ln>
            </p:spPr>
            <p:txBody>
              <a:bodyPr anchor="ctr"/>
              <a:lstStyle/>
              <a:p>
                <a:endParaRPr lang="en-US"/>
              </a:p>
            </p:txBody>
          </p:sp>
          <p:sp>
            <p:nvSpPr>
              <p:cNvPr id="73" name="Freeform: Shape 72">
                <a:extLst>
                  <a:ext uri="{FF2B5EF4-FFF2-40B4-BE49-F238E27FC236}">
                    <a16:creationId xmlns:a16="http://schemas.microsoft.com/office/drawing/2014/main" id="{19A495E0-3D34-9450-E7C4-1CE5ACF310DB}"/>
                  </a:ext>
                </a:extLst>
              </p:cNvPr>
              <p:cNvSpPr/>
              <p:nvPr/>
            </p:nvSpPr>
            <p:spPr>
              <a:xfrm>
                <a:off x="11105016" y="366388"/>
                <a:ext cx="27484" cy="26651"/>
              </a:xfrm>
              <a:custGeom>
                <a:avLst/>
                <a:gdLst>
                  <a:gd name="connsiteX0" fmla="*/ 13326 w 27484"/>
                  <a:gd name="connsiteY0" fmla="*/ 26651 h 26651"/>
                  <a:gd name="connsiteX1" fmla="*/ 14159 w 27484"/>
                  <a:gd name="connsiteY1" fmla="*/ 26651 h 26651"/>
                  <a:gd name="connsiteX2" fmla="*/ 27484 w 27484"/>
                  <a:gd name="connsiteY2" fmla="*/ 13326 h 26651"/>
                  <a:gd name="connsiteX3" fmla="*/ 14159 w 27484"/>
                  <a:gd name="connsiteY3" fmla="*/ 0 h 26651"/>
                  <a:gd name="connsiteX4" fmla="*/ 13326 w 27484"/>
                  <a:gd name="connsiteY4" fmla="*/ 0 h 26651"/>
                  <a:gd name="connsiteX5" fmla="*/ 0 w 27484"/>
                  <a:gd name="connsiteY5" fmla="*/ 13326 h 26651"/>
                  <a:gd name="connsiteX6" fmla="*/ 13326 w 27484"/>
                  <a:gd name="connsiteY6" fmla="*/ 26651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3326" y="26651"/>
                    </a:moveTo>
                    <a:lnTo>
                      <a:pt x="14159" y="26651"/>
                    </a:lnTo>
                    <a:cubicBezTo>
                      <a:pt x="21521" y="26651"/>
                      <a:pt x="27484" y="20683"/>
                      <a:pt x="27484" y="13326"/>
                    </a:cubicBezTo>
                    <a:cubicBezTo>
                      <a:pt x="27484" y="5968"/>
                      <a:pt x="21516" y="0"/>
                      <a:pt x="14159" y="0"/>
                    </a:cubicBezTo>
                    <a:lnTo>
                      <a:pt x="13326" y="0"/>
                    </a:lnTo>
                    <a:cubicBezTo>
                      <a:pt x="5964" y="0"/>
                      <a:pt x="0" y="5968"/>
                      <a:pt x="0" y="13326"/>
                    </a:cubicBezTo>
                    <a:cubicBezTo>
                      <a:pt x="0" y="20683"/>
                      <a:pt x="5964" y="26651"/>
                      <a:pt x="13326" y="26651"/>
                    </a:cubicBezTo>
                    <a:close/>
                  </a:path>
                </a:pathLst>
              </a:custGeom>
              <a:solidFill>
                <a:srgbClr val="CCCCCC"/>
              </a:solidFill>
              <a:ln w="4624" cap="flat">
                <a:noFill/>
                <a:prstDash val="solid"/>
                <a:miter/>
              </a:ln>
            </p:spPr>
            <p:txBody>
              <a:bodyPr anchor="ctr"/>
              <a:lstStyle/>
              <a:p>
                <a:endParaRPr lang="en-US"/>
              </a:p>
            </p:txBody>
          </p:sp>
          <p:sp>
            <p:nvSpPr>
              <p:cNvPr id="74" name="Freeform: Shape 73">
                <a:extLst>
                  <a:ext uri="{FF2B5EF4-FFF2-40B4-BE49-F238E27FC236}">
                    <a16:creationId xmlns:a16="http://schemas.microsoft.com/office/drawing/2014/main" id="{2AE7A748-2CC2-8783-4664-138F44C5B768}"/>
                  </a:ext>
                </a:extLst>
              </p:cNvPr>
              <p:cNvSpPr/>
              <p:nvPr/>
            </p:nvSpPr>
            <p:spPr>
              <a:xfrm>
                <a:off x="11332257" y="372515"/>
                <a:ext cx="24293" cy="20523"/>
              </a:xfrm>
              <a:custGeom>
                <a:avLst/>
                <a:gdLst>
                  <a:gd name="connsiteX0" fmla="*/ 13948 w 24293"/>
                  <a:gd name="connsiteY0" fmla="*/ 20524 h 20523"/>
                  <a:gd name="connsiteX1" fmla="*/ 14161 w 24293"/>
                  <a:gd name="connsiteY1" fmla="*/ 20524 h 20523"/>
                  <a:gd name="connsiteX2" fmla="*/ 24282 w 24293"/>
                  <a:gd name="connsiteY2" fmla="*/ 15773 h 20523"/>
                  <a:gd name="connsiteX3" fmla="*/ 24273 w 24293"/>
                  <a:gd name="connsiteY3" fmla="*/ 15699 h 20523"/>
                  <a:gd name="connsiteX4" fmla="*/ 2192 w 24293"/>
                  <a:gd name="connsiteY4" fmla="*/ 8 h 20523"/>
                  <a:gd name="connsiteX5" fmla="*/ 2122 w 24293"/>
                  <a:gd name="connsiteY5" fmla="*/ 22 h 20523"/>
                  <a:gd name="connsiteX6" fmla="*/ 247 w 24293"/>
                  <a:gd name="connsiteY6" fmla="*/ 9764 h 20523"/>
                  <a:gd name="connsiteX7" fmla="*/ 13948 w 24293"/>
                  <a:gd name="connsiteY7" fmla="*/ 20524 h 2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93" h="20523">
                    <a:moveTo>
                      <a:pt x="13948" y="20524"/>
                    </a:moveTo>
                    <a:lnTo>
                      <a:pt x="14161" y="20524"/>
                    </a:lnTo>
                    <a:cubicBezTo>
                      <a:pt x="18235" y="20524"/>
                      <a:pt x="21837" y="18653"/>
                      <a:pt x="24282" y="15773"/>
                    </a:cubicBezTo>
                    <a:cubicBezTo>
                      <a:pt x="24301" y="15750"/>
                      <a:pt x="24296" y="15718"/>
                      <a:pt x="24273" y="15699"/>
                    </a:cubicBezTo>
                    <a:cubicBezTo>
                      <a:pt x="17045" y="10296"/>
                      <a:pt x="9683" y="5064"/>
                      <a:pt x="2192" y="8"/>
                    </a:cubicBezTo>
                    <a:cubicBezTo>
                      <a:pt x="2169" y="-6"/>
                      <a:pt x="2136" y="-1"/>
                      <a:pt x="2122" y="22"/>
                    </a:cubicBezTo>
                    <a:cubicBezTo>
                      <a:pt x="367" y="2753"/>
                      <a:pt x="-447" y="6143"/>
                      <a:pt x="247" y="9764"/>
                    </a:cubicBezTo>
                    <a:cubicBezTo>
                      <a:pt x="1469" y="16144"/>
                      <a:pt x="7452" y="20524"/>
                      <a:pt x="13948" y="20524"/>
                    </a:cubicBezTo>
                    <a:close/>
                  </a:path>
                </a:pathLst>
              </a:custGeom>
              <a:solidFill>
                <a:srgbClr val="CCCCCC"/>
              </a:solidFill>
              <a:ln w="4624" cap="flat">
                <a:noFill/>
                <a:prstDash val="solid"/>
                <a:miter/>
              </a:ln>
            </p:spPr>
            <p:txBody>
              <a:bodyPr anchor="ctr"/>
              <a:lstStyle/>
              <a:p>
                <a:endParaRPr lang="en-US"/>
              </a:p>
            </p:txBody>
          </p:sp>
          <p:sp>
            <p:nvSpPr>
              <p:cNvPr id="75" name="Freeform: Shape 74">
                <a:extLst>
                  <a:ext uri="{FF2B5EF4-FFF2-40B4-BE49-F238E27FC236}">
                    <a16:creationId xmlns:a16="http://schemas.microsoft.com/office/drawing/2014/main" id="{C597FFD0-78CB-1B3C-C9A8-4E9F14487206}"/>
                  </a:ext>
                </a:extLst>
              </p:cNvPr>
              <p:cNvSpPr/>
              <p:nvPr/>
            </p:nvSpPr>
            <p:spPr>
              <a:xfrm>
                <a:off x="10764144"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5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5" y="20683"/>
                      <a:pt x="27485" y="13326"/>
                    </a:cubicBezTo>
                    <a:cubicBezTo>
                      <a:pt x="27485" y="5968"/>
                      <a:pt x="21516" y="0"/>
                      <a:pt x="14159" y="0"/>
                    </a:cubicBezTo>
                    <a:close/>
                  </a:path>
                </a:pathLst>
              </a:custGeom>
              <a:solidFill>
                <a:srgbClr val="CCCCCC"/>
              </a:solidFill>
              <a:ln w="4624" cap="flat">
                <a:noFill/>
                <a:prstDash val="solid"/>
                <a:miter/>
              </a:ln>
            </p:spPr>
            <p:txBody>
              <a:bodyPr anchor="ctr"/>
              <a:lstStyle/>
              <a:p>
                <a:endParaRPr lang="en-US"/>
              </a:p>
            </p:txBody>
          </p:sp>
          <p:sp>
            <p:nvSpPr>
              <p:cNvPr id="76" name="Freeform: Shape 75">
                <a:extLst>
                  <a:ext uri="{FF2B5EF4-FFF2-40B4-BE49-F238E27FC236}">
                    <a16:creationId xmlns:a16="http://schemas.microsoft.com/office/drawing/2014/main" id="{00E0C947-156A-7F47-7607-ADADF349F4D3}"/>
                  </a:ext>
                </a:extLst>
              </p:cNvPr>
              <p:cNvSpPr/>
              <p:nvPr/>
            </p:nvSpPr>
            <p:spPr>
              <a:xfrm>
                <a:off x="11294389" y="366388"/>
                <a:ext cx="27484" cy="26651"/>
              </a:xfrm>
              <a:custGeom>
                <a:avLst/>
                <a:gdLst>
                  <a:gd name="connsiteX0" fmla="*/ 13326 w 27484"/>
                  <a:gd name="connsiteY0" fmla="*/ 26651 h 26651"/>
                  <a:gd name="connsiteX1" fmla="*/ 14159 w 27484"/>
                  <a:gd name="connsiteY1" fmla="*/ 26651 h 26651"/>
                  <a:gd name="connsiteX2" fmla="*/ 27485 w 27484"/>
                  <a:gd name="connsiteY2" fmla="*/ 13326 h 26651"/>
                  <a:gd name="connsiteX3" fmla="*/ 14159 w 27484"/>
                  <a:gd name="connsiteY3" fmla="*/ 0 h 26651"/>
                  <a:gd name="connsiteX4" fmla="*/ 13326 w 27484"/>
                  <a:gd name="connsiteY4" fmla="*/ 0 h 26651"/>
                  <a:gd name="connsiteX5" fmla="*/ 0 w 27484"/>
                  <a:gd name="connsiteY5" fmla="*/ 13326 h 26651"/>
                  <a:gd name="connsiteX6" fmla="*/ 13326 w 27484"/>
                  <a:gd name="connsiteY6" fmla="*/ 26651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3326" y="26651"/>
                    </a:moveTo>
                    <a:lnTo>
                      <a:pt x="14159" y="26651"/>
                    </a:lnTo>
                    <a:cubicBezTo>
                      <a:pt x="21521" y="26651"/>
                      <a:pt x="27485" y="20683"/>
                      <a:pt x="27485" y="13326"/>
                    </a:cubicBezTo>
                    <a:cubicBezTo>
                      <a:pt x="27485" y="5968"/>
                      <a:pt x="21516" y="0"/>
                      <a:pt x="14159" y="0"/>
                    </a:cubicBezTo>
                    <a:lnTo>
                      <a:pt x="13326" y="0"/>
                    </a:lnTo>
                    <a:cubicBezTo>
                      <a:pt x="5964" y="0"/>
                      <a:pt x="0" y="5968"/>
                      <a:pt x="0" y="13326"/>
                    </a:cubicBezTo>
                    <a:cubicBezTo>
                      <a:pt x="0" y="20683"/>
                      <a:pt x="5964" y="26651"/>
                      <a:pt x="13326" y="26651"/>
                    </a:cubicBezTo>
                    <a:close/>
                  </a:path>
                </a:pathLst>
              </a:custGeom>
              <a:solidFill>
                <a:srgbClr val="CCCCCC"/>
              </a:solidFill>
              <a:ln w="4624" cap="flat">
                <a:noFill/>
                <a:prstDash val="solid"/>
                <a:miter/>
              </a:ln>
            </p:spPr>
            <p:txBody>
              <a:bodyPr anchor="ctr"/>
              <a:lstStyle/>
              <a:p>
                <a:endParaRPr lang="en-US"/>
              </a:p>
            </p:txBody>
          </p:sp>
          <p:sp>
            <p:nvSpPr>
              <p:cNvPr id="77" name="Freeform: Shape 76">
                <a:extLst>
                  <a:ext uri="{FF2B5EF4-FFF2-40B4-BE49-F238E27FC236}">
                    <a16:creationId xmlns:a16="http://schemas.microsoft.com/office/drawing/2014/main" id="{0C488571-C51D-3FDE-C39E-A6B38EAB2176}"/>
                  </a:ext>
                </a:extLst>
              </p:cNvPr>
              <p:cNvSpPr/>
              <p:nvPr/>
            </p:nvSpPr>
            <p:spPr>
              <a:xfrm>
                <a:off x="11142886"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4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4" y="20683"/>
                      <a:pt x="27484" y="13326"/>
                    </a:cubicBezTo>
                    <a:cubicBezTo>
                      <a:pt x="27484" y="5968"/>
                      <a:pt x="21521" y="0"/>
                      <a:pt x="14159" y="0"/>
                    </a:cubicBezTo>
                    <a:close/>
                  </a:path>
                </a:pathLst>
              </a:custGeom>
              <a:solidFill>
                <a:srgbClr val="CCCCCC"/>
              </a:solidFill>
              <a:ln w="4624" cap="flat">
                <a:noFill/>
                <a:prstDash val="solid"/>
                <a:miter/>
              </a:ln>
            </p:spPr>
            <p:txBody>
              <a:bodyPr anchor="ctr"/>
              <a:lstStyle/>
              <a:p>
                <a:endParaRPr lang="en-US"/>
              </a:p>
            </p:txBody>
          </p:sp>
          <p:sp>
            <p:nvSpPr>
              <p:cNvPr id="78" name="Freeform: Shape 77">
                <a:extLst>
                  <a:ext uri="{FF2B5EF4-FFF2-40B4-BE49-F238E27FC236}">
                    <a16:creationId xmlns:a16="http://schemas.microsoft.com/office/drawing/2014/main" id="{1EBE0281-EE23-24BC-D4A6-E8485092EEDA}"/>
                  </a:ext>
                </a:extLst>
              </p:cNvPr>
              <p:cNvSpPr/>
              <p:nvPr/>
            </p:nvSpPr>
            <p:spPr>
              <a:xfrm>
                <a:off x="11067141"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5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5" y="20683"/>
                      <a:pt x="27485" y="13326"/>
                    </a:cubicBezTo>
                    <a:cubicBezTo>
                      <a:pt x="27485" y="5968"/>
                      <a:pt x="21516" y="0"/>
                      <a:pt x="14159" y="0"/>
                    </a:cubicBezTo>
                    <a:close/>
                  </a:path>
                </a:pathLst>
              </a:custGeom>
              <a:solidFill>
                <a:srgbClr val="CCCCCC"/>
              </a:solidFill>
              <a:ln w="4624" cap="flat">
                <a:noFill/>
                <a:prstDash val="solid"/>
                <a:miter/>
              </a:ln>
            </p:spPr>
            <p:txBody>
              <a:bodyPr anchor="ctr"/>
              <a:lstStyle/>
              <a:p>
                <a:endParaRPr lang="en-US"/>
              </a:p>
            </p:txBody>
          </p:sp>
          <p:sp>
            <p:nvSpPr>
              <p:cNvPr id="79" name="Freeform: Shape 78">
                <a:extLst>
                  <a:ext uri="{FF2B5EF4-FFF2-40B4-BE49-F238E27FC236}">
                    <a16:creationId xmlns:a16="http://schemas.microsoft.com/office/drawing/2014/main" id="{CEE5AFF5-15C0-B4A3-5E57-785473A8643D}"/>
                  </a:ext>
                </a:extLst>
              </p:cNvPr>
              <p:cNvSpPr/>
              <p:nvPr/>
            </p:nvSpPr>
            <p:spPr>
              <a:xfrm>
                <a:off x="10802014"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5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5" y="20683"/>
                      <a:pt x="27485" y="13326"/>
                    </a:cubicBezTo>
                    <a:cubicBezTo>
                      <a:pt x="27485" y="5968"/>
                      <a:pt x="21521" y="0"/>
                      <a:pt x="14159" y="0"/>
                    </a:cubicBezTo>
                    <a:close/>
                  </a:path>
                </a:pathLst>
              </a:custGeom>
              <a:solidFill>
                <a:srgbClr val="CCCCCC"/>
              </a:solidFill>
              <a:ln w="4624" cap="flat">
                <a:noFill/>
                <a:prstDash val="solid"/>
                <a:miter/>
              </a:ln>
            </p:spPr>
            <p:txBody>
              <a:bodyPr anchor="ctr"/>
              <a:lstStyle/>
              <a:p>
                <a:endParaRPr lang="en-US"/>
              </a:p>
            </p:txBody>
          </p:sp>
          <p:sp>
            <p:nvSpPr>
              <p:cNvPr id="80" name="Freeform: Shape 79">
                <a:extLst>
                  <a:ext uri="{FF2B5EF4-FFF2-40B4-BE49-F238E27FC236}">
                    <a16:creationId xmlns:a16="http://schemas.microsoft.com/office/drawing/2014/main" id="{A62C69CC-A708-5E49-A77A-FCF498000523}"/>
                  </a:ext>
                </a:extLst>
              </p:cNvPr>
              <p:cNvSpPr/>
              <p:nvPr/>
            </p:nvSpPr>
            <p:spPr>
              <a:xfrm>
                <a:off x="10991392"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5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5" y="20683"/>
                      <a:pt x="27485" y="13326"/>
                    </a:cubicBezTo>
                    <a:cubicBezTo>
                      <a:pt x="27485" y="5968"/>
                      <a:pt x="21516" y="0"/>
                      <a:pt x="14159" y="0"/>
                    </a:cubicBezTo>
                    <a:close/>
                  </a:path>
                </a:pathLst>
              </a:custGeom>
              <a:solidFill>
                <a:srgbClr val="CCCCCC"/>
              </a:solidFill>
              <a:ln w="4624" cap="flat">
                <a:noFill/>
                <a:prstDash val="solid"/>
                <a:miter/>
              </a:ln>
            </p:spPr>
            <p:txBody>
              <a:bodyPr anchor="ctr"/>
              <a:lstStyle/>
              <a:p>
                <a:endParaRPr lang="en-US"/>
              </a:p>
            </p:txBody>
          </p:sp>
          <p:sp>
            <p:nvSpPr>
              <p:cNvPr id="81" name="Freeform: Shape 80">
                <a:extLst>
                  <a:ext uri="{FF2B5EF4-FFF2-40B4-BE49-F238E27FC236}">
                    <a16:creationId xmlns:a16="http://schemas.microsoft.com/office/drawing/2014/main" id="{569110AC-1EA4-6296-E6C0-DB620802056C}"/>
                  </a:ext>
                </a:extLst>
              </p:cNvPr>
              <p:cNvSpPr/>
              <p:nvPr/>
            </p:nvSpPr>
            <p:spPr>
              <a:xfrm>
                <a:off x="10953517"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4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4" y="20683"/>
                      <a:pt x="27484" y="13326"/>
                    </a:cubicBezTo>
                    <a:cubicBezTo>
                      <a:pt x="27484" y="5968"/>
                      <a:pt x="21516" y="0"/>
                      <a:pt x="14159" y="0"/>
                    </a:cubicBezTo>
                    <a:close/>
                  </a:path>
                </a:pathLst>
              </a:custGeom>
              <a:solidFill>
                <a:srgbClr val="CCCCCC"/>
              </a:solidFill>
              <a:ln w="4624" cap="flat">
                <a:noFill/>
                <a:prstDash val="solid"/>
                <a:miter/>
              </a:ln>
            </p:spPr>
            <p:txBody>
              <a:bodyPr anchor="ctr"/>
              <a:lstStyle/>
              <a:p>
                <a:endParaRPr lang="en-US"/>
              </a:p>
            </p:txBody>
          </p:sp>
          <p:sp>
            <p:nvSpPr>
              <p:cNvPr id="82" name="Freeform: Shape 81">
                <a:extLst>
                  <a:ext uri="{FF2B5EF4-FFF2-40B4-BE49-F238E27FC236}">
                    <a16:creationId xmlns:a16="http://schemas.microsoft.com/office/drawing/2014/main" id="{558BC542-8C57-1676-78D9-EF0F38C18873}"/>
                  </a:ext>
                </a:extLst>
              </p:cNvPr>
              <p:cNvSpPr/>
              <p:nvPr/>
            </p:nvSpPr>
            <p:spPr>
              <a:xfrm>
                <a:off x="11180765"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4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4" y="20683"/>
                      <a:pt x="27484" y="13326"/>
                    </a:cubicBezTo>
                    <a:cubicBezTo>
                      <a:pt x="27484" y="5968"/>
                      <a:pt x="21516" y="0"/>
                      <a:pt x="14159" y="0"/>
                    </a:cubicBezTo>
                    <a:close/>
                  </a:path>
                </a:pathLst>
              </a:custGeom>
              <a:solidFill>
                <a:srgbClr val="CCCCCC"/>
              </a:solidFill>
              <a:ln w="4624" cap="flat">
                <a:noFill/>
                <a:prstDash val="solid"/>
                <a:miter/>
              </a:ln>
            </p:spPr>
            <p:txBody>
              <a:bodyPr anchor="ctr"/>
              <a:lstStyle/>
              <a:p>
                <a:endParaRPr lang="en-US"/>
              </a:p>
            </p:txBody>
          </p:sp>
          <p:sp>
            <p:nvSpPr>
              <p:cNvPr id="83" name="Freeform: Shape 82">
                <a:extLst>
                  <a:ext uri="{FF2B5EF4-FFF2-40B4-BE49-F238E27FC236}">
                    <a16:creationId xmlns:a16="http://schemas.microsoft.com/office/drawing/2014/main" id="{60C6889E-8955-6092-BC3D-6D4B2E444AB3}"/>
                  </a:ext>
                </a:extLst>
              </p:cNvPr>
              <p:cNvSpPr/>
              <p:nvPr/>
            </p:nvSpPr>
            <p:spPr>
              <a:xfrm>
                <a:off x="10726265" y="366383"/>
                <a:ext cx="27484" cy="26651"/>
              </a:xfrm>
              <a:custGeom>
                <a:avLst/>
                <a:gdLst>
                  <a:gd name="connsiteX0" fmla="*/ 14159 w 27484"/>
                  <a:gd name="connsiteY0" fmla="*/ 0 h 26651"/>
                  <a:gd name="connsiteX1" fmla="*/ 13326 w 27484"/>
                  <a:gd name="connsiteY1" fmla="*/ 0 h 26651"/>
                  <a:gd name="connsiteX2" fmla="*/ 0 w 27484"/>
                  <a:gd name="connsiteY2" fmla="*/ 13326 h 26651"/>
                  <a:gd name="connsiteX3" fmla="*/ 13326 w 27484"/>
                  <a:gd name="connsiteY3" fmla="*/ 26651 h 26651"/>
                  <a:gd name="connsiteX4" fmla="*/ 14159 w 27484"/>
                  <a:gd name="connsiteY4" fmla="*/ 26651 h 26651"/>
                  <a:gd name="connsiteX5" fmla="*/ 27485 w 27484"/>
                  <a:gd name="connsiteY5" fmla="*/ 13326 h 26651"/>
                  <a:gd name="connsiteX6" fmla="*/ 14159 w 27484"/>
                  <a:gd name="connsiteY6" fmla="*/ 0 h 2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84" h="26651">
                    <a:moveTo>
                      <a:pt x="14159" y="0"/>
                    </a:moveTo>
                    <a:lnTo>
                      <a:pt x="13326" y="0"/>
                    </a:lnTo>
                    <a:cubicBezTo>
                      <a:pt x="5964" y="0"/>
                      <a:pt x="0" y="5968"/>
                      <a:pt x="0" y="13326"/>
                    </a:cubicBezTo>
                    <a:cubicBezTo>
                      <a:pt x="0" y="20683"/>
                      <a:pt x="5968" y="26651"/>
                      <a:pt x="13326" y="26651"/>
                    </a:cubicBezTo>
                    <a:lnTo>
                      <a:pt x="14159" y="26651"/>
                    </a:lnTo>
                    <a:cubicBezTo>
                      <a:pt x="21521" y="26651"/>
                      <a:pt x="27485" y="20683"/>
                      <a:pt x="27485" y="13326"/>
                    </a:cubicBezTo>
                    <a:cubicBezTo>
                      <a:pt x="27485" y="5968"/>
                      <a:pt x="21521" y="0"/>
                      <a:pt x="14159" y="0"/>
                    </a:cubicBezTo>
                    <a:close/>
                  </a:path>
                </a:pathLst>
              </a:custGeom>
              <a:solidFill>
                <a:srgbClr val="CCCCCC"/>
              </a:solidFill>
              <a:ln w="4624" cap="flat">
                <a:noFill/>
                <a:prstDash val="solid"/>
                <a:miter/>
              </a:ln>
            </p:spPr>
            <p:txBody>
              <a:bodyPr anchor="ctr"/>
              <a:lstStyle/>
              <a:p>
                <a:endParaRPr lang="en-US"/>
              </a:p>
            </p:txBody>
          </p:sp>
          <p:sp>
            <p:nvSpPr>
              <p:cNvPr id="84" name="Freeform: Shape 83">
                <a:extLst>
                  <a:ext uri="{FF2B5EF4-FFF2-40B4-BE49-F238E27FC236}">
                    <a16:creationId xmlns:a16="http://schemas.microsoft.com/office/drawing/2014/main" id="{09BA0215-5475-59AB-DED4-1A909814A5B4}"/>
                  </a:ext>
                </a:extLst>
              </p:cNvPr>
              <p:cNvSpPr/>
              <p:nvPr/>
            </p:nvSpPr>
            <p:spPr>
              <a:xfrm>
                <a:off x="10953702"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09" y="5885"/>
                      <a:pt x="21229" y="0"/>
                      <a:pt x="13974" y="0"/>
                    </a:cubicBezTo>
                    <a:close/>
                  </a:path>
                </a:pathLst>
              </a:custGeom>
              <a:solidFill>
                <a:srgbClr val="CCCCCC"/>
              </a:solidFill>
              <a:ln w="4624" cap="flat">
                <a:noFill/>
                <a:prstDash val="solid"/>
                <a:miter/>
              </a:ln>
            </p:spPr>
            <p:txBody>
              <a:bodyPr anchor="ctr"/>
              <a:lstStyle/>
              <a:p>
                <a:endParaRPr lang="en-US"/>
              </a:p>
            </p:txBody>
          </p:sp>
          <p:sp>
            <p:nvSpPr>
              <p:cNvPr id="85" name="Freeform: Shape 84">
                <a:extLst>
                  <a:ext uri="{FF2B5EF4-FFF2-40B4-BE49-F238E27FC236}">
                    <a16:creationId xmlns:a16="http://schemas.microsoft.com/office/drawing/2014/main" id="{B2B51695-2060-3A04-E190-A8A032C5EE4D}"/>
                  </a:ext>
                </a:extLst>
              </p:cNvPr>
              <p:cNvSpPr/>
              <p:nvPr/>
            </p:nvSpPr>
            <p:spPr>
              <a:xfrm>
                <a:off x="10726450"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14" y="5885"/>
                      <a:pt x="21234" y="0"/>
                      <a:pt x="13974" y="0"/>
                    </a:cubicBezTo>
                    <a:close/>
                  </a:path>
                </a:pathLst>
              </a:custGeom>
              <a:solidFill>
                <a:srgbClr val="CCCCCC"/>
              </a:solidFill>
              <a:ln w="4624" cap="flat">
                <a:noFill/>
                <a:prstDash val="solid"/>
                <a:miter/>
              </a:ln>
            </p:spPr>
            <p:txBody>
              <a:bodyPr anchor="ctr"/>
              <a:lstStyle/>
              <a:p>
                <a:endParaRPr lang="en-US"/>
              </a:p>
            </p:txBody>
          </p:sp>
          <p:sp>
            <p:nvSpPr>
              <p:cNvPr id="86" name="Freeform: Shape 85">
                <a:extLst>
                  <a:ext uri="{FF2B5EF4-FFF2-40B4-BE49-F238E27FC236}">
                    <a16:creationId xmlns:a16="http://schemas.microsoft.com/office/drawing/2014/main" id="{B300A072-3BAB-08F9-4045-2E9978954AB5}"/>
                  </a:ext>
                </a:extLst>
              </p:cNvPr>
              <p:cNvSpPr/>
              <p:nvPr/>
            </p:nvSpPr>
            <p:spPr>
              <a:xfrm>
                <a:off x="10764330"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14" y="5885"/>
                      <a:pt x="21229" y="0"/>
                      <a:pt x="13974" y="0"/>
                    </a:cubicBezTo>
                    <a:close/>
                  </a:path>
                </a:pathLst>
              </a:custGeom>
              <a:solidFill>
                <a:srgbClr val="CCCCCC"/>
              </a:solidFill>
              <a:ln w="4624" cap="flat">
                <a:noFill/>
                <a:prstDash val="solid"/>
                <a:miter/>
              </a:ln>
            </p:spPr>
            <p:txBody>
              <a:bodyPr anchor="ctr"/>
              <a:lstStyle/>
              <a:p>
                <a:endParaRPr lang="en-US"/>
              </a:p>
            </p:txBody>
          </p:sp>
          <p:sp>
            <p:nvSpPr>
              <p:cNvPr id="87" name="Freeform: Shape 86">
                <a:extLst>
                  <a:ext uri="{FF2B5EF4-FFF2-40B4-BE49-F238E27FC236}">
                    <a16:creationId xmlns:a16="http://schemas.microsoft.com/office/drawing/2014/main" id="{55C3F378-463F-43F0-A4CA-5CFFAEA1F802}"/>
                  </a:ext>
                </a:extLst>
              </p:cNvPr>
              <p:cNvSpPr/>
              <p:nvPr/>
            </p:nvSpPr>
            <p:spPr>
              <a:xfrm>
                <a:off x="11218820"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14" y="5885"/>
                      <a:pt x="21229" y="0"/>
                      <a:pt x="13974" y="0"/>
                    </a:cubicBezTo>
                    <a:close/>
                  </a:path>
                </a:pathLst>
              </a:custGeom>
              <a:solidFill>
                <a:srgbClr val="CCCCCC"/>
              </a:solidFill>
              <a:ln w="4624" cap="flat">
                <a:noFill/>
                <a:prstDash val="solid"/>
                <a:miter/>
              </a:ln>
            </p:spPr>
            <p:txBody>
              <a:bodyPr anchor="ctr"/>
              <a:lstStyle/>
              <a:p>
                <a:endParaRPr lang="en-US"/>
              </a:p>
            </p:txBody>
          </p:sp>
          <p:sp>
            <p:nvSpPr>
              <p:cNvPr id="88" name="Freeform: Shape 87">
                <a:extLst>
                  <a:ext uri="{FF2B5EF4-FFF2-40B4-BE49-F238E27FC236}">
                    <a16:creationId xmlns:a16="http://schemas.microsoft.com/office/drawing/2014/main" id="{C5AC6BFC-7B84-98CA-99D8-569056CF4C3D}"/>
                  </a:ext>
                </a:extLst>
              </p:cNvPr>
              <p:cNvSpPr/>
              <p:nvPr/>
            </p:nvSpPr>
            <p:spPr>
              <a:xfrm>
                <a:off x="10688580"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14" y="5885"/>
                      <a:pt x="21229" y="0"/>
                      <a:pt x="13974" y="0"/>
                    </a:cubicBezTo>
                    <a:close/>
                  </a:path>
                </a:pathLst>
              </a:custGeom>
              <a:solidFill>
                <a:srgbClr val="CCCCCC"/>
              </a:solidFill>
              <a:ln w="4624" cap="flat">
                <a:noFill/>
                <a:prstDash val="solid"/>
                <a:miter/>
              </a:ln>
            </p:spPr>
            <p:txBody>
              <a:bodyPr anchor="ctr"/>
              <a:lstStyle/>
              <a:p>
                <a:endParaRPr lang="en-US"/>
              </a:p>
            </p:txBody>
          </p:sp>
          <p:sp>
            <p:nvSpPr>
              <p:cNvPr id="89" name="Freeform: Shape 88">
                <a:extLst>
                  <a:ext uri="{FF2B5EF4-FFF2-40B4-BE49-F238E27FC236}">
                    <a16:creationId xmlns:a16="http://schemas.microsoft.com/office/drawing/2014/main" id="{0610D870-BC49-BC5B-54F9-0085BBE9753E}"/>
                  </a:ext>
                </a:extLst>
              </p:cNvPr>
              <p:cNvSpPr/>
              <p:nvPr/>
            </p:nvSpPr>
            <p:spPr>
              <a:xfrm>
                <a:off x="11029447"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14" y="5885"/>
                      <a:pt x="21234" y="0"/>
                      <a:pt x="13974" y="0"/>
                    </a:cubicBezTo>
                    <a:close/>
                  </a:path>
                </a:pathLst>
              </a:custGeom>
              <a:solidFill>
                <a:srgbClr val="CCCCCC"/>
              </a:solidFill>
              <a:ln w="4624" cap="flat">
                <a:noFill/>
                <a:prstDash val="solid"/>
                <a:miter/>
              </a:ln>
            </p:spPr>
            <p:txBody>
              <a:bodyPr anchor="ctr"/>
              <a:lstStyle/>
              <a:p>
                <a:endParaRPr lang="en-US"/>
              </a:p>
            </p:txBody>
          </p:sp>
          <p:sp>
            <p:nvSpPr>
              <p:cNvPr id="90" name="Freeform: Shape 89">
                <a:extLst>
                  <a:ext uri="{FF2B5EF4-FFF2-40B4-BE49-F238E27FC236}">
                    <a16:creationId xmlns:a16="http://schemas.microsoft.com/office/drawing/2014/main" id="{E4CF3B06-9772-6C38-1BDF-23F316E713F4}"/>
                  </a:ext>
                </a:extLst>
              </p:cNvPr>
              <p:cNvSpPr/>
              <p:nvPr/>
            </p:nvSpPr>
            <p:spPr>
              <a:xfrm>
                <a:off x="11143071"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14" y="5885"/>
                      <a:pt x="21234" y="0"/>
                      <a:pt x="13974" y="0"/>
                    </a:cubicBezTo>
                    <a:close/>
                  </a:path>
                </a:pathLst>
              </a:custGeom>
              <a:solidFill>
                <a:srgbClr val="CCCCCC"/>
              </a:solidFill>
              <a:ln w="4624" cap="flat">
                <a:noFill/>
                <a:prstDash val="solid"/>
                <a:miter/>
              </a:ln>
            </p:spPr>
            <p:txBody>
              <a:bodyPr anchor="ctr"/>
              <a:lstStyle/>
              <a:p>
                <a:endParaRPr lang="en-US"/>
              </a:p>
            </p:txBody>
          </p:sp>
          <p:sp>
            <p:nvSpPr>
              <p:cNvPr id="91" name="Freeform: Shape 90">
                <a:extLst>
                  <a:ext uri="{FF2B5EF4-FFF2-40B4-BE49-F238E27FC236}">
                    <a16:creationId xmlns:a16="http://schemas.microsoft.com/office/drawing/2014/main" id="{AFE61491-01EC-EC07-4931-8380CE00960F}"/>
                  </a:ext>
                </a:extLst>
              </p:cNvPr>
              <p:cNvSpPr/>
              <p:nvPr/>
            </p:nvSpPr>
            <p:spPr>
              <a:xfrm>
                <a:off x="11332448" y="395909"/>
                <a:ext cx="27114" cy="26280"/>
              </a:xfrm>
              <a:custGeom>
                <a:avLst/>
                <a:gdLst>
                  <a:gd name="connsiteX0" fmla="*/ 13140 w 27114"/>
                  <a:gd name="connsiteY0" fmla="*/ 26281 h 26280"/>
                  <a:gd name="connsiteX1" fmla="*/ 13974 w 27114"/>
                  <a:gd name="connsiteY1" fmla="*/ 26281 h 26280"/>
                  <a:gd name="connsiteX2" fmla="*/ 27114 w 27114"/>
                  <a:gd name="connsiteY2" fmla="*/ 13140 h 26280"/>
                  <a:gd name="connsiteX3" fmla="*/ 13974 w 27114"/>
                  <a:gd name="connsiteY3" fmla="*/ 0 h 26280"/>
                  <a:gd name="connsiteX4" fmla="*/ 13140 w 27114"/>
                  <a:gd name="connsiteY4" fmla="*/ 0 h 26280"/>
                  <a:gd name="connsiteX5" fmla="*/ 0 w 27114"/>
                  <a:gd name="connsiteY5" fmla="*/ 13140 h 26280"/>
                  <a:gd name="connsiteX6" fmla="*/ 13140 w 27114"/>
                  <a:gd name="connsiteY6" fmla="*/ 26281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140" y="26281"/>
                    </a:moveTo>
                    <a:lnTo>
                      <a:pt x="13974" y="26281"/>
                    </a:lnTo>
                    <a:cubicBezTo>
                      <a:pt x="21229" y="26281"/>
                      <a:pt x="27114" y="20396"/>
                      <a:pt x="27114" y="13140"/>
                    </a:cubicBezTo>
                    <a:cubicBezTo>
                      <a:pt x="27114" y="5885"/>
                      <a:pt x="21229" y="0"/>
                      <a:pt x="13974" y="0"/>
                    </a:cubicBezTo>
                    <a:lnTo>
                      <a:pt x="13140" y="0"/>
                    </a:lnTo>
                    <a:cubicBezTo>
                      <a:pt x="5885" y="0"/>
                      <a:pt x="0" y="5885"/>
                      <a:pt x="0" y="13140"/>
                    </a:cubicBezTo>
                    <a:cubicBezTo>
                      <a:pt x="0" y="20396"/>
                      <a:pt x="5885" y="26281"/>
                      <a:pt x="13140" y="26281"/>
                    </a:cubicBezTo>
                    <a:close/>
                  </a:path>
                </a:pathLst>
              </a:custGeom>
              <a:solidFill>
                <a:srgbClr val="CCCCCC"/>
              </a:solidFill>
              <a:ln w="4624" cap="flat">
                <a:noFill/>
                <a:prstDash val="solid"/>
                <a:miter/>
              </a:ln>
            </p:spPr>
            <p:txBody>
              <a:bodyPr anchor="ctr"/>
              <a:lstStyle/>
              <a:p>
                <a:endParaRPr lang="en-US"/>
              </a:p>
            </p:txBody>
          </p:sp>
          <p:sp>
            <p:nvSpPr>
              <p:cNvPr id="92" name="Freeform: Shape 91">
                <a:extLst>
                  <a:ext uri="{FF2B5EF4-FFF2-40B4-BE49-F238E27FC236}">
                    <a16:creationId xmlns:a16="http://schemas.microsoft.com/office/drawing/2014/main" id="{186F8A83-ED45-327D-0C3B-0990E2A40B32}"/>
                  </a:ext>
                </a:extLst>
              </p:cNvPr>
              <p:cNvSpPr/>
              <p:nvPr/>
            </p:nvSpPr>
            <p:spPr>
              <a:xfrm>
                <a:off x="11294574"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14" y="5885"/>
                      <a:pt x="21229" y="0"/>
                      <a:pt x="13974" y="0"/>
                    </a:cubicBezTo>
                    <a:close/>
                  </a:path>
                </a:pathLst>
              </a:custGeom>
              <a:solidFill>
                <a:srgbClr val="CCCCCC"/>
              </a:solidFill>
              <a:ln w="4624" cap="flat">
                <a:noFill/>
                <a:prstDash val="solid"/>
                <a:miter/>
              </a:ln>
            </p:spPr>
            <p:txBody>
              <a:bodyPr anchor="ctr"/>
              <a:lstStyle/>
              <a:p>
                <a:endParaRPr lang="en-US"/>
              </a:p>
            </p:txBody>
          </p:sp>
          <p:sp>
            <p:nvSpPr>
              <p:cNvPr id="93" name="Freeform: Shape 92">
                <a:extLst>
                  <a:ext uri="{FF2B5EF4-FFF2-40B4-BE49-F238E27FC236}">
                    <a16:creationId xmlns:a16="http://schemas.microsoft.com/office/drawing/2014/main" id="{D9378E78-8DEF-E87F-D87A-FFF4AAA9F577}"/>
                  </a:ext>
                </a:extLst>
              </p:cNvPr>
              <p:cNvSpPr/>
              <p:nvPr/>
            </p:nvSpPr>
            <p:spPr>
              <a:xfrm>
                <a:off x="10802199"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14" y="5885"/>
                      <a:pt x="21229" y="0"/>
                      <a:pt x="13974" y="0"/>
                    </a:cubicBezTo>
                    <a:close/>
                  </a:path>
                </a:pathLst>
              </a:custGeom>
              <a:solidFill>
                <a:srgbClr val="CCCCCC"/>
              </a:solidFill>
              <a:ln w="4624" cap="flat">
                <a:noFill/>
                <a:prstDash val="solid"/>
                <a:miter/>
              </a:ln>
            </p:spPr>
            <p:txBody>
              <a:bodyPr anchor="ctr"/>
              <a:lstStyle/>
              <a:p>
                <a:endParaRPr lang="en-US"/>
              </a:p>
            </p:txBody>
          </p:sp>
          <p:sp>
            <p:nvSpPr>
              <p:cNvPr id="94" name="Freeform: Shape 93">
                <a:extLst>
                  <a:ext uri="{FF2B5EF4-FFF2-40B4-BE49-F238E27FC236}">
                    <a16:creationId xmlns:a16="http://schemas.microsoft.com/office/drawing/2014/main" id="{D4D0FA21-106B-B64A-9071-406CD6724825}"/>
                  </a:ext>
                </a:extLst>
              </p:cNvPr>
              <p:cNvSpPr/>
              <p:nvPr/>
            </p:nvSpPr>
            <p:spPr>
              <a:xfrm>
                <a:off x="10654693" y="401135"/>
                <a:ext cx="23122" cy="21055"/>
              </a:xfrm>
              <a:custGeom>
                <a:avLst/>
                <a:gdLst>
                  <a:gd name="connsiteX0" fmla="*/ 9301 w 23122"/>
                  <a:gd name="connsiteY0" fmla="*/ 21055 h 21055"/>
                  <a:gd name="connsiteX1" fmla="*/ 23001 w 23122"/>
                  <a:gd name="connsiteY1" fmla="*/ 9698 h 21055"/>
                  <a:gd name="connsiteX2" fmla="*/ 20422 w 23122"/>
                  <a:gd name="connsiteY2" fmla="*/ 21 h 21055"/>
                  <a:gd name="connsiteX3" fmla="*/ 20353 w 23122"/>
                  <a:gd name="connsiteY3" fmla="*/ 11 h 21055"/>
                  <a:gd name="connsiteX4" fmla="*/ 17 w 23122"/>
                  <a:gd name="connsiteY4" fmla="*/ 17268 h 21055"/>
                  <a:gd name="connsiteX5" fmla="*/ 17 w 23122"/>
                  <a:gd name="connsiteY5" fmla="*/ 17342 h 21055"/>
                  <a:gd name="connsiteX6" fmla="*/ 9153 w 23122"/>
                  <a:gd name="connsiteY6" fmla="*/ 21055 h 21055"/>
                  <a:gd name="connsiteX7" fmla="*/ 9301 w 23122"/>
                  <a:gd name="connsiteY7" fmla="*/ 21055 h 2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22" h="21055">
                    <a:moveTo>
                      <a:pt x="9301" y="21055"/>
                    </a:moveTo>
                    <a:cubicBezTo>
                      <a:pt x="16005" y="21055"/>
                      <a:pt x="22099" y="16337"/>
                      <a:pt x="23001" y="9698"/>
                    </a:cubicBezTo>
                    <a:cubicBezTo>
                      <a:pt x="23501" y="6021"/>
                      <a:pt x="22418" y="2655"/>
                      <a:pt x="20422" y="21"/>
                    </a:cubicBezTo>
                    <a:cubicBezTo>
                      <a:pt x="20404" y="-2"/>
                      <a:pt x="20371" y="-7"/>
                      <a:pt x="20353" y="11"/>
                    </a:cubicBezTo>
                    <a:cubicBezTo>
                      <a:pt x="13436" y="5605"/>
                      <a:pt x="6657" y="11355"/>
                      <a:pt x="17" y="17268"/>
                    </a:cubicBezTo>
                    <a:cubicBezTo>
                      <a:pt x="-6" y="17287"/>
                      <a:pt x="-6" y="17319"/>
                      <a:pt x="17" y="17342"/>
                    </a:cubicBezTo>
                    <a:cubicBezTo>
                      <a:pt x="2383" y="19634"/>
                      <a:pt x="5597" y="21055"/>
                      <a:pt x="9153" y="21055"/>
                    </a:cubicBezTo>
                    <a:lnTo>
                      <a:pt x="9301" y="21055"/>
                    </a:lnTo>
                    <a:close/>
                  </a:path>
                </a:pathLst>
              </a:custGeom>
              <a:solidFill>
                <a:srgbClr val="CCCCCC"/>
              </a:solidFill>
              <a:ln w="4624" cap="flat">
                <a:noFill/>
                <a:prstDash val="solid"/>
                <a:miter/>
              </a:ln>
            </p:spPr>
            <p:txBody>
              <a:bodyPr anchor="ctr"/>
              <a:lstStyle/>
              <a:p>
                <a:endParaRPr lang="en-US"/>
              </a:p>
            </p:txBody>
          </p:sp>
          <p:sp>
            <p:nvSpPr>
              <p:cNvPr id="95" name="Freeform: Shape 94">
                <a:extLst>
                  <a:ext uri="{FF2B5EF4-FFF2-40B4-BE49-F238E27FC236}">
                    <a16:creationId xmlns:a16="http://schemas.microsoft.com/office/drawing/2014/main" id="{3425B83B-994A-6A21-F6B1-9EC78A7DFE6B}"/>
                  </a:ext>
                </a:extLst>
              </p:cNvPr>
              <p:cNvSpPr/>
              <p:nvPr/>
            </p:nvSpPr>
            <p:spPr>
              <a:xfrm>
                <a:off x="11370317" y="401130"/>
                <a:ext cx="23123" cy="21060"/>
              </a:xfrm>
              <a:custGeom>
                <a:avLst/>
                <a:gdLst>
                  <a:gd name="connsiteX0" fmla="*/ 13822 w 23123"/>
                  <a:gd name="connsiteY0" fmla="*/ 21060 h 21060"/>
                  <a:gd name="connsiteX1" fmla="*/ 13975 w 23123"/>
                  <a:gd name="connsiteY1" fmla="*/ 21060 h 21060"/>
                  <a:gd name="connsiteX2" fmla="*/ 23110 w 23123"/>
                  <a:gd name="connsiteY2" fmla="*/ 17342 h 21060"/>
                  <a:gd name="connsiteX3" fmla="*/ 23110 w 23123"/>
                  <a:gd name="connsiteY3" fmla="*/ 17268 h 21060"/>
                  <a:gd name="connsiteX4" fmla="*/ 2774 w 23123"/>
                  <a:gd name="connsiteY4" fmla="*/ 11 h 21060"/>
                  <a:gd name="connsiteX5" fmla="*/ 2705 w 23123"/>
                  <a:gd name="connsiteY5" fmla="*/ 21 h 21060"/>
                  <a:gd name="connsiteX6" fmla="*/ 121 w 23123"/>
                  <a:gd name="connsiteY6" fmla="*/ 9702 h 21060"/>
                  <a:gd name="connsiteX7" fmla="*/ 13822 w 23123"/>
                  <a:gd name="connsiteY7" fmla="*/ 21060 h 2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23" h="21060">
                    <a:moveTo>
                      <a:pt x="13822" y="21060"/>
                    </a:moveTo>
                    <a:lnTo>
                      <a:pt x="13975" y="21060"/>
                    </a:lnTo>
                    <a:cubicBezTo>
                      <a:pt x="17531" y="21060"/>
                      <a:pt x="20749" y="19639"/>
                      <a:pt x="23110" y="17342"/>
                    </a:cubicBezTo>
                    <a:cubicBezTo>
                      <a:pt x="23129" y="17324"/>
                      <a:pt x="23129" y="17286"/>
                      <a:pt x="23110" y="17268"/>
                    </a:cubicBezTo>
                    <a:cubicBezTo>
                      <a:pt x="16475" y="11355"/>
                      <a:pt x="9692" y="5600"/>
                      <a:pt x="2774" y="11"/>
                    </a:cubicBezTo>
                    <a:cubicBezTo>
                      <a:pt x="2751" y="-7"/>
                      <a:pt x="2719" y="-2"/>
                      <a:pt x="2705" y="21"/>
                    </a:cubicBezTo>
                    <a:cubicBezTo>
                      <a:pt x="705" y="2655"/>
                      <a:pt x="-379" y="6026"/>
                      <a:pt x="121" y="9702"/>
                    </a:cubicBezTo>
                    <a:cubicBezTo>
                      <a:pt x="1029" y="16337"/>
                      <a:pt x="7122" y="21060"/>
                      <a:pt x="13822" y="21060"/>
                    </a:cubicBezTo>
                    <a:close/>
                  </a:path>
                </a:pathLst>
              </a:custGeom>
              <a:solidFill>
                <a:srgbClr val="CCCCCC"/>
              </a:solidFill>
              <a:ln w="4624" cap="flat">
                <a:noFill/>
                <a:prstDash val="solid"/>
                <a:miter/>
              </a:ln>
            </p:spPr>
            <p:txBody>
              <a:bodyPr anchor="ctr"/>
              <a:lstStyle/>
              <a:p>
                <a:endParaRPr lang="en-US"/>
              </a:p>
            </p:txBody>
          </p:sp>
          <p:sp>
            <p:nvSpPr>
              <p:cNvPr id="96" name="Freeform: Shape 95">
                <a:extLst>
                  <a:ext uri="{FF2B5EF4-FFF2-40B4-BE49-F238E27FC236}">
                    <a16:creationId xmlns:a16="http://schemas.microsoft.com/office/drawing/2014/main" id="{825E5C25-2657-02B4-A7A2-C6C2D28C6374}"/>
                  </a:ext>
                </a:extLst>
              </p:cNvPr>
              <p:cNvSpPr/>
              <p:nvPr/>
            </p:nvSpPr>
            <p:spPr>
              <a:xfrm>
                <a:off x="11180950"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14" y="5885"/>
                      <a:pt x="21229" y="0"/>
                      <a:pt x="13974" y="0"/>
                    </a:cubicBezTo>
                    <a:close/>
                  </a:path>
                </a:pathLst>
              </a:custGeom>
              <a:solidFill>
                <a:srgbClr val="CCCCCC"/>
              </a:solidFill>
              <a:ln w="4624" cap="flat">
                <a:noFill/>
                <a:prstDash val="solid"/>
                <a:miter/>
              </a:ln>
            </p:spPr>
            <p:txBody>
              <a:bodyPr anchor="ctr"/>
              <a:lstStyle/>
              <a:p>
                <a:endParaRPr lang="en-US"/>
              </a:p>
            </p:txBody>
          </p:sp>
          <p:sp>
            <p:nvSpPr>
              <p:cNvPr id="97" name="Freeform: Shape 96">
                <a:extLst>
                  <a:ext uri="{FF2B5EF4-FFF2-40B4-BE49-F238E27FC236}">
                    <a16:creationId xmlns:a16="http://schemas.microsoft.com/office/drawing/2014/main" id="{2EA654AA-1FB9-47AF-6034-053BB407DFA5}"/>
                  </a:ext>
                </a:extLst>
              </p:cNvPr>
              <p:cNvSpPr/>
              <p:nvPr/>
            </p:nvSpPr>
            <p:spPr>
              <a:xfrm>
                <a:off x="10840079"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09" y="5885"/>
                      <a:pt x="21229" y="0"/>
                      <a:pt x="13974" y="0"/>
                    </a:cubicBezTo>
                    <a:close/>
                  </a:path>
                </a:pathLst>
              </a:custGeom>
              <a:solidFill>
                <a:srgbClr val="CCCCCC"/>
              </a:solidFill>
              <a:ln w="4624" cap="flat">
                <a:noFill/>
                <a:prstDash val="solid"/>
                <a:miter/>
              </a:ln>
            </p:spPr>
            <p:txBody>
              <a:bodyPr anchor="ctr"/>
              <a:lstStyle/>
              <a:p>
                <a:endParaRPr lang="en-US"/>
              </a:p>
            </p:txBody>
          </p:sp>
          <p:sp>
            <p:nvSpPr>
              <p:cNvPr id="98" name="Freeform: Shape 97">
                <a:extLst>
                  <a:ext uri="{FF2B5EF4-FFF2-40B4-BE49-F238E27FC236}">
                    <a16:creationId xmlns:a16="http://schemas.microsoft.com/office/drawing/2014/main" id="{86EA93D0-DA51-C904-BD3F-47B41163752F}"/>
                  </a:ext>
                </a:extLst>
              </p:cNvPr>
              <p:cNvSpPr/>
              <p:nvPr/>
            </p:nvSpPr>
            <p:spPr>
              <a:xfrm>
                <a:off x="11067326"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09" y="5885"/>
                      <a:pt x="21229" y="0"/>
                      <a:pt x="13974" y="0"/>
                    </a:cubicBezTo>
                    <a:close/>
                  </a:path>
                </a:pathLst>
              </a:custGeom>
              <a:solidFill>
                <a:srgbClr val="CCCCCC"/>
              </a:solidFill>
              <a:ln w="4624" cap="flat">
                <a:noFill/>
                <a:prstDash val="solid"/>
                <a:miter/>
              </a:ln>
            </p:spPr>
            <p:txBody>
              <a:bodyPr anchor="ctr"/>
              <a:lstStyle/>
              <a:p>
                <a:endParaRPr lang="en-US"/>
              </a:p>
            </p:txBody>
          </p:sp>
          <p:sp>
            <p:nvSpPr>
              <p:cNvPr id="99" name="Freeform: Shape 98">
                <a:extLst>
                  <a:ext uri="{FF2B5EF4-FFF2-40B4-BE49-F238E27FC236}">
                    <a16:creationId xmlns:a16="http://schemas.microsoft.com/office/drawing/2014/main" id="{9C79C048-16D0-8849-A66E-475DABBB383F}"/>
                  </a:ext>
                </a:extLst>
              </p:cNvPr>
              <p:cNvSpPr/>
              <p:nvPr/>
            </p:nvSpPr>
            <p:spPr>
              <a:xfrm>
                <a:off x="11105201" y="395909"/>
                <a:ext cx="27114" cy="26280"/>
              </a:xfrm>
              <a:custGeom>
                <a:avLst/>
                <a:gdLst>
                  <a:gd name="connsiteX0" fmla="*/ 13140 w 27114"/>
                  <a:gd name="connsiteY0" fmla="*/ 26281 h 26280"/>
                  <a:gd name="connsiteX1" fmla="*/ 13974 w 27114"/>
                  <a:gd name="connsiteY1" fmla="*/ 26281 h 26280"/>
                  <a:gd name="connsiteX2" fmla="*/ 27114 w 27114"/>
                  <a:gd name="connsiteY2" fmla="*/ 13140 h 26280"/>
                  <a:gd name="connsiteX3" fmla="*/ 13974 w 27114"/>
                  <a:gd name="connsiteY3" fmla="*/ 0 h 26280"/>
                  <a:gd name="connsiteX4" fmla="*/ 13140 w 27114"/>
                  <a:gd name="connsiteY4" fmla="*/ 0 h 26280"/>
                  <a:gd name="connsiteX5" fmla="*/ 0 w 27114"/>
                  <a:gd name="connsiteY5" fmla="*/ 13140 h 26280"/>
                  <a:gd name="connsiteX6" fmla="*/ 13140 w 27114"/>
                  <a:gd name="connsiteY6" fmla="*/ 26281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140" y="26281"/>
                    </a:moveTo>
                    <a:lnTo>
                      <a:pt x="13974" y="26281"/>
                    </a:lnTo>
                    <a:cubicBezTo>
                      <a:pt x="21229" y="26281"/>
                      <a:pt x="27114" y="20396"/>
                      <a:pt x="27114" y="13140"/>
                    </a:cubicBezTo>
                    <a:cubicBezTo>
                      <a:pt x="27114" y="5885"/>
                      <a:pt x="21229" y="0"/>
                      <a:pt x="13974" y="0"/>
                    </a:cubicBezTo>
                    <a:lnTo>
                      <a:pt x="13140" y="0"/>
                    </a:lnTo>
                    <a:cubicBezTo>
                      <a:pt x="5885" y="0"/>
                      <a:pt x="0" y="5885"/>
                      <a:pt x="0" y="13140"/>
                    </a:cubicBezTo>
                    <a:cubicBezTo>
                      <a:pt x="0" y="20396"/>
                      <a:pt x="5880" y="26281"/>
                      <a:pt x="13140" y="26281"/>
                    </a:cubicBezTo>
                    <a:close/>
                  </a:path>
                </a:pathLst>
              </a:custGeom>
              <a:solidFill>
                <a:srgbClr val="CCCCCC"/>
              </a:solidFill>
              <a:ln w="4624" cap="flat">
                <a:noFill/>
                <a:prstDash val="solid"/>
                <a:miter/>
              </a:ln>
            </p:spPr>
            <p:txBody>
              <a:bodyPr anchor="ctr"/>
              <a:lstStyle/>
              <a:p>
                <a:endParaRPr lang="en-US"/>
              </a:p>
            </p:txBody>
          </p:sp>
          <p:sp>
            <p:nvSpPr>
              <p:cNvPr id="100" name="Freeform: Shape 99">
                <a:extLst>
                  <a:ext uri="{FF2B5EF4-FFF2-40B4-BE49-F238E27FC236}">
                    <a16:creationId xmlns:a16="http://schemas.microsoft.com/office/drawing/2014/main" id="{0D82CD28-4AB8-3002-3006-5404E9811EA5}"/>
                  </a:ext>
                </a:extLst>
              </p:cNvPr>
              <p:cNvSpPr/>
              <p:nvPr/>
            </p:nvSpPr>
            <p:spPr>
              <a:xfrm>
                <a:off x="11256699"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09" y="5885"/>
                      <a:pt x="21229" y="0"/>
                      <a:pt x="13974" y="0"/>
                    </a:cubicBezTo>
                    <a:close/>
                  </a:path>
                </a:pathLst>
              </a:custGeom>
              <a:solidFill>
                <a:srgbClr val="CCCCCC"/>
              </a:solidFill>
              <a:ln w="4624" cap="flat">
                <a:noFill/>
                <a:prstDash val="solid"/>
                <a:miter/>
              </a:ln>
            </p:spPr>
            <p:txBody>
              <a:bodyPr anchor="ctr"/>
              <a:lstStyle/>
              <a:p>
                <a:endParaRPr lang="en-US"/>
              </a:p>
            </p:txBody>
          </p:sp>
          <p:sp>
            <p:nvSpPr>
              <p:cNvPr id="101" name="Freeform: Shape 100">
                <a:extLst>
                  <a:ext uri="{FF2B5EF4-FFF2-40B4-BE49-F238E27FC236}">
                    <a16:creationId xmlns:a16="http://schemas.microsoft.com/office/drawing/2014/main" id="{E08A3E1D-2310-8023-95C8-B3CCCEBED0DA}"/>
                  </a:ext>
                </a:extLst>
              </p:cNvPr>
              <p:cNvSpPr/>
              <p:nvPr/>
            </p:nvSpPr>
            <p:spPr>
              <a:xfrm>
                <a:off x="10991577"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14" y="5885"/>
                      <a:pt x="21229" y="0"/>
                      <a:pt x="13974" y="0"/>
                    </a:cubicBezTo>
                    <a:close/>
                  </a:path>
                </a:pathLst>
              </a:custGeom>
              <a:solidFill>
                <a:srgbClr val="CCCCCC"/>
              </a:solidFill>
              <a:ln w="4624" cap="flat">
                <a:noFill/>
                <a:prstDash val="solid"/>
                <a:miter/>
              </a:ln>
            </p:spPr>
            <p:txBody>
              <a:bodyPr anchor="ctr"/>
              <a:lstStyle/>
              <a:p>
                <a:endParaRPr lang="en-US"/>
              </a:p>
            </p:txBody>
          </p:sp>
          <p:sp>
            <p:nvSpPr>
              <p:cNvPr id="102" name="Freeform: Shape 101">
                <a:extLst>
                  <a:ext uri="{FF2B5EF4-FFF2-40B4-BE49-F238E27FC236}">
                    <a16:creationId xmlns:a16="http://schemas.microsoft.com/office/drawing/2014/main" id="{98AC4FB7-1098-823C-5841-36FD4F5796AB}"/>
                  </a:ext>
                </a:extLst>
              </p:cNvPr>
              <p:cNvSpPr/>
              <p:nvPr/>
            </p:nvSpPr>
            <p:spPr>
              <a:xfrm>
                <a:off x="10915823"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14" y="5885"/>
                      <a:pt x="21234" y="0"/>
                      <a:pt x="13974" y="0"/>
                    </a:cubicBezTo>
                    <a:close/>
                  </a:path>
                </a:pathLst>
              </a:custGeom>
              <a:solidFill>
                <a:srgbClr val="CCCCCC"/>
              </a:solidFill>
              <a:ln w="4624" cap="flat">
                <a:noFill/>
                <a:prstDash val="solid"/>
                <a:miter/>
              </a:ln>
            </p:spPr>
            <p:txBody>
              <a:bodyPr anchor="ctr"/>
              <a:lstStyle/>
              <a:p>
                <a:endParaRPr lang="en-US"/>
              </a:p>
            </p:txBody>
          </p:sp>
          <p:sp>
            <p:nvSpPr>
              <p:cNvPr id="103" name="Freeform: Shape 102">
                <a:extLst>
                  <a:ext uri="{FF2B5EF4-FFF2-40B4-BE49-F238E27FC236}">
                    <a16:creationId xmlns:a16="http://schemas.microsoft.com/office/drawing/2014/main" id="{EAE9191F-F343-C560-4D98-24DE67C09254}"/>
                  </a:ext>
                </a:extLst>
              </p:cNvPr>
              <p:cNvSpPr/>
              <p:nvPr/>
            </p:nvSpPr>
            <p:spPr>
              <a:xfrm>
                <a:off x="10877953" y="395909"/>
                <a:ext cx="27114" cy="26280"/>
              </a:xfrm>
              <a:custGeom>
                <a:avLst/>
                <a:gdLst>
                  <a:gd name="connsiteX0" fmla="*/ 13974 w 27114"/>
                  <a:gd name="connsiteY0" fmla="*/ 0 h 26280"/>
                  <a:gd name="connsiteX1" fmla="*/ 13140 w 27114"/>
                  <a:gd name="connsiteY1" fmla="*/ 0 h 26280"/>
                  <a:gd name="connsiteX2" fmla="*/ 0 w 27114"/>
                  <a:gd name="connsiteY2" fmla="*/ 13140 h 26280"/>
                  <a:gd name="connsiteX3" fmla="*/ 13140 w 27114"/>
                  <a:gd name="connsiteY3" fmla="*/ 26281 h 26280"/>
                  <a:gd name="connsiteX4" fmla="*/ 13974 w 27114"/>
                  <a:gd name="connsiteY4" fmla="*/ 26281 h 26280"/>
                  <a:gd name="connsiteX5" fmla="*/ 27114 w 27114"/>
                  <a:gd name="connsiteY5" fmla="*/ 13140 h 26280"/>
                  <a:gd name="connsiteX6" fmla="*/ 13974 w 27114"/>
                  <a:gd name="connsiteY6" fmla="*/ 0 h 2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4" h="26280">
                    <a:moveTo>
                      <a:pt x="13974" y="0"/>
                    </a:moveTo>
                    <a:lnTo>
                      <a:pt x="13140" y="0"/>
                    </a:lnTo>
                    <a:cubicBezTo>
                      <a:pt x="5885" y="0"/>
                      <a:pt x="0" y="5885"/>
                      <a:pt x="0" y="13140"/>
                    </a:cubicBezTo>
                    <a:cubicBezTo>
                      <a:pt x="0" y="20396"/>
                      <a:pt x="5885" y="26281"/>
                      <a:pt x="13140" y="26281"/>
                    </a:cubicBezTo>
                    <a:lnTo>
                      <a:pt x="13974" y="26281"/>
                    </a:lnTo>
                    <a:cubicBezTo>
                      <a:pt x="21229" y="26281"/>
                      <a:pt x="27114" y="20396"/>
                      <a:pt x="27114" y="13140"/>
                    </a:cubicBezTo>
                    <a:cubicBezTo>
                      <a:pt x="27114" y="5885"/>
                      <a:pt x="21229" y="0"/>
                      <a:pt x="13974" y="0"/>
                    </a:cubicBezTo>
                    <a:close/>
                  </a:path>
                </a:pathLst>
              </a:custGeom>
              <a:solidFill>
                <a:srgbClr val="CCCCCC"/>
              </a:solidFill>
              <a:ln w="4624" cap="flat">
                <a:noFill/>
                <a:prstDash val="solid"/>
                <a:miter/>
              </a:ln>
            </p:spPr>
            <p:txBody>
              <a:bodyPr anchor="ctr"/>
              <a:lstStyle/>
              <a:p>
                <a:endParaRPr lang="en-US"/>
              </a:p>
            </p:txBody>
          </p:sp>
          <p:sp>
            <p:nvSpPr>
              <p:cNvPr id="104" name="Freeform: Shape 103">
                <a:extLst>
                  <a:ext uri="{FF2B5EF4-FFF2-40B4-BE49-F238E27FC236}">
                    <a16:creationId xmlns:a16="http://schemas.microsoft.com/office/drawing/2014/main" id="{44EECBF9-760D-5C62-BAE4-7EF62188ECDE}"/>
                  </a:ext>
                </a:extLst>
              </p:cNvPr>
              <p:cNvSpPr/>
              <p:nvPr/>
            </p:nvSpPr>
            <p:spPr>
              <a:xfrm>
                <a:off x="11181140"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8" y="25901"/>
                      <a:pt x="26734" y="20104"/>
                      <a:pt x="26734" y="12951"/>
                    </a:cubicBezTo>
                    <a:cubicBezTo>
                      <a:pt x="26734" y="5797"/>
                      <a:pt x="20938" y="0"/>
                      <a:pt x="13784" y="0"/>
                    </a:cubicBezTo>
                    <a:close/>
                  </a:path>
                </a:pathLst>
              </a:custGeom>
              <a:solidFill>
                <a:srgbClr val="CCCCCC"/>
              </a:solidFill>
              <a:ln w="4624" cap="flat">
                <a:noFill/>
                <a:prstDash val="solid"/>
                <a:miter/>
              </a:ln>
            </p:spPr>
            <p:txBody>
              <a:bodyPr anchor="ctr"/>
              <a:lstStyle/>
              <a:p>
                <a:endParaRPr lang="en-US"/>
              </a:p>
            </p:txBody>
          </p:sp>
          <p:sp>
            <p:nvSpPr>
              <p:cNvPr id="105" name="Freeform: Shape 104">
                <a:extLst>
                  <a:ext uri="{FF2B5EF4-FFF2-40B4-BE49-F238E27FC236}">
                    <a16:creationId xmlns:a16="http://schemas.microsoft.com/office/drawing/2014/main" id="{70DA6680-9DB9-C347-335B-37F8B1A0AE63}"/>
                  </a:ext>
                </a:extLst>
              </p:cNvPr>
              <p:cNvSpPr/>
              <p:nvPr/>
            </p:nvSpPr>
            <p:spPr>
              <a:xfrm>
                <a:off x="10991767"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7" y="25901"/>
                      <a:pt x="26734" y="20104"/>
                      <a:pt x="26734" y="12951"/>
                    </a:cubicBezTo>
                    <a:cubicBezTo>
                      <a:pt x="26734" y="5797"/>
                      <a:pt x="20937" y="0"/>
                      <a:pt x="13784" y="0"/>
                    </a:cubicBezTo>
                    <a:close/>
                  </a:path>
                </a:pathLst>
              </a:custGeom>
              <a:solidFill>
                <a:srgbClr val="CCCCCC"/>
              </a:solidFill>
              <a:ln w="4624" cap="flat">
                <a:noFill/>
                <a:prstDash val="solid"/>
                <a:miter/>
              </a:ln>
            </p:spPr>
            <p:txBody>
              <a:bodyPr anchor="ctr"/>
              <a:lstStyle/>
              <a:p>
                <a:endParaRPr lang="en-US"/>
              </a:p>
            </p:txBody>
          </p:sp>
          <p:sp>
            <p:nvSpPr>
              <p:cNvPr id="106" name="Freeform: Shape 105">
                <a:extLst>
                  <a:ext uri="{FF2B5EF4-FFF2-40B4-BE49-F238E27FC236}">
                    <a16:creationId xmlns:a16="http://schemas.microsoft.com/office/drawing/2014/main" id="{7FA3CC64-4334-70D0-A2BD-C0D7B2A70506}"/>
                  </a:ext>
                </a:extLst>
              </p:cNvPr>
              <p:cNvSpPr/>
              <p:nvPr/>
            </p:nvSpPr>
            <p:spPr>
              <a:xfrm>
                <a:off x="11219010"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8" y="25901"/>
                      <a:pt x="26734" y="20104"/>
                      <a:pt x="26734" y="12951"/>
                    </a:cubicBezTo>
                    <a:cubicBezTo>
                      <a:pt x="26739" y="5797"/>
                      <a:pt x="20938" y="0"/>
                      <a:pt x="13784" y="0"/>
                    </a:cubicBezTo>
                    <a:close/>
                  </a:path>
                </a:pathLst>
              </a:custGeom>
              <a:solidFill>
                <a:srgbClr val="CCCCCC"/>
              </a:solidFill>
              <a:ln w="4624" cap="flat">
                <a:noFill/>
                <a:prstDash val="solid"/>
                <a:miter/>
              </a:ln>
            </p:spPr>
            <p:txBody>
              <a:bodyPr anchor="ctr"/>
              <a:lstStyle/>
              <a:p>
                <a:endParaRPr lang="en-US"/>
              </a:p>
            </p:txBody>
          </p:sp>
          <p:sp>
            <p:nvSpPr>
              <p:cNvPr id="107" name="Freeform: Shape 106">
                <a:extLst>
                  <a:ext uri="{FF2B5EF4-FFF2-40B4-BE49-F238E27FC236}">
                    <a16:creationId xmlns:a16="http://schemas.microsoft.com/office/drawing/2014/main" id="{E6D51BE1-C12B-895D-0355-A618A9DA03F5}"/>
                  </a:ext>
                </a:extLst>
              </p:cNvPr>
              <p:cNvSpPr/>
              <p:nvPr/>
            </p:nvSpPr>
            <p:spPr>
              <a:xfrm>
                <a:off x="11408385" y="433597"/>
                <a:ext cx="17895" cy="17740"/>
              </a:xfrm>
              <a:custGeom>
                <a:avLst/>
                <a:gdLst>
                  <a:gd name="connsiteX0" fmla="*/ 13004 w 17895"/>
                  <a:gd name="connsiteY0" fmla="*/ 17740 h 17740"/>
                  <a:gd name="connsiteX1" fmla="*/ 13541 w 17895"/>
                  <a:gd name="connsiteY1" fmla="*/ 17740 h 17740"/>
                  <a:gd name="connsiteX2" fmla="*/ 17856 w 17895"/>
                  <a:gd name="connsiteY2" fmla="*/ 16944 h 17740"/>
                  <a:gd name="connsiteX3" fmla="*/ 17879 w 17895"/>
                  <a:gd name="connsiteY3" fmla="*/ 16847 h 17740"/>
                  <a:gd name="connsiteX4" fmla="*/ 1123 w 17895"/>
                  <a:gd name="connsiteY4" fmla="*/ 16 h 17740"/>
                  <a:gd name="connsiteX5" fmla="*/ 1026 w 17895"/>
                  <a:gd name="connsiteY5" fmla="*/ 35 h 17740"/>
                  <a:gd name="connsiteX6" fmla="*/ 86 w 17895"/>
                  <a:gd name="connsiteY6" fmla="*/ 6503 h 17740"/>
                  <a:gd name="connsiteX7" fmla="*/ 13004 w 17895"/>
                  <a:gd name="connsiteY7" fmla="*/ 17740 h 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95" h="17740">
                    <a:moveTo>
                      <a:pt x="13004" y="17740"/>
                    </a:moveTo>
                    <a:lnTo>
                      <a:pt x="13541" y="17740"/>
                    </a:lnTo>
                    <a:cubicBezTo>
                      <a:pt x="15064" y="17740"/>
                      <a:pt x="16504" y="17435"/>
                      <a:pt x="17856" y="16944"/>
                    </a:cubicBezTo>
                    <a:cubicBezTo>
                      <a:pt x="17898" y="16930"/>
                      <a:pt x="17907" y="16879"/>
                      <a:pt x="17879" y="16847"/>
                    </a:cubicBezTo>
                    <a:cubicBezTo>
                      <a:pt x="12421" y="11110"/>
                      <a:pt x="6827" y="5507"/>
                      <a:pt x="1123" y="16"/>
                    </a:cubicBezTo>
                    <a:cubicBezTo>
                      <a:pt x="1095" y="-12"/>
                      <a:pt x="1044" y="-2"/>
                      <a:pt x="1026" y="35"/>
                    </a:cubicBezTo>
                    <a:cubicBezTo>
                      <a:pt x="192" y="1989"/>
                      <a:pt x="-183" y="4183"/>
                      <a:pt x="86" y="6503"/>
                    </a:cubicBezTo>
                    <a:cubicBezTo>
                      <a:pt x="841" y="12967"/>
                      <a:pt x="6498" y="17740"/>
                      <a:pt x="13004" y="17740"/>
                    </a:cubicBezTo>
                    <a:close/>
                  </a:path>
                </a:pathLst>
              </a:custGeom>
              <a:solidFill>
                <a:srgbClr val="CCCCCC"/>
              </a:solidFill>
              <a:ln w="4624" cap="flat">
                <a:noFill/>
                <a:prstDash val="solid"/>
                <a:miter/>
              </a:ln>
            </p:spPr>
            <p:txBody>
              <a:bodyPr anchor="ctr"/>
              <a:lstStyle/>
              <a:p>
                <a:endParaRPr lang="en-US"/>
              </a:p>
            </p:txBody>
          </p:sp>
          <p:sp>
            <p:nvSpPr>
              <p:cNvPr id="108" name="Freeform: Shape 107">
                <a:extLst>
                  <a:ext uri="{FF2B5EF4-FFF2-40B4-BE49-F238E27FC236}">
                    <a16:creationId xmlns:a16="http://schemas.microsoft.com/office/drawing/2014/main" id="{BC03A9BB-107B-EECB-6A99-7800E030B57F}"/>
                  </a:ext>
                </a:extLst>
              </p:cNvPr>
              <p:cNvSpPr/>
              <p:nvPr/>
            </p:nvSpPr>
            <p:spPr>
              <a:xfrm>
                <a:off x="11143261"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8" y="25901"/>
                      <a:pt x="26734" y="20104"/>
                      <a:pt x="26734" y="12951"/>
                    </a:cubicBezTo>
                    <a:cubicBezTo>
                      <a:pt x="26739" y="5797"/>
                      <a:pt x="20938" y="0"/>
                      <a:pt x="13784" y="0"/>
                    </a:cubicBezTo>
                    <a:close/>
                  </a:path>
                </a:pathLst>
              </a:custGeom>
              <a:solidFill>
                <a:srgbClr val="CCCCCC"/>
              </a:solidFill>
              <a:ln w="4624" cap="flat">
                <a:noFill/>
                <a:prstDash val="solid"/>
                <a:miter/>
              </a:ln>
            </p:spPr>
            <p:txBody>
              <a:bodyPr anchor="ctr"/>
              <a:lstStyle/>
              <a:p>
                <a:endParaRPr lang="en-US"/>
              </a:p>
            </p:txBody>
          </p:sp>
          <p:sp>
            <p:nvSpPr>
              <p:cNvPr id="109" name="Freeform: Shape 108">
                <a:extLst>
                  <a:ext uri="{FF2B5EF4-FFF2-40B4-BE49-F238E27FC236}">
                    <a16:creationId xmlns:a16="http://schemas.microsoft.com/office/drawing/2014/main" id="{12889783-696D-089E-9F78-81C6FCEDE96C}"/>
                  </a:ext>
                </a:extLst>
              </p:cNvPr>
              <p:cNvSpPr/>
              <p:nvPr/>
            </p:nvSpPr>
            <p:spPr>
              <a:xfrm>
                <a:off x="10953892"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8" y="25901"/>
                      <a:pt x="26734" y="20104"/>
                      <a:pt x="26734" y="12951"/>
                    </a:cubicBezTo>
                    <a:cubicBezTo>
                      <a:pt x="26734" y="5797"/>
                      <a:pt x="20933" y="0"/>
                      <a:pt x="13784" y="0"/>
                    </a:cubicBezTo>
                    <a:close/>
                  </a:path>
                </a:pathLst>
              </a:custGeom>
              <a:solidFill>
                <a:srgbClr val="CCCCCC"/>
              </a:solidFill>
              <a:ln w="4624" cap="flat">
                <a:noFill/>
                <a:prstDash val="solid"/>
                <a:miter/>
              </a:ln>
            </p:spPr>
            <p:txBody>
              <a:bodyPr anchor="ctr"/>
              <a:lstStyle/>
              <a:p>
                <a:endParaRPr lang="en-US"/>
              </a:p>
            </p:txBody>
          </p:sp>
          <p:sp>
            <p:nvSpPr>
              <p:cNvPr id="110" name="Freeform: Shape 109">
                <a:extLst>
                  <a:ext uri="{FF2B5EF4-FFF2-40B4-BE49-F238E27FC236}">
                    <a16:creationId xmlns:a16="http://schemas.microsoft.com/office/drawing/2014/main" id="{11641BB8-E59B-0758-9C74-33523CD241FF}"/>
                  </a:ext>
                </a:extLst>
              </p:cNvPr>
              <p:cNvSpPr/>
              <p:nvPr/>
            </p:nvSpPr>
            <p:spPr>
              <a:xfrm>
                <a:off x="10650896"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7" y="25901"/>
                      <a:pt x="26734" y="20104"/>
                      <a:pt x="26734" y="12951"/>
                    </a:cubicBezTo>
                    <a:cubicBezTo>
                      <a:pt x="26734" y="5797"/>
                      <a:pt x="20937" y="0"/>
                      <a:pt x="13784" y="0"/>
                    </a:cubicBezTo>
                    <a:close/>
                  </a:path>
                </a:pathLst>
              </a:custGeom>
              <a:solidFill>
                <a:srgbClr val="CCCCCC"/>
              </a:solidFill>
              <a:ln w="4624" cap="flat">
                <a:noFill/>
                <a:prstDash val="solid"/>
                <a:miter/>
              </a:ln>
            </p:spPr>
            <p:txBody>
              <a:bodyPr anchor="ctr"/>
              <a:lstStyle/>
              <a:p>
                <a:endParaRPr lang="en-US"/>
              </a:p>
            </p:txBody>
          </p:sp>
          <p:sp>
            <p:nvSpPr>
              <p:cNvPr id="111" name="Freeform: Shape 110">
                <a:extLst>
                  <a:ext uri="{FF2B5EF4-FFF2-40B4-BE49-F238E27FC236}">
                    <a16:creationId xmlns:a16="http://schemas.microsoft.com/office/drawing/2014/main" id="{3C77FECC-7B98-7014-4C40-58B415F8716D}"/>
                  </a:ext>
                </a:extLst>
              </p:cNvPr>
              <p:cNvSpPr/>
              <p:nvPr/>
            </p:nvSpPr>
            <p:spPr>
              <a:xfrm>
                <a:off x="11067516"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7" y="25901"/>
                      <a:pt x="26734" y="20104"/>
                      <a:pt x="26734" y="12951"/>
                    </a:cubicBezTo>
                    <a:cubicBezTo>
                      <a:pt x="26734" y="5797"/>
                      <a:pt x="20937" y="0"/>
                      <a:pt x="13784" y="0"/>
                    </a:cubicBezTo>
                    <a:close/>
                  </a:path>
                </a:pathLst>
              </a:custGeom>
              <a:solidFill>
                <a:srgbClr val="CCCCCC"/>
              </a:solidFill>
              <a:ln w="4624" cap="flat">
                <a:noFill/>
                <a:prstDash val="solid"/>
                <a:miter/>
              </a:ln>
            </p:spPr>
            <p:txBody>
              <a:bodyPr anchor="ctr"/>
              <a:lstStyle/>
              <a:p>
                <a:endParaRPr lang="en-US"/>
              </a:p>
            </p:txBody>
          </p:sp>
          <p:sp>
            <p:nvSpPr>
              <p:cNvPr id="112" name="Freeform: Shape 111">
                <a:extLst>
                  <a:ext uri="{FF2B5EF4-FFF2-40B4-BE49-F238E27FC236}">
                    <a16:creationId xmlns:a16="http://schemas.microsoft.com/office/drawing/2014/main" id="{0C68FE68-F639-992A-B74E-9022CD49E3A6}"/>
                  </a:ext>
                </a:extLst>
              </p:cNvPr>
              <p:cNvSpPr/>
              <p:nvPr/>
            </p:nvSpPr>
            <p:spPr>
              <a:xfrm>
                <a:off x="10916013"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8" y="25901"/>
                      <a:pt x="26734" y="20104"/>
                      <a:pt x="26734" y="12951"/>
                    </a:cubicBezTo>
                    <a:cubicBezTo>
                      <a:pt x="26739" y="5797"/>
                      <a:pt x="20938" y="0"/>
                      <a:pt x="13784" y="0"/>
                    </a:cubicBezTo>
                    <a:close/>
                  </a:path>
                </a:pathLst>
              </a:custGeom>
              <a:solidFill>
                <a:srgbClr val="CCCCCC"/>
              </a:solidFill>
              <a:ln w="4624" cap="flat">
                <a:noFill/>
                <a:prstDash val="solid"/>
                <a:miter/>
              </a:ln>
            </p:spPr>
            <p:txBody>
              <a:bodyPr anchor="ctr"/>
              <a:lstStyle/>
              <a:p>
                <a:endParaRPr lang="en-US"/>
              </a:p>
            </p:txBody>
          </p:sp>
          <p:sp>
            <p:nvSpPr>
              <p:cNvPr id="113" name="Freeform: Shape 112">
                <a:extLst>
                  <a:ext uri="{FF2B5EF4-FFF2-40B4-BE49-F238E27FC236}">
                    <a16:creationId xmlns:a16="http://schemas.microsoft.com/office/drawing/2014/main" id="{0A83FFC2-B5F4-2B5B-CB78-05DD8A3B8BBB}"/>
                  </a:ext>
                </a:extLst>
              </p:cNvPr>
              <p:cNvSpPr/>
              <p:nvPr/>
            </p:nvSpPr>
            <p:spPr>
              <a:xfrm>
                <a:off x="11105391" y="425436"/>
                <a:ext cx="26734" cy="25901"/>
              </a:xfrm>
              <a:custGeom>
                <a:avLst/>
                <a:gdLst>
                  <a:gd name="connsiteX0" fmla="*/ 12951 w 26734"/>
                  <a:gd name="connsiteY0" fmla="*/ 25901 h 25901"/>
                  <a:gd name="connsiteX1" fmla="*/ 13784 w 26734"/>
                  <a:gd name="connsiteY1" fmla="*/ 25901 h 25901"/>
                  <a:gd name="connsiteX2" fmla="*/ 26734 w 26734"/>
                  <a:gd name="connsiteY2" fmla="*/ 12951 h 25901"/>
                  <a:gd name="connsiteX3" fmla="*/ 13784 w 26734"/>
                  <a:gd name="connsiteY3" fmla="*/ 0 h 25901"/>
                  <a:gd name="connsiteX4" fmla="*/ 12951 w 26734"/>
                  <a:gd name="connsiteY4" fmla="*/ 0 h 25901"/>
                  <a:gd name="connsiteX5" fmla="*/ 0 w 26734"/>
                  <a:gd name="connsiteY5" fmla="*/ 12951 h 25901"/>
                  <a:gd name="connsiteX6" fmla="*/ 12951 w 26734"/>
                  <a:gd name="connsiteY6" fmla="*/ 25901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2951" y="25901"/>
                    </a:moveTo>
                    <a:lnTo>
                      <a:pt x="13784" y="25901"/>
                    </a:lnTo>
                    <a:cubicBezTo>
                      <a:pt x="20938" y="25901"/>
                      <a:pt x="26734" y="20104"/>
                      <a:pt x="26734" y="12951"/>
                    </a:cubicBezTo>
                    <a:cubicBezTo>
                      <a:pt x="26734" y="5797"/>
                      <a:pt x="20938" y="0"/>
                      <a:pt x="13784" y="0"/>
                    </a:cubicBezTo>
                    <a:lnTo>
                      <a:pt x="12951" y="0"/>
                    </a:lnTo>
                    <a:cubicBezTo>
                      <a:pt x="5797" y="0"/>
                      <a:pt x="0" y="5797"/>
                      <a:pt x="0" y="12951"/>
                    </a:cubicBezTo>
                    <a:cubicBezTo>
                      <a:pt x="-5" y="20104"/>
                      <a:pt x="5797" y="25901"/>
                      <a:pt x="12951" y="25901"/>
                    </a:cubicBezTo>
                    <a:close/>
                  </a:path>
                </a:pathLst>
              </a:custGeom>
              <a:solidFill>
                <a:srgbClr val="CCCCCC"/>
              </a:solidFill>
              <a:ln w="4624" cap="flat">
                <a:noFill/>
                <a:prstDash val="solid"/>
                <a:miter/>
              </a:ln>
            </p:spPr>
            <p:txBody>
              <a:bodyPr anchor="ctr"/>
              <a:lstStyle/>
              <a:p>
                <a:endParaRPr lang="en-US"/>
              </a:p>
            </p:txBody>
          </p:sp>
          <p:sp>
            <p:nvSpPr>
              <p:cNvPr id="114" name="Freeform: Shape 113">
                <a:extLst>
                  <a:ext uri="{FF2B5EF4-FFF2-40B4-BE49-F238E27FC236}">
                    <a16:creationId xmlns:a16="http://schemas.microsoft.com/office/drawing/2014/main" id="{91E343F8-D5D9-3949-06B5-F0DBD1B5B2B3}"/>
                  </a:ext>
                </a:extLst>
              </p:cNvPr>
              <p:cNvSpPr/>
              <p:nvPr/>
            </p:nvSpPr>
            <p:spPr>
              <a:xfrm>
                <a:off x="10621858" y="433597"/>
                <a:ext cx="17895" cy="17740"/>
              </a:xfrm>
              <a:custGeom>
                <a:avLst/>
                <a:gdLst>
                  <a:gd name="connsiteX0" fmla="*/ 4891 w 17895"/>
                  <a:gd name="connsiteY0" fmla="*/ 17740 h 17740"/>
                  <a:gd name="connsiteX1" fmla="*/ 17810 w 17895"/>
                  <a:gd name="connsiteY1" fmla="*/ 6498 h 17740"/>
                  <a:gd name="connsiteX2" fmla="*/ 16870 w 17895"/>
                  <a:gd name="connsiteY2" fmla="*/ 35 h 17740"/>
                  <a:gd name="connsiteX3" fmla="*/ 16772 w 17895"/>
                  <a:gd name="connsiteY3" fmla="*/ 16 h 17740"/>
                  <a:gd name="connsiteX4" fmla="*/ 16 w 17895"/>
                  <a:gd name="connsiteY4" fmla="*/ 16847 h 17740"/>
                  <a:gd name="connsiteX5" fmla="*/ 39 w 17895"/>
                  <a:gd name="connsiteY5" fmla="*/ 16944 h 17740"/>
                  <a:gd name="connsiteX6" fmla="*/ 4354 w 17895"/>
                  <a:gd name="connsiteY6" fmla="*/ 17740 h 17740"/>
                  <a:gd name="connsiteX7" fmla="*/ 4891 w 17895"/>
                  <a:gd name="connsiteY7" fmla="*/ 17740 h 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95" h="17740">
                    <a:moveTo>
                      <a:pt x="4891" y="17740"/>
                    </a:moveTo>
                    <a:cubicBezTo>
                      <a:pt x="11397" y="17740"/>
                      <a:pt x="17059" y="12962"/>
                      <a:pt x="17810" y="6498"/>
                    </a:cubicBezTo>
                    <a:cubicBezTo>
                      <a:pt x="18078" y="4183"/>
                      <a:pt x="17703" y="1989"/>
                      <a:pt x="16870" y="35"/>
                    </a:cubicBezTo>
                    <a:cubicBezTo>
                      <a:pt x="16856" y="-2"/>
                      <a:pt x="16805" y="-12"/>
                      <a:pt x="16772" y="16"/>
                    </a:cubicBezTo>
                    <a:cubicBezTo>
                      <a:pt x="11073" y="5507"/>
                      <a:pt x="5475" y="11110"/>
                      <a:pt x="16" y="16847"/>
                    </a:cubicBezTo>
                    <a:cubicBezTo>
                      <a:pt x="-12" y="16879"/>
                      <a:pt x="-3" y="16930"/>
                      <a:pt x="39" y="16944"/>
                    </a:cubicBezTo>
                    <a:cubicBezTo>
                      <a:pt x="1391" y="17435"/>
                      <a:pt x="2831" y="17740"/>
                      <a:pt x="4354" y="17740"/>
                    </a:cubicBezTo>
                    <a:lnTo>
                      <a:pt x="4891" y="17740"/>
                    </a:lnTo>
                    <a:close/>
                  </a:path>
                </a:pathLst>
              </a:custGeom>
              <a:solidFill>
                <a:srgbClr val="CCCCCC"/>
              </a:solidFill>
              <a:ln w="4624" cap="flat">
                <a:noFill/>
                <a:prstDash val="solid"/>
                <a:miter/>
              </a:ln>
            </p:spPr>
            <p:txBody>
              <a:bodyPr anchor="ctr"/>
              <a:lstStyle/>
              <a:p>
                <a:endParaRPr lang="en-US"/>
              </a:p>
            </p:txBody>
          </p:sp>
          <p:sp>
            <p:nvSpPr>
              <p:cNvPr id="115" name="Freeform: Shape 114">
                <a:extLst>
                  <a:ext uri="{FF2B5EF4-FFF2-40B4-BE49-F238E27FC236}">
                    <a16:creationId xmlns:a16="http://schemas.microsoft.com/office/drawing/2014/main" id="{909276ED-5F06-F832-5025-00B6468DA18E}"/>
                  </a:ext>
                </a:extLst>
              </p:cNvPr>
              <p:cNvSpPr/>
              <p:nvPr/>
            </p:nvSpPr>
            <p:spPr>
              <a:xfrm>
                <a:off x="11256889"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8" y="25901"/>
                      <a:pt x="26734" y="20104"/>
                      <a:pt x="26734" y="12951"/>
                    </a:cubicBezTo>
                    <a:cubicBezTo>
                      <a:pt x="26734" y="5797"/>
                      <a:pt x="20933" y="0"/>
                      <a:pt x="13784" y="0"/>
                    </a:cubicBezTo>
                    <a:close/>
                  </a:path>
                </a:pathLst>
              </a:custGeom>
              <a:solidFill>
                <a:srgbClr val="CCCCCC"/>
              </a:solidFill>
              <a:ln w="4624" cap="flat">
                <a:noFill/>
                <a:prstDash val="solid"/>
                <a:miter/>
              </a:ln>
            </p:spPr>
            <p:txBody>
              <a:bodyPr anchor="ctr"/>
              <a:lstStyle/>
              <a:p>
                <a:endParaRPr lang="en-US"/>
              </a:p>
            </p:txBody>
          </p:sp>
          <p:sp>
            <p:nvSpPr>
              <p:cNvPr id="116" name="Freeform: Shape 115">
                <a:extLst>
                  <a:ext uri="{FF2B5EF4-FFF2-40B4-BE49-F238E27FC236}">
                    <a16:creationId xmlns:a16="http://schemas.microsoft.com/office/drawing/2014/main" id="{67A78D37-1EE4-B518-6C5E-97A5429B802F}"/>
                  </a:ext>
                </a:extLst>
              </p:cNvPr>
              <p:cNvSpPr/>
              <p:nvPr/>
            </p:nvSpPr>
            <p:spPr>
              <a:xfrm>
                <a:off x="10878143"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8" y="25901"/>
                      <a:pt x="26734" y="20104"/>
                      <a:pt x="26734" y="12951"/>
                    </a:cubicBezTo>
                    <a:cubicBezTo>
                      <a:pt x="26734" y="5797"/>
                      <a:pt x="20938" y="0"/>
                      <a:pt x="13784" y="0"/>
                    </a:cubicBezTo>
                    <a:close/>
                  </a:path>
                </a:pathLst>
              </a:custGeom>
              <a:solidFill>
                <a:srgbClr val="CCCCCC"/>
              </a:solidFill>
              <a:ln w="4624" cap="flat">
                <a:noFill/>
                <a:prstDash val="solid"/>
                <a:miter/>
              </a:ln>
            </p:spPr>
            <p:txBody>
              <a:bodyPr anchor="ctr"/>
              <a:lstStyle/>
              <a:p>
                <a:endParaRPr lang="en-US"/>
              </a:p>
            </p:txBody>
          </p:sp>
          <p:sp>
            <p:nvSpPr>
              <p:cNvPr id="117" name="Freeform: Shape 116">
                <a:extLst>
                  <a:ext uri="{FF2B5EF4-FFF2-40B4-BE49-F238E27FC236}">
                    <a16:creationId xmlns:a16="http://schemas.microsoft.com/office/drawing/2014/main" id="{2A5A3725-C330-DCA2-0B1D-58456BD3BD09}"/>
                  </a:ext>
                </a:extLst>
              </p:cNvPr>
              <p:cNvSpPr/>
              <p:nvPr/>
            </p:nvSpPr>
            <p:spPr>
              <a:xfrm>
                <a:off x="11370508" y="425436"/>
                <a:ext cx="26734" cy="25901"/>
              </a:xfrm>
              <a:custGeom>
                <a:avLst/>
                <a:gdLst>
                  <a:gd name="connsiteX0" fmla="*/ 12951 w 26734"/>
                  <a:gd name="connsiteY0" fmla="*/ 25901 h 25901"/>
                  <a:gd name="connsiteX1" fmla="*/ 13784 w 26734"/>
                  <a:gd name="connsiteY1" fmla="*/ 25901 h 25901"/>
                  <a:gd name="connsiteX2" fmla="*/ 26734 w 26734"/>
                  <a:gd name="connsiteY2" fmla="*/ 12951 h 25901"/>
                  <a:gd name="connsiteX3" fmla="*/ 13784 w 26734"/>
                  <a:gd name="connsiteY3" fmla="*/ 0 h 25901"/>
                  <a:gd name="connsiteX4" fmla="*/ 12951 w 26734"/>
                  <a:gd name="connsiteY4" fmla="*/ 0 h 25901"/>
                  <a:gd name="connsiteX5" fmla="*/ 0 w 26734"/>
                  <a:gd name="connsiteY5" fmla="*/ 12951 h 25901"/>
                  <a:gd name="connsiteX6" fmla="*/ 12951 w 26734"/>
                  <a:gd name="connsiteY6" fmla="*/ 25901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2951" y="25901"/>
                    </a:moveTo>
                    <a:lnTo>
                      <a:pt x="13784" y="25901"/>
                    </a:lnTo>
                    <a:cubicBezTo>
                      <a:pt x="20938" y="25901"/>
                      <a:pt x="26734" y="20104"/>
                      <a:pt x="26734" y="12951"/>
                    </a:cubicBezTo>
                    <a:cubicBezTo>
                      <a:pt x="26734" y="5797"/>
                      <a:pt x="20938" y="0"/>
                      <a:pt x="13784" y="0"/>
                    </a:cubicBezTo>
                    <a:lnTo>
                      <a:pt x="12951" y="0"/>
                    </a:lnTo>
                    <a:cubicBezTo>
                      <a:pt x="5797" y="0"/>
                      <a:pt x="0" y="5797"/>
                      <a:pt x="0" y="12951"/>
                    </a:cubicBezTo>
                    <a:cubicBezTo>
                      <a:pt x="0" y="20104"/>
                      <a:pt x="5802" y="25901"/>
                      <a:pt x="12951" y="25901"/>
                    </a:cubicBezTo>
                    <a:close/>
                  </a:path>
                </a:pathLst>
              </a:custGeom>
              <a:solidFill>
                <a:srgbClr val="CCCCCC"/>
              </a:solidFill>
              <a:ln w="4624" cap="flat">
                <a:noFill/>
                <a:prstDash val="solid"/>
                <a:miter/>
              </a:ln>
            </p:spPr>
            <p:txBody>
              <a:bodyPr anchor="ctr"/>
              <a:lstStyle/>
              <a:p>
                <a:endParaRPr lang="en-US"/>
              </a:p>
            </p:txBody>
          </p:sp>
          <p:sp>
            <p:nvSpPr>
              <p:cNvPr id="118" name="Freeform: Shape 117">
                <a:extLst>
                  <a:ext uri="{FF2B5EF4-FFF2-40B4-BE49-F238E27FC236}">
                    <a16:creationId xmlns:a16="http://schemas.microsoft.com/office/drawing/2014/main" id="{A8B19117-2EC6-851A-AD52-032462CFE52C}"/>
                  </a:ext>
                </a:extLst>
              </p:cNvPr>
              <p:cNvSpPr/>
              <p:nvPr/>
            </p:nvSpPr>
            <p:spPr>
              <a:xfrm>
                <a:off x="10726640"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8" y="25901"/>
                      <a:pt x="26734" y="20104"/>
                      <a:pt x="26734" y="12951"/>
                    </a:cubicBezTo>
                    <a:cubicBezTo>
                      <a:pt x="26739" y="5797"/>
                      <a:pt x="20938" y="0"/>
                      <a:pt x="13784" y="0"/>
                    </a:cubicBezTo>
                    <a:close/>
                  </a:path>
                </a:pathLst>
              </a:custGeom>
              <a:solidFill>
                <a:srgbClr val="CCCCCC"/>
              </a:solidFill>
              <a:ln w="4624" cap="flat">
                <a:noFill/>
                <a:prstDash val="solid"/>
                <a:miter/>
              </a:ln>
            </p:spPr>
            <p:txBody>
              <a:bodyPr anchor="ctr"/>
              <a:lstStyle/>
              <a:p>
                <a:endParaRPr lang="en-US"/>
              </a:p>
            </p:txBody>
          </p:sp>
          <p:sp>
            <p:nvSpPr>
              <p:cNvPr id="119" name="Freeform: Shape 118">
                <a:extLst>
                  <a:ext uri="{FF2B5EF4-FFF2-40B4-BE49-F238E27FC236}">
                    <a16:creationId xmlns:a16="http://schemas.microsoft.com/office/drawing/2014/main" id="{BF1C37FB-FDD4-1E59-CB19-4B59786325E2}"/>
                  </a:ext>
                </a:extLst>
              </p:cNvPr>
              <p:cNvSpPr/>
              <p:nvPr/>
            </p:nvSpPr>
            <p:spPr>
              <a:xfrm>
                <a:off x="10764519"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8" y="25901"/>
                      <a:pt x="26734" y="20104"/>
                      <a:pt x="26734" y="12951"/>
                    </a:cubicBezTo>
                    <a:cubicBezTo>
                      <a:pt x="26734" y="5797"/>
                      <a:pt x="20938" y="0"/>
                      <a:pt x="13784" y="0"/>
                    </a:cubicBezTo>
                    <a:close/>
                  </a:path>
                </a:pathLst>
              </a:custGeom>
              <a:solidFill>
                <a:srgbClr val="CCCCCC"/>
              </a:solidFill>
              <a:ln w="4624" cap="flat">
                <a:noFill/>
                <a:prstDash val="solid"/>
                <a:miter/>
              </a:ln>
            </p:spPr>
            <p:txBody>
              <a:bodyPr anchor="ctr"/>
              <a:lstStyle/>
              <a:p>
                <a:endParaRPr lang="en-US"/>
              </a:p>
            </p:txBody>
          </p:sp>
          <p:sp>
            <p:nvSpPr>
              <p:cNvPr id="120" name="Freeform: Shape 119">
                <a:extLst>
                  <a:ext uri="{FF2B5EF4-FFF2-40B4-BE49-F238E27FC236}">
                    <a16:creationId xmlns:a16="http://schemas.microsoft.com/office/drawing/2014/main" id="{6C034982-7582-5692-BCB7-3CF31CABDA29}"/>
                  </a:ext>
                </a:extLst>
              </p:cNvPr>
              <p:cNvSpPr/>
              <p:nvPr/>
            </p:nvSpPr>
            <p:spPr>
              <a:xfrm>
                <a:off x="10802389"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7" y="25901"/>
                      <a:pt x="26734" y="20104"/>
                      <a:pt x="26734" y="12951"/>
                    </a:cubicBezTo>
                    <a:cubicBezTo>
                      <a:pt x="26739" y="5797"/>
                      <a:pt x="20937" y="0"/>
                      <a:pt x="13784" y="0"/>
                    </a:cubicBezTo>
                    <a:close/>
                  </a:path>
                </a:pathLst>
              </a:custGeom>
              <a:solidFill>
                <a:srgbClr val="CCCCCC"/>
              </a:solidFill>
              <a:ln w="4624" cap="flat">
                <a:noFill/>
                <a:prstDash val="solid"/>
                <a:miter/>
              </a:ln>
            </p:spPr>
            <p:txBody>
              <a:bodyPr anchor="ctr"/>
              <a:lstStyle/>
              <a:p>
                <a:endParaRPr lang="en-US"/>
              </a:p>
            </p:txBody>
          </p:sp>
          <p:sp>
            <p:nvSpPr>
              <p:cNvPr id="121" name="Freeform: Shape 120">
                <a:extLst>
                  <a:ext uri="{FF2B5EF4-FFF2-40B4-BE49-F238E27FC236}">
                    <a16:creationId xmlns:a16="http://schemas.microsoft.com/office/drawing/2014/main" id="{4A8DA9F6-7A2C-BD5C-06B0-C6145D3394E4}"/>
                  </a:ext>
                </a:extLst>
              </p:cNvPr>
              <p:cNvSpPr/>
              <p:nvPr/>
            </p:nvSpPr>
            <p:spPr>
              <a:xfrm>
                <a:off x="10688770"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7" y="25901"/>
                      <a:pt x="26734" y="20104"/>
                      <a:pt x="26734" y="12951"/>
                    </a:cubicBezTo>
                    <a:cubicBezTo>
                      <a:pt x="26734" y="5797"/>
                      <a:pt x="20937" y="0"/>
                      <a:pt x="13784" y="0"/>
                    </a:cubicBezTo>
                    <a:close/>
                  </a:path>
                </a:pathLst>
              </a:custGeom>
              <a:solidFill>
                <a:srgbClr val="CCCCCC"/>
              </a:solidFill>
              <a:ln w="4624" cap="flat">
                <a:noFill/>
                <a:prstDash val="solid"/>
                <a:miter/>
              </a:ln>
            </p:spPr>
            <p:txBody>
              <a:bodyPr anchor="ctr"/>
              <a:lstStyle/>
              <a:p>
                <a:endParaRPr lang="en-US"/>
              </a:p>
            </p:txBody>
          </p:sp>
          <p:sp>
            <p:nvSpPr>
              <p:cNvPr id="122" name="Freeform: Shape 121">
                <a:extLst>
                  <a:ext uri="{FF2B5EF4-FFF2-40B4-BE49-F238E27FC236}">
                    <a16:creationId xmlns:a16="http://schemas.microsoft.com/office/drawing/2014/main" id="{39222D47-235D-E1D1-EE40-5F3434C63728}"/>
                  </a:ext>
                </a:extLst>
              </p:cNvPr>
              <p:cNvSpPr/>
              <p:nvPr/>
            </p:nvSpPr>
            <p:spPr>
              <a:xfrm>
                <a:off x="10840269"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7" y="25901"/>
                      <a:pt x="26734" y="20104"/>
                      <a:pt x="26734" y="12951"/>
                    </a:cubicBezTo>
                    <a:cubicBezTo>
                      <a:pt x="26734" y="5797"/>
                      <a:pt x="20933" y="0"/>
                      <a:pt x="13784" y="0"/>
                    </a:cubicBezTo>
                    <a:close/>
                  </a:path>
                </a:pathLst>
              </a:custGeom>
              <a:solidFill>
                <a:srgbClr val="CCCCCC"/>
              </a:solidFill>
              <a:ln w="4624" cap="flat">
                <a:noFill/>
                <a:prstDash val="solid"/>
                <a:miter/>
              </a:ln>
            </p:spPr>
            <p:txBody>
              <a:bodyPr anchor="ctr"/>
              <a:lstStyle/>
              <a:p>
                <a:endParaRPr lang="en-US"/>
              </a:p>
            </p:txBody>
          </p:sp>
          <p:sp>
            <p:nvSpPr>
              <p:cNvPr id="123" name="Freeform: Shape 122">
                <a:extLst>
                  <a:ext uri="{FF2B5EF4-FFF2-40B4-BE49-F238E27FC236}">
                    <a16:creationId xmlns:a16="http://schemas.microsoft.com/office/drawing/2014/main" id="{26D0D3B4-4652-CCE3-4D3A-DD5E7A93DE7C}"/>
                  </a:ext>
                </a:extLst>
              </p:cNvPr>
              <p:cNvSpPr/>
              <p:nvPr/>
            </p:nvSpPr>
            <p:spPr>
              <a:xfrm>
                <a:off x="11294764"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5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797" y="25901"/>
                      <a:pt x="12951" y="25901"/>
                    </a:cubicBezTo>
                    <a:lnTo>
                      <a:pt x="13784" y="25901"/>
                    </a:lnTo>
                    <a:cubicBezTo>
                      <a:pt x="20938" y="25901"/>
                      <a:pt x="26735" y="20104"/>
                      <a:pt x="26735" y="12951"/>
                    </a:cubicBezTo>
                    <a:cubicBezTo>
                      <a:pt x="26735" y="5797"/>
                      <a:pt x="20938" y="0"/>
                      <a:pt x="13784" y="0"/>
                    </a:cubicBezTo>
                    <a:close/>
                  </a:path>
                </a:pathLst>
              </a:custGeom>
              <a:solidFill>
                <a:srgbClr val="CCCCCC"/>
              </a:solidFill>
              <a:ln w="4624" cap="flat">
                <a:noFill/>
                <a:prstDash val="solid"/>
                <a:miter/>
              </a:ln>
            </p:spPr>
            <p:txBody>
              <a:bodyPr anchor="ctr"/>
              <a:lstStyle/>
              <a:p>
                <a:endParaRPr lang="en-US"/>
              </a:p>
            </p:txBody>
          </p:sp>
          <p:sp>
            <p:nvSpPr>
              <p:cNvPr id="124" name="Freeform: Shape 123">
                <a:extLst>
                  <a:ext uri="{FF2B5EF4-FFF2-40B4-BE49-F238E27FC236}">
                    <a16:creationId xmlns:a16="http://schemas.microsoft.com/office/drawing/2014/main" id="{592ADEEC-BE7C-A736-02BB-ABA310B7F897}"/>
                  </a:ext>
                </a:extLst>
              </p:cNvPr>
              <p:cNvSpPr/>
              <p:nvPr/>
            </p:nvSpPr>
            <p:spPr>
              <a:xfrm>
                <a:off x="11029637"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802" y="25901"/>
                      <a:pt x="12951" y="25901"/>
                    </a:cubicBezTo>
                    <a:lnTo>
                      <a:pt x="13784" y="25901"/>
                    </a:lnTo>
                    <a:cubicBezTo>
                      <a:pt x="20937" y="25901"/>
                      <a:pt x="26734" y="20104"/>
                      <a:pt x="26734" y="12951"/>
                    </a:cubicBezTo>
                    <a:cubicBezTo>
                      <a:pt x="26739" y="5797"/>
                      <a:pt x="20937" y="0"/>
                      <a:pt x="13784" y="0"/>
                    </a:cubicBezTo>
                    <a:close/>
                  </a:path>
                </a:pathLst>
              </a:custGeom>
              <a:solidFill>
                <a:srgbClr val="CCCCCC"/>
              </a:solidFill>
              <a:ln w="4624" cap="flat">
                <a:noFill/>
                <a:prstDash val="solid"/>
                <a:miter/>
              </a:ln>
            </p:spPr>
            <p:txBody>
              <a:bodyPr anchor="ctr"/>
              <a:lstStyle/>
              <a:p>
                <a:endParaRPr lang="en-US"/>
              </a:p>
            </p:txBody>
          </p:sp>
          <p:sp>
            <p:nvSpPr>
              <p:cNvPr id="125" name="Freeform: Shape 124">
                <a:extLst>
                  <a:ext uri="{FF2B5EF4-FFF2-40B4-BE49-F238E27FC236}">
                    <a16:creationId xmlns:a16="http://schemas.microsoft.com/office/drawing/2014/main" id="{3A70A4D7-F942-F557-C58D-E43F5E642468}"/>
                  </a:ext>
                </a:extLst>
              </p:cNvPr>
              <p:cNvSpPr/>
              <p:nvPr/>
            </p:nvSpPr>
            <p:spPr>
              <a:xfrm>
                <a:off x="11332634" y="425436"/>
                <a:ext cx="26734" cy="25901"/>
              </a:xfrm>
              <a:custGeom>
                <a:avLst/>
                <a:gdLst>
                  <a:gd name="connsiteX0" fmla="*/ 13784 w 26734"/>
                  <a:gd name="connsiteY0" fmla="*/ 0 h 25901"/>
                  <a:gd name="connsiteX1" fmla="*/ 12951 w 26734"/>
                  <a:gd name="connsiteY1" fmla="*/ 0 h 25901"/>
                  <a:gd name="connsiteX2" fmla="*/ 0 w 26734"/>
                  <a:gd name="connsiteY2" fmla="*/ 12951 h 25901"/>
                  <a:gd name="connsiteX3" fmla="*/ 12951 w 26734"/>
                  <a:gd name="connsiteY3" fmla="*/ 25901 h 25901"/>
                  <a:gd name="connsiteX4" fmla="*/ 13784 w 26734"/>
                  <a:gd name="connsiteY4" fmla="*/ 25901 h 25901"/>
                  <a:gd name="connsiteX5" fmla="*/ 26734 w 26734"/>
                  <a:gd name="connsiteY5" fmla="*/ 12951 h 25901"/>
                  <a:gd name="connsiteX6" fmla="*/ 13784 w 26734"/>
                  <a:gd name="connsiteY6"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4" h="25901">
                    <a:moveTo>
                      <a:pt x="13784" y="0"/>
                    </a:moveTo>
                    <a:lnTo>
                      <a:pt x="12951" y="0"/>
                    </a:lnTo>
                    <a:cubicBezTo>
                      <a:pt x="5797" y="0"/>
                      <a:pt x="0" y="5797"/>
                      <a:pt x="0" y="12951"/>
                    </a:cubicBezTo>
                    <a:cubicBezTo>
                      <a:pt x="0" y="20104"/>
                      <a:pt x="5797" y="25901"/>
                      <a:pt x="12951" y="25901"/>
                    </a:cubicBezTo>
                    <a:lnTo>
                      <a:pt x="13784" y="25901"/>
                    </a:lnTo>
                    <a:cubicBezTo>
                      <a:pt x="20938" y="25901"/>
                      <a:pt x="26734" y="20104"/>
                      <a:pt x="26734" y="12951"/>
                    </a:cubicBezTo>
                    <a:cubicBezTo>
                      <a:pt x="26739" y="5797"/>
                      <a:pt x="20938" y="0"/>
                      <a:pt x="13784" y="0"/>
                    </a:cubicBezTo>
                    <a:close/>
                  </a:path>
                </a:pathLst>
              </a:custGeom>
              <a:solidFill>
                <a:srgbClr val="CCCCCC"/>
              </a:solidFill>
              <a:ln w="4624" cap="flat">
                <a:noFill/>
                <a:prstDash val="solid"/>
                <a:miter/>
              </a:ln>
            </p:spPr>
            <p:txBody>
              <a:bodyPr anchor="ctr"/>
              <a:lstStyle/>
              <a:p>
                <a:endParaRPr lang="en-US"/>
              </a:p>
            </p:txBody>
          </p:sp>
          <p:sp>
            <p:nvSpPr>
              <p:cNvPr id="126" name="Freeform: Shape 125">
                <a:extLst>
                  <a:ext uri="{FF2B5EF4-FFF2-40B4-BE49-F238E27FC236}">
                    <a16:creationId xmlns:a16="http://schemas.microsoft.com/office/drawing/2014/main" id="{7FFBA632-BEEF-8045-EE59-923FB1BC87F9}"/>
                  </a:ext>
                </a:extLst>
              </p:cNvPr>
              <p:cNvSpPr/>
              <p:nvPr/>
            </p:nvSpPr>
            <p:spPr>
              <a:xfrm>
                <a:off x="10613202"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50" y="0"/>
                      <a:pt x="13599" y="0"/>
                    </a:cubicBezTo>
                    <a:close/>
                  </a:path>
                </a:pathLst>
              </a:custGeom>
              <a:solidFill>
                <a:srgbClr val="CCCCCC"/>
              </a:solidFill>
              <a:ln w="4624" cap="flat">
                <a:noFill/>
                <a:prstDash val="solid"/>
                <a:miter/>
              </a:ln>
            </p:spPr>
            <p:txBody>
              <a:bodyPr anchor="ctr"/>
              <a:lstStyle/>
              <a:p>
                <a:endParaRPr lang="en-US"/>
              </a:p>
            </p:txBody>
          </p:sp>
          <p:sp>
            <p:nvSpPr>
              <p:cNvPr id="127" name="Freeform: Shape 126">
                <a:extLst>
                  <a:ext uri="{FF2B5EF4-FFF2-40B4-BE49-F238E27FC236}">
                    <a16:creationId xmlns:a16="http://schemas.microsoft.com/office/drawing/2014/main" id="{51804B89-5C70-87EF-A1BF-266DF628883F}"/>
                  </a:ext>
                </a:extLst>
              </p:cNvPr>
              <p:cNvSpPr/>
              <p:nvPr/>
            </p:nvSpPr>
            <p:spPr>
              <a:xfrm>
                <a:off x="10726825"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50" y="0"/>
                      <a:pt x="13599" y="0"/>
                    </a:cubicBezTo>
                    <a:close/>
                  </a:path>
                </a:pathLst>
              </a:custGeom>
              <a:solidFill>
                <a:srgbClr val="CCCCCC"/>
              </a:solidFill>
              <a:ln w="4624" cap="flat">
                <a:noFill/>
                <a:prstDash val="solid"/>
                <a:miter/>
              </a:ln>
            </p:spPr>
            <p:txBody>
              <a:bodyPr anchor="ctr"/>
              <a:lstStyle/>
              <a:p>
                <a:endParaRPr lang="en-US"/>
              </a:p>
            </p:txBody>
          </p:sp>
          <p:sp>
            <p:nvSpPr>
              <p:cNvPr id="128" name="Freeform: Shape 127">
                <a:extLst>
                  <a:ext uri="{FF2B5EF4-FFF2-40B4-BE49-F238E27FC236}">
                    <a16:creationId xmlns:a16="http://schemas.microsoft.com/office/drawing/2014/main" id="{CB41C3E1-7BC0-985B-EB93-0E0F5569E2FD}"/>
                  </a:ext>
                </a:extLst>
              </p:cNvPr>
              <p:cNvSpPr/>
              <p:nvPr/>
            </p:nvSpPr>
            <p:spPr>
              <a:xfrm>
                <a:off x="10991952"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46" y="0"/>
                      <a:pt x="13599" y="0"/>
                    </a:cubicBezTo>
                    <a:close/>
                  </a:path>
                </a:pathLst>
              </a:custGeom>
              <a:solidFill>
                <a:srgbClr val="CCCCCC"/>
              </a:solidFill>
              <a:ln w="4624" cap="flat">
                <a:noFill/>
                <a:prstDash val="solid"/>
                <a:miter/>
              </a:ln>
            </p:spPr>
            <p:txBody>
              <a:bodyPr anchor="ctr"/>
              <a:lstStyle/>
              <a:p>
                <a:endParaRPr lang="en-US"/>
              </a:p>
            </p:txBody>
          </p:sp>
          <p:sp>
            <p:nvSpPr>
              <p:cNvPr id="129" name="Freeform: Shape 128">
                <a:extLst>
                  <a:ext uri="{FF2B5EF4-FFF2-40B4-BE49-F238E27FC236}">
                    <a16:creationId xmlns:a16="http://schemas.microsoft.com/office/drawing/2014/main" id="{82A5B9EA-0DBE-75B7-8814-830A45CE7D65}"/>
                  </a:ext>
                </a:extLst>
              </p:cNvPr>
              <p:cNvSpPr/>
              <p:nvPr/>
            </p:nvSpPr>
            <p:spPr>
              <a:xfrm>
                <a:off x="11029822"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50" y="0"/>
                      <a:pt x="13599" y="0"/>
                    </a:cubicBezTo>
                    <a:close/>
                  </a:path>
                </a:pathLst>
              </a:custGeom>
              <a:solidFill>
                <a:srgbClr val="CCCCCC"/>
              </a:solidFill>
              <a:ln w="4624" cap="flat">
                <a:noFill/>
                <a:prstDash val="solid"/>
                <a:miter/>
              </a:ln>
            </p:spPr>
            <p:txBody>
              <a:bodyPr anchor="ctr"/>
              <a:lstStyle/>
              <a:p>
                <a:endParaRPr lang="en-US"/>
              </a:p>
            </p:txBody>
          </p:sp>
          <p:sp>
            <p:nvSpPr>
              <p:cNvPr id="130" name="Freeform: Shape 129">
                <a:extLst>
                  <a:ext uri="{FF2B5EF4-FFF2-40B4-BE49-F238E27FC236}">
                    <a16:creationId xmlns:a16="http://schemas.microsoft.com/office/drawing/2014/main" id="{E93D840A-8BC3-5786-4237-A08987EAC94D}"/>
                  </a:ext>
                </a:extLst>
              </p:cNvPr>
              <p:cNvSpPr/>
              <p:nvPr/>
            </p:nvSpPr>
            <p:spPr>
              <a:xfrm>
                <a:off x="11105576" y="454958"/>
                <a:ext cx="26364" cy="25530"/>
              </a:xfrm>
              <a:custGeom>
                <a:avLst/>
                <a:gdLst>
                  <a:gd name="connsiteX0" fmla="*/ 12765 w 26364"/>
                  <a:gd name="connsiteY0" fmla="*/ 25531 h 25530"/>
                  <a:gd name="connsiteX1" fmla="*/ 13599 w 26364"/>
                  <a:gd name="connsiteY1" fmla="*/ 25531 h 25530"/>
                  <a:gd name="connsiteX2" fmla="*/ 26364 w 26364"/>
                  <a:gd name="connsiteY2" fmla="*/ 12765 h 25530"/>
                  <a:gd name="connsiteX3" fmla="*/ 13599 w 26364"/>
                  <a:gd name="connsiteY3" fmla="*/ 0 h 25530"/>
                  <a:gd name="connsiteX4" fmla="*/ 12765 w 26364"/>
                  <a:gd name="connsiteY4" fmla="*/ 0 h 25530"/>
                  <a:gd name="connsiteX5" fmla="*/ 0 w 26364"/>
                  <a:gd name="connsiteY5" fmla="*/ 12765 h 25530"/>
                  <a:gd name="connsiteX6" fmla="*/ 12765 w 26364"/>
                  <a:gd name="connsiteY6" fmla="*/ 25531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2765" y="25531"/>
                    </a:moveTo>
                    <a:lnTo>
                      <a:pt x="13599" y="25531"/>
                    </a:lnTo>
                    <a:cubicBezTo>
                      <a:pt x="20646" y="25531"/>
                      <a:pt x="26364" y="19817"/>
                      <a:pt x="26364" y="12765"/>
                    </a:cubicBezTo>
                    <a:cubicBezTo>
                      <a:pt x="26364" y="5714"/>
                      <a:pt x="20650" y="0"/>
                      <a:pt x="13599" y="0"/>
                    </a:cubicBezTo>
                    <a:lnTo>
                      <a:pt x="12765" y="0"/>
                    </a:lnTo>
                    <a:cubicBezTo>
                      <a:pt x="5718" y="0"/>
                      <a:pt x="0" y="5714"/>
                      <a:pt x="0" y="12765"/>
                    </a:cubicBezTo>
                    <a:cubicBezTo>
                      <a:pt x="0" y="19817"/>
                      <a:pt x="5714" y="25531"/>
                      <a:pt x="12765" y="25531"/>
                    </a:cubicBezTo>
                    <a:close/>
                  </a:path>
                </a:pathLst>
              </a:custGeom>
              <a:solidFill>
                <a:srgbClr val="CCCCCC"/>
              </a:solidFill>
              <a:ln w="4624" cap="flat">
                <a:noFill/>
                <a:prstDash val="solid"/>
                <a:miter/>
              </a:ln>
            </p:spPr>
            <p:txBody>
              <a:bodyPr anchor="ctr"/>
              <a:lstStyle/>
              <a:p>
                <a:endParaRPr lang="en-US"/>
              </a:p>
            </p:txBody>
          </p:sp>
          <p:sp>
            <p:nvSpPr>
              <p:cNvPr id="131" name="Freeform: Shape 130">
                <a:extLst>
                  <a:ext uri="{FF2B5EF4-FFF2-40B4-BE49-F238E27FC236}">
                    <a16:creationId xmlns:a16="http://schemas.microsoft.com/office/drawing/2014/main" id="{C8C69BDD-9C93-2038-F7E0-7AA0AC9AF0B1}"/>
                  </a:ext>
                </a:extLst>
              </p:cNvPr>
              <p:cNvSpPr/>
              <p:nvPr/>
            </p:nvSpPr>
            <p:spPr>
              <a:xfrm>
                <a:off x="10954078"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46" y="0"/>
                      <a:pt x="13599" y="0"/>
                    </a:cubicBezTo>
                    <a:close/>
                  </a:path>
                </a:pathLst>
              </a:custGeom>
              <a:solidFill>
                <a:srgbClr val="CCCCCC"/>
              </a:solidFill>
              <a:ln w="4624" cap="flat">
                <a:noFill/>
                <a:prstDash val="solid"/>
                <a:miter/>
              </a:ln>
            </p:spPr>
            <p:txBody>
              <a:bodyPr anchor="ctr"/>
              <a:lstStyle/>
              <a:p>
                <a:endParaRPr lang="en-US"/>
              </a:p>
            </p:txBody>
          </p:sp>
          <p:sp>
            <p:nvSpPr>
              <p:cNvPr id="132" name="Freeform: Shape 131">
                <a:extLst>
                  <a:ext uri="{FF2B5EF4-FFF2-40B4-BE49-F238E27FC236}">
                    <a16:creationId xmlns:a16="http://schemas.microsoft.com/office/drawing/2014/main" id="{44436659-5157-5983-4B8D-233C51ACBC46}"/>
                  </a:ext>
                </a:extLst>
              </p:cNvPr>
              <p:cNvSpPr/>
              <p:nvPr/>
            </p:nvSpPr>
            <p:spPr>
              <a:xfrm>
                <a:off x="11332819"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51" y="0"/>
                      <a:pt x="13599" y="0"/>
                    </a:cubicBezTo>
                    <a:close/>
                  </a:path>
                </a:pathLst>
              </a:custGeom>
              <a:solidFill>
                <a:srgbClr val="CCCCCC"/>
              </a:solidFill>
              <a:ln w="4624" cap="flat">
                <a:noFill/>
                <a:prstDash val="solid"/>
                <a:miter/>
              </a:ln>
            </p:spPr>
            <p:txBody>
              <a:bodyPr anchor="ctr"/>
              <a:lstStyle/>
              <a:p>
                <a:endParaRPr lang="en-US"/>
              </a:p>
            </p:txBody>
          </p:sp>
          <p:sp>
            <p:nvSpPr>
              <p:cNvPr id="133" name="Freeform: Shape 132">
                <a:extLst>
                  <a:ext uri="{FF2B5EF4-FFF2-40B4-BE49-F238E27FC236}">
                    <a16:creationId xmlns:a16="http://schemas.microsoft.com/office/drawing/2014/main" id="{50E87A5C-6E1D-A850-DA6C-C6E1CFC8BAC9}"/>
                  </a:ext>
                </a:extLst>
              </p:cNvPr>
              <p:cNvSpPr/>
              <p:nvPr/>
            </p:nvSpPr>
            <p:spPr>
              <a:xfrm>
                <a:off x="10688955"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46" y="0"/>
                      <a:pt x="13599" y="0"/>
                    </a:cubicBezTo>
                    <a:close/>
                  </a:path>
                </a:pathLst>
              </a:custGeom>
              <a:solidFill>
                <a:srgbClr val="CCCCCC"/>
              </a:solidFill>
              <a:ln w="4624" cap="flat">
                <a:noFill/>
                <a:prstDash val="solid"/>
                <a:miter/>
              </a:ln>
            </p:spPr>
            <p:txBody>
              <a:bodyPr anchor="ctr"/>
              <a:lstStyle/>
              <a:p>
                <a:endParaRPr lang="en-US"/>
              </a:p>
            </p:txBody>
          </p:sp>
          <p:sp>
            <p:nvSpPr>
              <p:cNvPr id="134" name="Freeform: Shape 133">
                <a:extLst>
                  <a:ext uri="{FF2B5EF4-FFF2-40B4-BE49-F238E27FC236}">
                    <a16:creationId xmlns:a16="http://schemas.microsoft.com/office/drawing/2014/main" id="{6486C1F9-C808-BF7A-783C-042F42FE92EA}"/>
                  </a:ext>
                </a:extLst>
              </p:cNvPr>
              <p:cNvSpPr/>
              <p:nvPr/>
            </p:nvSpPr>
            <p:spPr>
              <a:xfrm>
                <a:off x="10651081"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46" y="0"/>
                      <a:pt x="13599" y="0"/>
                    </a:cubicBezTo>
                    <a:close/>
                  </a:path>
                </a:pathLst>
              </a:custGeom>
              <a:solidFill>
                <a:srgbClr val="CCCCCC"/>
              </a:solidFill>
              <a:ln w="4624" cap="flat">
                <a:noFill/>
                <a:prstDash val="solid"/>
                <a:miter/>
              </a:ln>
            </p:spPr>
            <p:txBody>
              <a:bodyPr anchor="ctr"/>
              <a:lstStyle/>
              <a:p>
                <a:endParaRPr lang="en-US"/>
              </a:p>
            </p:txBody>
          </p:sp>
          <p:sp>
            <p:nvSpPr>
              <p:cNvPr id="135" name="Freeform: Shape 134">
                <a:extLst>
                  <a:ext uri="{FF2B5EF4-FFF2-40B4-BE49-F238E27FC236}">
                    <a16:creationId xmlns:a16="http://schemas.microsoft.com/office/drawing/2014/main" id="{1C1576E6-E5CC-5FF2-4055-1356588CEB6C}"/>
                  </a:ext>
                </a:extLst>
              </p:cNvPr>
              <p:cNvSpPr/>
              <p:nvPr/>
            </p:nvSpPr>
            <p:spPr>
              <a:xfrm>
                <a:off x="10764705"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46" y="0"/>
                      <a:pt x="13599" y="0"/>
                    </a:cubicBezTo>
                    <a:close/>
                  </a:path>
                </a:pathLst>
              </a:custGeom>
              <a:solidFill>
                <a:srgbClr val="CCCCCC"/>
              </a:solidFill>
              <a:ln w="4624" cap="flat">
                <a:noFill/>
                <a:prstDash val="solid"/>
                <a:miter/>
              </a:ln>
            </p:spPr>
            <p:txBody>
              <a:bodyPr anchor="ctr"/>
              <a:lstStyle/>
              <a:p>
                <a:endParaRPr lang="en-US"/>
              </a:p>
            </p:txBody>
          </p:sp>
          <p:sp>
            <p:nvSpPr>
              <p:cNvPr id="136" name="Freeform: Shape 135">
                <a:extLst>
                  <a:ext uri="{FF2B5EF4-FFF2-40B4-BE49-F238E27FC236}">
                    <a16:creationId xmlns:a16="http://schemas.microsoft.com/office/drawing/2014/main" id="{D6E40A6E-30E3-EDDA-5148-A5DBFA0ED28F}"/>
                  </a:ext>
                </a:extLst>
              </p:cNvPr>
              <p:cNvSpPr/>
              <p:nvPr/>
            </p:nvSpPr>
            <p:spPr>
              <a:xfrm>
                <a:off x="10802574"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50" y="0"/>
                      <a:pt x="13599" y="0"/>
                    </a:cubicBezTo>
                    <a:close/>
                  </a:path>
                </a:pathLst>
              </a:custGeom>
              <a:solidFill>
                <a:srgbClr val="CCCCCC"/>
              </a:solidFill>
              <a:ln w="4624" cap="flat">
                <a:noFill/>
                <a:prstDash val="solid"/>
                <a:miter/>
              </a:ln>
            </p:spPr>
            <p:txBody>
              <a:bodyPr anchor="ctr"/>
              <a:lstStyle/>
              <a:p>
                <a:endParaRPr lang="en-US"/>
              </a:p>
            </p:txBody>
          </p:sp>
          <p:sp>
            <p:nvSpPr>
              <p:cNvPr id="137" name="Freeform: Shape 136">
                <a:extLst>
                  <a:ext uri="{FF2B5EF4-FFF2-40B4-BE49-F238E27FC236}">
                    <a16:creationId xmlns:a16="http://schemas.microsoft.com/office/drawing/2014/main" id="{8CB09320-8CDC-4874-4E7F-E192E9DED1FB}"/>
                  </a:ext>
                </a:extLst>
              </p:cNvPr>
              <p:cNvSpPr/>
              <p:nvPr/>
            </p:nvSpPr>
            <p:spPr>
              <a:xfrm>
                <a:off x="11257074"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46" y="0"/>
                      <a:pt x="13599" y="0"/>
                    </a:cubicBezTo>
                    <a:close/>
                  </a:path>
                </a:pathLst>
              </a:custGeom>
              <a:solidFill>
                <a:srgbClr val="CCCCCC"/>
              </a:solidFill>
              <a:ln w="4624" cap="flat">
                <a:noFill/>
                <a:prstDash val="solid"/>
                <a:miter/>
              </a:ln>
            </p:spPr>
            <p:txBody>
              <a:bodyPr anchor="ctr"/>
              <a:lstStyle/>
              <a:p>
                <a:endParaRPr lang="en-US"/>
              </a:p>
            </p:txBody>
          </p:sp>
          <p:sp>
            <p:nvSpPr>
              <p:cNvPr id="138" name="Freeform: Shape 137">
                <a:extLst>
                  <a:ext uri="{FF2B5EF4-FFF2-40B4-BE49-F238E27FC236}">
                    <a16:creationId xmlns:a16="http://schemas.microsoft.com/office/drawing/2014/main" id="{08605357-F3C3-FA15-A1FA-16B56FC160D6}"/>
                  </a:ext>
                </a:extLst>
              </p:cNvPr>
              <p:cNvSpPr/>
              <p:nvPr/>
            </p:nvSpPr>
            <p:spPr>
              <a:xfrm>
                <a:off x="10878328"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46" y="0"/>
                      <a:pt x="13599" y="0"/>
                    </a:cubicBezTo>
                    <a:close/>
                  </a:path>
                </a:pathLst>
              </a:custGeom>
              <a:solidFill>
                <a:srgbClr val="CCCCCC"/>
              </a:solidFill>
              <a:ln w="4624" cap="flat">
                <a:noFill/>
                <a:prstDash val="solid"/>
                <a:miter/>
              </a:ln>
            </p:spPr>
            <p:txBody>
              <a:bodyPr anchor="ctr"/>
              <a:lstStyle/>
              <a:p>
                <a:endParaRPr lang="en-US"/>
              </a:p>
            </p:txBody>
          </p:sp>
          <p:sp>
            <p:nvSpPr>
              <p:cNvPr id="139" name="Freeform: Shape 138">
                <a:extLst>
                  <a:ext uri="{FF2B5EF4-FFF2-40B4-BE49-F238E27FC236}">
                    <a16:creationId xmlns:a16="http://schemas.microsoft.com/office/drawing/2014/main" id="{5C76799D-7645-1B50-4C37-82C01EB26056}"/>
                  </a:ext>
                </a:extLst>
              </p:cNvPr>
              <p:cNvSpPr/>
              <p:nvPr/>
            </p:nvSpPr>
            <p:spPr>
              <a:xfrm>
                <a:off x="11294949"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46" y="0"/>
                      <a:pt x="13599" y="0"/>
                    </a:cubicBezTo>
                    <a:close/>
                  </a:path>
                </a:pathLst>
              </a:custGeom>
              <a:solidFill>
                <a:srgbClr val="CCCCCC"/>
              </a:solidFill>
              <a:ln w="4624" cap="flat">
                <a:noFill/>
                <a:prstDash val="solid"/>
                <a:miter/>
              </a:ln>
            </p:spPr>
            <p:txBody>
              <a:bodyPr anchor="ctr"/>
              <a:lstStyle/>
              <a:p>
                <a:endParaRPr lang="en-US"/>
              </a:p>
            </p:txBody>
          </p:sp>
          <p:sp>
            <p:nvSpPr>
              <p:cNvPr id="140" name="Freeform: Shape 139">
                <a:extLst>
                  <a:ext uri="{FF2B5EF4-FFF2-40B4-BE49-F238E27FC236}">
                    <a16:creationId xmlns:a16="http://schemas.microsoft.com/office/drawing/2014/main" id="{E15FFCAC-6A80-BC18-C214-548ECE759DEB}"/>
                  </a:ext>
                </a:extLst>
              </p:cNvPr>
              <p:cNvSpPr/>
              <p:nvPr/>
            </p:nvSpPr>
            <p:spPr>
              <a:xfrm>
                <a:off x="10840454"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46" y="0"/>
                      <a:pt x="13599" y="0"/>
                    </a:cubicBezTo>
                    <a:close/>
                  </a:path>
                </a:pathLst>
              </a:custGeom>
              <a:solidFill>
                <a:srgbClr val="CCCCCC"/>
              </a:solidFill>
              <a:ln w="4624" cap="flat">
                <a:noFill/>
                <a:prstDash val="solid"/>
                <a:miter/>
              </a:ln>
            </p:spPr>
            <p:txBody>
              <a:bodyPr anchor="ctr"/>
              <a:lstStyle/>
              <a:p>
                <a:endParaRPr lang="en-US"/>
              </a:p>
            </p:txBody>
          </p:sp>
          <p:sp>
            <p:nvSpPr>
              <p:cNvPr id="141" name="Freeform: Shape 140">
                <a:extLst>
                  <a:ext uri="{FF2B5EF4-FFF2-40B4-BE49-F238E27FC236}">
                    <a16:creationId xmlns:a16="http://schemas.microsoft.com/office/drawing/2014/main" id="{E90A8C5F-CB6E-5FCC-C4A2-2948C7A3B3FF}"/>
                  </a:ext>
                </a:extLst>
              </p:cNvPr>
              <p:cNvSpPr/>
              <p:nvPr/>
            </p:nvSpPr>
            <p:spPr>
              <a:xfrm>
                <a:off x="11219195"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50" y="0"/>
                      <a:pt x="13599" y="0"/>
                    </a:cubicBezTo>
                    <a:close/>
                  </a:path>
                </a:pathLst>
              </a:custGeom>
              <a:solidFill>
                <a:srgbClr val="CCCCCC"/>
              </a:solidFill>
              <a:ln w="4624" cap="flat">
                <a:noFill/>
                <a:prstDash val="solid"/>
                <a:miter/>
              </a:ln>
            </p:spPr>
            <p:txBody>
              <a:bodyPr anchor="ctr"/>
              <a:lstStyle/>
              <a:p>
                <a:endParaRPr lang="en-US"/>
              </a:p>
            </p:txBody>
          </p:sp>
          <p:sp>
            <p:nvSpPr>
              <p:cNvPr id="142" name="Freeform: Shape 141">
                <a:extLst>
                  <a:ext uri="{FF2B5EF4-FFF2-40B4-BE49-F238E27FC236}">
                    <a16:creationId xmlns:a16="http://schemas.microsoft.com/office/drawing/2014/main" id="{7448B644-CB27-9416-8CBF-489604C4467D}"/>
                  </a:ext>
                </a:extLst>
              </p:cNvPr>
              <p:cNvSpPr/>
              <p:nvPr/>
            </p:nvSpPr>
            <p:spPr>
              <a:xfrm>
                <a:off x="11408573" y="454958"/>
                <a:ext cx="26364" cy="25530"/>
              </a:xfrm>
              <a:custGeom>
                <a:avLst/>
                <a:gdLst>
                  <a:gd name="connsiteX0" fmla="*/ 12765 w 26364"/>
                  <a:gd name="connsiteY0" fmla="*/ 25531 h 25530"/>
                  <a:gd name="connsiteX1" fmla="*/ 13599 w 26364"/>
                  <a:gd name="connsiteY1" fmla="*/ 25531 h 25530"/>
                  <a:gd name="connsiteX2" fmla="*/ 26364 w 26364"/>
                  <a:gd name="connsiteY2" fmla="*/ 12765 h 25530"/>
                  <a:gd name="connsiteX3" fmla="*/ 13599 w 26364"/>
                  <a:gd name="connsiteY3" fmla="*/ 0 h 25530"/>
                  <a:gd name="connsiteX4" fmla="*/ 12765 w 26364"/>
                  <a:gd name="connsiteY4" fmla="*/ 0 h 25530"/>
                  <a:gd name="connsiteX5" fmla="*/ 0 w 26364"/>
                  <a:gd name="connsiteY5" fmla="*/ 12765 h 25530"/>
                  <a:gd name="connsiteX6" fmla="*/ 12765 w 26364"/>
                  <a:gd name="connsiteY6" fmla="*/ 25531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2765" y="25531"/>
                    </a:moveTo>
                    <a:lnTo>
                      <a:pt x="13599" y="25531"/>
                    </a:lnTo>
                    <a:cubicBezTo>
                      <a:pt x="20646" y="25531"/>
                      <a:pt x="26364" y="19817"/>
                      <a:pt x="26364" y="12765"/>
                    </a:cubicBezTo>
                    <a:cubicBezTo>
                      <a:pt x="26364" y="5714"/>
                      <a:pt x="20650" y="0"/>
                      <a:pt x="13599" y="0"/>
                    </a:cubicBezTo>
                    <a:lnTo>
                      <a:pt x="12765" y="0"/>
                    </a:lnTo>
                    <a:cubicBezTo>
                      <a:pt x="5718" y="0"/>
                      <a:pt x="0" y="5714"/>
                      <a:pt x="0" y="12765"/>
                    </a:cubicBezTo>
                    <a:cubicBezTo>
                      <a:pt x="0" y="19817"/>
                      <a:pt x="5713" y="25531"/>
                      <a:pt x="12765" y="25531"/>
                    </a:cubicBezTo>
                    <a:close/>
                  </a:path>
                </a:pathLst>
              </a:custGeom>
              <a:solidFill>
                <a:srgbClr val="CCCCCC"/>
              </a:solidFill>
              <a:ln w="4624" cap="flat">
                <a:noFill/>
                <a:prstDash val="solid"/>
                <a:miter/>
              </a:ln>
            </p:spPr>
            <p:txBody>
              <a:bodyPr anchor="ctr"/>
              <a:lstStyle/>
              <a:p>
                <a:endParaRPr lang="en-US"/>
              </a:p>
            </p:txBody>
          </p:sp>
          <p:sp>
            <p:nvSpPr>
              <p:cNvPr id="143" name="Freeform: Shape 142">
                <a:extLst>
                  <a:ext uri="{FF2B5EF4-FFF2-40B4-BE49-F238E27FC236}">
                    <a16:creationId xmlns:a16="http://schemas.microsoft.com/office/drawing/2014/main" id="{9C08DB18-9F49-1767-00C3-6E66B5E1AD4F}"/>
                  </a:ext>
                </a:extLst>
              </p:cNvPr>
              <p:cNvSpPr/>
              <p:nvPr/>
            </p:nvSpPr>
            <p:spPr>
              <a:xfrm>
                <a:off x="11370698"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46" y="0"/>
                      <a:pt x="13599" y="0"/>
                    </a:cubicBezTo>
                    <a:close/>
                  </a:path>
                </a:pathLst>
              </a:custGeom>
              <a:solidFill>
                <a:srgbClr val="CCCCCC"/>
              </a:solidFill>
              <a:ln w="4624" cap="flat">
                <a:noFill/>
                <a:prstDash val="solid"/>
                <a:miter/>
              </a:ln>
            </p:spPr>
            <p:txBody>
              <a:bodyPr anchor="ctr"/>
              <a:lstStyle/>
              <a:p>
                <a:endParaRPr lang="en-US"/>
              </a:p>
            </p:txBody>
          </p:sp>
          <p:sp>
            <p:nvSpPr>
              <p:cNvPr id="144" name="Freeform: Shape 143">
                <a:extLst>
                  <a:ext uri="{FF2B5EF4-FFF2-40B4-BE49-F238E27FC236}">
                    <a16:creationId xmlns:a16="http://schemas.microsoft.com/office/drawing/2014/main" id="{B8D18DE7-F341-2D1F-B0AE-67C9AB1A53ED}"/>
                  </a:ext>
                </a:extLst>
              </p:cNvPr>
              <p:cNvSpPr/>
              <p:nvPr/>
            </p:nvSpPr>
            <p:spPr>
              <a:xfrm>
                <a:off x="11143446"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50" y="0"/>
                      <a:pt x="13599" y="0"/>
                    </a:cubicBezTo>
                    <a:close/>
                  </a:path>
                </a:pathLst>
              </a:custGeom>
              <a:solidFill>
                <a:srgbClr val="CCCCCC"/>
              </a:solidFill>
              <a:ln w="4624" cap="flat">
                <a:noFill/>
                <a:prstDash val="solid"/>
                <a:miter/>
              </a:ln>
            </p:spPr>
            <p:txBody>
              <a:bodyPr anchor="ctr"/>
              <a:lstStyle/>
              <a:p>
                <a:endParaRPr lang="en-US"/>
              </a:p>
            </p:txBody>
          </p:sp>
          <p:sp>
            <p:nvSpPr>
              <p:cNvPr id="145" name="Freeform: Shape 144">
                <a:extLst>
                  <a:ext uri="{FF2B5EF4-FFF2-40B4-BE49-F238E27FC236}">
                    <a16:creationId xmlns:a16="http://schemas.microsoft.com/office/drawing/2014/main" id="{AAADA903-8FDB-7E4A-BAB7-A22295854D8C}"/>
                  </a:ext>
                </a:extLst>
              </p:cNvPr>
              <p:cNvSpPr/>
              <p:nvPr/>
            </p:nvSpPr>
            <p:spPr>
              <a:xfrm>
                <a:off x="11067701"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46" y="0"/>
                      <a:pt x="13599" y="0"/>
                    </a:cubicBezTo>
                    <a:close/>
                  </a:path>
                </a:pathLst>
              </a:custGeom>
              <a:solidFill>
                <a:srgbClr val="CCCCCC"/>
              </a:solidFill>
              <a:ln w="4624" cap="flat">
                <a:noFill/>
                <a:prstDash val="solid"/>
                <a:miter/>
              </a:ln>
            </p:spPr>
            <p:txBody>
              <a:bodyPr anchor="ctr"/>
              <a:lstStyle/>
              <a:p>
                <a:endParaRPr lang="en-US"/>
              </a:p>
            </p:txBody>
          </p:sp>
          <p:sp>
            <p:nvSpPr>
              <p:cNvPr id="146" name="Freeform: Shape 145">
                <a:extLst>
                  <a:ext uri="{FF2B5EF4-FFF2-40B4-BE49-F238E27FC236}">
                    <a16:creationId xmlns:a16="http://schemas.microsoft.com/office/drawing/2014/main" id="{0C64715B-8B93-833D-85C7-5DDF77F5AE9D}"/>
                  </a:ext>
                </a:extLst>
              </p:cNvPr>
              <p:cNvSpPr/>
              <p:nvPr/>
            </p:nvSpPr>
            <p:spPr>
              <a:xfrm>
                <a:off x="11181325"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46" y="0"/>
                      <a:pt x="13599" y="0"/>
                    </a:cubicBezTo>
                    <a:close/>
                  </a:path>
                </a:pathLst>
              </a:custGeom>
              <a:solidFill>
                <a:srgbClr val="CCCCCC"/>
              </a:solidFill>
              <a:ln w="4624" cap="flat">
                <a:noFill/>
                <a:prstDash val="solid"/>
                <a:miter/>
              </a:ln>
            </p:spPr>
            <p:txBody>
              <a:bodyPr anchor="ctr"/>
              <a:lstStyle/>
              <a:p>
                <a:endParaRPr lang="en-US"/>
              </a:p>
            </p:txBody>
          </p:sp>
          <p:sp>
            <p:nvSpPr>
              <p:cNvPr id="147" name="Freeform: Shape 146">
                <a:extLst>
                  <a:ext uri="{FF2B5EF4-FFF2-40B4-BE49-F238E27FC236}">
                    <a16:creationId xmlns:a16="http://schemas.microsoft.com/office/drawing/2014/main" id="{7FF16C8B-3C3A-9A37-1BFC-9545F3CCA482}"/>
                  </a:ext>
                </a:extLst>
              </p:cNvPr>
              <p:cNvSpPr/>
              <p:nvPr/>
            </p:nvSpPr>
            <p:spPr>
              <a:xfrm>
                <a:off x="10916198" y="454958"/>
                <a:ext cx="26364" cy="25530"/>
              </a:xfrm>
              <a:custGeom>
                <a:avLst/>
                <a:gdLst>
                  <a:gd name="connsiteX0" fmla="*/ 13599 w 26364"/>
                  <a:gd name="connsiteY0" fmla="*/ 0 h 25530"/>
                  <a:gd name="connsiteX1" fmla="*/ 12765 w 26364"/>
                  <a:gd name="connsiteY1" fmla="*/ 0 h 25530"/>
                  <a:gd name="connsiteX2" fmla="*/ 0 w 26364"/>
                  <a:gd name="connsiteY2" fmla="*/ 12765 h 25530"/>
                  <a:gd name="connsiteX3" fmla="*/ 12765 w 26364"/>
                  <a:gd name="connsiteY3" fmla="*/ 25531 h 25530"/>
                  <a:gd name="connsiteX4" fmla="*/ 13599 w 26364"/>
                  <a:gd name="connsiteY4" fmla="*/ 25531 h 25530"/>
                  <a:gd name="connsiteX5" fmla="*/ 26364 w 26364"/>
                  <a:gd name="connsiteY5" fmla="*/ 12765 h 25530"/>
                  <a:gd name="connsiteX6" fmla="*/ 13599 w 26364"/>
                  <a:gd name="connsiteY6" fmla="*/ 0 h 2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4" h="25530">
                    <a:moveTo>
                      <a:pt x="13599" y="0"/>
                    </a:moveTo>
                    <a:lnTo>
                      <a:pt x="12765" y="0"/>
                    </a:lnTo>
                    <a:cubicBezTo>
                      <a:pt x="5718" y="0"/>
                      <a:pt x="0" y="5714"/>
                      <a:pt x="0" y="12765"/>
                    </a:cubicBezTo>
                    <a:cubicBezTo>
                      <a:pt x="0" y="19817"/>
                      <a:pt x="5714" y="25531"/>
                      <a:pt x="12765" y="25531"/>
                    </a:cubicBezTo>
                    <a:lnTo>
                      <a:pt x="13599" y="25531"/>
                    </a:lnTo>
                    <a:cubicBezTo>
                      <a:pt x="20646" y="25531"/>
                      <a:pt x="26364" y="19817"/>
                      <a:pt x="26364" y="12765"/>
                    </a:cubicBezTo>
                    <a:cubicBezTo>
                      <a:pt x="26364" y="5714"/>
                      <a:pt x="20650" y="0"/>
                      <a:pt x="13599" y="0"/>
                    </a:cubicBezTo>
                    <a:close/>
                  </a:path>
                </a:pathLst>
              </a:custGeom>
              <a:solidFill>
                <a:srgbClr val="CCCCCC"/>
              </a:solidFill>
              <a:ln w="4624" cap="flat">
                <a:noFill/>
                <a:prstDash val="solid"/>
                <a:miter/>
              </a:ln>
            </p:spPr>
            <p:txBody>
              <a:bodyPr anchor="ctr"/>
              <a:lstStyle/>
              <a:p>
                <a:endParaRPr lang="en-US"/>
              </a:p>
            </p:txBody>
          </p:sp>
          <p:sp>
            <p:nvSpPr>
              <p:cNvPr id="148" name="Freeform: Shape 147">
                <a:extLst>
                  <a:ext uri="{FF2B5EF4-FFF2-40B4-BE49-F238E27FC236}">
                    <a16:creationId xmlns:a16="http://schemas.microsoft.com/office/drawing/2014/main" id="{9F3E3D4A-663F-DF75-DE52-95D96A548B33}"/>
                  </a:ext>
                </a:extLst>
              </p:cNvPr>
              <p:cNvSpPr/>
              <p:nvPr/>
            </p:nvSpPr>
            <p:spPr>
              <a:xfrm>
                <a:off x="10916388"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49" name="Freeform: Shape 148">
                <a:extLst>
                  <a:ext uri="{FF2B5EF4-FFF2-40B4-BE49-F238E27FC236}">
                    <a16:creationId xmlns:a16="http://schemas.microsoft.com/office/drawing/2014/main" id="{3CB0874C-1572-6891-8826-28F0B3D70457}"/>
                  </a:ext>
                </a:extLst>
              </p:cNvPr>
              <p:cNvSpPr/>
              <p:nvPr/>
            </p:nvSpPr>
            <p:spPr>
              <a:xfrm>
                <a:off x="10764894"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50" name="Freeform: Shape 149">
                <a:extLst>
                  <a:ext uri="{FF2B5EF4-FFF2-40B4-BE49-F238E27FC236}">
                    <a16:creationId xmlns:a16="http://schemas.microsoft.com/office/drawing/2014/main" id="{C8D5BAFF-D880-C045-66F4-C1B7FB0247FC}"/>
                  </a:ext>
                </a:extLst>
              </p:cNvPr>
              <p:cNvSpPr/>
              <p:nvPr/>
            </p:nvSpPr>
            <p:spPr>
              <a:xfrm>
                <a:off x="11370888"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51" name="Freeform: Shape 150">
                <a:extLst>
                  <a:ext uri="{FF2B5EF4-FFF2-40B4-BE49-F238E27FC236}">
                    <a16:creationId xmlns:a16="http://schemas.microsoft.com/office/drawing/2014/main" id="{F314ECDA-35EB-1DE1-B1A4-1016F69728E9}"/>
                  </a:ext>
                </a:extLst>
              </p:cNvPr>
              <p:cNvSpPr/>
              <p:nvPr/>
            </p:nvSpPr>
            <p:spPr>
              <a:xfrm>
                <a:off x="10727015"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52" name="Freeform: Shape 151">
                <a:extLst>
                  <a:ext uri="{FF2B5EF4-FFF2-40B4-BE49-F238E27FC236}">
                    <a16:creationId xmlns:a16="http://schemas.microsoft.com/office/drawing/2014/main" id="{31C5C581-3489-6717-C0E3-5D373B2CA5AE}"/>
                  </a:ext>
                </a:extLst>
              </p:cNvPr>
              <p:cNvSpPr/>
              <p:nvPr/>
            </p:nvSpPr>
            <p:spPr>
              <a:xfrm>
                <a:off x="10802764"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53" name="Freeform: Shape 152">
                <a:extLst>
                  <a:ext uri="{FF2B5EF4-FFF2-40B4-BE49-F238E27FC236}">
                    <a16:creationId xmlns:a16="http://schemas.microsoft.com/office/drawing/2014/main" id="{FDA8C09C-94EC-DCBA-1EA9-DCE111F9792D}"/>
                  </a:ext>
                </a:extLst>
              </p:cNvPr>
              <p:cNvSpPr/>
              <p:nvPr/>
            </p:nvSpPr>
            <p:spPr>
              <a:xfrm>
                <a:off x="10840644"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54" name="Freeform: Shape 153">
                <a:extLst>
                  <a:ext uri="{FF2B5EF4-FFF2-40B4-BE49-F238E27FC236}">
                    <a16:creationId xmlns:a16="http://schemas.microsoft.com/office/drawing/2014/main" id="{824C7E44-D619-B6B7-C0A8-F2F5E2DE20EF}"/>
                  </a:ext>
                </a:extLst>
              </p:cNvPr>
              <p:cNvSpPr/>
              <p:nvPr/>
            </p:nvSpPr>
            <p:spPr>
              <a:xfrm>
                <a:off x="10613391"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55" name="Freeform: Shape 154">
                <a:extLst>
                  <a:ext uri="{FF2B5EF4-FFF2-40B4-BE49-F238E27FC236}">
                    <a16:creationId xmlns:a16="http://schemas.microsoft.com/office/drawing/2014/main" id="{E5408B70-7C2B-B41C-568E-DC285494E0C2}"/>
                  </a:ext>
                </a:extLst>
              </p:cNvPr>
              <p:cNvSpPr/>
              <p:nvPr/>
            </p:nvSpPr>
            <p:spPr>
              <a:xfrm>
                <a:off x="11408762"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56" name="Freeform: Shape 155">
                <a:extLst>
                  <a:ext uri="{FF2B5EF4-FFF2-40B4-BE49-F238E27FC236}">
                    <a16:creationId xmlns:a16="http://schemas.microsoft.com/office/drawing/2014/main" id="{CAE276EC-11A8-1FC4-A2D2-10810B8F44EB}"/>
                  </a:ext>
                </a:extLst>
              </p:cNvPr>
              <p:cNvSpPr/>
              <p:nvPr/>
            </p:nvSpPr>
            <p:spPr>
              <a:xfrm>
                <a:off x="10689145"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57" name="Freeform: Shape 156">
                <a:extLst>
                  <a:ext uri="{FF2B5EF4-FFF2-40B4-BE49-F238E27FC236}">
                    <a16:creationId xmlns:a16="http://schemas.microsoft.com/office/drawing/2014/main" id="{0A3A62DB-FCEB-5D21-46E7-65A64BDDA4D0}"/>
                  </a:ext>
                </a:extLst>
              </p:cNvPr>
              <p:cNvSpPr/>
              <p:nvPr/>
            </p:nvSpPr>
            <p:spPr>
              <a:xfrm>
                <a:off x="10577205" y="484761"/>
                <a:ext cx="24302" cy="24878"/>
              </a:xfrm>
              <a:custGeom>
                <a:avLst/>
                <a:gdLst>
                  <a:gd name="connsiteX0" fmla="*/ 10892 w 24302"/>
                  <a:gd name="connsiteY0" fmla="*/ 24879 h 24878"/>
                  <a:gd name="connsiteX1" fmla="*/ 11207 w 24302"/>
                  <a:gd name="connsiteY1" fmla="*/ 24879 h 24878"/>
                  <a:gd name="connsiteX2" fmla="*/ 24106 w 24302"/>
                  <a:gd name="connsiteY2" fmla="*/ 14554 h 24878"/>
                  <a:gd name="connsiteX3" fmla="*/ 14327 w 24302"/>
                  <a:gd name="connsiteY3" fmla="*/ 1 h 24878"/>
                  <a:gd name="connsiteX4" fmla="*/ 14277 w 24302"/>
                  <a:gd name="connsiteY4" fmla="*/ 20 h 24878"/>
                  <a:gd name="connsiteX5" fmla="*/ 11 w 24302"/>
                  <a:gd name="connsiteY5" fmla="*/ 18448 h 24878"/>
                  <a:gd name="connsiteX6" fmla="*/ 6 w 24302"/>
                  <a:gd name="connsiteY6" fmla="*/ 18503 h 24878"/>
                  <a:gd name="connsiteX7" fmla="*/ 10892 w 24302"/>
                  <a:gd name="connsiteY7" fmla="*/ 24879 h 2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2" h="24878">
                    <a:moveTo>
                      <a:pt x="10892" y="24879"/>
                    </a:moveTo>
                    <a:lnTo>
                      <a:pt x="11207" y="24879"/>
                    </a:lnTo>
                    <a:cubicBezTo>
                      <a:pt x="17388" y="24879"/>
                      <a:pt x="23051" y="20647"/>
                      <a:pt x="24106" y="14554"/>
                    </a:cubicBezTo>
                    <a:cubicBezTo>
                      <a:pt x="25324" y="7539"/>
                      <a:pt x="20717" y="1344"/>
                      <a:pt x="14327" y="1"/>
                    </a:cubicBezTo>
                    <a:cubicBezTo>
                      <a:pt x="14309" y="-3"/>
                      <a:pt x="14290" y="6"/>
                      <a:pt x="14277" y="20"/>
                    </a:cubicBezTo>
                    <a:cubicBezTo>
                      <a:pt x="9401" y="6062"/>
                      <a:pt x="4637" y="12202"/>
                      <a:pt x="11" y="18448"/>
                    </a:cubicBezTo>
                    <a:cubicBezTo>
                      <a:pt x="-3" y="18462"/>
                      <a:pt x="-3" y="18485"/>
                      <a:pt x="6" y="18503"/>
                    </a:cubicBezTo>
                    <a:cubicBezTo>
                      <a:pt x="2178" y="22291"/>
                      <a:pt x="6211" y="24879"/>
                      <a:pt x="10892" y="24879"/>
                    </a:cubicBezTo>
                    <a:close/>
                  </a:path>
                </a:pathLst>
              </a:custGeom>
              <a:solidFill>
                <a:srgbClr val="CCCCCC"/>
              </a:solidFill>
              <a:ln w="4624" cap="flat">
                <a:noFill/>
                <a:prstDash val="solid"/>
                <a:miter/>
              </a:ln>
            </p:spPr>
            <p:txBody>
              <a:bodyPr anchor="ctr"/>
              <a:lstStyle/>
              <a:p>
                <a:endParaRPr lang="en-US"/>
              </a:p>
            </p:txBody>
          </p:sp>
          <p:sp>
            <p:nvSpPr>
              <p:cNvPr id="158" name="Freeform: Shape 157">
                <a:extLst>
                  <a:ext uri="{FF2B5EF4-FFF2-40B4-BE49-F238E27FC236}">
                    <a16:creationId xmlns:a16="http://schemas.microsoft.com/office/drawing/2014/main" id="{1B1EC3F5-3A89-4516-93C3-149A3988218C}"/>
                  </a:ext>
                </a:extLst>
              </p:cNvPr>
              <p:cNvSpPr/>
              <p:nvPr/>
            </p:nvSpPr>
            <p:spPr>
              <a:xfrm>
                <a:off x="10651271"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59" name="Freeform: Shape 158">
                <a:extLst>
                  <a:ext uri="{FF2B5EF4-FFF2-40B4-BE49-F238E27FC236}">
                    <a16:creationId xmlns:a16="http://schemas.microsoft.com/office/drawing/2014/main" id="{ABFDF119-4A50-0281-2659-D95E51F2F19E}"/>
                  </a:ext>
                </a:extLst>
              </p:cNvPr>
              <p:cNvSpPr/>
              <p:nvPr/>
            </p:nvSpPr>
            <p:spPr>
              <a:xfrm>
                <a:off x="10954267"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60" name="Freeform: Shape 159">
                <a:extLst>
                  <a:ext uri="{FF2B5EF4-FFF2-40B4-BE49-F238E27FC236}">
                    <a16:creationId xmlns:a16="http://schemas.microsoft.com/office/drawing/2014/main" id="{43C400DF-C18D-3422-F1AF-D1D82752C96D}"/>
                  </a:ext>
                </a:extLst>
              </p:cNvPr>
              <p:cNvSpPr/>
              <p:nvPr/>
            </p:nvSpPr>
            <p:spPr>
              <a:xfrm>
                <a:off x="11333009"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9" y="0"/>
                      <a:pt x="13409" y="0"/>
                    </a:cubicBezTo>
                    <a:close/>
                  </a:path>
                </a:pathLst>
              </a:custGeom>
              <a:solidFill>
                <a:srgbClr val="CCCCCC"/>
              </a:solidFill>
              <a:ln w="4624" cap="flat">
                <a:noFill/>
                <a:prstDash val="solid"/>
                <a:miter/>
              </a:ln>
            </p:spPr>
            <p:txBody>
              <a:bodyPr anchor="ctr"/>
              <a:lstStyle/>
              <a:p>
                <a:endParaRPr lang="en-US"/>
              </a:p>
            </p:txBody>
          </p:sp>
          <p:sp>
            <p:nvSpPr>
              <p:cNvPr id="161" name="Freeform: Shape 160">
                <a:extLst>
                  <a:ext uri="{FF2B5EF4-FFF2-40B4-BE49-F238E27FC236}">
                    <a16:creationId xmlns:a16="http://schemas.microsoft.com/office/drawing/2014/main" id="{FE94DD0B-E8FA-5DB7-882C-52FDDB01F043}"/>
                  </a:ext>
                </a:extLst>
              </p:cNvPr>
              <p:cNvSpPr/>
              <p:nvPr/>
            </p:nvSpPr>
            <p:spPr>
              <a:xfrm>
                <a:off x="11181515"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62" name="Freeform: Shape 161">
                <a:extLst>
                  <a:ext uri="{FF2B5EF4-FFF2-40B4-BE49-F238E27FC236}">
                    <a16:creationId xmlns:a16="http://schemas.microsoft.com/office/drawing/2014/main" id="{F9032463-4CC7-059A-F193-03EDE8B193C4}"/>
                  </a:ext>
                </a:extLst>
              </p:cNvPr>
              <p:cNvSpPr/>
              <p:nvPr/>
            </p:nvSpPr>
            <p:spPr>
              <a:xfrm>
                <a:off x="10878518"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63" name="Freeform: Shape 162">
                <a:extLst>
                  <a:ext uri="{FF2B5EF4-FFF2-40B4-BE49-F238E27FC236}">
                    <a16:creationId xmlns:a16="http://schemas.microsoft.com/office/drawing/2014/main" id="{BF017007-3999-4312-B38D-8EE90580132B}"/>
                  </a:ext>
                </a:extLst>
              </p:cNvPr>
              <p:cNvSpPr/>
              <p:nvPr/>
            </p:nvSpPr>
            <p:spPr>
              <a:xfrm>
                <a:off x="11219385"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64" name="Freeform: Shape 163">
                <a:extLst>
                  <a:ext uri="{FF2B5EF4-FFF2-40B4-BE49-F238E27FC236}">
                    <a16:creationId xmlns:a16="http://schemas.microsoft.com/office/drawing/2014/main" id="{67949A39-62E9-3103-22D0-09476429D963}"/>
                  </a:ext>
                </a:extLst>
              </p:cNvPr>
              <p:cNvSpPr/>
              <p:nvPr/>
            </p:nvSpPr>
            <p:spPr>
              <a:xfrm>
                <a:off x="11446636" y="484756"/>
                <a:ext cx="24293" cy="24883"/>
              </a:xfrm>
              <a:custGeom>
                <a:avLst/>
                <a:gdLst>
                  <a:gd name="connsiteX0" fmla="*/ 196 w 24293"/>
                  <a:gd name="connsiteY0" fmla="*/ 14558 h 24883"/>
                  <a:gd name="connsiteX1" fmla="*/ 13095 w 24293"/>
                  <a:gd name="connsiteY1" fmla="*/ 24884 h 24883"/>
                  <a:gd name="connsiteX2" fmla="*/ 13406 w 24293"/>
                  <a:gd name="connsiteY2" fmla="*/ 24884 h 24883"/>
                  <a:gd name="connsiteX3" fmla="*/ 24287 w 24293"/>
                  <a:gd name="connsiteY3" fmla="*/ 18503 h 24883"/>
                  <a:gd name="connsiteX4" fmla="*/ 24282 w 24293"/>
                  <a:gd name="connsiteY4" fmla="*/ 18448 h 24883"/>
                  <a:gd name="connsiteX5" fmla="*/ 10021 w 24293"/>
                  <a:gd name="connsiteY5" fmla="*/ 20 h 24883"/>
                  <a:gd name="connsiteX6" fmla="*/ 9970 w 24293"/>
                  <a:gd name="connsiteY6" fmla="*/ 1 h 24883"/>
                  <a:gd name="connsiteX7" fmla="*/ 196 w 24293"/>
                  <a:gd name="connsiteY7" fmla="*/ 14558 h 2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93" h="24883">
                    <a:moveTo>
                      <a:pt x="196" y="14558"/>
                    </a:moveTo>
                    <a:cubicBezTo>
                      <a:pt x="1252" y="20652"/>
                      <a:pt x="6914" y="24884"/>
                      <a:pt x="13095" y="24884"/>
                    </a:cubicBezTo>
                    <a:lnTo>
                      <a:pt x="13406" y="24884"/>
                    </a:lnTo>
                    <a:cubicBezTo>
                      <a:pt x="18087" y="24884"/>
                      <a:pt x="22120" y="22295"/>
                      <a:pt x="24287" y="18503"/>
                    </a:cubicBezTo>
                    <a:cubicBezTo>
                      <a:pt x="24296" y="18485"/>
                      <a:pt x="24296" y="18466"/>
                      <a:pt x="24282" y="18448"/>
                    </a:cubicBezTo>
                    <a:cubicBezTo>
                      <a:pt x="19656" y="12202"/>
                      <a:pt x="14897" y="6062"/>
                      <a:pt x="10021" y="20"/>
                    </a:cubicBezTo>
                    <a:cubicBezTo>
                      <a:pt x="10007" y="6"/>
                      <a:pt x="9989" y="-3"/>
                      <a:pt x="9970" y="1"/>
                    </a:cubicBezTo>
                    <a:cubicBezTo>
                      <a:pt x="3581" y="1349"/>
                      <a:pt x="-1022" y="7539"/>
                      <a:pt x="196" y="14558"/>
                    </a:cubicBezTo>
                    <a:close/>
                  </a:path>
                </a:pathLst>
              </a:custGeom>
              <a:solidFill>
                <a:srgbClr val="CCCCCC"/>
              </a:solidFill>
              <a:ln w="4624" cap="flat">
                <a:noFill/>
                <a:prstDash val="solid"/>
                <a:miter/>
              </a:ln>
            </p:spPr>
            <p:txBody>
              <a:bodyPr anchor="ctr"/>
              <a:lstStyle/>
              <a:p>
                <a:endParaRPr lang="en-US"/>
              </a:p>
            </p:txBody>
          </p:sp>
          <p:sp>
            <p:nvSpPr>
              <p:cNvPr id="165" name="Freeform: Shape 164">
                <a:extLst>
                  <a:ext uri="{FF2B5EF4-FFF2-40B4-BE49-F238E27FC236}">
                    <a16:creationId xmlns:a16="http://schemas.microsoft.com/office/drawing/2014/main" id="{6F1ACBA9-15D4-0EBC-1F55-73A4C95837BB}"/>
                  </a:ext>
                </a:extLst>
              </p:cNvPr>
              <p:cNvSpPr/>
              <p:nvPr/>
            </p:nvSpPr>
            <p:spPr>
              <a:xfrm>
                <a:off x="10992142"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66" name="Freeform: Shape 165">
                <a:extLst>
                  <a:ext uri="{FF2B5EF4-FFF2-40B4-BE49-F238E27FC236}">
                    <a16:creationId xmlns:a16="http://schemas.microsoft.com/office/drawing/2014/main" id="{C827C65D-8353-48C0-DA04-C80B4BE0405C}"/>
                  </a:ext>
                </a:extLst>
              </p:cNvPr>
              <p:cNvSpPr/>
              <p:nvPr/>
            </p:nvSpPr>
            <p:spPr>
              <a:xfrm>
                <a:off x="11257264"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67" name="Freeform: Shape 166">
                <a:extLst>
                  <a:ext uri="{FF2B5EF4-FFF2-40B4-BE49-F238E27FC236}">
                    <a16:creationId xmlns:a16="http://schemas.microsoft.com/office/drawing/2014/main" id="{114F191D-7D5A-A4B2-23F3-3EE8A66D21B5}"/>
                  </a:ext>
                </a:extLst>
              </p:cNvPr>
              <p:cNvSpPr/>
              <p:nvPr/>
            </p:nvSpPr>
            <p:spPr>
              <a:xfrm>
                <a:off x="11143636"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68" name="Freeform: Shape 167">
                <a:extLst>
                  <a:ext uri="{FF2B5EF4-FFF2-40B4-BE49-F238E27FC236}">
                    <a16:creationId xmlns:a16="http://schemas.microsoft.com/office/drawing/2014/main" id="{B3343792-3165-CF46-2CFD-4C13DAD13AA8}"/>
                  </a:ext>
                </a:extLst>
              </p:cNvPr>
              <p:cNvSpPr/>
              <p:nvPr/>
            </p:nvSpPr>
            <p:spPr>
              <a:xfrm>
                <a:off x="11295139"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69" name="Freeform: Shape 168">
                <a:extLst>
                  <a:ext uri="{FF2B5EF4-FFF2-40B4-BE49-F238E27FC236}">
                    <a16:creationId xmlns:a16="http://schemas.microsoft.com/office/drawing/2014/main" id="{6E3C49C8-1693-A48D-D91B-0FC260B43539}"/>
                  </a:ext>
                </a:extLst>
              </p:cNvPr>
              <p:cNvSpPr/>
              <p:nvPr/>
            </p:nvSpPr>
            <p:spPr>
              <a:xfrm>
                <a:off x="11067891"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70" name="Freeform: Shape 169">
                <a:extLst>
                  <a:ext uri="{FF2B5EF4-FFF2-40B4-BE49-F238E27FC236}">
                    <a16:creationId xmlns:a16="http://schemas.microsoft.com/office/drawing/2014/main" id="{FAB10491-474B-9081-C116-7AE52130B5C5}"/>
                  </a:ext>
                </a:extLst>
              </p:cNvPr>
              <p:cNvSpPr/>
              <p:nvPr/>
            </p:nvSpPr>
            <p:spPr>
              <a:xfrm>
                <a:off x="11030012" y="484484"/>
                <a:ext cx="25984" cy="25150"/>
              </a:xfrm>
              <a:custGeom>
                <a:avLst/>
                <a:gdLst>
                  <a:gd name="connsiteX0" fmla="*/ 13409 w 25984"/>
                  <a:gd name="connsiteY0" fmla="*/ 0 h 25150"/>
                  <a:gd name="connsiteX1" fmla="*/ 12575 w 25984"/>
                  <a:gd name="connsiteY1" fmla="*/ 0 h 25150"/>
                  <a:gd name="connsiteX2" fmla="*/ 0 w 25984"/>
                  <a:gd name="connsiteY2" fmla="*/ 12575 h 25150"/>
                  <a:gd name="connsiteX3" fmla="*/ 12575 w 25984"/>
                  <a:gd name="connsiteY3" fmla="*/ 25151 h 25150"/>
                  <a:gd name="connsiteX4" fmla="*/ 13409 w 25984"/>
                  <a:gd name="connsiteY4" fmla="*/ 25151 h 25150"/>
                  <a:gd name="connsiteX5" fmla="*/ 25984 w 25984"/>
                  <a:gd name="connsiteY5" fmla="*/ 12575 h 25150"/>
                  <a:gd name="connsiteX6" fmla="*/ 13409 w 25984"/>
                  <a:gd name="connsiteY6" fmla="*/ 0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3409" y="0"/>
                    </a:moveTo>
                    <a:lnTo>
                      <a:pt x="12575" y="0"/>
                    </a:lnTo>
                    <a:cubicBezTo>
                      <a:pt x="5630" y="0"/>
                      <a:pt x="0" y="5630"/>
                      <a:pt x="0" y="12575"/>
                    </a:cubicBezTo>
                    <a:cubicBezTo>
                      <a:pt x="0" y="19521"/>
                      <a:pt x="5630" y="25151"/>
                      <a:pt x="12575" y="25151"/>
                    </a:cubicBezTo>
                    <a:lnTo>
                      <a:pt x="13409" y="25151"/>
                    </a:lnTo>
                    <a:cubicBezTo>
                      <a:pt x="20354" y="25151"/>
                      <a:pt x="25984" y="19521"/>
                      <a:pt x="25984" y="12575"/>
                    </a:cubicBezTo>
                    <a:cubicBezTo>
                      <a:pt x="25984" y="5630"/>
                      <a:pt x="20354" y="0"/>
                      <a:pt x="13409" y="0"/>
                    </a:cubicBezTo>
                    <a:close/>
                  </a:path>
                </a:pathLst>
              </a:custGeom>
              <a:solidFill>
                <a:srgbClr val="CCCCCC"/>
              </a:solidFill>
              <a:ln w="4624" cap="flat">
                <a:noFill/>
                <a:prstDash val="solid"/>
                <a:miter/>
              </a:ln>
            </p:spPr>
            <p:txBody>
              <a:bodyPr anchor="ctr"/>
              <a:lstStyle/>
              <a:p>
                <a:endParaRPr lang="en-US"/>
              </a:p>
            </p:txBody>
          </p:sp>
          <p:sp>
            <p:nvSpPr>
              <p:cNvPr id="171" name="Freeform: Shape 170">
                <a:extLst>
                  <a:ext uri="{FF2B5EF4-FFF2-40B4-BE49-F238E27FC236}">
                    <a16:creationId xmlns:a16="http://schemas.microsoft.com/office/drawing/2014/main" id="{142313D6-2F93-E93B-AB5B-148FCE09D0A2}"/>
                  </a:ext>
                </a:extLst>
              </p:cNvPr>
              <p:cNvSpPr/>
              <p:nvPr/>
            </p:nvSpPr>
            <p:spPr>
              <a:xfrm>
                <a:off x="11105766" y="484489"/>
                <a:ext cx="25984" cy="25150"/>
              </a:xfrm>
              <a:custGeom>
                <a:avLst/>
                <a:gdLst>
                  <a:gd name="connsiteX0" fmla="*/ 12575 w 25984"/>
                  <a:gd name="connsiteY0" fmla="*/ 25151 h 25150"/>
                  <a:gd name="connsiteX1" fmla="*/ 13409 w 25984"/>
                  <a:gd name="connsiteY1" fmla="*/ 25151 h 25150"/>
                  <a:gd name="connsiteX2" fmla="*/ 25984 w 25984"/>
                  <a:gd name="connsiteY2" fmla="*/ 12575 h 25150"/>
                  <a:gd name="connsiteX3" fmla="*/ 13409 w 25984"/>
                  <a:gd name="connsiteY3" fmla="*/ 0 h 25150"/>
                  <a:gd name="connsiteX4" fmla="*/ 12575 w 25984"/>
                  <a:gd name="connsiteY4" fmla="*/ 0 h 25150"/>
                  <a:gd name="connsiteX5" fmla="*/ 0 w 25984"/>
                  <a:gd name="connsiteY5" fmla="*/ 12575 h 25150"/>
                  <a:gd name="connsiteX6" fmla="*/ 12575 w 25984"/>
                  <a:gd name="connsiteY6" fmla="*/ 25151 h 2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84" h="25150">
                    <a:moveTo>
                      <a:pt x="12575" y="25151"/>
                    </a:moveTo>
                    <a:lnTo>
                      <a:pt x="13409" y="25151"/>
                    </a:lnTo>
                    <a:cubicBezTo>
                      <a:pt x="20354" y="25151"/>
                      <a:pt x="25984" y="19521"/>
                      <a:pt x="25984" y="12575"/>
                    </a:cubicBezTo>
                    <a:cubicBezTo>
                      <a:pt x="25984" y="5630"/>
                      <a:pt x="20354" y="0"/>
                      <a:pt x="13409" y="0"/>
                    </a:cubicBezTo>
                    <a:lnTo>
                      <a:pt x="12575" y="0"/>
                    </a:lnTo>
                    <a:cubicBezTo>
                      <a:pt x="5630" y="0"/>
                      <a:pt x="0" y="5630"/>
                      <a:pt x="0" y="12575"/>
                    </a:cubicBezTo>
                    <a:cubicBezTo>
                      <a:pt x="0" y="19521"/>
                      <a:pt x="5630" y="25151"/>
                      <a:pt x="12575" y="25151"/>
                    </a:cubicBezTo>
                    <a:close/>
                  </a:path>
                </a:pathLst>
              </a:custGeom>
              <a:solidFill>
                <a:srgbClr val="CCCCCC"/>
              </a:solidFill>
              <a:ln w="4624" cap="flat">
                <a:noFill/>
                <a:prstDash val="solid"/>
                <a:miter/>
              </a:ln>
            </p:spPr>
            <p:txBody>
              <a:bodyPr anchor="ctr"/>
              <a:lstStyle/>
              <a:p>
                <a:endParaRPr lang="en-US"/>
              </a:p>
            </p:txBody>
          </p:sp>
          <p:sp>
            <p:nvSpPr>
              <p:cNvPr id="172" name="Freeform: Shape 171">
                <a:extLst>
                  <a:ext uri="{FF2B5EF4-FFF2-40B4-BE49-F238E27FC236}">
                    <a16:creationId xmlns:a16="http://schemas.microsoft.com/office/drawing/2014/main" id="{1178D233-BB9D-EBB5-38EE-DA202B7998DB}"/>
                  </a:ext>
                </a:extLst>
              </p:cNvPr>
              <p:cNvSpPr/>
              <p:nvPr/>
            </p:nvSpPr>
            <p:spPr>
              <a:xfrm>
                <a:off x="10916573"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14" y="5547"/>
                      <a:pt x="20067" y="0"/>
                      <a:pt x="13224" y="0"/>
                    </a:cubicBezTo>
                    <a:close/>
                  </a:path>
                </a:pathLst>
              </a:custGeom>
              <a:solidFill>
                <a:srgbClr val="CCCCCC"/>
              </a:solidFill>
              <a:ln w="4624" cap="flat">
                <a:noFill/>
                <a:prstDash val="solid"/>
                <a:miter/>
              </a:ln>
            </p:spPr>
            <p:txBody>
              <a:bodyPr anchor="ctr"/>
              <a:lstStyle/>
              <a:p>
                <a:endParaRPr lang="en-US"/>
              </a:p>
            </p:txBody>
          </p:sp>
          <p:sp>
            <p:nvSpPr>
              <p:cNvPr id="173" name="Freeform: Shape 172">
                <a:extLst>
                  <a:ext uri="{FF2B5EF4-FFF2-40B4-BE49-F238E27FC236}">
                    <a16:creationId xmlns:a16="http://schemas.microsoft.com/office/drawing/2014/main" id="{D435513A-DB76-A69A-452B-2AE0B9F8E210}"/>
                  </a:ext>
                </a:extLst>
              </p:cNvPr>
              <p:cNvSpPr/>
              <p:nvPr/>
            </p:nvSpPr>
            <p:spPr>
              <a:xfrm>
                <a:off x="11068076" y="514011"/>
                <a:ext cx="25614" cy="24780"/>
              </a:xfrm>
              <a:custGeom>
                <a:avLst/>
                <a:gdLst>
                  <a:gd name="connsiteX0" fmla="*/ 13224 w 25614"/>
                  <a:gd name="connsiteY0" fmla="*/ 0 h 24780"/>
                  <a:gd name="connsiteX1" fmla="*/ 12390 w 25614"/>
                  <a:gd name="connsiteY1" fmla="*/ 0 h 24780"/>
                  <a:gd name="connsiteX2" fmla="*/ 0 w 25614"/>
                  <a:gd name="connsiteY2" fmla="*/ 12390 h 24780"/>
                  <a:gd name="connsiteX3" fmla="*/ 12390 w 25614"/>
                  <a:gd name="connsiteY3" fmla="*/ 24781 h 24780"/>
                  <a:gd name="connsiteX4" fmla="*/ 13224 w 25614"/>
                  <a:gd name="connsiteY4" fmla="*/ 24781 h 24780"/>
                  <a:gd name="connsiteX5" fmla="*/ 25614 w 25614"/>
                  <a:gd name="connsiteY5" fmla="*/ 12390 h 24780"/>
                  <a:gd name="connsiteX6" fmla="*/ 13224 w 25614"/>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4"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2" y="0"/>
                      <a:pt x="13224" y="0"/>
                    </a:cubicBezTo>
                    <a:close/>
                  </a:path>
                </a:pathLst>
              </a:custGeom>
              <a:solidFill>
                <a:srgbClr val="CCCCCC"/>
              </a:solidFill>
              <a:ln w="4624" cap="flat">
                <a:noFill/>
                <a:prstDash val="solid"/>
                <a:miter/>
              </a:ln>
            </p:spPr>
            <p:txBody>
              <a:bodyPr anchor="ctr"/>
              <a:lstStyle/>
              <a:p>
                <a:endParaRPr lang="en-US"/>
              </a:p>
            </p:txBody>
          </p:sp>
          <p:sp>
            <p:nvSpPr>
              <p:cNvPr id="174" name="Freeform: Shape 173">
                <a:extLst>
                  <a:ext uri="{FF2B5EF4-FFF2-40B4-BE49-F238E27FC236}">
                    <a16:creationId xmlns:a16="http://schemas.microsoft.com/office/drawing/2014/main" id="{38508A05-DED7-85C3-782B-7E5767F48622}"/>
                  </a:ext>
                </a:extLst>
              </p:cNvPr>
              <p:cNvSpPr/>
              <p:nvPr/>
            </p:nvSpPr>
            <p:spPr>
              <a:xfrm>
                <a:off x="11484701" y="523863"/>
                <a:ext cx="9846" cy="14544"/>
              </a:xfrm>
              <a:custGeom>
                <a:avLst/>
                <a:gdLst>
                  <a:gd name="connsiteX0" fmla="*/ 9839 w 9846"/>
                  <a:gd name="connsiteY0" fmla="*/ 14469 h 14544"/>
                  <a:gd name="connsiteX1" fmla="*/ 482 w 9846"/>
                  <a:gd name="connsiteY1" fmla="*/ 23 h 14544"/>
                  <a:gd name="connsiteX2" fmla="*/ 394 w 9846"/>
                  <a:gd name="connsiteY2" fmla="*/ 37 h 14544"/>
                  <a:gd name="connsiteX3" fmla="*/ 0 w 9846"/>
                  <a:gd name="connsiteY3" fmla="*/ 2903 h 14544"/>
                  <a:gd name="connsiteX4" fmla="*/ 9793 w 9846"/>
                  <a:gd name="connsiteY4" fmla="*/ 14543 h 14544"/>
                  <a:gd name="connsiteX5" fmla="*/ 9839 w 9846"/>
                  <a:gd name="connsiteY5" fmla="*/ 14469 h 1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6" h="14544">
                    <a:moveTo>
                      <a:pt x="9839" y="14469"/>
                    </a:moveTo>
                    <a:cubicBezTo>
                      <a:pt x="6788" y="9608"/>
                      <a:pt x="3686" y="4778"/>
                      <a:pt x="482" y="23"/>
                    </a:cubicBezTo>
                    <a:cubicBezTo>
                      <a:pt x="458" y="-14"/>
                      <a:pt x="403" y="-5"/>
                      <a:pt x="394" y="37"/>
                    </a:cubicBezTo>
                    <a:cubicBezTo>
                      <a:pt x="157" y="958"/>
                      <a:pt x="0" y="1908"/>
                      <a:pt x="0" y="2903"/>
                    </a:cubicBezTo>
                    <a:cubicBezTo>
                      <a:pt x="0" y="8742"/>
                      <a:pt x="4232" y="13562"/>
                      <a:pt x="9793" y="14543"/>
                    </a:cubicBezTo>
                    <a:cubicBezTo>
                      <a:pt x="9830" y="14553"/>
                      <a:pt x="9862" y="14502"/>
                      <a:pt x="9839" y="14469"/>
                    </a:cubicBezTo>
                    <a:close/>
                  </a:path>
                </a:pathLst>
              </a:custGeom>
              <a:solidFill>
                <a:srgbClr val="CCCCCC"/>
              </a:solidFill>
              <a:ln w="4624" cap="flat">
                <a:noFill/>
                <a:prstDash val="solid"/>
                <a:miter/>
              </a:ln>
            </p:spPr>
            <p:txBody>
              <a:bodyPr anchor="ctr"/>
              <a:lstStyle/>
              <a:p>
                <a:endParaRPr lang="en-US"/>
              </a:p>
            </p:txBody>
          </p:sp>
          <p:sp>
            <p:nvSpPr>
              <p:cNvPr id="175" name="Freeform: Shape 174">
                <a:extLst>
                  <a:ext uri="{FF2B5EF4-FFF2-40B4-BE49-F238E27FC236}">
                    <a16:creationId xmlns:a16="http://schemas.microsoft.com/office/drawing/2014/main" id="{14D42B29-E32D-586E-553B-326BFE436F06}"/>
                  </a:ext>
                </a:extLst>
              </p:cNvPr>
              <p:cNvSpPr/>
              <p:nvPr/>
            </p:nvSpPr>
            <p:spPr>
              <a:xfrm>
                <a:off x="11181700"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2" y="0"/>
                      <a:pt x="13224" y="0"/>
                    </a:cubicBezTo>
                    <a:close/>
                  </a:path>
                </a:pathLst>
              </a:custGeom>
              <a:solidFill>
                <a:srgbClr val="CCCCCC"/>
              </a:solidFill>
              <a:ln w="4624" cap="flat">
                <a:noFill/>
                <a:prstDash val="solid"/>
                <a:miter/>
              </a:ln>
            </p:spPr>
            <p:txBody>
              <a:bodyPr anchor="ctr"/>
              <a:lstStyle/>
              <a:p>
                <a:endParaRPr lang="en-US"/>
              </a:p>
            </p:txBody>
          </p:sp>
          <p:sp>
            <p:nvSpPr>
              <p:cNvPr id="176" name="Freeform: Shape 175">
                <a:extLst>
                  <a:ext uri="{FF2B5EF4-FFF2-40B4-BE49-F238E27FC236}">
                    <a16:creationId xmlns:a16="http://schemas.microsoft.com/office/drawing/2014/main" id="{93613793-F1F4-0074-F8B4-BAD862C68C8F}"/>
                  </a:ext>
                </a:extLst>
              </p:cNvPr>
              <p:cNvSpPr/>
              <p:nvPr/>
            </p:nvSpPr>
            <p:spPr>
              <a:xfrm>
                <a:off x="10553595" y="523863"/>
                <a:ext cx="9846" cy="14543"/>
              </a:xfrm>
              <a:custGeom>
                <a:avLst/>
                <a:gdLst>
                  <a:gd name="connsiteX0" fmla="*/ 9847 w 9846"/>
                  <a:gd name="connsiteY0" fmla="*/ 2903 h 14543"/>
                  <a:gd name="connsiteX1" fmla="*/ 9453 w 9846"/>
                  <a:gd name="connsiteY1" fmla="*/ 37 h 14543"/>
                  <a:gd name="connsiteX2" fmla="*/ 9365 w 9846"/>
                  <a:gd name="connsiteY2" fmla="*/ 23 h 14543"/>
                  <a:gd name="connsiteX3" fmla="*/ 8 w 9846"/>
                  <a:gd name="connsiteY3" fmla="*/ 14465 h 14543"/>
                  <a:gd name="connsiteX4" fmla="*/ 59 w 9846"/>
                  <a:gd name="connsiteY4" fmla="*/ 14543 h 14543"/>
                  <a:gd name="connsiteX5" fmla="*/ 9847 w 9846"/>
                  <a:gd name="connsiteY5" fmla="*/ 2903 h 1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6" h="14543">
                    <a:moveTo>
                      <a:pt x="9847" y="2903"/>
                    </a:moveTo>
                    <a:cubicBezTo>
                      <a:pt x="9847" y="1908"/>
                      <a:pt x="9685" y="958"/>
                      <a:pt x="9453" y="37"/>
                    </a:cubicBezTo>
                    <a:cubicBezTo>
                      <a:pt x="9444" y="-5"/>
                      <a:pt x="9388" y="-14"/>
                      <a:pt x="9365" y="23"/>
                    </a:cubicBezTo>
                    <a:cubicBezTo>
                      <a:pt x="6161" y="4778"/>
                      <a:pt x="3059" y="9603"/>
                      <a:pt x="8" y="14465"/>
                    </a:cubicBezTo>
                    <a:cubicBezTo>
                      <a:pt x="-15" y="14502"/>
                      <a:pt x="17" y="14548"/>
                      <a:pt x="59" y="14543"/>
                    </a:cubicBezTo>
                    <a:cubicBezTo>
                      <a:pt x="5615" y="13562"/>
                      <a:pt x="9847" y="8742"/>
                      <a:pt x="9847" y="2903"/>
                    </a:cubicBezTo>
                    <a:close/>
                  </a:path>
                </a:pathLst>
              </a:custGeom>
              <a:solidFill>
                <a:srgbClr val="CCCCCC"/>
              </a:solidFill>
              <a:ln w="4624" cap="flat">
                <a:noFill/>
                <a:prstDash val="solid"/>
                <a:miter/>
              </a:ln>
            </p:spPr>
            <p:txBody>
              <a:bodyPr anchor="ctr"/>
              <a:lstStyle/>
              <a:p>
                <a:endParaRPr lang="en-US"/>
              </a:p>
            </p:txBody>
          </p:sp>
          <p:sp>
            <p:nvSpPr>
              <p:cNvPr id="177" name="Freeform: Shape 176">
                <a:extLst>
                  <a:ext uri="{FF2B5EF4-FFF2-40B4-BE49-F238E27FC236}">
                    <a16:creationId xmlns:a16="http://schemas.microsoft.com/office/drawing/2014/main" id="{5935E662-781A-2A1D-7A2F-404026A50A08}"/>
                  </a:ext>
                </a:extLst>
              </p:cNvPr>
              <p:cNvSpPr/>
              <p:nvPr/>
            </p:nvSpPr>
            <p:spPr>
              <a:xfrm>
                <a:off x="11257449"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2" y="0"/>
                      <a:pt x="13224" y="0"/>
                    </a:cubicBezTo>
                    <a:close/>
                  </a:path>
                </a:pathLst>
              </a:custGeom>
              <a:solidFill>
                <a:srgbClr val="CCCCCC"/>
              </a:solidFill>
              <a:ln w="4624" cap="flat">
                <a:noFill/>
                <a:prstDash val="solid"/>
                <a:miter/>
              </a:ln>
            </p:spPr>
            <p:txBody>
              <a:bodyPr anchor="ctr"/>
              <a:lstStyle/>
              <a:p>
                <a:endParaRPr lang="en-US"/>
              </a:p>
            </p:txBody>
          </p:sp>
          <p:sp>
            <p:nvSpPr>
              <p:cNvPr id="178" name="Freeform: Shape 177">
                <a:extLst>
                  <a:ext uri="{FF2B5EF4-FFF2-40B4-BE49-F238E27FC236}">
                    <a16:creationId xmlns:a16="http://schemas.microsoft.com/office/drawing/2014/main" id="{A169D7AE-903D-6D3E-CFC5-EF2EEFB8BCCC}"/>
                  </a:ext>
                </a:extLst>
              </p:cNvPr>
              <p:cNvSpPr/>
              <p:nvPr/>
            </p:nvSpPr>
            <p:spPr>
              <a:xfrm>
                <a:off x="11408948"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7" y="0"/>
                      <a:pt x="13224" y="0"/>
                    </a:cubicBezTo>
                    <a:close/>
                  </a:path>
                </a:pathLst>
              </a:custGeom>
              <a:solidFill>
                <a:srgbClr val="CCCCCC"/>
              </a:solidFill>
              <a:ln w="4624" cap="flat">
                <a:noFill/>
                <a:prstDash val="solid"/>
                <a:miter/>
              </a:ln>
            </p:spPr>
            <p:txBody>
              <a:bodyPr anchor="ctr"/>
              <a:lstStyle/>
              <a:p>
                <a:endParaRPr lang="en-US"/>
              </a:p>
            </p:txBody>
          </p:sp>
          <p:sp>
            <p:nvSpPr>
              <p:cNvPr id="179" name="Freeform: Shape 178">
                <a:extLst>
                  <a:ext uri="{FF2B5EF4-FFF2-40B4-BE49-F238E27FC236}">
                    <a16:creationId xmlns:a16="http://schemas.microsoft.com/office/drawing/2014/main" id="{17A646F4-B48B-A574-3900-301BF1260DFB}"/>
                  </a:ext>
                </a:extLst>
              </p:cNvPr>
              <p:cNvSpPr/>
              <p:nvPr/>
            </p:nvSpPr>
            <p:spPr>
              <a:xfrm>
                <a:off x="11333194"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14" y="5547"/>
                      <a:pt x="20067" y="0"/>
                      <a:pt x="13224" y="0"/>
                    </a:cubicBezTo>
                    <a:close/>
                  </a:path>
                </a:pathLst>
              </a:custGeom>
              <a:solidFill>
                <a:srgbClr val="CCCCCC"/>
              </a:solidFill>
              <a:ln w="4624" cap="flat">
                <a:noFill/>
                <a:prstDash val="solid"/>
                <a:miter/>
              </a:ln>
            </p:spPr>
            <p:txBody>
              <a:bodyPr anchor="ctr"/>
              <a:lstStyle/>
              <a:p>
                <a:endParaRPr lang="en-US"/>
              </a:p>
            </p:txBody>
          </p:sp>
          <p:sp>
            <p:nvSpPr>
              <p:cNvPr id="180" name="Freeform: Shape 179">
                <a:extLst>
                  <a:ext uri="{FF2B5EF4-FFF2-40B4-BE49-F238E27FC236}">
                    <a16:creationId xmlns:a16="http://schemas.microsoft.com/office/drawing/2014/main" id="{BA7395DF-F692-9F73-3896-2118D2395F8C}"/>
                  </a:ext>
                </a:extLst>
              </p:cNvPr>
              <p:cNvSpPr/>
              <p:nvPr/>
            </p:nvSpPr>
            <p:spPr>
              <a:xfrm>
                <a:off x="10575707"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7" y="0"/>
                      <a:pt x="13224" y="0"/>
                    </a:cubicBezTo>
                    <a:close/>
                  </a:path>
                </a:pathLst>
              </a:custGeom>
              <a:solidFill>
                <a:srgbClr val="CCCCCC"/>
              </a:solidFill>
              <a:ln w="4624" cap="flat">
                <a:noFill/>
                <a:prstDash val="solid"/>
                <a:miter/>
              </a:ln>
            </p:spPr>
            <p:txBody>
              <a:bodyPr anchor="ctr"/>
              <a:lstStyle/>
              <a:p>
                <a:endParaRPr lang="en-US"/>
              </a:p>
            </p:txBody>
          </p:sp>
          <p:sp>
            <p:nvSpPr>
              <p:cNvPr id="181" name="Freeform: Shape 180">
                <a:extLst>
                  <a:ext uri="{FF2B5EF4-FFF2-40B4-BE49-F238E27FC236}">
                    <a16:creationId xmlns:a16="http://schemas.microsoft.com/office/drawing/2014/main" id="{E55E5E4D-7990-6015-E215-965CA86A6C10}"/>
                  </a:ext>
                </a:extLst>
              </p:cNvPr>
              <p:cNvSpPr/>
              <p:nvPr/>
            </p:nvSpPr>
            <p:spPr>
              <a:xfrm>
                <a:off x="11446822" y="514006"/>
                <a:ext cx="25614" cy="24780"/>
              </a:xfrm>
              <a:custGeom>
                <a:avLst/>
                <a:gdLst>
                  <a:gd name="connsiteX0" fmla="*/ 12390 w 25614"/>
                  <a:gd name="connsiteY0" fmla="*/ 24781 h 24780"/>
                  <a:gd name="connsiteX1" fmla="*/ 13224 w 25614"/>
                  <a:gd name="connsiteY1" fmla="*/ 24781 h 24780"/>
                  <a:gd name="connsiteX2" fmla="*/ 25614 w 25614"/>
                  <a:gd name="connsiteY2" fmla="*/ 12390 h 24780"/>
                  <a:gd name="connsiteX3" fmla="*/ 13224 w 25614"/>
                  <a:gd name="connsiteY3" fmla="*/ 0 h 24780"/>
                  <a:gd name="connsiteX4" fmla="*/ 12390 w 25614"/>
                  <a:gd name="connsiteY4" fmla="*/ 0 h 24780"/>
                  <a:gd name="connsiteX5" fmla="*/ 0 w 25614"/>
                  <a:gd name="connsiteY5" fmla="*/ 12390 h 24780"/>
                  <a:gd name="connsiteX6" fmla="*/ 12390 w 25614"/>
                  <a:gd name="connsiteY6" fmla="*/ 24781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4" h="24780">
                    <a:moveTo>
                      <a:pt x="12390" y="24781"/>
                    </a:moveTo>
                    <a:lnTo>
                      <a:pt x="13224" y="24781"/>
                    </a:lnTo>
                    <a:cubicBezTo>
                      <a:pt x="20067" y="24781"/>
                      <a:pt x="25614" y="19234"/>
                      <a:pt x="25614" y="12390"/>
                    </a:cubicBezTo>
                    <a:cubicBezTo>
                      <a:pt x="25614" y="5547"/>
                      <a:pt x="20067" y="0"/>
                      <a:pt x="13224" y="0"/>
                    </a:cubicBezTo>
                    <a:lnTo>
                      <a:pt x="12390" y="0"/>
                    </a:lnTo>
                    <a:cubicBezTo>
                      <a:pt x="5547" y="0"/>
                      <a:pt x="0" y="5547"/>
                      <a:pt x="0" y="12390"/>
                    </a:cubicBezTo>
                    <a:cubicBezTo>
                      <a:pt x="0" y="19234"/>
                      <a:pt x="5547" y="24781"/>
                      <a:pt x="12390" y="24781"/>
                    </a:cubicBezTo>
                    <a:close/>
                  </a:path>
                </a:pathLst>
              </a:custGeom>
              <a:solidFill>
                <a:srgbClr val="CCCCCC"/>
              </a:solidFill>
              <a:ln w="4624" cap="flat">
                <a:noFill/>
                <a:prstDash val="solid"/>
                <a:miter/>
              </a:ln>
            </p:spPr>
            <p:txBody>
              <a:bodyPr anchor="ctr"/>
              <a:lstStyle/>
              <a:p>
                <a:endParaRPr lang="en-US"/>
              </a:p>
            </p:txBody>
          </p:sp>
          <p:sp>
            <p:nvSpPr>
              <p:cNvPr id="182" name="Freeform: Shape 181">
                <a:extLst>
                  <a:ext uri="{FF2B5EF4-FFF2-40B4-BE49-F238E27FC236}">
                    <a16:creationId xmlns:a16="http://schemas.microsoft.com/office/drawing/2014/main" id="{421DCAE9-B5F2-110D-4BF7-F4D12DE5C089}"/>
                  </a:ext>
                </a:extLst>
              </p:cNvPr>
              <p:cNvSpPr/>
              <p:nvPr/>
            </p:nvSpPr>
            <p:spPr>
              <a:xfrm>
                <a:off x="11030197" y="514011"/>
                <a:ext cx="25614" cy="24780"/>
              </a:xfrm>
              <a:custGeom>
                <a:avLst/>
                <a:gdLst>
                  <a:gd name="connsiteX0" fmla="*/ 13224 w 25614"/>
                  <a:gd name="connsiteY0" fmla="*/ 0 h 24780"/>
                  <a:gd name="connsiteX1" fmla="*/ 12390 w 25614"/>
                  <a:gd name="connsiteY1" fmla="*/ 0 h 24780"/>
                  <a:gd name="connsiteX2" fmla="*/ 0 w 25614"/>
                  <a:gd name="connsiteY2" fmla="*/ 12390 h 24780"/>
                  <a:gd name="connsiteX3" fmla="*/ 12390 w 25614"/>
                  <a:gd name="connsiteY3" fmla="*/ 24781 h 24780"/>
                  <a:gd name="connsiteX4" fmla="*/ 13224 w 25614"/>
                  <a:gd name="connsiteY4" fmla="*/ 24781 h 24780"/>
                  <a:gd name="connsiteX5" fmla="*/ 25614 w 25614"/>
                  <a:gd name="connsiteY5" fmla="*/ 12390 h 24780"/>
                  <a:gd name="connsiteX6" fmla="*/ 13224 w 25614"/>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4"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14" y="5547"/>
                      <a:pt x="20067" y="0"/>
                      <a:pt x="13224" y="0"/>
                    </a:cubicBezTo>
                    <a:close/>
                  </a:path>
                </a:pathLst>
              </a:custGeom>
              <a:solidFill>
                <a:srgbClr val="CCCCCC"/>
              </a:solidFill>
              <a:ln w="4624" cap="flat">
                <a:noFill/>
                <a:prstDash val="solid"/>
                <a:miter/>
              </a:ln>
            </p:spPr>
            <p:txBody>
              <a:bodyPr anchor="ctr"/>
              <a:lstStyle/>
              <a:p>
                <a:endParaRPr lang="en-US"/>
              </a:p>
            </p:txBody>
          </p:sp>
          <p:sp>
            <p:nvSpPr>
              <p:cNvPr id="183" name="Freeform: Shape 182">
                <a:extLst>
                  <a:ext uri="{FF2B5EF4-FFF2-40B4-BE49-F238E27FC236}">
                    <a16:creationId xmlns:a16="http://schemas.microsoft.com/office/drawing/2014/main" id="{44747CDA-CD94-3AB4-857E-09B4629D35DA}"/>
                  </a:ext>
                </a:extLst>
              </p:cNvPr>
              <p:cNvSpPr/>
              <p:nvPr/>
            </p:nvSpPr>
            <p:spPr>
              <a:xfrm>
                <a:off x="11371073"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2" y="0"/>
                      <a:pt x="13224" y="0"/>
                    </a:cubicBezTo>
                    <a:close/>
                  </a:path>
                </a:pathLst>
              </a:custGeom>
              <a:solidFill>
                <a:srgbClr val="CCCCCC"/>
              </a:solidFill>
              <a:ln w="4624" cap="flat">
                <a:noFill/>
                <a:prstDash val="solid"/>
                <a:miter/>
              </a:ln>
            </p:spPr>
            <p:txBody>
              <a:bodyPr anchor="ctr"/>
              <a:lstStyle/>
              <a:p>
                <a:endParaRPr lang="en-US"/>
              </a:p>
            </p:txBody>
          </p:sp>
          <p:sp>
            <p:nvSpPr>
              <p:cNvPr id="184" name="Freeform: Shape 183">
                <a:extLst>
                  <a:ext uri="{FF2B5EF4-FFF2-40B4-BE49-F238E27FC236}">
                    <a16:creationId xmlns:a16="http://schemas.microsoft.com/office/drawing/2014/main" id="{4ED714A3-06B0-DDE4-8BC5-26B04AD06572}"/>
                  </a:ext>
                </a:extLst>
              </p:cNvPr>
              <p:cNvSpPr/>
              <p:nvPr/>
            </p:nvSpPr>
            <p:spPr>
              <a:xfrm>
                <a:off x="10878703"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2" y="0"/>
                      <a:pt x="13224" y="0"/>
                    </a:cubicBezTo>
                    <a:close/>
                  </a:path>
                </a:pathLst>
              </a:custGeom>
              <a:solidFill>
                <a:srgbClr val="CCCCCC"/>
              </a:solidFill>
              <a:ln w="4624" cap="flat">
                <a:noFill/>
                <a:prstDash val="solid"/>
                <a:miter/>
              </a:ln>
            </p:spPr>
            <p:txBody>
              <a:bodyPr anchor="ctr"/>
              <a:lstStyle/>
              <a:p>
                <a:endParaRPr lang="en-US"/>
              </a:p>
            </p:txBody>
          </p:sp>
          <p:sp>
            <p:nvSpPr>
              <p:cNvPr id="185" name="Freeform: Shape 184">
                <a:extLst>
                  <a:ext uri="{FF2B5EF4-FFF2-40B4-BE49-F238E27FC236}">
                    <a16:creationId xmlns:a16="http://schemas.microsoft.com/office/drawing/2014/main" id="{A79643E1-FE3A-F17A-45F4-161BDCAFFB0D}"/>
                  </a:ext>
                </a:extLst>
              </p:cNvPr>
              <p:cNvSpPr/>
              <p:nvPr/>
            </p:nvSpPr>
            <p:spPr>
              <a:xfrm>
                <a:off x="10613577"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14" y="5547"/>
                      <a:pt x="20067" y="0"/>
                      <a:pt x="13224" y="0"/>
                    </a:cubicBezTo>
                    <a:close/>
                  </a:path>
                </a:pathLst>
              </a:custGeom>
              <a:solidFill>
                <a:srgbClr val="CCCCCC"/>
              </a:solidFill>
              <a:ln w="4624" cap="flat">
                <a:noFill/>
                <a:prstDash val="solid"/>
                <a:miter/>
              </a:ln>
            </p:spPr>
            <p:txBody>
              <a:bodyPr anchor="ctr"/>
              <a:lstStyle/>
              <a:p>
                <a:endParaRPr lang="en-US"/>
              </a:p>
            </p:txBody>
          </p:sp>
          <p:sp>
            <p:nvSpPr>
              <p:cNvPr id="186" name="Freeform: Shape 185">
                <a:extLst>
                  <a:ext uri="{FF2B5EF4-FFF2-40B4-BE49-F238E27FC236}">
                    <a16:creationId xmlns:a16="http://schemas.microsoft.com/office/drawing/2014/main" id="{CE03D59D-07F6-B06C-5BD4-ED00EE2E8130}"/>
                  </a:ext>
                </a:extLst>
              </p:cNvPr>
              <p:cNvSpPr/>
              <p:nvPr/>
            </p:nvSpPr>
            <p:spPr>
              <a:xfrm>
                <a:off x="11219570"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14" y="5547"/>
                      <a:pt x="20067" y="0"/>
                      <a:pt x="13224" y="0"/>
                    </a:cubicBezTo>
                    <a:close/>
                  </a:path>
                </a:pathLst>
              </a:custGeom>
              <a:solidFill>
                <a:srgbClr val="CCCCCC"/>
              </a:solidFill>
              <a:ln w="4624" cap="flat">
                <a:noFill/>
                <a:prstDash val="solid"/>
                <a:miter/>
              </a:ln>
            </p:spPr>
            <p:txBody>
              <a:bodyPr anchor="ctr"/>
              <a:lstStyle/>
              <a:p>
                <a:endParaRPr lang="en-US"/>
              </a:p>
            </p:txBody>
          </p:sp>
          <p:sp>
            <p:nvSpPr>
              <p:cNvPr id="187" name="Freeform: Shape 186">
                <a:extLst>
                  <a:ext uri="{FF2B5EF4-FFF2-40B4-BE49-F238E27FC236}">
                    <a16:creationId xmlns:a16="http://schemas.microsoft.com/office/drawing/2014/main" id="{9BE62151-2B03-7A22-12FD-0E47E2863F8A}"/>
                  </a:ext>
                </a:extLst>
              </p:cNvPr>
              <p:cNvSpPr/>
              <p:nvPr/>
            </p:nvSpPr>
            <p:spPr>
              <a:xfrm>
                <a:off x="10840829"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2" y="0"/>
                      <a:pt x="13224" y="0"/>
                    </a:cubicBezTo>
                    <a:close/>
                  </a:path>
                </a:pathLst>
              </a:custGeom>
              <a:solidFill>
                <a:srgbClr val="CCCCCC"/>
              </a:solidFill>
              <a:ln w="4624" cap="flat">
                <a:noFill/>
                <a:prstDash val="solid"/>
                <a:miter/>
              </a:ln>
            </p:spPr>
            <p:txBody>
              <a:bodyPr anchor="ctr"/>
              <a:lstStyle/>
              <a:p>
                <a:endParaRPr lang="en-US"/>
              </a:p>
            </p:txBody>
          </p:sp>
          <p:sp>
            <p:nvSpPr>
              <p:cNvPr id="188" name="Freeform: Shape 187">
                <a:extLst>
                  <a:ext uri="{FF2B5EF4-FFF2-40B4-BE49-F238E27FC236}">
                    <a16:creationId xmlns:a16="http://schemas.microsoft.com/office/drawing/2014/main" id="{58557635-E03D-5FF3-5F15-E5ADF5AD1FDA}"/>
                  </a:ext>
                </a:extLst>
              </p:cNvPr>
              <p:cNvSpPr/>
              <p:nvPr/>
            </p:nvSpPr>
            <p:spPr>
              <a:xfrm>
                <a:off x="10689330"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7" y="0"/>
                      <a:pt x="13224" y="0"/>
                    </a:cubicBezTo>
                    <a:close/>
                  </a:path>
                </a:pathLst>
              </a:custGeom>
              <a:solidFill>
                <a:srgbClr val="CCCCCC"/>
              </a:solidFill>
              <a:ln w="4624" cap="flat">
                <a:noFill/>
                <a:prstDash val="solid"/>
                <a:miter/>
              </a:ln>
            </p:spPr>
            <p:txBody>
              <a:bodyPr anchor="ctr"/>
              <a:lstStyle/>
              <a:p>
                <a:endParaRPr lang="en-US"/>
              </a:p>
            </p:txBody>
          </p:sp>
          <p:sp>
            <p:nvSpPr>
              <p:cNvPr id="189" name="Freeform: Shape 188">
                <a:extLst>
                  <a:ext uri="{FF2B5EF4-FFF2-40B4-BE49-F238E27FC236}">
                    <a16:creationId xmlns:a16="http://schemas.microsoft.com/office/drawing/2014/main" id="{4FC3CFE6-7E28-4A66-4247-A48147168EEE}"/>
                  </a:ext>
                </a:extLst>
              </p:cNvPr>
              <p:cNvSpPr/>
              <p:nvPr/>
            </p:nvSpPr>
            <p:spPr>
              <a:xfrm>
                <a:off x="10802950"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14" y="5547"/>
                      <a:pt x="20067" y="0"/>
                      <a:pt x="13224" y="0"/>
                    </a:cubicBezTo>
                    <a:close/>
                  </a:path>
                </a:pathLst>
              </a:custGeom>
              <a:solidFill>
                <a:srgbClr val="CCCCCC"/>
              </a:solidFill>
              <a:ln w="4624" cap="flat">
                <a:noFill/>
                <a:prstDash val="solid"/>
                <a:miter/>
              </a:ln>
            </p:spPr>
            <p:txBody>
              <a:bodyPr anchor="ctr"/>
              <a:lstStyle/>
              <a:p>
                <a:endParaRPr lang="en-US"/>
              </a:p>
            </p:txBody>
          </p:sp>
          <p:sp>
            <p:nvSpPr>
              <p:cNvPr id="190" name="Freeform: Shape 189">
                <a:extLst>
                  <a:ext uri="{FF2B5EF4-FFF2-40B4-BE49-F238E27FC236}">
                    <a16:creationId xmlns:a16="http://schemas.microsoft.com/office/drawing/2014/main" id="{02945C4B-6C46-A646-0BBD-D725782527ED}"/>
                  </a:ext>
                </a:extLst>
              </p:cNvPr>
              <p:cNvSpPr/>
              <p:nvPr/>
            </p:nvSpPr>
            <p:spPr>
              <a:xfrm>
                <a:off x="11143821"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14" y="5547"/>
                      <a:pt x="20067" y="0"/>
                      <a:pt x="13224" y="0"/>
                    </a:cubicBezTo>
                    <a:close/>
                  </a:path>
                </a:pathLst>
              </a:custGeom>
              <a:solidFill>
                <a:srgbClr val="CCCCCC"/>
              </a:solidFill>
              <a:ln w="4624" cap="flat">
                <a:noFill/>
                <a:prstDash val="solid"/>
                <a:miter/>
              </a:ln>
            </p:spPr>
            <p:txBody>
              <a:bodyPr anchor="ctr"/>
              <a:lstStyle/>
              <a:p>
                <a:endParaRPr lang="en-US"/>
              </a:p>
            </p:txBody>
          </p:sp>
          <p:sp>
            <p:nvSpPr>
              <p:cNvPr id="191" name="Freeform: Shape 190">
                <a:extLst>
                  <a:ext uri="{FF2B5EF4-FFF2-40B4-BE49-F238E27FC236}">
                    <a16:creationId xmlns:a16="http://schemas.microsoft.com/office/drawing/2014/main" id="{7AF028DF-D471-85BF-2C5D-5D0736686A14}"/>
                  </a:ext>
                </a:extLst>
              </p:cNvPr>
              <p:cNvSpPr/>
              <p:nvPr/>
            </p:nvSpPr>
            <p:spPr>
              <a:xfrm>
                <a:off x="10727200"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14" y="5547"/>
                      <a:pt x="20067" y="0"/>
                      <a:pt x="13224" y="0"/>
                    </a:cubicBezTo>
                    <a:close/>
                  </a:path>
                </a:pathLst>
              </a:custGeom>
              <a:solidFill>
                <a:srgbClr val="CCCCCC"/>
              </a:solidFill>
              <a:ln w="4624" cap="flat">
                <a:noFill/>
                <a:prstDash val="solid"/>
                <a:miter/>
              </a:ln>
            </p:spPr>
            <p:txBody>
              <a:bodyPr anchor="ctr"/>
              <a:lstStyle/>
              <a:p>
                <a:endParaRPr lang="en-US"/>
              </a:p>
            </p:txBody>
          </p:sp>
          <p:sp>
            <p:nvSpPr>
              <p:cNvPr id="192" name="Freeform: Shape 191">
                <a:extLst>
                  <a:ext uri="{FF2B5EF4-FFF2-40B4-BE49-F238E27FC236}">
                    <a16:creationId xmlns:a16="http://schemas.microsoft.com/office/drawing/2014/main" id="{23BE3672-7282-CEBD-2582-04D2AE3F02A2}"/>
                  </a:ext>
                </a:extLst>
              </p:cNvPr>
              <p:cNvSpPr/>
              <p:nvPr/>
            </p:nvSpPr>
            <p:spPr>
              <a:xfrm>
                <a:off x="11295324" y="514011"/>
                <a:ext cx="25614" cy="24780"/>
              </a:xfrm>
              <a:custGeom>
                <a:avLst/>
                <a:gdLst>
                  <a:gd name="connsiteX0" fmla="*/ 13224 w 25614"/>
                  <a:gd name="connsiteY0" fmla="*/ 0 h 24780"/>
                  <a:gd name="connsiteX1" fmla="*/ 12390 w 25614"/>
                  <a:gd name="connsiteY1" fmla="*/ 0 h 24780"/>
                  <a:gd name="connsiteX2" fmla="*/ 0 w 25614"/>
                  <a:gd name="connsiteY2" fmla="*/ 12390 h 24780"/>
                  <a:gd name="connsiteX3" fmla="*/ 12390 w 25614"/>
                  <a:gd name="connsiteY3" fmla="*/ 24781 h 24780"/>
                  <a:gd name="connsiteX4" fmla="*/ 13224 w 25614"/>
                  <a:gd name="connsiteY4" fmla="*/ 24781 h 24780"/>
                  <a:gd name="connsiteX5" fmla="*/ 25614 w 25614"/>
                  <a:gd name="connsiteY5" fmla="*/ 12390 h 24780"/>
                  <a:gd name="connsiteX6" fmla="*/ 13224 w 25614"/>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4"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2" y="0"/>
                      <a:pt x="13224" y="0"/>
                    </a:cubicBezTo>
                    <a:close/>
                  </a:path>
                </a:pathLst>
              </a:custGeom>
              <a:solidFill>
                <a:srgbClr val="CCCCCC"/>
              </a:solidFill>
              <a:ln w="4624" cap="flat">
                <a:noFill/>
                <a:prstDash val="solid"/>
                <a:miter/>
              </a:ln>
            </p:spPr>
            <p:txBody>
              <a:bodyPr anchor="ctr"/>
              <a:lstStyle/>
              <a:p>
                <a:endParaRPr lang="en-US"/>
              </a:p>
            </p:txBody>
          </p:sp>
          <p:sp>
            <p:nvSpPr>
              <p:cNvPr id="193" name="Freeform: Shape 192">
                <a:extLst>
                  <a:ext uri="{FF2B5EF4-FFF2-40B4-BE49-F238E27FC236}">
                    <a16:creationId xmlns:a16="http://schemas.microsoft.com/office/drawing/2014/main" id="{01D2D218-25FA-146E-B2A8-3633D44F02A6}"/>
                  </a:ext>
                </a:extLst>
              </p:cNvPr>
              <p:cNvSpPr/>
              <p:nvPr/>
            </p:nvSpPr>
            <p:spPr>
              <a:xfrm>
                <a:off x="10992327" y="514011"/>
                <a:ext cx="25614" cy="24780"/>
              </a:xfrm>
              <a:custGeom>
                <a:avLst/>
                <a:gdLst>
                  <a:gd name="connsiteX0" fmla="*/ 13224 w 25614"/>
                  <a:gd name="connsiteY0" fmla="*/ 0 h 24780"/>
                  <a:gd name="connsiteX1" fmla="*/ 12390 w 25614"/>
                  <a:gd name="connsiteY1" fmla="*/ 0 h 24780"/>
                  <a:gd name="connsiteX2" fmla="*/ 0 w 25614"/>
                  <a:gd name="connsiteY2" fmla="*/ 12390 h 24780"/>
                  <a:gd name="connsiteX3" fmla="*/ 12390 w 25614"/>
                  <a:gd name="connsiteY3" fmla="*/ 24781 h 24780"/>
                  <a:gd name="connsiteX4" fmla="*/ 13224 w 25614"/>
                  <a:gd name="connsiteY4" fmla="*/ 24781 h 24780"/>
                  <a:gd name="connsiteX5" fmla="*/ 25614 w 25614"/>
                  <a:gd name="connsiteY5" fmla="*/ 12390 h 24780"/>
                  <a:gd name="connsiteX6" fmla="*/ 13224 w 25614"/>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4"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14" y="5547"/>
                      <a:pt x="20067" y="0"/>
                      <a:pt x="13224" y="0"/>
                    </a:cubicBezTo>
                    <a:close/>
                  </a:path>
                </a:pathLst>
              </a:custGeom>
              <a:solidFill>
                <a:srgbClr val="CCCCCC"/>
              </a:solidFill>
              <a:ln w="4624" cap="flat">
                <a:noFill/>
                <a:prstDash val="solid"/>
                <a:miter/>
              </a:ln>
            </p:spPr>
            <p:txBody>
              <a:bodyPr anchor="ctr"/>
              <a:lstStyle/>
              <a:p>
                <a:endParaRPr lang="en-US"/>
              </a:p>
            </p:txBody>
          </p:sp>
          <p:sp>
            <p:nvSpPr>
              <p:cNvPr id="194" name="Freeform: Shape 193">
                <a:extLst>
                  <a:ext uri="{FF2B5EF4-FFF2-40B4-BE49-F238E27FC236}">
                    <a16:creationId xmlns:a16="http://schemas.microsoft.com/office/drawing/2014/main" id="{2C4F5CE7-63C6-B5D5-C31A-B53F4B151352}"/>
                  </a:ext>
                </a:extLst>
              </p:cNvPr>
              <p:cNvSpPr/>
              <p:nvPr/>
            </p:nvSpPr>
            <p:spPr>
              <a:xfrm>
                <a:off x="10765080"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2" y="0"/>
                      <a:pt x="13224" y="0"/>
                    </a:cubicBezTo>
                    <a:close/>
                  </a:path>
                </a:pathLst>
              </a:custGeom>
              <a:solidFill>
                <a:srgbClr val="CCCCCC"/>
              </a:solidFill>
              <a:ln w="4624" cap="flat">
                <a:noFill/>
                <a:prstDash val="solid"/>
                <a:miter/>
              </a:ln>
            </p:spPr>
            <p:txBody>
              <a:bodyPr anchor="ctr"/>
              <a:lstStyle/>
              <a:p>
                <a:endParaRPr lang="en-US"/>
              </a:p>
            </p:txBody>
          </p:sp>
          <p:sp>
            <p:nvSpPr>
              <p:cNvPr id="195" name="Freeform: Shape 194">
                <a:extLst>
                  <a:ext uri="{FF2B5EF4-FFF2-40B4-BE49-F238E27FC236}">
                    <a16:creationId xmlns:a16="http://schemas.microsoft.com/office/drawing/2014/main" id="{2072B8FB-2E70-688E-B3C3-1C9E21FFE9AA}"/>
                  </a:ext>
                </a:extLst>
              </p:cNvPr>
              <p:cNvSpPr/>
              <p:nvPr/>
            </p:nvSpPr>
            <p:spPr>
              <a:xfrm>
                <a:off x="11105951" y="514006"/>
                <a:ext cx="25613" cy="24780"/>
              </a:xfrm>
              <a:custGeom>
                <a:avLst/>
                <a:gdLst>
                  <a:gd name="connsiteX0" fmla="*/ 12390 w 25613"/>
                  <a:gd name="connsiteY0" fmla="*/ 24781 h 24780"/>
                  <a:gd name="connsiteX1" fmla="*/ 13224 w 25613"/>
                  <a:gd name="connsiteY1" fmla="*/ 24781 h 24780"/>
                  <a:gd name="connsiteX2" fmla="*/ 25614 w 25613"/>
                  <a:gd name="connsiteY2" fmla="*/ 12390 h 24780"/>
                  <a:gd name="connsiteX3" fmla="*/ 13224 w 25613"/>
                  <a:gd name="connsiteY3" fmla="*/ 0 h 24780"/>
                  <a:gd name="connsiteX4" fmla="*/ 12390 w 25613"/>
                  <a:gd name="connsiteY4" fmla="*/ 0 h 24780"/>
                  <a:gd name="connsiteX5" fmla="*/ 0 w 25613"/>
                  <a:gd name="connsiteY5" fmla="*/ 12390 h 24780"/>
                  <a:gd name="connsiteX6" fmla="*/ 12390 w 25613"/>
                  <a:gd name="connsiteY6" fmla="*/ 24781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2390" y="24781"/>
                    </a:moveTo>
                    <a:lnTo>
                      <a:pt x="13224" y="24781"/>
                    </a:lnTo>
                    <a:cubicBezTo>
                      <a:pt x="20067" y="24781"/>
                      <a:pt x="25614" y="19234"/>
                      <a:pt x="25614" y="12390"/>
                    </a:cubicBezTo>
                    <a:cubicBezTo>
                      <a:pt x="25614" y="5547"/>
                      <a:pt x="20067" y="0"/>
                      <a:pt x="13224" y="0"/>
                    </a:cubicBezTo>
                    <a:lnTo>
                      <a:pt x="12390" y="0"/>
                    </a:lnTo>
                    <a:cubicBezTo>
                      <a:pt x="5547" y="0"/>
                      <a:pt x="0" y="5547"/>
                      <a:pt x="0" y="12390"/>
                    </a:cubicBezTo>
                    <a:cubicBezTo>
                      <a:pt x="0" y="19234"/>
                      <a:pt x="5547" y="24781"/>
                      <a:pt x="12390" y="24781"/>
                    </a:cubicBezTo>
                    <a:close/>
                  </a:path>
                </a:pathLst>
              </a:custGeom>
              <a:solidFill>
                <a:srgbClr val="CCCCCC"/>
              </a:solidFill>
              <a:ln w="4624" cap="flat">
                <a:noFill/>
                <a:prstDash val="solid"/>
                <a:miter/>
              </a:ln>
            </p:spPr>
            <p:txBody>
              <a:bodyPr anchor="ctr"/>
              <a:lstStyle/>
              <a:p>
                <a:endParaRPr lang="en-US"/>
              </a:p>
            </p:txBody>
          </p:sp>
          <p:sp>
            <p:nvSpPr>
              <p:cNvPr id="196" name="Freeform: Shape 195">
                <a:extLst>
                  <a:ext uri="{FF2B5EF4-FFF2-40B4-BE49-F238E27FC236}">
                    <a16:creationId xmlns:a16="http://schemas.microsoft.com/office/drawing/2014/main" id="{73B3D9C7-F318-7DFE-EA98-C33550949285}"/>
                  </a:ext>
                </a:extLst>
              </p:cNvPr>
              <p:cNvSpPr/>
              <p:nvPr/>
            </p:nvSpPr>
            <p:spPr>
              <a:xfrm>
                <a:off x="10651456"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2" y="0"/>
                      <a:pt x="13224" y="0"/>
                    </a:cubicBezTo>
                    <a:close/>
                  </a:path>
                </a:pathLst>
              </a:custGeom>
              <a:solidFill>
                <a:srgbClr val="CCCCCC"/>
              </a:solidFill>
              <a:ln w="4624" cap="flat">
                <a:noFill/>
                <a:prstDash val="solid"/>
                <a:miter/>
              </a:ln>
            </p:spPr>
            <p:txBody>
              <a:bodyPr anchor="ctr"/>
              <a:lstStyle/>
              <a:p>
                <a:endParaRPr lang="en-US"/>
              </a:p>
            </p:txBody>
          </p:sp>
          <p:sp>
            <p:nvSpPr>
              <p:cNvPr id="197" name="Freeform: Shape 196">
                <a:extLst>
                  <a:ext uri="{FF2B5EF4-FFF2-40B4-BE49-F238E27FC236}">
                    <a16:creationId xmlns:a16="http://schemas.microsoft.com/office/drawing/2014/main" id="{8F64CECF-92BB-5AB6-3BE0-68BCE09523A0}"/>
                  </a:ext>
                </a:extLst>
              </p:cNvPr>
              <p:cNvSpPr/>
              <p:nvPr/>
            </p:nvSpPr>
            <p:spPr>
              <a:xfrm>
                <a:off x="10954453" y="514011"/>
                <a:ext cx="25613" cy="24780"/>
              </a:xfrm>
              <a:custGeom>
                <a:avLst/>
                <a:gdLst>
                  <a:gd name="connsiteX0" fmla="*/ 13224 w 25613"/>
                  <a:gd name="connsiteY0" fmla="*/ 0 h 24780"/>
                  <a:gd name="connsiteX1" fmla="*/ 12390 w 25613"/>
                  <a:gd name="connsiteY1" fmla="*/ 0 h 24780"/>
                  <a:gd name="connsiteX2" fmla="*/ 0 w 25613"/>
                  <a:gd name="connsiteY2" fmla="*/ 12390 h 24780"/>
                  <a:gd name="connsiteX3" fmla="*/ 12390 w 25613"/>
                  <a:gd name="connsiteY3" fmla="*/ 24781 h 24780"/>
                  <a:gd name="connsiteX4" fmla="*/ 13224 w 25613"/>
                  <a:gd name="connsiteY4" fmla="*/ 24781 h 24780"/>
                  <a:gd name="connsiteX5" fmla="*/ 25614 w 25613"/>
                  <a:gd name="connsiteY5" fmla="*/ 12390 h 24780"/>
                  <a:gd name="connsiteX6" fmla="*/ 13224 w 25613"/>
                  <a:gd name="connsiteY6" fmla="*/ 0 h 2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13" h="24780">
                    <a:moveTo>
                      <a:pt x="13224" y="0"/>
                    </a:moveTo>
                    <a:lnTo>
                      <a:pt x="12390" y="0"/>
                    </a:lnTo>
                    <a:cubicBezTo>
                      <a:pt x="5547" y="0"/>
                      <a:pt x="0" y="5547"/>
                      <a:pt x="0" y="12390"/>
                    </a:cubicBezTo>
                    <a:cubicBezTo>
                      <a:pt x="0" y="19234"/>
                      <a:pt x="5547" y="24781"/>
                      <a:pt x="12390" y="24781"/>
                    </a:cubicBezTo>
                    <a:lnTo>
                      <a:pt x="13224" y="24781"/>
                    </a:lnTo>
                    <a:cubicBezTo>
                      <a:pt x="20067" y="24781"/>
                      <a:pt x="25614" y="19234"/>
                      <a:pt x="25614" y="12390"/>
                    </a:cubicBezTo>
                    <a:cubicBezTo>
                      <a:pt x="25609" y="5547"/>
                      <a:pt x="20062" y="0"/>
                      <a:pt x="13224" y="0"/>
                    </a:cubicBezTo>
                    <a:close/>
                  </a:path>
                </a:pathLst>
              </a:custGeom>
              <a:solidFill>
                <a:srgbClr val="CCCCCC"/>
              </a:solidFill>
              <a:ln w="4624" cap="flat">
                <a:noFill/>
                <a:prstDash val="solid"/>
                <a:miter/>
              </a:ln>
            </p:spPr>
            <p:txBody>
              <a:bodyPr anchor="ctr"/>
              <a:lstStyle/>
              <a:p>
                <a:endParaRPr lang="en-US"/>
              </a:p>
            </p:txBody>
          </p:sp>
          <p:sp>
            <p:nvSpPr>
              <p:cNvPr id="198" name="Freeform: Shape 197">
                <a:extLst>
                  <a:ext uri="{FF2B5EF4-FFF2-40B4-BE49-F238E27FC236}">
                    <a16:creationId xmlns:a16="http://schemas.microsoft.com/office/drawing/2014/main" id="{F6AB7D5D-8E0C-B656-7E78-DF770F2ECA9B}"/>
                  </a:ext>
                </a:extLst>
              </p:cNvPr>
              <p:cNvSpPr/>
              <p:nvPr/>
            </p:nvSpPr>
            <p:spPr>
              <a:xfrm>
                <a:off x="10727390"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5" y="0"/>
                      <a:pt x="13034" y="0"/>
                    </a:cubicBezTo>
                    <a:close/>
                  </a:path>
                </a:pathLst>
              </a:custGeom>
              <a:solidFill>
                <a:srgbClr val="CCCCCC"/>
              </a:solidFill>
              <a:ln w="4624" cap="flat">
                <a:noFill/>
                <a:prstDash val="solid"/>
                <a:miter/>
              </a:ln>
            </p:spPr>
            <p:txBody>
              <a:bodyPr anchor="ctr"/>
              <a:lstStyle/>
              <a:p>
                <a:endParaRPr lang="en-US"/>
              </a:p>
            </p:txBody>
          </p:sp>
          <p:sp>
            <p:nvSpPr>
              <p:cNvPr id="199" name="Freeform: Shape 198">
                <a:extLst>
                  <a:ext uri="{FF2B5EF4-FFF2-40B4-BE49-F238E27FC236}">
                    <a16:creationId xmlns:a16="http://schemas.microsoft.com/office/drawing/2014/main" id="{3543CFA0-160B-9284-B316-D5EF6AA65073}"/>
                  </a:ext>
                </a:extLst>
              </p:cNvPr>
              <p:cNvSpPr/>
              <p:nvPr/>
            </p:nvSpPr>
            <p:spPr>
              <a:xfrm>
                <a:off x="11106141" y="543537"/>
                <a:ext cx="25234" cy="24400"/>
              </a:xfrm>
              <a:custGeom>
                <a:avLst/>
                <a:gdLst>
                  <a:gd name="connsiteX0" fmla="*/ 12200 w 25234"/>
                  <a:gd name="connsiteY0" fmla="*/ 24401 h 24400"/>
                  <a:gd name="connsiteX1" fmla="*/ 13034 w 25234"/>
                  <a:gd name="connsiteY1" fmla="*/ 24401 h 24400"/>
                  <a:gd name="connsiteX2" fmla="*/ 25234 w 25234"/>
                  <a:gd name="connsiteY2" fmla="*/ 12200 h 24400"/>
                  <a:gd name="connsiteX3" fmla="*/ 13034 w 25234"/>
                  <a:gd name="connsiteY3" fmla="*/ 0 h 24400"/>
                  <a:gd name="connsiteX4" fmla="*/ 12200 w 25234"/>
                  <a:gd name="connsiteY4" fmla="*/ 0 h 24400"/>
                  <a:gd name="connsiteX5" fmla="*/ 0 w 25234"/>
                  <a:gd name="connsiteY5" fmla="*/ 12200 h 24400"/>
                  <a:gd name="connsiteX6" fmla="*/ 12200 w 25234"/>
                  <a:gd name="connsiteY6" fmla="*/ 24401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2200" y="24401"/>
                    </a:moveTo>
                    <a:lnTo>
                      <a:pt x="13034" y="24401"/>
                    </a:lnTo>
                    <a:cubicBezTo>
                      <a:pt x="19771" y="24401"/>
                      <a:pt x="25234" y="18937"/>
                      <a:pt x="25234" y="12200"/>
                    </a:cubicBezTo>
                    <a:cubicBezTo>
                      <a:pt x="25234" y="5464"/>
                      <a:pt x="19771" y="0"/>
                      <a:pt x="13034" y="0"/>
                    </a:cubicBezTo>
                    <a:lnTo>
                      <a:pt x="12200" y="0"/>
                    </a:lnTo>
                    <a:cubicBezTo>
                      <a:pt x="5464" y="0"/>
                      <a:pt x="0" y="5464"/>
                      <a:pt x="0" y="12200"/>
                    </a:cubicBezTo>
                    <a:cubicBezTo>
                      <a:pt x="0" y="18937"/>
                      <a:pt x="5459" y="24401"/>
                      <a:pt x="12200" y="24401"/>
                    </a:cubicBezTo>
                    <a:close/>
                  </a:path>
                </a:pathLst>
              </a:custGeom>
              <a:solidFill>
                <a:srgbClr val="CCCCCC"/>
              </a:solidFill>
              <a:ln w="4624" cap="flat">
                <a:noFill/>
                <a:prstDash val="solid"/>
                <a:miter/>
              </a:ln>
            </p:spPr>
            <p:txBody>
              <a:bodyPr anchor="ctr"/>
              <a:lstStyle/>
              <a:p>
                <a:endParaRPr lang="en-US"/>
              </a:p>
            </p:txBody>
          </p:sp>
          <p:sp>
            <p:nvSpPr>
              <p:cNvPr id="200" name="Freeform: Shape 199">
                <a:extLst>
                  <a:ext uri="{FF2B5EF4-FFF2-40B4-BE49-F238E27FC236}">
                    <a16:creationId xmlns:a16="http://schemas.microsoft.com/office/drawing/2014/main" id="{67E50A16-5A93-9DD3-F594-FC12D858B1DC}"/>
                  </a:ext>
                </a:extLst>
              </p:cNvPr>
              <p:cNvSpPr/>
              <p:nvPr/>
            </p:nvSpPr>
            <p:spPr>
              <a:xfrm>
                <a:off x="10765269"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201" name="Freeform: Shape 200">
                <a:extLst>
                  <a:ext uri="{FF2B5EF4-FFF2-40B4-BE49-F238E27FC236}">
                    <a16:creationId xmlns:a16="http://schemas.microsoft.com/office/drawing/2014/main" id="{13177AE2-644A-426F-1BD6-1A95FD8D685F}"/>
                  </a:ext>
                </a:extLst>
              </p:cNvPr>
              <p:cNvSpPr/>
              <p:nvPr/>
            </p:nvSpPr>
            <p:spPr>
              <a:xfrm>
                <a:off x="11295514"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202" name="Freeform: Shape 201">
                <a:extLst>
                  <a:ext uri="{FF2B5EF4-FFF2-40B4-BE49-F238E27FC236}">
                    <a16:creationId xmlns:a16="http://schemas.microsoft.com/office/drawing/2014/main" id="{20697536-1EFF-6B33-EAC3-EA3A0D26012D}"/>
                  </a:ext>
                </a:extLst>
              </p:cNvPr>
              <p:cNvSpPr/>
              <p:nvPr/>
            </p:nvSpPr>
            <p:spPr>
              <a:xfrm>
                <a:off x="11030387"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5" y="0"/>
                      <a:pt x="13034" y="0"/>
                    </a:cubicBezTo>
                    <a:close/>
                  </a:path>
                </a:pathLst>
              </a:custGeom>
              <a:solidFill>
                <a:srgbClr val="CCCCCC"/>
              </a:solidFill>
              <a:ln w="4624" cap="flat">
                <a:noFill/>
                <a:prstDash val="solid"/>
                <a:miter/>
              </a:ln>
            </p:spPr>
            <p:txBody>
              <a:bodyPr anchor="ctr"/>
              <a:lstStyle/>
              <a:p>
                <a:endParaRPr lang="en-US"/>
              </a:p>
            </p:txBody>
          </p:sp>
          <p:sp>
            <p:nvSpPr>
              <p:cNvPr id="203" name="Freeform: Shape 202">
                <a:extLst>
                  <a:ext uri="{FF2B5EF4-FFF2-40B4-BE49-F238E27FC236}">
                    <a16:creationId xmlns:a16="http://schemas.microsoft.com/office/drawing/2014/main" id="{11E2EA1D-CBCB-D817-BCBE-535E8E632D4F}"/>
                  </a:ext>
                </a:extLst>
              </p:cNvPr>
              <p:cNvSpPr/>
              <p:nvPr/>
            </p:nvSpPr>
            <p:spPr>
              <a:xfrm>
                <a:off x="10916763"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5" y="0"/>
                      <a:pt x="13034" y="0"/>
                    </a:cubicBezTo>
                    <a:close/>
                  </a:path>
                </a:pathLst>
              </a:custGeom>
              <a:solidFill>
                <a:srgbClr val="CCCCCC"/>
              </a:solidFill>
              <a:ln w="4624" cap="flat">
                <a:noFill/>
                <a:prstDash val="solid"/>
                <a:miter/>
              </a:ln>
            </p:spPr>
            <p:txBody>
              <a:bodyPr anchor="ctr"/>
              <a:lstStyle/>
              <a:p>
                <a:endParaRPr lang="en-US"/>
              </a:p>
            </p:txBody>
          </p:sp>
          <p:sp>
            <p:nvSpPr>
              <p:cNvPr id="204" name="Freeform: Shape 203">
                <a:extLst>
                  <a:ext uri="{FF2B5EF4-FFF2-40B4-BE49-F238E27FC236}">
                    <a16:creationId xmlns:a16="http://schemas.microsoft.com/office/drawing/2014/main" id="{E4E25106-624C-9A42-355E-EE20ACF6F107}"/>
                  </a:ext>
                </a:extLst>
              </p:cNvPr>
              <p:cNvSpPr/>
              <p:nvPr/>
            </p:nvSpPr>
            <p:spPr>
              <a:xfrm>
                <a:off x="11371263"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205" name="Freeform: Shape 204">
                <a:extLst>
                  <a:ext uri="{FF2B5EF4-FFF2-40B4-BE49-F238E27FC236}">
                    <a16:creationId xmlns:a16="http://schemas.microsoft.com/office/drawing/2014/main" id="{EE7708EA-DF7C-2D19-43EF-DB9E05A6BB8C}"/>
                  </a:ext>
                </a:extLst>
              </p:cNvPr>
              <p:cNvSpPr/>
              <p:nvPr/>
            </p:nvSpPr>
            <p:spPr>
              <a:xfrm>
                <a:off x="11447007"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9" y="5459"/>
                      <a:pt x="19775" y="0"/>
                      <a:pt x="13034" y="0"/>
                    </a:cubicBezTo>
                    <a:close/>
                  </a:path>
                </a:pathLst>
              </a:custGeom>
              <a:solidFill>
                <a:srgbClr val="CCCCCC"/>
              </a:solidFill>
              <a:ln w="4624" cap="flat">
                <a:noFill/>
                <a:prstDash val="solid"/>
                <a:miter/>
              </a:ln>
            </p:spPr>
            <p:txBody>
              <a:bodyPr anchor="ctr"/>
              <a:lstStyle/>
              <a:p>
                <a:endParaRPr lang="en-US"/>
              </a:p>
            </p:txBody>
          </p:sp>
          <p:sp>
            <p:nvSpPr>
              <p:cNvPr id="206" name="Freeform: Shape 205">
                <a:extLst>
                  <a:ext uri="{FF2B5EF4-FFF2-40B4-BE49-F238E27FC236}">
                    <a16:creationId xmlns:a16="http://schemas.microsoft.com/office/drawing/2014/main" id="{43BA1CC2-A6D0-C170-A703-F1C00EDDB862}"/>
                  </a:ext>
                </a:extLst>
              </p:cNvPr>
              <p:cNvSpPr/>
              <p:nvPr/>
            </p:nvSpPr>
            <p:spPr>
              <a:xfrm>
                <a:off x="10651646"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207" name="Freeform: Shape 206">
                <a:extLst>
                  <a:ext uri="{FF2B5EF4-FFF2-40B4-BE49-F238E27FC236}">
                    <a16:creationId xmlns:a16="http://schemas.microsoft.com/office/drawing/2014/main" id="{7D9AABBE-DADB-E8B7-B86A-C4DA629A68E4}"/>
                  </a:ext>
                </a:extLst>
              </p:cNvPr>
              <p:cNvSpPr/>
              <p:nvPr/>
            </p:nvSpPr>
            <p:spPr>
              <a:xfrm>
                <a:off x="10841019"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208" name="Freeform: Shape 207">
                <a:extLst>
                  <a:ext uri="{FF2B5EF4-FFF2-40B4-BE49-F238E27FC236}">
                    <a16:creationId xmlns:a16="http://schemas.microsoft.com/office/drawing/2014/main" id="{E9CEC3DC-06BA-D755-1DB2-8FEA83327515}"/>
                  </a:ext>
                </a:extLst>
              </p:cNvPr>
              <p:cNvSpPr/>
              <p:nvPr/>
            </p:nvSpPr>
            <p:spPr>
              <a:xfrm>
                <a:off x="11257639"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209" name="Freeform: Shape 208">
                <a:extLst>
                  <a:ext uri="{FF2B5EF4-FFF2-40B4-BE49-F238E27FC236}">
                    <a16:creationId xmlns:a16="http://schemas.microsoft.com/office/drawing/2014/main" id="{13D19D67-4F81-A97E-E895-1C1E68960CC2}"/>
                  </a:ext>
                </a:extLst>
              </p:cNvPr>
              <p:cNvSpPr/>
              <p:nvPr/>
            </p:nvSpPr>
            <p:spPr>
              <a:xfrm>
                <a:off x="10613766"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5" y="0"/>
                      <a:pt x="13034" y="0"/>
                    </a:cubicBezTo>
                    <a:close/>
                  </a:path>
                </a:pathLst>
              </a:custGeom>
              <a:solidFill>
                <a:srgbClr val="CCCCCC"/>
              </a:solidFill>
              <a:ln w="4624" cap="flat">
                <a:noFill/>
                <a:prstDash val="solid"/>
                <a:miter/>
              </a:ln>
            </p:spPr>
            <p:txBody>
              <a:bodyPr anchor="ctr"/>
              <a:lstStyle/>
              <a:p>
                <a:endParaRPr lang="en-US"/>
              </a:p>
            </p:txBody>
          </p:sp>
          <p:sp>
            <p:nvSpPr>
              <p:cNvPr id="210" name="Freeform: Shape 209">
                <a:extLst>
                  <a:ext uri="{FF2B5EF4-FFF2-40B4-BE49-F238E27FC236}">
                    <a16:creationId xmlns:a16="http://schemas.microsoft.com/office/drawing/2014/main" id="{EC443EE2-025B-E25F-D337-3EBCA613471F}"/>
                  </a:ext>
                </a:extLst>
              </p:cNvPr>
              <p:cNvSpPr/>
              <p:nvPr/>
            </p:nvSpPr>
            <p:spPr>
              <a:xfrm>
                <a:off x="10539566" y="543597"/>
                <a:ext cx="23687" cy="24340"/>
              </a:xfrm>
              <a:custGeom>
                <a:avLst/>
                <a:gdLst>
                  <a:gd name="connsiteX0" fmla="*/ 10689 w 23687"/>
                  <a:gd name="connsiteY0" fmla="*/ 24341 h 24340"/>
                  <a:gd name="connsiteX1" fmla="*/ 11244 w 23687"/>
                  <a:gd name="connsiteY1" fmla="*/ 24341 h 24340"/>
                  <a:gd name="connsiteX2" fmla="*/ 23686 w 23687"/>
                  <a:gd name="connsiteY2" fmla="*/ 11937 h 24340"/>
                  <a:gd name="connsiteX3" fmla="*/ 11517 w 23687"/>
                  <a:gd name="connsiteY3" fmla="*/ 0 h 24340"/>
                  <a:gd name="connsiteX4" fmla="*/ 10499 w 23687"/>
                  <a:gd name="connsiteY4" fmla="*/ 0 h 24340"/>
                  <a:gd name="connsiteX5" fmla="*/ 10457 w 23687"/>
                  <a:gd name="connsiteY5" fmla="*/ 23 h 24340"/>
                  <a:gd name="connsiteX6" fmla="*/ 7 w 23687"/>
                  <a:gd name="connsiteY6" fmla="*/ 17845 h 24340"/>
                  <a:gd name="connsiteX7" fmla="*/ 7 w 23687"/>
                  <a:gd name="connsiteY7" fmla="*/ 17891 h 24340"/>
                  <a:gd name="connsiteX8" fmla="*/ 10689 w 23687"/>
                  <a:gd name="connsiteY8" fmla="*/ 24341 h 2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87" h="24340">
                    <a:moveTo>
                      <a:pt x="10689" y="24341"/>
                    </a:moveTo>
                    <a:lnTo>
                      <a:pt x="11244" y="24341"/>
                    </a:lnTo>
                    <a:cubicBezTo>
                      <a:pt x="18065" y="24341"/>
                      <a:pt x="23815" y="18757"/>
                      <a:pt x="23686" y="11937"/>
                    </a:cubicBezTo>
                    <a:cubicBezTo>
                      <a:pt x="23561" y="5325"/>
                      <a:pt x="18162" y="0"/>
                      <a:pt x="11517" y="0"/>
                    </a:cubicBezTo>
                    <a:lnTo>
                      <a:pt x="10499" y="0"/>
                    </a:lnTo>
                    <a:cubicBezTo>
                      <a:pt x="10485" y="9"/>
                      <a:pt x="10471" y="14"/>
                      <a:pt x="10457" y="23"/>
                    </a:cubicBezTo>
                    <a:cubicBezTo>
                      <a:pt x="6864" y="5890"/>
                      <a:pt x="3387" y="11839"/>
                      <a:pt x="7" y="17845"/>
                    </a:cubicBezTo>
                    <a:cubicBezTo>
                      <a:pt x="-2" y="17858"/>
                      <a:pt x="-2" y="17877"/>
                      <a:pt x="7" y="17891"/>
                    </a:cubicBezTo>
                    <a:cubicBezTo>
                      <a:pt x="2063" y="21715"/>
                      <a:pt x="6045" y="24341"/>
                      <a:pt x="10689" y="24341"/>
                    </a:cubicBezTo>
                    <a:close/>
                  </a:path>
                </a:pathLst>
              </a:custGeom>
              <a:solidFill>
                <a:srgbClr val="CCCCCC"/>
              </a:solidFill>
              <a:ln w="4624" cap="flat">
                <a:noFill/>
                <a:prstDash val="solid"/>
                <a:miter/>
              </a:ln>
            </p:spPr>
            <p:txBody>
              <a:bodyPr anchor="ctr"/>
              <a:lstStyle/>
              <a:p>
                <a:endParaRPr lang="en-US"/>
              </a:p>
            </p:txBody>
          </p:sp>
          <p:sp>
            <p:nvSpPr>
              <p:cNvPr id="211" name="Freeform: Shape 210">
                <a:extLst>
                  <a:ext uri="{FF2B5EF4-FFF2-40B4-BE49-F238E27FC236}">
                    <a16:creationId xmlns:a16="http://schemas.microsoft.com/office/drawing/2014/main" id="{CF2FAD12-5BCB-A856-571B-D22D6E41B5E4}"/>
                  </a:ext>
                </a:extLst>
              </p:cNvPr>
              <p:cNvSpPr/>
              <p:nvPr/>
            </p:nvSpPr>
            <p:spPr>
              <a:xfrm>
                <a:off x="11068266"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212" name="Freeform: Shape 211">
                <a:extLst>
                  <a:ext uri="{FF2B5EF4-FFF2-40B4-BE49-F238E27FC236}">
                    <a16:creationId xmlns:a16="http://schemas.microsoft.com/office/drawing/2014/main" id="{D0EA9B30-6227-C8AC-5585-EAD2543C1230}"/>
                  </a:ext>
                </a:extLst>
              </p:cNvPr>
              <p:cNvSpPr/>
              <p:nvPr/>
            </p:nvSpPr>
            <p:spPr>
              <a:xfrm>
                <a:off x="10803139"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5" y="0"/>
                      <a:pt x="13034" y="0"/>
                    </a:cubicBezTo>
                    <a:close/>
                  </a:path>
                </a:pathLst>
              </a:custGeom>
              <a:solidFill>
                <a:srgbClr val="CCCCCC"/>
              </a:solidFill>
              <a:ln w="4624" cap="flat">
                <a:noFill/>
                <a:prstDash val="solid"/>
                <a:miter/>
              </a:ln>
            </p:spPr>
            <p:txBody>
              <a:bodyPr anchor="ctr"/>
              <a:lstStyle/>
              <a:p>
                <a:endParaRPr lang="en-US"/>
              </a:p>
            </p:txBody>
          </p:sp>
          <p:sp>
            <p:nvSpPr>
              <p:cNvPr id="213" name="Freeform: Shape 212">
                <a:extLst>
                  <a:ext uri="{FF2B5EF4-FFF2-40B4-BE49-F238E27FC236}">
                    <a16:creationId xmlns:a16="http://schemas.microsoft.com/office/drawing/2014/main" id="{62BDA8B9-872A-2BAB-3239-6ED264603BA3}"/>
                  </a:ext>
                </a:extLst>
              </p:cNvPr>
              <p:cNvSpPr/>
              <p:nvPr/>
            </p:nvSpPr>
            <p:spPr>
              <a:xfrm>
                <a:off x="10878893"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214" name="Freeform: Shape 213">
                <a:extLst>
                  <a:ext uri="{FF2B5EF4-FFF2-40B4-BE49-F238E27FC236}">
                    <a16:creationId xmlns:a16="http://schemas.microsoft.com/office/drawing/2014/main" id="{AA71B243-91FD-61EA-B6EA-D32E89FC53B1}"/>
                  </a:ext>
                </a:extLst>
              </p:cNvPr>
              <p:cNvSpPr/>
              <p:nvPr/>
            </p:nvSpPr>
            <p:spPr>
              <a:xfrm>
                <a:off x="10689520"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215" name="Freeform: Shape 214">
                <a:extLst>
                  <a:ext uri="{FF2B5EF4-FFF2-40B4-BE49-F238E27FC236}">
                    <a16:creationId xmlns:a16="http://schemas.microsoft.com/office/drawing/2014/main" id="{5322652C-CF7F-D233-CED6-B6959B04DEA0}"/>
                  </a:ext>
                </a:extLst>
              </p:cNvPr>
              <p:cNvSpPr/>
              <p:nvPr/>
            </p:nvSpPr>
            <p:spPr>
              <a:xfrm>
                <a:off x="10575896"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216" name="Freeform: Shape 215">
                <a:extLst>
                  <a:ext uri="{FF2B5EF4-FFF2-40B4-BE49-F238E27FC236}">
                    <a16:creationId xmlns:a16="http://schemas.microsoft.com/office/drawing/2014/main" id="{9DCC2F1A-5116-825C-0A07-FB7326B617A6}"/>
                  </a:ext>
                </a:extLst>
              </p:cNvPr>
              <p:cNvSpPr/>
              <p:nvPr/>
            </p:nvSpPr>
            <p:spPr>
              <a:xfrm>
                <a:off x="11333384"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9" y="5459"/>
                      <a:pt x="19775" y="0"/>
                      <a:pt x="13034" y="0"/>
                    </a:cubicBezTo>
                    <a:close/>
                  </a:path>
                </a:pathLst>
              </a:custGeom>
              <a:solidFill>
                <a:srgbClr val="CCCCCC"/>
              </a:solidFill>
              <a:ln w="4624" cap="flat">
                <a:noFill/>
                <a:prstDash val="solid"/>
                <a:miter/>
              </a:ln>
            </p:spPr>
            <p:txBody>
              <a:bodyPr anchor="ctr"/>
              <a:lstStyle/>
              <a:p>
                <a:endParaRPr lang="en-US"/>
              </a:p>
            </p:txBody>
          </p:sp>
          <p:sp>
            <p:nvSpPr>
              <p:cNvPr id="217" name="Freeform: Shape 216">
                <a:extLst>
                  <a:ext uri="{FF2B5EF4-FFF2-40B4-BE49-F238E27FC236}">
                    <a16:creationId xmlns:a16="http://schemas.microsoft.com/office/drawing/2014/main" id="{EA8E5B61-2D1E-AE5E-A821-CDBB63DAEEF0}"/>
                  </a:ext>
                </a:extLst>
              </p:cNvPr>
              <p:cNvSpPr/>
              <p:nvPr/>
            </p:nvSpPr>
            <p:spPr>
              <a:xfrm>
                <a:off x="10954642"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218" name="Freeform: Shape 217">
                <a:extLst>
                  <a:ext uri="{FF2B5EF4-FFF2-40B4-BE49-F238E27FC236}">
                    <a16:creationId xmlns:a16="http://schemas.microsoft.com/office/drawing/2014/main" id="{F887187C-57BE-C0F3-AF29-33105FC4C3B4}"/>
                  </a:ext>
                </a:extLst>
              </p:cNvPr>
              <p:cNvSpPr/>
              <p:nvPr/>
            </p:nvSpPr>
            <p:spPr>
              <a:xfrm>
                <a:off x="10992517"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219" name="Freeform: Shape 218">
                <a:extLst>
                  <a:ext uri="{FF2B5EF4-FFF2-40B4-BE49-F238E27FC236}">
                    <a16:creationId xmlns:a16="http://schemas.microsoft.com/office/drawing/2014/main" id="{28A54819-364E-6D2E-ADD9-50860D2EB97A}"/>
                  </a:ext>
                </a:extLst>
              </p:cNvPr>
              <p:cNvSpPr/>
              <p:nvPr/>
            </p:nvSpPr>
            <p:spPr>
              <a:xfrm>
                <a:off x="11409137"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220" name="Freeform: Shape 219">
                <a:extLst>
                  <a:ext uri="{FF2B5EF4-FFF2-40B4-BE49-F238E27FC236}">
                    <a16:creationId xmlns:a16="http://schemas.microsoft.com/office/drawing/2014/main" id="{A4C71219-6B23-7DB9-2F6E-2EC12D674B5A}"/>
                  </a:ext>
                </a:extLst>
              </p:cNvPr>
              <p:cNvSpPr/>
              <p:nvPr/>
            </p:nvSpPr>
            <p:spPr>
              <a:xfrm>
                <a:off x="11144011"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5" y="0"/>
                      <a:pt x="13034" y="0"/>
                    </a:cubicBezTo>
                    <a:close/>
                  </a:path>
                </a:pathLst>
              </a:custGeom>
              <a:solidFill>
                <a:srgbClr val="CCCCCC"/>
              </a:solidFill>
              <a:ln w="4624" cap="flat">
                <a:noFill/>
                <a:prstDash val="solid"/>
                <a:miter/>
              </a:ln>
            </p:spPr>
            <p:txBody>
              <a:bodyPr anchor="ctr"/>
              <a:lstStyle/>
              <a:p>
                <a:endParaRPr lang="en-US"/>
              </a:p>
            </p:txBody>
          </p:sp>
          <p:sp>
            <p:nvSpPr>
              <p:cNvPr id="221" name="Freeform: Shape 220">
                <a:extLst>
                  <a:ext uri="{FF2B5EF4-FFF2-40B4-BE49-F238E27FC236}">
                    <a16:creationId xmlns:a16="http://schemas.microsoft.com/office/drawing/2014/main" id="{266FF314-38E7-AE4E-FC6E-C0981A27CB8C}"/>
                  </a:ext>
                </a:extLst>
              </p:cNvPr>
              <p:cNvSpPr/>
              <p:nvPr/>
            </p:nvSpPr>
            <p:spPr>
              <a:xfrm>
                <a:off x="11219760"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5" y="0"/>
                      <a:pt x="13034" y="0"/>
                    </a:cubicBezTo>
                    <a:close/>
                  </a:path>
                </a:pathLst>
              </a:custGeom>
              <a:solidFill>
                <a:srgbClr val="CCCCCC"/>
              </a:solidFill>
              <a:ln w="4624" cap="flat">
                <a:noFill/>
                <a:prstDash val="solid"/>
                <a:miter/>
              </a:ln>
            </p:spPr>
            <p:txBody>
              <a:bodyPr anchor="ctr"/>
              <a:lstStyle/>
              <a:p>
                <a:endParaRPr lang="en-US"/>
              </a:p>
            </p:txBody>
          </p:sp>
          <p:sp>
            <p:nvSpPr>
              <p:cNvPr id="222" name="Freeform: Shape 221">
                <a:extLst>
                  <a:ext uri="{FF2B5EF4-FFF2-40B4-BE49-F238E27FC236}">
                    <a16:creationId xmlns:a16="http://schemas.microsoft.com/office/drawing/2014/main" id="{9E23CC55-F5D0-96F1-CEA8-AC22D96DB065}"/>
                  </a:ext>
                </a:extLst>
              </p:cNvPr>
              <p:cNvSpPr/>
              <p:nvPr/>
            </p:nvSpPr>
            <p:spPr>
              <a:xfrm>
                <a:off x="11181890" y="543537"/>
                <a:ext cx="25234" cy="24400"/>
              </a:xfrm>
              <a:custGeom>
                <a:avLst/>
                <a:gdLst>
                  <a:gd name="connsiteX0" fmla="*/ 13034 w 25234"/>
                  <a:gd name="connsiteY0" fmla="*/ 0 h 24400"/>
                  <a:gd name="connsiteX1" fmla="*/ 12200 w 25234"/>
                  <a:gd name="connsiteY1" fmla="*/ 0 h 24400"/>
                  <a:gd name="connsiteX2" fmla="*/ 0 w 25234"/>
                  <a:gd name="connsiteY2" fmla="*/ 12200 h 24400"/>
                  <a:gd name="connsiteX3" fmla="*/ 12200 w 25234"/>
                  <a:gd name="connsiteY3" fmla="*/ 24401 h 24400"/>
                  <a:gd name="connsiteX4" fmla="*/ 13034 w 25234"/>
                  <a:gd name="connsiteY4" fmla="*/ 24401 h 24400"/>
                  <a:gd name="connsiteX5" fmla="*/ 25234 w 25234"/>
                  <a:gd name="connsiteY5" fmla="*/ 12200 h 24400"/>
                  <a:gd name="connsiteX6" fmla="*/ 13034 w 25234"/>
                  <a:gd name="connsiteY6" fmla="*/ 0 h 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34" h="24400">
                    <a:moveTo>
                      <a:pt x="13034" y="0"/>
                    </a:moveTo>
                    <a:lnTo>
                      <a:pt x="12200" y="0"/>
                    </a:lnTo>
                    <a:cubicBezTo>
                      <a:pt x="5464" y="0"/>
                      <a:pt x="0" y="5464"/>
                      <a:pt x="0" y="12200"/>
                    </a:cubicBezTo>
                    <a:cubicBezTo>
                      <a:pt x="0" y="18937"/>
                      <a:pt x="5464" y="24401"/>
                      <a:pt x="12200" y="24401"/>
                    </a:cubicBezTo>
                    <a:lnTo>
                      <a:pt x="13034" y="24401"/>
                    </a:lnTo>
                    <a:cubicBezTo>
                      <a:pt x="19771" y="24401"/>
                      <a:pt x="25234" y="18937"/>
                      <a:pt x="25234" y="12200"/>
                    </a:cubicBezTo>
                    <a:cubicBezTo>
                      <a:pt x="25234" y="5459"/>
                      <a:pt x="19771" y="0"/>
                      <a:pt x="13034" y="0"/>
                    </a:cubicBezTo>
                    <a:close/>
                  </a:path>
                </a:pathLst>
              </a:custGeom>
              <a:solidFill>
                <a:srgbClr val="CCCCCC"/>
              </a:solidFill>
              <a:ln w="4624" cap="flat">
                <a:noFill/>
                <a:prstDash val="solid"/>
                <a:miter/>
              </a:ln>
            </p:spPr>
            <p:txBody>
              <a:bodyPr anchor="ctr"/>
              <a:lstStyle/>
              <a:p>
                <a:endParaRPr lang="en-US"/>
              </a:p>
            </p:txBody>
          </p:sp>
          <p:sp>
            <p:nvSpPr>
              <p:cNvPr id="223" name="Freeform: Shape 222">
                <a:extLst>
                  <a:ext uri="{FF2B5EF4-FFF2-40B4-BE49-F238E27FC236}">
                    <a16:creationId xmlns:a16="http://schemas.microsoft.com/office/drawing/2014/main" id="{0CC3367D-E043-4CB8-751B-9001E8203197}"/>
                  </a:ext>
                </a:extLst>
              </p:cNvPr>
              <p:cNvSpPr/>
              <p:nvPr/>
            </p:nvSpPr>
            <p:spPr>
              <a:xfrm>
                <a:off x="11484885" y="543597"/>
                <a:ext cx="23683" cy="24340"/>
              </a:xfrm>
              <a:custGeom>
                <a:avLst/>
                <a:gdLst>
                  <a:gd name="connsiteX0" fmla="*/ 12170 w 23683"/>
                  <a:gd name="connsiteY0" fmla="*/ 0 h 24340"/>
                  <a:gd name="connsiteX1" fmla="*/ 2 w 23683"/>
                  <a:gd name="connsiteY1" fmla="*/ 11937 h 24340"/>
                  <a:gd name="connsiteX2" fmla="*/ 12443 w 23683"/>
                  <a:gd name="connsiteY2" fmla="*/ 24341 h 24340"/>
                  <a:gd name="connsiteX3" fmla="*/ 12999 w 23683"/>
                  <a:gd name="connsiteY3" fmla="*/ 24341 h 24340"/>
                  <a:gd name="connsiteX4" fmla="*/ 23676 w 23683"/>
                  <a:gd name="connsiteY4" fmla="*/ 17891 h 24340"/>
                  <a:gd name="connsiteX5" fmla="*/ 23676 w 23683"/>
                  <a:gd name="connsiteY5" fmla="*/ 17845 h 24340"/>
                  <a:gd name="connsiteX6" fmla="*/ 13230 w 23683"/>
                  <a:gd name="connsiteY6" fmla="*/ 23 h 24340"/>
                  <a:gd name="connsiteX7" fmla="*/ 13189 w 23683"/>
                  <a:gd name="connsiteY7" fmla="*/ 0 h 24340"/>
                  <a:gd name="connsiteX8" fmla="*/ 12170 w 23683"/>
                  <a:gd name="connsiteY8" fmla="*/ 0 h 2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83" h="24340">
                    <a:moveTo>
                      <a:pt x="12170" y="0"/>
                    </a:moveTo>
                    <a:cubicBezTo>
                      <a:pt x="5526" y="0"/>
                      <a:pt x="127" y="5325"/>
                      <a:pt x="2" y="11937"/>
                    </a:cubicBezTo>
                    <a:cubicBezTo>
                      <a:pt x="-128" y="18757"/>
                      <a:pt x="5623" y="24341"/>
                      <a:pt x="12443" y="24341"/>
                    </a:cubicBezTo>
                    <a:lnTo>
                      <a:pt x="12999" y="24341"/>
                    </a:lnTo>
                    <a:cubicBezTo>
                      <a:pt x="17638" y="24341"/>
                      <a:pt x="21625" y="21711"/>
                      <a:pt x="23676" y="17891"/>
                    </a:cubicBezTo>
                    <a:cubicBezTo>
                      <a:pt x="23685" y="17877"/>
                      <a:pt x="23685" y="17858"/>
                      <a:pt x="23676" y="17845"/>
                    </a:cubicBezTo>
                    <a:cubicBezTo>
                      <a:pt x="20296" y="11835"/>
                      <a:pt x="16823" y="5890"/>
                      <a:pt x="13230" y="23"/>
                    </a:cubicBezTo>
                    <a:cubicBezTo>
                      <a:pt x="13217" y="14"/>
                      <a:pt x="13203" y="9"/>
                      <a:pt x="13189" y="0"/>
                    </a:cubicBezTo>
                    <a:lnTo>
                      <a:pt x="12170" y="0"/>
                    </a:lnTo>
                    <a:close/>
                  </a:path>
                </a:pathLst>
              </a:custGeom>
              <a:solidFill>
                <a:srgbClr val="CCCCCC"/>
              </a:solidFill>
              <a:ln w="4624" cap="flat">
                <a:noFill/>
                <a:prstDash val="solid"/>
                <a:miter/>
              </a:ln>
            </p:spPr>
            <p:txBody>
              <a:bodyPr anchor="ctr"/>
              <a:lstStyle/>
              <a:p>
                <a:endParaRPr lang="en-US"/>
              </a:p>
            </p:txBody>
          </p:sp>
          <p:sp>
            <p:nvSpPr>
              <p:cNvPr id="224" name="Freeform: Shape 223">
                <a:extLst>
                  <a:ext uri="{FF2B5EF4-FFF2-40B4-BE49-F238E27FC236}">
                    <a16:creationId xmlns:a16="http://schemas.microsoft.com/office/drawing/2014/main" id="{DA895AD0-84EF-48FD-C1AC-73940E8EAF29}"/>
                  </a:ext>
                </a:extLst>
              </p:cNvPr>
              <p:cNvSpPr/>
              <p:nvPr/>
            </p:nvSpPr>
            <p:spPr>
              <a:xfrm>
                <a:off x="10916953"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25" name="Freeform: Shape 224">
                <a:extLst>
                  <a:ext uri="{FF2B5EF4-FFF2-40B4-BE49-F238E27FC236}">
                    <a16:creationId xmlns:a16="http://schemas.microsoft.com/office/drawing/2014/main" id="{F88C8C4E-595F-12B2-35AE-B1F2623760B0}"/>
                  </a:ext>
                </a:extLst>
              </p:cNvPr>
              <p:cNvSpPr/>
              <p:nvPr/>
            </p:nvSpPr>
            <p:spPr>
              <a:xfrm>
                <a:off x="10689710"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26" name="Freeform: Shape 225">
                <a:extLst>
                  <a:ext uri="{FF2B5EF4-FFF2-40B4-BE49-F238E27FC236}">
                    <a16:creationId xmlns:a16="http://schemas.microsoft.com/office/drawing/2014/main" id="{BA8E71B2-FBD4-50EB-447D-60625D37D1BE}"/>
                  </a:ext>
                </a:extLst>
              </p:cNvPr>
              <p:cNvSpPr/>
              <p:nvPr/>
            </p:nvSpPr>
            <p:spPr>
              <a:xfrm>
                <a:off x="10576086"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27" name="Freeform: Shape 226">
                <a:extLst>
                  <a:ext uri="{FF2B5EF4-FFF2-40B4-BE49-F238E27FC236}">
                    <a16:creationId xmlns:a16="http://schemas.microsoft.com/office/drawing/2014/main" id="{7916E6DC-8DE1-6DF7-DB7E-E9AE6FD5CFDC}"/>
                  </a:ext>
                </a:extLst>
              </p:cNvPr>
              <p:cNvSpPr/>
              <p:nvPr/>
            </p:nvSpPr>
            <p:spPr>
              <a:xfrm>
                <a:off x="11219950"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28" name="Freeform: Shape 227">
                <a:extLst>
                  <a:ext uri="{FF2B5EF4-FFF2-40B4-BE49-F238E27FC236}">
                    <a16:creationId xmlns:a16="http://schemas.microsoft.com/office/drawing/2014/main" id="{7164F5EC-3E77-50B5-D01F-72C78BF7BD98}"/>
                  </a:ext>
                </a:extLst>
              </p:cNvPr>
              <p:cNvSpPr/>
              <p:nvPr/>
            </p:nvSpPr>
            <p:spPr>
              <a:xfrm>
                <a:off x="11295704"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29" name="Freeform: Shape 228">
                <a:extLst>
                  <a:ext uri="{FF2B5EF4-FFF2-40B4-BE49-F238E27FC236}">
                    <a16:creationId xmlns:a16="http://schemas.microsoft.com/office/drawing/2014/main" id="{11B64D90-C4A6-A329-A602-922FD1BA7C80}"/>
                  </a:ext>
                </a:extLst>
              </p:cNvPr>
              <p:cNvSpPr/>
              <p:nvPr/>
            </p:nvSpPr>
            <p:spPr>
              <a:xfrm>
                <a:off x="10954832"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4" y="0"/>
                      <a:pt x="12844" y="0"/>
                    </a:cubicBezTo>
                    <a:close/>
                  </a:path>
                </a:pathLst>
              </a:custGeom>
              <a:solidFill>
                <a:srgbClr val="CCCCCC"/>
              </a:solidFill>
              <a:ln w="4624" cap="flat">
                <a:noFill/>
                <a:prstDash val="solid"/>
                <a:miter/>
              </a:ln>
            </p:spPr>
            <p:txBody>
              <a:bodyPr anchor="ctr"/>
              <a:lstStyle/>
              <a:p>
                <a:endParaRPr lang="en-US"/>
              </a:p>
            </p:txBody>
          </p:sp>
          <p:sp>
            <p:nvSpPr>
              <p:cNvPr id="230" name="Freeform: Shape 229">
                <a:extLst>
                  <a:ext uri="{FF2B5EF4-FFF2-40B4-BE49-F238E27FC236}">
                    <a16:creationId xmlns:a16="http://schemas.microsoft.com/office/drawing/2014/main" id="{B3640A66-08B6-1849-E8F4-9CE5C4AB0CBE}"/>
                  </a:ext>
                </a:extLst>
              </p:cNvPr>
              <p:cNvSpPr/>
              <p:nvPr/>
            </p:nvSpPr>
            <p:spPr>
              <a:xfrm>
                <a:off x="11333574"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31" name="Freeform: Shape 230">
                <a:extLst>
                  <a:ext uri="{FF2B5EF4-FFF2-40B4-BE49-F238E27FC236}">
                    <a16:creationId xmlns:a16="http://schemas.microsoft.com/office/drawing/2014/main" id="{FA9485A0-00B3-A203-608C-1934E4438299}"/>
                  </a:ext>
                </a:extLst>
              </p:cNvPr>
              <p:cNvSpPr/>
              <p:nvPr/>
            </p:nvSpPr>
            <p:spPr>
              <a:xfrm>
                <a:off x="11409327"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32" name="Freeform: Shape 231">
                <a:extLst>
                  <a:ext uri="{FF2B5EF4-FFF2-40B4-BE49-F238E27FC236}">
                    <a16:creationId xmlns:a16="http://schemas.microsoft.com/office/drawing/2014/main" id="{D498967A-BDF9-C1BB-3005-151D178874DC}"/>
                  </a:ext>
                </a:extLst>
              </p:cNvPr>
              <p:cNvSpPr/>
              <p:nvPr/>
            </p:nvSpPr>
            <p:spPr>
              <a:xfrm>
                <a:off x="10803329"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33" name="Freeform: Shape 232">
                <a:extLst>
                  <a:ext uri="{FF2B5EF4-FFF2-40B4-BE49-F238E27FC236}">
                    <a16:creationId xmlns:a16="http://schemas.microsoft.com/office/drawing/2014/main" id="{0F36F94A-3683-51A5-6783-5AEC29FD5A4F}"/>
                  </a:ext>
                </a:extLst>
              </p:cNvPr>
              <p:cNvSpPr/>
              <p:nvPr/>
            </p:nvSpPr>
            <p:spPr>
              <a:xfrm>
                <a:off x="11144201"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34" name="Freeform: Shape 233">
                <a:extLst>
                  <a:ext uri="{FF2B5EF4-FFF2-40B4-BE49-F238E27FC236}">
                    <a16:creationId xmlns:a16="http://schemas.microsoft.com/office/drawing/2014/main" id="{BF59779C-DDA2-EE3D-C616-CD7F6F9EEC3D}"/>
                  </a:ext>
                </a:extLst>
              </p:cNvPr>
              <p:cNvSpPr/>
              <p:nvPr/>
            </p:nvSpPr>
            <p:spPr>
              <a:xfrm>
                <a:off x="11371453"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4" y="0"/>
                      <a:pt x="12844" y="0"/>
                    </a:cubicBezTo>
                    <a:close/>
                  </a:path>
                </a:pathLst>
              </a:custGeom>
              <a:solidFill>
                <a:srgbClr val="CCCCCC"/>
              </a:solidFill>
              <a:ln w="4624" cap="flat">
                <a:noFill/>
                <a:prstDash val="solid"/>
                <a:miter/>
              </a:ln>
            </p:spPr>
            <p:txBody>
              <a:bodyPr anchor="ctr"/>
              <a:lstStyle/>
              <a:p>
                <a:endParaRPr lang="en-US"/>
              </a:p>
            </p:txBody>
          </p:sp>
          <p:sp>
            <p:nvSpPr>
              <p:cNvPr id="235" name="Freeform: Shape 234">
                <a:extLst>
                  <a:ext uri="{FF2B5EF4-FFF2-40B4-BE49-F238E27FC236}">
                    <a16:creationId xmlns:a16="http://schemas.microsoft.com/office/drawing/2014/main" id="{F36612A7-1022-2A2A-0A0D-7620F30C5427}"/>
                  </a:ext>
                </a:extLst>
              </p:cNvPr>
              <p:cNvSpPr/>
              <p:nvPr/>
            </p:nvSpPr>
            <p:spPr>
              <a:xfrm>
                <a:off x="10992707"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36" name="Freeform: Shape 235">
                <a:extLst>
                  <a:ext uri="{FF2B5EF4-FFF2-40B4-BE49-F238E27FC236}">
                    <a16:creationId xmlns:a16="http://schemas.microsoft.com/office/drawing/2014/main" id="{0A634C22-AB3D-14DF-7578-77F00F3CF7B1}"/>
                  </a:ext>
                </a:extLst>
              </p:cNvPr>
              <p:cNvSpPr/>
              <p:nvPr/>
            </p:nvSpPr>
            <p:spPr>
              <a:xfrm>
                <a:off x="10879083"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37" name="Freeform: Shape 236">
                <a:extLst>
                  <a:ext uri="{FF2B5EF4-FFF2-40B4-BE49-F238E27FC236}">
                    <a16:creationId xmlns:a16="http://schemas.microsoft.com/office/drawing/2014/main" id="{612EEF6C-9C32-3DD9-1FC3-D7790D293180}"/>
                  </a:ext>
                </a:extLst>
              </p:cNvPr>
              <p:cNvSpPr/>
              <p:nvPr/>
            </p:nvSpPr>
            <p:spPr>
              <a:xfrm>
                <a:off x="11068456"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4" y="0"/>
                      <a:pt x="12844" y="0"/>
                    </a:cubicBezTo>
                    <a:close/>
                  </a:path>
                </a:pathLst>
              </a:custGeom>
              <a:solidFill>
                <a:srgbClr val="CCCCCC"/>
              </a:solidFill>
              <a:ln w="4624" cap="flat">
                <a:noFill/>
                <a:prstDash val="solid"/>
                <a:miter/>
              </a:ln>
            </p:spPr>
            <p:txBody>
              <a:bodyPr anchor="ctr"/>
              <a:lstStyle/>
              <a:p>
                <a:endParaRPr lang="en-US"/>
              </a:p>
            </p:txBody>
          </p:sp>
          <p:sp>
            <p:nvSpPr>
              <p:cNvPr id="238" name="Freeform: Shape 237">
                <a:extLst>
                  <a:ext uri="{FF2B5EF4-FFF2-40B4-BE49-F238E27FC236}">
                    <a16:creationId xmlns:a16="http://schemas.microsoft.com/office/drawing/2014/main" id="{61FF57C5-AD5A-8F9C-AC04-9166E8AAB037}"/>
                  </a:ext>
                </a:extLst>
              </p:cNvPr>
              <p:cNvSpPr/>
              <p:nvPr/>
            </p:nvSpPr>
            <p:spPr>
              <a:xfrm>
                <a:off x="11106331" y="573059"/>
                <a:ext cx="24854" cy="24030"/>
              </a:xfrm>
              <a:custGeom>
                <a:avLst/>
                <a:gdLst>
                  <a:gd name="connsiteX0" fmla="*/ 12011 w 24854"/>
                  <a:gd name="connsiteY0" fmla="*/ 24030 h 24030"/>
                  <a:gd name="connsiteX1" fmla="*/ 12844 w 24854"/>
                  <a:gd name="connsiteY1" fmla="*/ 24030 h 24030"/>
                  <a:gd name="connsiteX2" fmla="*/ 24855 w 24854"/>
                  <a:gd name="connsiteY2" fmla="*/ 12015 h 24030"/>
                  <a:gd name="connsiteX3" fmla="*/ 12844 w 24854"/>
                  <a:gd name="connsiteY3" fmla="*/ 0 h 24030"/>
                  <a:gd name="connsiteX4" fmla="*/ 12011 w 24854"/>
                  <a:gd name="connsiteY4" fmla="*/ 0 h 24030"/>
                  <a:gd name="connsiteX5" fmla="*/ 0 w 24854"/>
                  <a:gd name="connsiteY5" fmla="*/ 12015 h 24030"/>
                  <a:gd name="connsiteX6" fmla="*/ 12011 w 24854"/>
                  <a:gd name="connsiteY6" fmla="*/ 2403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011" y="24030"/>
                    </a:moveTo>
                    <a:lnTo>
                      <a:pt x="12844" y="24030"/>
                    </a:lnTo>
                    <a:cubicBezTo>
                      <a:pt x="19479" y="24030"/>
                      <a:pt x="24855" y="18650"/>
                      <a:pt x="24855" y="12015"/>
                    </a:cubicBezTo>
                    <a:cubicBezTo>
                      <a:pt x="24855" y="5380"/>
                      <a:pt x="19474" y="0"/>
                      <a:pt x="12844" y="0"/>
                    </a:cubicBezTo>
                    <a:lnTo>
                      <a:pt x="12011" y="0"/>
                    </a:lnTo>
                    <a:cubicBezTo>
                      <a:pt x="5376" y="0"/>
                      <a:pt x="0" y="5380"/>
                      <a:pt x="0" y="12015"/>
                    </a:cubicBezTo>
                    <a:cubicBezTo>
                      <a:pt x="0" y="18650"/>
                      <a:pt x="5376" y="24030"/>
                      <a:pt x="12011" y="24030"/>
                    </a:cubicBezTo>
                    <a:close/>
                  </a:path>
                </a:pathLst>
              </a:custGeom>
              <a:solidFill>
                <a:srgbClr val="CCCCCC"/>
              </a:solidFill>
              <a:ln w="4624" cap="flat">
                <a:noFill/>
                <a:prstDash val="solid"/>
                <a:miter/>
              </a:ln>
            </p:spPr>
            <p:txBody>
              <a:bodyPr anchor="ctr"/>
              <a:lstStyle/>
              <a:p>
                <a:endParaRPr lang="en-US"/>
              </a:p>
            </p:txBody>
          </p:sp>
          <p:sp>
            <p:nvSpPr>
              <p:cNvPr id="239" name="Freeform: Shape 238">
                <a:extLst>
                  <a:ext uri="{FF2B5EF4-FFF2-40B4-BE49-F238E27FC236}">
                    <a16:creationId xmlns:a16="http://schemas.microsoft.com/office/drawing/2014/main" id="{1E646A7A-D760-1F8B-3107-3EA7B126BF31}"/>
                  </a:ext>
                </a:extLst>
              </p:cNvPr>
              <p:cNvSpPr/>
              <p:nvPr/>
            </p:nvSpPr>
            <p:spPr>
              <a:xfrm>
                <a:off x="11447197"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40" name="Freeform: Shape 239">
                <a:extLst>
                  <a:ext uri="{FF2B5EF4-FFF2-40B4-BE49-F238E27FC236}">
                    <a16:creationId xmlns:a16="http://schemas.microsoft.com/office/drawing/2014/main" id="{48EFDF4E-B627-D1E5-3EB2-F9F3614BE596}"/>
                  </a:ext>
                </a:extLst>
              </p:cNvPr>
              <p:cNvSpPr/>
              <p:nvPr/>
            </p:nvSpPr>
            <p:spPr>
              <a:xfrm>
                <a:off x="10765459"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41" name="Freeform: Shape 240">
                <a:extLst>
                  <a:ext uri="{FF2B5EF4-FFF2-40B4-BE49-F238E27FC236}">
                    <a16:creationId xmlns:a16="http://schemas.microsoft.com/office/drawing/2014/main" id="{940D0D28-C94C-8B6D-138A-80B967907736}"/>
                  </a:ext>
                </a:extLst>
              </p:cNvPr>
              <p:cNvSpPr/>
              <p:nvPr/>
            </p:nvSpPr>
            <p:spPr>
              <a:xfrm>
                <a:off x="10538212"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4" y="0"/>
                      <a:pt x="12844" y="0"/>
                    </a:cubicBezTo>
                    <a:close/>
                  </a:path>
                </a:pathLst>
              </a:custGeom>
              <a:solidFill>
                <a:srgbClr val="CCCCCC"/>
              </a:solidFill>
              <a:ln w="4624" cap="flat">
                <a:noFill/>
                <a:prstDash val="solid"/>
                <a:miter/>
              </a:ln>
            </p:spPr>
            <p:txBody>
              <a:bodyPr anchor="ctr"/>
              <a:lstStyle/>
              <a:p>
                <a:endParaRPr lang="en-US"/>
              </a:p>
            </p:txBody>
          </p:sp>
          <p:sp>
            <p:nvSpPr>
              <p:cNvPr id="242" name="Freeform: Shape 241">
                <a:extLst>
                  <a:ext uri="{FF2B5EF4-FFF2-40B4-BE49-F238E27FC236}">
                    <a16:creationId xmlns:a16="http://schemas.microsoft.com/office/drawing/2014/main" id="{21F9A5F7-4601-8DA8-0C71-39899C51E214}"/>
                  </a:ext>
                </a:extLst>
              </p:cNvPr>
              <p:cNvSpPr/>
              <p:nvPr/>
            </p:nvSpPr>
            <p:spPr>
              <a:xfrm>
                <a:off x="10651835"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4" y="0"/>
                      <a:pt x="12844" y="0"/>
                    </a:cubicBezTo>
                    <a:close/>
                  </a:path>
                </a:pathLst>
              </a:custGeom>
              <a:solidFill>
                <a:srgbClr val="CCCCCC"/>
              </a:solidFill>
              <a:ln w="4624" cap="flat">
                <a:noFill/>
                <a:prstDash val="solid"/>
                <a:miter/>
              </a:ln>
            </p:spPr>
            <p:txBody>
              <a:bodyPr anchor="ctr"/>
              <a:lstStyle/>
              <a:p>
                <a:endParaRPr lang="en-US"/>
              </a:p>
            </p:txBody>
          </p:sp>
          <p:sp>
            <p:nvSpPr>
              <p:cNvPr id="243" name="Freeform: Shape 242">
                <a:extLst>
                  <a:ext uri="{FF2B5EF4-FFF2-40B4-BE49-F238E27FC236}">
                    <a16:creationId xmlns:a16="http://schemas.microsoft.com/office/drawing/2014/main" id="{6419E621-F729-6184-79E1-5F3E7CCE9635}"/>
                  </a:ext>
                </a:extLst>
              </p:cNvPr>
              <p:cNvSpPr/>
              <p:nvPr/>
            </p:nvSpPr>
            <p:spPr>
              <a:xfrm>
                <a:off x="10727580"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44" name="Freeform: Shape 243">
                <a:extLst>
                  <a:ext uri="{FF2B5EF4-FFF2-40B4-BE49-F238E27FC236}">
                    <a16:creationId xmlns:a16="http://schemas.microsoft.com/office/drawing/2014/main" id="{D8068482-573E-7C9D-524F-335373A1D457}"/>
                  </a:ext>
                </a:extLst>
              </p:cNvPr>
              <p:cNvSpPr/>
              <p:nvPr/>
            </p:nvSpPr>
            <p:spPr>
              <a:xfrm>
                <a:off x="10841208"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4" y="0"/>
                      <a:pt x="12844" y="0"/>
                    </a:cubicBezTo>
                    <a:close/>
                  </a:path>
                </a:pathLst>
              </a:custGeom>
              <a:solidFill>
                <a:srgbClr val="CCCCCC"/>
              </a:solidFill>
              <a:ln w="4624" cap="flat">
                <a:noFill/>
                <a:prstDash val="solid"/>
                <a:miter/>
              </a:ln>
            </p:spPr>
            <p:txBody>
              <a:bodyPr anchor="ctr"/>
              <a:lstStyle/>
              <a:p>
                <a:endParaRPr lang="en-US"/>
              </a:p>
            </p:txBody>
          </p:sp>
          <p:sp>
            <p:nvSpPr>
              <p:cNvPr id="245" name="Freeform: Shape 244">
                <a:extLst>
                  <a:ext uri="{FF2B5EF4-FFF2-40B4-BE49-F238E27FC236}">
                    <a16:creationId xmlns:a16="http://schemas.microsoft.com/office/drawing/2014/main" id="{D0EA06BF-A553-F067-FADD-92CA5B82AD2F}"/>
                  </a:ext>
                </a:extLst>
              </p:cNvPr>
              <p:cNvSpPr/>
              <p:nvPr/>
            </p:nvSpPr>
            <p:spPr>
              <a:xfrm>
                <a:off x="11030577"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46" name="Freeform: Shape 245">
                <a:extLst>
                  <a:ext uri="{FF2B5EF4-FFF2-40B4-BE49-F238E27FC236}">
                    <a16:creationId xmlns:a16="http://schemas.microsoft.com/office/drawing/2014/main" id="{5AC71A98-70D7-9137-5AA7-A1EBBB1A20C8}"/>
                  </a:ext>
                </a:extLst>
              </p:cNvPr>
              <p:cNvSpPr/>
              <p:nvPr/>
            </p:nvSpPr>
            <p:spPr>
              <a:xfrm>
                <a:off x="10613956"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47" name="Freeform: Shape 246">
                <a:extLst>
                  <a:ext uri="{FF2B5EF4-FFF2-40B4-BE49-F238E27FC236}">
                    <a16:creationId xmlns:a16="http://schemas.microsoft.com/office/drawing/2014/main" id="{050B752B-1065-E7C4-A00F-54BFBF7D745D}"/>
                  </a:ext>
                </a:extLst>
              </p:cNvPr>
              <p:cNvSpPr/>
              <p:nvPr/>
            </p:nvSpPr>
            <p:spPr>
              <a:xfrm>
                <a:off x="11257829"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4" y="0"/>
                      <a:pt x="12844" y="0"/>
                    </a:cubicBezTo>
                    <a:close/>
                  </a:path>
                </a:pathLst>
              </a:custGeom>
              <a:solidFill>
                <a:srgbClr val="CCCCCC"/>
              </a:solidFill>
              <a:ln w="4624" cap="flat">
                <a:noFill/>
                <a:prstDash val="solid"/>
                <a:miter/>
              </a:ln>
            </p:spPr>
            <p:txBody>
              <a:bodyPr anchor="ctr"/>
              <a:lstStyle/>
              <a:p>
                <a:endParaRPr lang="en-US"/>
              </a:p>
            </p:txBody>
          </p:sp>
          <p:sp>
            <p:nvSpPr>
              <p:cNvPr id="248" name="Freeform: Shape 247">
                <a:extLst>
                  <a:ext uri="{FF2B5EF4-FFF2-40B4-BE49-F238E27FC236}">
                    <a16:creationId xmlns:a16="http://schemas.microsoft.com/office/drawing/2014/main" id="{6F7A47F9-CE60-0EE4-AB08-5D4F00AAB5BD}"/>
                  </a:ext>
                </a:extLst>
              </p:cNvPr>
              <p:cNvSpPr/>
              <p:nvPr/>
            </p:nvSpPr>
            <p:spPr>
              <a:xfrm>
                <a:off x="11182080" y="573059"/>
                <a:ext cx="24854" cy="24030"/>
              </a:xfrm>
              <a:custGeom>
                <a:avLst/>
                <a:gdLst>
                  <a:gd name="connsiteX0" fmla="*/ 12844 w 24854"/>
                  <a:gd name="connsiteY0" fmla="*/ 0 h 24030"/>
                  <a:gd name="connsiteX1" fmla="*/ 12011 w 24854"/>
                  <a:gd name="connsiteY1" fmla="*/ 0 h 24030"/>
                  <a:gd name="connsiteX2" fmla="*/ 0 w 24854"/>
                  <a:gd name="connsiteY2" fmla="*/ 12015 h 24030"/>
                  <a:gd name="connsiteX3" fmla="*/ 12011 w 24854"/>
                  <a:gd name="connsiteY3" fmla="*/ 24030 h 24030"/>
                  <a:gd name="connsiteX4" fmla="*/ 12844 w 24854"/>
                  <a:gd name="connsiteY4" fmla="*/ 24030 h 24030"/>
                  <a:gd name="connsiteX5" fmla="*/ 24855 w 24854"/>
                  <a:gd name="connsiteY5" fmla="*/ 12015 h 24030"/>
                  <a:gd name="connsiteX6" fmla="*/ 12844 w 24854"/>
                  <a:gd name="connsiteY6" fmla="*/ 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844" y="0"/>
                    </a:moveTo>
                    <a:lnTo>
                      <a:pt x="12011" y="0"/>
                    </a:lnTo>
                    <a:cubicBezTo>
                      <a:pt x="5376" y="0"/>
                      <a:pt x="0" y="5380"/>
                      <a:pt x="0" y="12015"/>
                    </a:cubicBezTo>
                    <a:cubicBezTo>
                      <a:pt x="0" y="18650"/>
                      <a:pt x="5380" y="24030"/>
                      <a:pt x="12011" y="24030"/>
                    </a:cubicBezTo>
                    <a:lnTo>
                      <a:pt x="12844" y="24030"/>
                    </a:lnTo>
                    <a:cubicBezTo>
                      <a:pt x="19479" y="24030"/>
                      <a:pt x="24855" y="18650"/>
                      <a:pt x="24855" y="12015"/>
                    </a:cubicBezTo>
                    <a:cubicBezTo>
                      <a:pt x="24855" y="5380"/>
                      <a:pt x="19479" y="0"/>
                      <a:pt x="12844" y="0"/>
                    </a:cubicBezTo>
                    <a:close/>
                  </a:path>
                </a:pathLst>
              </a:custGeom>
              <a:solidFill>
                <a:srgbClr val="CCCCCC"/>
              </a:solidFill>
              <a:ln w="4624" cap="flat">
                <a:noFill/>
                <a:prstDash val="solid"/>
                <a:miter/>
              </a:ln>
            </p:spPr>
            <p:txBody>
              <a:bodyPr anchor="ctr"/>
              <a:lstStyle/>
              <a:p>
                <a:endParaRPr lang="en-US"/>
              </a:p>
            </p:txBody>
          </p:sp>
          <p:sp>
            <p:nvSpPr>
              <p:cNvPr id="249" name="Freeform: Shape 248">
                <a:extLst>
                  <a:ext uri="{FF2B5EF4-FFF2-40B4-BE49-F238E27FC236}">
                    <a16:creationId xmlns:a16="http://schemas.microsoft.com/office/drawing/2014/main" id="{33BF6A33-2ACE-099D-BD75-11C1C248D106}"/>
                  </a:ext>
                </a:extLst>
              </p:cNvPr>
              <p:cNvSpPr/>
              <p:nvPr/>
            </p:nvSpPr>
            <p:spPr>
              <a:xfrm>
                <a:off x="11485072" y="573059"/>
                <a:ext cx="24854" cy="24030"/>
              </a:xfrm>
              <a:custGeom>
                <a:avLst/>
                <a:gdLst>
                  <a:gd name="connsiteX0" fmla="*/ 12011 w 24854"/>
                  <a:gd name="connsiteY0" fmla="*/ 24030 h 24030"/>
                  <a:gd name="connsiteX1" fmla="*/ 12844 w 24854"/>
                  <a:gd name="connsiteY1" fmla="*/ 24030 h 24030"/>
                  <a:gd name="connsiteX2" fmla="*/ 24855 w 24854"/>
                  <a:gd name="connsiteY2" fmla="*/ 12015 h 24030"/>
                  <a:gd name="connsiteX3" fmla="*/ 12844 w 24854"/>
                  <a:gd name="connsiteY3" fmla="*/ 0 h 24030"/>
                  <a:gd name="connsiteX4" fmla="*/ 12011 w 24854"/>
                  <a:gd name="connsiteY4" fmla="*/ 0 h 24030"/>
                  <a:gd name="connsiteX5" fmla="*/ 0 w 24854"/>
                  <a:gd name="connsiteY5" fmla="*/ 12015 h 24030"/>
                  <a:gd name="connsiteX6" fmla="*/ 12011 w 24854"/>
                  <a:gd name="connsiteY6" fmla="*/ 24030 h 2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54" h="24030">
                    <a:moveTo>
                      <a:pt x="12011" y="24030"/>
                    </a:moveTo>
                    <a:lnTo>
                      <a:pt x="12844" y="24030"/>
                    </a:lnTo>
                    <a:cubicBezTo>
                      <a:pt x="19479" y="24030"/>
                      <a:pt x="24855" y="18650"/>
                      <a:pt x="24855" y="12015"/>
                    </a:cubicBezTo>
                    <a:cubicBezTo>
                      <a:pt x="24855" y="5380"/>
                      <a:pt x="19474" y="0"/>
                      <a:pt x="12844" y="0"/>
                    </a:cubicBezTo>
                    <a:lnTo>
                      <a:pt x="12011" y="0"/>
                    </a:lnTo>
                    <a:cubicBezTo>
                      <a:pt x="5376" y="0"/>
                      <a:pt x="0" y="5380"/>
                      <a:pt x="0" y="12015"/>
                    </a:cubicBezTo>
                    <a:cubicBezTo>
                      <a:pt x="0" y="18650"/>
                      <a:pt x="5380" y="24030"/>
                      <a:pt x="12011" y="24030"/>
                    </a:cubicBezTo>
                    <a:close/>
                  </a:path>
                </a:pathLst>
              </a:custGeom>
              <a:solidFill>
                <a:srgbClr val="CCCCCC"/>
              </a:solidFill>
              <a:ln w="4624" cap="flat">
                <a:noFill/>
                <a:prstDash val="solid"/>
                <a:miter/>
              </a:ln>
            </p:spPr>
            <p:txBody>
              <a:bodyPr anchor="ctr"/>
              <a:lstStyle/>
              <a:p>
                <a:endParaRPr lang="en-US"/>
              </a:p>
            </p:txBody>
          </p:sp>
          <p:sp>
            <p:nvSpPr>
              <p:cNvPr id="250" name="Freeform: Shape 249">
                <a:extLst>
                  <a:ext uri="{FF2B5EF4-FFF2-40B4-BE49-F238E27FC236}">
                    <a16:creationId xmlns:a16="http://schemas.microsoft.com/office/drawing/2014/main" id="{FF418C50-3A8E-350A-ECCF-33712C8ABFBE}"/>
                  </a:ext>
                </a:extLst>
              </p:cNvPr>
              <p:cNvSpPr/>
              <p:nvPr/>
            </p:nvSpPr>
            <p:spPr>
              <a:xfrm>
                <a:off x="10955017"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51" name="Freeform: Shape 250">
                <a:extLst>
                  <a:ext uri="{FF2B5EF4-FFF2-40B4-BE49-F238E27FC236}">
                    <a16:creationId xmlns:a16="http://schemas.microsoft.com/office/drawing/2014/main" id="{668379B9-EDCC-5CDC-DF54-A4C40E536171}"/>
                  </a:ext>
                </a:extLst>
              </p:cNvPr>
              <p:cNvSpPr/>
              <p:nvPr/>
            </p:nvSpPr>
            <p:spPr>
              <a:xfrm>
                <a:off x="11106516" y="602585"/>
                <a:ext cx="24484" cy="23650"/>
              </a:xfrm>
              <a:custGeom>
                <a:avLst/>
                <a:gdLst>
                  <a:gd name="connsiteX0" fmla="*/ 11825 w 24484"/>
                  <a:gd name="connsiteY0" fmla="*/ 23651 h 23650"/>
                  <a:gd name="connsiteX1" fmla="*/ 12659 w 24484"/>
                  <a:gd name="connsiteY1" fmla="*/ 23651 h 23650"/>
                  <a:gd name="connsiteX2" fmla="*/ 24484 w 24484"/>
                  <a:gd name="connsiteY2" fmla="*/ 11825 h 23650"/>
                  <a:gd name="connsiteX3" fmla="*/ 12659 w 24484"/>
                  <a:gd name="connsiteY3" fmla="*/ 0 h 23650"/>
                  <a:gd name="connsiteX4" fmla="*/ 11825 w 24484"/>
                  <a:gd name="connsiteY4" fmla="*/ 0 h 23650"/>
                  <a:gd name="connsiteX5" fmla="*/ 0 w 24484"/>
                  <a:gd name="connsiteY5" fmla="*/ 11825 h 23650"/>
                  <a:gd name="connsiteX6" fmla="*/ 11825 w 24484"/>
                  <a:gd name="connsiteY6" fmla="*/ 23651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1825" y="23651"/>
                    </a:moveTo>
                    <a:lnTo>
                      <a:pt x="12659" y="23651"/>
                    </a:lnTo>
                    <a:cubicBezTo>
                      <a:pt x="19192" y="23651"/>
                      <a:pt x="24484" y="18354"/>
                      <a:pt x="24484" y="11825"/>
                    </a:cubicBezTo>
                    <a:cubicBezTo>
                      <a:pt x="24484" y="5297"/>
                      <a:pt x="19192" y="0"/>
                      <a:pt x="12659" y="0"/>
                    </a:cubicBezTo>
                    <a:lnTo>
                      <a:pt x="11825" y="0"/>
                    </a:lnTo>
                    <a:cubicBezTo>
                      <a:pt x="5297" y="0"/>
                      <a:pt x="0" y="5297"/>
                      <a:pt x="0" y="11825"/>
                    </a:cubicBezTo>
                    <a:cubicBezTo>
                      <a:pt x="0" y="18354"/>
                      <a:pt x="5292" y="23651"/>
                      <a:pt x="11825" y="23651"/>
                    </a:cubicBezTo>
                    <a:close/>
                  </a:path>
                </a:pathLst>
              </a:custGeom>
              <a:solidFill>
                <a:srgbClr val="CCCCCC"/>
              </a:solidFill>
              <a:ln w="4624" cap="flat">
                <a:noFill/>
                <a:prstDash val="solid"/>
                <a:miter/>
              </a:ln>
            </p:spPr>
            <p:txBody>
              <a:bodyPr anchor="ctr"/>
              <a:lstStyle/>
              <a:p>
                <a:endParaRPr lang="en-US"/>
              </a:p>
            </p:txBody>
          </p:sp>
          <p:sp>
            <p:nvSpPr>
              <p:cNvPr id="252" name="Freeform: Shape 251">
                <a:extLst>
                  <a:ext uri="{FF2B5EF4-FFF2-40B4-BE49-F238E27FC236}">
                    <a16:creationId xmlns:a16="http://schemas.microsoft.com/office/drawing/2014/main" id="{BE1BA9C7-7A39-A3C3-B2D6-F6A1BB60C1F5}"/>
                  </a:ext>
                </a:extLst>
              </p:cNvPr>
              <p:cNvSpPr/>
              <p:nvPr/>
            </p:nvSpPr>
            <p:spPr>
              <a:xfrm>
                <a:off x="10508824" y="603864"/>
                <a:ext cx="16181" cy="22371"/>
              </a:xfrm>
              <a:custGeom>
                <a:avLst/>
                <a:gdLst>
                  <a:gd name="connsiteX0" fmla="*/ 4209 w 16181"/>
                  <a:gd name="connsiteY0" fmla="*/ 22372 h 22371"/>
                  <a:gd name="connsiteX1" fmla="*/ 16062 w 16181"/>
                  <a:gd name="connsiteY1" fmla="*/ 12334 h 22371"/>
                  <a:gd name="connsiteX2" fmla="*/ 9334 w 16181"/>
                  <a:gd name="connsiteY2" fmla="*/ 4 h 22371"/>
                  <a:gd name="connsiteX3" fmla="*/ 9270 w 16181"/>
                  <a:gd name="connsiteY3" fmla="*/ 27 h 22371"/>
                  <a:gd name="connsiteX4" fmla="*/ 5 w 16181"/>
                  <a:gd name="connsiteY4" fmla="*/ 21677 h 22371"/>
                  <a:gd name="connsiteX5" fmla="*/ 37 w 16181"/>
                  <a:gd name="connsiteY5" fmla="*/ 21747 h 22371"/>
                  <a:gd name="connsiteX6" fmla="*/ 3630 w 16181"/>
                  <a:gd name="connsiteY6" fmla="*/ 22367 h 22371"/>
                  <a:gd name="connsiteX7" fmla="*/ 4209 w 16181"/>
                  <a:gd name="connsiteY7" fmla="*/ 22367 h 2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81" h="22371">
                    <a:moveTo>
                      <a:pt x="4209" y="22372"/>
                    </a:moveTo>
                    <a:cubicBezTo>
                      <a:pt x="10080" y="22372"/>
                      <a:pt x="15247" y="18154"/>
                      <a:pt x="16062" y="12334"/>
                    </a:cubicBezTo>
                    <a:cubicBezTo>
                      <a:pt x="16826" y="6893"/>
                      <a:pt x="13840" y="2073"/>
                      <a:pt x="9334" y="4"/>
                    </a:cubicBezTo>
                    <a:cubicBezTo>
                      <a:pt x="9311" y="-6"/>
                      <a:pt x="9279" y="4"/>
                      <a:pt x="9270" y="27"/>
                    </a:cubicBezTo>
                    <a:cubicBezTo>
                      <a:pt x="6024" y="7162"/>
                      <a:pt x="2950" y="14385"/>
                      <a:pt x="5" y="21677"/>
                    </a:cubicBezTo>
                    <a:cubicBezTo>
                      <a:pt x="-9" y="21705"/>
                      <a:pt x="9" y="21737"/>
                      <a:pt x="37" y="21747"/>
                    </a:cubicBezTo>
                    <a:cubicBezTo>
                      <a:pt x="1176" y="22117"/>
                      <a:pt x="2371" y="22367"/>
                      <a:pt x="3630" y="22367"/>
                    </a:cubicBezTo>
                    <a:lnTo>
                      <a:pt x="4209" y="22367"/>
                    </a:lnTo>
                    <a:close/>
                  </a:path>
                </a:pathLst>
              </a:custGeom>
              <a:solidFill>
                <a:srgbClr val="CCCCCC"/>
              </a:solidFill>
              <a:ln w="4624" cap="flat">
                <a:noFill/>
                <a:prstDash val="solid"/>
                <a:miter/>
              </a:ln>
            </p:spPr>
            <p:txBody>
              <a:bodyPr anchor="ctr"/>
              <a:lstStyle/>
              <a:p>
                <a:endParaRPr lang="en-US"/>
              </a:p>
            </p:txBody>
          </p:sp>
          <p:sp>
            <p:nvSpPr>
              <p:cNvPr id="253" name="Freeform: Shape 252">
                <a:extLst>
                  <a:ext uri="{FF2B5EF4-FFF2-40B4-BE49-F238E27FC236}">
                    <a16:creationId xmlns:a16="http://schemas.microsoft.com/office/drawing/2014/main" id="{67474E58-BA7D-2945-4FBE-64431A69C55C}"/>
                  </a:ext>
                </a:extLst>
              </p:cNvPr>
              <p:cNvSpPr/>
              <p:nvPr/>
            </p:nvSpPr>
            <p:spPr>
              <a:xfrm>
                <a:off x="11258014"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54" name="Freeform: Shape 253">
                <a:extLst>
                  <a:ext uri="{FF2B5EF4-FFF2-40B4-BE49-F238E27FC236}">
                    <a16:creationId xmlns:a16="http://schemas.microsoft.com/office/drawing/2014/main" id="{04590E63-E0BC-F2DB-C7CD-C5A5C5F9EC35}"/>
                  </a:ext>
                </a:extLst>
              </p:cNvPr>
              <p:cNvSpPr/>
              <p:nvPr/>
            </p:nvSpPr>
            <p:spPr>
              <a:xfrm>
                <a:off x="10614141"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87" y="23651"/>
                      <a:pt x="24484" y="18354"/>
                      <a:pt x="24484" y="11825"/>
                    </a:cubicBezTo>
                    <a:cubicBezTo>
                      <a:pt x="24484" y="5297"/>
                      <a:pt x="19192" y="0"/>
                      <a:pt x="12659" y="0"/>
                    </a:cubicBezTo>
                    <a:close/>
                  </a:path>
                </a:pathLst>
              </a:custGeom>
              <a:solidFill>
                <a:srgbClr val="CCCCCC"/>
              </a:solidFill>
              <a:ln w="4624" cap="flat">
                <a:noFill/>
                <a:prstDash val="solid"/>
                <a:miter/>
              </a:ln>
            </p:spPr>
            <p:txBody>
              <a:bodyPr anchor="ctr"/>
              <a:lstStyle/>
              <a:p>
                <a:endParaRPr lang="en-US"/>
              </a:p>
            </p:txBody>
          </p:sp>
          <p:sp>
            <p:nvSpPr>
              <p:cNvPr id="255" name="Freeform: Shape 254">
                <a:extLst>
                  <a:ext uri="{FF2B5EF4-FFF2-40B4-BE49-F238E27FC236}">
                    <a16:creationId xmlns:a16="http://schemas.microsoft.com/office/drawing/2014/main" id="{80FBD249-CFEC-4D65-E54F-B4965534904E}"/>
                  </a:ext>
                </a:extLst>
              </p:cNvPr>
              <p:cNvSpPr/>
              <p:nvPr/>
            </p:nvSpPr>
            <p:spPr>
              <a:xfrm>
                <a:off x="11182265"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56" name="Freeform: Shape 255">
                <a:extLst>
                  <a:ext uri="{FF2B5EF4-FFF2-40B4-BE49-F238E27FC236}">
                    <a16:creationId xmlns:a16="http://schemas.microsoft.com/office/drawing/2014/main" id="{B73A7923-7493-5B7F-72B9-00BA7BCD8FEC}"/>
                  </a:ext>
                </a:extLst>
              </p:cNvPr>
              <p:cNvSpPr/>
              <p:nvPr/>
            </p:nvSpPr>
            <p:spPr>
              <a:xfrm>
                <a:off x="11409513"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57" name="Freeform: Shape 256">
                <a:extLst>
                  <a:ext uri="{FF2B5EF4-FFF2-40B4-BE49-F238E27FC236}">
                    <a16:creationId xmlns:a16="http://schemas.microsoft.com/office/drawing/2014/main" id="{E19A739B-949F-4F35-8D3A-AFC54E78735A}"/>
                  </a:ext>
                </a:extLst>
              </p:cNvPr>
              <p:cNvSpPr/>
              <p:nvPr/>
            </p:nvSpPr>
            <p:spPr>
              <a:xfrm>
                <a:off x="11333759"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92" y="0"/>
                      <a:pt x="12659" y="0"/>
                    </a:cubicBezTo>
                    <a:close/>
                  </a:path>
                </a:pathLst>
              </a:custGeom>
              <a:solidFill>
                <a:srgbClr val="CCCCCC"/>
              </a:solidFill>
              <a:ln w="4624" cap="flat">
                <a:noFill/>
                <a:prstDash val="solid"/>
                <a:miter/>
              </a:ln>
            </p:spPr>
            <p:txBody>
              <a:bodyPr anchor="ctr"/>
              <a:lstStyle/>
              <a:p>
                <a:endParaRPr lang="en-US"/>
              </a:p>
            </p:txBody>
          </p:sp>
          <p:sp>
            <p:nvSpPr>
              <p:cNvPr id="258" name="Freeform: Shape 257">
                <a:extLst>
                  <a:ext uri="{FF2B5EF4-FFF2-40B4-BE49-F238E27FC236}">
                    <a16:creationId xmlns:a16="http://schemas.microsoft.com/office/drawing/2014/main" id="{7BC4484F-925E-C98D-78C8-75F997698A57}"/>
                  </a:ext>
                </a:extLst>
              </p:cNvPr>
              <p:cNvSpPr/>
              <p:nvPr/>
            </p:nvSpPr>
            <p:spPr>
              <a:xfrm>
                <a:off x="10576271"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87"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59" name="Freeform: Shape 258">
                <a:extLst>
                  <a:ext uri="{FF2B5EF4-FFF2-40B4-BE49-F238E27FC236}">
                    <a16:creationId xmlns:a16="http://schemas.microsoft.com/office/drawing/2014/main" id="{499C46C4-3206-3BF1-5E09-665C8E0476D4}"/>
                  </a:ext>
                </a:extLst>
              </p:cNvPr>
              <p:cNvSpPr/>
              <p:nvPr/>
            </p:nvSpPr>
            <p:spPr>
              <a:xfrm>
                <a:off x="10652021"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87"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60" name="Freeform: Shape 259">
                <a:extLst>
                  <a:ext uri="{FF2B5EF4-FFF2-40B4-BE49-F238E27FC236}">
                    <a16:creationId xmlns:a16="http://schemas.microsoft.com/office/drawing/2014/main" id="{83FB246E-7024-3953-F98D-FE4B35CF3CEE}"/>
                  </a:ext>
                </a:extLst>
              </p:cNvPr>
              <p:cNvSpPr/>
              <p:nvPr/>
            </p:nvSpPr>
            <p:spPr>
              <a:xfrm>
                <a:off x="11220135"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92" y="0"/>
                      <a:pt x="12659" y="0"/>
                    </a:cubicBezTo>
                    <a:close/>
                  </a:path>
                </a:pathLst>
              </a:custGeom>
              <a:solidFill>
                <a:srgbClr val="CCCCCC"/>
              </a:solidFill>
              <a:ln w="4624" cap="flat">
                <a:noFill/>
                <a:prstDash val="solid"/>
                <a:miter/>
              </a:ln>
            </p:spPr>
            <p:txBody>
              <a:bodyPr anchor="ctr"/>
              <a:lstStyle/>
              <a:p>
                <a:endParaRPr lang="en-US"/>
              </a:p>
            </p:txBody>
          </p:sp>
          <p:sp>
            <p:nvSpPr>
              <p:cNvPr id="261" name="Freeform: Shape 260">
                <a:extLst>
                  <a:ext uri="{FF2B5EF4-FFF2-40B4-BE49-F238E27FC236}">
                    <a16:creationId xmlns:a16="http://schemas.microsoft.com/office/drawing/2014/main" id="{1D3781E1-A317-EC31-ECCD-2131E637317D}"/>
                  </a:ext>
                </a:extLst>
              </p:cNvPr>
              <p:cNvSpPr/>
              <p:nvPr/>
            </p:nvSpPr>
            <p:spPr>
              <a:xfrm>
                <a:off x="10917138"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92" y="0"/>
                      <a:pt x="12659" y="0"/>
                    </a:cubicBezTo>
                    <a:close/>
                  </a:path>
                </a:pathLst>
              </a:custGeom>
              <a:solidFill>
                <a:srgbClr val="CCCCCC"/>
              </a:solidFill>
              <a:ln w="4624" cap="flat">
                <a:noFill/>
                <a:prstDash val="solid"/>
                <a:miter/>
              </a:ln>
            </p:spPr>
            <p:txBody>
              <a:bodyPr anchor="ctr"/>
              <a:lstStyle/>
              <a:p>
                <a:endParaRPr lang="en-US"/>
              </a:p>
            </p:txBody>
          </p:sp>
          <p:sp>
            <p:nvSpPr>
              <p:cNvPr id="262" name="Freeform: Shape 261">
                <a:extLst>
                  <a:ext uri="{FF2B5EF4-FFF2-40B4-BE49-F238E27FC236}">
                    <a16:creationId xmlns:a16="http://schemas.microsoft.com/office/drawing/2014/main" id="{73900301-40B2-8603-4D0B-E97CF2287F03}"/>
                  </a:ext>
                </a:extLst>
              </p:cNvPr>
              <p:cNvSpPr/>
              <p:nvPr/>
            </p:nvSpPr>
            <p:spPr>
              <a:xfrm>
                <a:off x="11485262"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63" name="Freeform: Shape 262">
                <a:extLst>
                  <a:ext uri="{FF2B5EF4-FFF2-40B4-BE49-F238E27FC236}">
                    <a16:creationId xmlns:a16="http://schemas.microsoft.com/office/drawing/2014/main" id="{081C1857-E662-A673-8358-1D4A2A992A2B}"/>
                  </a:ext>
                </a:extLst>
              </p:cNvPr>
              <p:cNvSpPr/>
              <p:nvPr/>
            </p:nvSpPr>
            <p:spPr>
              <a:xfrm>
                <a:off x="11295889"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64" name="Freeform: Shape 263">
                <a:extLst>
                  <a:ext uri="{FF2B5EF4-FFF2-40B4-BE49-F238E27FC236}">
                    <a16:creationId xmlns:a16="http://schemas.microsoft.com/office/drawing/2014/main" id="{A6B83EFB-E722-4926-995B-77697B0EBBDA}"/>
                  </a:ext>
                </a:extLst>
              </p:cNvPr>
              <p:cNvSpPr/>
              <p:nvPr/>
            </p:nvSpPr>
            <p:spPr>
              <a:xfrm>
                <a:off x="10879268"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65" name="Freeform: Shape 264">
                <a:extLst>
                  <a:ext uri="{FF2B5EF4-FFF2-40B4-BE49-F238E27FC236}">
                    <a16:creationId xmlns:a16="http://schemas.microsoft.com/office/drawing/2014/main" id="{4ADA2208-5EBD-06D1-1B63-3444DEE81628}"/>
                  </a:ext>
                </a:extLst>
              </p:cNvPr>
              <p:cNvSpPr/>
              <p:nvPr/>
            </p:nvSpPr>
            <p:spPr>
              <a:xfrm>
                <a:off x="10841394"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66" name="Freeform: Shape 265">
                <a:extLst>
                  <a:ext uri="{FF2B5EF4-FFF2-40B4-BE49-F238E27FC236}">
                    <a16:creationId xmlns:a16="http://schemas.microsoft.com/office/drawing/2014/main" id="{D434AF45-173C-8C1A-FE36-7B6C8B648AFD}"/>
                  </a:ext>
                </a:extLst>
              </p:cNvPr>
              <p:cNvSpPr/>
              <p:nvPr/>
            </p:nvSpPr>
            <p:spPr>
              <a:xfrm>
                <a:off x="11030762"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92" y="0"/>
                      <a:pt x="12659" y="0"/>
                    </a:cubicBezTo>
                    <a:close/>
                  </a:path>
                </a:pathLst>
              </a:custGeom>
              <a:solidFill>
                <a:srgbClr val="CCCCCC"/>
              </a:solidFill>
              <a:ln w="4624" cap="flat">
                <a:noFill/>
                <a:prstDash val="solid"/>
                <a:miter/>
              </a:ln>
            </p:spPr>
            <p:txBody>
              <a:bodyPr anchor="ctr"/>
              <a:lstStyle/>
              <a:p>
                <a:endParaRPr lang="en-US"/>
              </a:p>
            </p:txBody>
          </p:sp>
          <p:sp>
            <p:nvSpPr>
              <p:cNvPr id="267" name="Freeform: Shape 266">
                <a:extLst>
                  <a:ext uri="{FF2B5EF4-FFF2-40B4-BE49-F238E27FC236}">
                    <a16:creationId xmlns:a16="http://schemas.microsoft.com/office/drawing/2014/main" id="{BA9A4228-4D9C-FBA3-D82B-2F7877BE4C71}"/>
                  </a:ext>
                </a:extLst>
              </p:cNvPr>
              <p:cNvSpPr/>
              <p:nvPr/>
            </p:nvSpPr>
            <p:spPr>
              <a:xfrm>
                <a:off x="10727765"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92" y="0"/>
                      <a:pt x="12659" y="0"/>
                    </a:cubicBezTo>
                    <a:close/>
                  </a:path>
                </a:pathLst>
              </a:custGeom>
              <a:solidFill>
                <a:srgbClr val="CCCCCC"/>
              </a:solidFill>
              <a:ln w="4624" cap="flat">
                <a:noFill/>
                <a:prstDash val="solid"/>
                <a:miter/>
              </a:ln>
            </p:spPr>
            <p:txBody>
              <a:bodyPr anchor="ctr"/>
              <a:lstStyle/>
              <a:p>
                <a:endParaRPr lang="en-US"/>
              </a:p>
            </p:txBody>
          </p:sp>
          <p:sp>
            <p:nvSpPr>
              <p:cNvPr id="268" name="Freeform: Shape 267">
                <a:extLst>
                  <a:ext uri="{FF2B5EF4-FFF2-40B4-BE49-F238E27FC236}">
                    <a16:creationId xmlns:a16="http://schemas.microsoft.com/office/drawing/2014/main" id="{8A23B8C2-590F-13E8-903F-9361D306E966}"/>
                  </a:ext>
                </a:extLst>
              </p:cNvPr>
              <p:cNvSpPr/>
              <p:nvPr/>
            </p:nvSpPr>
            <p:spPr>
              <a:xfrm>
                <a:off x="11447382"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92" y="0"/>
                      <a:pt x="12659" y="0"/>
                    </a:cubicBezTo>
                    <a:close/>
                  </a:path>
                </a:pathLst>
              </a:custGeom>
              <a:solidFill>
                <a:srgbClr val="CCCCCC"/>
              </a:solidFill>
              <a:ln w="4624" cap="flat">
                <a:noFill/>
                <a:prstDash val="solid"/>
                <a:miter/>
              </a:ln>
            </p:spPr>
            <p:txBody>
              <a:bodyPr anchor="ctr"/>
              <a:lstStyle/>
              <a:p>
                <a:endParaRPr lang="en-US"/>
              </a:p>
            </p:txBody>
          </p:sp>
          <p:sp>
            <p:nvSpPr>
              <p:cNvPr id="269" name="Freeform: Shape 268">
                <a:extLst>
                  <a:ext uri="{FF2B5EF4-FFF2-40B4-BE49-F238E27FC236}">
                    <a16:creationId xmlns:a16="http://schemas.microsoft.com/office/drawing/2014/main" id="{CD82E64D-74F9-E8A2-791C-91F3806E4B0F}"/>
                  </a:ext>
                </a:extLst>
              </p:cNvPr>
              <p:cNvSpPr/>
              <p:nvPr/>
            </p:nvSpPr>
            <p:spPr>
              <a:xfrm>
                <a:off x="10538397"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87"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70" name="Freeform: Shape 269">
                <a:extLst>
                  <a:ext uri="{FF2B5EF4-FFF2-40B4-BE49-F238E27FC236}">
                    <a16:creationId xmlns:a16="http://schemas.microsoft.com/office/drawing/2014/main" id="{32493262-7802-72E8-F617-30CCEE9F0177}"/>
                  </a:ext>
                </a:extLst>
              </p:cNvPr>
              <p:cNvSpPr/>
              <p:nvPr/>
            </p:nvSpPr>
            <p:spPr>
              <a:xfrm>
                <a:off x="10765644"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71" name="Freeform: Shape 270">
                <a:extLst>
                  <a:ext uri="{FF2B5EF4-FFF2-40B4-BE49-F238E27FC236}">
                    <a16:creationId xmlns:a16="http://schemas.microsoft.com/office/drawing/2014/main" id="{3101DA94-4C53-EE8D-7A50-749A1FAA009C}"/>
                  </a:ext>
                </a:extLst>
              </p:cNvPr>
              <p:cNvSpPr/>
              <p:nvPr/>
            </p:nvSpPr>
            <p:spPr>
              <a:xfrm>
                <a:off x="11068641"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72" name="Freeform: Shape 271">
                <a:extLst>
                  <a:ext uri="{FF2B5EF4-FFF2-40B4-BE49-F238E27FC236}">
                    <a16:creationId xmlns:a16="http://schemas.microsoft.com/office/drawing/2014/main" id="{B5D60FA9-E35E-D187-398B-6F822E370AEE}"/>
                  </a:ext>
                </a:extLst>
              </p:cNvPr>
              <p:cNvSpPr/>
              <p:nvPr/>
            </p:nvSpPr>
            <p:spPr>
              <a:xfrm>
                <a:off x="10689895"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87"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73" name="Freeform: Shape 272">
                <a:extLst>
                  <a:ext uri="{FF2B5EF4-FFF2-40B4-BE49-F238E27FC236}">
                    <a16:creationId xmlns:a16="http://schemas.microsoft.com/office/drawing/2014/main" id="{9FD0FD22-43E6-64F0-F4FF-09F95B501988}"/>
                  </a:ext>
                </a:extLst>
              </p:cNvPr>
              <p:cNvSpPr/>
              <p:nvPr/>
            </p:nvSpPr>
            <p:spPr>
              <a:xfrm>
                <a:off x="10803514"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92" y="0"/>
                      <a:pt x="12659" y="0"/>
                    </a:cubicBezTo>
                    <a:close/>
                  </a:path>
                </a:pathLst>
              </a:custGeom>
              <a:solidFill>
                <a:srgbClr val="CCCCCC"/>
              </a:solidFill>
              <a:ln w="4624" cap="flat">
                <a:noFill/>
                <a:prstDash val="solid"/>
                <a:miter/>
              </a:ln>
            </p:spPr>
            <p:txBody>
              <a:bodyPr anchor="ctr"/>
              <a:lstStyle/>
              <a:p>
                <a:endParaRPr lang="en-US"/>
              </a:p>
            </p:txBody>
          </p:sp>
          <p:sp>
            <p:nvSpPr>
              <p:cNvPr id="274" name="Freeform: Shape 273">
                <a:extLst>
                  <a:ext uri="{FF2B5EF4-FFF2-40B4-BE49-F238E27FC236}">
                    <a16:creationId xmlns:a16="http://schemas.microsoft.com/office/drawing/2014/main" id="{5ABBA578-1A82-C36A-7C0F-F68ED54C9511}"/>
                  </a:ext>
                </a:extLst>
              </p:cNvPr>
              <p:cNvSpPr/>
              <p:nvPr/>
            </p:nvSpPr>
            <p:spPr>
              <a:xfrm>
                <a:off x="11144386"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92" y="0"/>
                      <a:pt x="12659" y="0"/>
                    </a:cubicBezTo>
                    <a:close/>
                  </a:path>
                </a:pathLst>
              </a:custGeom>
              <a:solidFill>
                <a:srgbClr val="CCCCCC"/>
              </a:solidFill>
              <a:ln w="4624" cap="flat">
                <a:noFill/>
                <a:prstDash val="solid"/>
                <a:miter/>
              </a:ln>
            </p:spPr>
            <p:txBody>
              <a:bodyPr anchor="ctr"/>
              <a:lstStyle/>
              <a:p>
                <a:endParaRPr lang="en-US"/>
              </a:p>
            </p:txBody>
          </p:sp>
          <p:sp>
            <p:nvSpPr>
              <p:cNvPr id="275" name="Freeform: Shape 274">
                <a:extLst>
                  <a:ext uri="{FF2B5EF4-FFF2-40B4-BE49-F238E27FC236}">
                    <a16:creationId xmlns:a16="http://schemas.microsoft.com/office/drawing/2014/main" id="{DD63D631-274F-81A8-4628-52B3386EADC2}"/>
                  </a:ext>
                </a:extLst>
              </p:cNvPr>
              <p:cNvSpPr/>
              <p:nvPr/>
            </p:nvSpPr>
            <p:spPr>
              <a:xfrm>
                <a:off x="10992892"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76" name="Freeform: Shape 275">
                <a:extLst>
                  <a:ext uri="{FF2B5EF4-FFF2-40B4-BE49-F238E27FC236}">
                    <a16:creationId xmlns:a16="http://schemas.microsoft.com/office/drawing/2014/main" id="{B40529E3-31BF-CADA-AB29-F49A5C64FE63}"/>
                  </a:ext>
                </a:extLst>
              </p:cNvPr>
              <p:cNvSpPr/>
              <p:nvPr/>
            </p:nvSpPr>
            <p:spPr>
              <a:xfrm>
                <a:off x="11523134" y="603867"/>
                <a:ext cx="16180" cy="22369"/>
              </a:xfrm>
              <a:custGeom>
                <a:avLst/>
                <a:gdLst>
                  <a:gd name="connsiteX0" fmla="*/ 118 w 16180"/>
                  <a:gd name="connsiteY0" fmla="*/ 12336 h 22369"/>
                  <a:gd name="connsiteX1" fmla="*/ 11971 w 16180"/>
                  <a:gd name="connsiteY1" fmla="*/ 22369 h 22369"/>
                  <a:gd name="connsiteX2" fmla="*/ 12550 w 16180"/>
                  <a:gd name="connsiteY2" fmla="*/ 22369 h 22369"/>
                  <a:gd name="connsiteX3" fmla="*/ 16143 w 16180"/>
                  <a:gd name="connsiteY3" fmla="*/ 21749 h 22369"/>
                  <a:gd name="connsiteX4" fmla="*/ 16175 w 16180"/>
                  <a:gd name="connsiteY4" fmla="*/ 21679 h 22369"/>
                  <a:gd name="connsiteX5" fmla="*/ 6910 w 16180"/>
                  <a:gd name="connsiteY5" fmla="*/ 29 h 22369"/>
                  <a:gd name="connsiteX6" fmla="*/ 6846 w 16180"/>
                  <a:gd name="connsiteY6" fmla="*/ 6 h 22369"/>
                  <a:gd name="connsiteX7" fmla="*/ 118 w 16180"/>
                  <a:gd name="connsiteY7" fmla="*/ 12336 h 2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80" h="22369">
                    <a:moveTo>
                      <a:pt x="118" y="12336"/>
                    </a:moveTo>
                    <a:cubicBezTo>
                      <a:pt x="933" y="18151"/>
                      <a:pt x="6100" y="22369"/>
                      <a:pt x="11971" y="22369"/>
                    </a:cubicBezTo>
                    <a:lnTo>
                      <a:pt x="12550" y="22369"/>
                    </a:lnTo>
                    <a:cubicBezTo>
                      <a:pt x="13814" y="22369"/>
                      <a:pt x="15004" y="22119"/>
                      <a:pt x="16143" y="21749"/>
                    </a:cubicBezTo>
                    <a:cubicBezTo>
                      <a:pt x="16171" y="21739"/>
                      <a:pt x="16189" y="21707"/>
                      <a:pt x="16175" y="21679"/>
                    </a:cubicBezTo>
                    <a:cubicBezTo>
                      <a:pt x="13231" y="14387"/>
                      <a:pt x="10156" y="7164"/>
                      <a:pt x="6910" y="29"/>
                    </a:cubicBezTo>
                    <a:cubicBezTo>
                      <a:pt x="6901" y="6"/>
                      <a:pt x="6869" y="-8"/>
                      <a:pt x="6846" y="6"/>
                    </a:cubicBezTo>
                    <a:cubicBezTo>
                      <a:pt x="2341" y="2075"/>
                      <a:pt x="-641" y="6895"/>
                      <a:pt x="118" y="12336"/>
                    </a:cubicBezTo>
                    <a:close/>
                  </a:path>
                </a:pathLst>
              </a:custGeom>
              <a:solidFill>
                <a:srgbClr val="CCCCCC"/>
              </a:solidFill>
              <a:ln w="4624" cap="flat">
                <a:noFill/>
                <a:prstDash val="solid"/>
                <a:miter/>
              </a:ln>
            </p:spPr>
            <p:txBody>
              <a:bodyPr anchor="ctr"/>
              <a:lstStyle/>
              <a:p>
                <a:endParaRPr lang="en-US"/>
              </a:p>
            </p:txBody>
          </p:sp>
          <p:sp>
            <p:nvSpPr>
              <p:cNvPr id="277" name="Freeform: Shape 276">
                <a:extLst>
                  <a:ext uri="{FF2B5EF4-FFF2-40B4-BE49-F238E27FC236}">
                    <a16:creationId xmlns:a16="http://schemas.microsoft.com/office/drawing/2014/main" id="{4D24607C-43AE-13EB-60F5-795CB2EAB41D}"/>
                  </a:ext>
                </a:extLst>
              </p:cNvPr>
              <p:cNvSpPr/>
              <p:nvPr/>
            </p:nvSpPr>
            <p:spPr>
              <a:xfrm>
                <a:off x="11371638" y="602585"/>
                <a:ext cx="24484" cy="23650"/>
              </a:xfrm>
              <a:custGeom>
                <a:avLst/>
                <a:gdLst>
                  <a:gd name="connsiteX0" fmla="*/ 12659 w 24484"/>
                  <a:gd name="connsiteY0" fmla="*/ 0 h 23650"/>
                  <a:gd name="connsiteX1" fmla="*/ 11825 w 24484"/>
                  <a:gd name="connsiteY1" fmla="*/ 0 h 23650"/>
                  <a:gd name="connsiteX2" fmla="*/ 0 w 24484"/>
                  <a:gd name="connsiteY2" fmla="*/ 11825 h 23650"/>
                  <a:gd name="connsiteX3" fmla="*/ 11825 w 24484"/>
                  <a:gd name="connsiteY3" fmla="*/ 23651 h 23650"/>
                  <a:gd name="connsiteX4" fmla="*/ 12659 w 24484"/>
                  <a:gd name="connsiteY4" fmla="*/ 23651 h 23650"/>
                  <a:gd name="connsiteX5" fmla="*/ 24484 w 24484"/>
                  <a:gd name="connsiteY5" fmla="*/ 11825 h 23650"/>
                  <a:gd name="connsiteX6" fmla="*/ 12659 w 24484"/>
                  <a:gd name="connsiteY6" fmla="*/ 0 h 2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4" h="23650">
                    <a:moveTo>
                      <a:pt x="12659" y="0"/>
                    </a:moveTo>
                    <a:lnTo>
                      <a:pt x="11825" y="0"/>
                    </a:lnTo>
                    <a:cubicBezTo>
                      <a:pt x="5297" y="0"/>
                      <a:pt x="0" y="5297"/>
                      <a:pt x="0" y="11825"/>
                    </a:cubicBezTo>
                    <a:cubicBezTo>
                      <a:pt x="0" y="18354"/>
                      <a:pt x="5297" y="23651"/>
                      <a:pt x="11825" y="23651"/>
                    </a:cubicBezTo>
                    <a:lnTo>
                      <a:pt x="12659" y="23651"/>
                    </a:lnTo>
                    <a:cubicBezTo>
                      <a:pt x="19192" y="23651"/>
                      <a:pt x="24484" y="18354"/>
                      <a:pt x="24484" y="11825"/>
                    </a:cubicBezTo>
                    <a:cubicBezTo>
                      <a:pt x="24484" y="5297"/>
                      <a:pt x="19187" y="0"/>
                      <a:pt x="12659" y="0"/>
                    </a:cubicBezTo>
                    <a:close/>
                  </a:path>
                </a:pathLst>
              </a:custGeom>
              <a:solidFill>
                <a:srgbClr val="CCCCCC"/>
              </a:solidFill>
              <a:ln w="4624" cap="flat">
                <a:noFill/>
                <a:prstDash val="solid"/>
                <a:miter/>
              </a:ln>
            </p:spPr>
            <p:txBody>
              <a:bodyPr anchor="ctr"/>
              <a:lstStyle/>
              <a:p>
                <a:endParaRPr lang="en-US"/>
              </a:p>
            </p:txBody>
          </p:sp>
          <p:sp>
            <p:nvSpPr>
              <p:cNvPr id="278" name="Freeform: Shape 277">
                <a:extLst>
                  <a:ext uri="{FF2B5EF4-FFF2-40B4-BE49-F238E27FC236}">
                    <a16:creationId xmlns:a16="http://schemas.microsoft.com/office/drawing/2014/main" id="{40BC1DC2-7312-74C8-0834-26B74F23B881}"/>
                  </a:ext>
                </a:extLst>
              </p:cNvPr>
              <p:cNvSpPr/>
              <p:nvPr/>
            </p:nvSpPr>
            <p:spPr>
              <a:xfrm>
                <a:off x="10841583"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79" name="Freeform: Shape 278">
                <a:extLst>
                  <a:ext uri="{FF2B5EF4-FFF2-40B4-BE49-F238E27FC236}">
                    <a16:creationId xmlns:a16="http://schemas.microsoft.com/office/drawing/2014/main" id="{AFBC71FA-034F-64CB-6FC4-75754A3B3212}"/>
                  </a:ext>
                </a:extLst>
              </p:cNvPr>
              <p:cNvSpPr/>
              <p:nvPr/>
            </p:nvSpPr>
            <p:spPr>
              <a:xfrm>
                <a:off x="10614331"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9" y="5209"/>
                      <a:pt x="18900" y="0"/>
                      <a:pt x="12469" y="0"/>
                    </a:cubicBezTo>
                    <a:close/>
                  </a:path>
                </a:pathLst>
              </a:custGeom>
              <a:solidFill>
                <a:srgbClr val="CCCCCC"/>
              </a:solidFill>
              <a:ln w="4624" cap="flat">
                <a:noFill/>
                <a:prstDash val="solid"/>
                <a:miter/>
              </a:ln>
            </p:spPr>
            <p:txBody>
              <a:bodyPr anchor="ctr"/>
              <a:lstStyle/>
              <a:p>
                <a:endParaRPr lang="en-US"/>
              </a:p>
            </p:txBody>
          </p:sp>
          <p:sp>
            <p:nvSpPr>
              <p:cNvPr id="280" name="Freeform: Shape 279">
                <a:extLst>
                  <a:ext uri="{FF2B5EF4-FFF2-40B4-BE49-F238E27FC236}">
                    <a16:creationId xmlns:a16="http://schemas.microsoft.com/office/drawing/2014/main" id="{2FC0DB63-9E8B-992C-B6C1-E5FF6A1A55EE}"/>
                  </a:ext>
                </a:extLst>
              </p:cNvPr>
              <p:cNvSpPr/>
              <p:nvPr/>
            </p:nvSpPr>
            <p:spPr>
              <a:xfrm>
                <a:off x="10500926" y="632112"/>
                <a:ext cx="23890" cy="23275"/>
              </a:xfrm>
              <a:custGeom>
                <a:avLst/>
                <a:gdLst>
                  <a:gd name="connsiteX0" fmla="*/ 11421 w 23890"/>
                  <a:gd name="connsiteY0" fmla="*/ 23276 h 23275"/>
                  <a:gd name="connsiteX1" fmla="*/ 11588 w 23890"/>
                  <a:gd name="connsiteY1" fmla="*/ 23276 h 23275"/>
                  <a:gd name="connsiteX2" fmla="*/ 23830 w 23890"/>
                  <a:gd name="connsiteY2" fmla="*/ 12839 h 23275"/>
                  <a:gd name="connsiteX3" fmla="*/ 12255 w 23890"/>
                  <a:gd name="connsiteY3" fmla="*/ 0 h 23275"/>
                  <a:gd name="connsiteX4" fmla="*/ 11421 w 23890"/>
                  <a:gd name="connsiteY4" fmla="*/ 0 h 23275"/>
                  <a:gd name="connsiteX5" fmla="*/ 4166 w 23890"/>
                  <a:gd name="connsiteY5" fmla="*/ 2607 h 23275"/>
                  <a:gd name="connsiteX6" fmla="*/ 4147 w 23890"/>
                  <a:gd name="connsiteY6" fmla="*/ 2630 h 23275"/>
                  <a:gd name="connsiteX7" fmla="*/ 3 w 23890"/>
                  <a:gd name="connsiteY7" fmla="*/ 13784 h 23275"/>
                  <a:gd name="connsiteX8" fmla="*/ 3 w 23890"/>
                  <a:gd name="connsiteY8" fmla="*/ 13812 h 23275"/>
                  <a:gd name="connsiteX9" fmla="*/ 11421 w 23890"/>
                  <a:gd name="connsiteY9" fmla="*/ 23276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90" h="23275">
                    <a:moveTo>
                      <a:pt x="11421" y="23276"/>
                    </a:moveTo>
                    <a:lnTo>
                      <a:pt x="11588" y="23276"/>
                    </a:lnTo>
                    <a:cubicBezTo>
                      <a:pt x="17677" y="23276"/>
                      <a:pt x="23224" y="18896"/>
                      <a:pt x="23830" y="12839"/>
                    </a:cubicBezTo>
                    <a:cubicBezTo>
                      <a:pt x="24529" y="5871"/>
                      <a:pt x="19075" y="0"/>
                      <a:pt x="12255" y="0"/>
                    </a:cubicBezTo>
                    <a:lnTo>
                      <a:pt x="11421" y="0"/>
                    </a:lnTo>
                    <a:cubicBezTo>
                      <a:pt x="8662" y="0"/>
                      <a:pt x="6162" y="1000"/>
                      <a:pt x="4166" y="2607"/>
                    </a:cubicBezTo>
                    <a:cubicBezTo>
                      <a:pt x="4157" y="2611"/>
                      <a:pt x="4152" y="2621"/>
                      <a:pt x="4147" y="2630"/>
                    </a:cubicBezTo>
                    <a:cubicBezTo>
                      <a:pt x="2731" y="6329"/>
                      <a:pt x="1346" y="10047"/>
                      <a:pt x="3" y="13784"/>
                    </a:cubicBezTo>
                    <a:cubicBezTo>
                      <a:pt x="-1" y="13793"/>
                      <a:pt x="-1" y="13802"/>
                      <a:pt x="3" y="13812"/>
                    </a:cubicBezTo>
                    <a:cubicBezTo>
                      <a:pt x="1022" y="19197"/>
                      <a:pt x="5740" y="23276"/>
                      <a:pt x="11421" y="23276"/>
                    </a:cubicBezTo>
                    <a:close/>
                  </a:path>
                </a:pathLst>
              </a:custGeom>
              <a:solidFill>
                <a:srgbClr val="CCCCCC"/>
              </a:solidFill>
              <a:ln w="4624" cap="flat">
                <a:noFill/>
                <a:prstDash val="solid"/>
                <a:miter/>
              </a:ln>
            </p:spPr>
            <p:txBody>
              <a:bodyPr anchor="ctr"/>
              <a:lstStyle/>
              <a:p>
                <a:endParaRPr lang="en-US"/>
              </a:p>
            </p:txBody>
          </p:sp>
          <p:sp>
            <p:nvSpPr>
              <p:cNvPr id="281" name="Freeform: Shape 280">
                <a:extLst>
                  <a:ext uri="{FF2B5EF4-FFF2-40B4-BE49-F238E27FC236}">
                    <a16:creationId xmlns:a16="http://schemas.microsoft.com/office/drawing/2014/main" id="{17F8A5FA-39D6-F808-9442-D939C4D9FB61}"/>
                  </a:ext>
                </a:extLst>
              </p:cNvPr>
              <p:cNvSpPr/>
              <p:nvPr/>
            </p:nvSpPr>
            <p:spPr>
              <a:xfrm>
                <a:off x="10690085"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82" name="Freeform: Shape 281">
                <a:extLst>
                  <a:ext uri="{FF2B5EF4-FFF2-40B4-BE49-F238E27FC236}">
                    <a16:creationId xmlns:a16="http://schemas.microsoft.com/office/drawing/2014/main" id="{A825795E-6B47-3A19-D07A-14104B545C9C}"/>
                  </a:ext>
                </a:extLst>
              </p:cNvPr>
              <p:cNvSpPr/>
              <p:nvPr/>
            </p:nvSpPr>
            <p:spPr>
              <a:xfrm>
                <a:off x="10993082"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83" name="Freeform: Shape 282">
                <a:extLst>
                  <a:ext uri="{FF2B5EF4-FFF2-40B4-BE49-F238E27FC236}">
                    <a16:creationId xmlns:a16="http://schemas.microsoft.com/office/drawing/2014/main" id="{5567A59C-3659-701D-CCAB-2237A63F03A3}"/>
                  </a:ext>
                </a:extLst>
              </p:cNvPr>
              <p:cNvSpPr/>
              <p:nvPr/>
            </p:nvSpPr>
            <p:spPr>
              <a:xfrm>
                <a:off x="10727955"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9" y="5209"/>
                      <a:pt x="18900" y="0"/>
                      <a:pt x="12469" y="0"/>
                    </a:cubicBezTo>
                    <a:close/>
                  </a:path>
                </a:pathLst>
              </a:custGeom>
              <a:solidFill>
                <a:srgbClr val="CCCCCC"/>
              </a:solidFill>
              <a:ln w="4624" cap="flat">
                <a:noFill/>
                <a:prstDash val="solid"/>
                <a:miter/>
              </a:ln>
            </p:spPr>
            <p:txBody>
              <a:bodyPr anchor="ctr"/>
              <a:lstStyle/>
              <a:p>
                <a:endParaRPr lang="en-US"/>
              </a:p>
            </p:txBody>
          </p:sp>
          <p:sp>
            <p:nvSpPr>
              <p:cNvPr id="284" name="Freeform: Shape 283">
                <a:extLst>
                  <a:ext uri="{FF2B5EF4-FFF2-40B4-BE49-F238E27FC236}">
                    <a16:creationId xmlns:a16="http://schemas.microsoft.com/office/drawing/2014/main" id="{08BE3ABB-9DE4-CED1-A79C-D01FE0CEDA8C}"/>
                  </a:ext>
                </a:extLst>
              </p:cNvPr>
              <p:cNvSpPr/>
              <p:nvPr/>
            </p:nvSpPr>
            <p:spPr>
              <a:xfrm>
                <a:off x="11296079" y="632112"/>
                <a:ext cx="24104" cy="23275"/>
              </a:xfrm>
              <a:custGeom>
                <a:avLst/>
                <a:gdLst>
                  <a:gd name="connsiteX0" fmla="*/ 12469 w 24104"/>
                  <a:gd name="connsiteY0" fmla="*/ 0 h 23275"/>
                  <a:gd name="connsiteX1" fmla="*/ 11635 w 24104"/>
                  <a:gd name="connsiteY1" fmla="*/ 0 h 23275"/>
                  <a:gd name="connsiteX2" fmla="*/ 0 w 24104"/>
                  <a:gd name="connsiteY2" fmla="*/ 11636 h 23275"/>
                  <a:gd name="connsiteX3" fmla="*/ 11635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5" y="0"/>
                    </a:lnTo>
                    <a:cubicBezTo>
                      <a:pt x="5209" y="0"/>
                      <a:pt x="0" y="5209"/>
                      <a:pt x="0" y="11636"/>
                    </a:cubicBezTo>
                    <a:cubicBezTo>
                      <a:pt x="0" y="18062"/>
                      <a:pt x="5209" y="23276"/>
                      <a:pt x="11635"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85" name="Freeform: Shape 284">
                <a:extLst>
                  <a:ext uri="{FF2B5EF4-FFF2-40B4-BE49-F238E27FC236}">
                    <a16:creationId xmlns:a16="http://schemas.microsoft.com/office/drawing/2014/main" id="{1477F81F-9EEB-EDC1-3899-D3B83C87B4CF}"/>
                  </a:ext>
                </a:extLst>
              </p:cNvPr>
              <p:cNvSpPr/>
              <p:nvPr/>
            </p:nvSpPr>
            <p:spPr>
              <a:xfrm>
                <a:off x="11447572"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9" y="5209"/>
                      <a:pt x="18900" y="0"/>
                      <a:pt x="12469" y="0"/>
                    </a:cubicBezTo>
                    <a:close/>
                  </a:path>
                </a:pathLst>
              </a:custGeom>
              <a:solidFill>
                <a:srgbClr val="CCCCCC"/>
              </a:solidFill>
              <a:ln w="4624" cap="flat">
                <a:noFill/>
                <a:prstDash val="solid"/>
                <a:miter/>
              </a:ln>
            </p:spPr>
            <p:txBody>
              <a:bodyPr anchor="ctr"/>
              <a:lstStyle/>
              <a:p>
                <a:endParaRPr lang="en-US"/>
              </a:p>
            </p:txBody>
          </p:sp>
          <p:sp>
            <p:nvSpPr>
              <p:cNvPr id="286" name="Freeform: Shape 285">
                <a:extLst>
                  <a:ext uri="{FF2B5EF4-FFF2-40B4-BE49-F238E27FC236}">
                    <a16:creationId xmlns:a16="http://schemas.microsoft.com/office/drawing/2014/main" id="{94CF0F38-16DC-D082-3DCF-25469749E675}"/>
                  </a:ext>
                </a:extLst>
              </p:cNvPr>
              <p:cNvSpPr/>
              <p:nvPr/>
            </p:nvSpPr>
            <p:spPr>
              <a:xfrm>
                <a:off x="11182455"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87" name="Freeform: Shape 286">
                <a:extLst>
                  <a:ext uri="{FF2B5EF4-FFF2-40B4-BE49-F238E27FC236}">
                    <a16:creationId xmlns:a16="http://schemas.microsoft.com/office/drawing/2014/main" id="{B2D4DAD1-EB92-70F1-5A9B-3F8B7CE83A51}"/>
                  </a:ext>
                </a:extLst>
              </p:cNvPr>
              <p:cNvSpPr/>
              <p:nvPr/>
            </p:nvSpPr>
            <p:spPr>
              <a:xfrm>
                <a:off x="11106706" y="632112"/>
                <a:ext cx="24104" cy="23275"/>
              </a:xfrm>
              <a:custGeom>
                <a:avLst/>
                <a:gdLst>
                  <a:gd name="connsiteX0" fmla="*/ 11636 w 24104"/>
                  <a:gd name="connsiteY0" fmla="*/ 23276 h 23275"/>
                  <a:gd name="connsiteX1" fmla="*/ 12469 w 24104"/>
                  <a:gd name="connsiteY1" fmla="*/ 23276 h 23275"/>
                  <a:gd name="connsiteX2" fmla="*/ 24105 w 24104"/>
                  <a:gd name="connsiteY2" fmla="*/ 11636 h 23275"/>
                  <a:gd name="connsiteX3" fmla="*/ 12469 w 24104"/>
                  <a:gd name="connsiteY3" fmla="*/ 0 h 23275"/>
                  <a:gd name="connsiteX4" fmla="*/ 11636 w 24104"/>
                  <a:gd name="connsiteY4" fmla="*/ 0 h 23275"/>
                  <a:gd name="connsiteX5" fmla="*/ 0 w 24104"/>
                  <a:gd name="connsiteY5" fmla="*/ 11636 h 23275"/>
                  <a:gd name="connsiteX6" fmla="*/ 11636 w 24104"/>
                  <a:gd name="connsiteY6" fmla="*/ 23276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1636" y="23276"/>
                    </a:moveTo>
                    <a:lnTo>
                      <a:pt x="12469" y="23276"/>
                    </a:lnTo>
                    <a:cubicBezTo>
                      <a:pt x="18896" y="23276"/>
                      <a:pt x="24105" y="18067"/>
                      <a:pt x="24105" y="11636"/>
                    </a:cubicBezTo>
                    <a:cubicBezTo>
                      <a:pt x="24105" y="5209"/>
                      <a:pt x="18896" y="0"/>
                      <a:pt x="12469" y="0"/>
                    </a:cubicBezTo>
                    <a:lnTo>
                      <a:pt x="11636" y="0"/>
                    </a:lnTo>
                    <a:cubicBezTo>
                      <a:pt x="5209" y="0"/>
                      <a:pt x="0" y="5209"/>
                      <a:pt x="0" y="11636"/>
                    </a:cubicBezTo>
                    <a:cubicBezTo>
                      <a:pt x="-5" y="18062"/>
                      <a:pt x="5204" y="23276"/>
                      <a:pt x="11636" y="23276"/>
                    </a:cubicBezTo>
                    <a:close/>
                  </a:path>
                </a:pathLst>
              </a:custGeom>
              <a:solidFill>
                <a:srgbClr val="CCCCCC"/>
              </a:solidFill>
              <a:ln w="4624" cap="flat">
                <a:noFill/>
                <a:prstDash val="solid"/>
                <a:miter/>
              </a:ln>
            </p:spPr>
            <p:txBody>
              <a:bodyPr anchor="ctr"/>
              <a:lstStyle/>
              <a:p>
                <a:endParaRPr lang="en-US"/>
              </a:p>
            </p:txBody>
          </p:sp>
          <p:sp>
            <p:nvSpPr>
              <p:cNvPr id="288" name="Freeform: Shape 287">
                <a:extLst>
                  <a:ext uri="{FF2B5EF4-FFF2-40B4-BE49-F238E27FC236}">
                    <a16:creationId xmlns:a16="http://schemas.microsoft.com/office/drawing/2014/main" id="{E7E02348-8E37-4B5C-0914-8BB2B0A2B07F}"/>
                  </a:ext>
                </a:extLst>
              </p:cNvPr>
              <p:cNvSpPr/>
              <p:nvPr/>
            </p:nvSpPr>
            <p:spPr>
              <a:xfrm>
                <a:off x="11258204"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89" name="Freeform: Shape 288">
                <a:extLst>
                  <a:ext uri="{FF2B5EF4-FFF2-40B4-BE49-F238E27FC236}">
                    <a16:creationId xmlns:a16="http://schemas.microsoft.com/office/drawing/2014/main" id="{5DFA4EA9-52AE-29E2-21A0-1F5E85B9DC48}"/>
                  </a:ext>
                </a:extLst>
              </p:cNvPr>
              <p:cNvSpPr/>
              <p:nvPr/>
            </p:nvSpPr>
            <p:spPr>
              <a:xfrm>
                <a:off x="10955207"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90" name="Freeform: Shape 289">
                <a:extLst>
                  <a:ext uri="{FF2B5EF4-FFF2-40B4-BE49-F238E27FC236}">
                    <a16:creationId xmlns:a16="http://schemas.microsoft.com/office/drawing/2014/main" id="{339E3569-E148-96C6-1EF6-E95AC8DEB339}"/>
                  </a:ext>
                </a:extLst>
              </p:cNvPr>
              <p:cNvSpPr/>
              <p:nvPr/>
            </p:nvSpPr>
            <p:spPr>
              <a:xfrm>
                <a:off x="11371828"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91" name="Freeform: Shape 290">
                <a:extLst>
                  <a:ext uri="{FF2B5EF4-FFF2-40B4-BE49-F238E27FC236}">
                    <a16:creationId xmlns:a16="http://schemas.microsoft.com/office/drawing/2014/main" id="{0B0429CF-4685-8A06-D024-7772E600152D}"/>
                  </a:ext>
                </a:extLst>
              </p:cNvPr>
              <p:cNvSpPr/>
              <p:nvPr/>
            </p:nvSpPr>
            <p:spPr>
              <a:xfrm>
                <a:off x="10652211"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92" name="Freeform: Shape 291">
                <a:extLst>
                  <a:ext uri="{FF2B5EF4-FFF2-40B4-BE49-F238E27FC236}">
                    <a16:creationId xmlns:a16="http://schemas.microsoft.com/office/drawing/2014/main" id="{1D530344-4D4E-C837-1F6F-D50E7FAC3B8A}"/>
                  </a:ext>
                </a:extLst>
              </p:cNvPr>
              <p:cNvSpPr/>
              <p:nvPr/>
            </p:nvSpPr>
            <p:spPr>
              <a:xfrm>
                <a:off x="10803704"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9" y="5209"/>
                      <a:pt x="18900" y="0"/>
                      <a:pt x="12469" y="0"/>
                    </a:cubicBezTo>
                    <a:close/>
                  </a:path>
                </a:pathLst>
              </a:custGeom>
              <a:solidFill>
                <a:srgbClr val="CCCCCC"/>
              </a:solidFill>
              <a:ln w="4624" cap="flat">
                <a:noFill/>
                <a:prstDash val="solid"/>
                <a:miter/>
              </a:ln>
            </p:spPr>
            <p:txBody>
              <a:bodyPr anchor="ctr"/>
              <a:lstStyle/>
              <a:p>
                <a:endParaRPr lang="en-US"/>
              </a:p>
            </p:txBody>
          </p:sp>
          <p:sp>
            <p:nvSpPr>
              <p:cNvPr id="293" name="Freeform: Shape 292">
                <a:extLst>
                  <a:ext uri="{FF2B5EF4-FFF2-40B4-BE49-F238E27FC236}">
                    <a16:creationId xmlns:a16="http://schemas.microsoft.com/office/drawing/2014/main" id="{3922F18B-20C7-44B8-0672-010248B2987E}"/>
                  </a:ext>
                </a:extLst>
              </p:cNvPr>
              <p:cNvSpPr/>
              <p:nvPr/>
            </p:nvSpPr>
            <p:spPr>
              <a:xfrm>
                <a:off x="10765834"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94" name="Freeform: Shape 293">
                <a:extLst>
                  <a:ext uri="{FF2B5EF4-FFF2-40B4-BE49-F238E27FC236}">
                    <a16:creationId xmlns:a16="http://schemas.microsoft.com/office/drawing/2014/main" id="{3E635E68-69BD-85EC-6D84-FC00FD2614AA}"/>
                  </a:ext>
                </a:extLst>
              </p:cNvPr>
              <p:cNvSpPr/>
              <p:nvPr/>
            </p:nvSpPr>
            <p:spPr>
              <a:xfrm>
                <a:off x="11333949"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9" y="5209"/>
                      <a:pt x="18900" y="0"/>
                      <a:pt x="12469" y="0"/>
                    </a:cubicBezTo>
                    <a:close/>
                  </a:path>
                </a:pathLst>
              </a:custGeom>
              <a:solidFill>
                <a:srgbClr val="CCCCCC"/>
              </a:solidFill>
              <a:ln w="4624" cap="flat">
                <a:noFill/>
                <a:prstDash val="solid"/>
                <a:miter/>
              </a:ln>
            </p:spPr>
            <p:txBody>
              <a:bodyPr anchor="ctr"/>
              <a:lstStyle/>
              <a:p>
                <a:endParaRPr lang="en-US"/>
              </a:p>
            </p:txBody>
          </p:sp>
          <p:sp>
            <p:nvSpPr>
              <p:cNvPr id="295" name="Freeform: Shape 294">
                <a:extLst>
                  <a:ext uri="{FF2B5EF4-FFF2-40B4-BE49-F238E27FC236}">
                    <a16:creationId xmlns:a16="http://schemas.microsoft.com/office/drawing/2014/main" id="{54CC881A-611E-3C48-2B14-BD4AD964D4E9}"/>
                  </a:ext>
                </a:extLst>
              </p:cNvPr>
              <p:cNvSpPr/>
              <p:nvPr/>
            </p:nvSpPr>
            <p:spPr>
              <a:xfrm>
                <a:off x="11220325"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9" y="5209"/>
                      <a:pt x="18900" y="0"/>
                      <a:pt x="12469" y="0"/>
                    </a:cubicBezTo>
                    <a:close/>
                  </a:path>
                </a:pathLst>
              </a:custGeom>
              <a:solidFill>
                <a:srgbClr val="CCCCCC"/>
              </a:solidFill>
              <a:ln w="4624" cap="flat">
                <a:noFill/>
                <a:prstDash val="solid"/>
                <a:miter/>
              </a:ln>
            </p:spPr>
            <p:txBody>
              <a:bodyPr anchor="ctr"/>
              <a:lstStyle/>
              <a:p>
                <a:endParaRPr lang="en-US"/>
              </a:p>
            </p:txBody>
          </p:sp>
          <p:sp>
            <p:nvSpPr>
              <p:cNvPr id="296" name="Freeform: Shape 295">
                <a:extLst>
                  <a:ext uri="{FF2B5EF4-FFF2-40B4-BE49-F238E27FC236}">
                    <a16:creationId xmlns:a16="http://schemas.microsoft.com/office/drawing/2014/main" id="{86D6F618-FE6C-6FF0-EA34-EFD311A7416C}"/>
                  </a:ext>
                </a:extLst>
              </p:cNvPr>
              <p:cNvSpPr/>
              <p:nvPr/>
            </p:nvSpPr>
            <p:spPr>
              <a:xfrm>
                <a:off x="11485452"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97" name="Freeform: Shape 296">
                <a:extLst>
                  <a:ext uri="{FF2B5EF4-FFF2-40B4-BE49-F238E27FC236}">
                    <a16:creationId xmlns:a16="http://schemas.microsoft.com/office/drawing/2014/main" id="{80B2D539-4857-4819-FE59-2B602ADC4B25}"/>
                  </a:ext>
                </a:extLst>
              </p:cNvPr>
              <p:cNvSpPr/>
              <p:nvPr/>
            </p:nvSpPr>
            <p:spPr>
              <a:xfrm>
                <a:off x="10879458"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98" name="Freeform: Shape 297">
                <a:extLst>
                  <a:ext uri="{FF2B5EF4-FFF2-40B4-BE49-F238E27FC236}">
                    <a16:creationId xmlns:a16="http://schemas.microsoft.com/office/drawing/2014/main" id="{DE71E9F7-8902-25BD-6356-9C095183CAF6}"/>
                  </a:ext>
                </a:extLst>
              </p:cNvPr>
              <p:cNvSpPr/>
              <p:nvPr/>
            </p:nvSpPr>
            <p:spPr>
              <a:xfrm>
                <a:off x="11409702"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299" name="Freeform: Shape 298">
                <a:extLst>
                  <a:ext uri="{FF2B5EF4-FFF2-40B4-BE49-F238E27FC236}">
                    <a16:creationId xmlns:a16="http://schemas.microsoft.com/office/drawing/2014/main" id="{A4589019-E46F-0378-9E05-D089BE61FA5E}"/>
                  </a:ext>
                </a:extLst>
              </p:cNvPr>
              <p:cNvSpPr/>
              <p:nvPr/>
            </p:nvSpPr>
            <p:spPr>
              <a:xfrm>
                <a:off x="11144576"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9" y="5209"/>
                      <a:pt x="18900" y="0"/>
                      <a:pt x="12469" y="0"/>
                    </a:cubicBezTo>
                    <a:close/>
                  </a:path>
                </a:pathLst>
              </a:custGeom>
              <a:solidFill>
                <a:srgbClr val="CCCCCC"/>
              </a:solidFill>
              <a:ln w="4624" cap="flat">
                <a:noFill/>
                <a:prstDash val="solid"/>
                <a:miter/>
              </a:ln>
            </p:spPr>
            <p:txBody>
              <a:bodyPr anchor="ctr"/>
              <a:lstStyle/>
              <a:p>
                <a:endParaRPr lang="en-US"/>
              </a:p>
            </p:txBody>
          </p:sp>
          <p:sp>
            <p:nvSpPr>
              <p:cNvPr id="300" name="Freeform: Shape 299">
                <a:extLst>
                  <a:ext uri="{FF2B5EF4-FFF2-40B4-BE49-F238E27FC236}">
                    <a16:creationId xmlns:a16="http://schemas.microsoft.com/office/drawing/2014/main" id="{E601B5F0-6182-60EF-774E-C7106F9985A7}"/>
                  </a:ext>
                </a:extLst>
              </p:cNvPr>
              <p:cNvSpPr/>
              <p:nvPr/>
            </p:nvSpPr>
            <p:spPr>
              <a:xfrm>
                <a:off x="11030952"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9" y="5209"/>
                      <a:pt x="18900" y="0"/>
                      <a:pt x="12469" y="0"/>
                    </a:cubicBezTo>
                    <a:close/>
                  </a:path>
                </a:pathLst>
              </a:custGeom>
              <a:solidFill>
                <a:srgbClr val="CCCCCC"/>
              </a:solidFill>
              <a:ln w="4624" cap="flat">
                <a:noFill/>
                <a:prstDash val="solid"/>
                <a:miter/>
              </a:ln>
            </p:spPr>
            <p:txBody>
              <a:bodyPr anchor="ctr"/>
              <a:lstStyle/>
              <a:p>
                <a:endParaRPr lang="en-US"/>
              </a:p>
            </p:txBody>
          </p:sp>
          <p:sp>
            <p:nvSpPr>
              <p:cNvPr id="301" name="Freeform: Shape 300">
                <a:extLst>
                  <a:ext uri="{FF2B5EF4-FFF2-40B4-BE49-F238E27FC236}">
                    <a16:creationId xmlns:a16="http://schemas.microsoft.com/office/drawing/2014/main" id="{23DF0342-FD52-7F3B-C161-935A940963D4}"/>
                  </a:ext>
                </a:extLst>
              </p:cNvPr>
              <p:cNvSpPr/>
              <p:nvPr/>
            </p:nvSpPr>
            <p:spPr>
              <a:xfrm>
                <a:off x="11068831"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302" name="Freeform: Shape 301">
                <a:extLst>
                  <a:ext uri="{FF2B5EF4-FFF2-40B4-BE49-F238E27FC236}">
                    <a16:creationId xmlns:a16="http://schemas.microsoft.com/office/drawing/2014/main" id="{AB5E8470-1DEE-FEC4-5F5E-98CC3B856363}"/>
                  </a:ext>
                </a:extLst>
              </p:cNvPr>
              <p:cNvSpPr/>
              <p:nvPr/>
            </p:nvSpPr>
            <p:spPr>
              <a:xfrm>
                <a:off x="10576461"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303" name="Freeform: Shape 302">
                <a:extLst>
                  <a:ext uri="{FF2B5EF4-FFF2-40B4-BE49-F238E27FC236}">
                    <a16:creationId xmlns:a16="http://schemas.microsoft.com/office/drawing/2014/main" id="{799ED937-39EE-80AB-DC73-252AC1600E24}"/>
                  </a:ext>
                </a:extLst>
              </p:cNvPr>
              <p:cNvSpPr/>
              <p:nvPr/>
            </p:nvSpPr>
            <p:spPr>
              <a:xfrm>
                <a:off x="10917328"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9" y="5209"/>
                      <a:pt x="18900" y="0"/>
                      <a:pt x="12469" y="0"/>
                    </a:cubicBezTo>
                    <a:close/>
                  </a:path>
                </a:pathLst>
              </a:custGeom>
              <a:solidFill>
                <a:srgbClr val="CCCCCC"/>
              </a:solidFill>
              <a:ln w="4624" cap="flat">
                <a:noFill/>
                <a:prstDash val="solid"/>
                <a:miter/>
              </a:ln>
            </p:spPr>
            <p:txBody>
              <a:bodyPr anchor="ctr"/>
              <a:lstStyle/>
              <a:p>
                <a:endParaRPr lang="en-US"/>
              </a:p>
            </p:txBody>
          </p:sp>
          <p:sp>
            <p:nvSpPr>
              <p:cNvPr id="304" name="Freeform: Shape 303">
                <a:extLst>
                  <a:ext uri="{FF2B5EF4-FFF2-40B4-BE49-F238E27FC236}">
                    <a16:creationId xmlns:a16="http://schemas.microsoft.com/office/drawing/2014/main" id="{D2169C15-674D-BD6B-25E2-64A7A2A6E1F7}"/>
                  </a:ext>
                </a:extLst>
              </p:cNvPr>
              <p:cNvSpPr/>
              <p:nvPr/>
            </p:nvSpPr>
            <p:spPr>
              <a:xfrm>
                <a:off x="11523326" y="632112"/>
                <a:ext cx="23887" cy="23275"/>
              </a:xfrm>
              <a:custGeom>
                <a:avLst/>
                <a:gdLst>
                  <a:gd name="connsiteX0" fmla="*/ 11636 w 23887"/>
                  <a:gd name="connsiteY0" fmla="*/ 0 h 23275"/>
                  <a:gd name="connsiteX1" fmla="*/ 61 w 23887"/>
                  <a:gd name="connsiteY1" fmla="*/ 12839 h 23275"/>
                  <a:gd name="connsiteX2" fmla="*/ 12303 w 23887"/>
                  <a:gd name="connsiteY2" fmla="*/ 23276 h 23275"/>
                  <a:gd name="connsiteX3" fmla="*/ 12469 w 23887"/>
                  <a:gd name="connsiteY3" fmla="*/ 23276 h 23275"/>
                  <a:gd name="connsiteX4" fmla="*/ 23887 w 23887"/>
                  <a:gd name="connsiteY4" fmla="*/ 13812 h 23275"/>
                  <a:gd name="connsiteX5" fmla="*/ 23887 w 23887"/>
                  <a:gd name="connsiteY5" fmla="*/ 13784 h 23275"/>
                  <a:gd name="connsiteX6" fmla="*/ 19743 w 23887"/>
                  <a:gd name="connsiteY6" fmla="*/ 2630 h 23275"/>
                  <a:gd name="connsiteX7" fmla="*/ 19725 w 23887"/>
                  <a:gd name="connsiteY7" fmla="*/ 2607 h 23275"/>
                  <a:gd name="connsiteX8" fmla="*/ 12469 w 23887"/>
                  <a:gd name="connsiteY8" fmla="*/ 0 h 23275"/>
                  <a:gd name="connsiteX9" fmla="*/ 11636 w 23887"/>
                  <a:gd name="connsiteY9"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87" h="23275">
                    <a:moveTo>
                      <a:pt x="11636" y="0"/>
                    </a:moveTo>
                    <a:cubicBezTo>
                      <a:pt x="4811" y="0"/>
                      <a:pt x="-639" y="5871"/>
                      <a:pt x="61" y="12839"/>
                    </a:cubicBezTo>
                    <a:cubicBezTo>
                      <a:pt x="667" y="18896"/>
                      <a:pt x="6214" y="23276"/>
                      <a:pt x="12303" y="23276"/>
                    </a:cubicBezTo>
                    <a:lnTo>
                      <a:pt x="12469" y="23276"/>
                    </a:lnTo>
                    <a:cubicBezTo>
                      <a:pt x="18150" y="23276"/>
                      <a:pt x="22864" y="19197"/>
                      <a:pt x="23887" y="13812"/>
                    </a:cubicBezTo>
                    <a:cubicBezTo>
                      <a:pt x="23887" y="13802"/>
                      <a:pt x="23887" y="13793"/>
                      <a:pt x="23887" y="13784"/>
                    </a:cubicBezTo>
                    <a:cubicBezTo>
                      <a:pt x="22544" y="10047"/>
                      <a:pt x="21160" y="6329"/>
                      <a:pt x="19743" y="2630"/>
                    </a:cubicBezTo>
                    <a:cubicBezTo>
                      <a:pt x="19739" y="2621"/>
                      <a:pt x="19734" y="2611"/>
                      <a:pt x="19725" y="2607"/>
                    </a:cubicBezTo>
                    <a:cubicBezTo>
                      <a:pt x="17729" y="1000"/>
                      <a:pt x="15229" y="0"/>
                      <a:pt x="12469" y="0"/>
                    </a:cubicBezTo>
                    <a:lnTo>
                      <a:pt x="11636" y="0"/>
                    </a:lnTo>
                    <a:close/>
                  </a:path>
                </a:pathLst>
              </a:custGeom>
              <a:solidFill>
                <a:srgbClr val="CCCCCC"/>
              </a:solidFill>
              <a:ln w="4624" cap="flat">
                <a:noFill/>
                <a:prstDash val="solid"/>
                <a:miter/>
              </a:ln>
            </p:spPr>
            <p:txBody>
              <a:bodyPr anchor="ctr"/>
              <a:lstStyle/>
              <a:p>
                <a:endParaRPr lang="en-US"/>
              </a:p>
            </p:txBody>
          </p:sp>
          <p:sp>
            <p:nvSpPr>
              <p:cNvPr id="305" name="Freeform: Shape 304">
                <a:extLst>
                  <a:ext uri="{FF2B5EF4-FFF2-40B4-BE49-F238E27FC236}">
                    <a16:creationId xmlns:a16="http://schemas.microsoft.com/office/drawing/2014/main" id="{92D120B3-5990-23C6-67DF-F52E6218403F}"/>
                  </a:ext>
                </a:extLst>
              </p:cNvPr>
              <p:cNvSpPr/>
              <p:nvPr/>
            </p:nvSpPr>
            <p:spPr>
              <a:xfrm>
                <a:off x="10538587" y="632112"/>
                <a:ext cx="24104" cy="23275"/>
              </a:xfrm>
              <a:custGeom>
                <a:avLst/>
                <a:gdLst>
                  <a:gd name="connsiteX0" fmla="*/ 12469 w 24104"/>
                  <a:gd name="connsiteY0" fmla="*/ 0 h 23275"/>
                  <a:gd name="connsiteX1" fmla="*/ 11636 w 24104"/>
                  <a:gd name="connsiteY1" fmla="*/ 0 h 23275"/>
                  <a:gd name="connsiteX2" fmla="*/ 0 w 24104"/>
                  <a:gd name="connsiteY2" fmla="*/ 11636 h 23275"/>
                  <a:gd name="connsiteX3" fmla="*/ 11636 w 24104"/>
                  <a:gd name="connsiteY3" fmla="*/ 23276 h 23275"/>
                  <a:gd name="connsiteX4" fmla="*/ 12469 w 24104"/>
                  <a:gd name="connsiteY4" fmla="*/ 23276 h 23275"/>
                  <a:gd name="connsiteX5" fmla="*/ 24105 w 24104"/>
                  <a:gd name="connsiteY5" fmla="*/ 11636 h 23275"/>
                  <a:gd name="connsiteX6" fmla="*/ 12469 w 24104"/>
                  <a:gd name="connsiteY6" fmla="*/ 0 h 2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4" h="23275">
                    <a:moveTo>
                      <a:pt x="12469" y="0"/>
                    </a:moveTo>
                    <a:lnTo>
                      <a:pt x="11636" y="0"/>
                    </a:lnTo>
                    <a:cubicBezTo>
                      <a:pt x="5209" y="0"/>
                      <a:pt x="0" y="5209"/>
                      <a:pt x="0" y="11636"/>
                    </a:cubicBezTo>
                    <a:cubicBezTo>
                      <a:pt x="0" y="18062"/>
                      <a:pt x="5209" y="23276"/>
                      <a:pt x="11636" y="23276"/>
                    </a:cubicBezTo>
                    <a:lnTo>
                      <a:pt x="12469" y="23276"/>
                    </a:lnTo>
                    <a:cubicBezTo>
                      <a:pt x="18896" y="23276"/>
                      <a:pt x="24105" y="18067"/>
                      <a:pt x="24105" y="11636"/>
                    </a:cubicBezTo>
                    <a:cubicBezTo>
                      <a:pt x="24105" y="5209"/>
                      <a:pt x="18896" y="0"/>
                      <a:pt x="12469" y="0"/>
                    </a:cubicBezTo>
                    <a:close/>
                  </a:path>
                </a:pathLst>
              </a:custGeom>
              <a:solidFill>
                <a:srgbClr val="CCCCCC"/>
              </a:solidFill>
              <a:ln w="4624" cap="flat">
                <a:noFill/>
                <a:prstDash val="solid"/>
                <a:miter/>
              </a:ln>
            </p:spPr>
            <p:txBody>
              <a:bodyPr anchor="ctr"/>
              <a:lstStyle/>
              <a:p>
                <a:endParaRPr lang="en-US"/>
              </a:p>
            </p:txBody>
          </p:sp>
          <p:sp>
            <p:nvSpPr>
              <p:cNvPr id="306" name="Freeform: Shape 305">
                <a:extLst>
                  <a:ext uri="{FF2B5EF4-FFF2-40B4-BE49-F238E27FC236}">
                    <a16:creationId xmlns:a16="http://schemas.microsoft.com/office/drawing/2014/main" id="{512AD6B0-B5BB-8B16-61F4-A33123EAD053}"/>
                  </a:ext>
                </a:extLst>
              </p:cNvPr>
              <p:cNvSpPr/>
              <p:nvPr/>
            </p:nvSpPr>
            <p:spPr>
              <a:xfrm>
                <a:off x="11372013"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8" y="22901"/>
                      <a:pt x="23734" y="17775"/>
                      <a:pt x="23734" y="11450"/>
                    </a:cubicBezTo>
                    <a:cubicBezTo>
                      <a:pt x="23729" y="5126"/>
                      <a:pt x="18604" y="0"/>
                      <a:pt x="12284" y="0"/>
                    </a:cubicBezTo>
                    <a:close/>
                  </a:path>
                </a:pathLst>
              </a:custGeom>
              <a:solidFill>
                <a:srgbClr val="CCCCCC"/>
              </a:solidFill>
              <a:ln w="4624" cap="flat">
                <a:noFill/>
                <a:prstDash val="solid"/>
                <a:miter/>
              </a:ln>
            </p:spPr>
            <p:txBody>
              <a:bodyPr anchor="ctr"/>
              <a:lstStyle/>
              <a:p>
                <a:endParaRPr lang="en-US"/>
              </a:p>
            </p:txBody>
          </p:sp>
          <p:sp>
            <p:nvSpPr>
              <p:cNvPr id="307" name="Freeform: Shape 306">
                <a:extLst>
                  <a:ext uri="{FF2B5EF4-FFF2-40B4-BE49-F238E27FC236}">
                    <a16:creationId xmlns:a16="http://schemas.microsoft.com/office/drawing/2014/main" id="{633AEAA8-2A31-5562-DA6E-7BBEF3520F59}"/>
                  </a:ext>
                </a:extLst>
              </p:cNvPr>
              <p:cNvSpPr/>
              <p:nvPr/>
            </p:nvSpPr>
            <p:spPr>
              <a:xfrm>
                <a:off x="10879643"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4" y="0"/>
                      <a:pt x="12284" y="0"/>
                    </a:cubicBezTo>
                    <a:close/>
                  </a:path>
                </a:pathLst>
              </a:custGeom>
              <a:solidFill>
                <a:srgbClr val="CCCCCC"/>
              </a:solidFill>
              <a:ln w="4624" cap="flat">
                <a:noFill/>
                <a:prstDash val="solid"/>
                <a:miter/>
              </a:ln>
            </p:spPr>
            <p:txBody>
              <a:bodyPr anchor="ctr"/>
              <a:lstStyle/>
              <a:p>
                <a:endParaRPr lang="en-US"/>
              </a:p>
            </p:txBody>
          </p:sp>
          <p:sp>
            <p:nvSpPr>
              <p:cNvPr id="308" name="Freeform: Shape 307">
                <a:extLst>
                  <a:ext uri="{FF2B5EF4-FFF2-40B4-BE49-F238E27FC236}">
                    <a16:creationId xmlns:a16="http://schemas.microsoft.com/office/drawing/2014/main" id="{E2F78FF5-999D-899E-D68C-AE2E36E252D3}"/>
                  </a:ext>
                </a:extLst>
              </p:cNvPr>
              <p:cNvSpPr/>
              <p:nvPr/>
            </p:nvSpPr>
            <p:spPr>
              <a:xfrm>
                <a:off x="11144761"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9" y="0"/>
                      <a:pt x="12284" y="0"/>
                    </a:cubicBezTo>
                    <a:close/>
                  </a:path>
                </a:pathLst>
              </a:custGeom>
              <a:solidFill>
                <a:srgbClr val="CCCCCC"/>
              </a:solidFill>
              <a:ln w="4624" cap="flat">
                <a:noFill/>
                <a:prstDash val="solid"/>
                <a:miter/>
              </a:ln>
            </p:spPr>
            <p:txBody>
              <a:bodyPr anchor="ctr"/>
              <a:lstStyle/>
              <a:p>
                <a:endParaRPr lang="en-US"/>
              </a:p>
            </p:txBody>
          </p:sp>
          <p:sp>
            <p:nvSpPr>
              <p:cNvPr id="309" name="Freeform: Shape 308">
                <a:extLst>
                  <a:ext uri="{FF2B5EF4-FFF2-40B4-BE49-F238E27FC236}">
                    <a16:creationId xmlns:a16="http://schemas.microsoft.com/office/drawing/2014/main" id="{07C19478-86F7-652B-4F4B-DE0D11AFD241}"/>
                  </a:ext>
                </a:extLst>
              </p:cNvPr>
              <p:cNvSpPr/>
              <p:nvPr/>
            </p:nvSpPr>
            <p:spPr>
              <a:xfrm>
                <a:off x="11031137"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9" y="0"/>
                      <a:pt x="12284" y="0"/>
                    </a:cubicBezTo>
                    <a:close/>
                  </a:path>
                </a:pathLst>
              </a:custGeom>
              <a:solidFill>
                <a:srgbClr val="CCCCCC"/>
              </a:solidFill>
              <a:ln w="4624" cap="flat">
                <a:noFill/>
                <a:prstDash val="solid"/>
                <a:miter/>
              </a:ln>
            </p:spPr>
            <p:txBody>
              <a:bodyPr anchor="ctr"/>
              <a:lstStyle/>
              <a:p>
                <a:endParaRPr lang="en-US"/>
              </a:p>
            </p:txBody>
          </p:sp>
          <p:sp>
            <p:nvSpPr>
              <p:cNvPr id="310" name="Freeform: Shape 309">
                <a:extLst>
                  <a:ext uri="{FF2B5EF4-FFF2-40B4-BE49-F238E27FC236}">
                    <a16:creationId xmlns:a16="http://schemas.microsoft.com/office/drawing/2014/main" id="{7EFFC9E7-8945-24F2-36DD-1B1B1BD20D60}"/>
                  </a:ext>
                </a:extLst>
              </p:cNvPr>
              <p:cNvSpPr/>
              <p:nvPr/>
            </p:nvSpPr>
            <p:spPr>
              <a:xfrm>
                <a:off x="10803889"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9" y="0"/>
                      <a:pt x="12284" y="0"/>
                    </a:cubicBezTo>
                    <a:close/>
                  </a:path>
                </a:pathLst>
              </a:custGeom>
              <a:solidFill>
                <a:srgbClr val="CCCCCC"/>
              </a:solidFill>
              <a:ln w="4624" cap="flat">
                <a:noFill/>
                <a:prstDash val="solid"/>
                <a:miter/>
              </a:ln>
            </p:spPr>
            <p:txBody>
              <a:bodyPr anchor="ctr"/>
              <a:lstStyle/>
              <a:p>
                <a:endParaRPr lang="en-US"/>
              </a:p>
            </p:txBody>
          </p:sp>
          <p:sp>
            <p:nvSpPr>
              <p:cNvPr id="311" name="Freeform: Shape 310">
                <a:extLst>
                  <a:ext uri="{FF2B5EF4-FFF2-40B4-BE49-F238E27FC236}">
                    <a16:creationId xmlns:a16="http://schemas.microsoft.com/office/drawing/2014/main" id="{C728D739-5FEB-6D29-CACE-096881A3D91C}"/>
                  </a:ext>
                </a:extLst>
              </p:cNvPr>
              <p:cNvSpPr/>
              <p:nvPr/>
            </p:nvSpPr>
            <p:spPr>
              <a:xfrm>
                <a:off x="10993267"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4" y="0"/>
                      <a:pt x="12284" y="0"/>
                    </a:cubicBezTo>
                    <a:close/>
                  </a:path>
                </a:pathLst>
              </a:custGeom>
              <a:solidFill>
                <a:srgbClr val="CCCCCC"/>
              </a:solidFill>
              <a:ln w="4624" cap="flat">
                <a:noFill/>
                <a:prstDash val="solid"/>
                <a:miter/>
              </a:ln>
            </p:spPr>
            <p:txBody>
              <a:bodyPr anchor="ctr"/>
              <a:lstStyle/>
              <a:p>
                <a:endParaRPr lang="en-US"/>
              </a:p>
            </p:txBody>
          </p:sp>
          <p:sp>
            <p:nvSpPr>
              <p:cNvPr id="312" name="Freeform: Shape 311">
                <a:extLst>
                  <a:ext uri="{FF2B5EF4-FFF2-40B4-BE49-F238E27FC236}">
                    <a16:creationId xmlns:a16="http://schemas.microsoft.com/office/drawing/2014/main" id="{AE7D593C-5358-0671-E0EC-6B9EA4EA413C}"/>
                  </a:ext>
                </a:extLst>
              </p:cNvPr>
              <p:cNvSpPr/>
              <p:nvPr/>
            </p:nvSpPr>
            <p:spPr>
              <a:xfrm>
                <a:off x="11220510"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9" y="0"/>
                      <a:pt x="12284" y="0"/>
                    </a:cubicBezTo>
                    <a:close/>
                  </a:path>
                </a:pathLst>
              </a:custGeom>
              <a:solidFill>
                <a:srgbClr val="CCCCCC"/>
              </a:solidFill>
              <a:ln w="4624" cap="flat">
                <a:noFill/>
                <a:prstDash val="solid"/>
                <a:miter/>
              </a:ln>
            </p:spPr>
            <p:txBody>
              <a:bodyPr anchor="ctr"/>
              <a:lstStyle/>
              <a:p>
                <a:endParaRPr lang="en-US"/>
              </a:p>
            </p:txBody>
          </p:sp>
          <p:sp>
            <p:nvSpPr>
              <p:cNvPr id="313" name="Freeform: Shape 312">
                <a:extLst>
                  <a:ext uri="{FF2B5EF4-FFF2-40B4-BE49-F238E27FC236}">
                    <a16:creationId xmlns:a16="http://schemas.microsoft.com/office/drawing/2014/main" id="{973EC967-3642-EE12-679A-B6D4D05DD9A1}"/>
                  </a:ext>
                </a:extLst>
              </p:cNvPr>
              <p:cNvSpPr/>
              <p:nvPr/>
            </p:nvSpPr>
            <p:spPr>
              <a:xfrm>
                <a:off x="10728140"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9" y="0"/>
                      <a:pt x="12284" y="0"/>
                    </a:cubicBezTo>
                    <a:close/>
                  </a:path>
                </a:pathLst>
              </a:custGeom>
              <a:solidFill>
                <a:srgbClr val="CCCCCC"/>
              </a:solidFill>
              <a:ln w="4624" cap="flat">
                <a:noFill/>
                <a:prstDash val="solid"/>
                <a:miter/>
              </a:ln>
            </p:spPr>
            <p:txBody>
              <a:bodyPr anchor="ctr"/>
              <a:lstStyle/>
              <a:p>
                <a:endParaRPr lang="en-US"/>
              </a:p>
            </p:txBody>
          </p:sp>
          <p:sp>
            <p:nvSpPr>
              <p:cNvPr id="314" name="Freeform: Shape 313">
                <a:extLst>
                  <a:ext uri="{FF2B5EF4-FFF2-40B4-BE49-F238E27FC236}">
                    <a16:creationId xmlns:a16="http://schemas.microsoft.com/office/drawing/2014/main" id="{0EC3780A-580F-7C9A-F25D-BB619B204FD6}"/>
                  </a:ext>
                </a:extLst>
              </p:cNvPr>
              <p:cNvSpPr/>
              <p:nvPr/>
            </p:nvSpPr>
            <p:spPr>
              <a:xfrm>
                <a:off x="11296264"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4" y="0"/>
                      <a:pt x="12284" y="0"/>
                    </a:cubicBezTo>
                    <a:close/>
                  </a:path>
                </a:pathLst>
              </a:custGeom>
              <a:solidFill>
                <a:srgbClr val="CCCCCC"/>
              </a:solidFill>
              <a:ln w="4624" cap="flat">
                <a:noFill/>
                <a:prstDash val="solid"/>
                <a:miter/>
              </a:ln>
            </p:spPr>
            <p:txBody>
              <a:bodyPr anchor="ctr"/>
              <a:lstStyle/>
              <a:p>
                <a:endParaRPr lang="en-US"/>
              </a:p>
            </p:txBody>
          </p:sp>
          <p:sp>
            <p:nvSpPr>
              <p:cNvPr id="315" name="Freeform: Shape 314">
                <a:extLst>
                  <a:ext uri="{FF2B5EF4-FFF2-40B4-BE49-F238E27FC236}">
                    <a16:creationId xmlns:a16="http://schemas.microsoft.com/office/drawing/2014/main" id="{9E6E1ADA-575A-576E-D037-3E81DA4F9178}"/>
                  </a:ext>
                </a:extLst>
              </p:cNvPr>
              <p:cNvSpPr/>
              <p:nvPr/>
            </p:nvSpPr>
            <p:spPr>
              <a:xfrm>
                <a:off x="11523511" y="661638"/>
                <a:ext cx="23734" cy="22900"/>
              </a:xfrm>
              <a:custGeom>
                <a:avLst/>
                <a:gdLst>
                  <a:gd name="connsiteX0" fmla="*/ 11450 w 23734"/>
                  <a:gd name="connsiteY0" fmla="*/ 22901 h 22900"/>
                  <a:gd name="connsiteX1" fmla="*/ 12284 w 23734"/>
                  <a:gd name="connsiteY1" fmla="*/ 22901 h 22900"/>
                  <a:gd name="connsiteX2" fmla="*/ 23734 w 23734"/>
                  <a:gd name="connsiteY2" fmla="*/ 11450 h 22900"/>
                  <a:gd name="connsiteX3" fmla="*/ 12284 w 23734"/>
                  <a:gd name="connsiteY3" fmla="*/ 0 h 22900"/>
                  <a:gd name="connsiteX4" fmla="*/ 11450 w 23734"/>
                  <a:gd name="connsiteY4" fmla="*/ 0 h 22900"/>
                  <a:gd name="connsiteX5" fmla="*/ 0 w 23734"/>
                  <a:gd name="connsiteY5" fmla="*/ 11450 h 22900"/>
                  <a:gd name="connsiteX6" fmla="*/ 11450 w 23734"/>
                  <a:gd name="connsiteY6" fmla="*/ 22901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1450" y="22901"/>
                    </a:moveTo>
                    <a:lnTo>
                      <a:pt x="12284" y="22901"/>
                    </a:lnTo>
                    <a:cubicBezTo>
                      <a:pt x="18609" y="22901"/>
                      <a:pt x="23734" y="17775"/>
                      <a:pt x="23734" y="11450"/>
                    </a:cubicBezTo>
                    <a:cubicBezTo>
                      <a:pt x="23734" y="5126"/>
                      <a:pt x="18609" y="0"/>
                      <a:pt x="12284" y="0"/>
                    </a:cubicBezTo>
                    <a:lnTo>
                      <a:pt x="11450" y="0"/>
                    </a:lnTo>
                    <a:cubicBezTo>
                      <a:pt x="5126" y="0"/>
                      <a:pt x="0" y="5126"/>
                      <a:pt x="0" y="11450"/>
                    </a:cubicBezTo>
                    <a:cubicBezTo>
                      <a:pt x="0" y="17770"/>
                      <a:pt x="5126" y="22901"/>
                      <a:pt x="11450" y="22901"/>
                    </a:cubicBezTo>
                    <a:close/>
                  </a:path>
                </a:pathLst>
              </a:custGeom>
              <a:solidFill>
                <a:srgbClr val="CCCCCC"/>
              </a:solidFill>
              <a:ln w="4624" cap="flat">
                <a:noFill/>
                <a:prstDash val="solid"/>
                <a:miter/>
              </a:ln>
            </p:spPr>
            <p:txBody>
              <a:bodyPr anchor="ctr"/>
              <a:lstStyle/>
              <a:p>
                <a:endParaRPr lang="en-US"/>
              </a:p>
            </p:txBody>
          </p:sp>
          <p:sp>
            <p:nvSpPr>
              <p:cNvPr id="316" name="Freeform: Shape 315">
                <a:extLst>
                  <a:ext uri="{FF2B5EF4-FFF2-40B4-BE49-F238E27FC236}">
                    <a16:creationId xmlns:a16="http://schemas.microsoft.com/office/drawing/2014/main" id="{48505693-DAE1-7303-B4D5-E16E2645B280}"/>
                  </a:ext>
                </a:extLst>
              </p:cNvPr>
              <p:cNvSpPr/>
              <p:nvPr/>
            </p:nvSpPr>
            <p:spPr>
              <a:xfrm>
                <a:off x="11485637"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29" y="5126"/>
                      <a:pt x="18604" y="0"/>
                      <a:pt x="12284" y="0"/>
                    </a:cubicBezTo>
                    <a:close/>
                  </a:path>
                </a:pathLst>
              </a:custGeom>
              <a:solidFill>
                <a:srgbClr val="CCCCCC"/>
              </a:solidFill>
              <a:ln w="4624" cap="flat">
                <a:noFill/>
                <a:prstDash val="solid"/>
                <a:miter/>
              </a:ln>
            </p:spPr>
            <p:txBody>
              <a:bodyPr anchor="ctr"/>
              <a:lstStyle/>
              <a:p>
                <a:endParaRPr lang="en-US"/>
              </a:p>
            </p:txBody>
          </p:sp>
          <p:sp>
            <p:nvSpPr>
              <p:cNvPr id="317" name="Freeform: Shape 316">
                <a:extLst>
                  <a:ext uri="{FF2B5EF4-FFF2-40B4-BE49-F238E27FC236}">
                    <a16:creationId xmlns:a16="http://schemas.microsoft.com/office/drawing/2014/main" id="{D04248B5-3005-7B55-0DD2-CCF4FE28350D}"/>
                  </a:ext>
                </a:extLst>
              </p:cNvPr>
              <p:cNvSpPr/>
              <p:nvPr/>
            </p:nvSpPr>
            <p:spPr>
              <a:xfrm>
                <a:off x="10766019"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4" y="0"/>
                      <a:pt x="12284" y="0"/>
                    </a:cubicBezTo>
                    <a:close/>
                  </a:path>
                </a:pathLst>
              </a:custGeom>
              <a:solidFill>
                <a:srgbClr val="CCCCCC"/>
              </a:solidFill>
              <a:ln w="4624" cap="flat">
                <a:noFill/>
                <a:prstDash val="solid"/>
                <a:miter/>
              </a:ln>
            </p:spPr>
            <p:txBody>
              <a:bodyPr anchor="ctr"/>
              <a:lstStyle/>
              <a:p>
                <a:endParaRPr lang="en-US"/>
              </a:p>
            </p:txBody>
          </p:sp>
          <p:sp>
            <p:nvSpPr>
              <p:cNvPr id="318" name="Freeform: Shape 317">
                <a:extLst>
                  <a:ext uri="{FF2B5EF4-FFF2-40B4-BE49-F238E27FC236}">
                    <a16:creationId xmlns:a16="http://schemas.microsoft.com/office/drawing/2014/main" id="{A670AC7D-2758-7844-5739-71967E41D54B}"/>
                  </a:ext>
                </a:extLst>
              </p:cNvPr>
              <p:cNvSpPr/>
              <p:nvPr/>
            </p:nvSpPr>
            <p:spPr>
              <a:xfrm>
                <a:off x="11258389"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29" y="5126"/>
                      <a:pt x="18604" y="0"/>
                      <a:pt x="12284" y="0"/>
                    </a:cubicBezTo>
                    <a:close/>
                  </a:path>
                </a:pathLst>
              </a:custGeom>
              <a:solidFill>
                <a:srgbClr val="CCCCCC"/>
              </a:solidFill>
              <a:ln w="4624" cap="flat">
                <a:noFill/>
                <a:prstDash val="solid"/>
                <a:miter/>
              </a:ln>
            </p:spPr>
            <p:txBody>
              <a:bodyPr anchor="ctr"/>
              <a:lstStyle/>
              <a:p>
                <a:endParaRPr lang="en-US"/>
              </a:p>
            </p:txBody>
          </p:sp>
          <p:sp>
            <p:nvSpPr>
              <p:cNvPr id="319" name="Freeform: Shape 318">
                <a:extLst>
                  <a:ext uri="{FF2B5EF4-FFF2-40B4-BE49-F238E27FC236}">
                    <a16:creationId xmlns:a16="http://schemas.microsoft.com/office/drawing/2014/main" id="{F6EFC568-6022-C860-054C-07ADB8CCD1F1}"/>
                  </a:ext>
                </a:extLst>
              </p:cNvPr>
              <p:cNvSpPr/>
              <p:nvPr/>
            </p:nvSpPr>
            <p:spPr>
              <a:xfrm>
                <a:off x="10690270"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9" y="0"/>
                      <a:pt x="12284" y="0"/>
                    </a:cubicBezTo>
                    <a:close/>
                  </a:path>
                </a:pathLst>
              </a:custGeom>
              <a:solidFill>
                <a:srgbClr val="CCCCCC"/>
              </a:solidFill>
              <a:ln w="4624" cap="flat">
                <a:noFill/>
                <a:prstDash val="solid"/>
                <a:miter/>
              </a:ln>
            </p:spPr>
            <p:txBody>
              <a:bodyPr anchor="ctr"/>
              <a:lstStyle/>
              <a:p>
                <a:endParaRPr lang="en-US"/>
              </a:p>
            </p:txBody>
          </p:sp>
          <p:sp>
            <p:nvSpPr>
              <p:cNvPr id="320" name="Freeform: Shape 319">
                <a:extLst>
                  <a:ext uri="{FF2B5EF4-FFF2-40B4-BE49-F238E27FC236}">
                    <a16:creationId xmlns:a16="http://schemas.microsoft.com/office/drawing/2014/main" id="{77C6732C-DE66-FBE7-3FB6-1390789420C0}"/>
                  </a:ext>
                </a:extLst>
              </p:cNvPr>
              <p:cNvSpPr/>
              <p:nvPr/>
            </p:nvSpPr>
            <p:spPr>
              <a:xfrm>
                <a:off x="11106891" y="661638"/>
                <a:ext cx="23734" cy="22900"/>
              </a:xfrm>
              <a:custGeom>
                <a:avLst/>
                <a:gdLst>
                  <a:gd name="connsiteX0" fmla="*/ 11450 w 23734"/>
                  <a:gd name="connsiteY0" fmla="*/ 22901 h 22900"/>
                  <a:gd name="connsiteX1" fmla="*/ 12284 w 23734"/>
                  <a:gd name="connsiteY1" fmla="*/ 22901 h 22900"/>
                  <a:gd name="connsiteX2" fmla="*/ 23734 w 23734"/>
                  <a:gd name="connsiteY2" fmla="*/ 11450 h 22900"/>
                  <a:gd name="connsiteX3" fmla="*/ 12284 w 23734"/>
                  <a:gd name="connsiteY3" fmla="*/ 0 h 22900"/>
                  <a:gd name="connsiteX4" fmla="*/ 11450 w 23734"/>
                  <a:gd name="connsiteY4" fmla="*/ 0 h 22900"/>
                  <a:gd name="connsiteX5" fmla="*/ 0 w 23734"/>
                  <a:gd name="connsiteY5" fmla="*/ 11450 h 22900"/>
                  <a:gd name="connsiteX6" fmla="*/ 11450 w 23734"/>
                  <a:gd name="connsiteY6" fmla="*/ 22901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1450" y="22901"/>
                    </a:moveTo>
                    <a:lnTo>
                      <a:pt x="12284" y="22901"/>
                    </a:lnTo>
                    <a:cubicBezTo>
                      <a:pt x="18609" y="22901"/>
                      <a:pt x="23734" y="17775"/>
                      <a:pt x="23734" y="11450"/>
                    </a:cubicBezTo>
                    <a:cubicBezTo>
                      <a:pt x="23734" y="5126"/>
                      <a:pt x="18609" y="0"/>
                      <a:pt x="12284" y="0"/>
                    </a:cubicBezTo>
                    <a:lnTo>
                      <a:pt x="11450" y="0"/>
                    </a:lnTo>
                    <a:cubicBezTo>
                      <a:pt x="5126" y="0"/>
                      <a:pt x="0" y="5126"/>
                      <a:pt x="0" y="11450"/>
                    </a:cubicBezTo>
                    <a:cubicBezTo>
                      <a:pt x="0" y="17770"/>
                      <a:pt x="5126" y="22901"/>
                      <a:pt x="11450" y="22901"/>
                    </a:cubicBezTo>
                    <a:close/>
                  </a:path>
                </a:pathLst>
              </a:custGeom>
              <a:solidFill>
                <a:srgbClr val="CCCCCC"/>
              </a:solidFill>
              <a:ln w="4624" cap="flat">
                <a:noFill/>
                <a:prstDash val="solid"/>
                <a:miter/>
              </a:ln>
            </p:spPr>
            <p:txBody>
              <a:bodyPr anchor="ctr"/>
              <a:lstStyle/>
              <a:p>
                <a:endParaRPr lang="en-US"/>
              </a:p>
            </p:txBody>
          </p:sp>
          <p:sp>
            <p:nvSpPr>
              <p:cNvPr id="321" name="Freeform: Shape 320">
                <a:extLst>
                  <a:ext uri="{FF2B5EF4-FFF2-40B4-BE49-F238E27FC236}">
                    <a16:creationId xmlns:a16="http://schemas.microsoft.com/office/drawing/2014/main" id="{ED1008B8-2F0F-BBD9-29AC-F172ED156117}"/>
                  </a:ext>
                </a:extLst>
              </p:cNvPr>
              <p:cNvSpPr/>
              <p:nvPr/>
            </p:nvSpPr>
            <p:spPr>
              <a:xfrm>
                <a:off x="11447757"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9" y="0"/>
                      <a:pt x="12284" y="0"/>
                    </a:cubicBezTo>
                    <a:close/>
                  </a:path>
                </a:pathLst>
              </a:custGeom>
              <a:solidFill>
                <a:srgbClr val="CCCCCC"/>
              </a:solidFill>
              <a:ln w="4624" cap="flat">
                <a:noFill/>
                <a:prstDash val="solid"/>
                <a:miter/>
              </a:ln>
            </p:spPr>
            <p:txBody>
              <a:bodyPr anchor="ctr"/>
              <a:lstStyle/>
              <a:p>
                <a:endParaRPr lang="en-US"/>
              </a:p>
            </p:txBody>
          </p:sp>
          <p:sp>
            <p:nvSpPr>
              <p:cNvPr id="322" name="Freeform: Shape 321">
                <a:extLst>
                  <a:ext uri="{FF2B5EF4-FFF2-40B4-BE49-F238E27FC236}">
                    <a16:creationId xmlns:a16="http://schemas.microsoft.com/office/drawing/2014/main" id="{8D8D1D02-9F6A-B0EB-D851-334D3C4B6ECD}"/>
                  </a:ext>
                </a:extLst>
              </p:cNvPr>
              <p:cNvSpPr/>
              <p:nvPr/>
            </p:nvSpPr>
            <p:spPr>
              <a:xfrm>
                <a:off x="10500893"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9" y="0"/>
                      <a:pt x="12284" y="0"/>
                    </a:cubicBezTo>
                    <a:close/>
                  </a:path>
                </a:pathLst>
              </a:custGeom>
              <a:solidFill>
                <a:srgbClr val="CCCCCC"/>
              </a:solidFill>
              <a:ln w="4624" cap="flat">
                <a:noFill/>
                <a:prstDash val="solid"/>
                <a:miter/>
              </a:ln>
            </p:spPr>
            <p:txBody>
              <a:bodyPr anchor="ctr"/>
              <a:lstStyle/>
              <a:p>
                <a:endParaRPr lang="en-US"/>
              </a:p>
            </p:txBody>
          </p:sp>
          <p:sp>
            <p:nvSpPr>
              <p:cNvPr id="323" name="Freeform: Shape 322">
                <a:extLst>
                  <a:ext uri="{FF2B5EF4-FFF2-40B4-BE49-F238E27FC236}">
                    <a16:creationId xmlns:a16="http://schemas.microsoft.com/office/drawing/2014/main" id="{466F7050-7E3F-4A39-0617-18DA3936552E}"/>
                  </a:ext>
                </a:extLst>
              </p:cNvPr>
              <p:cNvSpPr/>
              <p:nvPr/>
            </p:nvSpPr>
            <p:spPr>
              <a:xfrm>
                <a:off x="10614516"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9" y="0"/>
                      <a:pt x="12284" y="0"/>
                    </a:cubicBezTo>
                    <a:close/>
                  </a:path>
                </a:pathLst>
              </a:custGeom>
              <a:solidFill>
                <a:srgbClr val="CCCCCC"/>
              </a:solidFill>
              <a:ln w="4624" cap="flat">
                <a:noFill/>
                <a:prstDash val="solid"/>
                <a:miter/>
              </a:ln>
            </p:spPr>
            <p:txBody>
              <a:bodyPr anchor="ctr"/>
              <a:lstStyle/>
              <a:p>
                <a:endParaRPr lang="en-US"/>
              </a:p>
            </p:txBody>
          </p:sp>
          <p:sp>
            <p:nvSpPr>
              <p:cNvPr id="324" name="Freeform: Shape 323">
                <a:extLst>
                  <a:ext uri="{FF2B5EF4-FFF2-40B4-BE49-F238E27FC236}">
                    <a16:creationId xmlns:a16="http://schemas.microsoft.com/office/drawing/2014/main" id="{1804FCD2-E2F7-90D9-F556-53E6B15EC2AE}"/>
                  </a:ext>
                </a:extLst>
              </p:cNvPr>
              <p:cNvSpPr/>
              <p:nvPr/>
            </p:nvSpPr>
            <p:spPr>
              <a:xfrm>
                <a:off x="10841769"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29" y="5126"/>
                      <a:pt x="18604" y="0"/>
                      <a:pt x="12284" y="0"/>
                    </a:cubicBezTo>
                    <a:close/>
                  </a:path>
                </a:pathLst>
              </a:custGeom>
              <a:solidFill>
                <a:srgbClr val="CCCCCC"/>
              </a:solidFill>
              <a:ln w="4624" cap="flat">
                <a:noFill/>
                <a:prstDash val="solid"/>
                <a:miter/>
              </a:ln>
            </p:spPr>
            <p:txBody>
              <a:bodyPr anchor="ctr"/>
              <a:lstStyle/>
              <a:p>
                <a:endParaRPr lang="en-US"/>
              </a:p>
            </p:txBody>
          </p:sp>
          <p:sp>
            <p:nvSpPr>
              <p:cNvPr id="325" name="Freeform: Shape 324">
                <a:extLst>
                  <a:ext uri="{FF2B5EF4-FFF2-40B4-BE49-F238E27FC236}">
                    <a16:creationId xmlns:a16="http://schemas.microsoft.com/office/drawing/2014/main" id="{70BD44EC-D94F-6B94-8F3E-035E4EF328F8}"/>
                  </a:ext>
                </a:extLst>
              </p:cNvPr>
              <p:cNvSpPr/>
              <p:nvPr/>
            </p:nvSpPr>
            <p:spPr>
              <a:xfrm>
                <a:off x="10652396"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4" y="0"/>
                      <a:pt x="12284" y="0"/>
                    </a:cubicBezTo>
                    <a:close/>
                  </a:path>
                </a:pathLst>
              </a:custGeom>
              <a:solidFill>
                <a:srgbClr val="CCCCCC"/>
              </a:solidFill>
              <a:ln w="4624" cap="flat">
                <a:noFill/>
                <a:prstDash val="solid"/>
                <a:miter/>
              </a:ln>
            </p:spPr>
            <p:txBody>
              <a:bodyPr anchor="ctr"/>
              <a:lstStyle/>
              <a:p>
                <a:endParaRPr lang="en-US"/>
              </a:p>
            </p:txBody>
          </p:sp>
          <p:sp>
            <p:nvSpPr>
              <p:cNvPr id="326" name="Freeform: Shape 325">
                <a:extLst>
                  <a:ext uri="{FF2B5EF4-FFF2-40B4-BE49-F238E27FC236}">
                    <a16:creationId xmlns:a16="http://schemas.microsoft.com/office/drawing/2014/main" id="{2E69B0EC-CFA5-9806-2411-BBC3CBD508CC}"/>
                  </a:ext>
                </a:extLst>
              </p:cNvPr>
              <p:cNvSpPr/>
              <p:nvPr/>
            </p:nvSpPr>
            <p:spPr>
              <a:xfrm>
                <a:off x="10955392"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29" y="5126"/>
                      <a:pt x="18604" y="0"/>
                      <a:pt x="12284" y="0"/>
                    </a:cubicBezTo>
                    <a:close/>
                  </a:path>
                </a:pathLst>
              </a:custGeom>
              <a:solidFill>
                <a:srgbClr val="CCCCCC"/>
              </a:solidFill>
              <a:ln w="4624" cap="flat">
                <a:noFill/>
                <a:prstDash val="solid"/>
                <a:miter/>
              </a:ln>
            </p:spPr>
            <p:txBody>
              <a:bodyPr anchor="ctr"/>
              <a:lstStyle/>
              <a:p>
                <a:endParaRPr lang="en-US"/>
              </a:p>
            </p:txBody>
          </p:sp>
          <p:sp>
            <p:nvSpPr>
              <p:cNvPr id="327" name="Freeform: Shape 326">
                <a:extLst>
                  <a:ext uri="{FF2B5EF4-FFF2-40B4-BE49-F238E27FC236}">
                    <a16:creationId xmlns:a16="http://schemas.microsoft.com/office/drawing/2014/main" id="{197C05DB-5368-056D-0EB6-A68FD9DF9B2A}"/>
                  </a:ext>
                </a:extLst>
              </p:cNvPr>
              <p:cNvSpPr/>
              <p:nvPr/>
            </p:nvSpPr>
            <p:spPr>
              <a:xfrm>
                <a:off x="11069016"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4" y="0"/>
                      <a:pt x="12284" y="0"/>
                    </a:cubicBezTo>
                    <a:close/>
                  </a:path>
                </a:pathLst>
              </a:custGeom>
              <a:solidFill>
                <a:srgbClr val="CCCCCC"/>
              </a:solidFill>
              <a:ln w="4624" cap="flat">
                <a:noFill/>
                <a:prstDash val="solid"/>
                <a:miter/>
              </a:ln>
            </p:spPr>
            <p:txBody>
              <a:bodyPr anchor="ctr"/>
              <a:lstStyle/>
              <a:p>
                <a:endParaRPr lang="en-US"/>
              </a:p>
            </p:txBody>
          </p:sp>
          <p:sp>
            <p:nvSpPr>
              <p:cNvPr id="328" name="Freeform: Shape 327">
                <a:extLst>
                  <a:ext uri="{FF2B5EF4-FFF2-40B4-BE49-F238E27FC236}">
                    <a16:creationId xmlns:a16="http://schemas.microsoft.com/office/drawing/2014/main" id="{D925E406-AB41-81D4-10D7-5711DD342F16}"/>
                  </a:ext>
                </a:extLst>
              </p:cNvPr>
              <p:cNvSpPr/>
              <p:nvPr/>
            </p:nvSpPr>
            <p:spPr>
              <a:xfrm>
                <a:off x="11334134"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8" y="22901"/>
                      <a:pt x="23734" y="17775"/>
                      <a:pt x="23734" y="11450"/>
                    </a:cubicBezTo>
                    <a:cubicBezTo>
                      <a:pt x="23734" y="5126"/>
                      <a:pt x="18608" y="0"/>
                      <a:pt x="12284" y="0"/>
                    </a:cubicBezTo>
                    <a:close/>
                  </a:path>
                </a:pathLst>
              </a:custGeom>
              <a:solidFill>
                <a:srgbClr val="CCCCCC"/>
              </a:solidFill>
              <a:ln w="4624" cap="flat">
                <a:noFill/>
                <a:prstDash val="solid"/>
                <a:miter/>
              </a:ln>
            </p:spPr>
            <p:txBody>
              <a:bodyPr anchor="ctr"/>
              <a:lstStyle/>
              <a:p>
                <a:endParaRPr lang="en-US"/>
              </a:p>
            </p:txBody>
          </p:sp>
          <p:sp>
            <p:nvSpPr>
              <p:cNvPr id="329" name="Freeform: Shape 328">
                <a:extLst>
                  <a:ext uri="{FF2B5EF4-FFF2-40B4-BE49-F238E27FC236}">
                    <a16:creationId xmlns:a16="http://schemas.microsoft.com/office/drawing/2014/main" id="{3171BAB1-B40B-6D24-F59B-D6BF6662B2E4}"/>
                  </a:ext>
                </a:extLst>
              </p:cNvPr>
              <p:cNvSpPr/>
              <p:nvPr/>
            </p:nvSpPr>
            <p:spPr>
              <a:xfrm>
                <a:off x="10576647"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4" y="0"/>
                      <a:pt x="12284" y="0"/>
                    </a:cubicBezTo>
                    <a:close/>
                  </a:path>
                </a:pathLst>
              </a:custGeom>
              <a:solidFill>
                <a:srgbClr val="CCCCCC"/>
              </a:solidFill>
              <a:ln w="4624" cap="flat">
                <a:noFill/>
                <a:prstDash val="solid"/>
                <a:miter/>
              </a:ln>
            </p:spPr>
            <p:txBody>
              <a:bodyPr anchor="ctr"/>
              <a:lstStyle/>
              <a:p>
                <a:endParaRPr lang="en-US"/>
              </a:p>
            </p:txBody>
          </p:sp>
          <p:sp>
            <p:nvSpPr>
              <p:cNvPr id="330" name="Freeform: Shape 329">
                <a:extLst>
                  <a:ext uri="{FF2B5EF4-FFF2-40B4-BE49-F238E27FC236}">
                    <a16:creationId xmlns:a16="http://schemas.microsoft.com/office/drawing/2014/main" id="{5E44719B-A141-C649-16B5-072D7B0DA85C}"/>
                  </a:ext>
                </a:extLst>
              </p:cNvPr>
              <p:cNvSpPr/>
              <p:nvPr/>
            </p:nvSpPr>
            <p:spPr>
              <a:xfrm>
                <a:off x="10538772"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29" y="5126"/>
                      <a:pt x="18604" y="0"/>
                      <a:pt x="12284" y="0"/>
                    </a:cubicBezTo>
                    <a:close/>
                  </a:path>
                </a:pathLst>
              </a:custGeom>
              <a:solidFill>
                <a:srgbClr val="CCCCCC"/>
              </a:solidFill>
              <a:ln w="4624" cap="flat">
                <a:noFill/>
                <a:prstDash val="solid"/>
                <a:miter/>
              </a:ln>
            </p:spPr>
            <p:txBody>
              <a:bodyPr anchor="ctr"/>
              <a:lstStyle/>
              <a:p>
                <a:endParaRPr lang="en-US"/>
              </a:p>
            </p:txBody>
          </p:sp>
          <p:sp>
            <p:nvSpPr>
              <p:cNvPr id="331" name="Freeform: Shape 330">
                <a:extLst>
                  <a:ext uri="{FF2B5EF4-FFF2-40B4-BE49-F238E27FC236}">
                    <a16:creationId xmlns:a16="http://schemas.microsoft.com/office/drawing/2014/main" id="{70BDB786-E999-A781-5179-99AF551FCA85}"/>
                  </a:ext>
                </a:extLst>
              </p:cNvPr>
              <p:cNvSpPr/>
              <p:nvPr/>
            </p:nvSpPr>
            <p:spPr>
              <a:xfrm>
                <a:off x="11409888"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8" y="22901"/>
                      <a:pt x="23734" y="17775"/>
                      <a:pt x="23734" y="11450"/>
                    </a:cubicBezTo>
                    <a:cubicBezTo>
                      <a:pt x="23734" y="5126"/>
                      <a:pt x="18604" y="0"/>
                      <a:pt x="12284" y="0"/>
                    </a:cubicBezTo>
                    <a:close/>
                  </a:path>
                </a:pathLst>
              </a:custGeom>
              <a:solidFill>
                <a:srgbClr val="CCCCCC"/>
              </a:solidFill>
              <a:ln w="4624" cap="flat">
                <a:noFill/>
                <a:prstDash val="solid"/>
                <a:miter/>
              </a:ln>
            </p:spPr>
            <p:txBody>
              <a:bodyPr anchor="ctr"/>
              <a:lstStyle/>
              <a:p>
                <a:endParaRPr lang="en-US"/>
              </a:p>
            </p:txBody>
          </p:sp>
          <p:sp>
            <p:nvSpPr>
              <p:cNvPr id="332" name="Freeform: Shape 331">
                <a:extLst>
                  <a:ext uri="{FF2B5EF4-FFF2-40B4-BE49-F238E27FC236}">
                    <a16:creationId xmlns:a16="http://schemas.microsoft.com/office/drawing/2014/main" id="{63B5D03F-BF51-16ED-D6A3-125FE053247E}"/>
                  </a:ext>
                </a:extLst>
              </p:cNvPr>
              <p:cNvSpPr/>
              <p:nvPr/>
            </p:nvSpPr>
            <p:spPr>
              <a:xfrm>
                <a:off x="11182640"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4" y="0"/>
                      <a:pt x="12284" y="0"/>
                    </a:cubicBezTo>
                    <a:close/>
                  </a:path>
                </a:pathLst>
              </a:custGeom>
              <a:solidFill>
                <a:srgbClr val="CCCCCC"/>
              </a:solidFill>
              <a:ln w="4624" cap="flat">
                <a:noFill/>
                <a:prstDash val="solid"/>
                <a:miter/>
              </a:ln>
            </p:spPr>
            <p:txBody>
              <a:bodyPr anchor="ctr"/>
              <a:lstStyle/>
              <a:p>
                <a:endParaRPr lang="en-US"/>
              </a:p>
            </p:txBody>
          </p:sp>
          <p:sp>
            <p:nvSpPr>
              <p:cNvPr id="333" name="Freeform: Shape 332">
                <a:extLst>
                  <a:ext uri="{FF2B5EF4-FFF2-40B4-BE49-F238E27FC236}">
                    <a16:creationId xmlns:a16="http://schemas.microsoft.com/office/drawing/2014/main" id="{72EE8111-EA39-9C94-D887-002726BA9BF3}"/>
                  </a:ext>
                </a:extLst>
              </p:cNvPr>
              <p:cNvSpPr/>
              <p:nvPr/>
            </p:nvSpPr>
            <p:spPr>
              <a:xfrm>
                <a:off x="10917513" y="661638"/>
                <a:ext cx="23734" cy="22900"/>
              </a:xfrm>
              <a:custGeom>
                <a:avLst/>
                <a:gdLst>
                  <a:gd name="connsiteX0" fmla="*/ 12284 w 23734"/>
                  <a:gd name="connsiteY0" fmla="*/ 0 h 22900"/>
                  <a:gd name="connsiteX1" fmla="*/ 11450 w 23734"/>
                  <a:gd name="connsiteY1" fmla="*/ 0 h 22900"/>
                  <a:gd name="connsiteX2" fmla="*/ 0 w 23734"/>
                  <a:gd name="connsiteY2" fmla="*/ 11450 h 22900"/>
                  <a:gd name="connsiteX3" fmla="*/ 11450 w 23734"/>
                  <a:gd name="connsiteY3" fmla="*/ 22901 h 22900"/>
                  <a:gd name="connsiteX4" fmla="*/ 12284 w 23734"/>
                  <a:gd name="connsiteY4" fmla="*/ 22901 h 22900"/>
                  <a:gd name="connsiteX5" fmla="*/ 23734 w 23734"/>
                  <a:gd name="connsiteY5" fmla="*/ 11450 h 22900"/>
                  <a:gd name="connsiteX6" fmla="*/ 12284 w 23734"/>
                  <a:gd name="connsiteY6" fmla="*/ 0 h 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34" h="22900">
                    <a:moveTo>
                      <a:pt x="12284" y="0"/>
                    </a:moveTo>
                    <a:lnTo>
                      <a:pt x="11450" y="0"/>
                    </a:lnTo>
                    <a:cubicBezTo>
                      <a:pt x="5126" y="0"/>
                      <a:pt x="0" y="5126"/>
                      <a:pt x="0" y="11450"/>
                    </a:cubicBezTo>
                    <a:cubicBezTo>
                      <a:pt x="0" y="17775"/>
                      <a:pt x="5126" y="22901"/>
                      <a:pt x="11450" y="22901"/>
                    </a:cubicBezTo>
                    <a:lnTo>
                      <a:pt x="12284" y="22901"/>
                    </a:lnTo>
                    <a:cubicBezTo>
                      <a:pt x="18609" y="22901"/>
                      <a:pt x="23734" y="17775"/>
                      <a:pt x="23734" y="11450"/>
                    </a:cubicBezTo>
                    <a:cubicBezTo>
                      <a:pt x="23734" y="5126"/>
                      <a:pt x="18609" y="0"/>
                      <a:pt x="12284" y="0"/>
                    </a:cubicBezTo>
                    <a:close/>
                  </a:path>
                </a:pathLst>
              </a:custGeom>
              <a:solidFill>
                <a:srgbClr val="CCCCCC"/>
              </a:solidFill>
              <a:ln w="4624" cap="flat">
                <a:noFill/>
                <a:prstDash val="solid"/>
                <a:miter/>
              </a:ln>
            </p:spPr>
            <p:txBody>
              <a:bodyPr anchor="ctr"/>
              <a:lstStyle/>
              <a:p>
                <a:endParaRPr lang="en-US"/>
              </a:p>
            </p:txBody>
          </p:sp>
          <p:sp>
            <p:nvSpPr>
              <p:cNvPr id="334" name="Freeform: Shape 333">
                <a:extLst>
                  <a:ext uri="{FF2B5EF4-FFF2-40B4-BE49-F238E27FC236}">
                    <a16:creationId xmlns:a16="http://schemas.microsoft.com/office/drawing/2014/main" id="{054EECB7-A0B7-CE1D-C228-D313444CADBD}"/>
                  </a:ext>
                </a:extLst>
              </p:cNvPr>
              <p:cNvSpPr/>
              <p:nvPr/>
            </p:nvSpPr>
            <p:spPr>
              <a:xfrm>
                <a:off x="10766209"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35" name="Freeform: Shape 334">
                <a:extLst>
                  <a:ext uri="{FF2B5EF4-FFF2-40B4-BE49-F238E27FC236}">
                    <a16:creationId xmlns:a16="http://schemas.microsoft.com/office/drawing/2014/main" id="{436EC9EF-D8F7-7BC8-CC57-2C42F34FCC6C}"/>
                  </a:ext>
                </a:extLst>
              </p:cNvPr>
              <p:cNvSpPr/>
              <p:nvPr/>
            </p:nvSpPr>
            <p:spPr>
              <a:xfrm>
                <a:off x="10917703" y="691160"/>
                <a:ext cx="23354" cy="22521"/>
              </a:xfrm>
              <a:custGeom>
                <a:avLst/>
                <a:gdLst>
                  <a:gd name="connsiteX0" fmla="*/ 12094 w 23354"/>
                  <a:gd name="connsiteY0" fmla="*/ 0 h 22521"/>
                  <a:gd name="connsiteX1" fmla="*/ 11260 w 23354"/>
                  <a:gd name="connsiteY1" fmla="*/ 0 h 22521"/>
                  <a:gd name="connsiteX2" fmla="*/ 0 w 23354"/>
                  <a:gd name="connsiteY2" fmla="*/ 11260 h 22521"/>
                  <a:gd name="connsiteX3" fmla="*/ 11260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0" y="0"/>
                    </a:lnTo>
                    <a:cubicBezTo>
                      <a:pt x="5038" y="0"/>
                      <a:pt x="0" y="5042"/>
                      <a:pt x="0" y="11260"/>
                    </a:cubicBezTo>
                    <a:cubicBezTo>
                      <a:pt x="0" y="17479"/>
                      <a:pt x="5042" y="22521"/>
                      <a:pt x="11260" y="22521"/>
                    </a:cubicBezTo>
                    <a:lnTo>
                      <a:pt x="12094" y="22521"/>
                    </a:lnTo>
                    <a:cubicBezTo>
                      <a:pt x="18317" y="22521"/>
                      <a:pt x="23354" y="17479"/>
                      <a:pt x="23354" y="11260"/>
                    </a:cubicBezTo>
                    <a:cubicBezTo>
                      <a:pt x="23359" y="5042"/>
                      <a:pt x="18317" y="0"/>
                      <a:pt x="12094" y="0"/>
                    </a:cubicBezTo>
                    <a:close/>
                  </a:path>
                </a:pathLst>
              </a:custGeom>
              <a:solidFill>
                <a:srgbClr val="CCCCCC"/>
              </a:solidFill>
              <a:ln w="4624" cap="flat">
                <a:noFill/>
                <a:prstDash val="solid"/>
                <a:miter/>
              </a:ln>
            </p:spPr>
            <p:txBody>
              <a:bodyPr anchor="ctr"/>
              <a:lstStyle/>
              <a:p>
                <a:endParaRPr lang="en-US"/>
              </a:p>
            </p:txBody>
          </p:sp>
          <p:sp>
            <p:nvSpPr>
              <p:cNvPr id="336" name="Freeform: Shape 335">
                <a:extLst>
                  <a:ext uri="{FF2B5EF4-FFF2-40B4-BE49-F238E27FC236}">
                    <a16:creationId xmlns:a16="http://schemas.microsoft.com/office/drawing/2014/main" id="{963263FD-27A6-4144-E186-DDCC157B6473}"/>
                  </a:ext>
                </a:extLst>
              </p:cNvPr>
              <p:cNvSpPr/>
              <p:nvPr/>
            </p:nvSpPr>
            <p:spPr>
              <a:xfrm>
                <a:off x="10501083"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9" y="5042"/>
                      <a:pt x="18317" y="0"/>
                      <a:pt x="12094" y="0"/>
                    </a:cubicBezTo>
                    <a:close/>
                  </a:path>
                </a:pathLst>
              </a:custGeom>
              <a:solidFill>
                <a:srgbClr val="CCCCCC"/>
              </a:solidFill>
              <a:ln w="4624" cap="flat">
                <a:noFill/>
                <a:prstDash val="solid"/>
                <a:miter/>
              </a:ln>
            </p:spPr>
            <p:txBody>
              <a:bodyPr anchor="ctr"/>
              <a:lstStyle/>
              <a:p>
                <a:endParaRPr lang="en-US"/>
              </a:p>
            </p:txBody>
          </p:sp>
          <p:sp>
            <p:nvSpPr>
              <p:cNvPr id="337" name="Freeform: Shape 336">
                <a:extLst>
                  <a:ext uri="{FF2B5EF4-FFF2-40B4-BE49-F238E27FC236}">
                    <a16:creationId xmlns:a16="http://schemas.microsoft.com/office/drawing/2014/main" id="{840F7044-0CAB-3464-4602-FAE450F30F00}"/>
                  </a:ext>
                </a:extLst>
              </p:cNvPr>
              <p:cNvSpPr/>
              <p:nvPr/>
            </p:nvSpPr>
            <p:spPr>
              <a:xfrm>
                <a:off x="11220700" y="691160"/>
                <a:ext cx="23354" cy="22521"/>
              </a:xfrm>
              <a:custGeom>
                <a:avLst/>
                <a:gdLst>
                  <a:gd name="connsiteX0" fmla="*/ 12094 w 23354"/>
                  <a:gd name="connsiteY0" fmla="*/ 0 h 22521"/>
                  <a:gd name="connsiteX1" fmla="*/ 11260 w 23354"/>
                  <a:gd name="connsiteY1" fmla="*/ 0 h 22521"/>
                  <a:gd name="connsiteX2" fmla="*/ 0 w 23354"/>
                  <a:gd name="connsiteY2" fmla="*/ 11260 h 22521"/>
                  <a:gd name="connsiteX3" fmla="*/ 11260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0" y="0"/>
                    </a:lnTo>
                    <a:cubicBezTo>
                      <a:pt x="5038" y="0"/>
                      <a:pt x="0" y="5042"/>
                      <a:pt x="0" y="11260"/>
                    </a:cubicBezTo>
                    <a:cubicBezTo>
                      <a:pt x="0" y="17479"/>
                      <a:pt x="5042" y="22521"/>
                      <a:pt x="11260" y="22521"/>
                    </a:cubicBezTo>
                    <a:lnTo>
                      <a:pt x="12094" y="22521"/>
                    </a:lnTo>
                    <a:cubicBezTo>
                      <a:pt x="18317" y="22521"/>
                      <a:pt x="23354" y="17479"/>
                      <a:pt x="23354" y="11260"/>
                    </a:cubicBezTo>
                    <a:cubicBezTo>
                      <a:pt x="23359" y="5042"/>
                      <a:pt x="18317" y="0"/>
                      <a:pt x="12094" y="0"/>
                    </a:cubicBezTo>
                    <a:close/>
                  </a:path>
                </a:pathLst>
              </a:custGeom>
              <a:solidFill>
                <a:srgbClr val="CCCCCC"/>
              </a:solidFill>
              <a:ln w="4624" cap="flat">
                <a:noFill/>
                <a:prstDash val="solid"/>
                <a:miter/>
              </a:ln>
            </p:spPr>
            <p:txBody>
              <a:bodyPr anchor="ctr"/>
              <a:lstStyle/>
              <a:p>
                <a:endParaRPr lang="en-US"/>
              </a:p>
            </p:txBody>
          </p:sp>
          <p:sp>
            <p:nvSpPr>
              <p:cNvPr id="338" name="Freeform: Shape 337">
                <a:extLst>
                  <a:ext uri="{FF2B5EF4-FFF2-40B4-BE49-F238E27FC236}">
                    <a16:creationId xmlns:a16="http://schemas.microsoft.com/office/drawing/2014/main" id="{EFB84E7D-DC63-4C2F-EFBE-170A0B200617}"/>
                  </a:ext>
                </a:extLst>
              </p:cNvPr>
              <p:cNvSpPr/>
              <p:nvPr/>
            </p:nvSpPr>
            <p:spPr>
              <a:xfrm>
                <a:off x="10728330"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9" y="5042"/>
                      <a:pt x="18317" y="0"/>
                      <a:pt x="12094" y="0"/>
                    </a:cubicBezTo>
                    <a:close/>
                  </a:path>
                </a:pathLst>
              </a:custGeom>
              <a:solidFill>
                <a:srgbClr val="CCCCCC"/>
              </a:solidFill>
              <a:ln w="4624" cap="flat">
                <a:noFill/>
                <a:prstDash val="solid"/>
                <a:miter/>
              </a:ln>
            </p:spPr>
            <p:txBody>
              <a:bodyPr anchor="ctr"/>
              <a:lstStyle/>
              <a:p>
                <a:endParaRPr lang="en-US"/>
              </a:p>
            </p:txBody>
          </p:sp>
          <p:sp>
            <p:nvSpPr>
              <p:cNvPr id="339" name="Freeform: Shape 338">
                <a:extLst>
                  <a:ext uri="{FF2B5EF4-FFF2-40B4-BE49-F238E27FC236}">
                    <a16:creationId xmlns:a16="http://schemas.microsoft.com/office/drawing/2014/main" id="{1A887E0A-FB6C-2908-FF0C-BD79A364E58E}"/>
                  </a:ext>
                </a:extLst>
              </p:cNvPr>
              <p:cNvSpPr/>
              <p:nvPr/>
            </p:nvSpPr>
            <p:spPr>
              <a:xfrm>
                <a:off x="10538962"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40" name="Freeform: Shape 339">
                <a:extLst>
                  <a:ext uri="{FF2B5EF4-FFF2-40B4-BE49-F238E27FC236}">
                    <a16:creationId xmlns:a16="http://schemas.microsoft.com/office/drawing/2014/main" id="{E01BBF1C-3CFC-F521-9D32-971C7B37646F}"/>
                  </a:ext>
                </a:extLst>
              </p:cNvPr>
              <p:cNvSpPr/>
              <p:nvPr/>
            </p:nvSpPr>
            <p:spPr>
              <a:xfrm>
                <a:off x="11182830" y="691160"/>
                <a:ext cx="23354" cy="22521"/>
              </a:xfrm>
              <a:custGeom>
                <a:avLst/>
                <a:gdLst>
                  <a:gd name="connsiteX0" fmla="*/ 12094 w 23354"/>
                  <a:gd name="connsiteY0" fmla="*/ 0 h 22521"/>
                  <a:gd name="connsiteX1" fmla="*/ 11260 w 23354"/>
                  <a:gd name="connsiteY1" fmla="*/ 0 h 22521"/>
                  <a:gd name="connsiteX2" fmla="*/ 0 w 23354"/>
                  <a:gd name="connsiteY2" fmla="*/ 11260 h 22521"/>
                  <a:gd name="connsiteX3" fmla="*/ 11260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0" y="0"/>
                    </a:lnTo>
                    <a:cubicBezTo>
                      <a:pt x="5038" y="0"/>
                      <a:pt x="0" y="5042"/>
                      <a:pt x="0" y="11260"/>
                    </a:cubicBezTo>
                    <a:cubicBezTo>
                      <a:pt x="0" y="17479"/>
                      <a:pt x="5042" y="22521"/>
                      <a:pt x="11260"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41" name="Freeform: Shape 340">
                <a:extLst>
                  <a:ext uri="{FF2B5EF4-FFF2-40B4-BE49-F238E27FC236}">
                    <a16:creationId xmlns:a16="http://schemas.microsoft.com/office/drawing/2014/main" id="{B7F33F96-A363-91D7-17A5-CD1F74F1B3E2}"/>
                  </a:ext>
                </a:extLst>
              </p:cNvPr>
              <p:cNvSpPr/>
              <p:nvPr/>
            </p:nvSpPr>
            <p:spPr>
              <a:xfrm>
                <a:off x="11031327"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9" y="5042"/>
                      <a:pt x="18317" y="0"/>
                      <a:pt x="12094" y="0"/>
                    </a:cubicBezTo>
                    <a:close/>
                  </a:path>
                </a:pathLst>
              </a:custGeom>
              <a:solidFill>
                <a:srgbClr val="CCCCCC"/>
              </a:solidFill>
              <a:ln w="4624" cap="flat">
                <a:noFill/>
                <a:prstDash val="solid"/>
                <a:miter/>
              </a:ln>
            </p:spPr>
            <p:txBody>
              <a:bodyPr anchor="ctr"/>
              <a:lstStyle/>
              <a:p>
                <a:endParaRPr lang="en-US"/>
              </a:p>
            </p:txBody>
          </p:sp>
          <p:sp>
            <p:nvSpPr>
              <p:cNvPr id="342" name="Freeform: Shape 341">
                <a:extLst>
                  <a:ext uri="{FF2B5EF4-FFF2-40B4-BE49-F238E27FC236}">
                    <a16:creationId xmlns:a16="http://schemas.microsoft.com/office/drawing/2014/main" id="{B6254C82-F115-30AD-1BAC-DA9C77658FC8}"/>
                  </a:ext>
                </a:extLst>
              </p:cNvPr>
              <p:cNvSpPr/>
              <p:nvPr/>
            </p:nvSpPr>
            <p:spPr>
              <a:xfrm>
                <a:off x="10993457"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43" name="Freeform: Shape 342">
                <a:extLst>
                  <a:ext uri="{FF2B5EF4-FFF2-40B4-BE49-F238E27FC236}">
                    <a16:creationId xmlns:a16="http://schemas.microsoft.com/office/drawing/2014/main" id="{C987E71B-8FC2-2919-8193-25DBDA2E0E24}"/>
                  </a:ext>
                </a:extLst>
              </p:cNvPr>
              <p:cNvSpPr/>
              <p:nvPr/>
            </p:nvSpPr>
            <p:spPr>
              <a:xfrm>
                <a:off x="11410077"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44" name="Freeform: Shape 343">
                <a:extLst>
                  <a:ext uri="{FF2B5EF4-FFF2-40B4-BE49-F238E27FC236}">
                    <a16:creationId xmlns:a16="http://schemas.microsoft.com/office/drawing/2014/main" id="{5BC3E124-BD99-B2B9-4BA4-335C8FAFC44C}"/>
                  </a:ext>
                </a:extLst>
              </p:cNvPr>
              <p:cNvSpPr/>
              <p:nvPr/>
            </p:nvSpPr>
            <p:spPr>
              <a:xfrm>
                <a:off x="11561576" y="696874"/>
                <a:ext cx="4603" cy="13971"/>
              </a:xfrm>
              <a:custGeom>
                <a:avLst/>
                <a:gdLst>
                  <a:gd name="connsiteX0" fmla="*/ 4602 w 4603"/>
                  <a:gd name="connsiteY0" fmla="*/ 13913 h 13971"/>
                  <a:gd name="connsiteX1" fmla="*/ 1310 w 4603"/>
                  <a:gd name="connsiteY1" fmla="*/ 36 h 13971"/>
                  <a:gd name="connsiteX2" fmla="*/ 1222 w 4603"/>
                  <a:gd name="connsiteY2" fmla="*/ 27 h 13971"/>
                  <a:gd name="connsiteX3" fmla="*/ 0 w 4603"/>
                  <a:gd name="connsiteY3" fmla="*/ 5009 h 13971"/>
                  <a:gd name="connsiteX4" fmla="*/ 4528 w 4603"/>
                  <a:gd name="connsiteY4" fmla="*/ 13964 h 13971"/>
                  <a:gd name="connsiteX5" fmla="*/ 4602 w 4603"/>
                  <a:gd name="connsiteY5" fmla="*/ 13913 h 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3" h="13971">
                    <a:moveTo>
                      <a:pt x="4602" y="13913"/>
                    </a:moveTo>
                    <a:cubicBezTo>
                      <a:pt x="3561" y="9264"/>
                      <a:pt x="2463" y="4639"/>
                      <a:pt x="1310" y="36"/>
                    </a:cubicBezTo>
                    <a:cubicBezTo>
                      <a:pt x="1301" y="-5"/>
                      <a:pt x="1241" y="-15"/>
                      <a:pt x="1222" y="27"/>
                    </a:cubicBezTo>
                    <a:cubicBezTo>
                      <a:pt x="468" y="1532"/>
                      <a:pt x="0" y="3208"/>
                      <a:pt x="0" y="5009"/>
                    </a:cubicBezTo>
                    <a:cubicBezTo>
                      <a:pt x="0" y="8685"/>
                      <a:pt x="1792" y="11926"/>
                      <a:pt x="4528" y="13964"/>
                    </a:cubicBezTo>
                    <a:cubicBezTo>
                      <a:pt x="4561" y="13987"/>
                      <a:pt x="4612" y="13954"/>
                      <a:pt x="4602" y="13913"/>
                    </a:cubicBezTo>
                    <a:close/>
                  </a:path>
                </a:pathLst>
              </a:custGeom>
              <a:solidFill>
                <a:srgbClr val="CCCCCC"/>
              </a:solidFill>
              <a:ln w="4624" cap="flat">
                <a:noFill/>
                <a:prstDash val="solid"/>
                <a:miter/>
              </a:ln>
            </p:spPr>
            <p:txBody>
              <a:bodyPr anchor="ctr"/>
              <a:lstStyle/>
              <a:p>
                <a:endParaRPr lang="en-US"/>
              </a:p>
            </p:txBody>
          </p:sp>
          <p:sp>
            <p:nvSpPr>
              <p:cNvPr id="345" name="Freeform: Shape 344">
                <a:extLst>
                  <a:ext uri="{FF2B5EF4-FFF2-40B4-BE49-F238E27FC236}">
                    <a16:creationId xmlns:a16="http://schemas.microsoft.com/office/drawing/2014/main" id="{02070FD3-3D01-0882-B4AB-DDA54433FC1B}"/>
                  </a:ext>
                </a:extLst>
              </p:cNvPr>
              <p:cNvSpPr/>
              <p:nvPr/>
            </p:nvSpPr>
            <p:spPr>
              <a:xfrm>
                <a:off x="11447947"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9" y="5042"/>
                      <a:pt x="18317" y="0"/>
                      <a:pt x="12094" y="0"/>
                    </a:cubicBezTo>
                    <a:close/>
                  </a:path>
                </a:pathLst>
              </a:custGeom>
              <a:solidFill>
                <a:srgbClr val="CCCCCC"/>
              </a:solidFill>
              <a:ln w="4624" cap="flat">
                <a:noFill/>
                <a:prstDash val="solid"/>
                <a:miter/>
              </a:ln>
            </p:spPr>
            <p:txBody>
              <a:bodyPr anchor="ctr"/>
              <a:lstStyle/>
              <a:p>
                <a:endParaRPr lang="en-US"/>
              </a:p>
            </p:txBody>
          </p:sp>
          <p:sp>
            <p:nvSpPr>
              <p:cNvPr id="346" name="Freeform: Shape 345">
                <a:extLst>
                  <a:ext uri="{FF2B5EF4-FFF2-40B4-BE49-F238E27FC236}">
                    <a16:creationId xmlns:a16="http://schemas.microsoft.com/office/drawing/2014/main" id="{9D10C4E6-BAE5-A630-0706-9FFF4DE2E6D9}"/>
                  </a:ext>
                </a:extLst>
              </p:cNvPr>
              <p:cNvSpPr/>
              <p:nvPr/>
            </p:nvSpPr>
            <p:spPr>
              <a:xfrm>
                <a:off x="11523701"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47" name="Freeform: Shape 346">
                <a:extLst>
                  <a:ext uri="{FF2B5EF4-FFF2-40B4-BE49-F238E27FC236}">
                    <a16:creationId xmlns:a16="http://schemas.microsoft.com/office/drawing/2014/main" id="{C2CD182C-1190-874A-DF75-423BE2C8CE73}"/>
                  </a:ext>
                </a:extLst>
              </p:cNvPr>
              <p:cNvSpPr/>
              <p:nvPr/>
            </p:nvSpPr>
            <p:spPr>
              <a:xfrm>
                <a:off x="11334324"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9" y="5042"/>
                      <a:pt x="18317" y="0"/>
                      <a:pt x="12094" y="0"/>
                    </a:cubicBezTo>
                    <a:close/>
                  </a:path>
                </a:pathLst>
              </a:custGeom>
              <a:solidFill>
                <a:srgbClr val="CCCCCC"/>
              </a:solidFill>
              <a:ln w="4624" cap="flat">
                <a:noFill/>
                <a:prstDash val="solid"/>
                <a:miter/>
              </a:ln>
            </p:spPr>
            <p:txBody>
              <a:bodyPr anchor="ctr"/>
              <a:lstStyle/>
              <a:p>
                <a:endParaRPr lang="en-US"/>
              </a:p>
            </p:txBody>
          </p:sp>
          <p:sp>
            <p:nvSpPr>
              <p:cNvPr id="348" name="Freeform: Shape 347">
                <a:extLst>
                  <a:ext uri="{FF2B5EF4-FFF2-40B4-BE49-F238E27FC236}">
                    <a16:creationId xmlns:a16="http://schemas.microsoft.com/office/drawing/2014/main" id="{54740344-6332-F996-7F98-BEBC5CB3FB7F}"/>
                  </a:ext>
                </a:extLst>
              </p:cNvPr>
              <p:cNvSpPr/>
              <p:nvPr/>
            </p:nvSpPr>
            <p:spPr>
              <a:xfrm>
                <a:off x="10576836"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49" name="Freeform: Shape 348">
                <a:extLst>
                  <a:ext uri="{FF2B5EF4-FFF2-40B4-BE49-F238E27FC236}">
                    <a16:creationId xmlns:a16="http://schemas.microsoft.com/office/drawing/2014/main" id="{88AE2076-D125-E305-8A6B-4D97B7D67C15}"/>
                  </a:ext>
                </a:extLst>
              </p:cNvPr>
              <p:cNvSpPr/>
              <p:nvPr/>
            </p:nvSpPr>
            <p:spPr>
              <a:xfrm>
                <a:off x="10804079"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9" y="5042"/>
                      <a:pt x="18317" y="0"/>
                      <a:pt x="12094" y="0"/>
                    </a:cubicBezTo>
                    <a:close/>
                  </a:path>
                </a:pathLst>
              </a:custGeom>
              <a:solidFill>
                <a:srgbClr val="CCCCCC"/>
              </a:solidFill>
              <a:ln w="4624" cap="flat">
                <a:noFill/>
                <a:prstDash val="solid"/>
                <a:miter/>
              </a:ln>
            </p:spPr>
            <p:txBody>
              <a:bodyPr anchor="ctr"/>
              <a:lstStyle/>
              <a:p>
                <a:endParaRPr lang="en-US"/>
              </a:p>
            </p:txBody>
          </p:sp>
          <p:sp>
            <p:nvSpPr>
              <p:cNvPr id="350" name="Freeform: Shape 349">
                <a:extLst>
                  <a:ext uri="{FF2B5EF4-FFF2-40B4-BE49-F238E27FC236}">
                    <a16:creationId xmlns:a16="http://schemas.microsoft.com/office/drawing/2014/main" id="{E73837F9-39F8-A2BE-FBEA-D020F8AAF4F1}"/>
                  </a:ext>
                </a:extLst>
              </p:cNvPr>
              <p:cNvSpPr/>
              <p:nvPr/>
            </p:nvSpPr>
            <p:spPr>
              <a:xfrm>
                <a:off x="10481964" y="696876"/>
                <a:ext cx="4603" cy="13969"/>
              </a:xfrm>
              <a:custGeom>
                <a:avLst/>
                <a:gdLst>
                  <a:gd name="connsiteX0" fmla="*/ 4603 w 4603"/>
                  <a:gd name="connsiteY0" fmla="*/ 5007 h 13969"/>
                  <a:gd name="connsiteX1" fmla="*/ 3381 w 4603"/>
                  <a:gd name="connsiteY1" fmla="*/ 25 h 13969"/>
                  <a:gd name="connsiteX2" fmla="*/ 3293 w 4603"/>
                  <a:gd name="connsiteY2" fmla="*/ 34 h 13969"/>
                  <a:gd name="connsiteX3" fmla="*/ 1 w 4603"/>
                  <a:gd name="connsiteY3" fmla="*/ 13911 h 13969"/>
                  <a:gd name="connsiteX4" fmla="*/ 75 w 4603"/>
                  <a:gd name="connsiteY4" fmla="*/ 13962 h 13969"/>
                  <a:gd name="connsiteX5" fmla="*/ 4603 w 4603"/>
                  <a:gd name="connsiteY5" fmla="*/ 5007 h 1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3" h="13969">
                    <a:moveTo>
                      <a:pt x="4603" y="5007"/>
                    </a:moveTo>
                    <a:cubicBezTo>
                      <a:pt x="4603" y="3206"/>
                      <a:pt x="4136" y="1530"/>
                      <a:pt x="3381" y="25"/>
                    </a:cubicBezTo>
                    <a:cubicBezTo>
                      <a:pt x="3363" y="-12"/>
                      <a:pt x="3302" y="-7"/>
                      <a:pt x="3293" y="34"/>
                    </a:cubicBezTo>
                    <a:cubicBezTo>
                      <a:pt x="2136" y="4637"/>
                      <a:pt x="1043" y="9262"/>
                      <a:pt x="1" y="13911"/>
                    </a:cubicBezTo>
                    <a:cubicBezTo>
                      <a:pt x="-8" y="13953"/>
                      <a:pt x="43" y="13985"/>
                      <a:pt x="75" y="13962"/>
                    </a:cubicBezTo>
                    <a:cubicBezTo>
                      <a:pt x="2812" y="11920"/>
                      <a:pt x="4603" y="8683"/>
                      <a:pt x="4603" y="5007"/>
                    </a:cubicBezTo>
                    <a:close/>
                  </a:path>
                </a:pathLst>
              </a:custGeom>
              <a:solidFill>
                <a:srgbClr val="CCCCCC"/>
              </a:solidFill>
              <a:ln w="4624" cap="flat">
                <a:noFill/>
                <a:prstDash val="solid"/>
                <a:miter/>
              </a:ln>
            </p:spPr>
            <p:txBody>
              <a:bodyPr anchor="ctr"/>
              <a:lstStyle/>
              <a:p>
                <a:endParaRPr lang="en-US"/>
              </a:p>
            </p:txBody>
          </p:sp>
          <p:sp>
            <p:nvSpPr>
              <p:cNvPr id="351" name="Freeform: Shape 350">
                <a:extLst>
                  <a:ext uri="{FF2B5EF4-FFF2-40B4-BE49-F238E27FC236}">
                    <a16:creationId xmlns:a16="http://schemas.microsoft.com/office/drawing/2014/main" id="{34B44576-0F73-4F91-212A-CF0509AC4093}"/>
                  </a:ext>
                </a:extLst>
              </p:cNvPr>
              <p:cNvSpPr/>
              <p:nvPr/>
            </p:nvSpPr>
            <p:spPr>
              <a:xfrm>
                <a:off x="11372203"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52" name="Freeform: Shape 351">
                <a:extLst>
                  <a:ext uri="{FF2B5EF4-FFF2-40B4-BE49-F238E27FC236}">
                    <a16:creationId xmlns:a16="http://schemas.microsoft.com/office/drawing/2014/main" id="{B1D4B4EC-9F7F-2904-A1DD-BBB5D8BFD60F}"/>
                  </a:ext>
                </a:extLst>
              </p:cNvPr>
              <p:cNvSpPr/>
              <p:nvPr/>
            </p:nvSpPr>
            <p:spPr>
              <a:xfrm>
                <a:off x="11107081" y="691164"/>
                <a:ext cx="23354" cy="22521"/>
              </a:xfrm>
              <a:custGeom>
                <a:avLst/>
                <a:gdLst>
                  <a:gd name="connsiteX0" fmla="*/ 11260 w 23354"/>
                  <a:gd name="connsiteY0" fmla="*/ 22521 h 22521"/>
                  <a:gd name="connsiteX1" fmla="*/ 12094 w 23354"/>
                  <a:gd name="connsiteY1" fmla="*/ 22521 h 22521"/>
                  <a:gd name="connsiteX2" fmla="*/ 23354 w 23354"/>
                  <a:gd name="connsiteY2" fmla="*/ 11261 h 22521"/>
                  <a:gd name="connsiteX3" fmla="*/ 12094 w 23354"/>
                  <a:gd name="connsiteY3" fmla="*/ 0 h 22521"/>
                  <a:gd name="connsiteX4" fmla="*/ 11260 w 23354"/>
                  <a:gd name="connsiteY4" fmla="*/ 0 h 22521"/>
                  <a:gd name="connsiteX5" fmla="*/ 0 w 23354"/>
                  <a:gd name="connsiteY5" fmla="*/ 11261 h 22521"/>
                  <a:gd name="connsiteX6" fmla="*/ 11260 w 23354"/>
                  <a:gd name="connsiteY6" fmla="*/ 22521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1260" y="22521"/>
                    </a:moveTo>
                    <a:lnTo>
                      <a:pt x="12094" y="22521"/>
                    </a:lnTo>
                    <a:cubicBezTo>
                      <a:pt x="18317" y="22521"/>
                      <a:pt x="23354" y="17479"/>
                      <a:pt x="23354" y="11261"/>
                    </a:cubicBezTo>
                    <a:cubicBezTo>
                      <a:pt x="23354" y="5042"/>
                      <a:pt x="18312" y="0"/>
                      <a:pt x="12094" y="0"/>
                    </a:cubicBezTo>
                    <a:lnTo>
                      <a:pt x="11260" y="0"/>
                    </a:lnTo>
                    <a:cubicBezTo>
                      <a:pt x="5038" y="0"/>
                      <a:pt x="0" y="5042"/>
                      <a:pt x="0" y="11261"/>
                    </a:cubicBezTo>
                    <a:cubicBezTo>
                      <a:pt x="-5" y="17479"/>
                      <a:pt x="5038" y="22521"/>
                      <a:pt x="11260" y="22521"/>
                    </a:cubicBezTo>
                    <a:close/>
                  </a:path>
                </a:pathLst>
              </a:custGeom>
              <a:solidFill>
                <a:srgbClr val="CCCCCC"/>
              </a:solidFill>
              <a:ln w="4624" cap="flat">
                <a:noFill/>
                <a:prstDash val="solid"/>
                <a:miter/>
              </a:ln>
            </p:spPr>
            <p:txBody>
              <a:bodyPr anchor="ctr"/>
              <a:lstStyle/>
              <a:p>
                <a:endParaRPr lang="en-US"/>
              </a:p>
            </p:txBody>
          </p:sp>
          <p:sp>
            <p:nvSpPr>
              <p:cNvPr id="353" name="Freeform: Shape 352">
                <a:extLst>
                  <a:ext uri="{FF2B5EF4-FFF2-40B4-BE49-F238E27FC236}">
                    <a16:creationId xmlns:a16="http://schemas.microsoft.com/office/drawing/2014/main" id="{52B92EA8-ECF3-DF0E-1E50-FA4FB877985F}"/>
                  </a:ext>
                </a:extLst>
              </p:cNvPr>
              <p:cNvSpPr/>
              <p:nvPr/>
            </p:nvSpPr>
            <p:spPr>
              <a:xfrm>
                <a:off x="10614706"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9" y="5042"/>
                      <a:pt x="18317" y="0"/>
                      <a:pt x="12094" y="0"/>
                    </a:cubicBezTo>
                    <a:close/>
                  </a:path>
                </a:pathLst>
              </a:custGeom>
              <a:solidFill>
                <a:srgbClr val="CCCCCC"/>
              </a:solidFill>
              <a:ln w="4624" cap="flat">
                <a:noFill/>
                <a:prstDash val="solid"/>
                <a:miter/>
              </a:ln>
            </p:spPr>
            <p:txBody>
              <a:bodyPr anchor="ctr"/>
              <a:lstStyle/>
              <a:p>
                <a:endParaRPr lang="en-US"/>
              </a:p>
            </p:txBody>
          </p:sp>
          <p:sp>
            <p:nvSpPr>
              <p:cNvPr id="354" name="Freeform: Shape 353">
                <a:extLst>
                  <a:ext uri="{FF2B5EF4-FFF2-40B4-BE49-F238E27FC236}">
                    <a16:creationId xmlns:a16="http://schemas.microsoft.com/office/drawing/2014/main" id="{9B2BF1CE-5D11-A6F0-9DAD-FE6DE530888D}"/>
                  </a:ext>
                </a:extLst>
              </p:cNvPr>
              <p:cNvSpPr/>
              <p:nvPr/>
            </p:nvSpPr>
            <p:spPr>
              <a:xfrm>
                <a:off x="10841958"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55" name="Freeform: Shape 354">
                <a:extLst>
                  <a:ext uri="{FF2B5EF4-FFF2-40B4-BE49-F238E27FC236}">
                    <a16:creationId xmlns:a16="http://schemas.microsoft.com/office/drawing/2014/main" id="{486539B8-1B77-A664-A07B-9EA6DF92D02F}"/>
                  </a:ext>
                </a:extLst>
              </p:cNvPr>
              <p:cNvSpPr/>
              <p:nvPr/>
            </p:nvSpPr>
            <p:spPr>
              <a:xfrm>
                <a:off x="11069206"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56" name="Freeform: Shape 355">
                <a:extLst>
                  <a:ext uri="{FF2B5EF4-FFF2-40B4-BE49-F238E27FC236}">
                    <a16:creationId xmlns:a16="http://schemas.microsoft.com/office/drawing/2014/main" id="{43C94B2C-FFBD-1970-A8A4-652F55581498}"/>
                  </a:ext>
                </a:extLst>
              </p:cNvPr>
              <p:cNvSpPr/>
              <p:nvPr/>
            </p:nvSpPr>
            <p:spPr>
              <a:xfrm>
                <a:off x="10955582" y="691160"/>
                <a:ext cx="23354" cy="22521"/>
              </a:xfrm>
              <a:custGeom>
                <a:avLst/>
                <a:gdLst>
                  <a:gd name="connsiteX0" fmla="*/ 12094 w 23354"/>
                  <a:gd name="connsiteY0" fmla="*/ 0 h 22521"/>
                  <a:gd name="connsiteX1" fmla="*/ 11260 w 23354"/>
                  <a:gd name="connsiteY1" fmla="*/ 0 h 22521"/>
                  <a:gd name="connsiteX2" fmla="*/ 0 w 23354"/>
                  <a:gd name="connsiteY2" fmla="*/ 11260 h 22521"/>
                  <a:gd name="connsiteX3" fmla="*/ 11260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0" y="0"/>
                    </a:lnTo>
                    <a:cubicBezTo>
                      <a:pt x="5038" y="0"/>
                      <a:pt x="0" y="5042"/>
                      <a:pt x="0" y="11260"/>
                    </a:cubicBezTo>
                    <a:cubicBezTo>
                      <a:pt x="0" y="17479"/>
                      <a:pt x="5042" y="22521"/>
                      <a:pt x="11260"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57" name="Freeform: Shape 356">
                <a:extLst>
                  <a:ext uri="{FF2B5EF4-FFF2-40B4-BE49-F238E27FC236}">
                    <a16:creationId xmlns:a16="http://schemas.microsoft.com/office/drawing/2014/main" id="{9625BA69-B75E-4EBB-E5A1-E2FC73C3FCC8}"/>
                  </a:ext>
                </a:extLst>
              </p:cNvPr>
              <p:cNvSpPr/>
              <p:nvPr/>
            </p:nvSpPr>
            <p:spPr>
              <a:xfrm>
                <a:off x="10652586"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58" name="Freeform: Shape 357">
                <a:extLst>
                  <a:ext uri="{FF2B5EF4-FFF2-40B4-BE49-F238E27FC236}">
                    <a16:creationId xmlns:a16="http://schemas.microsoft.com/office/drawing/2014/main" id="{BC64D7CF-706B-DE22-5ECE-A4A0D12347BA}"/>
                  </a:ext>
                </a:extLst>
              </p:cNvPr>
              <p:cNvSpPr/>
              <p:nvPr/>
            </p:nvSpPr>
            <p:spPr>
              <a:xfrm>
                <a:off x="10879833" y="691160"/>
                <a:ext cx="23354" cy="22521"/>
              </a:xfrm>
              <a:custGeom>
                <a:avLst/>
                <a:gdLst>
                  <a:gd name="connsiteX0" fmla="*/ 12094 w 23354"/>
                  <a:gd name="connsiteY0" fmla="*/ 0 h 22521"/>
                  <a:gd name="connsiteX1" fmla="*/ 11260 w 23354"/>
                  <a:gd name="connsiteY1" fmla="*/ 0 h 22521"/>
                  <a:gd name="connsiteX2" fmla="*/ 0 w 23354"/>
                  <a:gd name="connsiteY2" fmla="*/ 11260 h 22521"/>
                  <a:gd name="connsiteX3" fmla="*/ 11260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0" y="0"/>
                    </a:lnTo>
                    <a:cubicBezTo>
                      <a:pt x="5038" y="0"/>
                      <a:pt x="0" y="5042"/>
                      <a:pt x="0" y="11260"/>
                    </a:cubicBezTo>
                    <a:cubicBezTo>
                      <a:pt x="0" y="17479"/>
                      <a:pt x="5042" y="22521"/>
                      <a:pt x="11260"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59" name="Freeform: Shape 358">
                <a:extLst>
                  <a:ext uri="{FF2B5EF4-FFF2-40B4-BE49-F238E27FC236}">
                    <a16:creationId xmlns:a16="http://schemas.microsoft.com/office/drawing/2014/main" id="{5E0F1E33-AB04-0DDF-0EB0-B5555EF78567}"/>
                  </a:ext>
                </a:extLst>
              </p:cNvPr>
              <p:cNvSpPr/>
              <p:nvPr/>
            </p:nvSpPr>
            <p:spPr>
              <a:xfrm>
                <a:off x="11258579" y="691160"/>
                <a:ext cx="23354" cy="22521"/>
              </a:xfrm>
              <a:custGeom>
                <a:avLst/>
                <a:gdLst>
                  <a:gd name="connsiteX0" fmla="*/ 12094 w 23354"/>
                  <a:gd name="connsiteY0" fmla="*/ 0 h 22521"/>
                  <a:gd name="connsiteX1" fmla="*/ 11260 w 23354"/>
                  <a:gd name="connsiteY1" fmla="*/ 0 h 22521"/>
                  <a:gd name="connsiteX2" fmla="*/ 0 w 23354"/>
                  <a:gd name="connsiteY2" fmla="*/ 11260 h 22521"/>
                  <a:gd name="connsiteX3" fmla="*/ 11260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0" y="0"/>
                    </a:lnTo>
                    <a:cubicBezTo>
                      <a:pt x="5038" y="0"/>
                      <a:pt x="0" y="5042"/>
                      <a:pt x="0" y="11260"/>
                    </a:cubicBezTo>
                    <a:cubicBezTo>
                      <a:pt x="0" y="17479"/>
                      <a:pt x="5042" y="22521"/>
                      <a:pt x="11260"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60" name="Freeform: Shape 359">
                <a:extLst>
                  <a:ext uri="{FF2B5EF4-FFF2-40B4-BE49-F238E27FC236}">
                    <a16:creationId xmlns:a16="http://schemas.microsoft.com/office/drawing/2014/main" id="{AB556A3A-60AA-2B3B-FB4C-F14F2F25BA70}"/>
                  </a:ext>
                </a:extLst>
              </p:cNvPr>
              <p:cNvSpPr/>
              <p:nvPr/>
            </p:nvSpPr>
            <p:spPr>
              <a:xfrm>
                <a:off x="11296454" y="691160"/>
                <a:ext cx="23354" cy="22521"/>
              </a:xfrm>
              <a:custGeom>
                <a:avLst/>
                <a:gdLst>
                  <a:gd name="connsiteX0" fmla="*/ 12094 w 23354"/>
                  <a:gd name="connsiteY0" fmla="*/ 0 h 22521"/>
                  <a:gd name="connsiteX1" fmla="*/ 11260 w 23354"/>
                  <a:gd name="connsiteY1" fmla="*/ 0 h 22521"/>
                  <a:gd name="connsiteX2" fmla="*/ 0 w 23354"/>
                  <a:gd name="connsiteY2" fmla="*/ 11260 h 22521"/>
                  <a:gd name="connsiteX3" fmla="*/ 11260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0" y="0"/>
                    </a:lnTo>
                    <a:cubicBezTo>
                      <a:pt x="5038" y="0"/>
                      <a:pt x="0" y="5042"/>
                      <a:pt x="0" y="11260"/>
                    </a:cubicBezTo>
                    <a:cubicBezTo>
                      <a:pt x="0" y="17479"/>
                      <a:pt x="5042" y="22521"/>
                      <a:pt x="11260"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61" name="Freeform: Shape 360">
                <a:extLst>
                  <a:ext uri="{FF2B5EF4-FFF2-40B4-BE49-F238E27FC236}">
                    <a16:creationId xmlns:a16="http://schemas.microsoft.com/office/drawing/2014/main" id="{791B7E24-D106-FA77-E068-721725776AD4}"/>
                  </a:ext>
                </a:extLst>
              </p:cNvPr>
              <p:cNvSpPr/>
              <p:nvPr/>
            </p:nvSpPr>
            <p:spPr>
              <a:xfrm>
                <a:off x="11485827"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62" name="Freeform: Shape 361">
                <a:extLst>
                  <a:ext uri="{FF2B5EF4-FFF2-40B4-BE49-F238E27FC236}">
                    <a16:creationId xmlns:a16="http://schemas.microsoft.com/office/drawing/2014/main" id="{A4E078E6-901D-9DFD-0A2D-8E26D2B3F103}"/>
                  </a:ext>
                </a:extLst>
              </p:cNvPr>
              <p:cNvSpPr/>
              <p:nvPr/>
            </p:nvSpPr>
            <p:spPr>
              <a:xfrm>
                <a:off x="10690460" y="691160"/>
                <a:ext cx="23354" cy="22521"/>
              </a:xfrm>
              <a:custGeom>
                <a:avLst/>
                <a:gdLst>
                  <a:gd name="connsiteX0" fmla="*/ 12094 w 23354"/>
                  <a:gd name="connsiteY0" fmla="*/ 0 h 22521"/>
                  <a:gd name="connsiteX1" fmla="*/ 11261 w 23354"/>
                  <a:gd name="connsiteY1" fmla="*/ 0 h 22521"/>
                  <a:gd name="connsiteX2" fmla="*/ 0 w 23354"/>
                  <a:gd name="connsiteY2" fmla="*/ 11260 h 22521"/>
                  <a:gd name="connsiteX3" fmla="*/ 11261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1" y="0"/>
                    </a:lnTo>
                    <a:cubicBezTo>
                      <a:pt x="5038" y="0"/>
                      <a:pt x="0" y="5042"/>
                      <a:pt x="0" y="11260"/>
                    </a:cubicBezTo>
                    <a:cubicBezTo>
                      <a:pt x="0" y="17479"/>
                      <a:pt x="5042" y="22521"/>
                      <a:pt x="11261" y="22521"/>
                    </a:cubicBezTo>
                    <a:lnTo>
                      <a:pt x="12094" y="22521"/>
                    </a:lnTo>
                    <a:cubicBezTo>
                      <a:pt x="18317" y="22521"/>
                      <a:pt x="23354" y="17479"/>
                      <a:pt x="23354" y="11260"/>
                    </a:cubicBezTo>
                    <a:cubicBezTo>
                      <a:pt x="23354" y="5042"/>
                      <a:pt x="18312" y="0"/>
                      <a:pt x="12094" y="0"/>
                    </a:cubicBezTo>
                    <a:close/>
                  </a:path>
                </a:pathLst>
              </a:custGeom>
              <a:solidFill>
                <a:srgbClr val="CCCCCC"/>
              </a:solidFill>
              <a:ln w="4624" cap="flat">
                <a:noFill/>
                <a:prstDash val="solid"/>
                <a:miter/>
              </a:ln>
            </p:spPr>
            <p:txBody>
              <a:bodyPr anchor="ctr"/>
              <a:lstStyle/>
              <a:p>
                <a:endParaRPr lang="en-US"/>
              </a:p>
            </p:txBody>
          </p:sp>
          <p:sp>
            <p:nvSpPr>
              <p:cNvPr id="363" name="Freeform: Shape 362">
                <a:extLst>
                  <a:ext uri="{FF2B5EF4-FFF2-40B4-BE49-F238E27FC236}">
                    <a16:creationId xmlns:a16="http://schemas.microsoft.com/office/drawing/2014/main" id="{CB24C1F5-CAED-ACE8-D3A8-62851A37C1D9}"/>
                  </a:ext>
                </a:extLst>
              </p:cNvPr>
              <p:cNvSpPr/>
              <p:nvPr/>
            </p:nvSpPr>
            <p:spPr>
              <a:xfrm>
                <a:off x="11144951" y="691160"/>
                <a:ext cx="23354" cy="22521"/>
              </a:xfrm>
              <a:custGeom>
                <a:avLst/>
                <a:gdLst>
                  <a:gd name="connsiteX0" fmla="*/ 12094 w 23354"/>
                  <a:gd name="connsiteY0" fmla="*/ 0 h 22521"/>
                  <a:gd name="connsiteX1" fmla="*/ 11260 w 23354"/>
                  <a:gd name="connsiteY1" fmla="*/ 0 h 22521"/>
                  <a:gd name="connsiteX2" fmla="*/ 0 w 23354"/>
                  <a:gd name="connsiteY2" fmla="*/ 11260 h 22521"/>
                  <a:gd name="connsiteX3" fmla="*/ 11260 w 23354"/>
                  <a:gd name="connsiteY3" fmla="*/ 22521 h 22521"/>
                  <a:gd name="connsiteX4" fmla="*/ 12094 w 23354"/>
                  <a:gd name="connsiteY4" fmla="*/ 22521 h 22521"/>
                  <a:gd name="connsiteX5" fmla="*/ 23354 w 23354"/>
                  <a:gd name="connsiteY5" fmla="*/ 11260 h 22521"/>
                  <a:gd name="connsiteX6" fmla="*/ 12094 w 23354"/>
                  <a:gd name="connsiteY6" fmla="*/ 0 h 2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 h="22521">
                    <a:moveTo>
                      <a:pt x="12094" y="0"/>
                    </a:moveTo>
                    <a:lnTo>
                      <a:pt x="11260" y="0"/>
                    </a:lnTo>
                    <a:cubicBezTo>
                      <a:pt x="5038" y="0"/>
                      <a:pt x="0" y="5042"/>
                      <a:pt x="0" y="11260"/>
                    </a:cubicBezTo>
                    <a:cubicBezTo>
                      <a:pt x="0" y="17479"/>
                      <a:pt x="5042" y="22521"/>
                      <a:pt x="11260" y="22521"/>
                    </a:cubicBezTo>
                    <a:lnTo>
                      <a:pt x="12094" y="22521"/>
                    </a:lnTo>
                    <a:cubicBezTo>
                      <a:pt x="18317" y="22521"/>
                      <a:pt x="23354" y="17479"/>
                      <a:pt x="23354" y="11260"/>
                    </a:cubicBezTo>
                    <a:cubicBezTo>
                      <a:pt x="23359" y="5042"/>
                      <a:pt x="18317" y="0"/>
                      <a:pt x="12094" y="0"/>
                    </a:cubicBezTo>
                    <a:close/>
                  </a:path>
                </a:pathLst>
              </a:custGeom>
              <a:solidFill>
                <a:srgbClr val="CCCCCC"/>
              </a:solidFill>
              <a:ln w="4624" cap="flat">
                <a:noFill/>
                <a:prstDash val="solid"/>
                <a:miter/>
              </a:ln>
            </p:spPr>
            <p:txBody>
              <a:bodyPr anchor="ctr"/>
              <a:lstStyle/>
              <a:p>
                <a:endParaRPr lang="en-US"/>
              </a:p>
            </p:txBody>
          </p:sp>
          <p:sp>
            <p:nvSpPr>
              <p:cNvPr id="364" name="Freeform: Shape 363">
                <a:extLst>
                  <a:ext uri="{FF2B5EF4-FFF2-40B4-BE49-F238E27FC236}">
                    <a16:creationId xmlns:a16="http://schemas.microsoft.com/office/drawing/2014/main" id="{7B14D671-89C8-5678-FAAA-89D2AB7A8434}"/>
                  </a:ext>
                </a:extLst>
              </p:cNvPr>
              <p:cNvSpPr/>
              <p:nvPr/>
            </p:nvSpPr>
            <p:spPr>
              <a:xfrm>
                <a:off x="11523886" y="720686"/>
                <a:ext cx="22983" cy="22150"/>
              </a:xfrm>
              <a:custGeom>
                <a:avLst/>
                <a:gdLst>
                  <a:gd name="connsiteX0" fmla="*/ 11909 w 22983"/>
                  <a:gd name="connsiteY0" fmla="*/ 0 h 22150"/>
                  <a:gd name="connsiteX1" fmla="*/ 11075 w 22983"/>
                  <a:gd name="connsiteY1" fmla="*/ 0 h 22150"/>
                  <a:gd name="connsiteX2" fmla="*/ 0 w 22983"/>
                  <a:gd name="connsiteY2" fmla="*/ 11075 h 22150"/>
                  <a:gd name="connsiteX3" fmla="*/ 11075 w 22983"/>
                  <a:gd name="connsiteY3" fmla="*/ 22151 h 22150"/>
                  <a:gd name="connsiteX4" fmla="*/ 11909 w 22983"/>
                  <a:gd name="connsiteY4" fmla="*/ 22151 h 22150"/>
                  <a:gd name="connsiteX5" fmla="*/ 22984 w 22983"/>
                  <a:gd name="connsiteY5" fmla="*/ 11075 h 22150"/>
                  <a:gd name="connsiteX6" fmla="*/ 11909 w 22983"/>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3"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65" name="Freeform: Shape 364">
                <a:extLst>
                  <a:ext uri="{FF2B5EF4-FFF2-40B4-BE49-F238E27FC236}">
                    <a16:creationId xmlns:a16="http://schemas.microsoft.com/office/drawing/2014/main" id="{9E0A8422-8A59-CEBC-8312-DA20E82DBF75}"/>
                  </a:ext>
                </a:extLst>
              </p:cNvPr>
              <p:cNvSpPr/>
              <p:nvPr/>
            </p:nvSpPr>
            <p:spPr>
              <a:xfrm>
                <a:off x="11334509" y="720686"/>
                <a:ext cx="22983" cy="22150"/>
              </a:xfrm>
              <a:custGeom>
                <a:avLst/>
                <a:gdLst>
                  <a:gd name="connsiteX0" fmla="*/ 11909 w 22983"/>
                  <a:gd name="connsiteY0" fmla="*/ 0 h 22150"/>
                  <a:gd name="connsiteX1" fmla="*/ 11075 w 22983"/>
                  <a:gd name="connsiteY1" fmla="*/ 0 h 22150"/>
                  <a:gd name="connsiteX2" fmla="*/ 0 w 22983"/>
                  <a:gd name="connsiteY2" fmla="*/ 11075 h 22150"/>
                  <a:gd name="connsiteX3" fmla="*/ 11075 w 22983"/>
                  <a:gd name="connsiteY3" fmla="*/ 22151 h 22150"/>
                  <a:gd name="connsiteX4" fmla="*/ 11909 w 22983"/>
                  <a:gd name="connsiteY4" fmla="*/ 22151 h 22150"/>
                  <a:gd name="connsiteX5" fmla="*/ 22984 w 22983"/>
                  <a:gd name="connsiteY5" fmla="*/ 11075 h 22150"/>
                  <a:gd name="connsiteX6" fmla="*/ 11909 w 22983"/>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3"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66" name="Freeform: Shape 365">
                <a:extLst>
                  <a:ext uri="{FF2B5EF4-FFF2-40B4-BE49-F238E27FC236}">
                    <a16:creationId xmlns:a16="http://schemas.microsoft.com/office/drawing/2014/main" id="{A6922AA5-B84F-4820-A3AF-F70615D496A1}"/>
                  </a:ext>
                </a:extLst>
              </p:cNvPr>
              <p:cNvSpPr/>
              <p:nvPr/>
            </p:nvSpPr>
            <p:spPr>
              <a:xfrm>
                <a:off x="11296639"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67" name="Freeform: Shape 366">
                <a:extLst>
                  <a:ext uri="{FF2B5EF4-FFF2-40B4-BE49-F238E27FC236}">
                    <a16:creationId xmlns:a16="http://schemas.microsoft.com/office/drawing/2014/main" id="{DCDCEB98-3929-A604-4D89-737218CC38EB}"/>
                  </a:ext>
                </a:extLst>
              </p:cNvPr>
              <p:cNvSpPr/>
              <p:nvPr/>
            </p:nvSpPr>
            <p:spPr>
              <a:xfrm>
                <a:off x="10501268"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68" name="Freeform: Shape 367">
                <a:extLst>
                  <a:ext uri="{FF2B5EF4-FFF2-40B4-BE49-F238E27FC236}">
                    <a16:creationId xmlns:a16="http://schemas.microsoft.com/office/drawing/2014/main" id="{0876FAD0-A63E-AE13-8080-5F7100C9F3F5}"/>
                  </a:ext>
                </a:extLst>
              </p:cNvPr>
              <p:cNvSpPr/>
              <p:nvPr/>
            </p:nvSpPr>
            <p:spPr>
              <a:xfrm>
                <a:off x="11258764"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79" y="4959"/>
                      <a:pt x="18025" y="0"/>
                      <a:pt x="11909" y="0"/>
                    </a:cubicBezTo>
                    <a:close/>
                  </a:path>
                </a:pathLst>
              </a:custGeom>
              <a:solidFill>
                <a:srgbClr val="CCCCCC"/>
              </a:solidFill>
              <a:ln w="4624" cap="flat">
                <a:noFill/>
                <a:prstDash val="solid"/>
                <a:miter/>
              </a:ln>
            </p:spPr>
            <p:txBody>
              <a:bodyPr anchor="ctr"/>
              <a:lstStyle/>
              <a:p>
                <a:endParaRPr lang="en-US"/>
              </a:p>
            </p:txBody>
          </p:sp>
          <p:sp>
            <p:nvSpPr>
              <p:cNvPr id="369" name="Freeform: Shape 368">
                <a:extLst>
                  <a:ext uri="{FF2B5EF4-FFF2-40B4-BE49-F238E27FC236}">
                    <a16:creationId xmlns:a16="http://schemas.microsoft.com/office/drawing/2014/main" id="{5BA4A2AA-BDB5-1A90-1251-D5AAA2CC5894}"/>
                  </a:ext>
                </a:extLst>
              </p:cNvPr>
              <p:cNvSpPr/>
              <p:nvPr/>
            </p:nvSpPr>
            <p:spPr>
              <a:xfrm>
                <a:off x="10652771"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79" y="4959"/>
                      <a:pt x="18025" y="0"/>
                      <a:pt x="11909" y="0"/>
                    </a:cubicBezTo>
                    <a:close/>
                  </a:path>
                </a:pathLst>
              </a:custGeom>
              <a:solidFill>
                <a:srgbClr val="CCCCCC"/>
              </a:solidFill>
              <a:ln w="4624" cap="flat">
                <a:noFill/>
                <a:prstDash val="solid"/>
                <a:miter/>
              </a:ln>
            </p:spPr>
            <p:txBody>
              <a:bodyPr anchor="ctr"/>
              <a:lstStyle/>
              <a:p>
                <a:endParaRPr lang="en-US"/>
              </a:p>
            </p:txBody>
          </p:sp>
          <p:sp>
            <p:nvSpPr>
              <p:cNvPr id="370" name="Freeform: Shape 369">
                <a:extLst>
                  <a:ext uri="{FF2B5EF4-FFF2-40B4-BE49-F238E27FC236}">
                    <a16:creationId xmlns:a16="http://schemas.microsoft.com/office/drawing/2014/main" id="{87061FA4-0FA7-D8FE-6E8B-D8AC70BB60AF}"/>
                  </a:ext>
                </a:extLst>
              </p:cNvPr>
              <p:cNvSpPr/>
              <p:nvPr/>
            </p:nvSpPr>
            <p:spPr>
              <a:xfrm>
                <a:off x="10728515" y="720686"/>
                <a:ext cx="22983" cy="22150"/>
              </a:xfrm>
              <a:custGeom>
                <a:avLst/>
                <a:gdLst>
                  <a:gd name="connsiteX0" fmla="*/ 11909 w 22983"/>
                  <a:gd name="connsiteY0" fmla="*/ 0 h 22150"/>
                  <a:gd name="connsiteX1" fmla="*/ 11075 w 22983"/>
                  <a:gd name="connsiteY1" fmla="*/ 0 h 22150"/>
                  <a:gd name="connsiteX2" fmla="*/ 0 w 22983"/>
                  <a:gd name="connsiteY2" fmla="*/ 11075 h 22150"/>
                  <a:gd name="connsiteX3" fmla="*/ 11075 w 22983"/>
                  <a:gd name="connsiteY3" fmla="*/ 22151 h 22150"/>
                  <a:gd name="connsiteX4" fmla="*/ 11909 w 22983"/>
                  <a:gd name="connsiteY4" fmla="*/ 22151 h 22150"/>
                  <a:gd name="connsiteX5" fmla="*/ 22984 w 22983"/>
                  <a:gd name="connsiteY5" fmla="*/ 11075 h 22150"/>
                  <a:gd name="connsiteX6" fmla="*/ 11909 w 22983"/>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3"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30" y="0"/>
                      <a:pt x="11909" y="0"/>
                    </a:cubicBezTo>
                    <a:close/>
                  </a:path>
                </a:pathLst>
              </a:custGeom>
              <a:solidFill>
                <a:srgbClr val="CCCCCC"/>
              </a:solidFill>
              <a:ln w="4624" cap="flat">
                <a:noFill/>
                <a:prstDash val="solid"/>
                <a:miter/>
              </a:ln>
            </p:spPr>
            <p:txBody>
              <a:bodyPr anchor="ctr"/>
              <a:lstStyle/>
              <a:p>
                <a:endParaRPr lang="en-US"/>
              </a:p>
            </p:txBody>
          </p:sp>
          <p:sp>
            <p:nvSpPr>
              <p:cNvPr id="371" name="Freeform: Shape 370">
                <a:extLst>
                  <a:ext uri="{FF2B5EF4-FFF2-40B4-BE49-F238E27FC236}">
                    <a16:creationId xmlns:a16="http://schemas.microsoft.com/office/drawing/2014/main" id="{5106DBB8-AC63-A671-FEE1-67F1139FC0C6}"/>
                  </a:ext>
                </a:extLst>
              </p:cNvPr>
              <p:cNvSpPr/>
              <p:nvPr/>
            </p:nvSpPr>
            <p:spPr>
              <a:xfrm>
                <a:off x="10577022"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72" name="Freeform: Shape 371">
                <a:extLst>
                  <a:ext uri="{FF2B5EF4-FFF2-40B4-BE49-F238E27FC236}">
                    <a16:creationId xmlns:a16="http://schemas.microsoft.com/office/drawing/2014/main" id="{A8A4C5BE-2E03-7182-97AA-97B41758330D}"/>
                  </a:ext>
                </a:extLst>
              </p:cNvPr>
              <p:cNvSpPr/>
              <p:nvPr/>
            </p:nvSpPr>
            <p:spPr>
              <a:xfrm>
                <a:off x="11183015"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79" y="4959"/>
                      <a:pt x="18025" y="0"/>
                      <a:pt x="11909" y="0"/>
                    </a:cubicBezTo>
                    <a:close/>
                  </a:path>
                </a:pathLst>
              </a:custGeom>
              <a:solidFill>
                <a:srgbClr val="CCCCCC"/>
              </a:solidFill>
              <a:ln w="4624" cap="flat">
                <a:noFill/>
                <a:prstDash val="solid"/>
                <a:miter/>
              </a:ln>
            </p:spPr>
            <p:txBody>
              <a:bodyPr anchor="ctr"/>
              <a:lstStyle/>
              <a:p>
                <a:endParaRPr lang="en-US"/>
              </a:p>
            </p:txBody>
          </p:sp>
          <p:sp>
            <p:nvSpPr>
              <p:cNvPr id="373" name="Freeform: Shape 372">
                <a:extLst>
                  <a:ext uri="{FF2B5EF4-FFF2-40B4-BE49-F238E27FC236}">
                    <a16:creationId xmlns:a16="http://schemas.microsoft.com/office/drawing/2014/main" id="{3A5688F8-36C4-E1E6-6C01-42CB84DE5C13}"/>
                  </a:ext>
                </a:extLst>
              </p:cNvPr>
              <p:cNvSpPr/>
              <p:nvPr/>
            </p:nvSpPr>
            <p:spPr>
              <a:xfrm>
                <a:off x="11145136"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30" y="0"/>
                      <a:pt x="11909" y="0"/>
                    </a:cubicBezTo>
                    <a:close/>
                  </a:path>
                </a:pathLst>
              </a:custGeom>
              <a:solidFill>
                <a:srgbClr val="CCCCCC"/>
              </a:solidFill>
              <a:ln w="4624" cap="flat">
                <a:noFill/>
                <a:prstDash val="solid"/>
                <a:miter/>
              </a:ln>
            </p:spPr>
            <p:txBody>
              <a:bodyPr anchor="ctr"/>
              <a:lstStyle/>
              <a:p>
                <a:endParaRPr lang="en-US"/>
              </a:p>
            </p:txBody>
          </p:sp>
          <p:sp>
            <p:nvSpPr>
              <p:cNvPr id="374" name="Freeform: Shape 373">
                <a:extLst>
                  <a:ext uri="{FF2B5EF4-FFF2-40B4-BE49-F238E27FC236}">
                    <a16:creationId xmlns:a16="http://schemas.microsoft.com/office/drawing/2014/main" id="{F1923F6D-7BF7-C487-4B4D-2E2E07E91F17}"/>
                  </a:ext>
                </a:extLst>
              </p:cNvPr>
              <p:cNvSpPr/>
              <p:nvPr/>
            </p:nvSpPr>
            <p:spPr>
              <a:xfrm>
                <a:off x="10690645"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75" name="Freeform: Shape 374">
                <a:extLst>
                  <a:ext uri="{FF2B5EF4-FFF2-40B4-BE49-F238E27FC236}">
                    <a16:creationId xmlns:a16="http://schemas.microsoft.com/office/drawing/2014/main" id="{2A0AD642-388D-D11A-170F-4C216E781AB0}"/>
                  </a:ext>
                </a:extLst>
              </p:cNvPr>
              <p:cNvSpPr/>
              <p:nvPr/>
            </p:nvSpPr>
            <p:spPr>
              <a:xfrm>
                <a:off x="11486012"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79" y="4959"/>
                      <a:pt x="18025" y="0"/>
                      <a:pt x="11909" y="0"/>
                    </a:cubicBezTo>
                    <a:close/>
                  </a:path>
                </a:pathLst>
              </a:custGeom>
              <a:solidFill>
                <a:srgbClr val="CCCCCC"/>
              </a:solidFill>
              <a:ln w="4624" cap="flat">
                <a:noFill/>
                <a:prstDash val="solid"/>
                <a:miter/>
              </a:ln>
            </p:spPr>
            <p:txBody>
              <a:bodyPr anchor="ctr"/>
              <a:lstStyle/>
              <a:p>
                <a:endParaRPr lang="en-US"/>
              </a:p>
            </p:txBody>
          </p:sp>
          <p:sp>
            <p:nvSpPr>
              <p:cNvPr id="376" name="Freeform: Shape 375">
                <a:extLst>
                  <a:ext uri="{FF2B5EF4-FFF2-40B4-BE49-F238E27FC236}">
                    <a16:creationId xmlns:a16="http://schemas.microsoft.com/office/drawing/2014/main" id="{AE4D76FC-BECC-84F2-7C4B-AD3271647D8F}"/>
                  </a:ext>
                </a:extLst>
              </p:cNvPr>
              <p:cNvSpPr/>
              <p:nvPr/>
            </p:nvSpPr>
            <p:spPr>
              <a:xfrm>
                <a:off x="10539147"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79" y="4959"/>
                      <a:pt x="18025" y="0"/>
                      <a:pt x="11909" y="0"/>
                    </a:cubicBezTo>
                    <a:close/>
                  </a:path>
                </a:pathLst>
              </a:custGeom>
              <a:solidFill>
                <a:srgbClr val="CCCCCC"/>
              </a:solidFill>
              <a:ln w="4624" cap="flat">
                <a:noFill/>
                <a:prstDash val="solid"/>
                <a:miter/>
              </a:ln>
            </p:spPr>
            <p:txBody>
              <a:bodyPr anchor="ctr"/>
              <a:lstStyle/>
              <a:p>
                <a:endParaRPr lang="en-US"/>
              </a:p>
            </p:txBody>
          </p:sp>
          <p:sp>
            <p:nvSpPr>
              <p:cNvPr id="377" name="Freeform: Shape 376">
                <a:extLst>
                  <a:ext uri="{FF2B5EF4-FFF2-40B4-BE49-F238E27FC236}">
                    <a16:creationId xmlns:a16="http://schemas.microsoft.com/office/drawing/2014/main" id="{9E407703-1381-53A6-6BE9-81F12BDFC241}"/>
                  </a:ext>
                </a:extLst>
              </p:cNvPr>
              <p:cNvSpPr/>
              <p:nvPr/>
            </p:nvSpPr>
            <p:spPr>
              <a:xfrm>
                <a:off x="11220885"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78" name="Freeform: Shape 377">
                <a:extLst>
                  <a:ext uri="{FF2B5EF4-FFF2-40B4-BE49-F238E27FC236}">
                    <a16:creationId xmlns:a16="http://schemas.microsoft.com/office/drawing/2014/main" id="{7BD9D566-F608-FDBD-9697-7EF70EC92022}"/>
                  </a:ext>
                </a:extLst>
              </p:cNvPr>
              <p:cNvSpPr/>
              <p:nvPr/>
            </p:nvSpPr>
            <p:spPr>
              <a:xfrm>
                <a:off x="10614892"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79" name="Freeform: Shape 378">
                <a:extLst>
                  <a:ext uri="{FF2B5EF4-FFF2-40B4-BE49-F238E27FC236}">
                    <a16:creationId xmlns:a16="http://schemas.microsoft.com/office/drawing/2014/main" id="{A9945268-C257-7022-2C8B-CA7D7CFA0924}"/>
                  </a:ext>
                </a:extLst>
              </p:cNvPr>
              <p:cNvSpPr/>
              <p:nvPr/>
            </p:nvSpPr>
            <p:spPr>
              <a:xfrm>
                <a:off x="11561761" y="721765"/>
                <a:ext cx="10436" cy="20983"/>
              </a:xfrm>
              <a:custGeom>
                <a:avLst/>
                <a:gdLst>
                  <a:gd name="connsiteX0" fmla="*/ 0 w 10436"/>
                  <a:gd name="connsiteY0" fmla="*/ 10052 h 20983"/>
                  <a:gd name="connsiteX1" fmla="*/ 10381 w 10436"/>
                  <a:gd name="connsiteY1" fmla="*/ 20984 h 20983"/>
                  <a:gd name="connsiteX2" fmla="*/ 10436 w 10436"/>
                  <a:gd name="connsiteY2" fmla="*/ 20924 h 20983"/>
                  <a:gd name="connsiteX3" fmla="*/ 6630 w 10436"/>
                  <a:gd name="connsiteY3" fmla="*/ 42 h 20983"/>
                  <a:gd name="connsiteX4" fmla="*/ 6556 w 10436"/>
                  <a:gd name="connsiteY4" fmla="*/ 5 h 20983"/>
                  <a:gd name="connsiteX5" fmla="*/ 0 w 10436"/>
                  <a:gd name="connsiteY5" fmla="*/ 10052 h 2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6" h="20983">
                    <a:moveTo>
                      <a:pt x="0" y="10052"/>
                    </a:moveTo>
                    <a:cubicBezTo>
                      <a:pt x="0" y="15914"/>
                      <a:pt x="4602" y="20664"/>
                      <a:pt x="10381" y="20984"/>
                    </a:cubicBezTo>
                    <a:cubicBezTo>
                      <a:pt x="10413" y="20984"/>
                      <a:pt x="10441" y="20956"/>
                      <a:pt x="10436" y="20924"/>
                    </a:cubicBezTo>
                    <a:cubicBezTo>
                      <a:pt x="9288" y="13923"/>
                      <a:pt x="8043" y="6950"/>
                      <a:pt x="6630" y="42"/>
                    </a:cubicBezTo>
                    <a:cubicBezTo>
                      <a:pt x="6626" y="9"/>
                      <a:pt x="6589" y="-9"/>
                      <a:pt x="6556" y="5"/>
                    </a:cubicBezTo>
                    <a:cubicBezTo>
                      <a:pt x="2699" y="1709"/>
                      <a:pt x="0" y="5561"/>
                      <a:pt x="0" y="10052"/>
                    </a:cubicBezTo>
                    <a:close/>
                  </a:path>
                </a:pathLst>
              </a:custGeom>
              <a:solidFill>
                <a:srgbClr val="CCCCCC"/>
              </a:solidFill>
              <a:ln w="4624" cap="flat">
                <a:noFill/>
                <a:prstDash val="solid"/>
                <a:miter/>
              </a:ln>
            </p:spPr>
            <p:txBody>
              <a:bodyPr anchor="ctr"/>
              <a:lstStyle/>
              <a:p>
                <a:endParaRPr lang="en-US"/>
              </a:p>
            </p:txBody>
          </p:sp>
          <p:sp>
            <p:nvSpPr>
              <p:cNvPr id="380" name="Freeform: Shape 379">
                <a:extLst>
                  <a:ext uri="{FF2B5EF4-FFF2-40B4-BE49-F238E27FC236}">
                    <a16:creationId xmlns:a16="http://schemas.microsoft.com/office/drawing/2014/main" id="{54E59F0E-6EA4-2309-377D-523EF1C64C73}"/>
                  </a:ext>
                </a:extLst>
              </p:cNvPr>
              <p:cNvSpPr/>
              <p:nvPr/>
            </p:nvSpPr>
            <p:spPr>
              <a:xfrm>
                <a:off x="11107266" y="720686"/>
                <a:ext cx="22984" cy="22150"/>
              </a:xfrm>
              <a:custGeom>
                <a:avLst/>
                <a:gdLst>
                  <a:gd name="connsiteX0" fmla="*/ 11075 w 22984"/>
                  <a:gd name="connsiteY0" fmla="*/ 22151 h 22150"/>
                  <a:gd name="connsiteX1" fmla="*/ 11909 w 22984"/>
                  <a:gd name="connsiteY1" fmla="*/ 22151 h 22150"/>
                  <a:gd name="connsiteX2" fmla="*/ 22984 w 22984"/>
                  <a:gd name="connsiteY2" fmla="*/ 11075 h 22150"/>
                  <a:gd name="connsiteX3" fmla="*/ 11909 w 22984"/>
                  <a:gd name="connsiteY3" fmla="*/ 0 h 22150"/>
                  <a:gd name="connsiteX4" fmla="*/ 11075 w 22984"/>
                  <a:gd name="connsiteY4" fmla="*/ 0 h 22150"/>
                  <a:gd name="connsiteX5" fmla="*/ 0 w 22984"/>
                  <a:gd name="connsiteY5" fmla="*/ 11075 h 22150"/>
                  <a:gd name="connsiteX6" fmla="*/ 11075 w 22984"/>
                  <a:gd name="connsiteY6" fmla="*/ 22151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075" y="22151"/>
                    </a:moveTo>
                    <a:lnTo>
                      <a:pt x="11909" y="22151"/>
                    </a:lnTo>
                    <a:cubicBezTo>
                      <a:pt x="18025" y="22151"/>
                      <a:pt x="22984" y="17192"/>
                      <a:pt x="22984" y="11075"/>
                    </a:cubicBezTo>
                    <a:cubicBezTo>
                      <a:pt x="22984" y="4959"/>
                      <a:pt x="18025" y="0"/>
                      <a:pt x="11909" y="0"/>
                    </a:cubicBezTo>
                    <a:lnTo>
                      <a:pt x="11075" y="0"/>
                    </a:lnTo>
                    <a:cubicBezTo>
                      <a:pt x="4959" y="0"/>
                      <a:pt x="0" y="4959"/>
                      <a:pt x="0" y="11075"/>
                    </a:cubicBezTo>
                    <a:cubicBezTo>
                      <a:pt x="0" y="17192"/>
                      <a:pt x="4959" y="22151"/>
                      <a:pt x="11075" y="22151"/>
                    </a:cubicBezTo>
                    <a:close/>
                  </a:path>
                </a:pathLst>
              </a:custGeom>
              <a:solidFill>
                <a:srgbClr val="CCCCCC"/>
              </a:solidFill>
              <a:ln w="4624" cap="flat">
                <a:noFill/>
                <a:prstDash val="solid"/>
                <a:miter/>
              </a:ln>
            </p:spPr>
            <p:txBody>
              <a:bodyPr anchor="ctr"/>
              <a:lstStyle/>
              <a:p>
                <a:endParaRPr lang="en-US"/>
              </a:p>
            </p:txBody>
          </p:sp>
          <p:sp>
            <p:nvSpPr>
              <p:cNvPr id="381" name="Freeform: Shape 380">
                <a:extLst>
                  <a:ext uri="{FF2B5EF4-FFF2-40B4-BE49-F238E27FC236}">
                    <a16:creationId xmlns:a16="http://schemas.microsoft.com/office/drawing/2014/main" id="{80CC576A-5E9D-68FF-03B5-3D7193274510}"/>
                  </a:ext>
                </a:extLst>
              </p:cNvPr>
              <p:cNvSpPr/>
              <p:nvPr/>
            </p:nvSpPr>
            <p:spPr>
              <a:xfrm>
                <a:off x="10917888"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82" name="Freeform: Shape 381">
                <a:extLst>
                  <a:ext uri="{FF2B5EF4-FFF2-40B4-BE49-F238E27FC236}">
                    <a16:creationId xmlns:a16="http://schemas.microsoft.com/office/drawing/2014/main" id="{2303DB70-9628-3C73-6F1B-F5AD6D1FE11D}"/>
                  </a:ext>
                </a:extLst>
              </p:cNvPr>
              <p:cNvSpPr/>
              <p:nvPr/>
            </p:nvSpPr>
            <p:spPr>
              <a:xfrm>
                <a:off x="10842144" y="720686"/>
                <a:ext cx="22983" cy="22150"/>
              </a:xfrm>
              <a:custGeom>
                <a:avLst/>
                <a:gdLst>
                  <a:gd name="connsiteX0" fmla="*/ 11909 w 22983"/>
                  <a:gd name="connsiteY0" fmla="*/ 0 h 22150"/>
                  <a:gd name="connsiteX1" fmla="*/ 11075 w 22983"/>
                  <a:gd name="connsiteY1" fmla="*/ 0 h 22150"/>
                  <a:gd name="connsiteX2" fmla="*/ 0 w 22983"/>
                  <a:gd name="connsiteY2" fmla="*/ 11075 h 22150"/>
                  <a:gd name="connsiteX3" fmla="*/ 11075 w 22983"/>
                  <a:gd name="connsiteY3" fmla="*/ 22151 h 22150"/>
                  <a:gd name="connsiteX4" fmla="*/ 11909 w 22983"/>
                  <a:gd name="connsiteY4" fmla="*/ 22151 h 22150"/>
                  <a:gd name="connsiteX5" fmla="*/ 22984 w 22983"/>
                  <a:gd name="connsiteY5" fmla="*/ 11075 h 22150"/>
                  <a:gd name="connsiteX6" fmla="*/ 11909 w 22983"/>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3"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79" y="4959"/>
                      <a:pt x="18025" y="0"/>
                      <a:pt x="11909" y="0"/>
                    </a:cubicBezTo>
                    <a:close/>
                  </a:path>
                </a:pathLst>
              </a:custGeom>
              <a:solidFill>
                <a:srgbClr val="CCCCCC"/>
              </a:solidFill>
              <a:ln w="4624" cap="flat">
                <a:noFill/>
                <a:prstDash val="solid"/>
                <a:miter/>
              </a:ln>
            </p:spPr>
            <p:txBody>
              <a:bodyPr anchor="ctr"/>
              <a:lstStyle/>
              <a:p>
                <a:endParaRPr lang="en-US"/>
              </a:p>
            </p:txBody>
          </p:sp>
          <p:sp>
            <p:nvSpPr>
              <p:cNvPr id="383" name="Freeform: Shape 382">
                <a:extLst>
                  <a:ext uri="{FF2B5EF4-FFF2-40B4-BE49-F238E27FC236}">
                    <a16:creationId xmlns:a16="http://schemas.microsoft.com/office/drawing/2014/main" id="{5D5F1A9D-86EF-64F7-ED7C-52122831A928}"/>
                  </a:ext>
                </a:extLst>
              </p:cNvPr>
              <p:cNvSpPr/>
              <p:nvPr/>
            </p:nvSpPr>
            <p:spPr>
              <a:xfrm>
                <a:off x="10804265" y="720686"/>
                <a:ext cx="22983" cy="22150"/>
              </a:xfrm>
              <a:custGeom>
                <a:avLst/>
                <a:gdLst>
                  <a:gd name="connsiteX0" fmla="*/ 11909 w 22983"/>
                  <a:gd name="connsiteY0" fmla="*/ 0 h 22150"/>
                  <a:gd name="connsiteX1" fmla="*/ 11075 w 22983"/>
                  <a:gd name="connsiteY1" fmla="*/ 0 h 22150"/>
                  <a:gd name="connsiteX2" fmla="*/ 0 w 22983"/>
                  <a:gd name="connsiteY2" fmla="*/ 11075 h 22150"/>
                  <a:gd name="connsiteX3" fmla="*/ 11075 w 22983"/>
                  <a:gd name="connsiteY3" fmla="*/ 22151 h 22150"/>
                  <a:gd name="connsiteX4" fmla="*/ 11909 w 22983"/>
                  <a:gd name="connsiteY4" fmla="*/ 22151 h 22150"/>
                  <a:gd name="connsiteX5" fmla="*/ 22984 w 22983"/>
                  <a:gd name="connsiteY5" fmla="*/ 11075 h 22150"/>
                  <a:gd name="connsiteX6" fmla="*/ 11909 w 22983"/>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3"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84" name="Freeform: Shape 383">
                <a:extLst>
                  <a:ext uri="{FF2B5EF4-FFF2-40B4-BE49-F238E27FC236}">
                    <a16:creationId xmlns:a16="http://schemas.microsoft.com/office/drawing/2014/main" id="{9F62A7D8-2E83-62DC-4A8D-11FE907CC9C6}"/>
                  </a:ext>
                </a:extLst>
              </p:cNvPr>
              <p:cNvSpPr/>
              <p:nvPr/>
            </p:nvSpPr>
            <p:spPr>
              <a:xfrm>
                <a:off x="10993642" y="720686"/>
                <a:ext cx="22983" cy="22150"/>
              </a:xfrm>
              <a:custGeom>
                <a:avLst/>
                <a:gdLst>
                  <a:gd name="connsiteX0" fmla="*/ 11909 w 22983"/>
                  <a:gd name="connsiteY0" fmla="*/ 0 h 22150"/>
                  <a:gd name="connsiteX1" fmla="*/ 11075 w 22983"/>
                  <a:gd name="connsiteY1" fmla="*/ 0 h 22150"/>
                  <a:gd name="connsiteX2" fmla="*/ 0 w 22983"/>
                  <a:gd name="connsiteY2" fmla="*/ 11075 h 22150"/>
                  <a:gd name="connsiteX3" fmla="*/ 11075 w 22983"/>
                  <a:gd name="connsiteY3" fmla="*/ 22151 h 22150"/>
                  <a:gd name="connsiteX4" fmla="*/ 11909 w 22983"/>
                  <a:gd name="connsiteY4" fmla="*/ 22151 h 22150"/>
                  <a:gd name="connsiteX5" fmla="*/ 22984 w 22983"/>
                  <a:gd name="connsiteY5" fmla="*/ 11075 h 22150"/>
                  <a:gd name="connsiteX6" fmla="*/ 11909 w 22983"/>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3"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85" name="Freeform: Shape 384">
                <a:extLst>
                  <a:ext uri="{FF2B5EF4-FFF2-40B4-BE49-F238E27FC236}">
                    <a16:creationId xmlns:a16="http://schemas.microsoft.com/office/drawing/2014/main" id="{244D6919-4440-60A5-28D4-1E5B74687899}"/>
                  </a:ext>
                </a:extLst>
              </p:cNvPr>
              <p:cNvSpPr/>
              <p:nvPr/>
            </p:nvSpPr>
            <p:spPr>
              <a:xfrm>
                <a:off x="11031512" y="720686"/>
                <a:ext cx="22983" cy="22150"/>
              </a:xfrm>
              <a:custGeom>
                <a:avLst/>
                <a:gdLst>
                  <a:gd name="connsiteX0" fmla="*/ 11909 w 22983"/>
                  <a:gd name="connsiteY0" fmla="*/ 0 h 22150"/>
                  <a:gd name="connsiteX1" fmla="*/ 11075 w 22983"/>
                  <a:gd name="connsiteY1" fmla="*/ 0 h 22150"/>
                  <a:gd name="connsiteX2" fmla="*/ 0 w 22983"/>
                  <a:gd name="connsiteY2" fmla="*/ 11075 h 22150"/>
                  <a:gd name="connsiteX3" fmla="*/ 11075 w 22983"/>
                  <a:gd name="connsiteY3" fmla="*/ 22151 h 22150"/>
                  <a:gd name="connsiteX4" fmla="*/ 11909 w 22983"/>
                  <a:gd name="connsiteY4" fmla="*/ 22151 h 22150"/>
                  <a:gd name="connsiteX5" fmla="*/ 22984 w 22983"/>
                  <a:gd name="connsiteY5" fmla="*/ 11075 h 22150"/>
                  <a:gd name="connsiteX6" fmla="*/ 11909 w 22983"/>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3"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86" name="Freeform: Shape 385">
                <a:extLst>
                  <a:ext uri="{FF2B5EF4-FFF2-40B4-BE49-F238E27FC236}">
                    <a16:creationId xmlns:a16="http://schemas.microsoft.com/office/drawing/2014/main" id="{561098C5-7715-1988-77D6-F600E4ECD8C8}"/>
                  </a:ext>
                </a:extLst>
              </p:cNvPr>
              <p:cNvSpPr/>
              <p:nvPr/>
            </p:nvSpPr>
            <p:spPr>
              <a:xfrm>
                <a:off x="11372388" y="720686"/>
                <a:ext cx="22983" cy="22150"/>
              </a:xfrm>
              <a:custGeom>
                <a:avLst/>
                <a:gdLst>
                  <a:gd name="connsiteX0" fmla="*/ 11909 w 22983"/>
                  <a:gd name="connsiteY0" fmla="*/ 0 h 22150"/>
                  <a:gd name="connsiteX1" fmla="*/ 11075 w 22983"/>
                  <a:gd name="connsiteY1" fmla="*/ 0 h 22150"/>
                  <a:gd name="connsiteX2" fmla="*/ 0 w 22983"/>
                  <a:gd name="connsiteY2" fmla="*/ 11075 h 22150"/>
                  <a:gd name="connsiteX3" fmla="*/ 11075 w 22983"/>
                  <a:gd name="connsiteY3" fmla="*/ 22151 h 22150"/>
                  <a:gd name="connsiteX4" fmla="*/ 11909 w 22983"/>
                  <a:gd name="connsiteY4" fmla="*/ 22151 h 22150"/>
                  <a:gd name="connsiteX5" fmla="*/ 22984 w 22983"/>
                  <a:gd name="connsiteY5" fmla="*/ 11075 h 22150"/>
                  <a:gd name="connsiteX6" fmla="*/ 11909 w 22983"/>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3"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79" y="4959"/>
                      <a:pt x="18025" y="0"/>
                      <a:pt x="11909" y="0"/>
                    </a:cubicBezTo>
                    <a:close/>
                  </a:path>
                </a:pathLst>
              </a:custGeom>
              <a:solidFill>
                <a:srgbClr val="CCCCCC"/>
              </a:solidFill>
              <a:ln w="4624" cap="flat">
                <a:noFill/>
                <a:prstDash val="solid"/>
                <a:miter/>
              </a:ln>
            </p:spPr>
            <p:txBody>
              <a:bodyPr anchor="ctr"/>
              <a:lstStyle/>
              <a:p>
                <a:endParaRPr lang="en-US"/>
              </a:p>
            </p:txBody>
          </p:sp>
          <p:sp>
            <p:nvSpPr>
              <p:cNvPr id="387" name="Freeform: Shape 386">
                <a:extLst>
                  <a:ext uri="{FF2B5EF4-FFF2-40B4-BE49-F238E27FC236}">
                    <a16:creationId xmlns:a16="http://schemas.microsoft.com/office/drawing/2014/main" id="{F221D2D1-D6C5-DE8B-C6F7-85EFD53D96BA}"/>
                  </a:ext>
                </a:extLst>
              </p:cNvPr>
              <p:cNvSpPr/>
              <p:nvPr/>
            </p:nvSpPr>
            <p:spPr>
              <a:xfrm>
                <a:off x="10880018"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88" name="Freeform: Shape 387">
                <a:extLst>
                  <a:ext uri="{FF2B5EF4-FFF2-40B4-BE49-F238E27FC236}">
                    <a16:creationId xmlns:a16="http://schemas.microsoft.com/office/drawing/2014/main" id="{37B41490-99AB-7C0D-42E6-064AFB219CE2}"/>
                  </a:ext>
                </a:extLst>
              </p:cNvPr>
              <p:cNvSpPr/>
              <p:nvPr/>
            </p:nvSpPr>
            <p:spPr>
              <a:xfrm>
                <a:off x="10475945" y="721765"/>
                <a:ext cx="10436" cy="20984"/>
              </a:xfrm>
              <a:custGeom>
                <a:avLst/>
                <a:gdLst>
                  <a:gd name="connsiteX0" fmla="*/ 10437 w 10436"/>
                  <a:gd name="connsiteY0" fmla="*/ 10052 h 20984"/>
                  <a:gd name="connsiteX1" fmla="*/ 3881 w 10436"/>
                  <a:gd name="connsiteY1" fmla="*/ 5 h 20984"/>
                  <a:gd name="connsiteX2" fmla="*/ 3806 w 10436"/>
                  <a:gd name="connsiteY2" fmla="*/ 42 h 20984"/>
                  <a:gd name="connsiteX3" fmla="*/ 1 w 10436"/>
                  <a:gd name="connsiteY3" fmla="*/ 20924 h 20984"/>
                  <a:gd name="connsiteX4" fmla="*/ 56 w 10436"/>
                  <a:gd name="connsiteY4" fmla="*/ 20984 h 20984"/>
                  <a:gd name="connsiteX5" fmla="*/ 10437 w 10436"/>
                  <a:gd name="connsiteY5" fmla="*/ 10052 h 2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6" h="20984">
                    <a:moveTo>
                      <a:pt x="10437" y="10052"/>
                    </a:moveTo>
                    <a:cubicBezTo>
                      <a:pt x="10437" y="5561"/>
                      <a:pt x="7737" y="1709"/>
                      <a:pt x="3881" y="5"/>
                    </a:cubicBezTo>
                    <a:cubicBezTo>
                      <a:pt x="3848" y="-9"/>
                      <a:pt x="3816" y="9"/>
                      <a:pt x="3806" y="42"/>
                    </a:cubicBezTo>
                    <a:cubicBezTo>
                      <a:pt x="2394" y="6950"/>
                      <a:pt x="1153" y="13923"/>
                      <a:pt x="1" y="20924"/>
                    </a:cubicBezTo>
                    <a:cubicBezTo>
                      <a:pt x="-4" y="20956"/>
                      <a:pt x="24" y="20989"/>
                      <a:pt x="56" y="20984"/>
                    </a:cubicBezTo>
                    <a:cubicBezTo>
                      <a:pt x="5835" y="20664"/>
                      <a:pt x="10437" y="15914"/>
                      <a:pt x="10437" y="10052"/>
                    </a:cubicBezTo>
                    <a:close/>
                  </a:path>
                </a:pathLst>
              </a:custGeom>
              <a:solidFill>
                <a:srgbClr val="CCCCCC"/>
              </a:solidFill>
              <a:ln w="4624" cap="flat">
                <a:noFill/>
                <a:prstDash val="solid"/>
                <a:miter/>
              </a:ln>
            </p:spPr>
            <p:txBody>
              <a:bodyPr anchor="ctr"/>
              <a:lstStyle/>
              <a:p>
                <a:endParaRPr lang="en-US"/>
              </a:p>
            </p:txBody>
          </p:sp>
          <p:sp>
            <p:nvSpPr>
              <p:cNvPr id="389" name="Freeform: Shape 388">
                <a:extLst>
                  <a:ext uri="{FF2B5EF4-FFF2-40B4-BE49-F238E27FC236}">
                    <a16:creationId xmlns:a16="http://schemas.microsoft.com/office/drawing/2014/main" id="{6319505D-BFAD-B7CD-6D2D-2FB5E3BC292E}"/>
                  </a:ext>
                </a:extLst>
              </p:cNvPr>
              <p:cNvSpPr/>
              <p:nvPr/>
            </p:nvSpPr>
            <p:spPr>
              <a:xfrm>
                <a:off x="10766395"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90" name="Freeform: Shape 389">
                <a:extLst>
                  <a:ext uri="{FF2B5EF4-FFF2-40B4-BE49-F238E27FC236}">
                    <a16:creationId xmlns:a16="http://schemas.microsoft.com/office/drawing/2014/main" id="{ED0462F3-8A21-D6C6-A59B-32F7553BD7AF}"/>
                  </a:ext>
                </a:extLst>
              </p:cNvPr>
              <p:cNvSpPr/>
              <p:nvPr/>
            </p:nvSpPr>
            <p:spPr>
              <a:xfrm>
                <a:off x="11069391" y="720686"/>
                <a:ext cx="22983" cy="22150"/>
              </a:xfrm>
              <a:custGeom>
                <a:avLst/>
                <a:gdLst>
                  <a:gd name="connsiteX0" fmla="*/ 11909 w 22983"/>
                  <a:gd name="connsiteY0" fmla="*/ 0 h 22150"/>
                  <a:gd name="connsiteX1" fmla="*/ 11075 w 22983"/>
                  <a:gd name="connsiteY1" fmla="*/ 0 h 22150"/>
                  <a:gd name="connsiteX2" fmla="*/ 0 w 22983"/>
                  <a:gd name="connsiteY2" fmla="*/ 11075 h 22150"/>
                  <a:gd name="connsiteX3" fmla="*/ 11075 w 22983"/>
                  <a:gd name="connsiteY3" fmla="*/ 22151 h 22150"/>
                  <a:gd name="connsiteX4" fmla="*/ 11909 w 22983"/>
                  <a:gd name="connsiteY4" fmla="*/ 22151 h 22150"/>
                  <a:gd name="connsiteX5" fmla="*/ 22984 w 22983"/>
                  <a:gd name="connsiteY5" fmla="*/ 11075 h 22150"/>
                  <a:gd name="connsiteX6" fmla="*/ 11909 w 22983"/>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3"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79" y="4959"/>
                      <a:pt x="18025" y="0"/>
                      <a:pt x="11909" y="0"/>
                    </a:cubicBezTo>
                    <a:close/>
                  </a:path>
                </a:pathLst>
              </a:custGeom>
              <a:solidFill>
                <a:srgbClr val="CCCCCC"/>
              </a:solidFill>
              <a:ln w="4624" cap="flat">
                <a:noFill/>
                <a:prstDash val="solid"/>
                <a:miter/>
              </a:ln>
            </p:spPr>
            <p:txBody>
              <a:bodyPr anchor="ctr"/>
              <a:lstStyle/>
              <a:p>
                <a:endParaRPr lang="en-US"/>
              </a:p>
            </p:txBody>
          </p:sp>
          <p:sp>
            <p:nvSpPr>
              <p:cNvPr id="391" name="Freeform: Shape 390">
                <a:extLst>
                  <a:ext uri="{FF2B5EF4-FFF2-40B4-BE49-F238E27FC236}">
                    <a16:creationId xmlns:a16="http://schemas.microsoft.com/office/drawing/2014/main" id="{5C0D158A-9CA9-11D6-0A97-011CF05D467A}"/>
                  </a:ext>
                </a:extLst>
              </p:cNvPr>
              <p:cNvSpPr/>
              <p:nvPr/>
            </p:nvSpPr>
            <p:spPr>
              <a:xfrm>
                <a:off x="11448133"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92" name="Freeform: Shape 391">
                <a:extLst>
                  <a:ext uri="{FF2B5EF4-FFF2-40B4-BE49-F238E27FC236}">
                    <a16:creationId xmlns:a16="http://schemas.microsoft.com/office/drawing/2014/main" id="{0869201A-3F14-6AC1-F797-07599F08D4E4}"/>
                  </a:ext>
                </a:extLst>
              </p:cNvPr>
              <p:cNvSpPr/>
              <p:nvPr/>
            </p:nvSpPr>
            <p:spPr>
              <a:xfrm>
                <a:off x="10955767" y="720686"/>
                <a:ext cx="22984" cy="22150"/>
              </a:xfrm>
              <a:custGeom>
                <a:avLst/>
                <a:gdLst>
                  <a:gd name="connsiteX0" fmla="*/ 11909 w 22984"/>
                  <a:gd name="connsiteY0" fmla="*/ 0 h 22150"/>
                  <a:gd name="connsiteX1" fmla="*/ 11075 w 22984"/>
                  <a:gd name="connsiteY1" fmla="*/ 0 h 22150"/>
                  <a:gd name="connsiteX2" fmla="*/ 0 w 22984"/>
                  <a:gd name="connsiteY2" fmla="*/ 11075 h 22150"/>
                  <a:gd name="connsiteX3" fmla="*/ 11075 w 22984"/>
                  <a:gd name="connsiteY3" fmla="*/ 22151 h 22150"/>
                  <a:gd name="connsiteX4" fmla="*/ 11909 w 22984"/>
                  <a:gd name="connsiteY4" fmla="*/ 22151 h 22150"/>
                  <a:gd name="connsiteX5" fmla="*/ 22984 w 22984"/>
                  <a:gd name="connsiteY5" fmla="*/ 11075 h 22150"/>
                  <a:gd name="connsiteX6" fmla="*/ 11909 w 22984"/>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79" y="4959"/>
                      <a:pt x="18025" y="0"/>
                      <a:pt x="11909" y="0"/>
                    </a:cubicBezTo>
                    <a:close/>
                  </a:path>
                </a:pathLst>
              </a:custGeom>
              <a:solidFill>
                <a:srgbClr val="CCCCCC"/>
              </a:solidFill>
              <a:ln w="4624" cap="flat">
                <a:noFill/>
                <a:prstDash val="solid"/>
                <a:miter/>
              </a:ln>
            </p:spPr>
            <p:txBody>
              <a:bodyPr anchor="ctr"/>
              <a:lstStyle/>
              <a:p>
                <a:endParaRPr lang="en-US"/>
              </a:p>
            </p:txBody>
          </p:sp>
          <p:sp>
            <p:nvSpPr>
              <p:cNvPr id="393" name="Freeform: Shape 392">
                <a:extLst>
                  <a:ext uri="{FF2B5EF4-FFF2-40B4-BE49-F238E27FC236}">
                    <a16:creationId xmlns:a16="http://schemas.microsoft.com/office/drawing/2014/main" id="{7D39AD11-F63C-082A-5AC5-0302B1CE4658}"/>
                  </a:ext>
                </a:extLst>
              </p:cNvPr>
              <p:cNvSpPr/>
              <p:nvPr/>
            </p:nvSpPr>
            <p:spPr>
              <a:xfrm>
                <a:off x="11410263" y="720686"/>
                <a:ext cx="22983" cy="22150"/>
              </a:xfrm>
              <a:custGeom>
                <a:avLst/>
                <a:gdLst>
                  <a:gd name="connsiteX0" fmla="*/ 11909 w 22983"/>
                  <a:gd name="connsiteY0" fmla="*/ 0 h 22150"/>
                  <a:gd name="connsiteX1" fmla="*/ 11075 w 22983"/>
                  <a:gd name="connsiteY1" fmla="*/ 0 h 22150"/>
                  <a:gd name="connsiteX2" fmla="*/ 0 w 22983"/>
                  <a:gd name="connsiteY2" fmla="*/ 11075 h 22150"/>
                  <a:gd name="connsiteX3" fmla="*/ 11075 w 22983"/>
                  <a:gd name="connsiteY3" fmla="*/ 22151 h 22150"/>
                  <a:gd name="connsiteX4" fmla="*/ 11909 w 22983"/>
                  <a:gd name="connsiteY4" fmla="*/ 22151 h 22150"/>
                  <a:gd name="connsiteX5" fmla="*/ 22984 w 22983"/>
                  <a:gd name="connsiteY5" fmla="*/ 11075 h 22150"/>
                  <a:gd name="connsiteX6" fmla="*/ 11909 w 22983"/>
                  <a:gd name="connsiteY6" fmla="*/ 0 h 2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3" h="22150">
                    <a:moveTo>
                      <a:pt x="11909" y="0"/>
                    </a:moveTo>
                    <a:lnTo>
                      <a:pt x="11075" y="0"/>
                    </a:lnTo>
                    <a:cubicBezTo>
                      <a:pt x="4959" y="0"/>
                      <a:pt x="0" y="4959"/>
                      <a:pt x="0" y="11075"/>
                    </a:cubicBezTo>
                    <a:cubicBezTo>
                      <a:pt x="0" y="17192"/>
                      <a:pt x="4959" y="22151"/>
                      <a:pt x="11075" y="22151"/>
                    </a:cubicBezTo>
                    <a:lnTo>
                      <a:pt x="11909" y="22151"/>
                    </a:lnTo>
                    <a:cubicBezTo>
                      <a:pt x="18025" y="22151"/>
                      <a:pt x="22984" y="17192"/>
                      <a:pt x="22984" y="11075"/>
                    </a:cubicBezTo>
                    <a:cubicBezTo>
                      <a:pt x="22984" y="4959"/>
                      <a:pt x="18025" y="0"/>
                      <a:pt x="11909" y="0"/>
                    </a:cubicBezTo>
                    <a:close/>
                  </a:path>
                </a:pathLst>
              </a:custGeom>
              <a:solidFill>
                <a:srgbClr val="CCCCCC"/>
              </a:solidFill>
              <a:ln w="4624" cap="flat">
                <a:noFill/>
                <a:prstDash val="solid"/>
                <a:miter/>
              </a:ln>
            </p:spPr>
            <p:txBody>
              <a:bodyPr anchor="ctr"/>
              <a:lstStyle/>
              <a:p>
                <a:endParaRPr lang="en-US"/>
              </a:p>
            </p:txBody>
          </p:sp>
          <p:sp>
            <p:nvSpPr>
              <p:cNvPr id="394" name="Freeform: Shape 393">
                <a:extLst>
                  <a:ext uri="{FF2B5EF4-FFF2-40B4-BE49-F238E27FC236}">
                    <a16:creationId xmlns:a16="http://schemas.microsoft.com/office/drawing/2014/main" id="{42BF5665-45B4-5413-2516-DCB03C90EAEC}"/>
                  </a:ext>
                </a:extLst>
              </p:cNvPr>
              <p:cNvSpPr/>
              <p:nvPr/>
            </p:nvSpPr>
            <p:spPr>
              <a:xfrm>
                <a:off x="11221075"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33" y="0"/>
                      <a:pt x="11719" y="0"/>
                    </a:cubicBezTo>
                    <a:close/>
                  </a:path>
                </a:pathLst>
              </a:custGeom>
              <a:solidFill>
                <a:srgbClr val="CCCCCC"/>
              </a:solidFill>
              <a:ln w="4624" cap="flat">
                <a:noFill/>
                <a:prstDash val="solid"/>
                <a:miter/>
              </a:ln>
            </p:spPr>
            <p:txBody>
              <a:bodyPr anchor="ctr"/>
              <a:lstStyle/>
              <a:p>
                <a:endParaRPr lang="en-US"/>
              </a:p>
            </p:txBody>
          </p:sp>
          <p:sp>
            <p:nvSpPr>
              <p:cNvPr id="395" name="Freeform: Shape 394">
                <a:extLst>
                  <a:ext uri="{FF2B5EF4-FFF2-40B4-BE49-F238E27FC236}">
                    <a16:creationId xmlns:a16="http://schemas.microsoft.com/office/drawing/2014/main" id="{F3873781-C728-F299-259A-02CAB093B603}"/>
                  </a:ext>
                </a:extLst>
              </p:cNvPr>
              <p:cNvSpPr/>
              <p:nvPr/>
            </p:nvSpPr>
            <p:spPr>
              <a:xfrm>
                <a:off x="11031702"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33" y="0"/>
                      <a:pt x="11719" y="0"/>
                    </a:cubicBezTo>
                    <a:close/>
                  </a:path>
                </a:pathLst>
              </a:custGeom>
              <a:solidFill>
                <a:srgbClr val="CCCCCC"/>
              </a:solidFill>
              <a:ln w="4624" cap="flat">
                <a:noFill/>
                <a:prstDash val="solid"/>
                <a:miter/>
              </a:ln>
            </p:spPr>
            <p:txBody>
              <a:bodyPr anchor="ctr"/>
              <a:lstStyle/>
              <a:p>
                <a:endParaRPr lang="en-US"/>
              </a:p>
            </p:txBody>
          </p:sp>
          <p:sp>
            <p:nvSpPr>
              <p:cNvPr id="396" name="Freeform: Shape 395">
                <a:extLst>
                  <a:ext uri="{FF2B5EF4-FFF2-40B4-BE49-F238E27FC236}">
                    <a16:creationId xmlns:a16="http://schemas.microsoft.com/office/drawing/2014/main" id="{1D864737-D1CC-4C07-4582-13CFC72A4B39}"/>
                  </a:ext>
                </a:extLst>
              </p:cNvPr>
              <p:cNvSpPr/>
              <p:nvPr/>
            </p:nvSpPr>
            <p:spPr>
              <a:xfrm>
                <a:off x="11145326"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33" y="0"/>
                      <a:pt x="11719" y="0"/>
                    </a:cubicBezTo>
                    <a:close/>
                  </a:path>
                </a:pathLst>
              </a:custGeom>
              <a:solidFill>
                <a:srgbClr val="CCCCCC"/>
              </a:solidFill>
              <a:ln w="4624" cap="flat">
                <a:noFill/>
                <a:prstDash val="solid"/>
                <a:miter/>
              </a:ln>
            </p:spPr>
            <p:txBody>
              <a:bodyPr anchor="ctr"/>
              <a:lstStyle/>
              <a:p>
                <a:endParaRPr lang="en-US"/>
              </a:p>
            </p:txBody>
          </p:sp>
          <p:sp>
            <p:nvSpPr>
              <p:cNvPr id="397" name="Freeform: Shape 396">
                <a:extLst>
                  <a:ext uri="{FF2B5EF4-FFF2-40B4-BE49-F238E27FC236}">
                    <a16:creationId xmlns:a16="http://schemas.microsoft.com/office/drawing/2014/main" id="{3E0DAE75-9A9B-A9CC-8DB1-FE65E79DC270}"/>
                  </a:ext>
                </a:extLst>
              </p:cNvPr>
              <p:cNvSpPr/>
              <p:nvPr/>
            </p:nvSpPr>
            <p:spPr>
              <a:xfrm>
                <a:off x="10918078"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33" y="0"/>
                      <a:pt x="11719" y="0"/>
                    </a:cubicBezTo>
                    <a:close/>
                  </a:path>
                </a:pathLst>
              </a:custGeom>
              <a:solidFill>
                <a:srgbClr val="CCCCCC"/>
              </a:solidFill>
              <a:ln w="4624" cap="flat">
                <a:noFill/>
                <a:prstDash val="solid"/>
                <a:miter/>
              </a:ln>
            </p:spPr>
            <p:txBody>
              <a:bodyPr anchor="ctr"/>
              <a:lstStyle/>
              <a:p>
                <a:endParaRPr lang="en-US"/>
              </a:p>
            </p:txBody>
          </p:sp>
          <p:sp>
            <p:nvSpPr>
              <p:cNvPr id="398" name="Freeform: Shape 397">
                <a:extLst>
                  <a:ext uri="{FF2B5EF4-FFF2-40B4-BE49-F238E27FC236}">
                    <a16:creationId xmlns:a16="http://schemas.microsoft.com/office/drawing/2014/main" id="{7E2A4212-A8AE-D4C2-DEE6-9D2C9DD339B2}"/>
                  </a:ext>
                </a:extLst>
              </p:cNvPr>
              <p:cNvSpPr/>
              <p:nvPr/>
            </p:nvSpPr>
            <p:spPr>
              <a:xfrm>
                <a:off x="11069581"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399" name="Freeform: Shape 398">
                <a:extLst>
                  <a:ext uri="{FF2B5EF4-FFF2-40B4-BE49-F238E27FC236}">
                    <a16:creationId xmlns:a16="http://schemas.microsoft.com/office/drawing/2014/main" id="{F765345E-AE4C-3F43-4B84-897C701A37FF}"/>
                  </a:ext>
                </a:extLst>
              </p:cNvPr>
              <p:cNvSpPr/>
              <p:nvPr/>
            </p:nvSpPr>
            <p:spPr>
              <a:xfrm>
                <a:off x="10766584"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400" name="Freeform: Shape 399">
                <a:extLst>
                  <a:ext uri="{FF2B5EF4-FFF2-40B4-BE49-F238E27FC236}">
                    <a16:creationId xmlns:a16="http://schemas.microsoft.com/office/drawing/2014/main" id="{7EC3704F-46A3-F175-10D2-F3B5989126DF}"/>
                  </a:ext>
                </a:extLst>
              </p:cNvPr>
              <p:cNvSpPr/>
              <p:nvPr/>
            </p:nvSpPr>
            <p:spPr>
              <a:xfrm>
                <a:off x="11183205"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401" name="Freeform: Shape 400">
                <a:extLst>
                  <a:ext uri="{FF2B5EF4-FFF2-40B4-BE49-F238E27FC236}">
                    <a16:creationId xmlns:a16="http://schemas.microsoft.com/office/drawing/2014/main" id="{FFCCE58A-6C93-9A01-6E4D-EC94A7667D29}"/>
                  </a:ext>
                </a:extLst>
              </p:cNvPr>
              <p:cNvSpPr/>
              <p:nvPr/>
            </p:nvSpPr>
            <p:spPr>
              <a:xfrm>
                <a:off x="10690835"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402" name="Freeform: Shape 401">
                <a:extLst>
                  <a:ext uri="{FF2B5EF4-FFF2-40B4-BE49-F238E27FC236}">
                    <a16:creationId xmlns:a16="http://schemas.microsoft.com/office/drawing/2014/main" id="{F539F2A2-DA13-2A89-9C59-AD8C4B0E26F6}"/>
                  </a:ext>
                </a:extLst>
              </p:cNvPr>
              <p:cNvSpPr/>
              <p:nvPr/>
            </p:nvSpPr>
            <p:spPr>
              <a:xfrm>
                <a:off x="10652961"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403" name="Freeform: Shape 402">
                <a:extLst>
                  <a:ext uri="{FF2B5EF4-FFF2-40B4-BE49-F238E27FC236}">
                    <a16:creationId xmlns:a16="http://schemas.microsoft.com/office/drawing/2014/main" id="{24B37F44-0607-9B50-DF1B-D40025F99637}"/>
                  </a:ext>
                </a:extLst>
              </p:cNvPr>
              <p:cNvSpPr/>
              <p:nvPr/>
            </p:nvSpPr>
            <p:spPr>
              <a:xfrm>
                <a:off x="11372578" y="750213"/>
                <a:ext cx="22604" cy="21770"/>
              </a:xfrm>
              <a:custGeom>
                <a:avLst/>
                <a:gdLst>
                  <a:gd name="connsiteX0" fmla="*/ 11719 w 22604"/>
                  <a:gd name="connsiteY0" fmla="*/ 0 h 21770"/>
                  <a:gd name="connsiteX1" fmla="*/ 10886 w 22604"/>
                  <a:gd name="connsiteY1" fmla="*/ 0 h 21770"/>
                  <a:gd name="connsiteX2" fmla="*/ 0 w 22604"/>
                  <a:gd name="connsiteY2" fmla="*/ 10885 h 21770"/>
                  <a:gd name="connsiteX3" fmla="*/ 10886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6" y="0"/>
                    </a:lnTo>
                    <a:cubicBezTo>
                      <a:pt x="4871" y="0"/>
                      <a:pt x="0" y="4876"/>
                      <a:pt x="0" y="10885"/>
                    </a:cubicBezTo>
                    <a:cubicBezTo>
                      <a:pt x="0" y="16895"/>
                      <a:pt x="4876" y="21771"/>
                      <a:pt x="10886" y="21771"/>
                    </a:cubicBezTo>
                    <a:lnTo>
                      <a:pt x="11719" y="21771"/>
                    </a:lnTo>
                    <a:cubicBezTo>
                      <a:pt x="17734"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404" name="Freeform: Shape 403">
                <a:extLst>
                  <a:ext uri="{FF2B5EF4-FFF2-40B4-BE49-F238E27FC236}">
                    <a16:creationId xmlns:a16="http://schemas.microsoft.com/office/drawing/2014/main" id="{CFAC78D6-7A1C-B9A9-E19B-A652946ED46B}"/>
                  </a:ext>
                </a:extLst>
              </p:cNvPr>
              <p:cNvSpPr/>
              <p:nvPr/>
            </p:nvSpPr>
            <p:spPr>
              <a:xfrm>
                <a:off x="11448322" y="750213"/>
                <a:ext cx="22604" cy="21770"/>
              </a:xfrm>
              <a:custGeom>
                <a:avLst/>
                <a:gdLst>
                  <a:gd name="connsiteX0" fmla="*/ 11719 w 22604"/>
                  <a:gd name="connsiteY0" fmla="*/ 0 h 21770"/>
                  <a:gd name="connsiteX1" fmla="*/ 10886 w 22604"/>
                  <a:gd name="connsiteY1" fmla="*/ 0 h 21770"/>
                  <a:gd name="connsiteX2" fmla="*/ 0 w 22604"/>
                  <a:gd name="connsiteY2" fmla="*/ 10885 h 21770"/>
                  <a:gd name="connsiteX3" fmla="*/ 10886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6" y="0"/>
                    </a:lnTo>
                    <a:cubicBezTo>
                      <a:pt x="4871" y="0"/>
                      <a:pt x="0" y="4876"/>
                      <a:pt x="0" y="10885"/>
                    </a:cubicBezTo>
                    <a:cubicBezTo>
                      <a:pt x="0" y="16895"/>
                      <a:pt x="4876" y="21771"/>
                      <a:pt x="10886" y="21771"/>
                    </a:cubicBezTo>
                    <a:lnTo>
                      <a:pt x="11719" y="21771"/>
                    </a:lnTo>
                    <a:cubicBezTo>
                      <a:pt x="17733" y="21771"/>
                      <a:pt x="22604" y="16895"/>
                      <a:pt x="22604" y="10885"/>
                    </a:cubicBezTo>
                    <a:cubicBezTo>
                      <a:pt x="22604" y="4876"/>
                      <a:pt x="17733" y="0"/>
                      <a:pt x="11719" y="0"/>
                    </a:cubicBezTo>
                    <a:close/>
                  </a:path>
                </a:pathLst>
              </a:custGeom>
              <a:solidFill>
                <a:srgbClr val="CCCCCC"/>
              </a:solidFill>
              <a:ln w="4624" cap="flat">
                <a:noFill/>
                <a:prstDash val="solid"/>
                <a:miter/>
              </a:ln>
            </p:spPr>
            <p:txBody>
              <a:bodyPr anchor="ctr"/>
              <a:lstStyle/>
              <a:p>
                <a:endParaRPr lang="en-US"/>
              </a:p>
            </p:txBody>
          </p:sp>
          <p:sp>
            <p:nvSpPr>
              <p:cNvPr id="405" name="Freeform: Shape 404">
                <a:extLst>
                  <a:ext uri="{FF2B5EF4-FFF2-40B4-BE49-F238E27FC236}">
                    <a16:creationId xmlns:a16="http://schemas.microsoft.com/office/drawing/2014/main" id="{CFC7B4BB-A3A5-A740-5D75-546510F4EF4E}"/>
                  </a:ext>
                </a:extLst>
              </p:cNvPr>
              <p:cNvSpPr/>
              <p:nvPr/>
            </p:nvSpPr>
            <p:spPr>
              <a:xfrm>
                <a:off x="11296829"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406" name="Freeform: Shape 405">
                <a:extLst>
                  <a:ext uri="{FF2B5EF4-FFF2-40B4-BE49-F238E27FC236}">
                    <a16:creationId xmlns:a16="http://schemas.microsoft.com/office/drawing/2014/main" id="{140D987B-C8DD-55D9-0A1A-F901E5204D38}"/>
                  </a:ext>
                </a:extLst>
              </p:cNvPr>
              <p:cNvSpPr/>
              <p:nvPr/>
            </p:nvSpPr>
            <p:spPr>
              <a:xfrm>
                <a:off x="11561948" y="750273"/>
                <a:ext cx="14258" cy="21715"/>
              </a:xfrm>
              <a:custGeom>
                <a:avLst/>
                <a:gdLst>
                  <a:gd name="connsiteX0" fmla="*/ 7 w 14258"/>
                  <a:gd name="connsiteY0" fmla="*/ 11251 h 21715"/>
                  <a:gd name="connsiteX1" fmla="*/ 11119 w 14258"/>
                  <a:gd name="connsiteY1" fmla="*/ 21715 h 21715"/>
                  <a:gd name="connsiteX2" fmla="*/ 11689 w 14258"/>
                  <a:gd name="connsiteY2" fmla="*/ 21715 h 21715"/>
                  <a:gd name="connsiteX3" fmla="*/ 14222 w 14258"/>
                  <a:gd name="connsiteY3" fmla="*/ 21387 h 21715"/>
                  <a:gd name="connsiteX4" fmla="*/ 14259 w 14258"/>
                  <a:gd name="connsiteY4" fmla="*/ 21336 h 21715"/>
                  <a:gd name="connsiteX5" fmla="*/ 11508 w 14258"/>
                  <a:gd name="connsiteY5" fmla="*/ 42 h 21715"/>
                  <a:gd name="connsiteX6" fmla="*/ 11462 w 14258"/>
                  <a:gd name="connsiteY6" fmla="*/ 0 h 21715"/>
                  <a:gd name="connsiteX7" fmla="*/ 10860 w 14258"/>
                  <a:gd name="connsiteY7" fmla="*/ 0 h 21715"/>
                  <a:gd name="connsiteX8" fmla="*/ 7 w 14258"/>
                  <a:gd name="connsiteY8" fmla="*/ 11251 h 2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8" h="21715">
                    <a:moveTo>
                      <a:pt x="7" y="11251"/>
                    </a:moveTo>
                    <a:cubicBezTo>
                      <a:pt x="215" y="17136"/>
                      <a:pt x="5230" y="21715"/>
                      <a:pt x="11119" y="21715"/>
                    </a:cubicBezTo>
                    <a:lnTo>
                      <a:pt x="11689" y="21715"/>
                    </a:lnTo>
                    <a:cubicBezTo>
                      <a:pt x="12569" y="21715"/>
                      <a:pt x="13407" y="21581"/>
                      <a:pt x="14222" y="21387"/>
                    </a:cubicBezTo>
                    <a:cubicBezTo>
                      <a:pt x="14245" y="21382"/>
                      <a:pt x="14259" y="21359"/>
                      <a:pt x="14259" y="21336"/>
                    </a:cubicBezTo>
                    <a:cubicBezTo>
                      <a:pt x="13467" y="14201"/>
                      <a:pt x="12569" y="7093"/>
                      <a:pt x="11508" y="42"/>
                    </a:cubicBezTo>
                    <a:cubicBezTo>
                      <a:pt x="11504" y="19"/>
                      <a:pt x="11485" y="0"/>
                      <a:pt x="11462" y="0"/>
                    </a:cubicBezTo>
                    <a:lnTo>
                      <a:pt x="10860" y="0"/>
                    </a:lnTo>
                    <a:cubicBezTo>
                      <a:pt x="4730" y="-5"/>
                      <a:pt x="-211" y="5075"/>
                      <a:pt x="7" y="11251"/>
                    </a:cubicBezTo>
                    <a:close/>
                  </a:path>
                </a:pathLst>
              </a:custGeom>
              <a:solidFill>
                <a:srgbClr val="CCCCCC"/>
              </a:solidFill>
              <a:ln w="4624" cap="flat">
                <a:noFill/>
                <a:prstDash val="solid"/>
                <a:miter/>
              </a:ln>
            </p:spPr>
            <p:txBody>
              <a:bodyPr anchor="ctr"/>
              <a:lstStyle/>
              <a:p>
                <a:endParaRPr lang="en-US"/>
              </a:p>
            </p:txBody>
          </p:sp>
          <p:sp>
            <p:nvSpPr>
              <p:cNvPr id="407" name="Freeform: Shape 406">
                <a:extLst>
                  <a:ext uri="{FF2B5EF4-FFF2-40B4-BE49-F238E27FC236}">
                    <a16:creationId xmlns:a16="http://schemas.microsoft.com/office/drawing/2014/main" id="{1638C18D-2A28-B20A-9383-86435D9E96C8}"/>
                  </a:ext>
                </a:extLst>
              </p:cNvPr>
              <p:cNvSpPr/>
              <p:nvPr/>
            </p:nvSpPr>
            <p:spPr>
              <a:xfrm>
                <a:off x="11486202" y="750213"/>
                <a:ext cx="22604" cy="21770"/>
              </a:xfrm>
              <a:custGeom>
                <a:avLst/>
                <a:gdLst>
                  <a:gd name="connsiteX0" fmla="*/ 11719 w 22604"/>
                  <a:gd name="connsiteY0" fmla="*/ 0 h 21770"/>
                  <a:gd name="connsiteX1" fmla="*/ 10886 w 22604"/>
                  <a:gd name="connsiteY1" fmla="*/ 0 h 21770"/>
                  <a:gd name="connsiteX2" fmla="*/ 0 w 22604"/>
                  <a:gd name="connsiteY2" fmla="*/ 10885 h 21770"/>
                  <a:gd name="connsiteX3" fmla="*/ 10886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6" y="0"/>
                    </a:lnTo>
                    <a:cubicBezTo>
                      <a:pt x="4871" y="0"/>
                      <a:pt x="0" y="4876"/>
                      <a:pt x="0" y="10885"/>
                    </a:cubicBezTo>
                    <a:cubicBezTo>
                      <a:pt x="0" y="16895"/>
                      <a:pt x="4876" y="21771"/>
                      <a:pt x="10886"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408" name="Freeform: Shape 407">
                <a:extLst>
                  <a:ext uri="{FF2B5EF4-FFF2-40B4-BE49-F238E27FC236}">
                    <a16:creationId xmlns:a16="http://schemas.microsoft.com/office/drawing/2014/main" id="{96F8C8A1-B7F7-8ADE-BE59-601B0B824F32}"/>
                  </a:ext>
                </a:extLst>
              </p:cNvPr>
              <p:cNvSpPr/>
              <p:nvPr/>
            </p:nvSpPr>
            <p:spPr>
              <a:xfrm>
                <a:off x="10993832"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409" name="Freeform: Shape 408">
                <a:extLst>
                  <a:ext uri="{FF2B5EF4-FFF2-40B4-BE49-F238E27FC236}">
                    <a16:creationId xmlns:a16="http://schemas.microsoft.com/office/drawing/2014/main" id="{0FDF45DA-F728-04B3-DD97-9A020675B3F3}"/>
                  </a:ext>
                </a:extLst>
              </p:cNvPr>
              <p:cNvSpPr/>
              <p:nvPr/>
            </p:nvSpPr>
            <p:spPr>
              <a:xfrm>
                <a:off x="10539337"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410" name="Freeform: Shape 409">
                <a:extLst>
                  <a:ext uri="{FF2B5EF4-FFF2-40B4-BE49-F238E27FC236}">
                    <a16:creationId xmlns:a16="http://schemas.microsoft.com/office/drawing/2014/main" id="{A40EC5C7-B806-BA3C-1010-8C93F7B60CF8}"/>
                  </a:ext>
                </a:extLst>
              </p:cNvPr>
              <p:cNvSpPr/>
              <p:nvPr/>
            </p:nvSpPr>
            <p:spPr>
              <a:xfrm>
                <a:off x="10501458"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33" y="0"/>
                      <a:pt x="11719" y="0"/>
                    </a:cubicBezTo>
                    <a:close/>
                  </a:path>
                </a:pathLst>
              </a:custGeom>
              <a:solidFill>
                <a:srgbClr val="CCCCCC"/>
              </a:solidFill>
              <a:ln w="4624" cap="flat">
                <a:noFill/>
                <a:prstDash val="solid"/>
                <a:miter/>
              </a:ln>
            </p:spPr>
            <p:txBody>
              <a:bodyPr anchor="ctr"/>
              <a:lstStyle/>
              <a:p>
                <a:endParaRPr lang="en-US"/>
              </a:p>
            </p:txBody>
          </p:sp>
          <p:sp>
            <p:nvSpPr>
              <p:cNvPr id="411" name="Freeform: Shape 410">
                <a:extLst>
                  <a:ext uri="{FF2B5EF4-FFF2-40B4-BE49-F238E27FC236}">
                    <a16:creationId xmlns:a16="http://schemas.microsoft.com/office/drawing/2014/main" id="{E20E8B6C-E4DF-AFA7-799A-EFCCC080E27A}"/>
                  </a:ext>
                </a:extLst>
              </p:cNvPr>
              <p:cNvSpPr/>
              <p:nvPr/>
            </p:nvSpPr>
            <p:spPr>
              <a:xfrm>
                <a:off x="10955957"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412" name="Freeform: Shape 411">
                <a:extLst>
                  <a:ext uri="{FF2B5EF4-FFF2-40B4-BE49-F238E27FC236}">
                    <a16:creationId xmlns:a16="http://schemas.microsoft.com/office/drawing/2014/main" id="{6DB7A1BD-0497-90B3-0F87-D634A6A91DFC}"/>
                  </a:ext>
                </a:extLst>
              </p:cNvPr>
              <p:cNvSpPr/>
              <p:nvPr/>
            </p:nvSpPr>
            <p:spPr>
              <a:xfrm>
                <a:off x="10880208"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413" name="Freeform: Shape 412">
                <a:extLst>
                  <a:ext uri="{FF2B5EF4-FFF2-40B4-BE49-F238E27FC236}">
                    <a16:creationId xmlns:a16="http://schemas.microsoft.com/office/drawing/2014/main" id="{B4853767-6F1A-7AEB-BF4A-55CCE6741B42}"/>
                  </a:ext>
                </a:extLst>
              </p:cNvPr>
              <p:cNvSpPr/>
              <p:nvPr/>
            </p:nvSpPr>
            <p:spPr>
              <a:xfrm>
                <a:off x="10804454"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33" y="0"/>
                      <a:pt x="11719" y="0"/>
                    </a:cubicBezTo>
                    <a:close/>
                  </a:path>
                </a:pathLst>
              </a:custGeom>
              <a:solidFill>
                <a:srgbClr val="CCCCCC"/>
              </a:solidFill>
              <a:ln w="4624" cap="flat">
                <a:noFill/>
                <a:prstDash val="solid"/>
                <a:miter/>
              </a:ln>
            </p:spPr>
            <p:txBody>
              <a:bodyPr anchor="ctr"/>
              <a:lstStyle/>
              <a:p>
                <a:endParaRPr lang="en-US"/>
              </a:p>
            </p:txBody>
          </p:sp>
          <p:sp>
            <p:nvSpPr>
              <p:cNvPr id="414" name="Freeform: Shape 413">
                <a:extLst>
                  <a:ext uri="{FF2B5EF4-FFF2-40B4-BE49-F238E27FC236}">
                    <a16:creationId xmlns:a16="http://schemas.microsoft.com/office/drawing/2014/main" id="{D3D2CFBD-8333-12E3-3ED7-A52B4EFD52C0}"/>
                  </a:ext>
                </a:extLst>
              </p:cNvPr>
              <p:cNvSpPr/>
              <p:nvPr/>
            </p:nvSpPr>
            <p:spPr>
              <a:xfrm>
                <a:off x="10842334"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415" name="Freeform: Shape 414">
                <a:extLst>
                  <a:ext uri="{FF2B5EF4-FFF2-40B4-BE49-F238E27FC236}">
                    <a16:creationId xmlns:a16="http://schemas.microsoft.com/office/drawing/2014/main" id="{2ABD9C72-FCDF-86B9-718E-20A20C481FB9}"/>
                  </a:ext>
                </a:extLst>
              </p:cNvPr>
              <p:cNvSpPr/>
              <p:nvPr/>
            </p:nvSpPr>
            <p:spPr>
              <a:xfrm>
                <a:off x="10615081"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33" y="0"/>
                      <a:pt x="11719" y="0"/>
                    </a:cubicBezTo>
                    <a:close/>
                  </a:path>
                </a:pathLst>
              </a:custGeom>
              <a:solidFill>
                <a:srgbClr val="CCCCCC"/>
              </a:solidFill>
              <a:ln w="4624" cap="flat">
                <a:noFill/>
                <a:prstDash val="solid"/>
                <a:miter/>
              </a:ln>
            </p:spPr>
            <p:txBody>
              <a:bodyPr anchor="ctr"/>
              <a:lstStyle/>
              <a:p>
                <a:endParaRPr lang="en-US"/>
              </a:p>
            </p:txBody>
          </p:sp>
          <p:sp>
            <p:nvSpPr>
              <p:cNvPr id="416" name="Freeform: Shape 415">
                <a:extLst>
                  <a:ext uri="{FF2B5EF4-FFF2-40B4-BE49-F238E27FC236}">
                    <a16:creationId xmlns:a16="http://schemas.microsoft.com/office/drawing/2014/main" id="{722679EA-96E9-3D7A-A14A-4C149A9E3BB4}"/>
                  </a:ext>
                </a:extLst>
              </p:cNvPr>
              <p:cNvSpPr/>
              <p:nvPr/>
            </p:nvSpPr>
            <p:spPr>
              <a:xfrm>
                <a:off x="11410452" y="750213"/>
                <a:ext cx="22604" cy="21770"/>
              </a:xfrm>
              <a:custGeom>
                <a:avLst/>
                <a:gdLst>
                  <a:gd name="connsiteX0" fmla="*/ 11719 w 22604"/>
                  <a:gd name="connsiteY0" fmla="*/ 0 h 21770"/>
                  <a:gd name="connsiteX1" fmla="*/ 10886 w 22604"/>
                  <a:gd name="connsiteY1" fmla="*/ 0 h 21770"/>
                  <a:gd name="connsiteX2" fmla="*/ 0 w 22604"/>
                  <a:gd name="connsiteY2" fmla="*/ 10885 h 21770"/>
                  <a:gd name="connsiteX3" fmla="*/ 10886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6" y="0"/>
                    </a:lnTo>
                    <a:cubicBezTo>
                      <a:pt x="4871" y="0"/>
                      <a:pt x="0" y="4876"/>
                      <a:pt x="0" y="10885"/>
                    </a:cubicBezTo>
                    <a:cubicBezTo>
                      <a:pt x="0" y="16895"/>
                      <a:pt x="4876" y="21771"/>
                      <a:pt x="10886" y="21771"/>
                    </a:cubicBezTo>
                    <a:lnTo>
                      <a:pt x="11719" y="21771"/>
                    </a:lnTo>
                    <a:cubicBezTo>
                      <a:pt x="17734"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417" name="Freeform: Shape 416">
                <a:extLst>
                  <a:ext uri="{FF2B5EF4-FFF2-40B4-BE49-F238E27FC236}">
                    <a16:creationId xmlns:a16="http://schemas.microsoft.com/office/drawing/2014/main" id="{B2F8994A-FDE7-F237-163A-86C3017A9E16}"/>
                  </a:ext>
                </a:extLst>
              </p:cNvPr>
              <p:cNvSpPr/>
              <p:nvPr/>
            </p:nvSpPr>
            <p:spPr>
              <a:xfrm>
                <a:off x="10728705"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33" y="0"/>
                      <a:pt x="11719" y="0"/>
                    </a:cubicBezTo>
                    <a:close/>
                  </a:path>
                </a:pathLst>
              </a:custGeom>
              <a:solidFill>
                <a:srgbClr val="CCCCCC"/>
              </a:solidFill>
              <a:ln w="4624" cap="flat">
                <a:noFill/>
                <a:prstDash val="solid"/>
                <a:miter/>
              </a:ln>
            </p:spPr>
            <p:txBody>
              <a:bodyPr anchor="ctr"/>
              <a:lstStyle/>
              <a:p>
                <a:endParaRPr lang="en-US"/>
              </a:p>
            </p:txBody>
          </p:sp>
          <p:sp>
            <p:nvSpPr>
              <p:cNvPr id="418" name="Freeform: Shape 417">
                <a:extLst>
                  <a:ext uri="{FF2B5EF4-FFF2-40B4-BE49-F238E27FC236}">
                    <a16:creationId xmlns:a16="http://schemas.microsoft.com/office/drawing/2014/main" id="{59188B27-B4E6-8ABC-90A4-44F82C4D6A6F}"/>
                  </a:ext>
                </a:extLst>
              </p:cNvPr>
              <p:cNvSpPr/>
              <p:nvPr/>
            </p:nvSpPr>
            <p:spPr>
              <a:xfrm>
                <a:off x="11334699" y="750213"/>
                <a:ext cx="22604" cy="21770"/>
              </a:xfrm>
              <a:custGeom>
                <a:avLst/>
                <a:gdLst>
                  <a:gd name="connsiteX0" fmla="*/ 11719 w 22604"/>
                  <a:gd name="connsiteY0" fmla="*/ 0 h 21770"/>
                  <a:gd name="connsiteX1" fmla="*/ 10886 w 22604"/>
                  <a:gd name="connsiteY1" fmla="*/ 0 h 21770"/>
                  <a:gd name="connsiteX2" fmla="*/ 0 w 22604"/>
                  <a:gd name="connsiteY2" fmla="*/ 10885 h 21770"/>
                  <a:gd name="connsiteX3" fmla="*/ 10886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6" y="0"/>
                    </a:lnTo>
                    <a:cubicBezTo>
                      <a:pt x="4871" y="0"/>
                      <a:pt x="0" y="4876"/>
                      <a:pt x="0" y="10885"/>
                    </a:cubicBezTo>
                    <a:cubicBezTo>
                      <a:pt x="0" y="16895"/>
                      <a:pt x="4876" y="21771"/>
                      <a:pt x="10886" y="21771"/>
                    </a:cubicBezTo>
                    <a:lnTo>
                      <a:pt x="11719" y="21771"/>
                    </a:lnTo>
                    <a:cubicBezTo>
                      <a:pt x="17734" y="21771"/>
                      <a:pt x="22604" y="16895"/>
                      <a:pt x="22604" y="10885"/>
                    </a:cubicBezTo>
                    <a:cubicBezTo>
                      <a:pt x="22604" y="4876"/>
                      <a:pt x="17734" y="0"/>
                      <a:pt x="11719" y="0"/>
                    </a:cubicBezTo>
                    <a:close/>
                  </a:path>
                </a:pathLst>
              </a:custGeom>
              <a:solidFill>
                <a:srgbClr val="CCCCCC"/>
              </a:solidFill>
              <a:ln w="4624" cap="flat">
                <a:noFill/>
                <a:prstDash val="solid"/>
                <a:miter/>
              </a:ln>
            </p:spPr>
            <p:txBody>
              <a:bodyPr anchor="ctr"/>
              <a:lstStyle/>
              <a:p>
                <a:endParaRPr lang="en-US"/>
              </a:p>
            </p:txBody>
          </p:sp>
          <p:sp>
            <p:nvSpPr>
              <p:cNvPr id="419" name="Freeform: Shape 418">
                <a:extLst>
                  <a:ext uri="{FF2B5EF4-FFF2-40B4-BE49-F238E27FC236}">
                    <a16:creationId xmlns:a16="http://schemas.microsoft.com/office/drawing/2014/main" id="{A060A373-4DB6-69B7-DA5A-7A4A339024C3}"/>
                  </a:ext>
                </a:extLst>
              </p:cNvPr>
              <p:cNvSpPr/>
              <p:nvPr/>
            </p:nvSpPr>
            <p:spPr>
              <a:xfrm>
                <a:off x="10471935" y="750264"/>
                <a:ext cx="14259" cy="21719"/>
              </a:xfrm>
              <a:custGeom>
                <a:avLst/>
                <a:gdLst>
                  <a:gd name="connsiteX0" fmla="*/ 3399 w 14259"/>
                  <a:gd name="connsiteY0" fmla="*/ 21720 h 21719"/>
                  <a:gd name="connsiteX1" fmla="*/ 14252 w 14259"/>
                  <a:gd name="connsiteY1" fmla="*/ 10464 h 21719"/>
                  <a:gd name="connsiteX2" fmla="*/ 3140 w 14259"/>
                  <a:gd name="connsiteY2" fmla="*/ 0 h 21719"/>
                  <a:gd name="connsiteX3" fmla="*/ 2797 w 14259"/>
                  <a:gd name="connsiteY3" fmla="*/ 0 h 21719"/>
                  <a:gd name="connsiteX4" fmla="*/ 2751 w 14259"/>
                  <a:gd name="connsiteY4" fmla="*/ 42 h 21719"/>
                  <a:gd name="connsiteX5" fmla="*/ 1 w 14259"/>
                  <a:gd name="connsiteY5" fmla="*/ 21336 h 21719"/>
                  <a:gd name="connsiteX6" fmla="*/ 38 w 14259"/>
                  <a:gd name="connsiteY6" fmla="*/ 21387 h 21719"/>
                  <a:gd name="connsiteX7" fmla="*/ 2570 w 14259"/>
                  <a:gd name="connsiteY7" fmla="*/ 21715 h 21719"/>
                  <a:gd name="connsiteX8" fmla="*/ 3399 w 14259"/>
                  <a:gd name="connsiteY8" fmla="*/ 21715 h 2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9" h="21719">
                    <a:moveTo>
                      <a:pt x="3399" y="21720"/>
                    </a:moveTo>
                    <a:cubicBezTo>
                      <a:pt x="9525" y="21720"/>
                      <a:pt x="14470" y="16645"/>
                      <a:pt x="14252" y="10464"/>
                    </a:cubicBezTo>
                    <a:cubicBezTo>
                      <a:pt x="14044" y="4579"/>
                      <a:pt x="9029" y="0"/>
                      <a:pt x="3140" y="0"/>
                    </a:cubicBezTo>
                    <a:lnTo>
                      <a:pt x="2797" y="0"/>
                    </a:lnTo>
                    <a:cubicBezTo>
                      <a:pt x="2774" y="0"/>
                      <a:pt x="2756" y="19"/>
                      <a:pt x="2751" y="42"/>
                    </a:cubicBezTo>
                    <a:cubicBezTo>
                      <a:pt x="1691" y="7093"/>
                      <a:pt x="792" y="14196"/>
                      <a:pt x="1" y="21336"/>
                    </a:cubicBezTo>
                    <a:cubicBezTo>
                      <a:pt x="-4" y="21359"/>
                      <a:pt x="15" y="21382"/>
                      <a:pt x="38" y="21387"/>
                    </a:cubicBezTo>
                    <a:cubicBezTo>
                      <a:pt x="853" y="21586"/>
                      <a:pt x="1695" y="21715"/>
                      <a:pt x="2570" y="21715"/>
                    </a:cubicBezTo>
                    <a:lnTo>
                      <a:pt x="3399" y="21715"/>
                    </a:lnTo>
                    <a:close/>
                  </a:path>
                </a:pathLst>
              </a:custGeom>
              <a:solidFill>
                <a:srgbClr val="CCCCCC"/>
              </a:solidFill>
              <a:ln w="4624" cap="flat">
                <a:noFill/>
                <a:prstDash val="solid"/>
                <a:miter/>
              </a:ln>
            </p:spPr>
            <p:txBody>
              <a:bodyPr anchor="ctr"/>
              <a:lstStyle/>
              <a:p>
                <a:endParaRPr lang="en-US"/>
              </a:p>
            </p:txBody>
          </p:sp>
          <p:sp>
            <p:nvSpPr>
              <p:cNvPr id="420" name="Freeform: Shape 419">
                <a:extLst>
                  <a:ext uri="{FF2B5EF4-FFF2-40B4-BE49-F238E27FC236}">
                    <a16:creationId xmlns:a16="http://schemas.microsoft.com/office/drawing/2014/main" id="{DEC5B642-69A1-AC35-D6C0-1BE55848C220}"/>
                  </a:ext>
                </a:extLst>
              </p:cNvPr>
              <p:cNvSpPr/>
              <p:nvPr/>
            </p:nvSpPr>
            <p:spPr>
              <a:xfrm>
                <a:off x="10577211"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421" name="Freeform: Shape 420">
                <a:extLst>
                  <a:ext uri="{FF2B5EF4-FFF2-40B4-BE49-F238E27FC236}">
                    <a16:creationId xmlns:a16="http://schemas.microsoft.com/office/drawing/2014/main" id="{5EDC4138-073E-4AAA-C607-6B4EDA3B8AD3}"/>
                  </a:ext>
                </a:extLst>
              </p:cNvPr>
              <p:cNvSpPr/>
              <p:nvPr/>
            </p:nvSpPr>
            <p:spPr>
              <a:xfrm>
                <a:off x="11107456" y="750213"/>
                <a:ext cx="22604" cy="21770"/>
              </a:xfrm>
              <a:custGeom>
                <a:avLst/>
                <a:gdLst>
                  <a:gd name="connsiteX0" fmla="*/ 10885 w 22604"/>
                  <a:gd name="connsiteY0" fmla="*/ 21771 h 21770"/>
                  <a:gd name="connsiteX1" fmla="*/ 11719 w 22604"/>
                  <a:gd name="connsiteY1" fmla="*/ 21771 h 21770"/>
                  <a:gd name="connsiteX2" fmla="*/ 22604 w 22604"/>
                  <a:gd name="connsiteY2" fmla="*/ 10885 h 21770"/>
                  <a:gd name="connsiteX3" fmla="*/ 11719 w 22604"/>
                  <a:gd name="connsiteY3" fmla="*/ 0 h 21770"/>
                  <a:gd name="connsiteX4" fmla="*/ 10885 w 22604"/>
                  <a:gd name="connsiteY4" fmla="*/ 0 h 21770"/>
                  <a:gd name="connsiteX5" fmla="*/ 0 w 22604"/>
                  <a:gd name="connsiteY5" fmla="*/ 10885 h 21770"/>
                  <a:gd name="connsiteX6" fmla="*/ 10885 w 22604"/>
                  <a:gd name="connsiteY6" fmla="*/ 21771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0885" y="21771"/>
                    </a:moveTo>
                    <a:lnTo>
                      <a:pt x="11719" y="21771"/>
                    </a:lnTo>
                    <a:cubicBezTo>
                      <a:pt x="17733" y="21771"/>
                      <a:pt x="22604" y="16895"/>
                      <a:pt x="22604" y="10885"/>
                    </a:cubicBezTo>
                    <a:cubicBezTo>
                      <a:pt x="22604" y="4876"/>
                      <a:pt x="17729" y="0"/>
                      <a:pt x="11719" y="0"/>
                    </a:cubicBezTo>
                    <a:lnTo>
                      <a:pt x="10885" y="0"/>
                    </a:lnTo>
                    <a:cubicBezTo>
                      <a:pt x="4871" y="0"/>
                      <a:pt x="0" y="4876"/>
                      <a:pt x="0" y="10885"/>
                    </a:cubicBezTo>
                    <a:cubicBezTo>
                      <a:pt x="0" y="16895"/>
                      <a:pt x="4871" y="21771"/>
                      <a:pt x="10885" y="21771"/>
                    </a:cubicBezTo>
                    <a:close/>
                  </a:path>
                </a:pathLst>
              </a:custGeom>
              <a:solidFill>
                <a:srgbClr val="CCCCCC"/>
              </a:solidFill>
              <a:ln w="4624" cap="flat">
                <a:noFill/>
                <a:prstDash val="solid"/>
                <a:miter/>
              </a:ln>
            </p:spPr>
            <p:txBody>
              <a:bodyPr anchor="ctr"/>
              <a:lstStyle/>
              <a:p>
                <a:endParaRPr lang="en-US"/>
              </a:p>
            </p:txBody>
          </p:sp>
          <p:sp>
            <p:nvSpPr>
              <p:cNvPr id="422" name="Freeform: Shape 421">
                <a:extLst>
                  <a:ext uri="{FF2B5EF4-FFF2-40B4-BE49-F238E27FC236}">
                    <a16:creationId xmlns:a16="http://schemas.microsoft.com/office/drawing/2014/main" id="{8DB5ADB4-0463-85F3-AA69-A6D6471B20F9}"/>
                  </a:ext>
                </a:extLst>
              </p:cNvPr>
              <p:cNvSpPr/>
              <p:nvPr/>
            </p:nvSpPr>
            <p:spPr>
              <a:xfrm>
                <a:off x="11258954" y="750213"/>
                <a:ext cx="22604" cy="21770"/>
              </a:xfrm>
              <a:custGeom>
                <a:avLst/>
                <a:gdLst>
                  <a:gd name="connsiteX0" fmla="*/ 11719 w 22604"/>
                  <a:gd name="connsiteY0" fmla="*/ 0 h 21770"/>
                  <a:gd name="connsiteX1" fmla="*/ 10885 w 22604"/>
                  <a:gd name="connsiteY1" fmla="*/ 0 h 21770"/>
                  <a:gd name="connsiteX2" fmla="*/ 0 w 22604"/>
                  <a:gd name="connsiteY2" fmla="*/ 10885 h 21770"/>
                  <a:gd name="connsiteX3" fmla="*/ 10885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5" y="0"/>
                    </a:lnTo>
                    <a:cubicBezTo>
                      <a:pt x="4871" y="0"/>
                      <a:pt x="0" y="4876"/>
                      <a:pt x="0" y="10885"/>
                    </a:cubicBezTo>
                    <a:cubicBezTo>
                      <a:pt x="0" y="16895"/>
                      <a:pt x="4876" y="21771"/>
                      <a:pt x="10885" y="21771"/>
                    </a:cubicBezTo>
                    <a:lnTo>
                      <a:pt x="11719" y="21771"/>
                    </a:lnTo>
                    <a:cubicBezTo>
                      <a:pt x="17733"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423" name="Freeform: Shape 422">
                <a:extLst>
                  <a:ext uri="{FF2B5EF4-FFF2-40B4-BE49-F238E27FC236}">
                    <a16:creationId xmlns:a16="http://schemas.microsoft.com/office/drawing/2014/main" id="{E010E6E0-9738-FCBF-7209-952D8B113D87}"/>
                  </a:ext>
                </a:extLst>
              </p:cNvPr>
              <p:cNvSpPr/>
              <p:nvPr/>
            </p:nvSpPr>
            <p:spPr>
              <a:xfrm>
                <a:off x="11524076" y="750213"/>
                <a:ext cx="22604" cy="21770"/>
              </a:xfrm>
              <a:custGeom>
                <a:avLst/>
                <a:gdLst>
                  <a:gd name="connsiteX0" fmla="*/ 11719 w 22604"/>
                  <a:gd name="connsiteY0" fmla="*/ 0 h 21770"/>
                  <a:gd name="connsiteX1" fmla="*/ 10886 w 22604"/>
                  <a:gd name="connsiteY1" fmla="*/ 0 h 21770"/>
                  <a:gd name="connsiteX2" fmla="*/ 0 w 22604"/>
                  <a:gd name="connsiteY2" fmla="*/ 10885 h 21770"/>
                  <a:gd name="connsiteX3" fmla="*/ 10886 w 22604"/>
                  <a:gd name="connsiteY3" fmla="*/ 21771 h 21770"/>
                  <a:gd name="connsiteX4" fmla="*/ 11719 w 22604"/>
                  <a:gd name="connsiteY4" fmla="*/ 21771 h 21770"/>
                  <a:gd name="connsiteX5" fmla="*/ 22604 w 22604"/>
                  <a:gd name="connsiteY5" fmla="*/ 10885 h 21770"/>
                  <a:gd name="connsiteX6" fmla="*/ 11719 w 22604"/>
                  <a:gd name="connsiteY6" fmla="*/ 0 h 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04" h="21770">
                    <a:moveTo>
                      <a:pt x="11719" y="0"/>
                    </a:moveTo>
                    <a:lnTo>
                      <a:pt x="10886" y="0"/>
                    </a:lnTo>
                    <a:cubicBezTo>
                      <a:pt x="4871" y="0"/>
                      <a:pt x="0" y="4876"/>
                      <a:pt x="0" y="10885"/>
                    </a:cubicBezTo>
                    <a:cubicBezTo>
                      <a:pt x="0" y="16895"/>
                      <a:pt x="4876" y="21771"/>
                      <a:pt x="10886" y="21771"/>
                    </a:cubicBezTo>
                    <a:lnTo>
                      <a:pt x="11719" y="21771"/>
                    </a:lnTo>
                    <a:cubicBezTo>
                      <a:pt x="17734" y="21771"/>
                      <a:pt x="22604" y="16895"/>
                      <a:pt x="22604" y="10885"/>
                    </a:cubicBezTo>
                    <a:cubicBezTo>
                      <a:pt x="22604" y="4876"/>
                      <a:pt x="17729" y="0"/>
                      <a:pt x="11719" y="0"/>
                    </a:cubicBezTo>
                    <a:close/>
                  </a:path>
                </a:pathLst>
              </a:custGeom>
              <a:solidFill>
                <a:srgbClr val="CCCCCC"/>
              </a:solidFill>
              <a:ln w="4624" cap="flat">
                <a:noFill/>
                <a:prstDash val="solid"/>
                <a:miter/>
              </a:ln>
            </p:spPr>
            <p:txBody>
              <a:bodyPr anchor="ctr"/>
              <a:lstStyle/>
              <a:p>
                <a:endParaRPr lang="en-US"/>
              </a:p>
            </p:txBody>
          </p:sp>
          <p:sp>
            <p:nvSpPr>
              <p:cNvPr id="424" name="Freeform: Shape 423">
                <a:extLst>
                  <a:ext uri="{FF2B5EF4-FFF2-40B4-BE49-F238E27FC236}">
                    <a16:creationId xmlns:a16="http://schemas.microsoft.com/office/drawing/2014/main" id="{F022A2CF-B3B2-E9E3-8922-EC625DCA839C}"/>
                  </a:ext>
                </a:extLst>
              </p:cNvPr>
              <p:cNvSpPr/>
              <p:nvPr/>
            </p:nvSpPr>
            <p:spPr>
              <a:xfrm>
                <a:off x="11221260"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6" y="0"/>
                      <a:pt x="11534" y="0"/>
                    </a:cubicBezTo>
                    <a:close/>
                  </a:path>
                </a:pathLst>
              </a:custGeom>
              <a:solidFill>
                <a:srgbClr val="CCCCCC"/>
              </a:solidFill>
              <a:ln w="4624" cap="flat">
                <a:noFill/>
                <a:prstDash val="solid"/>
                <a:miter/>
              </a:ln>
            </p:spPr>
            <p:txBody>
              <a:bodyPr anchor="ctr"/>
              <a:lstStyle/>
              <a:p>
                <a:endParaRPr lang="en-US"/>
              </a:p>
            </p:txBody>
          </p:sp>
          <p:sp>
            <p:nvSpPr>
              <p:cNvPr id="425" name="Freeform: Shape 424">
                <a:extLst>
                  <a:ext uri="{FF2B5EF4-FFF2-40B4-BE49-F238E27FC236}">
                    <a16:creationId xmlns:a16="http://schemas.microsoft.com/office/drawing/2014/main" id="{DDE785B4-8520-F409-D16A-A7B08EB414B7}"/>
                  </a:ext>
                </a:extLst>
              </p:cNvPr>
              <p:cNvSpPr/>
              <p:nvPr/>
            </p:nvSpPr>
            <p:spPr>
              <a:xfrm>
                <a:off x="11524261"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26" name="Freeform: Shape 425">
                <a:extLst>
                  <a:ext uri="{FF2B5EF4-FFF2-40B4-BE49-F238E27FC236}">
                    <a16:creationId xmlns:a16="http://schemas.microsoft.com/office/drawing/2014/main" id="{B9A5F46D-B54A-640B-CD6C-1DC2AACB150B}"/>
                  </a:ext>
                </a:extLst>
              </p:cNvPr>
              <p:cNvSpPr/>
              <p:nvPr/>
            </p:nvSpPr>
            <p:spPr>
              <a:xfrm>
                <a:off x="11372763"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27" name="Freeform: Shape 426">
                <a:extLst>
                  <a:ext uri="{FF2B5EF4-FFF2-40B4-BE49-F238E27FC236}">
                    <a16:creationId xmlns:a16="http://schemas.microsoft.com/office/drawing/2014/main" id="{16EAE582-0428-5A92-474A-C073A0E651E1}"/>
                  </a:ext>
                </a:extLst>
              </p:cNvPr>
              <p:cNvSpPr/>
              <p:nvPr/>
            </p:nvSpPr>
            <p:spPr>
              <a:xfrm>
                <a:off x="10469510" y="779758"/>
                <a:ext cx="16494" cy="21377"/>
              </a:xfrm>
              <a:custGeom>
                <a:avLst/>
                <a:gdLst>
                  <a:gd name="connsiteX0" fmla="*/ 5806 w 16494"/>
                  <a:gd name="connsiteY0" fmla="*/ 21377 h 21377"/>
                  <a:gd name="connsiteX1" fmla="*/ 16488 w 16494"/>
                  <a:gd name="connsiteY1" fmla="*/ 10297 h 21377"/>
                  <a:gd name="connsiteX2" fmla="*/ 5552 w 16494"/>
                  <a:gd name="connsiteY2" fmla="*/ 0 h 21377"/>
                  <a:gd name="connsiteX3" fmla="*/ 4973 w 16494"/>
                  <a:gd name="connsiteY3" fmla="*/ 0 h 21377"/>
                  <a:gd name="connsiteX4" fmla="*/ 1528 w 16494"/>
                  <a:gd name="connsiteY4" fmla="*/ 616 h 21377"/>
                  <a:gd name="connsiteX5" fmla="*/ 1491 w 16494"/>
                  <a:gd name="connsiteY5" fmla="*/ 662 h 21377"/>
                  <a:gd name="connsiteX6" fmla="*/ 0 w 16494"/>
                  <a:gd name="connsiteY6" fmla="*/ 20058 h 21377"/>
                  <a:gd name="connsiteX7" fmla="*/ 28 w 16494"/>
                  <a:gd name="connsiteY7" fmla="*/ 20109 h 21377"/>
                  <a:gd name="connsiteX8" fmla="*/ 4973 w 16494"/>
                  <a:gd name="connsiteY8" fmla="*/ 21373 h 21377"/>
                  <a:gd name="connsiteX9" fmla="*/ 5806 w 16494"/>
                  <a:gd name="connsiteY9" fmla="*/ 21373 h 2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94" h="21377">
                    <a:moveTo>
                      <a:pt x="5806" y="21377"/>
                    </a:moveTo>
                    <a:cubicBezTo>
                      <a:pt x="11839" y="21377"/>
                      <a:pt x="16706" y="16382"/>
                      <a:pt x="16488" y="10297"/>
                    </a:cubicBezTo>
                    <a:cubicBezTo>
                      <a:pt x="16284" y="4505"/>
                      <a:pt x="11344" y="0"/>
                      <a:pt x="5552" y="0"/>
                    </a:cubicBezTo>
                    <a:lnTo>
                      <a:pt x="4973" y="0"/>
                    </a:lnTo>
                    <a:cubicBezTo>
                      <a:pt x="3760" y="0"/>
                      <a:pt x="2611" y="245"/>
                      <a:pt x="1528" y="616"/>
                    </a:cubicBezTo>
                    <a:cubicBezTo>
                      <a:pt x="1509" y="625"/>
                      <a:pt x="1491" y="644"/>
                      <a:pt x="1491" y="662"/>
                    </a:cubicBezTo>
                    <a:cubicBezTo>
                      <a:pt x="880" y="7098"/>
                      <a:pt x="389" y="13562"/>
                      <a:pt x="0" y="20058"/>
                    </a:cubicBezTo>
                    <a:cubicBezTo>
                      <a:pt x="0" y="20081"/>
                      <a:pt x="9" y="20099"/>
                      <a:pt x="28" y="20109"/>
                    </a:cubicBezTo>
                    <a:cubicBezTo>
                      <a:pt x="1509" y="20891"/>
                      <a:pt x="3176" y="21373"/>
                      <a:pt x="4973" y="21373"/>
                    </a:cubicBezTo>
                    <a:lnTo>
                      <a:pt x="5806" y="21373"/>
                    </a:lnTo>
                    <a:close/>
                  </a:path>
                </a:pathLst>
              </a:custGeom>
              <a:solidFill>
                <a:srgbClr val="CCCCCC"/>
              </a:solidFill>
              <a:ln w="4624" cap="flat">
                <a:noFill/>
                <a:prstDash val="solid"/>
                <a:miter/>
              </a:ln>
            </p:spPr>
            <p:txBody>
              <a:bodyPr anchor="ctr"/>
              <a:lstStyle/>
              <a:p>
                <a:endParaRPr lang="en-US"/>
              </a:p>
            </p:txBody>
          </p:sp>
          <p:sp>
            <p:nvSpPr>
              <p:cNvPr id="428" name="Freeform: Shape 427">
                <a:extLst>
                  <a:ext uri="{FF2B5EF4-FFF2-40B4-BE49-F238E27FC236}">
                    <a16:creationId xmlns:a16="http://schemas.microsoft.com/office/drawing/2014/main" id="{1FFE334A-F015-1197-8221-28407E738F5C}"/>
                  </a:ext>
                </a:extLst>
              </p:cNvPr>
              <p:cNvSpPr/>
              <p:nvPr/>
            </p:nvSpPr>
            <p:spPr>
              <a:xfrm>
                <a:off x="10842519"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29" name="Freeform: Shape 428">
                <a:extLst>
                  <a:ext uri="{FF2B5EF4-FFF2-40B4-BE49-F238E27FC236}">
                    <a16:creationId xmlns:a16="http://schemas.microsoft.com/office/drawing/2014/main" id="{0E70866A-59F8-5E6E-143A-EC569D329FF8}"/>
                  </a:ext>
                </a:extLst>
              </p:cNvPr>
              <p:cNvSpPr/>
              <p:nvPr/>
            </p:nvSpPr>
            <p:spPr>
              <a:xfrm>
                <a:off x="10615267"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6" y="0"/>
                      <a:pt x="11534" y="0"/>
                    </a:cubicBezTo>
                    <a:close/>
                  </a:path>
                </a:pathLst>
              </a:custGeom>
              <a:solidFill>
                <a:srgbClr val="CCCCCC"/>
              </a:solidFill>
              <a:ln w="4624" cap="flat">
                <a:noFill/>
                <a:prstDash val="solid"/>
                <a:miter/>
              </a:ln>
            </p:spPr>
            <p:txBody>
              <a:bodyPr anchor="ctr"/>
              <a:lstStyle/>
              <a:p>
                <a:endParaRPr lang="en-US"/>
              </a:p>
            </p:txBody>
          </p:sp>
          <p:sp>
            <p:nvSpPr>
              <p:cNvPr id="430" name="Freeform: Shape 429">
                <a:extLst>
                  <a:ext uri="{FF2B5EF4-FFF2-40B4-BE49-F238E27FC236}">
                    <a16:creationId xmlns:a16="http://schemas.microsoft.com/office/drawing/2014/main" id="{419E1734-B4B7-D6CA-2238-F5E0F0D19219}"/>
                  </a:ext>
                </a:extLst>
              </p:cNvPr>
              <p:cNvSpPr/>
              <p:nvPr/>
            </p:nvSpPr>
            <p:spPr>
              <a:xfrm>
                <a:off x="10880393"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31" name="Freeform: Shape 430">
                <a:extLst>
                  <a:ext uri="{FF2B5EF4-FFF2-40B4-BE49-F238E27FC236}">
                    <a16:creationId xmlns:a16="http://schemas.microsoft.com/office/drawing/2014/main" id="{DECFB11D-492E-F9E5-6222-3A1FDF7177BC}"/>
                  </a:ext>
                </a:extLst>
              </p:cNvPr>
              <p:cNvSpPr/>
              <p:nvPr/>
            </p:nvSpPr>
            <p:spPr>
              <a:xfrm>
                <a:off x="10653146"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32" name="Freeform: Shape 431">
                <a:extLst>
                  <a:ext uri="{FF2B5EF4-FFF2-40B4-BE49-F238E27FC236}">
                    <a16:creationId xmlns:a16="http://schemas.microsoft.com/office/drawing/2014/main" id="{1AFF1299-2475-6B7D-2CEE-5F733639147D}"/>
                  </a:ext>
                </a:extLst>
              </p:cNvPr>
              <p:cNvSpPr/>
              <p:nvPr/>
            </p:nvSpPr>
            <p:spPr>
              <a:xfrm>
                <a:off x="11486387"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33" name="Freeform: Shape 432">
                <a:extLst>
                  <a:ext uri="{FF2B5EF4-FFF2-40B4-BE49-F238E27FC236}">
                    <a16:creationId xmlns:a16="http://schemas.microsoft.com/office/drawing/2014/main" id="{6A480D35-D7AD-4761-7528-04B99CCDD2A8}"/>
                  </a:ext>
                </a:extLst>
              </p:cNvPr>
              <p:cNvSpPr/>
              <p:nvPr/>
            </p:nvSpPr>
            <p:spPr>
              <a:xfrm>
                <a:off x="11145511"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6" y="0"/>
                      <a:pt x="11534" y="0"/>
                    </a:cubicBezTo>
                    <a:close/>
                  </a:path>
                </a:pathLst>
              </a:custGeom>
              <a:solidFill>
                <a:srgbClr val="CCCCCC"/>
              </a:solidFill>
              <a:ln w="4624" cap="flat">
                <a:noFill/>
                <a:prstDash val="solid"/>
                <a:miter/>
              </a:ln>
            </p:spPr>
            <p:txBody>
              <a:bodyPr anchor="ctr"/>
              <a:lstStyle/>
              <a:p>
                <a:endParaRPr lang="en-US"/>
              </a:p>
            </p:txBody>
          </p:sp>
          <p:sp>
            <p:nvSpPr>
              <p:cNvPr id="434" name="Freeform: Shape 433">
                <a:extLst>
                  <a:ext uri="{FF2B5EF4-FFF2-40B4-BE49-F238E27FC236}">
                    <a16:creationId xmlns:a16="http://schemas.microsoft.com/office/drawing/2014/main" id="{1BAC13F0-0087-1EED-B308-73ED7813C54F}"/>
                  </a:ext>
                </a:extLst>
              </p:cNvPr>
              <p:cNvSpPr/>
              <p:nvPr/>
            </p:nvSpPr>
            <p:spPr>
              <a:xfrm>
                <a:off x="10994017"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35" name="Freeform: Shape 434">
                <a:extLst>
                  <a:ext uri="{FF2B5EF4-FFF2-40B4-BE49-F238E27FC236}">
                    <a16:creationId xmlns:a16="http://schemas.microsoft.com/office/drawing/2014/main" id="{F96131DD-98AF-293F-F843-BF8849D10349}"/>
                  </a:ext>
                </a:extLst>
              </p:cNvPr>
              <p:cNvSpPr/>
              <p:nvPr/>
            </p:nvSpPr>
            <p:spPr>
              <a:xfrm>
                <a:off x="11562138" y="779758"/>
                <a:ext cx="16495" cy="21381"/>
              </a:xfrm>
              <a:custGeom>
                <a:avLst/>
                <a:gdLst>
                  <a:gd name="connsiteX0" fmla="*/ 10689 w 16495"/>
                  <a:gd name="connsiteY0" fmla="*/ 0 h 21381"/>
                  <a:gd name="connsiteX1" fmla="*/ 7 w 16495"/>
                  <a:gd name="connsiteY1" fmla="*/ 11080 h 21381"/>
                  <a:gd name="connsiteX2" fmla="*/ 10948 w 16495"/>
                  <a:gd name="connsiteY2" fmla="*/ 21382 h 21381"/>
                  <a:gd name="connsiteX3" fmla="*/ 11522 w 16495"/>
                  <a:gd name="connsiteY3" fmla="*/ 21382 h 21381"/>
                  <a:gd name="connsiteX4" fmla="*/ 16467 w 16495"/>
                  <a:gd name="connsiteY4" fmla="*/ 20113 h 21381"/>
                  <a:gd name="connsiteX5" fmla="*/ 16495 w 16495"/>
                  <a:gd name="connsiteY5" fmla="*/ 20062 h 21381"/>
                  <a:gd name="connsiteX6" fmla="*/ 15004 w 16495"/>
                  <a:gd name="connsiteY6" fmla="*/ 667 h 21381"/>
                  <a:gd name="connsiteX7" fmla="*/ 14967 w 16495"/>
                  <a:gd name="connsiteY7" fmla="*/ 620 h 21381"/>
                  <a:gd name="connsiteX8" fmla="*/ 11518 w 16495"/>
                  <a:gd name="connsiteY8" fmla="*/ 5 h 21381"/>
                  <a:gd name="connsiteX9" fmla="*/ 10689 w 16495"/>
                  <a:gd name="connsiteY9" fmla="*/ 5 h 2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95" h="21381">
                    <a:moveTo>
                      <a:pt x="10689" y="0"/>
                    </a:moveTo>
                    <a:cubicBezTo>
                      <a:pt x="4656" y="0"/>
                      <a:pt x="-211" y="4996"/>
                      <a:pt x="7" y="11080"/>
                    </a:cubicBezTo>
                    <a:cubicBezTo>
                      <a:pt x="211" y="16872"/>
                      <a:pt x="5151" y="21382"/>
                      <a:pt x="10948" y="21382"/>
                    </a:cubicBezTo>
                    <a:lnTo>
                      <a:pt x="11522" y="21382"/>
                    </a:lnTo>
                    <a:cubicBezTo>
                      <a:pt x="13319" y="21382"/>
                      <a:pt x="14985" y="20896"/>
                      <a:pt x="16467" y="20113"/>
                    </a:cubicBezTo>
                    <a:cubicBezTo>
                      <a:pt x="16486" y="20104"/>
                      <a:pt x="16500" y="20081"/>
                      <a:pt x="16495" y="20062"/>
                    </a:cubicBezTo>
                    <a:cubicBezTo>
                      <a:pt x="16106" y="13566"/>
                      <a:pt x="15615" y="7103"/>
                      <a:pt x="15004" y="667"/>
                    </a:cubicBezTo>
                    <a:cubicBezTo>
                      <a:pt x="15004" y="644"/>
                      <a:pt x="14985" y="625"/>
                      <a:pt x="14967" y="620"/>
                    </a:cubicBezTo>
                    <a:cubicBezTo>
                      <a:pt x="13879" y="245"/>
                      <a:pt x="12731" y="5"/>
                      <a:pt x="11518" y="5"/>
                    </a:cubicBezTo>
                    <a:lnTo>
                      <a:pt x="10689" y="5"/>
                    </a:lnTo>
                    <a:close/>
                  </a:path>
                </a:pathLst>
              </a:custGeom>
              <a:solidFill>
                <a:srgbClr val="CCCCCC"/>
              </a:solidFill>
              <a:ln w="4624" cap="flat">
                <a:noFill/>
                <a:prstDash val="solid"/>
                <a:miter/>
              </a:ln>
            </p:spPr>
            <p:txBody>
              <a:bodyPr anchor="ctr"/>
              <a:lstStyle/>
              <a:p>
                <a:endParaRPr lang="en-US"/>
              </a:p>
            </p:txBody>
          </p:sp>
          <p:sp>
            <p:nvSpPr>
              <p:cNvPr id="436" name="Freeform: Shape 435">
                <a:extLst>
                  <a:ext uri="{FF2B5EF4-FFF2-40B4-BE49-F238E27FC236}">
                    <a16:creationId xmlns:a16="http://schemas.microsoft.com/office/drawing/2014/main" id="{D7F3FA9A-2E10-BDCA-41A0-CB35EFCA135D}"/>
                  </a:ext>
                </a:extLst>
              </p:cNvPr>
              <p:cNvSpPr/>
              <p:nvPr/>
            </p:nvSpPr>
            <p:spPr>
              <a:xfrm>
                <a:off x="10577397"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37" name="Freeform: Shape 436">
                <a:extLst>
                  <a:ext uri="{FF2B5EF4-FFF2-40B4-BE49-F238E27FC236}">
                    <a16:creationId xmlns:a16="http://schemas.microsoft.com/office/drawing/2014/main" id="{6C20C165-FA2A-EC2D-7EEB-016532A56FE6}"/>
                  </a:ext>
                </a:extLst>
              </p:cNvPr>
              <p:cNvSpPr/>
              <p:nvPr/>
            </p:nvSpPr>
            <p:spPr>
              <a:xfrm>
                <a:off x="11334884"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6" y="0"/>
                      <a:pt x="11534" y="0"/>
                    </a:cubicBezTo>
                    <a:close/>
                  </a:path>
                </a:pathLst>
              </a:custGeom>
              <a:solidFill>
                <a:srgbClr val="CCCCCC"/>
              </a:solidFill>
              <a:ln w="4624" cap="flat">
                <a:noFill/>
                <a:prstDash val="solid"/>
                <a:miter/>
              </a:ln>
            </p:spPr>
            <p:txBody>
              <a:bodyPr anchor="ctr"/>
              <a:lstStyle/>
              <a:p>
                <a:endParaRPr lang="en-US"/>
              </a:p>
            </p:txBody>
          </p:sp>
          <p:sp>
            <p:nvSpPr>
              <p:cNvPr id="438" name="Freeform: Shape 437">
                <a:extLst>
                  <a:ext uri="{FF2B5EF4-FFF2-40B4-BE49-F238E27FC236}">
                    <a16:creationId xmlns:a16="http://schemas.microsoft.com/office/drawing/2014/main" id="{9F572AAD-45A6-E040-5CC6-9F8BD34CC51B}"/>
                  </a:ext>
                </a:extLst>
              </p:cNvPr>
              <p:cNvSpPr/>
              <p:nvPr/>
            </p:nvSpPr>
            <p:spPr>
              <a:xfrm>
                <a:off x="11031887"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6" y="0"/>
                      <a:pt x="11534" y="0"/>
                    </a:cubicBezTo>
                    <a:close/>
                  </a:path>
                </a:pathLst>
              </a:custGeom>
              <a:solidFill>
                <a:srgbClr val="CCCCCC"/>
              </a:solidFill>
              <a:ln w="4624" cap="flat">
                <a:noFill/>
                <a:prstDash val="solid"/>
                <a:miter/>
              </a:ln>
            </p:spPr>
            <p:txBody>
              <a:bodyPr anchor="ctr"/>
              <a:lstStyle/>
              <a:p>
                <a:endParaRPr lang="en-US"/>
              </a:p>
            </p:txBody>
          </p:sp>
          <p:sp>
            <p:nvSpPr>
              <p:cNvPr id="439" name="Freeform: Shape 438">
                <a:extLst>
                  <a:ext uri="{FF2B5EF4-FFF2-40B4-BE49-F238E27FC236}">
                    <a16:creationId xmlns:a16="http://schemas.microsoft.com/office/drawing/2014/main" id="{F24C54D6-1854-7A03-940C-3F2B046E0ACB}"/>
                  </a:ext>
                </a:extLst>
              </p:cNvPr>
              <p:cNvSpPr/>
              <p:nvPr/>
            </p:nvSpPr>
            <p:spPr>
              <a:xfrm>
                <a:off x="11410638"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40" name="Freeform: Shape 439">
                <a:extLst>
                  <a:ext uri="{FF2B5EF4-FFF2-40B4-BE49-F238E27FC236}">
                    <a16:creationId xmlns:a16="http://schemas.microsoft.com/office/drawing/2014/main" id="{3E8B2D9B-8781-E904-718E-8CD2E1CF85C6}"/>
                  </a:ext>
                </a:extLst>
              </p:cNvPr>
              <p:cNvSpPr/>
              <p:nvPr/>
            </p:nvSpPr>
            <p:spPr>
              <a:xfrm>
                <a:off x="11107641" y="779735"/>
                <a:ext cx="22233" cy="21400"/>
              </a:xfrm>
              <a:custGeom>
                <a:avLst/>
                <a:gdLst>
                  <a:gd name="connsiteX0" fmla="*/ 10700 w 22233"/>
                  <a:gd name="connsiteY0" fmla="*/ 21401 h 21400"/>
                  <a:gd name="connsiteX1" fmla="*/ 11534 w 22233"/>
                  <a:gd name="connsiteY1" fmla="*/ 21401 h 21400"/>
                  <a:gd name="connsiteX2" fmla="*/ 22234 w 22233"/>
                  <a:gd name="connsiteY2" fmla="*/ 10700 h 21400"/>
                  <a:gd name="connsiteX3" fmla="*/ 11534 w 22233"/>
                  <a:gd name="connsiteY3" fmla="*/ 0 h 21400"/>
                  <a:gd name="connsiteX4" fmla="*/ 10700 w 22233"/>
                  <a:gd name="connsiteY4" fmla="*/ 0 h 21400"/>
                  <a:gd name="connsiteX5" fmla="*/ 0 w 22233"/>
                  <a:gd name="connsiteY5" fmla="*/ 10700 h 21400"/>
                  <a:gd name="connsiteX6" fmla="*/ 10700 w 22233"/>
                  <a:gd name="connsiteY6" fmla="*/ 21401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0700" y="21401"/>
                    </a:moveTo>
                    <a:lnTo>
                      <a:pt x="11534" y="21401"/>
                    </a:lnTo>
                    <a:cubicBezTo>
                      <a:pt x="17442" y="21401"/>
                      <a:pt x="22234" y="16608"/>
                      <a:pt x="22234" y="10700"/>
                    </a:cubicBezTo>
                    <a:cubicBezTo>
                      <a:pt x="22234" y="4792"/>
                      <a:pt x="17442" y="0"/>
                      <a:pt x="11534" y="0"/>
                    </a:cubicBezTo>
                    <a:lnTo>
                      <a:pt x="10700" y="0"/>
                    </a:lnTo>
                    <a:cubicBezTo>
                      <a:pt x="4792" y="0"/>
                      <a:pt x="0" y="4792"/>
                      <a:pt x="0" y="10700"/>
                    </a:cubicBezTo>
                    <a:cubicBezTo>
                      <a:pt x="0" y="16608"/>
                      <a:pt x="4788" y="21401"/>
                      <a:pt x="10700" y="21401"/>
                    </a:cubicBezTo>
                    <a:close/>
                  </a:path>
                </a:pathLst>
              </a:custGeom>
              <a:solidFill>
                <a:srgbClr val="CCCCCC"/>
              </a:solidFill>
              <a:ln w="4624" cap="flat">
                <a:noFill/>
                <a:prstDash val="solid"/>
                <a:miter/>
              </a:ln>
            </p:spPr>
            <p:txBody>
              <a:bodyPr anchor="ctr"/>
              <a:lstStyle/>
              <a:p>
                <a:endParaRPr lang="en-US"/>
              </a:p>
            </p:txBody>
          </p:sp>
          <p:sp>
            <p:nvSpPr>
              <p:cNvPr id="441" name="Freeform: Shape 440">
                <a:extLst>
                  <a:ext uri="{FF2B5EF4-FFF2-40B4-BE49-F238E27FC236}">
                    <a16:creationId xmlns:a16="http://schemas.microsoft.com/office/drawing/2014/main" id="{C15E1670-ADCE-915B-444E-1E3CA261553B}"/>
                  </a:ext>
                </a:extLst>
              </p:cNvPr>
              <p:cNvSpPr/>
              <p:nvPr/>
            </p:nvSpPr>
            <p:spPr>
              <a:xfrm>
                <a:off x="11448508"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6" y="0"/>
                      <a:pt x="11534" y="0"/>
                    </a:cubicBezTo>
                    <a:close/>
                  </a:path>
                </a:pathLst>
              </a:custGeom>
              <a:solidFill>
                <a:srgbClr val="CCCCCC"/>
              </a:solidFill>
              <a:ln w="4624" cap="flat">
                <a:noFill/>
                <a:prstDash val="solid"/>
                <a:miter/>
              </a:ln>
            </p:spPr>
            <p:txBody>
              <a:bodyPr anchor="ctr"/>
              <a:lstStyle/>
              <a:p>
                <a:endParaRPr lang="en-US"/>
              </a:p>
            </p:txBody>
          </p:sp>
          <p:sp>
            <p:nvSpPr>
              <p:cNvPr id="442" name="Freeform: Shape 441">
                <a:extLst>
                  <a:ext uri="{FF2B5EF4-FFF2-40B4-BE49-F238E27FC236}">
                    <a16:creationId xmlns:a16="http://schemas.microsoft.com/office/drawing/2014/main" id="{64F19F76-C565-98F5-2D56-3E7E568FE67B}"/>
                  </a:ext>
                </a:extLst>
              </p:cNvPr>
              <p:cNvSpPr/>
              <p:nvPr/>
            </p:nvSpPr>
            <p:spPr>
              <a:xfrm>
                <a:off x="11069766"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43" name="Freeform: Shape 442">
                <a:extLst>
                  <a:ext uri="{FF2B5EF4-FFF2-40B4-BE49-F238E27FC236}">
                    <a16:creationId xmlns:a16="http://schemas.microsoft.com/office/drawing/2014/main" id="{6E92542E-6277-B1FF-C7F9-DF6F71971980}"/>
                  </a:ext>
                </a:extLst>
              </p:cNvPr>
              <p:cNvSpPr/>
              <p:nvPr/>
            </p:nvSpPr>
            <p:spPr>
              <a:xfrm>
                <a:off x="10918263"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6" y="0"/>
                      <a:pt x="11534" y="0"/>
                    </a:cubicBezTo>
                    <a:close/>
                  </a:path>
                </a:pathLst>
              </a:custGeom>
              <a:solidFill>
                <a:srgbClr val="CCCCCC"/>
              </a:solidFill>
              <a:ln w="4624" cap="flat">
                <a:noFill/>
                <a:prstDash val="solid"/>
                <a:miter/>
              </a:ln>
            </p:spPr>
            <p:txBody>
              <a:bodyPr anchor="ctr"/>
              <a:lstStyle/>
              <a:p>
                <a:endParaRPr lang="en-US"/>
              </a:p>
            </p:txBody>
          </p:sp>
          <p:sp>
            <p:nvSpPr>
              <p:cNvPr id="444" name="Freeform: Shape 443">
                <a:extLst>
                  <a:ext uri="{FF2B5EF4-FFF2-40B4-BE49-F238E27FC236}">
                    <a16:creationId xmlns:a16="http://schemas.microsoft.com/office/drawing/2014/main" id="{3DA9F80F-C0CD-111C-093A-64B27972A78B}"/>
                  </a:ext>
                </a:extLst>
              </p:cNvPr>
              <p:cNvSpPr/>
              <p:nvPr/>
            </p:nvSpPr>
            <p:spPr>
              <a:xfrm>
                <a:off x="11183390"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45" name="Freeform: Shape 444">
                <a:extLst>
                  <a:ext uri="{FF2B5EF4-FFF2-40B4-BE49-F238E27FC236}">
                    <a16:creationId xmlns:a16="http://schemas.microsoft.com/office/drawing/2014/main" id="{63C5AD14-FDBB-A40E-7539-9E469688F665}"/>
                  </a:ext>
                </a:extLst>
              </p:cNvPr>
              <p:cNvSpPr/>
              <p:nvPr/>
            </p:nvSpPr>
            <p:spPr>
              <a:xfrm>
                <a:off x="11297014"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46" name="Freeform: Shape 445">
                <a:extLst>
                  <a:ext uri="{FF2B5EF4-FFF2-40B4-BE49-F238E27FC236}">
                    <a16:creationId xmlns:a16="http://schemas.microsoft.com/office/drawing/2014/main" id="{726DE1E7-161A-2F87-6539-3526C5B4ED30}"/>
                  </a:ext>
                </a:extLst>
              </p:cNvPr>
              <p:cNvSpPr/>
              <p:nvPr/>
            </p:nvSpPr>
            <p:spPr>
              <a:xfrm>
                <a:off x="11259139"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47" name="Freeform: Shape 446">
                <a:extLst>
                  <a:ext uri="{FF2B5EF4-FFF2-40B4-BE49-F238E27FC236}">
                    <a16:creationId xmlns:a16="http://schemas.microsoft.com/office/drawing/2014/main" id="{119D5D5D-B5E5-5A47-8070-C457F75604B8}"/>
                  </a:ext>
                </a:extLst>
              </p:cNvPr>
              <p:cNvSpPr/>
              <p:nvPr/>
            </p:nvSpPr>
            <p:spPr>
              <a:xfrm>
                <a:off x="10691020"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48" name="Freeform: Shape 447">
                <a:extLst>
                  <a:ext uri="{FF2B5EF4-FFF2-40B4-BE49-F238E27FC236}">
                    <a16:creationId xmlns:a16="http://schemas.microsoft.com/office/drawing/2014/main" id="{417EEA40-E8BB-5E29-DBD1-9FFB1B9E5079}"/>
                  </a:ext>
                </a:extLst>
              </p:cNvPr>
              <p:cNvSpPr/>
              <p:nvPr/>
            </p:nvSpPr>
            <p:spPr>
              <a:xfrm>
                <a:off x="10766770"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49" name="Freeform: Shape 448">
                <a:extLst>
                  <a:ext uri="{FF2B5EF4-FFF2-40B4-BE49-F238E27FC236}">
                    <a16:creationId xmlns:a16="http://schemas.microsoft.com/office/drawing/2014/main" id="{AED74D21-522E-8D62-8D9D-D30E529590C6}"/>
                  </a:ext>
                </a:extLst>
              </p:cNvPr>
              <p:cNvSpPr/>
              <p:nvPr/>
            </p:nvSpPr>
            <p:spPr>
              <a:xfrm>
                <a:off x="10956143"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50" name="Freeform: Shape 449">
                <a:extLst>
                  <a:ext uri="{FF2B5EF4-FFF2-40B4-BE49-F238E27FC236}">
                    <a16:creationId xmlns:a16="http://schemas.microsoft.com/office/drawing/2014/main" id="{6F16DE82-D4DA-B873-B34B-C0CC0AEFE61A}"/>
                  </a:ext>
                </a:extLst>
              </p:cNvPr>
              <p:cNvSpPr/>
              <p:nvPr/>
            </p:nvSpPr>
            <p:spPr>
              <a:xfrm>
                <a:off x="10728890"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6" y="0"/>
                      <a:pt x="11534" y="0"/>
                    </a:cubicBezTo>
                    <a:close/>
                  </a:path>
                </a:pathLst>
              </a:custGeom>
              <a:solidFill>
                <a:srgbClr val="CCCCCC"/>
              </a:solidFill>
              <a:ln w="4624" cap="flat">
                <a:noFill/>
                <a:prstDash val="solid"/>
                <a:miter/>
              </a:ln>
            </p:spPr>
            <p:txBody>
              <a:bodyPr anchor="ctr"/>
              <a:lstStyle/>
              <a:p>
                <a:endParaRPr lang="en-US"/>
              </a:p>
            </p:txBody>
          </p:sp>
          <p:sp>
            <p:nvSpPr>
              <p:cNvPr id="451" name="Freeform: Shape 450">
                <a:extLst>
                  <a:ext uri="{FF2B5EF4-FFF2-40B4-BE49-F238E27FC236}">
                    <a16:creationId xmlns:a16="http://schemas.microsoft.com/office/drawing/2014/main" id="{2006F6D5-7589-D901-60DB-3D358E76CA71}"/>
                  </a:ext>
                </a:extLst>
              </p:cNvPr>
              <p:cNvSpPr/>
              <p:nvPr/>
            </p:nvSpPr>
            <p:spPr>
              <a:xfrm>
                <a:off x="10501643"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6" y="0"/>
                      <a:pt x="11534" y="0"/>
                    </a:cubicBezTo>
                    <a:close/>
                  </a:path>
                </a:pathLst>
              </a:custGeom>
              <a:solidFill>
                <a:srgbClr val="CCCCCC"/>
              </a:solidFill>
              <a:ln w="4624" cap="flat">
                <a:noFill/>
                <a:prstDash val="solid"/>
                <a:miter/>
              </a:ln>
            </p:spPr>
            <p:txBody>
              <a:bodyPr anchor="ctr"/>
              <a:lstStyle/>
              <a:p>
                <a:endParaRPr lang="en-US"/>
              </a:p>
            </p:txBody>
          </p:sp>
          <p:sp>
            <p:nvSpPr>
              <p:cNvPr id="452" name="Freeform: Shape 451">
                <a:extLst>
                  <a:ext uri="{FF2B5EF4-FFF2-40B4-BE49-F238E27FC236}">
                    <a16:creationId xmlns:a16="http://schemas.microsoft.com/office/drawing/2014/main" id="{F1107D61-5F6A-062A-022F-90DF1303D3C8}"/>
                  </a:ext>
                </a:extLst>
              </p:cNvPr>
              <p:cNvSpPr/>
              <p:nvPr/>
            </p:nvSpPr>
            <p:spPr>
              <a:xfrm>
                <a:off x="10804640"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53" name="Freeform: Shape 452">
                <a:extLst>
                  <a:ext uri="{FF2B5EF4-FFF2-40B4-BE49-F238E27FC236}">
                    <a16:creationId xmlns:a16="http://schemas.microsoft.com/office/drawing/2014/main" id="{DD9454CC-AE88-D9E1-B6A4-98E89040FB4A}"/>
                  </a:ext>
                </a:extLst>
              </p:cNvPr>
              <p:cNvSpPr/>
              <p:nvPr/>
            </p:nvSpPr>
            <p:spPr>
              <a:xfrm>
                <a:off x="10539522" y="779735"/>
                <a:ext cx="22233" cy="21400"/>
              </a:xfrm>
              <a:custGeom>
                <a:avLst/>
                <a:gdLst>
                  <a:gd name="connsiteX0" fmla="*/ 11534 w 22233"/>
                  <a:gd name="connsiteY0" fmla="*/ 0 h 21400"/>
                  <a:gd name="connsiteX1" fmla="*/ 10700 w 22233"/>
                  <a:gd name="connsiteY1" fmla="*/ 0 h 21400"/>
                  <a:gd name="connsiteX2" fmla="*/ 0 w 22233"/>
                  <a:gd name="connsiteY2" fmla="*/ 10700 h 21400"/>
                  <a:gd name="connsiteX3" fmla="*/ 10700 w 22233"/>
                  <a:gd name="connsiteY3" fmla="*/ 21401 h 21400"/>
                  <a:gd name="connsiteX4" fmla="*/ 11534 w 22233"/>
                  <a:gd name="connsiteY4" fmla="*/ 21401 h 21400"/>
                  <a:gd name="connsiteX5" fmla="*/ 22234 w 22233"/>
                  <a:gd name="connsiteY5" fmla="*/ 10700 h 21400"/>
                  <a:gd name="connsiteX6" fmla="*/ 11534 w 22233"/>
                  <a:gd name="connsiteY6" fmla="*/ 0 h 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33" h="21400">
                    <a:moveTo>
                      <a:pt x="11534" y="0"/>
                    </a:moveTo>
                    <a:lnTo>
                      <a:pt x="10700" y="0"/>
                    </a:lnTo>
                    <a:cubicBezTo>
                      <a:pt x="4792" y="0"/>
                      <a:pt x="0" y="4792"/>
                      <a:pt x="0" y="10700"/>
                    </a:cubicBezTo>
                    <a:cubicBezTo>
                      <a:pt x="0" y="16608"/>
                      <a:pt x="4792" y="21401"/>
                      <a:pt x="10700" y="21401"/>
                    </a:cubicBezTo>
                    <a:lnTo>
                      <a:pt x="11534" y="21401"/>
                    </a:lnTo>
                    <a:cubicBezTo>
                      <a:pt x="17442" y="21401"/>
                      <a:pt x="22234" y="16608"/>
                      <a:pt x="22234" y="10700"/>
                    </a:cubicBezTo>
                    <a:cubicBezTo>
                      <a:pt x="22234" y="4792"/>
                      <a:pt x="17442" y="0"/>
                      <a:pt x="11534" y="0"/>
                    </a:cubicBezTo>
                    <a:close/>
                  </a:path>
                </a:pathLst>
              </a:custGeom>
              <a:solidFill>
                <a:srgbClr val="CCCCCC"/>
              </a:solidFill>
              <a:ln w="4624" cap="flat">
                <a:noFill/>
                <a:prstDash val="solid"/>
                <a:miter/>
              </a:ln>
            </p:spPr>
            <p:txBody>
              <a:bodyPr anchor="ctr"/>
              <a:lstStyle/>
              <a:p>
                <a:endParaRPr lang="en-US"/>
              </a:p>
            </p:txBody>
          </p:sp>
          <p:sp>
            <p:nvSpPr>
              <p:cNvPr id="454" name="Freeform: Shape 453">
                <a:extLst>
                  <a:ext uri="{FF2B5EF4-FFF2-40B4-BE49-F238E27FC236}">
                    <a16:creationId xmlns:a16="http://schemas.microsoft.com/office/drawing/2014/main" id="{1AA5AEDF-C3AB-BE85-71FB-D8F7B0F3FE75}"/>
                  </a:ext>
                </a:extLst>
              </p:cNvPr>
              <p:cNvSpPr/>
              <p:nvPr/>
            </p:nvSpPr>
            <p:spPr>
              <a:xfrm>
                <a:off x="10577586"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50" y="0"/>
                      <a:pt x="11344" y="0"/>
                    </a:cubicBezTo>
                    <a:close/>
                  </a:path>
                </a:pathLst>
              </a:custGeom>
              <a:solidFill>
                <a:srgbClr val="CCCCCC"/>
              </a:solidFill>
              <a:ln w="4624" cap="flat">
                <a:noFill/>
                <a:prstDash val="solid"/>
                <a:miter/>
              </a:ln>
            </p:spPr>
            <p:txBody>
              <a:bodyPr anchor="ctr"/>
              <a:lstStyle/>
              <a:p>
                <a:endParaRPr lang="en-US"/>
              </a:p>
            </p:txBody>
          </p:sp>
          <p:sp>
            <p:nvSpPr>
              <p:cNvPr id="455" name="Freeform: Shape 454">
                <a:extLst>
                  <a:ext uri="{FF2B5EF4-FFF2-40B4-BE49-F238E27FC236}">
                    <a16:creationId xmlns:a16="http://schemas.microsoft.com/office/drawing/2014/main" id="{131E72E7-5653-925F-AB4F-91EDF90870ED}"/>
                  </a:ext>
                </a:extLst>
              </p:cNvPr>
              <p:cNvSpPr/>
              <p:nvPr/>
            </p:nvSpPr>
            <p:spPr>
              <a:xfrm>
                <a:off x="10691210"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50" y="0"/>
                      <a:pt x="11344" y="0"/>
                    </a:cubicBezTo>
                    <a:close/>
                  </a:path>
                </a:pathLst>
              </a:custGeom>
              <a:solidFill>
                <a:srgbClr val="CCCCCC"/>
              </a:solidFill>
              <a:ln w="4624" cap="flat">
                <a:noFill/>
                <a:prstDash val="solid"/>
                <a:miter/>
              </a:ln>
            </p:spPr>
            <p:txBody>
              <a:bodyPr anchor="ctr"/>
              <a:lstStyle/>
              <a:p>
                <a:endParaRPr lang="en-US"/>
              </a:p>
            </p:txBody>
          </p:sp>
          <p:sp>
            <p:nvSpPr>
              <p:cNvPr id="456" name="Freeform: Shape 455">
                <a:extLst>
                  <a:ext uri="{FF2B5EF4-FFF2-40B4-BE49-F238E27FC236}">
                    <a16:creationId xmlns:a16="http://schemas.microsoft.com/office/drawing/2014/main" id="{B66AF3C5-C434-820E-3CB1-9852C99BF3E2}"/>
                  </a:ext>
                </a:extLst>
              </p:cNvPr>
              <p:cNvSpPr/>
              <p:nvPr/>
            </p:nvSpPr>
            <p:spPr>
              <a:xfrm>
                <a:off x="10842709"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45" y="0"/>
                      <a:pt x="11344" y="0"/>
                    </a:cubicBezTo>
                    <a:close/>
                  </a:path>
                </a:pathLst>
              </a:custGeom>
              <a:solidFill>
                <a:srgbClr val="CCCCCC"/>
              </a:solidFill>
              <a:ln w="4624" cap="flat">
                <a:noFill/>
                <a:prstDash val="solid"/>
                <a:miter/>
              </a:ln>
            </p:spPr>
            <p:txBody>
              <a:bodyPr anchor="ctr"/>
              <a:lstStyle/>
              <a:p>
                <a:endParaRPr lang="en-US"/>
              </a:p>
            </p:txBody>
          </p:sp>
          <p:sp>
            <p:nvSpPr>
              <p:cNvPr id="457" name="Freeform: Shape 456">
                <a:extLst>
                  <a:ext uri="{FF2B5EF4-FFF2-40B4-BE49-F238E27FC236}">
                    <a16:creationId xmlns:a16="http://schemas.microsoft.com/office/drawing/2014/main" id="{D0E3E9A1-05CE-A54B-CFFA-C05A5B8AB87D}"/>
                  </a:ext>
                </a:extLst>
              </p:cNvPr>
              <p:cNvSpPr/>
              <p:nvPr/>
            </p:nvSpPr>
            <p:spPr>
              <a:xfrm>
                <a:off x="10729080"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9" y="4709"/>
                      <a:pt x="17150" y="0"/>
                      <a:pt x="11344" y="0"/>
                    </a:cubicBezTo>
                    <a:close/>
                  </a:path>
                </a:pathLst>
              </a:custGeom>
              <a:solidFill>
                <a:srgbClr val="CCCCCC"/>
              </a:solidFill>
              <a:ln w="4624" cap="flat">
                <a:noFill/>
                <a:prstDash val="solid"/>
                <a:miter/>
              </a:ln>
            </p:spPr>
            <p:txBody>
              <a:bodyPr anchor="ctr"/>
              <a:lstStyle/>
              <a:p>
                <a:endParaRPr lang="en-US"/>
              </a:p>
            </p:txBody>
          </p:sp>
          <p:sp>
            <p:nvSpPr>
              <p:cNvPr id="458" name="Freeform: Shape 457">
                <a:extLst>
                  <a:ext uri="{FF2B5EF4-FFF2-40B4-BE49-F238E27FC236}">
                    <a16:creationId xmlns:a16="http://schemas.microsoft.com/office/drawing/2014/main" id="{9CDF7CA3-B905-2332-C605-3BEC44A7CD76}"/>
                  </a:ext>
                </a:extLst>
              </p:cNvPr>
              <p:cNvSpPr/>
              <p:nvPr/>
            </p:nvSpPr>
            <p:spPr>
              <a:xfrm>
                <a:off x="11107831" y="809266"/>
                <a:ext cx="21854" cy="21020"/>
              </a:xfrm>
              <a:custGeom>
                <a:avLst/>
                <a:gdLst>
                  <a:gd name="connsiteX0" fmla="*/ 10510 w 21854"/>
                  <a:gd name="connsiteY0" fmla="*/ 21021 h 21020"/>
                  <a:gd name="connsiteX1" fmla="*/ 11344 w 21854"/>
                  <a:gd name="connsiteY1" fmla="*/ 21021 h 21020"/>
                  <a:gd name="connsiteX2" fmla="*/ 21854 w 21854"/>
                  <a:gd name="connsiteY2" fmla="*/ 10510 h 21020"/>
                  <a:gd name="connsiteX3" fmla="*/ 11344 w 21854"/>
                  <a:gd name="connsiteY3" fmla="*/ 0 h 21020"/>
                  <a:gd name="connsiteX4" fmla="*/ 10510 w 21854"/>
                  <a:gd name="connsiteY4" fmla="*/ 0 h 21020"/>
                  <a:gd name="connsiteX5" fmla="*/ 0 w 21854"/>
                  <a:gd name="connsiteY5" fmla="*/ 10510 h 21020"/>
                  <a:gd name="connsiteX6" fmla="*/ 10510 w 21854"/>
                  <a:gd name="connsiteY6" fmla="*/ 21021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0510" y="21021"/>
                    </a:moveTo>
                    <a:lnTo>
                      <a:pt x="11344" y="21021"/>
                    </a:lnTo>
                    <a:cubicBezTo>
                      <a:pt x="17150" y="21021"/>
                      <a:pt x="21854" y="16317"/>
                      <a:pt x="21854" y="10510"/>
                    </a:cubicBezTo>
                    <a:cubicBezTo>
                      <a:pt x="21854" y="4704"/>
                      <a:pt x="17150" y="0"/>
                      <a:pt x="11344" y="0"/>
                    </a:cubicBezTo>
                    <a:lnTo>
                      <a:pt x="10510" y="0"/>
                    </a:lnTo>
                    <a:cubicBezTo>
                      <a:pt x="4704" y="0"/>
                      <a:pt x="0" y="4704"/>
                      <a:pt x="0" y="10510"/>
                    </a:cubicBezTo>
                    <a:cubicBezTo>
                      <a:pt x="-5" y="16312"/>
                      <a:pt x="4704" y="21021"/>
                      <a:pt x="10510" y="21021"/>
                    </a:cubicBezTo>
                    <a:close/>
                  </a:path>
                </a:pathLst>
              </a:custGeom>
              <a:solidFill>
                <a:srgbClr val="CCCCCC"/>
              </a:solidFill>
              <a:ln w="4624" cap="flat">
                <a:noFill/>
                <a:prstDash val="solid"/>
                <a:miter/>
              </a:ln>
            </p:spPr>
            <p:txBody>
              <a:bodyPr anchor="ctr"/>
              <a:lstStyle/>
              <a:p>
                <a:endParaRPr lang="en-US"/>
              </a:p>
            </p:txBody>
          </p:sp>
          <p:sp>
            <p:nvSpPr>
              <p:cNvPr id="459" name="Freeform: Shape 458">
                <a:extLst>
                  <a:ext uri="{FF2B5EF4-FFF2-40B4-BE49-F238E27FC236}">
                    <a16:creationId xmlns:a16="http://schemas.microsoft.com/office/drawing/2014/main" id="{BDE81D9E-E21C-6768-C16E-968EC5F58FD2}"/>
                  </a:ext>
                </a:extLst>
              </p:cNvPr>
              <p:cNvSpPr/>
              <p:nvPr/>
            </p:nvSpPr>
            <p:spPr>
              <a:xfrm>
                <a:off x="11524451" y="809261"/>
                <a:ext cx="21854" cy="21020"/>
              </a:xfrm>
              <a:custGeom>
                <a:avLst/>
                <a:gdLst>
                  <a:gd name="connsiteX0" fmla="*/ 11344 w 21854"/>
                  <a:gd name="connsiteY0" fmla="*/ 0 h 21020"/>
                  <a:gd name="connsiteX1" fmla="*/ 10511 w 21854"/>
                  <a:gd name="connsiteY1" fmla="*/ 0 h 21020"/>
                  <a:gd name="connsiteX2" fmla="*/ 0 w 21854"/>
                  <a:gd name="connsiteY2" fmla="*/ 10510 h 21020"/>
                  <a:gd name="connsiteX3" fmla="*/ 10511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1" y="0"/>
                    </a:lnTo>
                    <a:cubicBezTo>
                      <a:pt x="4704" y="0"/>
                      <a:pt x="0" y="4704"/>
                      <a:pt x="0" y="10510"/>
                    </a:cubicBezTo>
                    <a:cubicBezTo>
                      <a:pt x="0" y="16317"/>
                      <a:pt x="4704" y="21021"/>
                      <a:pt x="10511" y="21021"/>
                    </a:cubicBezTo>
                    <a:lnTo>
                      <a:pt x="11344" y="21021"/>
                    </a:lnTo>
                    <a:cubicBezTo>
                      <a:pt x="17150" y="21021"/>
                      <a:pt x="21854" y="16317"/>
                      <a:pt x="21854" y="10510"/>
                    </a:cubicBezTo>
                    <a:cubicBezTo>
                      <a:pt x="21854" y="4709"/>
                      <a:pt x="17150" y="0"/>
                      <a:pt x="11344" y="0"/>
                    </a:cubicBezTo>
                    <a:close/>
                  </a:path>
                </a:pathLst>
              </a:custGeom>
              <a:solidFill>
                <a:srgbClr val="CCCCCC"/>
              </a:solidFill>
              <a:ln w="4624" cap="flat">
                <a:noFill/>
                <a:prstDash val="solid"/>
                <a:miter/>
              </a:ln>
            </p:spPr>
            <p:txBody>
              <a:bodyPr anchor="ctr"/>
              <a:lstStyle/>
              <a:p>
                <a:endParaRPr lang="en-US"/>
              </a:p>
            </p:txBody>
          </p:sp>
          <p:sp>
            <p:nvSpPr>
              <p:cNvPr id="460" name="Freeform: Shape 459">
                <a:extLst>
                  <a:ext uri="{FF2B5EF4-FFF2-40B4-BE49-F238E27FC236}">
                    <a16:creationId xmlns:a16="http://schemas.microsoft.com/office/drawing/2014/main" id="{DB80CC8C-759B-7583-5878-3757CA1D4475}"/>
                  </a:ext>
                </a:extLst>
              </p:cNvPr>
              <p:cNvSpPr/>
              <p:nvPr/>
            </p:nvSpPr>
            <p:spPr>
              <a:xfrm>
                <a:off x="11032077"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9" y="4709"/>
                      <a:pt x="17150" y="0"/>
                      <a:pt x="11344" y="0"/>
                    </a:cubicBezTo>
                    <a:close/>
                  </a:path>
                </a:pathLst>
              </a:custGeom>
              <a:solidFill>
                <a:srgbClr val="CCCCCC"/>
              </a:solidFill>
              <a:ln w="4624" cap="flat">
                <a:noFill/>
                <a:prstDash val="solid"/>
                <a:miter/>
              </a:ln>
            </p:spPr>
            <p:txBody>
              <a:bodyPr anchor="ctr"/>
              <a:lstStyle/>
              <a:p>
                <a:endParaRPr lang="en-US"/>
              </a:p>
            </p:txBody>
          </p:sp>
          <p:sp>
            <p:nvSpPr>
              <p:cNvPr id="461" name="Freeform: Shape 460">
                <a:extLst>
                  <a:ext uri="{FF2B5EF4-FFF2-40B4-BE49-F238E27FC236}">
                    <a16:creationId xmlns:a16="http://schemas.microsoft.com/office/drawing/2014/main" id="{BFE97AD4-FDEA-A8A9-D001-8ABACB3E6929}"/>
                  </a:ext>
                </a:extLst>
              </p:cNvPr>
              <p:cNvSpPr/>
              <p:nvPr/>
            </p:nvSpPr>
            <p:spPr>
              <a:xfrm>
                <a:off x="10766959"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50" y="0"/>
                      <a:pt x="11344" y="0"/>
                    </a:cubicBezTo>
                    <a:close/>
                  </a:path>
                </a:pathLst>
              </a:custGeom>
              <a:solidFill>
                <a:srgbClr val="CCCCCC"/>
              </a:solidFill>
              <a:ln w="4624" cap="flat">
                <a:noFill/>
                <a:prstDash val="solid"/>
                <a:miter/>
              </a:ln>
            </p:spPr>
            <p:txBody>
              <a:bodyPr anchor="ctr"/>
              <a:lstStyle/>
              <a:p>
                <a:endParaRPr lang="en-US"/>
              </a:p>
            </p:txBody>
          </p:sp>
          <p:sp>
            <p:nvSpPr>
              <p:cNvPr id="462" name="Freeform: Shape 461">
                <a:extLst>
                  <a:ext uri="{FF2B5EF4-FFF2-40B4-BE49-F238E27FC236}">
                    <a16:creationId xmlns:a16="http://schemas.microsoft.com/office/drawing/2014/main" id="{AFAEC854-5811-EA27-AC7B-E952E4A96C63}"/>
                  </a:ext>
                </a:extLst>
              </p:cNvPr>
              <p:cNvSpPr/>
              <p:nvPr/>
            </p:nvSpPr>
            <p:spPr>
              <a:xfrm>
                <a:off x="10880583"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50" y="0"/>
                      <a:pt x="11344" y="0"/>
                    </a:cubicBezTo>
                    <a:close/>
                  </a:path>
                </a:pathLst>
              </a:custGeom>
              <a:solidFill>
                <a:srgbClr val="CCCCCC"/>
              </a:solidFill>
              <a:ln w="4624" cap="flat">
                <a:noFill/>
                <a:prstDash val="solid"/>
                <a:miter/>
              </a:ln>
            </p:spPr>
            <p:txBody>
              <a:bodyPr anchor="ctr"/>
              <a:lstStyle/>
              <a:p>
                <a:endParaRPr lang="en-US"/>
              </a:p>
            </p:txBody>
          </p:sp>
          <p:sp>
            <p:nvSpPr>
              <p:cNvPr id="463" name="Freeform: Shape 462">
                <a:extLst>
                  <a:ext uri="{FF2B5EF4-FFF2-40B4-BE49-F238E27FC236}">
                    <a16:creationId xmlns:a16="http://schemas.microsoft.com/office/drawing/2014/main" id="{FCDF1508-7B08-FA4F-97FF-656980EFE2E6}"/>
                  </a:ext>
                </a:extLst>
              </p:cNvPr>
              <p:cNvSpPr/>
              <p:nvPr/>
            </p:nvSpPr>
            <p:spPr>
              <a:xfrm>
                <a:off x="10956332"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45" y="0"/>
                      <a:pt x="11344" y="0"/>
                    </a:cubicBezTo>
                    <a:close/>
                  </a:path>
                </a:pathLst>
              </a:custGeom>
              <a:solidFill>
                <a:srgbClr val="CCCCCC"/>
              </a:solidFill>
              <a:ln w="4624" cap="flat">
                <a:noFill/>
                <a:prstDash val="solid"/>
                <a:miter/>
              </a:ln>
            </p:spPr>
            <p:txBody>
              <a:bodyPr anchor="ctr"/>
              <a:lstStyle/>
              <a:p>
                <a:endParaRPr lang="en-US"/>
              </a:p>
            </p:txBody>
          </p:sp>
          <p:sp>
            <p:nvSpPr>
              <p:cNvPr id="464" name="Freeform: Shape 463">
                <a:extLst>
                  <a:ext uri="{FF2B5EF4-FFF2-40B4-BE49-F238E27FC236}">
                    <a16:creationId xmlns:a16="http://schemas.microsoft.com/office/drawing/2014/main" id="{574D6270-C29A-CB8E-3583-744F52826DFA}"/>
                  </a:ext>
                </a:extLst>
              </p:cNvPr>
              <p:cNvSpPr/>
              <p:nvPr/>
            </p:nvSpPr>
            <p:spPr>
              <a:xfrm>
                <a:off x="11145701"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9" y="4709"/>
                      <a:pt x="17150" y="0"/>
                      <a:pt x="11344" y="0"/>
                    </a:cubicBezTo>
                    <a:close/>
                  </a:path>
                </a:pathLst>
              </a:custGeom>
              <a:solidFill>
                <a:srgbClr val="CCCCCC"/>
              </a:solidFill>
              <a:ln w="4624" cap="flat">
                <a:noFill/>
                <a:prstDash val="solid"/>
                <a:miter/>
              </a:ln>
            </p:spPr>
            <p:txBody>
              <a:bodyPr anchor="ctr"/>
              <a:lstStyle/>
              <a:p>
                <a:endParaRPr lang="en-US"/>
              </a:p>
            </p:txBody>
          </p:sp>
          <p:sp>
            <p:nvSpPr>
              <p:cNvPr id="465" name="Freeform: Shape 464">
                <a:extLst>
                  <a:ext uri="{FF2B5EF4-FFF2-40B4-BE49-F238E27FC236}">
                    <a16:creationId xmlns:a16="http://schemas.microsoft.com/office/drawing/2014/main" id="{36BAD2C2-9557-6CF0-1342-25130EC0EFEA}"/>
                  </a:ext>
                </a:extLst>
              </p:cNvPr>
              <p:cNvSpPr/>
              <p:nvPr/>
            </p:nvSpPr>
            <p:spPr>
              <a:xfrm>
                <a:off x="11486577" y="809261"/>
                <a:ext cx="21854" cy="21020"/>
              </a:xfrm>
              <a:custGeom>
                <a:avLst/>
                <a:gdLst>
                  <a:gd name="connsiteX0" fmla="*/ 11344 w 21854"/>
                  <a:gd name="connsiteY0" fmla="*/ 0 h 21020"/>
                  <a:gd name="connsiteX1" fmla="*/ 10511 w 21854"/>
                  <a:gd name="connsiteY1" fmla="*/ 0 h 21020"/>
                  <a:gd name="connsiteX2" fmla="*/ 0 w 21854"/>
                  <a:gd name="connsiteY2" fmla="*/ 10510 h 21020"/>
                  <a:gd name="connsiteX3" fmla="*/ 10511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1" y="0"/>
                    </a:lnTo>
                    <a:cubicBezTo>
                      <a:pt x="4704" y="0"/>
                      <a:pt x="0" y="4704"/>
                      <a:pt x="0" y="10510"/>
                    </a:cubicBezTo>
                    <a:cubicBezTo>
                      <a:pt x="0" y="16317"/>
                      <a:pt x="4704" y="21021"/>
                      <a:pt x="10511" y="21021"/>
                    </a:cubicBezTo>
                    <a:lnTo>
                      <a:pt x="11344" y="21021"/>
                    </a:lnTo>
                    <a:cubicBezTo>
                      <a:pt x="17150" y="21021"/>
                      <a:pt x="21854" y="16317"/>
                      <a:pt x="21854" y="10510"/>
                    </a:cubicBezTo>
                    <a:cubicBezTo>
                      <a:pt x="21854" y="4709"/>
                      <a:pt x="17145" y="0"/>
                      <a:pt x="11344" y="0"/>
                    </a:cubicBezTo>
                    <a:close/>
                  </a:path>
                </a:pathLst>
              </a:custGeom>
              <a:solidFill>
                <a:srgbClr val="CCCCCC"/>
              </a:solidFill>
              <a:ln w="4624" cap="flat">
                <a:noFill/>
                <a:prstDash val="solid"/>
                <a:miter/>
              </a:ln>
            </p:spPr>
            <p:txBody>
              <a:bodyPr anchor="ctr"/>
              <a:lstStyle/>
              <a:p>
                <a:endParaRPr lang="en-US"/>
              </a:p>
            </p:txBody>
          </p:sp>
          <p:sp>
            <p:nvSpPr>
              <p:cNvPr id="466" name="Freeform: Shape 465">
                <a:extLst>
                  <a:ext uri="{FF2B5EF4-FFF2-40B4-BE49-F238E27FC236}">
                    <a16:creationId xmlns:a16="http://schemas.microsoft.com/office/drawing/2014/main" id="{D69E6893-28E0-8B36-626C-5BE8F823F1EC}"/>
                  </a:ext>
                </a:extLst>
              </p:cNvPr>
              <p:cNvSpPr/>
              <p:nvPr/>
            </p:nvSpPr>
            <p:spPr>
              <a:xfrm>
                <a:off x="10501833"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9" y="4709"/>
                      <a:pt x="17150" y="0"/>
                      <a:pt x="11344" y="0"/>
                    </a:cubicBezTo>
                    <a:close/>
                  </a:path>
                </a:pathLst>
              </a:custGeom>
              <a:solidFill>
                <a:srgbClr val="CCCCCC"/>
              </a:solidFill>
              <a:ln w="4624" cap="flat">
                <a:noFill/>
                <a:prstDash val="solid"/>
                <a:miter/>
              </a:ln>
            </p:spPr>
            <p:txBody>
              <a:bodyPr anchor="ctr"/>
              <a:lstStyle/>
              <a:p>
                <a:endParaRPr lang="en-US"/>
              </a:p>
            </p:txBody>
          </p:sp>
          <p:sp>
            <p:nvSpPr>
              <p:cNvPr id="467" name="Freeform: Shape 466">
                <a:extLst>
                  <a:ext uri="{FF2B5EF4-FFF2-40B4-BE49-F238E27FC236}">
                    <a16:creationId xmlns:a16="http://schemas.microsoft.com/office/drawing/2014/main" id="{D4772818-F6EA-2DEE-0391-3CA069C934A3}"/>
                  </a:ext>
                </a:extLst>
              </p:cNvPr>
              <p:cNvSpPr/>
              <p:nvPr/>
            </p:nvSpPr>
            <p:spPr>
              <a:xfrm>
                <a:off x="10615456"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9" y="4709"/>
                      <a:pt x="17150" y="0"/>
                      <a:pt x="11344" y="0"/>
                    </a:cubicBezTo>
                    <a:close/>
                  </a:path>
                </a:pathLst>
              </a:custGeom>
              <a:solidFill>
                <a:srgbClr val="CCCCCC"/>
              </a:solidFill>
              <a:ln w="4624" cap="flat">
                <a:noFill/>
                <a:prstDash val="solid"/>
                <a:miter/>
              </a:ln>
            </p:spPr>
            <p:txBody>
              <a:bodyPr anchor="ctr"/>
              <a:lstStyle/>
              <a:p>
                <a:endParaRPr lang="en-US"/>
              </a:p>
            </p:txBody>
          </p:sp>
          <p:sp>
            <p:nvSpPr>
              <p:cNvPr id="468" name="Freeform: Shape 467">
                <a:extLst>
                  <a:ext uri="{FF2B5EF4-FFF2-40B4-BE49-F238E27FC236}">
                    <a16:creationId xmlns:a16="http://schemas.microsoft.com/office/drawing/2014/main" id="{2053912B-1DEF-4509-6708-8EE1D9AADDE6}"/>
                  </a:ext>
                </a:extLst>
              </p:cNvPr>
              <p:cNvSpPr/>
              <p:nvPr/>
            </p:nvSpPr>
            <p:spPr>
              <a:xfrm>
                <a:off x="10539712"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45" y="0"/>
                      <a:pt x="11344" y="0"/>
                    </a:cubicBezTo>
                    <a:close/>
                  </a:path>
                </a:pathLst>
              </a:custGeom>
              <a:solidFill>
                <a:srgbClr val="CCCCCC"/>
              </a:solidFill>
              <a:ln w="4624" cap="flat">
                <a:noFill/>
                <a:prstDash val="solid"/>
                <a:miter/>
              </a:ln>
            </p:spPr>
            <p:txBody>
              <a:bodyPr anchor="ctr"/>
              <a:lstStyle/>
              <a:p>
                <a:endParaRPr lang="en-US"/>
              </a:p>
            </p:txBody>
          </p:sp>
          <p:sp>
            <p:nvSpPr>
              <p:cNvPr id="469" name="Freeform: Shape 468">
                <a:extLst>
                  <a:ext uri="{FF2B5EF4-FFF2-40B4-BE49-F238E27FC236}">
                    <a16:creationId xmlns:a16="http://schemas.microsoft.com/office/drawing/2014/main" id="{0295C1B2-3B05-DCC5-9C18-EA34585DA460}"/>
                  </a:ext>
                </a:extLst>
              </p:cNvPr>
              <p:cNvSpPr/>
              <p:nvPr/>
            </p:nvSpPr>
            <p:spPr>
              <a:xfrm>
                <a:off x="11259329"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45" y="0"/>
                      <a:pt x="11344" y="0"/>
                    </a:cubicBezTo>
                    <a:close/>
                  </a:path>
                </a:pathLst>
              </a:custGeom>
              <a:solidFill>
                <a:srgbClr val="CCCCCC"/>
              </a:solidFill>
              <a:ln w="4624" cap="flat">
                <a:noFill/>
                <a:prstDash val="solid"/>
                <a:miter/>
              </a:ln>
            </p:spPr>
            <p:txBody>
              <a:bodyPr anchor="ctr"/>
              <a:lstStyle/>
              <a:p>
                <a:endParaRPr lang="en-US"/>
              </a:p>
            </p:txBody>
          </p:sp>
          <p:sp>
            <p:nvSpPr>
              <p:cNvPr id="470" name="Freeform: Shape 469">
                <a:extLst>
                  <a:ext uri="{FF2B5EF4-FFF2-40B4-BE49-F238E27FC236}">
                    <a16:creationId xmlns:a16="http://schemas.microsoft.com/office/drawing/2014/main" id="{3098377C-0F79-00E6-0103-3E56E293AFF8}"/>
                  </a:ext>
                </a:extLst>
              </p:cNvPr>
              <p:cNvSpPr/>
              <p:nvPr/>
            </p:nvSpPr>
            <p:spPr>
              <a:xfrm>
                <a:off x="10994207"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50" y="0"/>
                      <a:pt x="11344" y="0"/>
                    </a:cubicBezTo>
                    <a:close/>
                  </a:path>
                </a:pathLst>
              </a:custGeom>
              <a:solidFill>
                <a:srgbClr val="CCCCCC"/>
              </a:solidFill>
              <a:ln w="4624" cap="flat">
                <a:noFill/>
                <a:prstDash val="solid"/>
                <a:miter/>
              </a:ln>
            </p:spPr>
            <p:txBody>
              <a:bodyPr anchor="ctr"/>
              <a:lstStyle/>
              <a:p>
                <a:endParaRPr lang="en-US"/>
              </a:p>
            </p:txBody>
          </p:sp>
          <p:sp>
            <p:nvSpPr>
              <p:cNvPr id="471" name="Freeform: Shape 470">
                <a:extLst>
                  <a:ext uri="{FF2B5EF4-FFF2-40B4-BE49-F238E27FC236}">
                    <a16:creationId xmlns:a16="http://schemas.microsoft.com/office/drawing/2014/main" id="{48B5E999-C722-1D68-6B26-5A0A78993C67}"/>
                  </a:ext>
                </a:extLst>
              </p:cNvPr>
              <p:cNvSpPr/>
              <p:nvPr/>
            </p:nvSpPr>
            <p:spPr>
              <a:xfrm>
                <a:off x="11410828"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50" y="0"/>
                      <a:pt x="11344" y="0"/>
                    </a:cubicBezTo>
                    <a:close/>
                  </a:path>
                </a:pathLst>
              </a:custGeom>
              <a:solidFill>
                <a:srgbClr val="CCCCCC"/>
              </a:solidFill>
              <a:ln w="4624" cap="flat">
                <a:noFill/>
                <a:prstDash val="solid"/>
                <a:miter/>
              </a:ln>
            </p:spPr>
            <p:txBody>
              <a:bodyPr anchor="ctr"/>
              <a:lstStyle/>
              <a:p>
                <a:endParaRPr lang="en-US"/>
              </a:p>
            </p:txBody>
          </p:sp>
          <p:sp>
            <p:nvSpPr>
              <p:cNvPr id="472" name="Freeform: Shape 471">
                <a:extLst>
                  <a:ext uri="{FF2B5EF4-FFF2-40B4-BE49-F238E27FC236}">
                    <a16:creationId xmlns:a16="http://schemas.microsoft.com/office/drawing/2014/main" id="{56E911DF-1E9A-3EDC-BDC1-2B4F32C1FABC}"/>
                  </a:ext>
                </a:extLst>
              </p:cNvPr>
              <p:cNvSpPr/>
              <p:nvPr/>
            </p:nvSpPr>
            <p:spPr>
              <a:xfrm>
                <a:off x="11221450"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9" y="4709"/>
                      <a:pt x="17150" y="0"/>
                      <a:pt x="11344" y="0"/>
                    </a:cubicBezTo>
                    <a:close/>
                  </a:path>
                </a:pathLst>
              </a:custGeom>
              <a:solidFill>
                <a:srgbClr val="CCCCCC"/>
              </a:solidFill>
              <a:ln w="4624" cap="flat">
                <a:noFill/>
                <a:prstDash val="solid"/>
                <a:miter/>
              </a:ln>
            </p:spPr>
            <p:txBody>
              <a:bodyPr anchor="ctr"/>
              <a:lstStyle/>
              <a:p>
                <a:endParaRPr lang="en-US"/>
              </a:p>
            </p:txBody>
          </p:sp>
          <p:sp>
            <p:nvSpPr>
              <p:cNvPr id="473" name="Freeform: Shape 472">
                <a:extLst>
                  <a:ext uri="{FF2B5EF4-FFF2-40B4-BE49-F238E27FC236}">
                    <a16:creationId xmlns:a16="http://schemas.microsoft.com/office/drawing/2014/main" id="{195B8119-75A8-7511-547C-F8FA5A2A5B46}"/>
                  </a:ext>
                </a:extLst>
              </p:cNvPr>
              <p:cNvSpPr/>
              <p:nvPr/>
            </p:nvSpPr>
            <p:spPr>
              <a:xfrm>
                <a:off x="11183580"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50" y="0"/>
                      <a:pt x="11344" y="0"/>
                    </a:cubicBezTo>
                    <a:close/>
                  </a:path>
                </a:pathLst>
              </a:custGeom>
              <a:solidFill>
                <a:srgbClr val="CCCCCC"/>
              </a:solidFill>
              <a:ln w="4624" cap="flat">
                <a:noFill/>
                <a:prstDash val="solid"/>
                <a:miter/>
              </a:ln>
            </p:spPr>
            <p:txBody>
              <a:bodyPr anchor="ctr"/>
              <a:lstStyle/>
              <a:p>
                <a:endParaRPr lang="en-US"/>
              </a:p>
            </p:txBody>
          </p:sp>
          <p:sp>
            <p:nvSpPr>
              <p:cNvPr id="474" name="Freeform: Shape 473">
                <a:extLst>
                  <a:ext uri="{FF2B5EF4-FFF2-40B4-BE49-F238E27FC236}">
                    <a16:creationId xmlns:a16="http://schemas.microsoft.com/office/drawing/2014/main" id="{128B9120-1534-3955-9F56-D8894E4262D1}"/>
                  </a:ext>
                </a:extLst>
              </p:cNvPr>
              <p:cNvSpPr/>
              <p:nvPr/>
            </p:nvSpPr>
            <p:spPr>
              <a:xfrm>
                <a:off x="10804829"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9" y="4709"/>
                      <a:pt x="17150" y="0"/>
                      <a:pt x="11344" y="0"/>
                    </a:cubicBezTo>
                    <a:close/>
                  </a:path>
                </a:pathLst>
              </a:custGeom>
              <a:solidFill>
                <a:srgbClr val="CCCCCC"/>
              </a:solidFill>
              <a:ln w="4624" cap="flat">
                <a:noFill/>
                <a:prstDash val="solid"/>
                <a:miter/>
              </a:ln>
            </p:spPr>
            <p:txBody>
              <a:bodyPr anchor="ctr"/>
              <a:lstStyle/>
              <a:p>
                <a:endParaRPr lang="en-US"/>
              </a:p>
            </p:txBody>
          </p:sp>
          <p:sp>
            <p:nvSpPr>
              <p:cNvPr id="475" name="Freeform: Shape 474">
                <a:extLst>
                  <a:ext uri="{FF2B5EF4-FFF2-40B4-BE49-F238E27FC236}">
                    <a16:creationId xmlns:a16="http://schemas.microsoft.com/office/drawing/2014/main" id="{96B1F699-322F-F79C-5529-054B96E2B091}"/>
                  </a:ext>
                </a:extLst>
              </p:cNvPr>
              <p:cNvSpPr/>
              <p:nvPr/>
            </p:nvSpPr>
            <p:spPr>
              <a:xfrm>
                <a:off x="11562324" y="809266"/>
                <a:ext cx="17295" cy="21020"/>
              </a:xfrm>
              <a:custGeom>
                <a:avLst/>
                <a:gdLst>
                  <a:gd name="connsiteX0" fmla="*/ 10512 w 17295"/>
                  <a:gd name="connsiteY0" fmla="*/ 0 h 21020"/>
                  <a:gd name="connsiteX1" fmla="*/ 7 w 17295"/>
                  <a:gd name="connsiteY1" fmla="*/ 10895 h 21020"/>
                  <a:gd name="connsiteX2" fmla="*/ 10762 w 17295"/>
                  <a:gd name="connsiteY2" fmla="*/ 21021 h 21020"/>
                  <a:gd name="connsiteX3" fmla="*/ 11341 w 17295"/>
                  <a:gd name="connsiteY3" fmla="*/ 21021 h 21020"/>
                  <a:gd name="connsiteX4" fmla="*/ 17272 w 17295"/>
                  <a:gd name="connsiteY4" fmla="*/ 19178 h 21020"/>
                  <a:gd name="connsiteX5" fmla="*/ 17296 w 17295"/>
                  <a:gd name="connsiteY5" fmla="*/ 19127 h 21020"/>
                  <a:gd name="connsiteX6" fmla="*/ 16865 w 17295"/>
                  <a:gd name="connsiteY6" fmla="*/ 1634 h 21020"/>
                  <a:gd name="connsiteX7" fmla="*/ 16837 w 17295"/>
                  <a:gd name="connsiteY7" fmla="*/ 1588 h 21020"/>
                  <a:gd name="connsiteX8" fmla="*/ 11337 w 17295"/>
                  <a:gd name="connsiteY8" fmla="*/ 0 h 21020"/>
                  <a:gd name="connsiteX9" fmla="*/ 10512 w 17295"/>
                  <a:gd name="connsiteY9"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95" h="21020">
                    <a:moveTo>
                      <a:pt x="10512" y="0"/>
                    </a:moveTo>
                    <a:cubicBezTo>
                      <a:pt x="4581" y="0"/>
                      <a:pt x="-202" y="4913"/>
                      <a:pt x="7" y="10895"/>
                    </a:cubicBezTo>
                    <a:cubicBezTo>
                      <a:pt x="210" y="16590"/>
                      <a:pt x="5063" y="21021"/>
                      <a:pt x="10762" y="21021"/>
                    </a:cubicBezTo>
                    <a:lnTo>
                      <a:pt x="11341" y="21021"/>
                    </a:lnTo>
                    <a:cubicBezTo>
                      <a:pt x="13545" y="21021"/>
                      <a:pt x="15582" y="20336"/>
                      <a:pt x="17272" y="19178"/>
                    </a:cubicBezTo>
                    <a:cubicBezTo>
                      <a:pt x="17286" y="19169"/>
                      <a:pt x="17296" y="19150"/>
                      <a:pt x="17296" y="19127"/>
                    </a:cubicBezTo>
                    <a:cubicBezTo>
                      <a:pt x="17245" y="13275"/>
                      <a:pt x="17096" y="7441"/>
                      <a:pt x="16865" y="1634"/>
                    </a:cubicBezTo>
                    <a:cubicBezTo>
                      <a:pt x="16865" y="1616"/>
                      <a:pt x="16856" y="1597"/>
                      <a:pt x="16837" y="1588"/>
                    </a:cubicBezTo>
                    <a:cubicBezTo>
                      <a:pt x="15235" y="597"/>
                      <a:pt x="13360" y="0"/>
                      <a:pt x="11337" y="0"/>
                    </a:cubicBezTo>
                    <a:lnTo>
                      <a:pt x="10512" y="0"/>
                    </a:lnTo>
                    <a:close/>
                  </a:path>
                </a:pathLst>
              </a:custGeom>
              <a:solidFill>
                <a:srgbClr val="CCCCCC"/>
              </a:solidFill>
              <a:ln w="4624" cap="flat">
                <a:noFill/>
                <a:prstDash val="solid"/>
                <a:miter/>
              </a:ln>
            </p:spPr>
            <p:txBody>
              <a:bodyPr anchor="ctr"/>
              <a:lstStyle/>
              <a:p>
                <a:endParaRPr lang="en-US"/>
              </a:p>
            </p:txBody>
          </p:sp>
          <p:sp>
            <p:nvSpPr>
              <p:cNvPr id="476" name="Freeform: Shape 475">
                <a:extLst>
                  <a:ext uri="{FF2B5EF4-FFF2-40B4-BE49-F238E27FC236}">
                    <a16:creationId xmlns:a16="http://schemas.microsoft.com/office/drawing/2014/main" id="{B3DD77EF-61F5-ACF5-093C-D9F5D65A6ED5}"/>
                  </a:ext>
                </a:extLst>
              </p:cNvPr>
              <p:cNvSpPr/>
              <p:nvPr/>
            </p:nvSpPr>
            <p:spPr>
              <a:xfrm>
                <a:off x="10653336"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50" y="0"/>
                      <a:pt x="11344" y="0"/>
                    </a:cubicBezTo>
                    <a:close/>
                  </a:path>
                </a:pathLst>
              </a:custGeom>
              <a:solidFill>
                <a:srgbClr val="CCCCCC"/>
              </a:solidFill>
              <a:ln w="4624" cap="flat">
                <a:noFill/>
                <a:prstDash val="solid"/>
                <a:miter/>
              </a:ln>
            </p:spPr>
            <p:txBody>
              <a:bodyPr anchor="ctr"/>
              <a:lstStyle/>
              <a:p>
                <a:endParaRPr lang="en-US"/>
              </a:p>
            </p:txBody>
          </p:sp>
          <p:sp>
            <p:nvSpPr>
              <p:cNvPr id="477" name="Freeform: Shape 476">
                <a:extLst>
                  <a:ext uri="{FF2B5EF4-FFF2-40B4-BE49-F238E27FC236}">
                    <a16:creationId xmlns:a16="http://schemas.microsoft.com/office/drawing/2014/main" id="{B265474A-22E6-0435-1801-C0E613AA35B0}"/>
                  </a:ext>
                </a:extLst>
              </p:cNvPr>
              <p:cNvSpPr/>
              <p:nvPr/>
            </p:nvSpPr>
            <p:spPr>
              <a:xfrm>
                <a:off x="11448697" y="809261"/>
                <a:ext cx="21854" cy="21020"/>
              </a:xfrm>
              <a:custGeom>
                <a:avLst/>
                <a:gdLst>
                  <a:gd name="connsiteX0" fmla="*/ 11344 w 21854"/>
                  <a:gd name="connsiteY0" fmla="*/ 0 h 21020"/>
                  <a:gd name="connsiteX1" fmla="*/ 10511 w 21854"/>
                  <a:gd name="connsiteY1" fmla="*/ 0 h 21020"/>
                  <a:gd name="connsiteX2" fmla="*/ 0 w 21854"/>
                  <a:gd name="connsiteY2" fmla="*/ 10510 h 21020"/>
                  <a:gd name="connsiteX3" fmla="*/ 10511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1" y="0"/>
                    </a:lnTo>
                    <a:cubicBezTo>
                      <a:pt x="4704" y="0"/>
                      <a:pt x="0" y="4704"/>
                      <a:pt x="0" y="10510"/>
                    </a:cubicBezTo>
                    <a:cubicBezTo>
                      <a:pt x="0" y="16317"/>
                      <a:pt x="4704" y="21021"/>
                      <a:pt x="10511" y="21021"/>
                    </a:cubicBezTo>
                    <a:lnTo>
                      <a:pt x="11344" y="21021"/>
                    </a:lnTo>
                    <a:cubicBezTo>
                      <a:pt x="17150" y="21021"/>
                      <a:pt x="21854" y="16317"/>
                      <a:pt x="21854" y="10510"/>
                    </a:cubicBezTo>
                    <a:cubicBezTo>
                      <a:pt x="21859" y="4709"/>
                      <a:pt x="17150" y="0"/>
                      <a:pt x="11344" y="0"/>
                    </a:cubicBezTo>
                    <a:close/>
                  </a:path>
                </a:pathLst>
              </a:custGeom>
              <a:solidFill>
                <a:srgbClr val="CCCCCC"/>
              </a:solidFill>
              <a:ln w="4624" cap="flat">
                <a:noFill/>
                <a:prstDash val="solid"/>
                <a:miter/>
              </a:ln>
            </p:spPr>
            <p:txBody>
              <a:bodyPr anchor="ctr"/>
              <a:lstStyle/>
              <a:p>
                <a:endParaRPr lang="en-US"/>
              </a:p>
            </p:txBody>
          </p:sp>
          <p:sp>
            <p:nvSpPr>
              <p:cNvPr id="478" name="Freeform: Shape 477">
                <a:extLst>
                  <a:ext uri="{FF2B5EF4-FFF2-40B4-BE49-F238E27FC236}">
                    <a16:creationId xmlns:a16="http://schemas.microsoft.com/office/drawing/2014/main" id="{0B822EA7-380F-36C2-974E-8454D54E89C1}"/>
                  </a:ext>
                </a:extLst>
              </p:cNvPr>
              <p:cNvSpPr/>
              <p:nvPr/>
            </p:nvSpPr>
            <p:spPr>
              <a:xfrm>
                <a:off x="11069956"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50" y="0"/>
                      <a:pt x="11344" y="0"/>
                    </a:cubicBezTo>
                    <a:close/>
                  </a:path>
                </a:pathLst>
              </a:custGeom>
              <a:solidFill>
                <a:srgbClr val="CCCCCC"/>
              </a:solidFill>
              <a:ln w="4624" cap="flat">
                <a:noFill/>
                <a:prstDash val="solid"/>
                <a:miter/>
              </a:ln>
            </p:spPr>
            <p:txBody>
              <a:bodyPr anchor="ctr"/>
              <a:lstStyle/>
              <a:p>
                <a:endParaRPr lang="en-US"/>
              </a:p>
            </p:txBody>
          </p:sp>
          <p:sp>
            <p:nvSpPr>
              <p:cNvPr id="479" name="Freeform: Shape 478">
                <a:extLst>
                  <a:ext uri="{FF2B5EF4-FFF2-40B4-BE49-F238E27FC236}">
                    <a16:creationId xmlns:a16="http://schemas.microsoft.com/office/drawing/2014/main" id="{0CA9E1F7-10FD-1C9E-6843-0A9085D8D003}"/>
                  </a:ext>
                </a:extLst>
              </p:cNvPr>
              <p:cNvSpPr/>
              <p:nvPr/>
            </p:nvSpPr>
            <p:spPr>
              <a:xfrm>
                <a:off x="11372953" y="809261"/>
                <a:ext cx="21854" cy="21020"/>
              </a:xfrm>
              <a:custGeom>
                <a:avLst/>
                <a:gdLst>
                  <a:gd name="connsiteX0" fmla="*/ 11344 w 21854"/>
                  <a:gd name="connsiteY0" fmla="*/ 0 h 21020"/>
                  <a:gd name="connsiteX1" fmla="*/ 10511 w 21854"/>
                  <a:gd name="connsiteY1" fmla="*/ 0 h 21020"/>
                  <a:gd name="connsiteX2" fmla="*/ 0 w 21854"/>
                  <a:gd name="connsiteY2" fmla="*/ 10510 h 21020"/>
                  <a:gd name="connsiteX3" fmla="*/ 10511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1" y="0"/>
                    </a:lnTo>
                    <a:cubicBezTo>
                      <a:pt x="4704" y="0"/>
                      <a:pt x="0" y="4704"/>
                      <a:pt x="0" y="10510"/>
                    </a:cubicBezTo>
                    <a:cubicBezTo>
                      <a:pt x="0" y="16317"/>
                      <a:pt x="4704" y="21021"/>
                      <a:pt x="10511" y="21021"/>
                    </a:cubicBezTo>
                    <a:lnTo>
                      <a:pt x="11344" y="21021"/>
                    </a:lnTo>
                    <a:cubicBezTo>
                      <a:pt x="17150" y="21021"/>
                      <a:pt x="21854" y="16317"/>
                      <a:pt x="21854" y="10510"/>
                    </a:cubicBezTo>
                    <a:cubicBezTo>
                      <a:pt x="21854" y="4709"/>
                      <a:pt x="17145" y="0"/>
                      <a:pt x="11344" y="0"/>
                    </a:cubicBezTo>
                    <a:close/>
                  </a:path>
                </a:pathLst>
              </a:custGeom>
              <a:solidFill>
                <a:srgbClr val="CCCCCC"/>
              </a:solidFill>
              <a:ln w="4624" cap="flat">
                <a:noFill/>
                <a:prstDash val="solid"/>
                <a:miter/>
              </a:ln>
            </p:spPr>
            <p:txBody>
              <a:bodyPr anchor="ctr"/>
              <a:lstStyle/>
              <a:p>
                <a:endParaRPr lang="en-US"/>
              </a:p>
            </p:txBody>
          </p:sp>
          <p:sp>
            <p:nvSpPr>
              <p:cNvPr id="480" name="Freeform: Shape 479">
                <a:extLst>
                  <a:ext uri="{FF2B5EF4-FFF2-40B4-BE49-F238E27FC236}">
                    <a16:creationId xmlns:a16="http://schemas.microsoft.com/office/drawing/2014/main" id="{0CAE4388-F96E-3F34-8911-6747311C2D2C}"/>
                  </a:ext>
                </a:extLst>
              </p:cNvPr>
              <p:cNvSpPr/>
              <p:nvPr/>
            </p:nvSpPr>
            <p:spPr>
              <a:xfrm>
                <a:off x="11335074" y="809261"/>
                <a:ext cx="21854" cy="21020"/>
              </a:xfrm>
              <a:custGeom>
                <a:avLst/>
                <a:gdLst>
                  <a:gd name="connsiteX0" fmla="*/ 11344 w 21854"/>
                  <a:gd name="connsiteY0" fmla="*/ 0 h 21020"/>
                  <a:gd name="connsiteX1" fmla="*/ 10511 w 21854"/>
                  <a:gd name="connsiteY1" fmla="*/ 0 h 21020"/>
                  <a:gd name="connsiteX2" fmla="*/ 0 w 21854"/>
                  <a:gd name="connsiteY2" fmla="*/ 10510 h 21020"/>
                  <a:gd name="connsiteX3" fmla="*/ 10511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1" y="0"/>
                    </a:lnTo>
                    <a:cubicBezTo>
                      <a:pt x="4704" y="0"/>
                      <a:pt x="0" y="4704"/>
                      <a:pt x="0" y="10510"/>
                    </a:cubicBezTo>
                    <a:cubicBezTo>
                      <a:pt x="0" y="16317"/>
                      <a:pt x="4704" y="21021"/>
                      <a:pt x="10511" y="21021"/>
                    </a:cubicBezTo>
                    <a:lnTo>
                      <a:pt x="11344" y="21021"/>
                    </a:lnTo>
                    <a:cubicBezTo>
                      <a:pt x="17150" y="21021"/>
                      <a:pt x="21854" y="16317"/>
                      <a:pt x="21854" y="10510"/>
                    </a:cubicBezTo>
                    <a:cubicBezTo>
                      <a:pt x="21859" y="4709"/>
                      <a:pt x="17150" y="0"/>
                      <a:pt x="11344" y="0"/>
                    </a:cubicBezTo>
                    <a:close/>
                  </a:path>
                </a:pathLst>
              </a:custGeom>
              <a:solidFill>
                <a:srgbClr val="CCCCCC"/>
              </a:solidFill>
              <a:ln w="4624" cap="flat">
                <a:noFill/>
                <a:prstDash val="solid"/>
                <a:miter/>
              </a:ln>
            </p:spPr>
            <p:txBody>
              <a:bodyPr anchor="ctr"/>
              <a:lstStyle/>
              <a:p>
                <a:endParaRPr lang="en-US"/>
              </a:p>
            </p:txBody>
          </p:sp>
          <p:sp>
            <p:nvSpPr>
              <p:cNvPr id="481" name="Freeform: Shape 480">
                <a:extLst>
                  <a:ext uri="{FF2B5EF4-FFF2-40B4-BE49-F238E27FC236}">
                    <a16:creationId xmlns:a16="http://schemas.microsoft.com/office/drawing/2014/main" id="{57BA9653-9BB1-A06F-98CC-507A6EF53A10}"/>
                  </a:ext>
                </a:extLst>
              </p:cNvPr>
              <p:cNvSpPr/>
              <p:nvPr/>
            </p:nvSpPr>
            <p:spPr>
              <a:xfrm>
                <a:off x="11297204"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4" y="4709"/>
                      <a:pt x="17150" y="0"/>
                      <a:pt x="11344" y="0"/>
                    </a:cubicBezTo>
                    <a:close/>
                  </a:path>
                </a:pathLst>
              </a:custGeom>
              <a:solidFill>
                <a:srgbClr val="CCCCCC"/>
              </a:solidFill>
              <a:ln w="4624" cap="flat">
                <a:noFill/>
                <a:prstDash val="solid"/>
                <a:miter/>
              </a:ln>
            </p:spPr>
            <p:txBody>
              <a:bodyPr anchor="ctr"/>
              <a:lstStyle/>
              <a:p>
                <a:endParaRPr lang="en-US"/>
              </a:p>
            </p:txBody>
          </p:sp>
          <p:sp>
            <p:nvSpPr>
              <p:cNvPr id="482" name="Freeform: Shape 481">
                <a:extLst>
                  <a:ext uri="{FF2B5EF4-FFF2-40B4-BE49-F238E27FC236}">
                    <a16:creationId xmlns:a16="http://schemas.microsoft.com/office/drawing/2014/main" id="{C63251A9-55ED-8FA0-6C95-CAE1B983D801}"/>
                  </a:ext>
                </a:extLst>
              </p:cNvPr>
              <p:cNvSpPr/>
              <p:nvPr/>
            </p:nvSpPr>
            <p:spPr>
              <a:xfrm>
                <a:off x="10918453" y="809261"/>
                <a:ext cx="21854" cy="21020"/>
              </a:xfrm>
              <a:custGeom>
                <a:avLst/>
                <a:gdLst>
                  <a:gd name="connsiteX0" fmla="*/ 11344 w 21854"/>
                  <a:gd name="connsiteY0" fmla="*/ 0 h 21020"/>
                  <a:gd name="connsiteX1" fmla="*/ 10510 w 21854"/>
                  <a:gd name="connsiteY1" fmla="*/ 0 h 21020"/>
                  <a:gd name="connsiteX2" fmla="*/ 0 w 21854"/>
                  <a:gd name="connsiteY2" fmla="*/ 10510 h 21020"/>
                  <a:gd name="connsiteX3" fmla="*/ 10510 w 21854"/>
                  <a:gd name="connsiteY3" fmla="*/ 21021 h 21020"/>
                  <a:gd name="connsiteX4" fmla="*/ 11344 w 21854"/>
                  <a:gd name="connsiteY4" fmla="*/ 21021 h 21020"/>
                  <a:gd name="connsiteX5" fmla="*/ 21854 w 21854"/>
                  <a:gd name="connsiteY5" fmla="*/ 10510 h 21020"/>
                  <a:gd name="connsiteX6" fmla="*/ 11344 w 21854"/>
                  <a:gd name="connsiteY6" fmla="*/ 0 h 2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4" h="21020">
                    <a:moveTo>
                      <a:pt x="11344" y="0"/>
                    </a:moveTo>
                    <a:lnTo>
                      <a:pt x="10510" y="0"/>
                    </a:lnTo>
                    <a:cubicBezTo>
                      <a:pt x="4704" y="0"/>
                      <a:pt x="0" y="4704"/>
                      <a:pt x="0" y="10510"/>
                    </a:cubicBezTo>
                    <a:cubicBezTo>
                      <a:pt x="0" y="16317"/>
                      <a:pt x="4704" y="21021"/>
                      <a:pt x="10510" y="21021"/>
                    </a:cubicBezTo>
                    <a:lnTo>
                      <a:pt x="11344" y="21021"/>
                    </a:lnTo>
                    <a:cubicBezTo>
                      <a:pt x="17150" y="21021"/>
                      <a:pt x="21854" y="16317"/>
                      <a:pt x="21854" y="10510"/>
                    </a:cubicBezTo>
                    <a:cubicBezTo>
                      <a:pt x="21859" y="4709"/>
                      <a:pt x="17150" y="0"/>
                      <a:pt x="11344" y="0"/>
                    </a:cubicBezTo>
                    <a:close/>
                  </a:path>
                </a:pathLst>
              </a:custGeom>
              <a:solidFill>
                <a:srgbClr val="CCCCCC"/>
              </a:solidFill>
              <a:ln w="4624" cap="flat">
                <a:noFill/>
                <a:prstDash val="solid"/>
                <a:miter/>
              </a:ln>
            </p:spPr>
            <p:txBody>
              <a:bodyPr anchor="ctr"/>
              <a:lstStyle/>
              <a:p>
                <a:endParaRPr lang="en-US"/>
              </a:p>
            </p:txBody>
          </p:sp>
          <p:sp>
            <p:nvSpPr>
              <p:cNvPr id="483" name="Freeform: Shape 482">
                <a:extLst>
                  <a:ext uri="{FF2B5EF4-FFF2-40B4-BE49-F238E27FC236}">
                    <a16:creationId xmlns:a16="http://schemas.microsoft.com/office/drawing/2014/main" id="{C67E67AA-62A4-A2C4-6FA3-D476A482A199}"/>
                  </a:ext>
                </a:extLst>
              </p:cNvPr>
              <p:cNvSpPr/>
              <p:nvPr/>
            </p:nvSpPr>
            <p:spPr>
              <a:xfrm>
                <a:off x="10468519" y="809261"/>
                <a:ext cx="17300" cy="21025"/>
              </a:xfrm>
              <a:custGeom>
                <a:avLst/>
                <a:gdLst>
                  <a:gd name="connsiteX0" fmla="*/ 6788 w 17300"/>
                  <a:gd name="connsiteY0" fmla="*/ 21021 h 21025"/>
                  <a:gd name="connsiteX1" fmla="*/ 17294 w 17300"/>
                  <a:gd name="connsiteY1" fmla="*/ 10126 h 21025"/>
                  <a:gd name="connsiteX2" fmla="*/ 6538 w 17300"/>
                  <a:gd name="connsiteY2" fmla="*/ 0 h 21025"/>
                  <a:gd name="connsiteX3" fmla="*/ 5954 w 17300"/>
                  <a:gd name="connsiteY3" fmla="*/ 0 h 21025"/>
                  <a:gd name="connsiteX4" fmla="*/ 458 w 17300"/>
                  <a:gd name="connsiteY4" fmla="*/ 1588 h 21025"/>
                  <a:gd name="connsiteX5" fmla="*/ 431 w 17300"/>
                  <a:gd name="connsiteY5" fmla="*/ 1634 h 21025"/>
                  <a:gd name="connsiteX6" fmla="*/ 0 w 17300"/>
                  <a:gd name="connsiteY6" fmla="*/ 19132 h 21025"/>
                  <a:gd name="connsiteX7" fmla="*/ 23 w 17300"/>
                  <a:gd name="connsiteY7" fmla="*/ 19183 h 21025"/>
                  <a:gd name="connsiteX8" fmla="*/ 5950 w 17300"/>
                  <a:gd name="connsiteY8" fmla="*/ 21025 h 21025"/>
                  <a:gd name="connsiteX9" fmla="*/ 6788 w 17300"/>
                  <a:gd name="connsiteY9" fmla="*/ 21025 h 2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00" h="21025">
                    <a:moveTo>
                      <a:pt x="6788" y="21021"/>
                    </a:moveTo>
                    <a:cubicBezTo>
                      <a:pt x="12719" y="21021"/>
                      <a:pt x="17502" y="16108"/>
                      <a:pt x="17294" y="10126"/>
                    </a:cubicBezTo>
                    <a:cubicBezTo>
                      <a:pt x="17090" y="4431"/>
                      <a:pt x="12237" y="0"/>
                      <a:pt x="6538" y="0"/>
                    </a:cubicBezTo>
                    <a:lnTo>
                      <a:pt x="5954" y="0"/>
                    </a:lnTo>
                    <a:cubicBezTo>
                      <a:pt x="3931" y="0"/>
                      <a:pt x="2060" y="597"/>
                      <a:pt x="458" y="1588"/>
                    </a:cubicBezTo>
                    <a:cubicBezTo>
                      <a:pt x="440" y="1597"/>
                      <a:pt x="431" y="1616"/>
                      <a:pt x="431" y="1634"/>
                    </a:cubicBezTo>
                    <a:cubicBezTo>
                      <a:pt x="199" y="7445"/>
                      <a:pt x="56" y="13275"/>
                      <a:pt x="0" y="19132"/>
                    </a:cubicBezTo>
                    <a:cubicBezTo>
                      <a:pt x="0" y="19150"/>
                      <a:pt x="9" y="19169"/>
                      <a:pt x="23" y="19183"/>
                    </a:cubicBezTo>
                    <a:cubicBezTo>
                      <a:pt x="1713" y="20340"/>
                      <a:pt x="3750" y="21025"/>
                      <a:pt x="5950" y="21025"/>
                    </a:cubicBezTo>
                    <a:lnTo>
                      <a:pt x="6788" y="21025"/>
                    </a:lnTo>
                    <a:close/>
                  </a:path>
                </a:pathLst>
              </a:custGeom>
              <a:solidFill>
                <a:srgbClr val="CCCCCC"/>
              </a:solidFill>
              <a:ln w="4624" cap="flat">
                <a:noFill/>
                <a:prstDash val="solid"/>
                <a:miter/>
              </a:ln>
            </p:spPr>
            <p:txBody>
              <a:bodyPr anchor="ctr"/>
              <a:lstStyle/>
              <a:p>
                <a:endParaRPr lang="en-US"/>
              </a:p>
            </p:txBody>
          </p:sp>
          <p:sp>
            <p:nvSpPr>
              <p:cNvPr id="484" name="Freeform: Shape 483">
                <a:extLst>
                  <a:ext uri="{FF2B5EF4-FFF2-40B4-BE49-F238E27FC236}">
                    <a16:creationId xmlns:a16="http://schemas.microsoft.com/office/drawing/2014/main" id="{110E99CD-EC1F-AD32-EDE7-38BD9F536B62}"/>
                  </a:ext>
                </a:extLst>
              </p:cNvPr>
              <p:cNvSpPr/>
              <p:nvPr/>
            </p:nvSpPr>
            <p:spPr>
              <a:xfrm>
                <a:off x="10880768"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6"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485" name="Freeform: Shape 484">
                <a:extLst>
                  <a:ext uri="{FF2B5EF4-FFF2-40B4-BE49-F238E27FC236}">
                    <a16:creationId xmlns:a16="http://schemas.microsoft.com/office/drawing/2014/main" id="{4D80BE03-0E2B-200E-F71B-7010F2C1E30D}"/>
                  </a:ext>
                </a:extLst>
              </p:cNvPr>
              <p:cNvSpPr/>
              <p:nvPr/>
            </p:nvSpPr>
            <p:spPr>
              <a:xfrm>
                <a:off x="10956518"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6"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486" name="Freeform: Shape 485">
                <a:extLst>
                  <a:ext uri="{FF2B5EF4-FFF2-40B4-BE49-F238E27FC236}">
                    <a16:creationId xmlns:a16="http://schemas.microsoft.com/office/drawing/2014/main" id="{E71FB539-40FE-58F5-8EF2-40AFE2DCDEFB}"/>
                  </a:ext>
                </a:extLst>
              </p:cNvPr>
              <p:cNvSpPr/>
              <p:nvPr/>
            </p:nvSpPr>
            <p:spPr>
              <a:xfrm>
                <a:off x="10577772"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6"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487" name="Freeform: Shape 486">
                <a:extLst>
                  <a:ext uri="{FF2B5EF4-FFF2-40B4-BE49-F238E27FC236}">
                    <a16:creationId xmlns:a16="http://schemas.microsoft.com/office/drawing/2014/main" id="{2065FAE7-8B23-3B01-6D7D-9FAF7270ECED}"/>
                  </a:ext>
                </a:extLst>
              </p:cNvPr>
              <p:cNvSpPr/>
              <p:nvPr/>
            </p:nvSpPr>
            <p:spPr>
              <a:xfrm>
                <a:off x="11145886"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84" y="4621"/>
                      <a:pt x="16863" y="0"/>
                      <a:pt x="11159" y="0"/>
                    </a:cubicBezTo>
                    <a:close/>
                  </a:path>
                </a:pathLst>
              </a:custGeom>
              <a:solidFill>
                <a:srgbClr val="CCCCCC"/>
              </a:solidFill>
              <a:ln w="4624" cap="flat">
                <a:noFill/>
                <a:prstDash val="solid"/>
                <a:miter/>
              </a:ln>
            </p:spPr>
            <p:txBody>
              <a:bodyPr anchor="ctr"/>
              <a:lstStyle/>
              <a:p>
                <a:endParaRPr lang="en-US"/>
              </a:p>
            </p:txBody>
          </p:sp>
          <p:sp>
            <p:nvSpPr>
              <p:cNvPr id="488" name="Freeform: Shape 487">
                <a:extLst>
                  <a:ext uri="{FF2B5EF4-FFF2-40B4-BE49-F238E27FC236}">
                    <a16:creationId xmlns:a16="http://schemas.microsoft.com/office/drawing/2014/main" id="{917F0625-9701-E8DB-007D-FFA65B0FAFCB}"/>
                  </a:ext>
                </a:extLst>
              </p:cNvPr>
              <p:cNvSpPr/>
              <p:nvPr/>
            </p:nvSpPr>
            <p:spPr>
              <a:xfrm>
                <a:off x="11448883"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84" y="4621"/>
                      <a:pt x="16863" y="0"/>
                      <a:pt x="11159" y="0"/>
                    </a:cubicBezTo>
                    <a:close/>
                  </a:path>
                </a:pathLst>
              </a:custGeom>
              <a:solidFill>
                <a:srgbClr val="CCCCCC"/>
              </a:solidFill>
              <a:ln w="4624" cap="flat">
                <a:noFill/>
                <a:prstDash val="solid"/>
                <a:miter/>
              </a:ln>
            </p:spPr>
            <p:txBody>
              <a:bodyPr anchor="ctr"/>
              <a:lstStyle/>
              <a:p>
                <a:endParaRPr lang="en-US"/>
              </a:p>
            </p:txBody>
          </p:sp>
          <p:sp>
            <p:nvSpPr>
              <p:cNvPr id="489" name="Freeform: Shape 488">
                <a:extLst>
                  <a:ext uri="{FF2B5EF4-FFF2-40B4-BE49-F238E27FC236}">
                    <a16:creationId xmlns:a16="http://schemas.microsoft.com/office/drawing/2014/main" id="{86B58D31-B7E2-F1A5-BA53-9A75C75822F3}"/>
                  </a:ext>
                </a:extLst>
              </p:cNvPr>
              <p:cNvSpPr/>
              <p:nvPr/>
            </p:nvSpPr>
            <p:spPr>
              <a:xfrm>
                <a:off x="10539897"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490" name="Freeform: Shape 489">
                <a:extLst>
                  <a:ext uri="{FF2B5EF4-FFF2-40B4-BE49-F238E27FC236}">
                    <a16:creationId xmlns:a16="http://schemas.microsoft.com/office/drawing/2014/main" id="{9415F4B1-E0BA-E86D-0DD9-BFD5B7774B6D}"/>
                  </a:ext>
                </a:extLst>
              </p:cNvPr>
              <p:cNvSpPr/>
              <p:nvPr/>
            </p:nvSpPr>
            <p:spPr>
              <a:xfrm>
                <a:off x="10918638"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84" y="4621"/>
                      <a:pt x="16863" y="0"/>
                      <a:pt x="11159" y="0"/>
                    </a:cubicBezTo>
                    <a:close/>
                  </a:path>
                </a:pathLst>
              </a:custGeom>
              <a:solidFill>
                <a:srgbClr val="CCCCCC"/>
              </a:solidFill>
              <a:ln w="4624" cap="flat">
                <a:noFill/>
                <a:prstDash val="solid"/>
                <a:miter/>
              </a:ln>
            </p:spPr>
            <p:txBody>
              <a:bodyPr anchor="ctr"/>
              <a:lstStyle/>
              <a:p>
                <a:endParaRPr lang="en-US"/>
              </a:p>
            </p:txBody>
          </p:sp>
          <p:sp>
            <p:nvSpPr>
              <p:cNvPr id="491" name="Freeform: Shape 490">
                <a:extLst>
                  <a:ext uri="{FF2B5EF4-FFF2-40B4-BE49-F238E27FC236}">
                    <a16:creationId xmlns:a16="http://schemas.microsoft.com/office/drawing/2014/main" id="{24F94452-C3E8-2121-FBF4-C2787689FFD7}"/>
                  </a:ext>
                </a:extLst>
              </p:cNvPr>
              <p:cNvSpPr/>
              <p:nvPr/>
            </p:nvSpPr>
            <p:spPr>
              <a:xfrm>
                <a:off x="10502018"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6" y="0"/>
                      <a:pt x="0" y="4621"/>
                      <a:pt x="0" y="10325"/>
                    </a:cubicBezTo>
                    <a:cubicBezTo>
                      <a:pt x="0" y="16025"/>
                      <a:pt x="4621" y="20650"/>
                      <a:pt x="10325" y="20650"/>
                    </a:cubicBezTo>
                    <a:lnTo>
                      <a:pt x="11159" y="20650"/>
                    </a:lnTo>
                    <a:cubicBezTo>
                      <a:pt x="16858" y="20650"/>
                      <a:pt x="21484" y="16030"/>
                      <a:pt x="21484" y="10325"/>
                    </a:cubicBezTo>
                    <a:cubicBezTo>
                      <a:pt x="21484" y="4621"/>
                      <a:pt x="16863" y="0"/>
                      <a:pt x="11159" y="0"/>
                    </a:cubicBezTo>
                    <a:close/>
                  </a:path>
                </a:pathLst>
              </a:custGeom>
              <a:solidFill>
                <a:srgbClr val="CCCCCC"/>
              </a:solidFill>
              <a:ln w="4624" cap="flat">
                <a:noFill/>
                <a:prstDash val="solid"/>
                <a:miter/>
              </a:ln>
            </p:spPr>
            <p:txBody>
              <a:bodyPr anchor="ctr"/>
              <a:lstStyle/>
              <a:p>
                <a:endParaRPr lang="en-US"/>
              </a:p>
            </p:txBody>
          </p:sp>
          <p:sp>
            <p:nvSpPr>
              <p:cNvPr id="492" name="Freeform: Shape 491">
                <a:extLst>
                  <a:ext uri="{FF2B5EF4-FFF2-40B4-BE49-F238E27FC236}">
                    <a16:creationId xmlns:a16="http://schemas.microsoft.com/office/drawing/2014/main" id="{EA1FBCFA-F38B-44F3-195B-DE36A55DE3EB}"/>
                  </a:ext>
                </a:extLst>
              </p:cNvPr>
              <p:cNvSpPr/>
              <p:nvPr/>
            </p:nvSpPr>
            <p:spPr>
              <a:xfrm>
                <a:off x="11183765"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493" name="Freeform: Shape 492">
                <a:extLst>
                  <a:ext uri="{FF2B5EF4-FFF2-40B4-BE49-F238E27FC236}">
                    <a16:creationId xmlns:a16="http://schemas.microsoft.com/office/drawing/2014/main" id="{214C4F1D-2333-BCDB-AE2C-B1F2F143F605}"/>
                  </a:ext>
                </a:extLst>
              </p:cNvPr>
              <p:cNvSpPr/>
              <p:nvPr/>
            </p:nvSpPr>
            <p:spPr>
              <a:xfrm>
                <a:off x="10994392"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494" name="Freeform: Shape 493">
                <a:extLst>
                  <a:ext uri="{FF2B5EF4-FFF2-40B4-BE49-F238E27FC236}">
                    <a16:creationId xmlns:a16="http://schemas.microsoft.com/office/drawing/2014/main" id="{EC3CD725-675D-ED86-A88B-59E2655BE984}"/>
                  </a:ext>
                </a:extLst>
              </p:cNvPr>
              <p:cNvSpPr/>
              <p:nvPr/>
            </p:nvSpPr>
            <p:spPr>
              <a:xfrm>
                <a:off x="11411013"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6"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495" name="Freeform: Shape 494">
                <a:extLst>
                  <a:ext uri="{FF2B5EF4-FFF2-40B4-BE49-F238E27FC236}">
                    <a16:creationId xmlns:a16="http://schemas.microsoft.com/office/drawing/2014/main" id="{44BA4BED-2478-AA81-D763-B2FF7E54A277}"/>
                  </a:ext>
                </a:extLst>
              </p:cNvPr>
              <p:cNvSpPr/>
              <p:nvPr/>
            </p:nvSpPr>
            <p:spPr>
              <a:xfrm>
                <a:off x="11562509" y="838792"/>
                <a:ext cx="17082" cy="20641"/>
              </a:xfrm>
              <a:custGeom>
                <a:avLst/>
                <a:gdLst>
                  <a:gd name="connsiteX0" fmla="*/ 10323 w 17082"/>
                  <a:gd name="connsiteY0" fmla="*/ 0 h 20641"/>
                  <a:gd name="connsiteX1" fmla="*/ 7 w 17082"/>
                  <a:gd name="connsiteY1" fmla="*/ 10696 h 20641"/>
                  <a:gd name="connsiteX2" fmla="*/ 10568 w 17082"/>
                  <a:gd name="connsiteY2" fmla="*/ 20641 h 20641"/>
                  <a:gd name="connsiteX3" fmla="*/ 11151 w 17082"/>
                  <a:gd name="connsiteY3" fmla="*/ 20641 h 20641"/>
                  <a:gd name="connsiteX4" fmla="*/ 16583 w 17082"/>
                  <a:gd name="connsiteY4" fmla="*/ 19067 h 20641"/>
                  <a:gd name="connsiteX5" fmla="*/ 16610 w 17082"/>
                  <a:gd name="connsiteY5" fmla="*/ 19021 h 20641"/>
                  <a:gd name="connsiteX6" fmla="*/ 17083 w 17082"/>
                  <a:gd name="connsiteY6" fmla="*/ 1922 h 20641"/>
                  <a:gd name="connsiteX7" fmla="*/ 17060 w 17082"/>
                  <a:gd name="connsiteY7" fmla="*/ 1875 h 20641"/>
                  <a:gd name="connsiteX8" fmla="*/ 11156 w 17082"/>
                  <a:gd name="connsiteY8" fmla="*/ 0 h 20641"/>
                  <a:gd name="connsiteX9" fmla="*/ 10323 w 17082"/>
                  <a:gd name="connsiteY9" fmla="*/ 0 h 2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82" h="20641">
                    <a:moveTo>
                      <a:pt x="10323" y="0"/>
                    </a:moveTo>
                    <a:cubicBezTo>
                      <a:pt x="4498" y="0"/>
                      <a:pt x="-202" y="4825"/>
                      <a:pt x="7" y="10696"/>
                    </a:cubicBezTo>
                    <a:cubicBezTo>
                      <a:pt x="206" y="16289"/>
                      <a:pt x="4970" y="20641"/>
                      <a:pt x="10568" y="20641"/>
                    </a:cubicBezTo>
                    <a:lnTo>
                      <a:pt x="11151" y="20641"/>
                    </a:lnTo>
                    <a:cubicBezTo>
                      <a:pt x="13152" y="20641"/>
                      <a:pt x="14999" y="20049"/>
                      <a:pt x="16583" y="19067"/>
                    </a:cubicBezTo>
                    <a:cubicBezTo>
                      <a:pt x="16597" y="19058"/>
                      <a:pt x="16610" y="19039"/>
                      <a:pt x="16610" y="19021"/>
                    </a:cubicBezTo>
                    <a:cubicBezTo>
                      <a:pt x="16856" y="13344"/>
                      <a:pt x="17009" y="7640"/>
                      <a:pt x="17083" y="1922"/>
                    </a:cubicBezTo>
                    <a:cubicBezTo>
                      <a:pt x="17083" y="1903"/>
                      <a:pt x="17073" y="1884"/>
                      <a:pt x="17060" y="1875"/>
                    </a:cubicBezTo>
                    <a:cubicBezTo>
                      <a:pt x="15383" y="704"/>
                      <a:pt x="13355" y="0"/>
                      <a:pt x="11156" y="0"/>
                    </a:cubicBezTo>
                    <a:lnTo>
                      <a:pt x="10323" y="0"/>
                    </a:lnTo>
                    <a:close/>
                  </a:path>
                </a:pathLst>
              </a:custGeom>
              <a:solidFill>
                <a:srgbClr val="CCCCCC"/>
              </a:solidFill>
              <a:ln w="4624" cap="flat">
                <a:noFill/>
                <a:prstDash val="solid"/>
                <a:miter/>
              </a:ln>
            </p:spPr>
            <p:txBody>
              <a:bodyPr anchor="ctr"/>
              <a:lstStyle/>
              <a:p>
                <a:endParaRPr lang="en-US"/>
              </a:p>
            </p:txBody>
          </p:sp>
          <p:sp>
            <p:nvSpPr>
              <p:cNvPr id="496" name="Freeform: Shape 495">
                <a:extLst>
                  <a:ext uri="{FF2B5EF4-FFF2-40B4-BE49-F238E27FC236}">
                    <a16:creationId xmlns:a16="http://schemas.microsoft.com/office/drawing/2014/main" id="{2F1DEFCE-B638-0D00-DBA5-79A4F525D80A}"/>
                  </a:ext>
                </a:extLst>
              </p:cNvPr>
              <p:cNvSpPr/>
              <p:nvPr/>
            </p:nvSpPr>
            <p:spPr>
              <a:xfrm>
                <a:off x="10691395"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6" y="0"/>
                      <a:pt x="0" y="4621"/>
                      <a:pt x="0" y="10325"/>
                    </a:cubicBezTo>
                    <a:cubicBezTo>
                      <a:pt x="0" y="16025"/>
                      <a:pt x="4621" y="20650"/>
                      <a:pt x="10325" y="20650"/>
                    </a:cubicBezTo>
                    <a:lnTo>
                      <a:pt x="11159" y="20650"/>
                    </a:lnTo>
                    <a:cubicBezTo>
                      <a:pt x="16858" y="20650"/>
                      <a:pt x="21484" y="16030"/>
                      <a:pt x="21484" y="10325"/>
                    </a:cubicBezTo>
                    <a:cubicBezTo>
                      <a:pt x="21484" y="4621"/>
                      <a:pt x="16858" y="0"/>
                      <a:pt x="11159" y="0"/>
                    </a:cubicBezTo>
                    <a:close/>
                  </a:path>
                </a:pathLst>
              </a:custGeom>
              <a:solidFill>
                <a:srgbClr val="CCCCCC"/>
              </a:solidFill>
              <a:ln w="4624" cap="flat">
                <a:noFill/>
                <a:prstDash val="solid"/>
                <a:miter/>
              </a:ln>
            </p:spPr>
            <p:txBody>
              <a:bodyPr anchor="ctr"/>
              <a:lstStyle/>
              <a:p>
                <a:endParaRPr lang="en-US"/>
              </a:p>
            </p:txBody>
          </p:sp>
          <p:sp>
            <p:nvSpPr>
              <p:cNvPr id="497" name="Freeform: Shape 496">
                <a:extLst>
                  <a:ext uri="{FF2B5EF4-FFF2-40B4-BE49-F238E27FC236}">
                    <a16:creationId xmlns:a16="http://schemas.microsoft.com/office/drawing/2014/main" id="{FF2D6676-06A3-6D79-958D-86570A71B00B}"/>
                  </a:ext>
                </a:extLst>
              </p:cNvPr>
              <p:cNvSpPr/>
              <p:nvPr/>
            </p:nvSpPr>
            <p:spPr>
              <a:xfrm>
                <a:off x="10805015"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84" y="4621"/>
                      <a:pt x="16863" y="0"/>
                      <a:pt x="11159" y="0"/>
                    </a:cubicBezTo>
                    <a:close/>
                  </a:path>
                </a:pathLst>
              </a:custGeom>
              <a:solidFill>
                <a:srgbClr val="CCCCCC"/>
              </a:solidFill>
              <a:ln w="4624" cap="flat">
                <a:noFill/>
                <a:prstDash val="solid"/>
                <a:miter/>
              </a:ln>
            </p:spPr>
            <p:txBody>
              <a:bodyPr anchor="ctr"/>
              <a:lstStyle/>
              <a:p>
                <a:endParaRPr lang="en-US"/>
              </a:p>
            </p:txBody>
          </p:sp>
          <p:sp>
            <p:nvSpPr>
              <p:cNvPr id="498" name="Freeform: Shape 497">
                <a:extLst>
                  <a:ext uri="{FF2B5EF4-FFF2-40B4-BE49-F238E27FC236}">
                    <a16:creationId xmlns:a16="http://schemas.microsoft.com/office/drawing/2014/main" id="{5ECF9639-C943-3CD7-8786-4CD3DFD84899}"/>
                  </a:ext>
                </a:extLst>
              </p:cNvPr>
              <p:cNvSpPr/>
              <p:nvPr/>
            </p:nvSpPr>
            <p:spPr>
              <a:xfrm>
                <a:off x="11032262"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6" y="0"/>
                      <a:pt x="0" y="4621"/>
                      <a:pt x="0" y="10325"/>
                    </a:cubicBezTo>
                    <a:cubicBezTo>
                      <a:pt x="0" y="16025"/>
                      <a:pt x="4621" y="20650"/>
                      <a:pt x="10325" y="20650"/>
                    </a:cubicBezTo>
                    <a:lnTo>
                      <a:pt x="11159" y="20650"/>
                    </a:lnTo>
                    <a:cubicBezTo>
                      <a:pt x="16858" y="20650"/>
                      <a:pt x="21484" y="16030"/>
                      <a:pt x="21484" y="10325"/>
                    </a:cubicBezTo>
                    <a:cubicBezTo>
                      <a:pt x="21484" y="4621"/>
                      <a:pt x="16863" y="0"/>
                      <a:pt x="11159" y="0"/>
                    </a:cubicBezTo>
                    <a:close/>
                  </a:path>
                </a:pathLst>
              </a:custGeom>
              <a:solidFill>
                <a:srgbClr val="CCCCCC"/>
              </a:solidFill>
              <a:ln w="4624" cap="flat">
                <a:noFill/>
                <a:prstDash val="solid"/>
                <a:miter/>
              </a:ln>
            </p:spPr>
            <p:txBody>
              <a:bodyPr anchor="ctr"/>
              <a:lstStyle/>
              <a:p>
                <a:endParaRPr lang="en-US"/>
              </a:p>
            </p:txBody>
          </p:sp>
          <p:sp>
            <p:nvSpPr>
              <p:cNvPr id="499" name="Freeform: Shape 498">
                <a:extLst>
                  <a:ext uri="{FF2B5EF4-FFF2-40B4-BE49-F238E27FC236}">
                    <a16:creationId xmlns:a16="http://schemas.microsoft.com/office/drawing/2014/main" id="{717A3238-A586-9377-8722-0C80A62C157F}"/>
                  </a:ext>
                </a:extLst>
              </p:cNvPr>
              <p:cNvSpPr/>
              <p:nvPr/>
            </p:nvSpPr>
            <p:spPr>
              <a:xfrm>
                <a:off x="11335259"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84" y="4621"/>
                      <a:pt x="16863" y="0"/>
                      <a:pt x="11159" y="0"/>
                    </a:cubicBezTo>
                    <a:close/>
                  </a:path>
                </a:pathLst>
              </a:custGeom>
              <a:solidFill>
                <a:srgbClr val="CCCCCC"/>
              </a:solidFill>
              <a:ln w="4624" cap="flat">
                <a:noFill/>
                <a:prstDash val="solid"/>
                <a:miter/>
              </a:ln>
            </p:spPr>
            <p:txBody>
              <a:bodyPr anchor="ctr"/>
              <a:lstStyle/>
              <a:p>
                <a:endParaRPr lang="en-US"/>
              </a:p>
            </p:txBody>
          </p:sp>
          <p:sp>
            <p:nvSpPr>
              <p:cNvPr id="500" name="Freeform: Shape 499">
                <a:extLst>
                  <a:ext uri="{FF2B5EF4-FFF2-40B4-BE49-F238E27FC236}">
                    <a16:creationId xmlns:a16="http://schemas.microsoft.com/office/drawing/2014/main" id="{CFDF5233-DCD9-A5C7-D9DE-C2161CA4DF3E}"/>
                  </a:ext>
                </a:extLst>
              </p:cNvPr>
              <p:cNvSpPr/>
              <p:nvPr/>
            </p:nvSpPr>
            <p:spPr>
              <a:xfrm>
                <a:off x="11373138"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501" name="Freeform: Shape 500">
                <a:extLst>
                  <a:ext uri="{FF2B5EF4-FFF2-40B4-BE49-F238E27FC236}">
                    <a16:creationId xmlns:a16="http://schemas.microsoft.com/office/drawing/2014/main" id="{C41A48E5-39BF-FB3F-6241-E9E7F74576AC}"/>
                  </a:ext>
                </a:extLst>
              </p:cNvPr>
              <p:cNvSpPr/>
              <p:nvPr/>
            </p:nvSpPr>
            <p:spPr>
              <a:xfrm>
                <a:off x="10653521"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6"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502" name="Freeform: Shape 501">
                <a:extLst>
                  <a:ext uri="{FF2B5EF4-FFF2-40B4-BE49-F238E27FC236}">
                    <a16:creationId xmlns:a16="http://schemas.microsoft.com/office/drawing/2014/main" id="{EB212883-67B4-3C10-8DA0-7070E46F4CB9}"/>
                  </a:ext>
                </a:extLst>
              </p:cNvPr>
              <p:cNvSpPr/>
              <p:nvPr/>
            </p:nvSpPr>
            <p:spPr>
              <a:xfrm>
                <a:off x="11524636"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503" name="Freeform: Shape 502">
                <a:extLst>
                  <a:ext uri="{FF2B5EF4-FFF2-40B4-BE49-F238E27FC236}">
                    <a16:creationId xmlns:a16="http://schemas.microsoft.com/office/drawing/2014/main" id="{185FA4C1-4AE5-F540-6499-CF5B1EA8C59B}"/>
                  </a:ext>
                </a:extLst>
              </p:cNvPr>
              <p:cNvSpPr/>
              <p:nvPr/>
            </p:nvSpPr>
            <p:spPr>
              <a:xfrm>
                <a:off x="10767145"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504" name="Freeform: Shape 503">
                <a:extLst>
                  <a:ext uri="{FF2B5EF4-FFF2-40B4-BE49-F238E27FC236}">
                    <a16:creationId xmlns:a16="http://schemas.microsoft.com/office/drawing/2014/main" id="{764D5B88-9E2A-2171-7DFE-9307EEB55392}"/>
                  </a:ext>
                </a:extLst>
              </p:cNvPr>
              <p:cNvSpPr/>
              <p:nvPr/>
            </p:nvSpPr>
            <p:spPr>
              <a:xfrm>
                <a:off x="11108016" y="838783"/>
                <a:ext cx="21483" cy="20650"/>
              </a:xfrm>
              <a:custGeom>
                <a:avLst/>
                <a:gdLst>
                  <a:gd name="connsiteX0" fmla="*/ 10325 w 21483"/>
                  <a:gd name="connsiteY0" fmla="*/ 20650 h 20650"/>
                  <a:gd name="connsiteX1" fmla="*/ 11159 w 21483"/>
                  <a:gd name="connsiteY1" fmla="*/ 20650 h 20650"/>
                  <a:gd name="connsiteX2" fmla="*/ 21484 w 21483"/>
                  <a:gd name="connsiteY2" fmla="*/ 10325 h 20650"/>
                  <a:gd name="connsiteX3" fmla="*/ 11159 w 21483"/>
                  <a:gd name="connsiteY3" fmla="*/ 0 h 20650"/>
                  <a:gd name="connsiteX4" fmla="*/ 10325 w 21483"/>
                  <a:gd name="connsiteY4" fmla="*/ 0 h 20650"/>
                  <a:gd name="connsiteX5" fmla="*/ 0 w 21483"/>
                  <a:gd name="connsiteY5" fmla="*/ 10325 h 20650"/>
                  <a:gd name="connsiteX6" fmla="*/ 10325 w 21483"/>
                  <a:gd name="connsiteY6" fmla="*/ 2065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0325" y="20650"/>
                    </a:moveTo>
                    <a:lnTo>
                      <a:pt x="11159" y="20650"/>
                    </a:lnTo>
                    <a:cubicBezTo>
                      <a:pt x="16858" y="20650"/>
                      <a:pt x="21484" y="16030"/>
                      <a:pt x="21484" y="10325"/>
                    </a:cubicBezTo>
                    <a:cubicBezTo>
                      <a:pt x="21484" y="4621"/>
                      <a:pt x="16863" y="0"/>
                      <a:pt x="11159" y="0"/>
                    </a:cubicBezTo>
                    <a:lnTo>
                      <a:pt x="10325" y="0"/>
                    </a:lnTo>
                    <a:cubicBezTo>
                      <a:pt x="4625" y="0"/>
                      <a:pt x="0" y="4621"/>
                      <a:pt x="0" y="10325"/>
                    </a:cubicBezTo>
                    <a:cubicBezTo>
                      <a:pt x="0" y="16030"/>
                      <a:pt x="4621" y="20650"/>
                      <a:pt x="10325" y="20650"/>
                    </a:cubicBezTo>
                    <a:close/>
                  </a:path>
                </a:pathLst>
              </a:custGeom>
              <a:solidFill>
                <a:srgbClr val="CCCCCC"/>
              </a:solidFill>
              <a:ln w="4624" cap="flat">
                <a:noFill/>
                <a:prstDash val="solid"/>
                <a:miter/>
              </a:ln>
            </p:spPr>
            <p:txBody>
              <a:bodyPr anchor="ctr"/>
              <a:lstStyle/>
              <a:p>
                <a:endParaRPr lang="en-US"/>
              </a:p>
            </p:txBody>
          </p:sp>
          <p:sp>
            <p:nvSpPr>
              <p:cNvPr id="505" name="Freeform: Shape 504">
                <a:extLst>
                  <a:ext uri="{FF2B5EF4-FFF2-40B4-BE49-F238E27FC236}">
                    <a16:creationId xmlns:a16="http://schemas.microsoft.com/office/drawing/2014/main" id="{DA9E7E74-E02D-2A94-E00E-539CFDEEE094}"/>
                  </a:ext>
                </a:extLst>
              </p:cNvPr>
              <p:cNvSpPr/>
              <p:nvPr/>
            </p:nvSpPr>
            <p:spPr>
              <a:xfrm>
                <a:off x="11070141"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6"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506" name="Freeform: Shape 505">
                <a:extLst>
                  <a:ext uri="{FF2B5EF4-FFF2-40B4-BE49-F238E27FC236}">
                    <a16:creationId xmlns:a16="http://schemas.microsoft.com/office/drawing/2014/main" id="{9F993F23-BD95-82B9-9FE5-8E5E34CC0D76}"/>
                  </a:ext>
                </a:extLst>
              </p:cNvPr>
              <p:cNvSpPr/>
              <p:nvPr/>
            </p:nvSpPr>
            <p:spPr>
              <a:xfrm>
                <a:off x="11259514"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507" name="Freeform: Shape 506">
                <a:extLst>
                  <a:ext uri="{FF2B5EF4-FFF2-40B4-BE49-F238E27FC236}">
                    <a16:creationId xmlns:a16="http://schemas.microsoft.com/office/drawing/2014/main" id="{612314F9-AFB1-EA92-066D-40095BF85275}"/>
                  </a:ext>
                </a:extLst>
              </p:cNvPr>
              <p:cNvSpPr/>
              <p:nvPr/>
            </p:nvSpPr>
            <p:spPr>
              <a:xfrm>
                <a:off x="10468551" y="838787"/>
                <a:ext cx="17078" cy="20645"/>
              </a:xfrm>
              <a:custGeom>
                <a:avLst/>
                <a:gdLst>
                  <a:gd name="connsiteX0" fmla="*/ 6755 w 17078"/>
                  <a:gd name="connsiteY0" fmla="*/ 20646 h 20645"/>
                  <a:gd name="connsiteX1" fmla="*/ 17071 w 17078"/>
                  <a:gd name="connsiteY1" fmla="*/ 9946 h 20645"/>
                  <a:gd name="connsiteX2" fmla="*/ 6510 w 17078"/>
                  <a:gd name="connsiteY2" fmla="*/ 0 h 20645"/>
                  <a:gd name="connsiteX3" fmla="*/ 5922 w 17078"/>
                  <a:gd name="connsiteY3" fmla="*/ 0 h 20645"/>
                  <a:gd name="connsiteX4" fmla="*/ 23 w 17078"/>
                  <a:gd name="connsiteY4" fmla="*/ 1871 h 20645"/>
                  <a:gd name="connsiteX5" fmla="*/ 0 w 17078"/>
                  <a:gd name="connsiteY5" fmla="*/ 1917 h 20645"/>
                  <a:gd name="connsiteX6" fmla="*/ 472 w 17078"/>
                  <a:gd name="connsiteY6" fmla="*/ 19021 h 20645"/>
                  <a:gd name="connsiteX7" fmla="*/ 500 w 17078"/>
                  <a:gd name="connsiteY7" fmla="*/ 19067 h 20645"/>
                  <a:gd name="connsiteX8" fmla="*/ 5927 w 17078"/>
                  <a:gd name="connsiteY8" fmla="*/ 20641 h 20645"/>
                  <a:gd name="connsiteX9" fmla="*/ 6755 w 17078"/>
                  <a:gd name="connsiteY9" fmla="*/ 20641 h 2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78" h="20645">
                    <a:moveTo>
                      <a:pt x="6755" y="20646"/>
                    </a:moveTo>
                    <a:cubicBezTo>
                      <a:pt x="12580" y="20646"/>
                      <a:pt x="17280" y="15821"/>
                      <a:pt x="17071" y="9946"/>
                    </a:cubicBezTo>
                    <a:cubicBezTo>
                      <a:pt x="16872" y="4352"/>
                      <a:pt x="12103" y="0"/>
                      <a:pt x="6510" y="0"/>
                    </a:cubicBezTo>
                    <a:lnTo>
                      <a:pt x="5922" y="0"/>
                    </a:lnTo>
                    <a:cubicBezTo>
                      <a:pt x="3723" y="0"/>
                      <a:pt x="1695" y="699"/>
                      <a:pt x="23" y="1871"/>
                    </a:cubicBezTo>
                    <a:cubicBezTo>
                      <a:pt x="9" y="1880"/>
                      <a:pt x="0" y="1898"/>
                      <a:pt x="0" y="1917"/>
                    </a:cubicBezTo>
                    <a:cubicBezTo>
                      <a:pt x="74" y="7640"/>
                      <a:pt x="227" y="13339"/>
                      <a:pt x="472" y="19021"/>
                    </a:cubicBezTo>
                    <a:cubicBezTo>
                      <a:pt x="472" y="19039"/>
                      <a:pt x="482" y="19058"/>
                      <a:pt x="500" y="19067"/>
                    </a:cubicBezTo>
                    <a:cubicBezTo>
                      <a:pt x="2079" y="20049"/>
                      <a:pt x="3931" y="20641"/>
                      <a:pt x="5927" y="20641"/>
                    </a:cubicBezTo>
                    <a:lnTo>
                      <a:pt x="6755" y="20641"/>
                    </a:lnTo>
                    <a:close/>
                  </a:path>
                </a:pathLst>
              </a:custGeom>
              <a:solidFill>
                <a:srgbClr val="CCCCCC"/>
              </a:solidFill>
              <a:ln w="4624" cap="flat">
                <a:noFill/>
                <a:prstDash val="solid"/>
                <a:miter/>
              </a:ln>
            </p:spPr>
            <p:txBody>
              <a:bodyPr anchor="ctr"/>
              <a:lstStyle/>
              <a:p>
                <a:endParaRPr lang="en-US"/>
              </a:p>
            </p:txBody>
          </p:sp>
          <p:sp>
            <p:nvSpPr>
              <p:cNvPr id="508" name="Freeform: Shape 507">
                <a:extLst>
                  <a:ext uri="{FF2B5EF4-FFF2-40B4-BE49-F238E27FC236}">
                    <a16:creationId xmlns:a16="http://schemas.microsoft.com/office/drawing/2014/main" id="{45CAF81F-7DF6-AC1A-C6E7-936388BEBD75}"/>
                  </a:ext>
                </a:extLst>
              </p:cNvPr>
              <p:cNvSpPr/>
              <p:nvPr/>
            </p:nvSpPr>
            <p:spPr>
              <a:xfrm>
                <a:off x="10729265"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84" y="4621"/>
                      <a:pt x="16863" y="0"/>
                      <a:pt x="11159" y="0"/>
                    </a:cubicBezTo>
                    <a:close/>
                  </a:path>
                </a:pathLst>
              </a:custGeom>
              <a:solidFill>
                <a:srgbClr val="CCCCCC"/>
              </a:solidFill>
              <a:ln w="4624" cap="flat">
                <a:noFill/>
                <a:prstDash val="solid"/>
                <a:miter/>
              </a:ln>
            </p:spPr>
            <p:txBody>
              <a:bodyPr anchor="ctr"/>
              <a:lstStyle/>
              <a:p>
                <a:endParaRPr lang="en-US"/>
              </a:p>
            </p:txBody>
          </p:sp>
          <p:sp>
            <p:nvSpPr>
              <p:cNvPr id="509" name="Freeform: Shape 508">
                <a:extLst>
                  <a:ext uri="{FF2B5EF4-FFF2-40B4-BE49-F238E27FC236}">
                    <a16:creationId xmlns:a16="http://schemas.microsoft.com/office/drawing/2014/main" id="{2A1F5466-743B-1E3B-4532-578A6171B4BA}"/>
                  </a:ext>
                </a:extLst>
              </p:cNvPr>
              <p:cNvSpPr/>
              <p:nvPr/>
            </p:nvSpPr>
            <p:spPr>
              <a:xfrm>
                <a:off x="11221635"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84" y="4621"/>
                      <a:pt x="16863" y="0"/>
                      <a:pt x="11159" y="0"/>
                    </a:cubicBezTo>
                    <a:close/>
                  </a:path>
                </a:pathLst>
              </a:custGeom>
              <a:solidFill>
                <a:srgbClr val="CCCCCC"/>
              </a:solidFill>
              <a:ln w="4624" cap="flat">
                <a:noFill/>
                <a:prstDash val="solid"/>
                <a:miter/>
              </a:ln>
            </p:spPr>
            <p:txBody>
              <a:bodyPr anchor="ctr"/>
              <a:lstStyle/>
              <a:p>
                <a:endParaRPr lang="en-US"/>
              </a:p>
            </p:txBody>
          </p:sp>
          <p:sp>
            <p:nvSpPr>
              <p:cNvPr id="510" name="Freeform: Shape 509">
                <a:extLst>
                  <a:ext uri="{FF2B5EF4-FFF2-40B4-BE49-F238E27FC236}">
                    <a16:creationId xmlns:a16="http://schemas.microsoft.com/office/drawing/2014/main" id="{70A67BA2-C47C-B7FE-1BA4-6B9E04332857}"/>
                  </a:ext>
                </a:extLst>
              </p:cNvPr>
              <p:cNvSpPr/>
              <p:nvPr/>
            </p:nvSpPr>
            <p:spPr>
              <a:xfrm>
                <a:off x="11486762"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511" name="Freeform: Shape 510">
                <a:extLst>
                  <a:ext uri="{FF2B5EF4-FFF2-40B4-BE49-F238E27FC236}">
                    <a16:creationId xmlns:a16="http://schemas.microsoft.com/office/drawing/2014/main" id="{D6C18339-9D2D-7A62-0AB9-7DA21B618958}"/>
                  </a:ext>
                </a:extLst>
              </p:cNvPr>
              <p:cNvSpPr/>
              <p:nvPr/>
            </p:nvSpPr>
            <p:spPr>
              <a:xfrm>
                <a:off x="11297389"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6"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512" name="Freeform: Shape 511">
                <a:extLst>
                  <a:ext uri="{FF2B5EF4-FFF2-40B4-BE49-F238E27FC236}">
                    <a16:creationId xmlns:a16="http://schemas.microsoft.com/office/drawing/2014/main" id="{D52C0561-6296-B001-E8D5-BA2D1C0AA5EA}"/>
                  </a:ext>
                </a:extLst>
              </p:cNvPr>
              <p:cNvSpPr/>
              <p:nvPr/>
            </p:nvSpPr>
            <p:spPr>
              <a:xfrm>
                <a:off x="10615642"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6" y="0"/>
                      <a:pt x="0" y="4621"/>
                      <a:pt x="0" y="10325"/>
                    </a:cubicBezTo>
                    <a:cubicBezTo>
                      <a:pt x="0" y="16025"/>
                      <a:pt x="4621" y="20650"/>
                      <a:pt x="10325" y="20650"/>
                    </a:cubicBezTo>
                    <a:lnTo>
                      <a:pt x="11159" y="20650"/>
                    </a:lnTo>
                    <a:cubicBezTo>
                      <a:pt x="16858" y="20650"/>
                      <a:pt x="21484" y="16030"/>
                      <a:pt x="21484" y="10325"/>
                    </a:cubicBezTo>
                    <a:cubicBezTo>
                      <a:pt x="21484" y="4621"/>
                      <a:pt x="16863" y="0"/>
                      <a:pt x="11159" y="0"/>
                    </a:cubicBezTo>
                    <a:close/>
                  </a:path>
                </a:pathLst>
              </a:custGeom>
              <a:solidFill>
                <a:srgbClr val="CCCCCC"/>
              </a:solidFill>
              <a:ln w="4624" cap="flat">
                <a:noFill/>
                <a:prstDash val="solid"/>
                <a:miter/>
              </a:ln>
            </p:spPr>
            <p:txBody>
              <a:bodyPr anchor="ctr"/>
              <a:lstStyle/>
              <a:p>
                <a:endParaRPr lang="en-US"/>
              </a:p>
            </p:txBody>
          </p:sp>
          <p:sp>
            <p:nvSpPr>
              <p:cNvPr id="513" name="Freeform: Shape 512">
                <a:extLst>
                  <a:ext uri="{FF2B5EF4-FFF2-40B4-BE49-F238E27FC236}">
                    <a16:creationId xmlns:a16="http://schemas.microsoft.com/office/drawing/2014/main" id="{6119ACA1-2907-D6A5-3AAA-3C10CD661362}"/>
                  </a:ext>
                </a:extLst>
              </p:cNvPr>
              <p:cNvSpPr/>
              <p:nvPr/>
            </p:nvSpPr>
            <p:spPr>
              <a:xfrm>
                <a:off x="10842894" y="838787"/>
                <a:ext cx="21483" cy="20650"/>
              </a:xfrm>
              <a:custGeom>
                <a:avLst/>
                <a:gdLst>
                  <a:gd name="connsiteX0" fmla="*/ 11159 w 21483"/>
                  <a:gd name="connsiteY0" fmla="*/ 0 h 20650"/>
                  <a:gd name="connsiteX1" fmla="*/ 10325 w 21483"/>
                  <a:gd name="connsiteY1" fmla="*/ 0 h 20650"/>
                  <a:gd name="connsiteX2" fmla="*/ 0 w 21483"/>
                  <a:gd name="connsiteY2" fmla="*/ 10325 h 20650"/>
                  <a:gd name="connsiteX3" fmla="*/ 10325 w 21483"/>
                  <a:gd name="connsiteY3" fmla="*/ 20650 h 20650"/>
                  <a:gd name="connsiteX4" fmla="*/ 11159 w 21483"/>
                  <a:gd name="connsiteY4" fmla="*/ 20650 h 20650"/>
                  <a:gd name="connsiteX5" fmla="*/ 21484 w 21483"/>
                  <a:gd name="connsiteY5" fmla="*/ 10325 h 20650"/>
                  <a:gd name="connsiteX6" fmla="*/ 11159 w 21483"/>
                  <a:gd name="connsiteY6" fmla="*/ 0 h 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83" h="20650">
                    <a:moveTo>
                      <a:pt x="11159" y="0"/>
                    </a:moveTo>
                    <a:lnTo>
                      <a:pt x="10325" y="0"/>
                    </a:lnTo>
                    <a:cubicBezTo>
                      <a:pt x="4625" y="0"/>
                      <a:pt x="0" y="4621"/>
                      <a:pt x="0" y="10325"/>
                    </a:cubicBezTo>
                    <a:cubicBezTo>
                      <a:pt x="0" y="16025"/>
                      <a:pt x="4621" y="20650"/>
                      <a:pt x="10325" y="20650"/>
                    </a:cubicBezTo>
                    <a:lnTo>
                      <a:pt x="11159" y="20650"/>
                    </a:lnTo>
                    <a:cubicBezTo>
                      <a:pt x="16858" y="20650"/>
                      <a:pt x="21484" y="16030"/>
                      <a:pt x="21484" y="10325"/>
                    </a:cubicBezTo>
                    <a:cubicBezTo>
                      <a:pt x="21479" y="4621"/>
                      <a:pt x="16858" y="0"/>
                      <a:pt x="11159" y="0"/>
                    </a:cubicBezTo>
                    <a:close/>
                  </a:path>
                </a:pathLst>
              </a:custGeom>
              <a:solidFill>
                <a:srgbClr val="CCCCCC"/>
              </a:solidFill>
              <a:ln w="4624" cap="flat">
                <a:noFill/>
                <a:prstDash val="solid"/>
                <a:miter/>
              </a:ln>
            </p:spPr>
            <p:txBody>
              <a:bodyPr anchor="ctr"/>
              <a:lstStyle/>
              <a:p>
                <a:endParaRPr lang="en-US"/>
              </a:p>
            </p:txBody>
          </p:sp>
          <p:sp>
            <p:nvSpPr>
              <p:cNvPr id="514" name="Freeform: Shape 513">
                <a:extLst>
                  <a:ext uri="{FF2B5EF4-FFF2-40B4-BE49-F238E27FC236}">
                    <a16:creationId xmlns:a16="http://schemas.microsoft.com/office/drawing/2014/main" id="{89E67C58-F375-2B1D-21EB-8DA8D8F72991}"/>
                  </a:ext>
                </a:extLst>
              </p:cNvPr>
              <p:cNvSpPr/>
              <p:nvPr/>
            </p:nvSpPr>
            <p:spPr>
              <a:xfrm>
                <a:off x="10805204"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71" y="0"/>
                      <a:pt x="10969" y="0"/>
                    </a:cubicBezTo>
                    <a:close/>
                  </a:path>
                </a:pathLst>
              </a:custGeom>
              <a:solidFill>
                <a:srgbClr val="CCCCCC"/>
              </a:solidFill>
              <a:ln w="4624" cap="flat">
                <a:noFill/>
                <a:prstDash val="solid"/>
                <a:miter/>
              </a:ln>
            </p:spPr>
            <p:txBody>
              <a:bodyPr anchor="ctr"/>
              <a:lstStyle/>
              <a:p>
                <a:endParaRPr lang="en-US"/>
              </a:p>
            </p:txBody>
          </p:sp>
          <p:sp>
            <p:nvSpPr>
              <p:cNvPr id="515" name="Freeform: Shape 514">
                <a:extLst>
                  <a:ext uri="{FF2B5EF4-FFF2-40B4-BE49-F238E27FC236}">
                    <a16:creationId xmlns:a16="http://schemas.microsoft.com/office/drawing/2014/main" id="{C502FE57-D2C6-7D95-EB1D-12601FCF8CE2}"/>
                  </a:ext>
                </a:extLst>
              </p:cNvPr>
              <p:cNvSpPr/>
              <p:nvPr/>
            </p:nvSpPr>
            <p:spPr>
              <a:xfrm>
                <a:off x="10767334"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16" name="Freeform: Shape 515">
                <a:extLst>
                  <a:ext uri="{FF2B5EF4-FFF2-40B4-BE49-F238E27FC236}">
                    <a16:creationId xmlns:a16="http://schemas.microsoft.com/office/drawing/2014/main" id="{FFF57BA0-6C2D-3E9F-68AC-B128F80DB4AC}"/>
                  </a:ext>
                </a:extLst>
              </p:cNvPr>
              <p:cNvSpPr/>
              <p:nvPr/>
            </p:nvSpPr>
            <p:spPr>
              <a:xfrm>
                <a:off x="11146076"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71" y="0"/>
                      <a:pt x="10969" y="0"/>
                    </a:cubicBezTo>
                    <a:close/>
                  </a:path>
                </a:pathLst>
              </a:custGeom>
              <a:solidFill>
                <a:srgbClr val="CCCCCC"/>
              </a:solidFill>
              <a:ln w="4624" cap="flat">
                <a:noFill/>
                <a:prstDash val="solid"/>
                <a:miter/>
              </a:ln>
            </p:spPr>
            <p:txBody>
              <a:bodyPr anchor="ctr"/>
              <a:lstStyle/>
              <a:p>
                <a:endParaRPr lang="en-US"/>
              </a:p>
            </p:txBody>
          </p:sp>
          <p:sp>
            <p:nvSpPr>
              <p:cNvPr id="517" name="Freeform: Shape 516">
                <a:extLst>
                  <a:ext uri="{FF2B5EF4-FFF2-40B4-BE49-F238E27FC236}">
                    <a16:creationId xmlns:a16="http://schemas.microsoft.com/office/drawing/2014/main" id="{5299E980-729C-980B-F6B6-C98BF099F266}"/>
                  </a:ext>
                </a:extLst>
              </p:cNvPr>
              <p:cNvSpPr/>
              <p:nvPr/>
            </p:nvSpPr>
            <p:spPr>
              <a:xfrm>
                <a:off x="10691585"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18" name="Freeform: Shape 517">
                <a:extLst>
                  <a:ext uri="{FF2B5EF4-FFF2-40B4-BE49-F238E27FC236}">
                    <a16:creationId xmlns:a16="http://schemas.microsoft.com/office/drawing/2014/main" id="{CC9A2ADD-2C38-873D-5AE0-220F098B1C80}"/>
                  </a:ext>
                </a:extLst>
              </p:cNvPr>
              <p:cNvSpPr/>
              <p:nvPr/>
            </p:nvSpPr>
            <p:spPr>
              <a:xfrm>
                <a:off x="10540087"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19" name="Freeform: Shape 518">
                <a:extLst>
                  <a:ext uri="{FF2B5EF4-FFF2-40B4-BE49-F238E27FC236}">
                    <a16:creationId xmlns:a16="http://schemas.microsoft.com/office/drawing/2014/main" id="{331384AB-9C5F-BBD5-EB15-973D9D953390}"/>
                  </a:ext>
                </a:extLst>
              </p:cNvPr>
              <p:cNvSpPr/>
              <p:nvPr/>
            </p:nvSpPr>
            <p:spPr>
              <a:xfrm>
                <a:off x="11411203"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20" name="Freeform: Shape 519">
                <a:extLst>
                  <a:ext uri="{FF2B5EF4-FFF2-40B4-BE49-F238E27FC236}">
                    <a16:creationId xmlns:a16="http://schemas.microsoft.com/office/drawing/2014/main" id="{2D10CEE4-F21A-A3BB-D05C-55E89B3FFC3E}"/>
                  </a:ext>
                </a:extLst>
              </p:cNvPr>
              <p:cNvSpPr/>
              <p:nvPr/>
            </p:nvSpPr>
            <p:spPr>
              <a:xfrm>
                <a:off x="11108206" y="868314"/>
                <a:ext cx="21104" cy="20270"/>
              </a:xfrm>
              <a:custGeom>
                <a:avLst/>
                <a:gdLst>
                  <a:gd name="connsiteX0" fmla="*/ 10135 w 21104"/>
                  <a:gd name="connsiteY0" fmla="*/ 20271 h 20270"/>
                  <a:gd name="connsiteX1" fmla="*/ 10969 w 21104"/>
                  <a:gd name="connsiteY1" fmla="*/ 20271 h 20270"/>
                  <a:gd name="connsiteX2" fmla="*/ 21104 w 21104"/>
                  <a:gd name="connsiteY2" fmla="*/ 10135 h 20270"/>
                  <a:gd name="connsiteX3" fmla="*/ 10969 w 21104"/>
                  <a:gd name="connsiteY3" fmla="*/ 0 h 20270"/>
                  <a:gd name="connsiteX4" fmla="*/ 10135 w 21104"/>
                  <a:gd name="connsiteY4" fmla="*/ 0 h 20270"/>
                  <a:gd name="connsiteX5" fmla="*/ 0 w 21104"/>
                  <a:gd name="connsiteY5" fmla="*/ 10135 h 20270"/>
                  <a:gd name="connsiteX6" fmla="*/ 10135 w 21104"/>
                  <a:gd name="connsiteY6" fmla="*/ 20271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135" y="20271"/>
                    </a:moveTo>
                    <a:lnTo>
                      <a:pt x="10969" y="20271"/>
                    </a:lnTo>
                    <a:cubicBezTo>
                      <a:pt x="16567" y="20271"/>
                      <a:pt x="21104" y="15733"/>
                      <a:pt x="21104" y="10135"/>
                    </a:cubicBezTo>
                    <a:cubicBezTo>
                      <a:pt x="21104" y="4538"/>
                      <a:pt x="16567" y="0"/>
                      <a:pt x="10969" y="0"/>
                    </a:cubicBezTo>
                    <a:lnTo>
                      <a:pt x="10135" y="0"/>
                    </a:lnTo>
                    <a:cubicBezTo>
                      <a:pt x="4538" y="0"/>
                      <a:pt x="0" y="4538"/>
                      <a:pt x="0" y="10135"/>
                    </a:cubicBezTo>
                    <a:cubicBezTo>
                      <a:pt x="0" y="15733"/>
                      <a:pt x="4533" y="20271"/>
                      <a:pt x="10135" y="20271"/>
                    </a:cubicBezTo>
                    <a:close/>
                  </a:path>
                </a:pathLst>
              </a:custGeom>
              <a:solidFill>
                <a:srgbClr val="CCCCCC"/>
              </a:solidFill>
              <a:ln w="4624" cap="flat">
                <a:noFill/>
                <a:prstDash val="solid"/>
                <a:miter/>
              </a:ln>
            </p:spPr>
            <p:txBody>
              <a:bodyPr anchor="ctr"/>
              <a:lstStyle/>
              <a:p>
                <a:endParaRPr lang="en-US"/>
              </a:p>
            </p:txBody>
          </p:sp>
          <p:sp>
            <p:nvSpPr>
              <p:cNvPr id="521" name="Freeform: Shape 520">
                <a:extLst>
                  <a:ext uri="{FF2B5EF4-FFF2-40B4-BE49-F238E27FC236}">
                    <a16:creationId xmlns:a16="http://schemas.microsoft.com/office/drawing/2014/main" id="{125E9B3B-1124-99B9-D90B-E47194932B76}"/>
                  </a:ext>
                </a:extLst>
              </p:cNvPr>
              <p:cNvSpPr/>
              <p:nvPr/>
            </p:nvSpPr>
            <p:spPr>
              <a:xfrm>
                <a:off x="11221825"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71" y="0"/>
                      <a:pt x="10969" y="0"/>
                    </a:cubicBezTo>
                    <a:close/>
                  </a:path>
                </a:pathLst>
              </a:custGeom>
              <a:solidFill>
                <a:srgbClr val="CCCCCC"/>
              </a:solidFill>
              <a:ln w="4624" cap="flat">
                <a:noFill/>
                <a:prstDash val="solid"/>
                <a:miter/>
              </a:ln>
            </p:spPr>
            <p:txBody>
              <a:bodyPr anchor="ctr"/>
              <a:lstStyle/>
              <a:p>
                <a:endParaRPr lang="en-US"/>
              </a:p>
            </p:txBody>
          </p:sp>
          <p:sp>
            <p:nvSpPr>
              <p:cNvPr id="522" name="Freeform: Shape 521">
                <a:extLst>
                  <a:ext uri="{FF2B5EF4-FFF2-40B4-BE49-F238E27FC236}">
                    <a16:creationId xmlns:a16="http://schemas.microsoft.com/office/drawing/2014/main" id="{1F9A5B12-7B18-CDC8-4210-87EE1795DAAC}"/>
                  </a:ext>
                </a:extLst>
              </p:cNvPr>
              <p:cNvSpPr/>
              <p:nvPr/>
            </p:nvSpPr>
            <p:spPr>
              <a:xfrm>
                <a:off x="11297579"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23" name="Freeform: Shape 522">
                <a:extLst>
                  <a:ext uri="{FF2B5EF4-FFF2-40B4-BE49-F238E27FC236}">
                    <a16:creationId xmlns:a16="http://schemas.microsoft.com/office/drawing/2014/main" id="{29AFCFE9-C997-F78F-5A2D-D7E2ECB8DA36}"/>
                  </a:ext>
                </a:extLst>
              </p:cNvPr>
              <p:cNvSpPr/>
              <p:nvPr/>
            </p:nvSpPr>
            <p:spPr>
              <a:xfrm>
                <a:off x="11259704"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24" name="Freeform: Shape 523">
                <a:extLst>
                  <a:ext uri="{FF2B5EF4-FFF2-40B4-BE49-F238E27FC236}">
                    <a16:creationId xmlns:a16="http://schemas.microsoft.com/office/drawing/2014/main" id="{FCBEAA18-7FFB-4FD0-8D00-E212FC3CE888}"/>
                  </a:ext>
                </a:extLst>
              </p:cNvPr>
              <p:cNvSpPr/>
              <p:nvPr/>
            </p:nvSpPr>
            <p:spPr>
              <a:xfrm>
                <a:off x="11524826"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7" y="0"/>
                      <a:pt x="0" y="4538"/>
                      <a:pt x="0" y="10135"/>
                    </a:cubicBezTo>
                    <a:cubicBezTo>
                      <a:pt x="0" y="15733"/>
                      <a:pt x="4537"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25" name="Freeform: Shape 524">
                <a:extLst>
                  <a:ext uri="{FF2B5EF4-FFF2-40B4-BE49-F238E27FC236}">
                    <a16:creationId xmlns:a16="http://schemas.microsoft.com/office/drawing/2014/main" id="{574E7DF3-AFAF-8D0F-A996-07405DDC4744}"/>
                  </a:ext>
                </a:extLst>
              </p:cNvPr>
              <p:cNvSpPr/>
              <p:nvPr/>
            </p:nvSpPr>
            <p:spPr>
              <a:xfrm>
                <a:off x="10469672" y="868314"/>
                <a:ext cx="15772" cy="20252"/>
              </a:xfrm>
              <a:custGeom>
                <a:avLst/>
                <a:gdLst>
                  <a:gd name="connsiteX0" fmla="*/ 5644 w 15772"/>
                  <a:gd name="connsiteY0" fmla="*/ 20252 h 20252"/>
                  <a:gd name="connsiteX1" fmla="*/ 15766 w 15772"/>
                  <a:gd name="connsiteY1" fmla="*/ 9756 h 20252"/>
                  <a:gd name="connsiteX2" fmla="*/ 5403 w 15772"/>
                  <a:gd name="connsiteY2" fmla="*/ 0 h 20252"/>
                  <a:gd name="connsiteX3" fmla="*/ 4811 w 15772"/>
                  <a:gd name="connsiteY3" fmla="*/ 0 h 20252"/>
                  <a:gd name="connsiteX4" fmla="*/ 28 w 15772"/>
                  <a:gd name="connsiteY4" fmla="*/ 1250 h 20252"/>
                  <a:gd name="connsiteX5" fmla="*/ 0 w 15772"/>
                  <a:gd name="connsiteY5" fmla="*/ 1301 h 20252"/>
                  <a:gd name="connsiteX6" fmla="*/ 1459 w 15772"/>
                  <a:gd name="connsiteY6" fmla="*/ 19604 h 20252"/>
                  <a:gd name="connsiteX7" fmla="*/ 1496 w 15772"/>
                  <a:gd name="connsiteY7" fmla="*/ 19650 h 20252"/>
                  <a:gd name="connsiteX8" fmla="*/ 4811 w 15772"/>
                  <a:gd name="connsiteY8" fmla="*/ 20252 h 20252"/>
                  <a:gd name="connsiteX9" fmla="*/ 5644 w 15772"/>
                  <a:gd name="connsiteY9" fmla="*/ 20252 h 2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72" h="20252">
                    <a:moveTo>
                      <a:pt x="5644" y="20252"/>
                    </a:moveTo>
                    <a:cubicBezTo>
                      <a:pt x="11358" y="20252"/>
                      <a:pt x="15969" y="15520"/>
                      <a:pt x="15766" y="9756"/>
                    </a:cubicBezTo>
                    <a:cubicBezTo>
                      <a:pt x="15571" y="4269"/>
                      <a:pt x="10895" y="0"/>
                      <a:pt x="5403" y="0"/>
                    </a:cubicBezTo>
                    <a:lnTo>
                      <a:pt x="4811" y="0"/>
                    </a:lnTo>
                    <a:cubicBezTo>
                      <a:pt x="3070" y="0"/>
                      <a:pt x="1459" y="477"/>
                      <a:pt x="28" y="1250"/>
                    </a:cubicBezTo>
                    <a:cubicBezTo>
                      <a:pt x="9" y="1259"/>
                      <a:pt x="0" y="1278"/>
                      <a:pt x="0" y="1301"/>
                    </a:cubicBezTo>
                    <a:cubicBezTo>
                      <a:pt x="394" y="7427"/>
                      <a:pt x="866" y="13534"/>
                      <a:pt x="1459" y="19604"/>
                    </a:cubicBezTo>
                    <a:cubicBezTo>
                      <a:pt x="1459" y="19623"/>
                      <a:pt x="1472" y="19641"/>
                      <a:pt x="1496" y="19650"/>
                    </a:cubicBezTo>
                    <a:cubicBezTo>
                      <a:pt x="2537" y="20016"/>
                      <a:pt x="3644" y="20252"/>
                      <a:pt x="4811" y="20252"/>
                    </a:cubicBezTo>
                    <a:lnTo>
                      <a:pt x="5644" y="20252"/>
                    </a:lnTo>
                    <a:close/>
                  </a:path>
                </a:pathLst>
              </a:custGeom>
              <a:solidFill>
                <a:srgbClr val="CCCCCC"/>
              </a:solidFill>
              <a:ln w="4624" cap="flat">
                <a:noFill/>
                <a:prstDash val="solid"/>
                <a:miter/>
              </a:ln>
            </p:spPr>
            <p:txBody>
              <a:bodyPr anchor="ctr"/>
              <a:lstStyle/>
              <a:p>
                <a:endParaRPr lang="en-US"/>
              </a:p>
            </p:txBody>
          </p:sp>
          <p:sp>
            <p:nvSpPr>
              <p:cNvPr id="526" name="Freeform: Shape 525">
                <a:extLst>
                  <a:ext uri="{FF2B5EF4-FFF2-40B4-BE49-F238E27FC236}">
                    <a16:creationId xmlns:a16="http://schemas.microsoft.com/office/drawing/2014/main" id="{F092248E-12F4-866B-8CD7-638AF72F9A65}"/>
                  </a:ext>
                </a:extLst>
              </p:cNvPr>
              <p:cNvSpPr/>
              <p:nvPr/>
            </p:nvSpPr>
            <p:spPr>
              <a:xfrm>
                <a:off x="11070331"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27" name="Freeform: Shape 526">
                <a:extLst>
                  <a:ext uri="{FF2B5EF4-FFF2-40B4-BE49-F238E27FC236}">
                    <a16:creationId xmlns:a16="http://schemas.microsoft.com/office/drawing/2014/main" id="{54FF56AC-103A-31E9-64E4-0FE504B9A607}"/>
                  </a:ext>
                </a:extLst>
              </p:cNvPr>
              <p:cNvSpPr/>
              <p:nvPr/>
            </p:nvSpPr>
            <p:spPr>
              <a:xfrm>
                <a:off x="10729455"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71" y="0"/>
                      <a:pt x="10969" y="0"/>
                    </a:cubicBezTo>
                    <a:close/>
                  </a:path>
                </a:pathLst>
              </a:custGeom>
              <a:solidFill>
                <a:srgbClr val="CCCCCC"/>
              </a:solidFill>
              <a:ln w="4624" cap="flat">
                <a:noFill/>
                <a:prstDash val="solid"/>
                <a:miter/>
              </a:ln>
            </p:spPr>
            <p:txBody>
              <a:bodyPr anchor="ctr"/>
              <a:lstStyle/>
              <a:p>
                <a:endParaRPr lang="en-US"/>
              </a:p>
            </p:txBody>
          </p:sp>
          <p:sp>
            <p:nvSpPr>
              <p:cNvPr id="528" name="Freeform: Shape 527">
                <a:extLst>
                  <a:ext uri="{FF2B5EF4-FFF2-40B4-BE49-F238E27FC236}">
                    <a16:creationId xmlns:a16="http://schemas.microsoft.com/office/drawing/2014/main" id="{352A1269-B6D2-4572-F2B7-D67E7B28258D}"/>
                  </a:ext>
                </a:extLst>
              </p:cNvPr>
              <p:cNvSpPr/>
              <p:nvPr/>
            </p:nvSpPr>
            <p:spPr>
              <a:xfrm>
                <a:off x="10502208"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71" y="0"/>
                      <a:pt x="10969" y="0"/>
                    </a:cubicBezTo>
                    <a:close/>
                  </a:path>
                </a:pathLst>
              </a:custGeom>
              <a:solidFill>
                <a:srgbClr val="CCCCCC"/>
              </a:solidFill>
              <a:ln w="4624" cap="flat">
                <a:noFill/>
                <a:prstDash val="solid"/>
                <a:miter/>
              </a:ln>
            </p:spPr>
            <p:txBody>
              <a:bodyPr anchor="ctr"/>
              <a:lstStyle/>
              <a:p>
                <a:endParaRPr lang="en-US"/>
              </a:p>
            </p:txBody>
          </p:sp>
          <p:sp>
            <p:nvSpPr>
              <p:cNvPr id="529" name="Freeform: Shape 528">
                <a:extLst>
                  <a:ext uri="{FF2B5EF4-FFF2-40B4-BE49-F238E27FC236}">
                    <a16:creationId xmlns:a16="http://schemas.microsoft.com/office/drawing/2014/main" id="{58374AA2-1808-A633-C498-3196E591928A}"/>
                  </a:ext>
                </a:extLst>
              </p:cNvPr>
              <p:cNvSpPr/>
              <p:nvPr/>
            </p:nvSpPr>
            <p:spPr>
              <a:xfrm>
                <a:off x="11486952" y="868314"/>
                <a:ext cx="21104" cy="20270"/>
              </a:xfrm>
              <a:custGeom>
                <a:avLst/>
                <a:gdLst>
                  <a:gd name="connsiteX0" fmla="*/ 10969 w 21104"/>
                  <a:gd name="connsiteY0" fmla="*/ 0 h 20270"/>
                  <a:gd name="connsiteX1" fmla="*/ 10136 w 21104"/>
                  <a:gd name="connsiteY1" fmla="*/ 0 h 20270"/>
                  <a:gd name="connsiteX2" fmla="*/ 0 w 21104"/>
                  <a:gd name="connsiteY2" fmla="*/ 10135 h 20270"/>
                  <a:gd name="connsiteX3" fmla="*/ 10136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6" y="0"/>
                    </a:lnTo>
                    <a:cubicBezTo>
                      <a:pt x="4538" y="0"/>
                      <a:pt x="0" y="4538"/>
                      <a:pt x="0" y="10135"/>
                    </a:cubicBezTo>
                    <a:cubicBezTo>
                      <a:pt x="0" y="15733"/>
                      <a:pt x="4538" y="20271"/>
                      <a:pt x="10136"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30" name="Freeform: Shape 529">
                <a:extLst>
                  <a:ext uri="{FF2B5EF4-FFF2-40B4-BE49-F238E27FC236}">
                    <a16:creationId xmlns:a16="http://schemas.microsoft.com/office/drawing/2014/main" id="{A921609C-7B06-CEE8-8FDD-BF46FF4386D1}"/>
                  </a:ext>
                </a:extLst>
              </p:cNvPr>
              <p:cNvSpPr/>
              <p:nvPr/>
            </p:nvSpPr>
            <p:spPr>
              <a:xfrm>
                <a:off x="10956707"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31" name="Freeform: Shape 530">
                <a:extLst>
                  <a:ext uri="{FF2B5EF4-FFF2-40B4-BE49-F238E27FC236}">
                    <a16:creationId xmlns:a16="http://schemas.microsoft.com/office/drawing/2014/main" id="{68C3BA26-E16C-78F1-D16B-61D68914F06E}"/>
                  </a:ext>
                </a:extLst>
              </p:cNvPr>
              <p:cNvSpPr/>
              <p:nvPr/>
            </p:nvSpPr>
            <p:spPr>
              <a:xfrm>
                <a:off x="11335449"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7" y="0"/>
                      <a:pt x="0" y="4538"/>
                      <a:pt x="0" y="10135"/>
                    </a:cubicBezTo>
                    <a:cubicBezTo>
                      <a:pt x="0" y="15733"/>
                      <a:pt x="4537" y="20271"/>
                      <a:pt x="10135" y="20271"/>
                    </a:cubicBezTo>
                    <a:lnTo>
                      <a:pt x="10969" y="20271"/>
                    </a:lnTo>
                    <a:cubicBezTo>
                      <a:pt x="16567" y="20271"/>
                      <a:pt x="21104" y="15733"/>
                      <a:pt x="21104" y="10135"/>
                    </a:cubicBezTo>
                    <a:cubicBezTo>
                      <a:pt x="21104" y="4538"/>
                      <a:pt x="16571" y="0"/>
                      <a:pt x="10969" y="0"/>
                    </a:cubicBezTo>
                    <a:close/>
                  </a:path>
                </a:pathLst>
              </a:custGeom>
              <a:solidFill>
                <a:srgbClr val="CCCCCC"/>
              </a:solidFill>
              <a:ln w="4624" cap="flat">
                <a:noFill/>
                <a:prstDash val="solid"/>
                <a:miter/>
              </a:ln>
            </p:spPr>
            <p:txBody>
              <a:bodyPr anchor="ctr"/>
              <a:lstStyle/>
              <a:p>
                <a:endParaRPr lang="en-US"/>
              </a:p>
            </p:txBody>
          </p:sp>
          <p:sp>
            <p:nvSpPr>
              <p:cNvPr id="532" name="Freeform: Shape 531">
                <a:extLst>
                  <a:ext uri="{FF2B5EF4-FFF2-40B4-BE49-F238E27FC236}">
                    <a16:creationId xmlns:a16="http://schemas.microsoft.com/office/drawing/2014/main" id="{66B0553F-521F-5CD5-7277-0B7861C88A36}"/>
                  </a:ext>
                </a:extLst>
              </p:cNvPr>
              <p:cNvSpPr/>
              <p:nvPr/>
            </p:nvSpPr>
            <p:spPr>
              <a:xfrm>
                <a:off x="10615831"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71" y="0"/>
                      <a:pt x="10969" y="0"/>
                    </a:cubicBezTo>
                    <a:close/>
                  </a:path>
                </a:pathLst>
              </a:custGeom>
              <a:solidFill>
                <a:srgbClr val="CCCCCC"/>
              </a:solidFill>
              <a:ln w="4624" cap="flat">
                <a:noFill/>
                <a:prstDash val="solid"/>
                <a:miter/>
              </a:ln>
            </p:spPr>
            <p:txBody>
              <a:bodyPr anchor="ctr"/>
              <a:lstStyle/>
              <a:p>
                <a:endParaRPr lang="en-US"/>
              </a:p>
            </p:txBody>
          </p:sp>
          <p:sp>
            <p:nvSpPr>
              <p:cNvPr id="533" name="Freeform: Shape 532">
                <a:extLst>
                  <a:ext uri="{FF2B5EF4-FFF2-40B4-BE49-F238E27FC236}">
                    <a16:creationId xmlns:a16="http://schemas.microsoft.com/office/drawing/2014/main" id="{D88673F0-EE69-4EE4-EA35-CD833ECA2485}"/>
                  </a:ext>
                </a:extLst>
              </p:cNvPr>
              <p:cNvSpPr/>
              <p:nvPr/>
            </p:nvSpPr>
            <p:spPr>
              <a:xfrm>
                <a:off x="11449072" y="868314"/>
                <a:ext cx="21104" cy="20270"/>
              </a:xfrm>
              <a:custGeom>
                <a:avLst/>
                <a:gdLst>
                  <a:gd name="connsiteX0" fmla="*/ 10969 w 21104"/>
                  <a:gd name="connsiteY0" fmla="*/ 0 h 20270"/>
                  <a:gd name="connsiteX1" fmla="*/ 10136 w 21104"/>
                  <a:gd name="connsiteY1" fmla="*/ 0 h 20270"/>
                  <a:gd name="connsiteX2" fmla="*/ 0 w 21104"/>
                  <a:gd name="connsiteY2" fmla="*/ 10135 h 20270"/>
                  <a:gd name="connsiteX3" fmla="*/ 10136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6" y="0"/>
                    </a:lnTo>
                    <a:cubicBezTo>
                      <a:pt x="4538" y="0"/>
                      <a:pt x="0" y="4538"/>
                      <a:pt x="0" y="10135"/>
                    </a:cubicBezTo>
                    <a:cubicBezTo>
                      <a:pt x="0" y="15733"/>
                      <a:pt x="4538" y="20271"/>
                      <a:pt x="10136" y="20271"/>
                    </a:cubicBezTo>
                    <a:lnTo>
                      <a:pt x="10969" y="20271"/>
                    </a:lnTo>
                    <a:cubicBezTo>
                      <a:pt x="16567" y="20271"/>
                      <a:pt x="21104" y="15733"/>
                      <a:pt x="21104" y="10135"/>
                    </a:cubicBezTo>
                    <a:cubicBezTo>
                      <a:pt x="21104" y="4538"/>
                      <a:pt x="16571" y="0"/>
                      <a:pt x="10969" y="0"/>
                    </a:cubicBezTo>
                    <a:close/>
                  </a:path>
                </a:pathLst>
              </a:custGeom>
              <a:solidFill>
                <a:srgbClr val="CCCCCC"/>
              </a:solidFill>
              <a:ln w="4624" cap="flat">
                <a:noFill/>
                <a:prstDash val="solid"/>
                <a:miter/>
              </a:ln>
            </p:spPr>
            <p:txBody>
              <a:bodyPr anchor="ctr"/>
              <a:lstStyle/>
              <a:p>
                <a:endParaRPr lang="en-US"/>
              </a:p>
            </p:txBody>
          </p:sp>
          <p:sp>
            <p:nvSpPr>
              <p:cNvPr id="534" name="Freeform: Shape 533">
                <a:extLst>
                  <a:ext uri="{FF2B5EF4-FFF2-40B4-BE49-F238E27FC236}">
                    <a16:creationId xmlns:a16="http://schemas.microsoft.com/office/drawing/2014/main" id="{FE4911ED-40BF-FE0C-60A9-6935FCEA5D75}"/>
                  </a:ext>
                </a:extLst>
              </p:cNvPr>
              <p:cNvSpPr/>
              <p:nvPr/>
            </p:nvSpPr>
            <p:spPr>
              <a:xfrm>
                <a:off x="10577961"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35" name="Freeform: Shape 534">
                <a:extLst>
                  <a:ext uri="{FF2B5EF4-FFF2-40B4-BE49-F238E27FC236}">
                    <a16:creationId xmlns:a16="http://schemas.microsoft.com/office/drawing/2014/main" id="{BA79F9A5-6F3A-F3B8-CD56-B6D8D949FB57}"/>
                  </a:ext>
                </a:extLst>
              </p:cNvPr>
              <p:cNvSpPr/>
              <p:nvPr/>
            </p:nvSpPr>
            <p:spPr>
              <a:xfrm>
                <a:off x="10653711"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36" name="Freeform: Shape 535">
                <a:extLst>
                  <a:ext uri="{FF2B5EF4-FFF2-40B4-BE49-F238E27FC236}">
                    <a16:creationId xmlns:a16="http://schemas.microsoft.com/office/drawing/2014/main" id="{4E451E07-9856-3B62-A4A7-83B9E99826B1}"/>
                  </a:ext>
                </a:extLst>
              </p:cNvPr>
              <p:cNvSpPr/>
              <p:nvPr/>
            </p:nvSpPr>
            <p:spPr>
              <a:xfrm>
                <a:off x="11373328"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7" y="0"/>
                      <a:pt x="0" y="4538"/>
                      <a:pt x="0" y="10135"/>
                    </a:cubicBezTo>
                    <a:cubicBezTo>
                      <a:pt x="0" y="15733"/>
                      <a:pt x="4537"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37" name="Freeform: Shape 536">
                <a:extLst>
                  <a:ext uri="{FF2B5EF4-FFF2-40B4-BE49-F238E27FC236}">
                    <a16:creationId xmlns:a16="http://schemas.microsoft.com/office/drawing/2014/main" id="{B962B2B4-27A3-F7FC-E734-16D7B962DC02}"/>
                  </a:ext>
                </a:extLst>
              </p:cNvPr>
              <p:cNvSpPr/>
              <p:nvPr/>
            </p:nvSpPr>
            <p:spPr>
              <a:xfrm>
                <a:off x="10994582"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38" name="Freeform: Shape 537">
                <a:extLst>
                  <a:ext uri="{FF2B5EF4-FFF2-40B4-BE49-F238E27FC236}">
                    <a16:creationId xmlns:a16="http://schemas.microsoft.com/office/drawing/2014/main" id="{46401DC7-D8C3-B838-5EC0-A3EE0FBE4F5F}"/>
                  </a:ext>
                </a:extLst>
              </p:cNvPr>
              <p:cNvSpPr/>
              <p:nvPr/>
            </p:nvSpPr>
            <p:spPr>
              <a:xfrm>
                <a:off x="11032452"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71" y="0"/>
                      <a:pt x="10969" y="0"/>
                    </a:cubicBezTo>
                    <a:close/>
                  </a:path>
                </a:pathLst>
              </a:custGeom>
              <a:solidFill>
                <a:srgbClr val="CCCCCC"/>
              </a:solidFill>
              <a:ln w="4624" cap="flat">
                <a:noFill/>
                <a:prstDash val="solid"/>
                <a:miter/>
              </a:ln>
            </p:spPr>
            <p:txBody>
              <a:bodyPr anchor="ctr"/>
              <a:lstStyle/>
              <a:p>
                <a:endParaRPr lang="en-US"/>
              </a:p>
            </p:txBody>
          </p:sp>
          <p:sp>
            <p:nvSpPr>
              <p:cNvPr id="539" name="Freeform: Shape 538">
                <a:extLst>
                  <a:ext uri="{FF2B5EF4-FFF2-40B4-BE49-F238E27FC236}">
                    <a16:creationId xmlns:a16="http://schemas.microsoft.com/office/drawing/2014/main" id="{842E7593-7298-0A4B-04A7-0D68B1CFA3F9}"/>
                  </a:ext>
                </a:extLst>
              </p:cNvPr>
              <p:cNvSpPr/>
              <p:nvPr/>
            </p:nvSpPr>
            <p:spPr>
              <a:xfrm>
                <a:off x="10918828"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71" y="0"/>
                      <a:pt x="10969" y="0"/>
                    </a:cubicBezTo>
                    <a:close/>
                  </a:path>
                </a:pathLst>
              </a:custGeom>
              <a:solidFill>
                <a:srgbClr val="CCCCCC"/>
              </a:solidFill>
              <a:ln w="4624" cap="flat">
                <a:noFill/>
                <a:prstDash val="solid"/>
                <a:miter/>
              </a:ln>
            </p:spPr>
            <p:txBody>
              <a:bodyPr anchor="ctr"/>
              <a:lstStyle/>
              <a:p>
                <a:endParaRPr lang="en-US"/>
              </a:p>
            </p:txBody>
          </p:sp>
          <p:sp>
            <p:nvSpPr>
              <p:cNvPr id="540" name="Freeform: Shape 539">
                <a:extLst>
                  <a:ext uri="{FF2B5EF4-FFF2-40B4-BE49-F238E27FC236}">
                    <a16:creationId xmlns:a16="http://schemas.microsoft.com/office/drawing/2014/main" id="{CD90AEDE-8CA3-0225-8FBF-66BC654F347C}"/>
                  </a:ext>
                </a:extLst>
              </p:cNvPr>
              <p:cNvSpPr/>
              <p:nvPr/>
            </p:nvSpPr>
            <p:spPr>
              <a:xfrm>
                <a:off x="10880958"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41" name="Freeform: Shape 540">
                <a:extLst>
                  <a:ext uri="{FF2B5EF4-FFF2-40B4-BE49-F238E27FC236}">
                    <a16:creationId xmlns:a16="http://schemas.microsoft.com/office/drawing/2014/main" id="{827D99F6-00BF-2E88-368F-3BD08B28978E}"/>
                  </a:ext>
                </a:extLst>
              </p:cNvPr>
              <p:cNvSpPr/>
              <p:nvPr/>
            </p:nvSpPr>
            <p:spPr>
              <a:xfrm>
                <a:off x="11562694" y="868328"/>
                <a:ext cx="15767" cy="20256"/>
              </a:xfrm>
              <a:custGeom>
                <a:avLst/>
                <a:gdLst>
                  <a:gd name="connsiteX0" fmla="*/ 10128 w 15767"/>
                  <a:gd name="connsiteY0" fmla="*/ 5 h 20256"/>
                  <a:gd name="connsiteX1" fmla="*/ 7 w 15767"/>
                  <a:gd name="connsiteY1" fmla="*/ 10501 h 20256"/>
                  <a:gd name="connsiteX2" fmla="*/ 10369 w 15767"/>
                  <a:gd name="connsiteY2" fmla="*/ 20257 h 20256"/>
                  <a:gd name="connsiteX3" fmla="*/ 10957 w 15767"/>
                  <a:gd name="connsiteY3" fmla="*/ 20257 h 20256"/>
                  <a:gd name="connsiteX4" fmla="*/ 14272 w 15767"/>
                  <a:gd name="connsiteY4" fmla="*/ 19655 h 20256"/>
                  <a:gd name="connsiteX5" fmla="*/ 14309 w 15767"/>
                  <a:gd name="connsiteY5" fmla="*/ 19609 h 20256"/>
                  <a:gd name="connsiteX6" fmla="*/ 15767 w 15767"/>
                  <a:gd name="connsiteY6" fmla="*/ 1306 h 20256"/>
                  <a:gd name="connsiteX7" fmla="*/ 15740 w 15767"/>
                  <a:gd name="connsiteY7" fmla="*/ 1255 h 20256"/>
                  <a:gd name="connsiteX8" fmla="*/ 10957 w 15767"/>
                  <a:gd name="connsiteY8" fmla="*/ 0 h 20256"/>
                  <a:gd name="connsiteX9" fmla="*/ 10128 w 15767"/>
                  <a:gd name="connsiteY9" fmla="*/ 0 h 2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67" h="20256">
                    <a:moveTo>
                      <a:pt x="10128" y="5"/>
                    </a:moveTo>
                    <a:cubicBezTo>
                      <a:pt x="4414" y="5"/>
                      <a:pt x="-197" y="4737"/>
                      <a:pt x="7" y="10501"/>
                    </a:cubicBezTo>
                    <a:cubicBezTo>
                      <a:pt x="201" y="15988"/>
                      <a:pt x="4877" y="20257"/>
                      <a:pt x="10369" y="20257"/>
                    </a:cubicBezTo>
                    <a:lnTo>
                      <a:pt x="10957" y="20257"/>
                    </a:lnTo>
                    <a:cubicBezTo>
                      <a:pt x="12124" y="20257"/>
                      <a:pt x="13230" y="20021"/>
                      <a:pt x="14272" y="19655"/>
                    </a:cubicBezTo>
                    <a:cubicBezTo>
                      <a:pt x="14290" y="19650"/>
                      <a:pt x="14304" y="19632"/>
                      <a:pt x="14309" y="19609"/>
                    </a:cubicBezTo>
                    <a:cubicBezTo>
                      <a:pt x="14902" y="13539"/>
                      <a:pt x="15374" y="7431"/>
                      <a:pt x="15767" y="1306"/>
                    </a:cubicBezTo>
                    <a:cubicBezTo>
                      <a:pt x="15767" y="1287"/>
                      <a:pt x="15758" y="1264"/>
                      <a:pt x="15740" y="1255"/>
                    </a:cubicBezTo>
                    <a:cubicBezTo>
                      <a:pt x="14309" y="482"/>
                      <a:pt x="12698" y="0"/>
                      <a:pt x="10957" y="0"/>
                    </a:cubicBezTo>
                    <a:lnTo>
                      <a:pt x="10128" y="0"/>
                    </a:lnTo>
                    <a:close/>
                  </a:path>
                </a:pathLst>
              </a:custGeom>
              <a:solidFill>
                <a:srgbClr val="CCCCCC"/>
              </a:solidFill>
              <a:ln w="4624" cap="flat">
                <a:noFill/>
                <a:prstDash val="solid"/>
                <a:miter/>
              </a:ln>
            </p:spPr>
            <p:txBody>
              <a:bodyPr anchor="ctr"/>
              <a:lstStyle/>
              <a:p>
                <a:endParaRPr lang="en-US"/>
              </a:p>
            </p:txBody>
          </p:sp>
          <p:sp>
            <p:nvSpPr>
              <p:cNvPr id="542" name="Freeform: Shape 541">
                <a:extLst>
                  <a:ext uri="{FF2B5EF4-FFF2-40B4-BE49-F238E27FC236}">
                    <a16:creationId xmlns:a16="http://schemas.microsoft.com/office/drawing/2014/main" id="{25E79EE1-D30F-39D5-BE06-C9FD2FA4EBD1}"/>
                  </a:ext>
                </a:extLst>
              </p:cNvPr>
              <p:cNvSpPr/>
              <p:nvPr/>
            </p:nvSpPr>
            <p:spPr>
              <a:xfrm>
                <a:off x="11183955"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43" name="Freeform: Shape 542">
                <a:extLst>
                  <a:ext uri="{FF2B5EF4-FFF2-40B4-BE49-F238E27FC236}">
                    <a16:creationId xmlns:a16="http://schemas.microsoft.com/office/drawing/2014/main" id="{5C8E73CA-A033-B5A9-065B-B2D9FCC76569}"/>
                  </a:ext>
                </a:extLst>
              </p:cNvPr>
              <p:cNvSpPr/>
              <p:nvPr/>
            </p:nvSpPr>
            <p:spPr>
              <a:xfrm>
                <a:off x="10843084" y="868314"/>
                <a:ext cx="21104" cy="20270"/>
              </a:xfrm>
              <a:custGeom>
                <a:avLst/>
                <a:gdLst>
                  <a:gd name="connsiteX0" fmla="*/ 10969 w 21104"/>
                  <a:gd name="connsiteY0" fmla="*/ 0 h 20270"/>
                  <a:gd name="connsiteX1" fmla="*/ 10135 w 21104"/>
                  <a:gd name="connsiteY1" fmla="*/ 0 h 20270"/>
                  <a:gd name="connsiteX2" fmla="*/ 0 w 21104"/>
                  <a:gd name="connsiteY2" fmla="*/ 10135 h 20270"/>
                  <a:gd name="connsiteX3" fmla="*/ 10135 w 21104"/>
                  <a:gd name="connsiteY3" fmla="*/ 20271 h 20270"/>
                  <a:gd name="connsiteX4" fmla="*/ 10969 w 21104"/>
                  <a:gd name="connsiteY4" fmla="*/ 20271 h 20270"/>
                  <a:gd name="connsiteX5" fmla="*/ 21104 w 21104"/>
                  <a:gd name="connsiteY5" fmla="*/ 10135 h 20270"/>
                  <a:gd name="connsiteX6" fmla="*/ 10969 w 21104"/>
                  <a:gd name="connsiteY6" fmla="*/ 0 h 2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04" h="20270">
                    <a:moveTo>
                      <a:pt x="10969" y="0"/>
                    </a:moveTo>
                    <a:lnTo>
                      <a:pt x="10135" y="0"/>
                    </a:lnTo>
                    <a:cubicBezTo>
                      <a:pt x="4538" y="0"/>
                      <a:pt x="0" y="4538"/>
                      <a:pt x="0" y="10135"/>
                    </a:cubicBezTo>
                    <a:cubicBezTo>
                      <a:pt x="0" y="15733"/>
                      <a:pt x="4538" y="20271"/>
                      <a:pt x="10135" y="20271"/>
                    </a:cubicBezTo>
                    <a:lnTo>
                      <a:pt x="10969" y="20271"/>
                    </a:lnTo>
                    <a:cubicBezTo>
                      <a:pt x="16567" y="20271"/>
                      <a:pt x="21104" y="15733"/>
                      <a:pt x="21104" y="10135"/>
                    </a:cubicBezTo>
                    <a:cubicBezTo>
                      <a:pt x="21104" y="4538"/>
                      <a:pt x="16567" y="0"/>
                      <a:pt x="10969" y="0"/>
                    </a:cubicBezTo>
                    <a:close/>
                  </a:path>
                </a:pathLst>
              </a:custGeom>
              <a:solidFill>
                <a:srgbClr val="CCCCCC"/>
              </a:solidFill>
              <a:ln w="4624" cap="flat">
                <a:noFill/>
                <a:prstDash val="solid"/>
                <a:miter/>
              </a:ln>
            </p:spPr>
            <p:txBody>
              <a:bodyPr anchor="ctr"/>
              <a:lstStyle/>
              <a:p>
                <a:endParaRPr lang="en-US"/>
              </a:p>
            </p:txBody>
          </p:sp>
          <p:sp>
            <p:nvSpPr>
              <p:cNvPr id="544" name="Freeform: Shape 543">
                <a:extLst>
                  <a:ext uri="{FF2B5EF4-FFF2-40B4-BE49-F238E27FC236}">
                    <a16:creationId xmlns:a16="http://schemas.microsoft.com/office/drawing/2014/main" id="{A35D7772-FB32-5D3E-8583-141908978CF7}"/>
                  </a:ext>
                </a:extLst>
              </p:cNvPr>
              <p:cNvSpPr/>
              <p:nvPr/>
            </p:nvSpPr>
            <p:spPr>
              <a:xfrm>
                <a:off x="11562884" y="897896"/>
                <a:ext cx="12980" cy="19840"/>
              </a:xfrm>
              <a:custGeom>
                <a:avLst/>
                <a:gdLst>
                  <a:gd name="connsiteX0" fmla="*/ 9920 w 12980"/>
                  <a:gd name="connsiteY0" fmla="*/ 0 h 19840"/>
                  <a:gd name="connsiteX1" fmla="*/ 11 w 12980"/>
                  <a:gd name="connsiteY1" fmla="*/ 10399 h 19840"/>
                  <a:gd name="connsiteX2" fmla="*/ 10198 w 12980"/>
                  <a:gd name="connsiteY2" fmla="*/ 19840 h 19840"/>
                  <a:gd name="connsiteX3" fmla="*/ 10355 w 12980"/>
                  <a:gd name="connsiteY3" fmla="*/ 19840 h 19840"/>
                  <a:gd name="connsiteX4" fmla="*/ 10415 w 12980"/>
                  <a:gd name="connsiteY4" fmla="*/ 19789 h 19840"/>
                  <a:gd name="connsiteX5" fmla="*/ 12980 w 12980"/>
                  <a:gd name="connsiteY5" fmla="*/ 338 h 19840"/>
                  <a:gd name="connsiteX6" fmla="*/ 12929 w 12980"/>
                  <a:gd name="connsiteY6" fmla="*/ 269 h 19840"/>
                  <a:gd name="connsiteX7" fmla="*/ 10739 w 12980"/>
                  <a:gd name="connsiteY7" fmla="*/ 5 h 19840"/>
                  <a:gd name="connsiteX8" fmla="*/ 9920 w 12980"/>
                  <a:gd name="connsiteY8" fmla="*/ 5 h 1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0" h="19840">
                    <a:moveTo>
                      <a:pt x="9920" y="0"/>
                    </a:moveTo>
                    <a:cubicBezTo>
                      <a:pt x="4285" y="0"/>
                      <a:pt x="-257" y="4700"/>
                      <a:pt x="11" y="10399"/>
                    </a:cubicBezTo>
                    <a:cubicBezTo>
                      <a:pt x="261" y="15733"/>
                      <a:pt x="4859" y="19840"/>
                      <a:pt x="10198" y="19840"/>
                    </a:cubicBezTo>
                    <a:lnTo>
                      <a:pt x="10355" y="19840"/>
                    </a:lnTo>
                    <a:cubicBezTo>
                      <a:pt x="10387" y="19840"/>
                      <a:pt x="10411" y="19817"/>
                      <a:pt x="10415" y="19789"/>
                    </a:cubicBezTo>
                    <a:cubicBezTo>
                      <a:pt x="11397" y="13344"/>
                      <a:pt x="12226" y="6853"/>
                      <a:pt x="12980" y="338"/>
                    </a:cubicBezTo>
                    <a:cubicBezTo>
                      <a:pt x="12985" y="306"/>
                      <a:pt x="12962" y="278"/>
                      <a:pt x="12929" y="269"/>
                    </a:cubicBezTo>
                    <a:cubicBezTo>
                      <a:pt x="12226" y="107"/>
                      <a:pt x="11499" y="5"/>
                      <a:pt x="10739" y="5"/>
                    </a:cubicBezTo>
                    <a:lnTo>
                      <a:pt x="9920" y="5"/>
                    </a:lnTo>
                    <a:close/>
                  </a:path>
                </a:pathLst>
              </a:custGeom>
              <a:solidFill>
                <a:srgbClr val="CCCCCC"/>
              </a:solidFill>
              <a:ln w="4624" cap="flat">
                <a:noFill/>
                <a:prstDash val="solid"/>
                <a:miter/>
              </a:ln>
            </p:spPr>
            <p:txBody>
              <a:bodyPr anchor="ctr"/>
              <a:lstStyle/>
              <a:p>
                <a:endParaRPr lang="en-US"/>
              </a:p>
            </p:txBody>
          </p:sp>
          <p:sp>
            <p:nvSpPr>
              <p:cNvPr id="545" name="Freeform: Shape 544">
                <a:extLst>
                  <a:ext uri="{FF2B5EF4-FFF2-40B4-BE49-F238E27FC236}">
                    <a16:creationId xmlns:a16="http://schemas.microsoft.com/office/drawing/2014/main" id="{9103501E-34F5-DC85-BCCB-5B12C5D76CAD}"/>
                  </a:ext>
                </a:extLst>
              </p:cNvPr>
              <p:cNvSpPr/>
              <p:nvPr/>
            </p:nvSpPr>
            <p:spPr>
              <a:xfrm>
                <a:off x="11032637"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46" name="Freeform: Shape 545">
                <a:extLst>
                  <a:ext uri="{FF2B5EF4-FFF2-40B4-BE49-F238E27FC236}">
                    <a16:creationId xmlns:a16="http://schemas.microsoft.com/office/drawing/2014/main" id="{527D0902-D472-171E-FB50-FB4844EA4D25}"/>
                  </a:ext>
                </a:extLst>
              </p:cNvPr>
              <p:cNvSpPr/>
              <p:nvPr/>
            </p:nvSpPr>
            <p:spPr>
              <a:xfrm>
                <a:off x="11146261"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47" name="Freeform: Shape 546">
                <a:extLst>
                  <a:ext uri="{FF2B5EF4-FFF2-40B4-BE49-F238E27FC236}">
                    <a16:creationId xmlns:a16="http://schemas.microsoft.com/office/drawing/2014/main" id="{0F95DAE2-BA1A-1B26-1354-A2A104B26F74}"/>
                  </a:ext>
                </a:extLst>
              </p:cNvPr>
              <p:cNvSpPr/>
              <p:nvPr/>
            </p:nvSpPr>
            <p:spPr>
              <a:xfrm>
                <a:off x="11108391" y="897836"/>
                <a:ext cx="20733" cy="19900"/>
              </a:xfrm>
              <a:custGeom>
                <a:avLst/>
                <a:gdLst>
                  <a:gd name="connsiteX0" fmla="*/ 9950 w 20733"/>
                  <a:gd name="connsiteY0" fmla="*/ 19900 h 19900"/>
                  <a:gd name="connsiteX1" fmla="*/ 10784 w 20733"/>
                  <a:gd name="connsiteY1" fmla="*/ 19900 h 19900"/>
                  <a:gd name="connsiteX2" fmla="*/ 20734 w 20733"/>
                  <a:gd name="connsiteY2" fmla="*/ 9950 h 19900"/>
                  <a:gd name="connsiteX3" fmla="*/ 10784 w 20733"/>
                  <a:gd name="connsiteY3" fmla="*/ 0 h 19900"/>
                  <a:gd name="connsiteX4" fmla="*/ 9950 w 20733"/>
                  <a:gd name="connsiteY4" fmla="*/ 0 h 19900"/>
                  <a:gd name="connsiteX5" fmla="*/ 0 w 20733"/>
                  <a:gd name="connsiteY5" fmla="*/ 9950 h 19900"/>
                  <a:gd name="connsiteX6" fmla="*/ 9950 w 20733"/>
                  <a:gd name="connsiteY6" fmla="*/ 1990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9950" y="19900"/>
                    </a:moveTo>
                    <a:lnTo>
                      <a:pt x="10784" y="19900"/>
                    </a:lnTo>
                    <a:cubicBezTo>
                      <a:pt x="16280" y="19900"/>
                      <a:pt x="20734" y="15446"/>
                      <a:pt x="20734" y="9950"/>
                    </a:cubicBezTo>
                    <a:cubicBezTo>
                      <a:pt x="20734" y="4454"/>
                      <a:pt x="16280" y="0"/>
                      <a:pt x="10784" y="0"/>
                    </a:cubicBezTo>
                    <a:lnTo>
                      <a:pt x="9950" y="0"/>
                    </a:lnTo>
                    <a:cubicBezTo>
                      <a:pt x="4454" y="0"/>
                      <a:pt x="0" y="4454"/>
                      <a:pt x="0" y="9950"/>
                    </a:cubicBezTo>
                    <a:cubicBezTo>
                      <a:pt x="0" y="15446"/>
                      <a:pt x="4454" y="19900"/>
                      <a:pt x="9950" y="19900"/>
                    </a:cubicBezTo>
                    <a:close/>
                  </a:path>
                </a:pathLst>
              </a:custGeom>
              <a:solidFill>
                <a:srgbClr val="CCCCCC"/>
              </a:solidFill>
              <a:ln w="4624" cap="flat">
                <a:noFill/>
                <a:prstDash val="solid"/>
                <a:miter/>
              </a:ln>
            </p:spPr>
            <p:txBody>
              <a:bodyPr anchor="ctr"/>
              <a:lstStyle/>
              <a:p>
                <a:endParaRPr lang="en-US"/>
              </a:p>
            </p:txBody>
          </p:sp>
          <p:sp>
            <p:nvSpPr>
              <p:cNvPr id="548" name="Freeform: Shape 547">
                <a:extLst>
                  <a:ext uri="{FF2B5EF4-FFF2-40B4-BE49-F238E27FC236}">
                    <a16:creationId xmlns:a16="http://schemas.microsoft.com/office/drawing/2014/main" id="{FBDAE309-ACCA-72B0-0740-8BBC3649D615}"/>
                  </a:ext>
                </a:extLst>
              </p:cNvPr>
              <p:cNvSpPr/>
              <p:nvPr/>
            </p:nvSpPr>
            <p:spPr>
              <a:xfrm>
                <a:off x="11259889"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49" name="Freeform: Shape 548">
                <a:extLst>
                  <a:ext uri="{FF2B5EF4-FFF2-40B4-BE49-F238E27FC236}">
                    <a16:creationId xmlns:a16="http://schemas.microsoft.com/office/drawing/2014/main" id="{9B616895-B496-6B65-99C9-84874D51557D}"/>
                  </a:ext>
                </a:extLst>
              </p:cNvPr>
              <p:cNvSpPr/>
              <p:nvPr/>
            </p:nvSpPr>
            <p:spPr>
              <a:xfrm>
                <a:off x="11184140"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50" name="Freeform: Shape 549">
                <a:extLst>
                  <a:ext uri="{FF2B5EF4-FFF2-40B4-BE49-F238E27FC236}">
                    <a16:creationId xmlns:a16="http://schemas.microsoft.com/office/drawing/2014/main" id="{D64A0002-C0ED-1D62-A6A6-CB782A2401A5}"/>
                  </a:ext>
                </a:extLst>
              </p:cNvPr>
              <p:cNvSpPr/>
              <p:nvPr/>
            </p:nvSpPr>
            <p:spPr>
              <a:xfrm>
                <a:off x="11297764"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51" name="Freeform: Shape 550">
                <a:extLst>
                  <a:ext uri="{FF2B5EF4-FFF2-40B4-BE49-F238E27FC236}">
                    <a16:creationId xmlns:a16="http://schemas.microsoft.com/office/drawing/2014/main" id="{EAD82ED2-30DE-87AA-723F-4F342BBB0848}"/>
                  </a:ext>
                </a:extLst>
              </p:cNvPr>
              <p:cNvSpPr/>
              <p:nvPr/>
            </p:nvSpPr>
            <p:spPr>
              <a:xfrm>
                <a:off x="10994767"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52" name="Freeform: Shape 551">
                <a:extLst>
                  <a:ext uri="{FF2B5EF4-FFF2-40B4-BE49-F238E27FC236}">
                    <a16:creationId xmlns:a16="http://schemas.microsoft.com/office/drawing/2014/main" id="{FB77C7BC-98B4-D570-FA7F-C0C53B28853A}"/>
                  </a:ext>
                </a:extLst>
              </p:cNvPr>
              <p:cNvSpPr/>
              <p:nvPr/>
            </p:nvSpPr>
            <p:spPr>
              <a:xfrm>
                <a:off x="10956893"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53" name="Freeform: Shape 552">
                <a:extLst>
                  <a:ext uri="{FF2B5EF4-FFF2-40B4-BE49-F238E27FC236}">
                    <a16:creationId xmlns:a16="http://schemas.microsoft.com/office/drawing/2014/main" id="{3BC677DB-5C43-D532-16FF-AA29C129C2B4}"/>
                  </a:ext>
                </a:extLst>
              </p:cNvPr>
              <p:cNvSpPr/>
              <p:nvPr/>
            </p:nvSpPr>
            <p:spPr>
              <a:xfrm>
                <a:off x="11487137"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54" name="Freeform: Shape 553">
                <a:extLst>
                  <a:ext uri="{FF2B5EF4-FFF2-40B4-BE49-F238E27FC236}">
                    <a16:creationId xmlns:a16="http://schemas.microsoft.com/office/drawing/2014/main" id="{EE2EF81C-5F34-D32E-5F19-80C16A3F1139}"/>
                  </a:ext>
                </a:extLst>
              </p:cNvPr>
              <p:cNvSpPr/>
              <p:nvPr/>
            </p:nvSpPr>
            <p:spPr>
              <a:xfrm>
                <a:off x="11070516"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55" name="Freeform: Shape 554">
                <a:extLst>
                  <a:ext uri="{FF2B5EF4-FFF2-40B4-BE49-F238E27FC236}">
                    <a16:creationId xmlns:a16="http://schemas.microsoft.com/office/drawing/2014/main" id="{D5402091-39D9-4FA5-30E1-424F56C968D4}"/>
                  </a:ext>
                </a:extLst>
              </p:cNvPr>
              <p:cNvSpPr/>
              <p:nvPr/>
            </p:nvSpPr>
            <p:spPr>
              <a:xfrm>
                <a:off x="11411388"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56" name="Freeform: Shape 555">
                <a:extLst>
                  <a:ext uri="{FF2B5EF4-FFF2-40B4-BE49-F238E27FC236}">
                    <a16:creationId xmlns:a16="http://schemas.microsoft.com/office/drawing/2014/main" id="{AA477A0C-6BEA-0812-01A6-4D4B23C773FA}"/>
                  </a:ext>
                </a:extLst>
              </p:cNvPr>
              <p:cNvSpPr/>
              <p:nvPr/>
            </p:nvSpPr>
            <p:spPr>
              <a:xfrm>
                <a:off x="11222010"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57" name="Freeform: Shape 556">
                <a:extLst>
                  <a:ext uri="{FF2B5EF4-FFF2-40B4-BE49-F238E27FC236}">
                    <a16:creationId xmlns:a16="http://schemas.microsoft.com/office/drawing/2014/main" id="{53629718-AEED-D90E-7257-79A786854023}"/>
                  </a:ext>
                </a:extLst>
              </p:cNvPr>
              <p:cNvSpPr/>
              <p:nvPr/>
            </p:nvSpPr>
            <p:spPr>
              <a:xfrm>
                <a:off x="11449258"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58" name="Freeform: Shape 557">
                <a:extLst>
                  <a:ext uri="{FF2B5EF4-FFF2-40B4-BE49-F238E27FC236}">
                    <a16:creationId xmlns:a16="http://schemas.microsoft.com/office/drawing/2014/main" id="{29A37704-7B6A-EF94-8216-DED1EDC262DD}"/>
                  </a:ext>
                </a:extLst>
              </p:cNvPr>
              <p:cNvSpPr/>
              <p:nvPr/>
            </p:nvSpPr>
            <p:spPr>
              <a:xfrm>
                <a:off x="10578147"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59" name="Freeform: Shape 558">
                <a:extLst>
                  <a:ext uri="{FF2B5EF4-FFF2-40B4-BE49-F238E27FC236}">
                    <a16:creationId xmlns:a16="http://schemas.microsoft.com/office/drawing/2014/main" id="{2C044EFC-7260-055C-3D51-0F994991AE2D}"/>
                  </a:ext>
                </a:extLst>
              </p:cNvPr>
              <p:cNvSpPr/>
              <p:nvPr/>
            </p:nvSpPr>
            <p:spPr>
              <a:xfrm>
                <a:off x="10691770"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60" name="Freeform: Shape 559">
                <a:extLst>
                  <a:ext uri="{FF2B5EF4-FFF2-40B4-BE49-F238E27FC236}">
                    <a16:creationId xmlns:a16="http://schemas.microsoft.com/office/drawing/2014/main" id="{F283DC16-D529-D79F-2EC9-35020F178ADC}"/>
                  </a:ext>
                </a:extLst>
              </p:cNvPr>
              <p:cNvSpPr/>
              <p:nvPr/>
            </p:nvSpPr>
            <p:spPr>
              <a:xfrm>
                <a:off x="11335634"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61" name="Freeform: Shape 560">
                <a:extLst>
                  <a:ext uri="{FF2B5EF4-FFF2-40B4-BE49-F238E27FC236}">
                    <a16:creationId xmlns:a16="http://schemas.microsoft.com/office/drawing/2014/main" id="{5E0941E0-3D2A-31B8-0A88-1F380ED13B93}"/>
                  </a:ext>
                </a:extLst>
              </p:cNvPr>
              <p:cNvSpPr/>
              <p:nvPr/>
            </p:nvSpPr>
            <p:spPr>
              <a:xfrm>
                <a:off x="10919013"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62" name="Freeform: Shape 561">
                <a:extLst>
                  <a:ext uri="{FF2B5EF4-FFF2-40B4-BE49-F238E27FC236}">
                    <a16:creationId xmlns:a16="http://schemas.microsoft.com/office/drawing/2014/main" id="{34F8B59B-C80D-8CCD-DC0E-9A45B08D0A7F}"/>
                  </a:ext>
                </a:extLst>
              </p:cNvPr>
              <p:cNvSpPr/>
              <p:nvPr/>
            </p:nvSpPr>
            <p:spPr>
              <a:xfrm>
                <a:off x="10540272"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63" name="Freeform: Shape 562">
                <a:extLst>
                  <a:ext uri="{FF2B5EF4-FFF2-40B4-BE49-F238E27FC236}">
                    <a16:creationId xmlns:a16="http://schemas.microsoft.com/office/drawing/2014/main" id="{24B0FE34-10E0-7760-0ADE-A1B2A3DFD745}"/>
                  </a:ext>
                </a:extLst>
              </p:cNvPr>
              <p:cNvSpPr/>
              <p:nvPr/>
            </p:nvSpPr>
            <p:spPr>
              <a:xfrm>
                <a:off x="11373513"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64" name="Freeform: Shape 563">
                <a:extLst>
                  <a:ext uri="{FF2B5EF4-FFF2-40B4-BE49-F238E27FC236}">
                    <a16:creationId xmlns:a16="http://schemas.microsoft.com/office/drawing/2014/main" id="{EF74BC99-F35F-8B33-8742-AFBCCD8F3F9F}"/>
                  </a:ext>
                </a:extLst>
              </p:cNvPr>
              <p:cNvSpPr/>
              <p:nvPr/>
            </p:nvSpPr>
            <p:spPr>
              <a:xfrm>
                <a:off x="10881143"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65" name="Freeform: Shape 564">
                <a:extLst>
                  <a:ext uri="{FF2B5EF4-FFF2-40B4-BE49-F238E27FC236}">
                    <a16:creationId xmlns:a16="http://schemas.microsoft.com/office/drawing/2014/main" id="{495A8AF9-4570-10D0-1D78-E7330E84EBDD}"/>
                  </a:ext>
                </a:extLst>
              </p:cNvPr>
              <p:cNvSpPr/>
              <p:nvPr/>
            </p:nvSpPr>
            <p:spPr>
              <a:xfrm>
                <a:off x="10616017"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66" name="Freeform: Shape 565">
                <a:extLst>
                  <a:ext uri="{FF2B5EF4-FFF2-40B4-BE49-F238E27FC236}">
                    <a16:creationId xmlns:a16="http://schemas.microsoft.com/office/drawing/2014/main" id="{67538F54-F8C3-53EF-E159-54E5C843FF2E}"/>
                  </a:ext>
                </a:extLst>
              </p:cNvPr>
              <p:cNvSpPr/>
              <p:nvPr/>
            </p:nvSpPr>
            <p:spPr>
              <a:xfrm>
                <a:off x="10653896"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67" name="Freeform: Shape 566">
                <a:extLst>
                  <a:ext uri="{FF2B5EF4-FFF2-40B4-BE49-F238E27FC236}">
                    <a16:creationId xmlns:a16="http://schemas.microsoft.com/office/drawing/2014/main" id="{22F7EB9B-5103-E07C-A597-CD5BC0F93C4B}"/>
                  </a:ext>
                </a:extLst>
              </p:cNvPr>
              <p:cNvSpPr/>
              <p:nvPr/>
            </p:nvSpPr>
            <p:spPr>
              <a:xfrm>
                <a:off x="11525011"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68" name="Freeform: Shape 567">
                <a:extLst>
                  <a:ext uri="{FF2B5EF4-FFF2-40B4-BE49-F238E27FC236}">
                    <a16:creationId xmlns:a16="http://schemas.microsoft.com/office/drawing/2014/main" id="{B9642E13-3915-08F2-1E72-9E7A4A3F14F0}"/>
                  </a:ext>
                </a:extLst>
              </p:cNvPr>
              <p:cNvSpPr/>
              <p:nvPr/>
            </p:nvSpPr>
            <p:spPr>
              <a:xfrm>
                <a:off x="10843269"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69" name="Freeform: Shape 568">
                <a:extLst>
                  <a:ext uri="{FF2B5EF4-FFF2-40B4-BE49-F238E27FC236}">
                    <a16:creationId xmlns:a16="http://schemas.microsoft.com/office/drawing/2014/main" id="{04B8693B-5286-A81B-2F7E-C6749E816297}"/>
                  </a:ext>
                </a:extLst>
              </p:cNvPr>
              <p:cNvSpPr/>
              <p:nvPr/>
            </p:nvSpPr>
            <p:spPr>
              <a:xfrm>
                <a:off x="10805390"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70" name="Freeform: Shape 569">
                <a:extLst>
                  <a:ext uri="{FF2B5EF4-FFF2-40B4-BE49-F238E27FC236}">
                    <a16:creationId xmlns:a16="http://schemas.microsoft.com/office/drawing/2014/main" id="{9490B958-6112-334E-5EED-FF84C00351C8}"/>
                  </a:ext>
                </a:extLst>
              </p:cNvPr>
              <p:cNvSpPr/>
              <p:nvPr/>
            </p:nvSpPr>
            <p:spPr>
              <a:xfrm>
                <a:off x="10729640"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71" name="Freeform: Shape 570">
                <a:extLst>
                  <a:ext uri="{FF2B5EF4-FFF2-40B4-BE49-F238E27FC236}">
                    <a16:creationId xmlns:a16="http://schemas.microsoft.com/office/drawing/2014/main" id="{5CB706C1-854F-D5A2-BD87-1D0A71C6B797}"/>
                  </a:ext>
                </a:extLst>
              </p:cNvPr>
              <p:cNvSpPr/>
              <p:nvPr/>
            </p:nvSpPr>
            <p:spPr>
              <a:xfrm>
                <a:off x="10502393"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80" y="0"/>
                      <a:pt x="10784" y="0"/>
                    </a:cubicBezTo>
                    <a:close/>
                  </a:path>
                </a:pathLst>
              </a:custGeom>
              <a:solidFill>
                <a:srgbClr val="CCCCCC"/>
              </a:solidFill>
              <a:ln w="4624" cap="flat">
                <a:noFill/>
                <a:prstDash val="solid"/>
                <a:miter/>
              </a:ln>
            </p:spPr>
            <p:txBody>
              <a:bodyPr anchor="ctr"/>
              <a:lstStyle/>
              <a:p>
                <a:endParaRPr lang="en-US"/>
              </a:p>
            </p:txBody>
          </p:sp>
          <p:sp>
            <p:nvSpPr>
              <p:cNvPr id="572" name="Freeform: Shape 571">
                <a:extLst>
                  <a:ext uri="{FF2B5EF4-FFF2-40B4-BE49-F238E27FC236}">
                    <a16:creationId xmlns:a16="http://schemas.microsoft.com/office/drawing/2014/main" id="{09CDF472-AB2F-2575-3A85-4ADCC9B8FAE3}"/>
                  </a:ext>
                </a:extLst>
              </p:cNvPr>
              <p:cNvSpPr/>
              <p:nvPr/>
            </p:nvSpPr>
            <p:spPr>
              <a:xfrm>
                <a:off x="10472265" y="897840"/>
                <a:ext cx="12991" cy="19835"/>
              </a:xfrm>
              <a:custGeom>
                <a:avLst/>
                <a:gdLst>
                  <a:gd name="connsiteX0" fmla="*/ 12983 w 12991"/>
                  <a:gd name="connsiteY0" fmla="*/ 9510 h 19835"/>
                  <a:gd name="connsiteX1" fmla="*/ 2982 w 12991"/>
                  <a:gd name="connsiteY1" fmla="*/ 0 h 19835"/>
                  <a:gd name="connsiteX2" fmla="*/ 2236 w 12991"/>
                  <a:gd name="connsiteY2" fmla="*/ 0 h 19835"/>
                  <a:gd name="connsiteX3" fmla="*/ 51 w 12991"/>
                  <a:gd name="connsiteY3" fmla="*/ 264 h 19835"/>
                  <a:gd name="connsiteX4" fmla="*/ 0 w 12991"/>
                  <a:gd name="connsiteY4" fmla="*/ 333 h 19835"/>
                  <a:gd name="connsiteX5" fmla="*/ 2565 w 12991"/>
                  <a:gd name="connsiteY5" fmla="*/ 19780 h 19835"/>
                  <a:gd name="connsiteX6" fmla="*/ 2630 w 12991"/>
                  <a:gd name="connsiteY6" fmla="*/ 19836 h 19835"/>
                  <a:gd name="connsiteX7" fmla="*/ 3065 w 12991"/>
                  <a:gd name="connsiteY7" fmla="*/ 19836 h 19835"/>
                  <a:gd name="connsiteX8" fmla="*/ 12983 w 12991"/>
                  <a:gd name="connsiteY8" fmla="*/ 9510 h 1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91" h="19835">
                    <a:moveTo>
                      <a:pt x="12983" y="9510"/>
                    </a:moveTo>
                    <a:cubicBezTo>
                      <a:pt x="12770" y="4181"/>
                      <a:pt x="8320" y="0"/>
                      <a:pt x="2982" y="0"/>
                    </a:cubicBezTo>
                    <a:lnTo>
                      <a:pt x="2236" y="0"/>
                    </a:lnTo>
                    <a:cubicBezTo>
                      <a:pt x="1482" y="0"/>
                      <a:pt x="755" y="102"/>
                      <a:pt x="51" y="264"/>
                    </a:cubicBezTo>
                    <a:cubicBezTo>
                      <a:pt x="19" y="273"/>
                      <a:pt x="0" y="301"/>
                      <a:pt x="0" y="333"/>
                    </a:cubicBezTo>
                    <a:cubicBezTo>
                      <a:pt x="755" y="6848"/>
                      <a:pt x="1588" y="13339"/>
                      <a:pt x="2565" y="19780"/>
                    </a:cubicBezTo>
                    <a:cubicBezTo>
                      <a:pt x="2570" y="19812"/>
                      <a:pt x="2597" y="19836"/>
                      <a:pt x="2630" y="19836"/>
                    </a:cubicBezTo>
                    <a:lnTo>
                      <a:pt x="3065" y="19836"/>
                    </a:lnTo>
                    <a:cubicBezTo>
                      <a:pt x="8686" y="19836"/>
                      <a:pt x="13210" y="15173"/>
                      <a:pt x="12983" y="9510"/>
                    </a:cubicBezTo>
                    <a:close/>
                  </a:path>
                </a:pathLst>
              </a:custGeom>
              <a:solidFill>
                <a:srgbClr val="CCCCCC"/>
              </a:solidFill>
              <a:ln w="4624" cap="flat">
                <a:noFill/>
                <a:prstDash val="solid"/>
                <a:miter/>
              </a:ln>
            </p:spPr>
            <p:txBody>
              <a:bodyPr anchor="ctr"/>
              <a:lstStyle/>
              <a:p>
                <a:endParaRPr lang="en-US"/>
              </a:p>
            </p:txBody>
          </p:sp>
          <p:sp>
            <p:nvSpPr>
              <p:cNvPr id="573" name="Freeform: Shape 572">
                <a:extLst>
                  <a:ext uri="{FF2B5EF4-FFF2-40B4-BE49-F238E27FC236}">
                    <a16:creationId xmlns:a16="http://schemas.microsoft.com/office/drawing/2014/main" id="{4685EFEF-92AE-6DF8-F49E-84F7D04517A3}"/>
                  </a:ext>
                </a:extLst>
              </p:cNvPr>
              <p:cNvSpPr/>
              <p:nvPr/>
            </p:nvSpPr>
            <p:spPr>
              <a:xfrm>
                <a:off x="10767520" y="897836"/>
                <a:ext cx="20733" cy="19900"/>
              </a:xfrm>
              <a:custGeom>
                <a:avLst/>
                <a:gdLst>
                  <a:gd name="connsiteX0" fmla="*/ 10784 w 20733"/>
                  <a:gd name="connsiteY0" fmla="*/ 0 h 19900"/>
                  <a:gd name="connsiteX1" fmla="*/ 9950 w 20733"/>
                  <a:gd name="connsiteY1" fmla="*/ 0 h 19900"/>
                  <a:gd name="connsiteX2" fmla="*/ 0 w 20733"/>
                  <a:gd name="connsiteY2" fmla="*/ 9950 h 19900"/>
                  <a:gd name="connsiteX3" fmla="*/ 9950 w 20733"/>
                  <a:gd name="connsiteY3" fmla="*/ 19900 h 19900"/>
                  <a:gd name="connsiteX4" fmla="*/ 10784 w 20733"/>
                  <a:gd name="connsiteY4" fmla="*/ 19900 h 19900"/>
                  <a:gd name="connsiteX5" fmla="*/ 20734 w 20733"/>
                  <a:gd name="connsiteY5" fmla="*/ 9950 h 19900"/>
                  <a:gd name="connsiteX6" fmla="*/ 10784 w 20733"/>
                  <a:gd name="connsiteY6" fmla="*/ 0 h 1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33" h="19900">
                    <a:moveTo>
                      <a:pt x="10784" y="0"/>
                    </a:moveTo>
                    <a:lnTo>
                      <a:pt x="9950" y="0"/>
                    </a:lnTo>
                    <a:cubicBezTo>
                      <a:pt x="4454" y="0"/>
                      <a:pt x="0" y="4454"/>
                      <a:pt x="0" y="9950"/>
                    </a:cubicBezTo>
                    <a:cubicBezTo>
                      <a:pt x="0" y="15446"/>
                      <a:pt x="4454" y="19900"/>
                      <a:pt x="9950" y="19900"/>
                    </a:cubicBezTo>
                    <a:lnTo>
                      <a:pt x="10784" y="19900"/>
                    </a:lnTo>
                    <a:cubicBezTo>
                      <a:pt x="16280" y="19900"/>
                      <a:pt x="20734" y="15446"/>
                      <a:pt x="20734" y="9950"/>
                    </a:cubicBezTo>
                    <a:cubicBezTo>
                      <a:pt x="20734" y="4454"/>
                      <a:pt x="16275" y="0"/>
                      <a:pt x="10784" y="0"/>
                    </a:cubicBezTo>
                    <a:close/>
                  </a:path>
                </a:pathLst>
              </a:custGeom>
              <a:solidFill>
                <a:srgbClr val="CCCCCC"/>
              </a:solidFill>
              <a:ln w="4624" cap="flat">
                <a:noFill/>
                <a:prstDash val="solid"/>
                <a:miter/>
              </a:ln>
            </p:spPr>
            <p:txBody>
              <a:bodyPr anchor="ctr"/>
              <a:lstStyle/>
              <a:p>
                <a:endParaRPr lang="en-US"/>
              </a:p>
            </p:txBody>
          </p:sp>
          <p:sp>
            <p:nvSpPr>
              <p:cNvPr id="574" name="Freeform: Shape 573">
                <a:extLst>
                  <a:ext uri="{FF2B5EF4-FFF2-40B4-BE49-F238E27FC236}">
                    <a16:creationId xmlns:a16="http://schemas.microsoft.com/office/drawing/2014/main" id="{7246350D-DBED-85CD-84DF-2F0F1F08D500}"/>
                  </a:ext>
                </a:extLst>
              </p:cNvPr>
              <p:cNvSpPr/>
              <p:nvPr/>
            </p:nvSpPr>
            <p:spPr>
              <a:xfrm>
                <a:off x="10767709"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75" name="Freeform: Shape 574">
                <a:extLst>
                  <a:ext uri="{FF2B5EF4-FFF2-40B4-BE49-F238E27FC236}">
                    <a16:creationId xmlns:a16="http://schemas.microsoft.com/office/drawing/2014/main" id="{4646EBB8-EF68-6939-E444-192595AEEC7F}"/>
                  </a:ext>
                </a:extLst>
              </p:cNvPr>
              <p:cNvSpPr/>
              <p:nvPr/>
            </p:nvSpPr>
            <p:spPr>
              <a:xfrm>
                <a:off x="10616206"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9" y="4371"/>
                      <a:pt x="15988" y="0"/>
                      <a:pt x="10594" y="0"/>
                    </a:cubicBezTo>
                    <a:close/>
                  </a:path>
                </a:pathLst>
              </a:custGeom>
              <a:solidFill>
                <a:srgbClr val="CCCCCC"/>
              </a:solidFill>
              <a:ln w="4624" cap="flat">
                <a:noFill/>
                <a:prstDash val="solid"/>
                <a:miter/>
              </a:ln>
            </p:spPr>
            <p:txBody>
              <a:bodyPr anchor="ctr"/>
              <a:lstStyle/>
              <a:p>
                <a:endParaRPr lang="en-US"/>
              </a:p>
            </p:txBody>
          </p:sp>
          <p:sp>
            <p:nvSpPr>
              <p:cNvPr id="576" name="Freeform: Shape 575">
                <a:extLst>
                  <a:ext uri="{FF2B5EF4-FFF2-40B4-BE49-F238E27FC236}">
                    <a16:creationId xmlns:a16="http://schemas.microsoft.com/office/drawing/2014/main" id="{D63B28B3-00B0-ABB2-E186-475A21818337}"/>
                  </a:ext>
                </a:extLst>
              </p:cNvPr>
              <p:cNvSpPr/>
              <p:nvPr/>
            </p:nvSpPr>
            <p:spPr>
              <a:xfrm>
                <a:off x="11373703"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77" name="Freeform: Shape 576">
                <a:extLst>
                  <a:ext uri="{FF2B5EF4-FFF2-40B4-BE49-F238E27FC236}">
                    <a16:creationId xmlns:a16="http://schemas.microsoft.com/office/drawing/2014/main" id="{9772708C-AD70-C316-B7D9-749D3690C0B1}"/>
                  </a:ext>
                </a:extLst>
              </p:cNvPr>
              <p:cNvSpPr/>
              <p:nvPr/>
            </p:nvSpPr>
            <p:spPr>
              <a:xfrm>
                <a:off x="11108581" y="927362"/>
                <a:ext cx="20354" cy="19520"/>
              </a:xfrm>
              <a:custGeom>
                <a:avLst/>
                <a:gdLst>
                  <a:gd name="connsiteX0" fmla="*/ 9760 w 20354"/>
                  <a:gd name="connsiteY0" fmla="*/ 19521 h 19520"/>
                  <a:gd name="connsiteX1" fmla="*/ 10594 w 20354"/>
                  <a:gd name="connsiteY1" fmla="*/ 19521 h 19520"/>
                  <a:gd name="connsiteX2" fmla="*/ 20354 w 20354"/>
                  <a:gd name="connsiteY2" fmla="*/ 9760 h 19520"/>
                  <a:gd name="connsiteX3" fmla="*/ 10594 w 20354"/>
                  <a:gd name="connsiteY3" fmla="*/ 0 h 19520"/>
                  <a:gd name="connsiteX4" fmla="*/ 9760 w 20354"/>
                  <a:gd name="connsiteY4" fmla="*/ 0 h 19520"/>
                  <a:gd name="connsiteX5" fmla="*/ 0 w 20354"/>
                  <a:gd name="connsiteY5" fmla="*/ 9760 h 19520"/>
                  <a:gd name="connsiteX6" fmla="*/ 9760 w 20354"/>
                  <a:gd name="connsiteY6" fmla="*/ 19521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9760" y="19521"/>
                    </a:moveTo>
                    <a:lnTo>
                      <a:pt x="10594" y="19521"/>
                    </a:lnTo>
                    <a:cubicBezTo>
                      <a:pt x="15983" y="19521"/>
                      <a:pt x="20354" y="15150"/>
                      <a:pt x="20354" y="9760"/>
                    </a:cubicBezTo>
                    <a:cubicBezTo>
                      <a:pt x="20354" y="4371"/>
                      <a:pt x="15983" y="0"/>
                      <a:pt x="10594" y="0"/>
                    </a:cubicBezTo>
                    <a:lnTo>
                      <a:pt x="9760" y="0"/>
                    </a:lnTo>
                    <a:cubicBezTo>
                      <a:pt x="4371" y="0"/>
                      <a:pt x="0" y="4371"/>
                      <a:pt x="0" y="9760"/>
                    </a:cubicBezTo>
                    <a:cubicBezTo>
                      <a:pt x="-5" y="15155"/>
                      <a:pt x="4366" y="19521"/>
                      <a:pt x="9760" y="19521"/>
                    </a:cubicBezTo>
                    <a:close/>
                  </a:path>
                </a:pathLst>
              </a:custGeom>
              <a:solidFill>
                <a:srgbClr val="CCCCCC"/>
              </a:solidFill>
              <a:ln w="4624" cap="flat">
                <a:noFill/>
                <a:prstDash val="solid"/>
                <a:miter/>
              </a:ln>
            </p:spPr>
            <p:txBody>
              <a:bodyPr anchor="ctr"/>
              <a:lstStyle/>
              <a:p>
                <a:endParaRPr lang="en-US"/>
              </a:p>
            </p:txBody>
          </p:sp>
          <p:sp>
            <p:nvSpPr>
              <p:cNvPr id="578" name="Freeform: Shape 577">
                <a:extLst>
                  <a:ext uri="{FF2B5EF4-FFF2-40B4-BE49-F238E27FC236}">
                    <a16:creationId xmlns:a16="http://schemas.microsoft.com/office/drawing/2014/main" id="{5B4F9787-1857-FA25-D95D-21B12D71F8FF}"/>
                  </a:ext>
                </a:extLst>
              </p:cNvPr>
              <p:cNvSpPr/>
              <p:nvPr/>
            </p:nvSpPr>
            <p:spPr>
              <a:xfrm>
                <a:off x="11487327"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79" name="Freeform: Shape 578">
                <a:extLst>
                  <a:ext uri="{FF2B5EF4-FFF2-40B4-BE49-F238E27FC236}">
                    <a16:creationId xmlns:a16="http://schemas.microsoft.com/office/drawing/2014/main" id="{EAC855E8-307D-B76E-B5CD-C248AE3A5AC7}"/>
                  </a:ext>
                </a:extLst>
              </p:cNvPr>
              <p:cNvSpPr/>
              <p:nvPr/>
            </p:nvSpPr>
            <p:spPr>
              <a:xfrm>
                <a:off x="10881333"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80" name="Freeform: Shape 579">
                <a:extLst>
                  <a:ext uri="{FF2B5EF4-FFF2-40B4-BE49-F238E27FC236}">
                    <a16:creationId xmlns:a16="http://schemas.microsoft.com/office/drawing/2014/main" id="{2DEBDA42-F890-13DA-E651-18ECDBB00E91}"/>
                  </a:ext>
                </a:extLst>
              </p:cNvPr>
              <p:cNvSpPr/>
              <p:nvPr/>
            </p:nvSpPr>
            <p:spPr>
              <a:xfrm>
                <a:off x="11563076" y="927458"/>
                <a:ext cx="8548" cy="18027"/>
              </a:xfrm>
              <a:custGeom>
                <a:avLst/>
                <a:gdLst>
                  <a:gd name="connsiteX0" fmla="*/ 0 w 8548"/>
                  <a:gd name="connsiteY0" fmla="*/ 9544 h 18027"/>
                  <a:gd name="connsiteX1" fmla="*/ 5107 w 8548"/>
                  <a:gd name="connsiteY1" fmla="*/ 18017 h 18027"/>
                  <a:gd name="connsiteX2" fmla="*/ 5227 w 8548"/>
                  <a:gd name="connsiteY2" fmla="*/ 17961 h 18027"/>
                  <a:gd name="connsiteX3" fmla="*/ 8547 w 8548"/>
                  <a:gd name="connsiteY3" fmla="*/ 94 h 18027"/>
                  <a:gd name="connsiteX4" fmla="*/ 8455 w 8548"/>
                  <a:gd name="connsiteY4" fmla="*/ 1 h 18027"/>
                  <a:gd name="connsiteX5" fmla="*/ 0 w 8548"/>
                  <a:gd name="connsiteY5" fmla="*/ 9544 h 18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8" h="18027">
                    <a:moveTo>
                      <a:pt x="0" y="9544"/>
                    </a:moveTo>
                    <a:cubicBezTo>
                      <a:pt x="0" y="13225"/>
                      <a:pt x="2079" y="16387"/>
                      <a:pt x="5107" y="18017"/>
                    </a:cubicBezTo>
                    <a:cubicBezTo>
                      <a:pt x="5153" y="18045"/>
                      <a:pt x="5214" y="18012"/>
                      <a:pt x="5227" y="17961"/>
                    </a:cubicBezTo>
                    <a:cubicBezTo>
                      <a:pt x="6440" y="12044"/>
                      <a:pt x="7529" y="6080"/>
                      <a:pt x="8547" y="94"/>
                    </a:cubicBezTo>
                    <a:cubicBezTo>
                      <a:pt x="8556" y="43"/>
                      <a:pt x="8510" y="-8"/>
                      <a:pt x="8455" y="1"/>
                    </a:cubicBezTo>
                    <a:cubicBezTo>
                      <a:pt x="3695" y="603"/>
                      <a:pt x="0" y="4622"/>
                      <a:pt x="0" y="9544"/>
                    </a:cubicBezTo>
                    <a:close/>
                  </a:path>
                </a:pathLst>
              </a:custGeom>
              <a:solidFill>
                <a:srgbClr val="CCCCCC"/>
              </a:solidFill>
              <a:ln w="4624" cap="flat">
                <a:noFill/>
                <a:prstDash val="solid"/>
                <a:miter/>
              </a:ln>
            </p:spPr>
            <p:txBody>
              <a:bodyPr anchor="ctr"/>
              <a:lstStyle/>
              <a:p>
                <a:endParaRPr lang="en-US"/>
              </a:p>
            </p:txBody>
          </p:sp>
          <p:sp>
            <p:nvSpPr>
              <p:cNvPr id="581" name="Freeform: Shape 580">
                <a:extLst>
                  <a:ext uri="{FF2B5EF4-FFF2-40B4-BE49-F238E27FC236}">
                    <a16:creationId xmlns:a16="http://schemas.microsoft.com/office/drawing/2014/main" id="{5958E196-A344-8BD5-98EC-6A325F3125B7}"/>
                  </a:ext>
                </a:extLst>
              </p:cNvPr>
              <p:cNvSpPr/>
              <p:nvPr/>
            </p:nvSpPr>
            <p:spPr>
              <a:xfrm>
                <a:off x="11032827"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9" y="4371"/>
                      <a:pt x="15988" y="0"/>
                      <a:pt x="10594" y="0"/>
                    </a:cubicBezTo>
                    <a:close/>
                  </a:path>
                </a:pathLst>
              </a:custGeom>
              <a:solidFill>
                <a:srgbClr val="CCCCCC"/>
              </a:solidFill>
              <a:ln w="4624" cap="flat">
                <a:noFill/>
                <a:prstDash val="solid"/>
                <a:miter/>
              </a:ln>
            </p:spPr>
            <p:txBody>
              <a:bodyPr anchor="ctr"/>
              <a:lstStyle/>
              <a:p>
                <a:endParaRPr lang="en-US"/>
              </a:p>
            </p:txBody>
          </p:sp>
          <p:sp>
            <p:nvSpPr>
              <p:cNvPr id="582" name="Freeform: Shape 581">
                <a:extLst>
                  <a:ext uri="{FF2B5EF4-FFF2-40B4-BE49-F238E27FC236}">
                    <a16:creationId xmlns:a16="http://schemas.microsoft.com/office/drawing/2014/main" id="{E6DAEEB5-13E1-98AA-BBCF-C2CEEE989C11}"/>
                  </a:ext>
                </a:extLst>
              </p:cNvPr>
              <p:cNvSpPr/>
              <p:nvPr/>
            </p:nvSpPr>
            <p:spPr>
              <a:xfrm>
                <a:off x="11297954"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83" name="Freeform: Shape 582">
                <a:extLst>
                  <a:ext uri="{FF2B5EF4-FFF2-40B4-BE49-F238E27FC236}">
                    <a16:creationId xmlns:a16="http://schemas.microsoft.com/office/drawing/2014/main" id="{0E7A18AA-6DE9-6405-BE2F-B36F5965D95C}"/>
                  </a:ext>
                </a:extLst>
              </p:cNvPr>
              <p:cNvSpPr/>
              <p:nvPr/>
            </p:nvSpPr>
            <p:spPr>
              <a:xfrm>
                <a:off x="11146451"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9" y="4371"/>
                      <a:pt x="15988" y="0"/>
                      <a:pt x="10594" y="0"/>
                    </a:cubicBezTo>
                    <a:close/>
                  </a:path>
                </a:pathLst>
              </a:custGeom>
              <a:solidFill>
                <a:srgbClr val="CCCCCC"/>
              </a:solidFill>
              <a:ln w="4624" cap="flat">
                <a:noFill/>
                <a:prstDash val="solid"/>
                <a:miter/>
              </a:ln>
            </p:spPr>
            <p:txBody>
              <a:bodyPr anchor="ctr"/>
              <a:lstStyle/>
              <a:p>
                <a:endParaRPr lang="en-US"/>
              </a:p>
            </p:txBody>
          </p:sp>
          <p:sp>
            <p:nvSpPr>
              <p:cNvPr id="584" name="Freeform: Shape 583">
                <a:extLst>
                  <a:ext uri="{FF2B5EF4-FFF2-40B4-BE49-F238E27FC236}">
                    <a16:creationId xmlns:a16="http://schemas.microsoft.com/office/drawing/2014/main" id="{94EC2FF5-41CB-8876-97F0-0EB745C544B0}"/>
                  </a:ext>
                </a:extLst>
              </p:cNvPr>
              <p:cNvSpPr/>
              <p:nvPr/>
            </p:nvSpPr>
            <p:spPr>
              <a:xfrm>
                <a:off x="11411578"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85" name="Freeform: Shape 584">
                <a:extLst>
                  <a:ext uri="{FF2B5EF4-FFF2-40B4-BE49-F238E27FC236}">
                    <a16:creationId xmlns:a16="http://schemas.microsoft.com/office/drawing/2014/main" id="{028F0DC7-8E8C-282A-0F1D-001F4D5A4C09}"/>
                  </a:ext>
                </a:extLst>
              </p:cNvPr>
              <p:cNvSpPr/>
              <p:nvPr/>
            </p:nvSpPr>
            <p:spPr>
              <a:xfrm>
                <a:off x="11070706"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86" name="Freeform: Shape 585">
                <a:extLst>
                  <a:ext uri="{FF2B5EF4-FFF2-40B4-BE49-F238E27FC236}">
                    <a16:creationId xmlns:a16="http://schemas.microsoft.com/office/drawing/2014/main" id="{4D2858F8-FB48-EC79-7993-32348BBCBD51}"/>
                  </a:ext>
                </a:extLst>
              </p:cNvPr>
              <p:cNvSpPr/>
              <p:nvPr/>
            </p:nvSpPr>
            <p:spPr>
              <a:xfrm>
                <a:off x="10957082"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87" name="Freeform: Shape 586">
                <a:extLst>
                  <a:ext uri="{FF2B5EF4-FFF2-40B4-BE49-F238E27FC236}">
                    <a16:creationId xmlns:a16="http://schemas.microsoft.com/office/drawing/2014/main" id="{52F8F539-E31A-E496-ADC3-D8940F17B0BC}"/>
                  </a:ext>
                </a:extLst>
              </p:cNvPr>
              <p:cNvSpPr/>
              <p:nvPr/>
            </p:nvSpPr>
            <p:spPr>
              <a:xfrm>
                <a:off x="11222200"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8" y="0"/>
                      <a:pt x="10594" y="0"/>
                    </a:cubicBezTo>
                    <a:close/>
                  </a:path>
                </a:pathLst>
              </a:custGeom>
              <a:solidFill>
                <a:srgbClr val="CCCCCC"/>
              </a:solidFill>
              <a:ln w="4624" cap="flat">
                <a:noFill/>
                <a:prstDash val="solid"/>
                <a:miter/>
              </a:ln>
            </p:spPr>
            <p:txBody>
              <a:bodyPr anchor="ctr"/>
              <a:lstStyle/>
              <a:p>
                <a:endParaRPr lang="en-US"/>
              </a:p>
            </p:txBody>
          </p:sp>
          <p:sp>
            <p:nvSpPr>
              <p:cNvPr id="588" name="Freeform: Shape 587">
                <a:extLst>
                  <a:ext uri="{FF2B5EF4-FFF2-40B4-BE49-F238E27FC236}">
                    <a16:creationId xmlns:a16="http://schemas.microsoft.com/office/drawing/2014/main" id="{A931F72D-BF9B-5738-E16B-1349A8C202A8}"/>
                  </a:ext>
                </a:extLst>
              </p:cNvPr>
              <p:cNvSpPr/>
              <p:nvPr/>
            </p:nvSpPr>
            <p:spPr>
              <a:xfrm>
                <a:off x="10729830"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9" y="4371"/>
                      <a:pt x="15988" y="0"/>
                      <a:pt x="10594" y="0"/>
                    </a:cubicBezTo>
                    <a:close/>
                  </a:path>
                </a:pathLst>
              </a:custGeom>
              <a:solidFill>
                <a:srgbClr val="CCCCCC"/>
              </a:solidFill>
              <a:ln w="4624" cap="flat">
                <a:noFill/>
                <a:prstDash val="solid"/>
                <a:miter/>
              </a:ln>
            </p:spPr>
            <p:txBody>
              <a:bodyPr anchor="ctr"/>
              <a:lstStyle/>
              <a:p>
                <a:endParaRPr lang="en-US"/>
              </a:p>
            </p:txBody>
          </p:sp>
          <p:sp>
            <p:nvSpPr>
              <p:cNvPr id="589" name="Freeform: Shape 588">
                <a:extLst>
                  <a:ext uri="{FF2B5EF4-FFF2-40B4-BE49-F238E27FC236}">
                    <a16:creationId xmlns:a16="http://schemas.microsoft.com/office/drawing/2014/main" id="{A85451D7-73A0-BAB5-8EA8-A07DCD8873DA}"/>
                  </a:ext>
                </a:extLst>
              </p:cNvPr>
              <p:cNvSpPr/>
              <p:nvPr/>
            </p:nvSpPr>
            <p:spPr>
              <a:xfrm>
                <a:off x="11525201"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90" name="Freeform: Shape 589">
                <a:extLst>
                  <a:ext uri="{FF2B5EF4-FFF2-40B4-BE49-F238E27FC236}">
                    <a16:creationId xmlns:a16="http://schemas.microsoft.com/office/drawing/2014/main" id="{D310E1E1-67E2-EFAC-4CAF-5769E305CE73}"/>
                  </a:ext>
                </a:extLst>
              </p:cNvPr>
              <p:cNvSpPr/>
              <p:nvPr/>
            </p:nvSpPr>
            <p:spPr>
              <a:xfrm>
                <a:off x="11449448"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9" y="4371"/>
                      <a:pt x="15988" y="0"/>
                      <a:pt x="10594" y="0"/>
                    </a:cubicBezTo>
                    <a:close/>
                  </a:path>
                </a:pathLst>
              </a:custGeom>
              <a:solidFill>
                <a:srgbClr val="CCCCCC"/>
              </a:solidFill>
              <a:ln w="4624" cap="flat">
                <a:noFill/>
                <a:prstDash val="solid"/>
                <a:miter/>
              </a:ln>
            </p:spPr>
            <p:txBody>
              <a:bodyPr anchor="ctr"/>
              <a:lstStyle/>
              <a:p>
                <a:endParaRPr lang="en-US"/>
              </a:p>
            </p:txBody>
          </p:sp>
          <p:sp>
            <p:nvSpPr>
              <p:cNvPr id="591" name="Freeform: Shape 590">
                <a:extLst>
                  <a:ext uri="{FF2B5EF4-FFF2-40B4-BE49-F238E27FC236}">
                    <a16:creationId xmlns:a16="http://schemas.microsoft.com/office/drawing/2014/main" id="{38E5CA8A-8B5A-1F0C-6088-58688EB8739E}"/>
                  </a:ext>
                </a:extLst>
              </p:cNvPr>
              <p:cNvSpPr/>
              <p:nvPr/>
            </p:nvSpPr>
            <p:spPr>
              <a:xfrm>
                <a:off x="11260079"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92" name="Freeform: Shape 591">
                <a:extLst>
                  <a:ext uri="{FF2B5EF4-FFF2-40B4-BE49-F238E27FC236}">
                    <a16:creationId xmlns:a16="http://schemas.microsoft.com/office/drawing/2014/main" id="{99A81D28-D01C-521A-9287-6402A7936EE2}"/>
                  </a:ext>
                </a:extLst>
              </p:cNvPr>
              <p:cNvSpPr/>
              <p:nvPr/>
            </p:nvSpPr>
            <p:spPr>
              <a:xfrm>
                <a:off x="10843459"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93" name="Freeform: Shape 592">
                <a:extLst>
                  <a:ext uri="{FF2B5EF4-FFF2-40B4-BE49-F238E27FC236}">
                    <a16:creationId xmlns:a16="http://schemas.microsoft.com/office/drawing/2014/main" id="{A9A1FC14-1316-13FE-43C4-46E3CA14B6D5}"/>
                  </a:ext>
                </a:extLst>
              </p:cNvPr>
              <p:cNvSpPr/>
              <p:nvPr/>
            </p:nvSpPr>
            <p:spPr>
              <a:xfrm>
                <a:off x="10654086"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94" name="Freeform: Shape 593">
                <a:extLst>
                  <a:ext uri="{FF2B5EF4-FFF2-40B4-BE49-F238E27FC236}">
                    <a16:creationId xmlns:a16="http://schemas.microsoft.com/office/drawing/2014/main" id="{F59BDDF5-EC6F-7944-6559-B911050D5308}"/>
                  </a:ext>
                </a:extLst>
              </p:cNvPr>
              <p:cNvSpPr/>
              <p:nvPr/>
            </p:nvSpPr>
            <p:spPr>
              <a:xfrm>
                <a:off x="10691960"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95" name="Freeform: Shape 594">
                <a:extLst>
                  <a:ext uri="{FF2B5EF4-FFF2-40B4-BE49-F238E27FC236}">
                    <a16:creationId xmlns:a16="http://schemas.microsoft.com/office/drawing/2014/main" id="{874DBDC8-5E70-C0A3-21AA-62CD8F0A264B}"/>
                  </a:ext>
                </a:extLst>
              </p:cNvPr>
              <p:cNvSpPr/>
              <p:nvPr/>
            </p:nvSpPr>
            <p:spPr>
              <a:xfrm>
                <a:off x="10476518" y="927547"/>
                <a:ext cx="8548" cy="18024"/>
              </a:xfrm>
              <a:custGeom>
                <a:avLst/>
                <a:gdLst>
                  <a:gd name="connsiteX0" fmla="*/ 8548 w 8548"/>
                  <a:gd name="connsiteY0" fmla="*/ 9543 h 18024"/>
                  <a:gd name="connsiteX1" fmla="*/ 94 w 8548"/>
                  <a:gd name="connsiteY1" fmla="*/ 0 h 18024"/>
                  <a:gd name="connsiteX2" fmla="*/ 1 w 8548"/>
                  <a:gd name="connsiteY2" fmla="*/ 93 h 18024"/>
                  <a:gd name="connsiteX3" fmla="*/ 3326 w 8548"/>
                  <a:gd name="connsiteY3" fmla="*/ 17961 h 18024"/>
                  <a:gd name="connsiteX4" fmla="*/ 3446 w 8548"/>
                  <a:gd name="connsiteY4" fmla="*/ 18016 h 18024"/>
                  <a:gd name="connsiteX5" fmla="*/ 8548 w 8548"/>
                  <a:gd name="connsiteY5" fmla="*/ 9543 h 1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48" h="18024">
                    <a:moveTo>
                      <a:pt x="8548" y="9543"/>
                    </a:moveTo>
                    <a:cubicBezTo>
                      <a:pt x="8548" y="4621"/>
                      <a:pt x="4854" y="602"/>
                      <a:pt x="94" y="0"/>
                    </a:cubicBezTo>
                    <a:cubicBezTo>
                      <a:pt x="38" y="-4"/>
                      <a:pt x="-8" y="42"/>
                      <a:pt x="1" y="93"/>
                    </a:cubicBezTo>
                    <a:cubicBezTo>
                      <a:pt x="1024" y="6080"/>
                      <a:pt x="2108" y="12043"/>
                      <a:pt x="3326" y="17961"/>
                    </a:cubicBezTo>
                    <a:cubicBezTo>
                      <a:pt x="3335" y="18012"/>
                      <a:pt x="3395" y="18039"/>
                      <a:pt x="3446" y="18016"/>
                    </a:cubicBezTo>
                    <a:cubicBezTo>
                      <a:pt x="6470" y="16386"/>
                      <a:pt x="8548" y="13224"/>
                      <a:pt x="8548" y="9543"/>
                    </a:cubicBezTo>
                    <a:close/>
                  </a:path>
                </a:pathLst>
              </a:custGeom>
              <a:solidFill>
                <a:srgbClr val="CCCCCC"/>
              </a:solidFill>
              <a:ln w="4624" cap="flat">
                <a:noFill/>
                <a:prstDash val="solid"/>
                <a:miter/>
              </a:ln>
            </p:spPr>
            <p:txBody>
              <a:bodyPr anchor="ctr"/>
              <a:lstStyle/>
              <a:p>
                <a:endParaRPr lang="en-US"/>
              </a:p>
            </p:txBody>
          </p:sp>
          <p:sp>
            <p:nvSpPr>
              <p:cNvPr id="596" name="Freeform: Shape 595">
                <a:extLst>
                  <a:ext uri="{FF2B5EF4-FFF2-40B4-BE49-F238E27FC236}">
                    <a16:creationId xmlns:a16="http://schemas.microsoft.com/office/drawing/2014/main" id="{64166149-81B2-CA35-F01F-7D2B6D1A8BAB}"/>
                  </a:ext>
                </a:extLst>
              </p:cNvPr>
              <p:cNvSpPr/>
              <p:nvPr/>
            </p:nvSpPr>
            <p:spPr>
              <a:xfrm>
                <a:off x="11335824"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9" y="4371"/>
                      <a:pt x="15988" y="0"/>
                      <a:pt x="10594" y="0"/>
                    </a:cubicBezTo>
                    <a:close/>
                  </a:path>
                </a:pathLst>
              </a:custGeom>
              <a:solidFill>
                <a:srgbClr val="CCCCCC"/>
              </a:solidFill>
              <a:ln w="4624" cap="flat">
                <a:noFill/>
                <a:prstDash val="solid"/>
                <a:miter/>
              </a:ln>
            </p:spPr>
            <p:txBody>
              <a:bodyPr anchor="ctr"/>
              <a:lstStyle/>
              <a:p>
                <a:endParaRPr lang="en-US"/>
              </a:p>
            </p:txBody>
          </p:sp>
          <p:sp>
            <p:nvSpPr>
              <p:cNvPr id="597" name="Freeform: Shape 596">
                <a:extLst>
                  <a:ext uri="{FF2B5EF4-FFF2-40B4-BE49-F238E27FC236}">
                    <a16:creationId xmlns:a16="http://schemas.microsoft.com/office/drawing/2014/main" id="{45E16A9D-7936-F88B-6E58-DAE50CA222C6}"/>
                  </a:ext>
                </a:extLst>
              </p:cNvPr>
              <p:cNvSpPr/>
              <p:nvPr/>
            </p:nvSpPr>
            <p:spPr>
              <a:xfrm>
                <a:off x="10805579"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9" y="4371"/>
                      <a:pt x="15988" y="0"/>
                      <a:pt x="10594" y="0"/>
                    </a:cubicBezTo>
                    <a:close/>
                  </a:path>
                </a:pathLst>
              </a:custGeom>
              <a:solidFill>
                <a:srgbClr val="CCCCCC"/>
              </a:solidFill>
              <a:ln w="4624" cap="flat">
                <a:noFill/>
                <a:prstDash val="solid"/>
                <a:miter/>
              </a:ln>
            </p:spPr>
            <p:txBody>
              <a:bodyPr anchor="ctr"/>
              <a:lstStyle/>
              <a:p>
                <a:endParaRPr lang="en-US"/>
              </a:p>
            </p:txBody>
          </p:sp>
          <p:sp>
            <p:nvSpPr>
              <p:cNvPr id="598" name="Freeform: Shape 597">
                <a:extLst>
                  <a:ext uri="{FF2B5EF4-FFF2-40B4-BE49-F238E27FC236}">
                    <a16:creationId xmlns:a16="http://schemas.microsoft.com/office/drawing/2014/main" id="{43387801-11DC-F7C3-18E5-AE3C4015A31C}"/>
                  </a:ext>
                </a:extLst>
              </p:cNvPr>
              <p:cNvSpPr/>
              <p:nvPr/>
            </p:nvSpPr>
            <p:spPr>
              <a:xfrm>
                <a:off x="10540462"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599" name="Freeform: Shape 598">
                <a:extLst>
                  <a:ext uri="{FF2B5EF4-FFF2-40B4-BE49-F238E27FC236}">
                    <a16:creationId xmlns:a16="http://schemas.microsoft.com/office/drawing/2014/main" id="{1CE63E10-A468-10C6-AA97-CCEC44893B0C}"/>
                  </a:ext>
                </a:extLst>
              </p:cNvPr>
              <p:cNvSpPr/>
              <p:nvPr/>
            </p:nvSpPr>
            <p:spPr>
              <a:xfrm>
                <a:off x="10919203"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9" y="4371"/>
                      <a:pt x="15988" y="0"/>
                      <a:pt x="10594" y="0"/>
                    </a:cubicBezTo>
                    <a:close/>
                  </a:path>
                </a:pathLst>
              </a:custGeom>
              <a:solidFill>
                <a:srgbClr val="CCCCCC"/>
              </a:solidFill>
              <a:ln w="4624" cap="flat">
                <a:noFill/>
                <a:prstDash val="solid"/>
                <a:miter/>
              </a:ln>
            </p:spPr>
            <p:txBody>
              <a:bodyPr anchor="ctr"/>
              <a:lstStyle/>
              <a:p>
                <a:endParaRPr lang="en-US"/>
              </a:p>
            </p:txBody>
          </p:sp>
          <p:sp>
            <p:nvSpPr>
              <p:cNvPr id="600" name="Freeform: Shape 599">
                <a:extLst>
                  <a:ext uri="{FF2B5EF4-FFF2-40B4-BE49-F238E27FC236}">
                    <a16:creationId xmlns:a16="http://schemas.microsoft.com/office/drawing/2014/main" id="{7156F1BE-C72B-F54C-9206-6414FD6C262C}"/>
                  </a:ext>
                </a:extLst>
              </p:cNvPr>
              <p:cNvSpPr/>
              <p:nvPr/>
            </p:nvSpPr>
            <p:spPr>
              <a:xfrm>
                <a:off x="10502583"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9" y="4371"/>
                      <a:pt x="15988" y="0"/>
                      <a:pt x="10594" y="0"/>
                    </a:cubicBezTo>
                    <a:close/>
                  </a:path>
                </a:pathLst>
              </a:custGeom>
              <a:solidFill>
                <a:srgbClr val="CCCCCC"/>
              </a:solidFill>
              <a:ln w="4624" cap="flat">
                <a:noFill/>
                <a:prstDash val="solid"/>
                <a:miter/>
              </a:ln>
            </p:spPr>
            <p:txBody>
              <a:bodyPr anchor="ctr"/>
              <a:lstStyle/>
              <a:p>
                <a:endParaRPr lang="en-US"/>
              </a:p>
            </p:txBody>
          </p:sp>
          <p:sp>
            <p:nvSpPr>
              <p:cNvPr id="601" name="Freeform: Shape 600">
                <a:extLst>
                  <a:ext uri="{FF2B5EF4-FFF2-40B4-BE49-F238E27FC236}">
                    <a16:creationId xmlns:a16="http://schemas.microsoft.com/office/drawing/2014/main" id="{ADFE88A1-EB72-F31E-5D96-A96B6CBBDD20}"/>
                  </a:ext>
                </a:extLst>
              </p:cNvPr>
              <p:cNvSpPr/>
              <p:nvPr/>
            </p:nvSpPr>
            <p:spPr>
              <a:xfrm>
                <a:off x="10994957"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602" name="Freeform: Shape 601">
                <a:extLst>
                  <a:ext uri="{FF2B5EF4-FFF2-40B4-BE49-F238E27FC236}">
                    <a16:creationId xmlns:a16="http://schemas.microsoft.com/office/drawing/2014/main" id="{F72B250F-C15C-C253-0A98-41382F16E787}"/>
                  </a:ext>
                </a:extLst>
              </p:cNvPr>
              <p:cNvSpPr/>
              <p:nvPr/>
            </p:nvSpPr>
            <p:spPr>
              <a:xfrm>
                <a:off x="10578337"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603" name="Freeform: Shape 602">
                <a:extLst>
                  <a:ext uri="{FF2B5EF4-FFF2-40B4-BE49-F238E27FC236}">
                    <a16:creationId xmlns:a16="http://schemas.microsoft.com/office/drawing/2014/main" id="{99482DC7-BB78-C66E-E595-E06240CC3CB7}"/>
                  </a:ext>
                </a:extLst>
              </p:cNvPr>
              <p:cNvSpPr/>
              <p:nvPr/>
            </p:nvSpPr>
            <p:spPr>
              <a:xfrm>
                <a:off x="11184330" y="927362"/>
                <a:ext cx="20354" cy="19520"/>
              </a:xfrm>
              <a:custGeom>
                <a:avLst/>
                <a:gdLst>
                  <a:gd name="connsiteX0" fmla="*/ 10594 w 20354"/>
                  <a:gd name="connsiteY0" fmla="*/ 0 h 19520"/>
                  <a:gd name="connsiteX1" fmla="*/ 9760 w 20354"/>
                  <a:gd name="connsiteY1" fmla="*/ 0 h 19520"/>
                  <a:gd name="connsiteX2" fmla="*/ 0 w 20354"/>
                  <a:gd name="connsiteY2" fmla="*/ 9760 h 19520"/>
                  <a:gd name="connsiteX3" fmla="*/ 9760 w 20354"/>
                  <a:gd name="connsiteY3" fmla="*/ 19521 h 19520"/>
                  <a:gd name="connsiteX4" fmla="*/ 10594 w 20354"/>
                  <a:gd name="connsiteY4" fmla="*/ 19521 h 19520"/>
                  <a:gd name="connsiteX5" fmla="*/ 20354 w 20354"/>
                  <a:gd name="connsiteY5" fmla="*/ 9760 h 19520"/>
                  <a:gd name="connsiteX6" fmla="*/ 10594 w 20354"/>
                  <a:gd name="connsiteY6" fmla="*/ 0 h 1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4" h="19520">
                    <a:moveTo>
                      <a:pt x="10594" y="0"/>
                    </a:moveTo>
                    <a:lnTo>
                      <a:pt x="9760" y="0"/>
                    </a:lnTo>
                    <a:cubicBezTo>
                      <a:pt x="4371" y="0"/>
                      <a:pt x="0" y="4371"/>
                      <a:pt x="0" y="9760"/>
                    </a:cubicBezTo>
                    <a:cubicBezTo>
                      <a:pt x="0" y="15150"/>
                      <a:pt x="4371" y="19521"/>
                      <a:pt x="9760" y="19521"/>
                    </a:cubicBezTo>
                    <a:lnTo>
                      <a:pt x="10594" y="19521"/>
                    </a:lnTo>
                    <a:cubicBezTo>
                      <a:pt x="15983" y="19521"/>
                      <a:pt x="20354" y="15150"/>
                      <a:pt x="20354" y="9760"/>
                    </a:cubicBezTo>
                    <a:cubicBezTo>
                      <a:pt x="20354" y="4371"/>
                      <a:pt x="15983" y="0"/>
                      <a:pt x="10594" y="0"/>
                    </a:cubicBezTo>
                    <a:close/>
                  </a:path>
                </a:pathLst>
              </a:custGeom>
              <a:solidFill>
                <a:srgbClr val="CCCCCC"/>
              </a:solidFill>
              <a:ln w="4624" cap="flat">
                <a:noFill/>
                <a:prstDash val="solid"/>
                <a:miter/>
              </a:ln>
            </p:spPr>
            <p:txBody>
              <a:bodyPr anchor="ctr"/>
              <a:lstStyle/>
              <a:p>
                <a:endParaRPr lang="en-US"/>
              </a:p>
            </p:txBody>
          </p:sp>
          <p:sp>
            <p:nvSpPr>
              <p:cNvPr id="604" name="Freeform: Shape 603">
                <a:extLst>
                  <a:ext uri="{FF2B5EF4-FFF2-40B4-BE49-F238E27FC236}">
                    <a16:creationId xmlns:a16="http://schemas.microsoft.com/office/drawing/2014/main" id="{94442A5B-8134-D474-5A87-EFD67C3F390C}"/>
                  </a:ext>
                </a:extLst>
              </p:cNvPr>
              <p:cNvSpPr/>
              <p:nvPr/>
            </p:nvSpPr>
            <p:spPr>
              <a:xfrm>
                <a:off x="10692146"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05" name="Freeform: Shape 604">
                <a:extLst>
                  <a:ext uri="{FF2B5EF4-FFF2-40B4-BE49-F238E27FC236}">
                    <a16:creationId xmlns:a16="http://schemas.microsoft.com/office/drawing/2014/main" id="{650BA9C9-F5B7-BE28-7E7B-F669F907BD70}"/>
                  </a:ext>
                </a:extLst>
              </p:cNvPr>
              <p:cNvSpPr/>
              <p:nvPr/>
            </p:nvSpPr>
            <p:spPr>
              <a:xfrm>
                <a:off x="11336009"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06" name="Freeform: Shape 605">
                <a:extLst>
                  <a:ext uri="{FF2B5EF4-FFF2-40B4-BE49-F238E27FC236}">
                    <a16:creationId xmlns:a16="http://schemas.microsoft.com/office/drawing/2014/main" id="{294D769D-CCBB-2A51-6432-87C2048BBC88}"/>
                  </a:ext>
                </a:extLst>
              </p:cNvPr>
              <p:cNvSpPr/>
              <p:nvPr/>
            </p:nvSpPr>
            <p:spPr>
              <a:xfrm>
                <a:off x="10502768"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07" name="Freeform: Shape 606">
                <a:extLst>
                  <a:ext uri="{FF2B5EF4-FFF2-40B4-BE49-F238E27FC236}">
                    <a16:creationId xmlns:a16="http://schemas.microsoft.com/office/drawing/2014/main" id="{ACEEF1F4-E13C-F312-3403-7802FECB6EBC}"/>
                  </a:ext>
                </a:extLst>
              </p:cNvPr>
              <p:cNvSpPr/>
              <p:nvPr/>
            </p:nvSpPr>
            <p:spPr>
              <a:xfrm>
                <a:off x="11184515"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2" y="0"/>
                      <a:pt x="10409" y="0"/>
                    </a:cubicBezTo>
                    <a:close/>
                  </a:path>
                </a:pathLst>
              </a:custGeom>
              <a:solidFill>
                <a:srgbClr val="CCCCCC"/>
              </a:solidFill>
              <a:ln w="4624" cap="flat">
                <a:noFill/>
                <a:prstDash val="solid"/>
                <a:miter/>
              </a:ln>
            </p:spPr>
            <p:txBody>
              <a:bodyPr anchor="ctr"/>
              <a:lstStyle/>
              <a:p>
                <a:endParaRPr lang="en-US"/>
              </a:p>
            </p:txBody>
          </p:sp>
          <p:sp>
            <p:nvSpPr>
              <p:cNvPr id="608" name="Freeform: Shape 607">
                <a:extLst>
                  <a:ext uri="{FF2B5EF4-FFF2-40B4-BE49-F238E27FC236}">
                    <a16:creationId xmlns:a16="http://schemas.microsoft.com/office/drawing/2014/main" id="{36DBB292-731C-9DA2-E0EF-3E8D73E03C80}"/>
                  </a:ext>
                </a:extLst>
              </p:cNvPr>
              <p:cNvSpPr/>
              <p:nvPr/>
            </p:nvSpPr>
            <p:spPr>
              <a:xfrm>
                <a:off x="11033012"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09" name="Freeform: Shape 608">
                <a:extLst>
                  <a:ext uri="{FF2B5EF4-FFF2-40B4-BE49-F238E27FC236}">
                    <a16:creationId xmlns:a16="http://schemas.microsoft.com/office/drawing/2014/main" id="{CB5FF804-9E27-E287-332D-AF32712A892F}"/>
                  </a:ext>
                </a:extLst>
              </p:cNvPr>
              <p:cNvSpPr/>
              <p:nvPr/>
            </p:nvSpPr>
            <p:spPr>
              <a:xfrm>
                <a:off x="10843644"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2" y="0"/>
                      <a:pt x="10409" y="0"/>
                    </a:cubicBezTo>
                    <a:close/>
                  </a:path>
                </a:pathLst>
              </a:custGeom>
              <a:solidFill>
                <a:srgbClr val="CCCCCC"/>
              </a:solidFill>
              <a:ln w="4624" cap="flat">
                <a:noFill/>
                <a:prstDash val="solid"/>
                <a:miter/>
              </a:ln>
            </p:spPr>
            <p:txBody>
              <a:bodyPr anchor="ctr"/>
              <a:lstStyle/>
              <a:p>
                <a:endParaRPr lang="en-US"/>
              </a:p>
            </p:txBody>
          </p:sp>
          <p:sp>
            <p:nvSpPr>
              <p:cNvPr id="610" name="Freeform: Shape 609">
                <a:extLst>
                  <a:ext uri="{FF2B5EF4-FFF2-40B4-BE49-F238E27FC236}">
                    <a16:creationId xmlns:a16="http://schemas.microsoft.com/office/drawing/2014/main" id="{55BD3CF6-B4AD-36EC-1AEC-059DD679B854}"/>
                  </a:ext>
                </a:extLst>
              </p:cNvPr>
              <p:cNvSpPr/>
              <p:nvPr/>
            </p:nvSpPr>
            <p:spPr>
              <a:xfrm>
                <a:off x="10995142"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11" name="Freeform: Shape 610">
                <a:extLst>
                  <a:ext uri="{FF2B5EF4-FFF2-40B4-BE49-F238E27FC236}">
                    <a16:creationId xmlns:a16="http://schemas.microsoft.com/office/drawing/2014/main" id="{A4E76F5D-D45E-8DA2-A126-410C7825FC91}"/>
                  </a:ext>
                </a:extLst>
              </p:cNvPr>
              <p:cNvSpPr/>
              <p:nvPr/>
            </p:nvSpPr>
            <p:spPr>
              <a:xfrm>
                <a:off x="10767895"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12" name="Freeform: Shape 611">
                <a:extLst>
                  <a:ext uri="{FF2B5EF4-FFF2-40B4-BE49-F238E27FC236}">
                    <a16:creationId xmlns:a16="http://schemas.microsoft.com/office/drawing/2014/main" id="{C72F4145-3571-CEB9-D48E-D7B4901BC0EB}"/>
                  </a:ext>
                </a:extLst>
              </p:cNvPr>
              <p:cNvSpPr/>
              <p:nvPr/>
            </p:nvSpPr>
            <p:spPr>
              <a:xfrm>
                <a:off x="10654271"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2" y="0"/>
                      <a:pt x="10409" y="0"/>
                    </a:cubicBezTo>
                    <a:close/>
                  </a:path>
                </a:pathLst>
              </a:custGeom>
              <a:solidFill>
                <a:srgbClr val="CCCCCC"/>
              </a:solidFill>
              <a:ln w="4624" cap="flat">
                <a:noFill/>
                <a:prstDash val="solid"/>
                <a:miter/>
              </a:ln>
            </p:spPr>
            <p:txBody>
              <a:bodyPr anchor="ctr"/>
              <a:lstStyle/>
              <a:p>
                <a:endParaRPr lang="en-US"/>
              </a:p>
            </p:txBody>
          </p:sp>
          <p:sp>
            <p:nvSpPr>
              <p:cNvPr id="613" name="Freeform: Shape 612">
                <a:extLst>
                  <a:ext uri="{FF2B5EF4-FFF2-40B4-BE49-F238E27FC236}">
                    <a16:creationId xmlns:a16="http://schemas.microsoft.com/office/drawing/2014/main" id="{3C436E8D-4108-3BAB-FE9C-14D2219CEDEF}"/>
                  </a:ext>
                </a:extLst>
              </p:cNvPr>
              <p:cNvSpPr/>
              <p:nvPr/>
            </p:nvSpPr>
            <p:spPr>
              <a:xfrm>
                <a:off x="11222385"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14" name="Freeform: Shape 613">
                <a:extLst>
                  <a:ext uri="{FF2B5EF4-FFF2-40B4-BE49-F238E27FC236}">
                    <a16:creationId xmlns:a16="http://schemas.microsoft.com/office/drawing/2014/main" id="{2F77F976-AF94-E3A0-9786-15AA734D4591}"/>
                  </a:ext>
                </a:extLst>
              </p:cNvPr>
              <p:cNvSpPr/>
              <p:nvPr/>
            </p:nvSpPr>
            <p:spPr>
              <a:xfrm>
                <a:off x="10730015"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15" name="Freeform: Shape 614">
                <a:extLst>
                  <a:ext uri="{FF2B5EF4-FFF2-40B4-BE49-F238E27FC236}">
                    <a16:creationId xmlns:a16="http://schemas.microsoft.com/office/drawing/2014/main" id="{FB7D778A-4CBF-E1D0-43A9-8259385888C0}"/>
                  </a:ext>
                </a:extLst>
              </p:cNvPr>
              <p:cNvSpPr/>
              <p:nvPr/>
            </p:nvSpPr>
            <p:spPr>
              <a:xfrm>
                <a:off x="11449633"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16" name="Freeform: Shape 615">
                <a:extLst>
                  <a:ext uri="{FF2B5EF4-FFF2-40B4-BE49-F238E27FC236}">
                    <a16:creationId xmlns:a16="http://schemas.microsoft.com/office/drawing/2014/main" id="{4BAE5AC4-76AA-CF0A-2C15-B0A19F2ED3EA}"/>
                  </a:ext>
                </a:extLst>
              </p:cNvPr>
              <p:cNvSpPr/>
              <p:nvPr/>
            </p:nvSpPr>
            <p:spPr>
              <a:xfrm>
                <a:off x="10957268"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2" y="0"/>
                      <a:pt x="10409" y="0"/>
                    </a:cubicBezTo>
                    <a:close/>
                  </a:path>
                </a:pathLst>
              </a:custGeom>
              <a:solidFill>
                <a:srgbClr val="CCCCCC"/>
              </a:solidFill>
              <a:ln w="4624" cap="flat">
                <a:noFill/>
                <a:prstDash val="solid"/>
                <a:miter/>
              </a:ln>
            </p:spPr>
            <p:txBody>
              <a:bodyPr anchor="ctr"/>
              <a:lstStyle/>
              <a:p>
                <a:endParaRPr lang="en-US"/>
              </a:p>
            </p:txBody>
          </p:sp>
          <p:sp>
            <p:nvSpPr>
              <p:cNvPr id="617" name="Freeform: Shape 616">
                <a:extLst>
                  <a:ext uri="{FF2B5EF4-FFF2-40B4-BE49-F238E27FC236}">
                    <a16:creationId xmlns:a16="http://schemas.microsoft.com/office/drawing/2014/main" id="{7FFBFF6B-C104-DE2F-F51C-507C40795010}"/>
                  </a:ext>
                </a:extLst>
              </p:cNvPr>
              <p:cNvSpPr/>
              <p:nvPr/>
            </p:nvSpPr>
            <p:spPr>
              <a:xfrm>
                <a:off x="11525387"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18" name="Freeform: Shape 617">
                <a:extLst>
                  <a:ext uri="{FF2B5EF4-FFF2-40B4-BE49-F238E27FC236}">
                    <a16:creationId xmlns:a16="http://schemas.microsoft.com/office/drawing/2014/main" id="{C72F3E2D-2621-1CD1-4134-D7C5686B665B}"/>
                  </a:ext>
                </a:extLst>
              </p:cNvPr>
              <p:cNvSpPr/>
              <p:nvPr/>
            </p:nvSpPr>
            <p:spPr>
              <a:xfrm>
                <a:off x="11260264"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2" y="0"/>
                      <a:pt x="10409" y="0"/>
                    </a:cubicBezTo>
                    <a:close/>
                  </a:path>
                </a:pathLst>
              </a:custGeom>
              <a:solidFill>
                <a:srgbClr val="CCCCCC"/>
              </a:solidFill>
              <a:ln w="4624" cap="flat">
                <a:noFill/>
                <a:prstDash val="solid"/>
                <a:miter/>
              </a:ln>
            </p:spPr>
            <p:txBody>
              <a:bodyPr anchor="ctr"/>
              <a:lstStyle/>
              <a:p>
                <a:endParaRPr lang="en-US"/>
              </a:p>
            </p:txBody>
          </p:sp>
          <p:sp>
            <p:nvSpPr>
              <p:cNvPr id="619" name="Freeform: Shape 618">
                <a:extLst>
                  <a:ext uri="{FF2B5EF4-FFF2-40B4-BE49-F238E27FC236}">
                    <a16:creationId xmlns:a16="http://schemas.microsoft.com/office/drawing/2014/main" id="{1CA5CAE4-4822-72BE-FE2B-457A0D970030}"/>
                  </a:ext>
                </a:extLst>
              </p:cNvPr>
              <p:cNvSpPr/>
              <p:nvPr/>
            </p:nvSpPr>
            <p:spPr>
              <a:xfrm>
                <a:off x="10805765"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20" name="Freeform: Shape 619">
                <a:extLst>
                  <a:ext uri="{FF2B5EF4-FFF2-40B4-BE49-F238E27FC236}">
                    <a16:creationId xmlns:a16="http://schemas.microsoft.com/office/drawing/2014/main" id="{D2484679-B528-8CB3-3BCB-30F93C4E39AB}"/>
                  </a:ext>
                </a:extLst>
              </p:cNvPr>
              <p:cNvSpPr/>
              <p:nvPr/>
            </p:nvSpPr>
            <p:spPr>
              <a:xfrm>
                <a:off x="11070891"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2" y="0"/>
                      <a:pt x="10409" y="0"/>
                    </a:cubicBezTo>
                    <a:close/>
                  </a:path>
                </a:pathLst>
              </a:custGeom>
              <a:solidFill>
                <a:srgbClr val="CCCCCC"/>
              </a:solidFill>
              <a:ln w="4624" cap="flat">
                <a:noFill/>
                <a:prstDash val="solid"/>
                <a:miter/>
              </a:ln>
            </p:spPr>
            <p:txBody>
              <a:bodyPr anchor="ctr"/>
              <a:lstStyle/>
              <a:p>
                <a:endParaRPr lang="en-US"/>
              </a:p>
            </p:txBody>
          </p:sp>
          <p:sp>
            <p:nvSpPr>
              <p:cNvPr id="621" name="Freeform: Shape 620">
                <a:extLst>
                  <a:ext uri="{FF2B5EF4-FFF2-40B4-BE49-F238E27FC236}">
                    <a16:creationId xmlns:a16="http://schemas.microsoft.com/office/drawing/2014/main" id="{9FF587CC-C314-C278-EEF1-836280BD9003}"/>
                  </a:ext>
                </a:extLst>
              </p:cNvPr>
              <p:cNvSpPr/>
              <p:nvPr/>
            </p:nvSpPr>
            <p:spPr>
              <a:xfrm>
                <a:off x="11108766" y="956884"/>
                <a:ext cx="19983" cy="19150"/>
              </a:xfrm>
              <a:custGeom>
                <a:avLst/>
                <a:gdLst>
                  <a:gd name="connsiteX0" fmla="*/ 9575 w 19983"/>
                  <a:gd name="connsiteY0" fmla="*/ 19150 h 19150"/>
                  <a:gd name="connsiteX1" fmla="*/ 10409 w 19983"/>
                  <a:gd name="connsiteY1" fmla="*/ 19150 h 19150"/>
                  <a:gd name="connsiteX2" fmla="*/ 19984 w 19983"/>
                  <a:gd name="connsiteY2" fmla="*/ 9575 h 19150"/>
                  <a:gd name="connsiteX3" fmla="*/ 10409 w 19983"/>
                  <a:gd name="connsiteY3" fmla="*/ 0 h 19150"/>
                  <a:gd name="connsiteX4" fmla="*/ 9575 w 19983"/>
                  <a:gd name="connsiteY4" fmla="*/ 0 h 19150"/>
                  <a:gd name="connsiteX5" fmla="*/ 0 w 19983"/>
                  <a:gd name="connsiteY5" fmla="*/ 9575 h 19150"/>
                  <a:gd name="connsiteX6" fmla="*/ 9575 w 19983"/>
                  <a:gd name="connsiteY6" fmla="*/ 1915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9575" y="19150"/>
                    </a:moveTo>
                    <a:lnTo>
                      <a:pt x="10409" y="19150"/>
                    </a:lnTo>
                    <a:cubicBezTo>
                      <a:pt x="15696" y="19150"/>
                      <a:pt x="19984" y="14863"/>
                      <a:pt x="19984" y="9575"/>
                    </a:cubicBezTo>
                    <a:cubicBezTo>
                      <a:pt x="19984" y="4287"/>
                      <a:pt x="15696" y="0"/>
                      <a:pt x="10409" y="0"/>
                    </a:cubicBezTo>
                    <a:lnTo>
                      <a:pt x="9575" y="0"/>
                    </a:lnTo>
                    <a:cubicBezTo>
                      <a:pt x="4287" y="0"/>
                      <a:pt x="0" y="4287"/>
                      <a:pt x="0" y="9575"/>
                    </a:cubicBezTo>
                    <a:cubicBezTo>
                      <a:pt x="0" y="14863"/>
                      <a:pt x="4287" y="19150"/>
                      <a:pt x="9575" y="19150"/>
                    </a:cubicBezTo>
                    <a:close/>
                  </a:path>
                </a:pathLst>
              </a:custGeom>
              <a:solidFill>
                <a:srgbClr val="CCCCCC"/>
              </a:solidFill>
              <a:ln w="4624" cap="flat">
                <a:noFill/>
                <a:prstDash val="solid"/>
                <a:miter/>
              </a:ln>
            </p:spPr>
            <p:txBody>
              <a:bodyPr anchor="ctr"/>
              <a:lstStyle/>
              <a:p>
                <a:endParaRPr lang="en-US"/>
              </a:p>
            </p:txBody>
          </p:sp>
          <p:sp>
            <p:nvSpPr>
              <p:cNvPr id="622" name="Freeform: Shape 621">
                <a:extLst>
                  <a:ext uri="{FF2B5EF4-FFF2-40B4-BE49-F238E27FC236}">
                    <a16:creationId xmlns:a16="http://schemas.microsoft.com/office/drawing/2014/main" id="{D1AB2F52-5E2B-5B80-BA00-0EB2554B0110}"/>
                  </a:ext>
                </a:extLst>
              </p:cNvPr>
              <p:cNvSpPr/>
              <p:nvPr/>
            </p:nvSpPr>
            <p:spPr>
              <a:xfrm>
                <a:off x="10540647"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2" y="0"/>
                      <a:pt x="10409" y="0"/>
                    </a:cubicBezTo>
                    <a:close/>
                  </a:path>
                </a:pathLst>
              </a:custGeom>
              <a:solidFill>
                <a:srgbClr val="CCCCCC"/>
              </a:solidFill>
              <a:ln w="4624" cap="flat">
                <a:noFill/>
                <a:prstDash val="solid"/>
                <a:miter/>
              </a:ln>
            </p:spPr>
            <p:txBody>
              <a:bodyPr anchor="ctr"/>
              <a:lstStyle/>
              <a:p>
                <a:endParaRPr lang="en-US"/>
              </a:p>
            </p:txBody>
          </p:sp>
          <p:sp>
            <p:nvSpPr>
              <p:cNvPr id="623" name="Freeform: Shape 622">
                <a:extLst>
                  <a:ext uri="{FF2B5EF4-FFF2-40B4-BE49-F238E27FC236}">
                    <a16:creationId xmlns:a16="http://schemas.microsoft.com/office/drawing/2014/main" id="{B493F455-4EFD-562D-C356-8E1A63DF473F}"/>
                  </a:ext>
                </a:extLst>
              </p:cNvPr>
              <p:cNvSpPr/>
              <p:nvPr/>
            </p:nvSpPr>
            <p:spPr>
              <a:xfrm>
                <a:off x="11298139"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24" name="Freeform: Shape 623">
                <a:extLst>
                  <a:ext uri="{FF2B5EF4-FFF2-40B4-BE49-F238E27FC236}">
                    <a16:creationId xmlns:a16="http://schemas.microsoft.com/office/drawing/2014/main" id="{BBCFBF5A-96A6-117F-5ED9-CC6D57006FC7}"/>
                  </a:ext>
                </a:extLst>
              </p:cNvPr>
              <p:cNvSpPr/>
              <p:nvPr/>
            </p:nvSpPr>
            <p:spPr>
              <a:xfrm>
                <a:off x="10919388"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25" name="Freeform: Shape 624">
                <a:extLst>
                  <a:ext uri="{FF2B5EF4-FFF2-40B4-BE49-F238E27FC236}">
                    <a16:creationId xmlns:a16="http://schemas.microsoft.com/office/drawing/2014/main" id="{58D89A07-682C-68A6-74C5-44F9180E075D}"/>
                  </a:ext>
                </a:extLst>
              </p:cNvPr>
              <p:cNvSpPr/>
              <p:nvPr/>
            </p:nvSpPr>
            <p:spPr>
              <a:xfrm>
                <a:off x="11487512"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2" y="0"/>
                      <a:pt x="10409" y="0"/>
                    </a:cubicBezTo>
                    <a:close/>
                  </a:path>
                </a:pathLst>
              </a:custGeom>
              <a:solidFill>
                <a:srgbClr val="CCCCCC"/>
              </a:solidFill>
              <a:ln w="4624" cap="flat">
                <a:noFill/>
                <a:prstDash val="solid"/>
                <a:miter/>
              </a:ln>
            </p:spPr>
            <p:txBody>
              <a:bodyPr anchor="ctr"/>
              <a:lstStyle/>
              <a:p>
                <a:endParaRPr lang="en-US"/>
              </a:p>
            </p:txBody>
          </p:sp>
          <p:sp>
            <p:nvSpPr>
              <p:cNvPr id="626" name="Freeform: Shape 625">
                <a:extLst>
                  <a:ext uri="{FF2B5EF4-FFF2-40B4-BE49-F238E27FC236}">
                    <a16:creationId xmlns:a16="http://schemas.microsoft.com/office/drawing/2014/main" id="{15E3F599-9F05-9947-014F-128C3C4D5542}"/>
                  </a:ext>
                </a:extLst>
              </p:cNvPr>
              <p:cNvSpPr/>
              <p:nvPr/>
            </p:nvSpPr>
            <p:spPr>
              <a:xfrm>
                <a:off x="11146636"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27" name="Freeform: Shape 626">
                <a:extLst>
                  <a:ext uri="{FF2B5EF4-FFF2-40B4-BE49-F238E27FC236}">
                    <a16:creationId xmlns:a16="http://schemas.microsoft.com/office/drawing/2014/main" id="{AAB4D6E0-70FF-BFE2-34AF-0DC794451B2B}"/>
                  </a:ext>
                </a:extLst>
              </p:cNvPr>
              <p:cNvSpPr/>
              <p:nvPr/>
            </p:nvSpPr>
            <p:spPr>
              <a:xfrm>
                <a:off x="10616392"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28" name="Freeform: Shape 627">
                <a:extLst>
                  <a:ext uri="{FF2B5EF4-FFF2-40B4-BE49-F238E27FC236}">
                    <a16:creationId xmlns:a16="http://schemas.microsoft.com/office/drawing/2014/main" id="{8066B0C7-445E-A1EE-B044-1FB5DFEBAB56}"/>
                  </a:ext>
                </a:extLst>
              </p:cNvPr>
              <p:cNvSpPr/>
              <p:nvPr/>
            </p:nvSpPr>
            <p:spPr>
              <a:xfrm>
                <a:off x="11411763"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29" name="Freeform: Shape 628">
                <a:extLst>
                  <a:ext uri="{FF2B5EF4-FFF2-40B4-BE49-F238E27FC236}">
                    <a16:creationId xmlns:a16="http://schemas.microsoft.com/office/drawing/2014/main" id="{95764B5B-9324-FD34-AF24-5CADDBEC37C6}"/>
                  </a:ext>
                </a:extLst>
              </p:cNvPr>
              <p:cNvSpPr/>
              <p:nvPr/>
            </p:nvSpPr>
            <p:spPr>
              <a:xfrm>
                <a:off x="11373888"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1" y="0"/>
                      <a:pt x="10409" y="0"/>
                    </a:cubicBezTo>
                    <a:close/>
                  </a:path>
                </a:pathLst>
              </a:custGeom>
              <a:solidFill>
                <a:srgbClr val="CCCCCC"/>
              </a:solidFill>
              <a:ln w="4624" cap="flat">
                <a:noFill/>
                <a:prstDash val="solid"/>
                <a:miter/>
              </a:ln>
            </p:spPr>
            <p:txBody>
              <a:bodyPr anchor="ctr"/>
              <a:lstStyle/>
              <a:p>
                <a:endParaRPr lang="en-US"/>
              </a:p>
            </p:txBody>
          </p:sp>
          <p:sp>
            <p:nvSpPr>
              <p:cNvPr id="630" name="Freeform: Shape 629">
                <a:extLst>
                  <a:ext uri="{FF2B5EF4-FFF2-40B4-BE49-F238E27FC236}">
                    <a16:creationId xmlns:a16="http://schemas.microsoft.com/office/drawing/2014/main" id="{DC3FD2F8-1E9E-1010-FEB6-63FCF2D05E75}"/>
                  </a:ext>
                </a:extLst>
              </p:cNvPr>
              <p:cNvSpPr/>
              <p:nvPr/>
            </p:nvSpPr>
            <p:spPr>
              <a:xfrm>
                <a:off x="10578522"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8" y="0"/>
                      <a:pt x="0" y="4288"/>
                      <a:pt x="0" y="9575"/>
                    </a:cubicBezTo>
                    <a:cubicBezTo>
                      <a:pt x="0" y="14863"/>
                      <a:pt x="4288"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31" name="Freeform: Shape 630">
                <a:extLst>
                  <a:ext uri="{FF2B5EF4-FFF2-40B4-BE49-F238E27FC236}">
                    <a16:creationId xmlns:a16="http://schemas.microsoft.com/office/drawing/2014/main" id="{927834F3-39FA-178D-4559-609ADF178572}"/>
                  </a:ext>
                </a:extLst>
              </p:cNvPr>
              <p:cNvSpPr/>
              <p:nvPr/>
            </p:nvSpPr>
            <p:spPr>
              <a:xfrm>
                <a:off x="10881518" y="956889"/>
                <a:ext cx="19983" cy="19150"/>
              </a:xfrm>
              <a:custGeom>
                <a:avLst/>
                <a:gdLst>
                  <a:gd name="connsiteX0" fmla="*/ 10409 w 19983"/>
                  <a:gd name="connsiteY0" fmla="*/ 0 h 19150"/>
                  <a:gd name="connsiteX1" fmla="*/ 9575 w 19983"/>
                  <a:gd name="connsiteY1" fmla="*/ 0 h 19150"/>
                  <a:gd name="connsiteX2" fmla="*/ 0 w 19983"/>
                  <a:gd name="connsiteY2" fmla="*/ 9575 h 19150"/>
                  <a:gd name="connsiteX3" fmla="*/ 9575 w 19983"/>
                  <a:gd name="connsiteY3" fmla="*/ 19150 h 19150"/>
                  <a:gd name="connsiteX4" fmla="*/ 10409 w 19983"/>
                  <a:gd name="connsiteY4" fmla="*/ 19150 h 19150"/>
                  <a:gd name="connsiteX5" fmla="*/ 19984 w 19983"/>
                  <a:gd name="connsiteY5" fmla="*/ 9575 h 19150"/>
                  <a:gd name="connsiteX6" fmla="*/ 10409 w 19983"/>
                  <a:gd name="connsiteY6" fmla="*/ 0 h 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3" h="19150">
                    <a:moveTo>
                      <a:pt x="10409" y="0"/>
                    </a:moveTo>
                    <a:lnTo>
                      <a:pt x="9575" y="0"/>
                    </a:lnTo>
                    <a:cubicBezTo>
                      <a:pt x="4287" y="0"/>
                      <a:pt x="0" y="4288"/>
                      <a:pt x="0" y="9575"/>
                    </a:cubicBezTo>
                    <a:cubicBezTo>
                      <a:pt x="0" y="14863"/>
                      <a:pt x="4287" y="19150"/>
                      <a:pt x="9575" y="19150"/>
                    </a:cubicBezTo>
                    <a:lnTo>
                      <a:pt x="10409" y="19150"/>
                    </a:lnTo>
                    <a:cubicBezTo>
                      <a:pt x="15696" y="19150"/>
                      <a:pt x="19984" y="14863"/>
                      <a:pt x="19984" y="9575"/>
                    </a:cubicBezTo>
                    <a:cubicBezTo>
                      <a:pt x="19984" y="4288"/>
                      <a:pt x="15696" y="0"/>
                      <a:pt x="10409" y="0"/>
                    </a:cubicBezTo>
                    <a:close/>
                  </a:path>
                </a:pathLst>
              </a:custGeom>
              <a:solidFill>
                <a:srgbClr val="CCCCCC"/>
              </a:solidFill>
              <a:ln w="4624" cap="flat">
                <a:noFill/>
                <a:prstDash val="solid"/>
                <a:miter/>
              </a:ln>
            </p:spPr>
            <p:txBody>
              <a:bodyPr anchor="ctr"/>
              <a:lstStyle/>
              <a:p>
                <a:endParaRPr lang="en-US"/>
              </a:p>
            </p:txBody>
          </p:sp>
          <p:sp>
            <p:nvSpPr>
              <p:cNvPr id="632" name="Freeform: Shape 631">
                <a:extLst>
                  <a:ext uri="{FF2B5EF4-FFF2-40B4-BE49-F238E27FC236}">
                    <a16:creationId xmlns:a16="http://schemas.microsoft.com/office/drawing/2014/main" id="{26B99D06-5C0B-9CE3-0D82-D1637877B864}"/>
                  </a:ext>
                </a:extLst>
              </p:cNvPr>
              <p:cNvSpPr/>
              <p:nvPr/>
            </p:nvSpPr>
            <p:spPr>
              <a:xfrm>
                <a:off x="11525576"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4"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33" name="Freeform: Shape 632">
                <a:extLst>
                  <a:ext uri="{FF2B5EF4-FFF2-40B4-BE49-F238E27FC236}">
                    <a16:creationId xmlns:a16="http://schemas.microsoft.com/office/drawing/2014/main" id="{9BD92033-66F9-42D0-4E42-813262EFD638}"/>
                  </a:ext>
                </a:extLst>
              </p:cNvPr>
              <p:cNvSpPr/>
              <p:nvPr/>
            </p:nvSpPr>
            <p:spPr>
              <a:xfrm>
                <a:off x="11222575"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4" y="18771"/>
                      <a:pt x="19604" y="14571"/>
                      <a:pt x="19604" y="9385"/>
                    </a:cubicBezTo>
                    <a:cubicBezTo>
                      <a:pt x="19604" y="4200"/>
                      <a:pt x="15404" y="0"/>
                      <a:pt x="10219" y="0"/>
                    </a:cubicBezTo>
                    <a:close/>
                  </a:path>
                </a:pathLst>
              </a:custGeom>
              <a:solidFill>
                <a:srgbClr val="CCCCCC"/>
              </a:solidFill>
              <a:ln w="4624" cap="flat">
                <a:noFill/>
                <a:prstDash val="solid"/>
                <a:miter/>
              </a:ln>
            </p:spPr>
            <p:txBody>
              <a:bodyPr anchor="ctr"/>
              <a:lstStyle/>
              <a:p>
                <a:endParaRPr lang="en-US"/>
              </a:p>
            </p:txBody>
          </p:sp>
          <p:sp>
            <p:nvSpPr>
              <p:cNvPr id="634" name="Freeform: Shape 633">
                <a:extLst>
                  <a:ext uri="{FF2B5EF4-FFF2-40B4-BE49-F238E27FC236}">
                    <a16:creationId xmlns:a16="http://schemas.microsoft.com/office/drawing/2014/main" id="{4FF9ED7C-419F-220C-BC48-3270F25FC664}"/>
                  </a:ext>
                </a:extLst>
              </p:cNvPr>
              <p:cNvSpPr/>
              <p:nvPr/>
            </p:nvSpPr>
            <p:spPr>
              <a:xfrm>
                <a:off x="10502958"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5" y="0"/>
                      <a:pt x="10219" y="0"/>
                    </a:cubicBezTo>
                    <a:close/>
                  </a:path>
                </a:pathLst>
              </a:custGeom>
              <a:solidFill>
                <a:srgbClr val="CCCCCC"/>
              </a:solidFill>
              <a:ln w="4624" cap="flat">
                <a:noFill/>
                <a:prstDash val="solid"/>
                <a:miter/>
              </a:ln>
            </p:spPr>
            <p:txBody>
              <a:bodyPr anchor="ctr"/>
              <a:lstStyle/>
              <a:p>
                <a:endParaRPr lang="en-US"/>
              </a:p>
            </p:txBody>
          </p:sp>
          <p:sp>
            <p:nvSpPr>
              <p:cNvPr id="635" name="Freeform: Shape 634">
                <a:extLst>
                  <a:ext uri="{FF2B5EF4-FFF2-40B4-BE49-F238E27FC236}">
                    <a16:creationId xmlns:a16="http://schemas.microsoft.com/office/drawing/2014/main" id="{F5CA9141-1B9A-8F30-D9D1-0713EA59891F}"/>
                  </a:ext>
                </a:extLst>
              </p:cNvPr>
              <p:cNvSpPr/>
              <p:nvPr/>
            </p:nvSpPr>
            <p:spPr>
              <a:xfrm>
                <a:off x="10919578"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4" y="18771"/>
                      <a:pt x="19604" y="14571"/>
                      <a:pt x="19604" y="9385"/>
                    </a:cubicBezTo>
                    <a:cubicBezTo>
                      <a:pt x="19604" y="4200"/>
                      <a:pt x="15404" y="0"/>
                      <a:pt x="10219" y="0"/>
                    </a:cubicBezTo>
                    <a:close/>
                  </a:path>
                </a:pathLst>
              </a:custGeom>
              <a:solidFill>
                <a:srgbClr val="CCCCCC"/>
              </a:solidFill>
              <a:ln w="4624" cap="flat">
                <a:noFill/>
                <a:prstDash val="solid"/>
                <a:miter/>
              </a:ln>
            </p:spPr>
            <p:txBody>
              <a:bodyPr anchor="ctr"/>
              <a:lstStyle/>
              <a:p>
                <a:endParaRPr lang="en-US"/>
              </a:p>
            </p:txBody>
          </p:sp>
          <p:sp>
            <p:nvSpPr>
              <p:cNvPr id="636" name="Freeform: Shape 635">
                <a:extLst>
                  <a:ext uri="{FF2B5EF4-FFF2-40B4-BE49-F238E27FC236}">
                    <a16:creationId xmlns:a16="http://schemas.microsoft.com/office/drawing/2014/main" id="{D0B005FF-2B6B-60F8-598E-04CF77315C28}"/>
                  </a:ext>
                </a:extLst>
              </p:cNvPr>
              <p:cNvSpPr/>
              <p:nvPr/>
            </p:nvSpPr>
            <p:spPr>
              <a:xfrm>
                <a:off x="11411953"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4"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37" name="Freeform: Shape 636">
                <a:extLst>
                  <a:ext uri="{FF2B5EF4-FFF2-40B4-BE49-F238E27FC236}">
                    <a16:creationId xmlns:a16="http://schemas.microsoft.com/office/drawing/2014/main" id="{7E55D21F-4C98-5427-2B60-3D6A99616716}"/>
                  </a:ext>
                </a:extLst>
              </p:cNvPr>
              <p:cNvSpPr/>
              <p:nvPr/>
            </p:nvSpPr>
            <p:spPr>
              <a:xfrm>
                <a:off x="11146826"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4" y="18771"/>
                      <a:pt x="19604" y="14571"/>
                      <a:pt x="19604" y="9385"/>
                    </a:cubicBezTo>
                    <a:cubicBezTo>
                      <a:pt x="19604" y="4200"/>
                      <a:pt x="15404" y="0"/>
                      <a:pt x="10219" y="0"/>
                    </a:cubicBezTo>
                    <a:close/>
                  </a:path>
                </a:pathLst>
              </a:custGeom>
              <a:solidFill>
                <a:srgbClr val="CCCCCC"/>
              </a:solidFill>
              <a:ln w="4624" cap="flat">
                <a:noFill/>
                <a:prstDash val="solid"/>
                <a:miter/>
              </a:ln>
            </p:spPr>
            <p:txBody>
              <a:bodyPr anchor="ctr"/>
              <a:lstStyle/>
              <a:p>
                <a:endParaRPr lang="en-US"/>
              </a:p>
            </p:txBody>
          </p:sp>
          <p:sp>
            <p:nvSpPr>
              <p:cNvPr id="638" name="Freeform: Shape 637">
                <a:extLst>
                  <a:ext uri="{FF2B5EF4-FFF2-40B4-BE49-F238E27FC236}">
                    <a16:creationId xmlns:a16="http://schemas.microsoft.com/office/drawing/2014/main" id="{0FCC9105-4F0E-5A2D-CC99-1CEEA7F52279}"/>
                  </a:ext>
                </a:extLst>
              </p:cNvPr>
              <p:cNvSpPr/>
              <p:nvPr/>
            </p:nvSpPr>
            <p:spPr>
              <a:xfrm>
                <a:off x="11374078"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4"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39" name="Freeform: Shape 638">
                <a:extLst>
                  <a:ext uri="{FF2B5EF4-FFF2-40B4-BE49-F238E27FC236}">
                    <a16:creationId xmlns:a16="http://schemas.microsoft.com/office/drawing/2014/main" id="{E11C1900-3AE0-AB0C-A1C2-12489BCBD792}"/>
                  </a:ext>
                </a:extLst>
              </p:cNvPr>
              <p:cNvSpPr/>
              <p:nvPr/>
            </p:nvSpPr>
            <p:spPr>
              <a:xfrm>
                <a:off x="10881708"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4"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40" name="Freeform: Shape 639">
                <a:extLst>
                  <a:ext uri="{FF2B5EF4-FFF2-40B4-BE49-F238E27FC236}">
                    <a16:creationId xmlns:a16="http://schemas.microsoft.com/office/drawing/2014/main" id="{C45DE87B-1DF0-50CD-1F0D-3AB8CA72C281}"/>
                  </a:ext>
                </a:extLst>
              </p:cNvPr>
              <p:cNvSpPr/>
              <p:nvPr/>
            </p:nvSpPr>
            <p:spPr>
              <a:xfrm>
                <a:off x="10540837"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41" name="Freeform: Shape 640">
                <a:extLst>
                  <a:ext uri="{FF2B5EF4-FFF2-40B4-BE49-F238E27FC236}">
                    <a16:creationId xmlns:a16="http://schemas.microsoft.com/office/drawing/2014/main" id="{68C445D6-8318-44E7-3E6B-FFF0A9789A72}"/>
                  </a:ext>
                </a:extLst>
              </p:cNvPr>
              <p:cNvSpPr/>
              <p:nvPr/>
            </p:nvSpPr>
            <p:spPr>
              <a:xfrm>
                <a:off x="10995332"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42" name="Freeform: Shape 641">
                <a:extLst>
                  <a:ext uri="{FF2B5EF4-FFF2-40B4-BE49-F238E27FC236}">
                    <a16:creationId xmlns:a16="http://schemas.microsoft.com/office/drawing/2014/main" id="{465862D9-E35E-F202-895A-9D99CBDAF046}"/>
                  </a:ext>
                </a:extLst>
              </p:cNvPr>
              <p:cNvSpPr/>
              <p:nvPr/>
            </p:nvSpPr>
            <p:spPr>
              <a:xfrm>
                <a:off x="11071081"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43" name="Freeform: Shape 642">
                <a:extLst>
                  <a:ext uri="{FF2B5EF4-FFF2-40B4-BE49-F238E27FC236}">
                    <a16:creationId xmlns:a16="http://schemas.microsoft.com/office/drawing/2014/main" id="{806D977C-3E22-2FA3-6CDF-95A4938941E4}"/>
                  </a:ext>
                </a:extLst>
              </p:cNvPr>
              <p:cNvSpPr/>
              <p:nvPr/>
            </p:nvSpPr>
            <p:spPr>
              <a:xfrm>
                <a:off x="11260454"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4"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44" name="Freeform: Shape 643">
                <a:extLst>
                  <a:ext uri="{FF2B5EF4-FFF2-40B4-BE49-F238E27FC236}">
                    <a16:creationId xmlns:a16="http://schemas.microsoft.com/office/drawing/2014/main" id="{28778765-BD59-1AFE-2695-CCEDE0FBB146}"/>
                  </a:ext>
                </a:extLst>
              </p:cNvPr>
              <p:cNvSpPr/>
              <p:nvPr/>
            </p:nvSpPr>
            <p:spPr>
              <a:xfrm>
                <a:off x="10805954"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5" y="0"/>
                      <a:pt x="10219" y="0"/>
                    </a:cubicBezTo>
                    <a:close/>
                  </a:path>
                </a:pathLst>
              </a:custGeom>
              <a:solidFill>
                <a:srgbClr val="CCCCCC"/>
              </a:solidFill>
              <a:ln w="4624" cap="flat">
                <a:noFill/>
                <a:prstDash val="solid"/>
                <a:miter/>
              </a:ln>
            </p:spPr>
            <p:txBody>
              <a:bodyPr anchor="ctr"/>
              <a:lstStyle/>
              <a:p>
                <a:endParaRPr lang="en-US"/>
              </a:p>
            </p:txBody>
          </p:sp>
          <p:sp>
            <p:nvSpPr>
              <p:cNvPr id="645" name="Freeform: Shape 644">
                <a:extLst>
                  <a:ext uri="{FF2B5EF4-FFF2-40B4-BE49-F238E27FC236}">
                    <a16:creationId xmlns:a16="http://schemas.microsoft.com/office/drawing/2014/main" id="{A88314B2-A431-7502-1C9D-45569068D539}"/>
                  </a:ext>
                </a:extLst>
              </p:cNvPr>
              <p:cNvSpPr/>
              <p:nvPr/>
            </p:nvSpPr>
            <p:spPr>
              <a:xfrm>
                <a:off x="11033202"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5" y="0"/>
                      <a:pt x="10219" y="0"/>
                    </a:cubicBezTo>
                    <a:close/>
                  </a:path>
                </a:pathLst>
              </a:custGeom>
              <a:solidFill>
                <a:srgbClr val="CCCCCC"/>
              </a:solidFill>
              <a:ln w="4624" cap="flat">
                <a:noFill/>
                <a:prstDash val="solid"/>
                <a:miter/>
              </a:ln>
            </p:spPr>
            <p:txBody>
              <a:bodyPr anchor="ctr"/>
              <a:lstStyle/>
              <a:p>
                <a:endParaRPr lang="en-US"/>
              </a:p>
            </p:txBody>
          </p:sp>
          <p:sp>
            <p:nvSpPr>
              <p:cNvPr id="646" name="Freeform: Shape 645">
                <a:extLst>
                  <a:ext uri="{FF2B5EF4-FFF2-40B4-BE49-F238E27FC236}">
                    <a16:creationId xmlns:a16="http://schemas.microsoft.com/office/drawing/2014/main" id="{1E9CCF0B-6EE3-6309-E81F-A99686AD7BFC}"/>
                  </a:ext>
                </a:extLst>
              </p:cNvPr>
              <p:cNvSpPr/>
              <p:nvPr/>
            </p:nvSpPr>
            <p:spPr>
              <a:xfrm>
                <a:off x="11487702" y="986415"/>
                <a:ext cx="19603" cy="18770"/>
              </a:xfrm>
              <a:custGeom>
                <a:avLst/>
                <a:gdLst>
                  <a:gd name="connsiteX0" fmla="*/ 10219 w 19603"/>
                  <a:gd name="connsiteY0" fmla="*/ 0 h 18770"/>
                  <a:gd name="connsiteX1" fmla="*/ 9385 w 19603"/>
                  <a:gd name="connsiteY1" fmla="*/ 0 h 18770"/>
                  <a:gd name="connsiteX2" fmla="*/ 0 w 19603"/>
                  <a:gd name="connsiteY2" fmla="*/ 9385 h 18770"/>
                  <a:gd name="connsiteX3" fmla="*/ 9385 w 19603"/>
                  <a:gd name="connsiteY3" fmla="*/ 18771 h 18770"/>
                  <a:gd name="connsiteX4" fmla="*/ 10219 w 19603"/>
                  <a:gd name="connsiteY4" fmla="*/ 18771 h 18770"/>
                  <a:gd name="connsiteX5" fmla="*/ 19604 w 19603"/>
                  <a:gd name="connsiteY5" fmla="*/ 9385 h 18770"/>
                  <a:gd name="connsiteX6" fmla="*/ 10219 w 19603"/>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3" h="18770">
                    <a:moveTo>
                      <a:pt x="10219" y="0"/>
                    </a:moveTo>
                    <a:lnTo>
                      <a:pt x="9385" y="0"/>
                    </a:lnTo>
                    <a:cubicBezTo>
                      <a:pt x="4199" y="0"/>
                      <a:pt x="0" y="4200"/>
                      <a:pt x="0" y="9385"/>
                    </a:cubicBezTo>
                    <a:cubicBezTo>
                      <a:pt x="0" y="14571"/>
                      <a:pt x="4199" y="18771"/>
                      <a:pt x="9385" y="18771"/>
                    </a:cubicBezTo>
                    <a:lnTo>
                      <a:pt x="10219" y="18771"/>
                    </a:lnTo>
                    <a:cubicBezTo>
                      <a:pt x="15404"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47" name="Freeform: Shape 646">
                <a:extLst>
                  <a:ext uri="{FF2B5EF4-FFF2-40B4-BE49-F238E27FC236}">
                    <a16:creationId xmlns:a16="http://schemas.microsoft.com/office/drawing/2014/main" id="{D309287B-5650-7C71-F862-7ED464DE76E3}"/>
                  </a:ext>
                </a:extLst>
              </p:cNvPr>
              <p:cNvSpPr/>
              <p:nvPr/>
            </p:nvSpPr>
            <p:spPr>
              <a:xfrm>
                <a:off x="10578712"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48" name="Freeform: Shape 647">
                <a:extLst>
                  <a:ext uri="{FF2B5EF4-FFF2-40B4-BE49-F238E27FC236}">
                    <a16:creationId xmlns:a16="http://schemas.microsoft.com/office/drawing/2014/main" id="{10637677-CA5F-3C91-A3E9-CCE761A9E3CB}"/>
                  </a:ext>
                </a:extLst>
              </p:cNvPr>
              <p:cNvSpPr/>
              <p:nvPr/>
            </p:nvSpPr>
            <p:spPr>
              <a:xfrm>
                <a:off x="10654461"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49" name="Freeform: Shape 648">
                <a:extLst>
                  <a:ext uri="{FF2B5EF4-FFF2-40B4-BE49-F238E27FC236}">
                    <a16:creationId xmlns:a16="http://schemas.microsoft.com/office/drawing/2014/main" id="{71D54943-9512-1915-1160-9F741033C27D}"/>
                  </a:ext>
                </a:extLst>
              </p:cNvPr>
              <p:cNvSpPr/>
              <p:nvPr/>
            </p:nvSpPr>
            <p:spPr>
              <a:xfrm>
                <a:off x="11108956" y="986415"/>
                <a:ext cx="19604" cy="18770"/>
              </a:xfrm>
              <a:custGeom>
                <a:avLst/>
                <a:gdLst>
                  <a:gd name="connsiteX0" fmla="*/ 9385 w 19604"/>
                  <a:gd name="connsiteY0" fmla="*/ 18771 h 18770"/>
                  <a:gd name="connsiteX1" fmla="*/ 10219 w 19604"/>
                  <a:gd name="connsiteY1" fmla="*/ 18771 h 18770"/>
                  <a:gd name="connsiteX2" fmla="*/ 19604 w 19604"/>
                  <a:gd name="connsiteY2" fmla="*/ 9385 h 18770"/>
                  <a:gd name="connsiteX3" fmla="*/ 10219 w 19604"/>
                  <a:gd name="connsiteY3" fmla="*/ 0 h 18770"/>
                  <a:gd name="connsiteX4" fmla="*/ 9385 w 19604"/>
                  <a:gd name="connsiteY4" fmla="*/ 0 h 18770"/>
                  <a:gd name="connsiteX5" fmla="*/ 0 w 19604"/>
                  <a:gd name="connsiteY5" fmla="*/ 9385 h 18770"/>
                  <a:gd name="connsiteX6" fmla="*/ 9385 w 19604"/>
                  <a:gd name="connsiteY6" fmla="*/ 18771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9385" y="18771"/>
                    </a:moveTo>
                    <a:lnTo>
                      <a:pt x="10219" y="18771"/>
                    </a:lnTo>
                    <a:cubicBezTo>
                      <a:pt x="15404" y="18771"/>
                      <a:pt x="19604" y="14571"/>
                      <a:pt x="19604" y="9385"/>
                    </a:cubicBezTo>
                    <a:cubicBezTo>
                      <a:pt x="19604" y="4200"/>
                      <a:pt x="15404" y="0"/>
                      <a:pt x="10219" y="0"/>
                    </a:cubicBezTo>
                    <a:lnTo>
                      <a:pt x="9385" y="0"/>
                    </a:lnTo>
                    <a:cubicBezTo>
                      <a:pt x="4200" y="0"/>
                      <a:pt x="0" y="4200"/>
                      <a:pt x="0" y="9385"/>
                    </a:cubicBezTo>
                    <a:cubicBezTo>
                      <a:pt x="0" y="14571"/>
                      <a:pt x="4200" y="18771"/>
                      <a:pt x="9385" y="18771"/>
                    </a:cubicBezTo>
                    <a:close/>
                  </a:path>
                </a:pathLst>
              </a:custGeom>
              <a:solidFill>
                <a:srgbClr val="CCCCCC"/>
              </a:solidFill>
              <a:ln w="4624" cap="flat">
                <a:noFill/>
                <a:prstDash val="solid"/>
                <a:miter/>
              </a:ln>
            </p:spPr>
            <p:txBody>
              <a:bodyPr anchor="ctr"/>
              <a:lstStyle/>
              <a:p>
                <a:endParaRPr lang="en-US"/>
              </a:p>
            </p:txBody>
          </p:sp>
          <p:sp>
            <p:nvSpPr>
              <p:cNvPr id="650" name="Freeform: Shape 649">
                <a:extLst>
                  <a:ext uri="{FF2B5EF4-FFF2-40B4-BE49-F238E27FC236}">
                    <a16:creationId xmlns:a16="http://schemas.microsoft.com/office/drawing/2014/main" id="{DD85108F-DBE6-86F9-83E3-BA303EF0B164}"/>
                  </a:ext>
                </a:extLst>
              </p:cNvPr>
              <p:cNvSpPr/>
              <p:nvPr/>
            </p:nvSpPr>
            <p:spPr>
              <a:xfrm>
                <a:off x="11449823" y="986415"/>
                <a:ext cx="19603" cy="18770"/>
              </a:xfrm>
              <a:custGeom>
                <a:avLst/>
                <a:gdLst>
                  <a:gd name="connsiteX0" fmla="*/ 10219 w 19603"/>
                  <a:gd name="connsiteY0" fmla="*/ 0 h 18770"/>
                  <a:gd name="connsiteX1" fmla="*/ 9385 w 19603"/>
                  <a:gd name="connsiteY1" fmla="*/ 0 h 18770"/>
                  <a:gd name="connsiteX2" fmla="*/ 0 w 19603"/>
                  <a:gd name="connsiteY2" fmla="*/ 9385 h 18770"/>
                  <a:gd name="connsiteX3" fmla="*/ 9385 w 19603"/>
                  <a:gd name="connsiteY3" fmla="*/ 18771 h 18770"/>
                  <a:gd name="connsiteX4" fmla="*/ 10219 w 19603"/>
                  <a:gd name="connsiteY4" fmla="*/ 18771 h 18770"/>
                  <a:gd name="connsiteX5" fmla="*/ 19604 w 19603"/>
                  <a:gd name="connsiteY5" fmla="*/ 9385 h 18770"/>
                  <a:gd name="connsiteX6" fmla="*/ 10219 w 19603"/>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3" h="18770">
                    <a:moveTo>
                      <a:pt x="10219" y="0"/>
                    </a:moveTo>
                    <a:lnTo>
                      <a:pt x="9385" y="0"/>
                    </a:lnTo>
                    <a:cubicBezTo>
                      <a:pt x="4199" y="0"/>
                      <a:pt x="0" y="4200"/>
                      <a:pt x="0" y="9385"/>
                    </a:cubicBezTo>
                    <a:cubicBezTo>
                      <a:pt x="0" y="14571"/>
                      <a:pt x="4199" y="18771"/>
                      <a:pt x="9385" y="18771"/>
                    </a:cubicBezTo>
                    <a:lnTo>
                      <a:pt x="10219" y="18771"/>
                    </a:lnTo>
                    <a:cubicBezTo>
                      <a:pt x="15404" y="18771"/>
                      <a:pt x="19604" y="14571"/>
                      <a:pt x="19604" y="9385"/>
                    </a:cubicBezTo>
                    <a:cubicBezTo>
                      <a:pt x="19604" y="4200"/>
                      <a:pt x="15404" y="0"/>
                      <a:pt x="10219" y="0"/>
                    </a:cubicBezTo>
                    <a:close/>
                  </a:path>
                </a:pathLst>
              </a:custGeom>
              <a:solidFill>
                <a:srgbClr val="CCCCCC"/>
              </a:solidFill>
              <a:ln w="4624" cap="flat">
                <a:noFill/>
                <a:prstDash val="solid"/>
                <a:miter/>
              </a:ln>
            </p:spPr>
            <p:txBody>
              <a:bodyPr anchor="ctr"/>
              <a:lstStyle/>
              <a:p>
                <a:endParaRPr lang="en-US"/>
              </a:p>
            </p:txBody>
          </p:sp>
          <p:sp>
            <p:nvSpPr>
              <p:cNvPr id="651" name="Freeform: Shape 650">
                <a:extLst>
                  <a:ext uri="{FF2B5EF4-FFF2-40B4-BE49-F238E27FC236}">
                    <a16:creationId xmlns:a16="http://schemas.microsoft.com/office/drawing/2014/main" id="{1A02B882-D7CF-AA88-FC88-83E39FCB2512}"/>
                  </a:ext>
                </a:extLst>
              </p:cNvPr>
              <p:cNvSpPr/>
              <p:nvPr/>
            </p:nvSpPr>
            <p:spPr>
              <a:xfrm>
                <a:off x="10843834"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52" name="Freeform: Shape 651">
                <a:extLst>
                  <a:ext uri="{FF2B5EF4-FFF2-40B4-BE49-F238E27FC236}">
                    <a16:creationId xmlns:a16="http://schemas.microsoft.com/office/drawing/2014/main" id="{BE2CE8A3-AA0A-BAA7-6E8E-DE37EF55D5C6}"/>
                  </a:ext>
                </a:extLst>
              </p:cNvPr>
              <p:cNvSpPr/>
              <p:nvPr/>
            </p:nvSpPr>
            <p:spPr>
              <a:xfrm>
                <a:off x="10768085"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53" name="Freeform: Shape 652">
                <a:extLst>
                  <a:ext uri="{FF2B5EF4-FFF2-40B4-BE49-F238E27FC236}">
                    <a16:creationId xmlns:a16="http://schemas.microsoft.com/office/drawing/2014/main" id="{2A24043A-DDD0-99A6-297F-5FF82CEFE985}"/>
                  </a:ext>
                </a:extLst>
              </p:cNvPr>
              <p:cNvSpPr/>
              <p:nvPr/>
            </p:nvSpPr>
            <p:spPr>
              <a:xfrm>
                <a:off x="10957458"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4"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54" name="Freeform: Shape 653">
                <a:extLst>
                  <a:ext uri="{FF2B5EF4-FFF2-40B4-BE49-F238E27FC236}">
                    <a16:creationId xmlns:a16="http://schemas.microsoft.com/office/drawing/2014/main" id="{2BB61585-FADD-A66E-AD8F-31B5F63961B9}"/>
                  </a:ext>
                </a:extLst>
              </p:cNvPr>
              <p:cNvSpPr/>
              <p:nvPr/>
            </p:nvSpPr>
            <p:spPr>
              <a:xfrm>
                <a:off x="10730205"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5" y="0"/>
                      <a:pt x="10219" y="0"/>
                    </a:cubicBezTo>
                    <a:close/>
                  </a:path>
                </a:pathLst>
              </a:custGeom>
              <a:solidFill>
                <a:srgbClr val="CCCCCC"/>
              </a:solidFill>
              <a:ln w="4624" cap="flat">
                <a:noFill/>
                <a:prstDash val="solid"/>
                <a:miter/>
              </a:ln>
            </p:spPr>
            <p:txBody>
              <a:bodyPr anchor="ctr"/>
              <a:lstStyle/>
              <a:p>
                <a:endParaRPr lang="en-US"/>
              </a:p>
            </p:txBody>
          </p:sp>
          <p:sp>
            <p:nvSpPr>
              <p:cNvPr id="655" name="Freeform: Shape 654">
                <a:extLst>
                  <a:ext uri="{FF2B5EF4-FFF2-40B4-BE49-F238E27FC236}">
                    <a16:creationId xmlns:a16="http://schemas.microsoft.com/office/drawing/2014/main" id="{9145CD06-5E7B-7927-D18B-3C63D88613E5}"/>
                  </a:ext>
                </a:extLst>
              </p:cNvPr>
              <p:cNvSpPr/>
              <p:nvPr/>
            </p:nvSpPr>
            <p:spPr>
              <a:xfrm>
                <a:off x="10616582"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5" y="0"/>
                      <a:pt x="10219" y="0"/>
                    </a:cubicBezTo>
                    <a:close/>
                  </a:path>
                </a:pathLst>
              </a:custGeom>
              <a:solidFill>
                <a:srgbClr val="CCCCCC"/>
              </a:solidFill>
              <a:ln w="4624" cap="flat">
                <a:noFill/>
                <a:prstDash val="solid"/>
                <a:miter/>
              </a:ln>
            </p:spPr>
            <p:txBody>
              <a:bodyPr anchor="ctr"/>
              <a:lstStyle/>
              <a:p>
                <a:endParaRPr lang="en-US"/>
              </a:p>
            </p:txBody>
          </p:sp>
          <p:sp>
            <p:nvSpPr>
              <p:cNvPr id="656" name="Freeform: Shape 655">
                <a:extLst>
                  <a:ext uri="{FF2B5EF4-FFF2-40B4-BE49-F238E27FC236}">
                    <a16:creationId xmlns:a16="http://schemas.microsoft.com/office/drawing/2014/main" id="{439336FD-C06E-DDB4-D470-6D5783EDF4EF}"/>
                  </a:ext>
                </a:extLst>
              </p:cNvPr>
              <p:cNvSpPr/>
              <p:nvPr/>
            </p:nvSpPr>
            <p:spPr>
              <a:xfrm>
                <a:off x="11184705"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4"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57" name="Freeform: Shape 656">
                <a:extLst>
                  <a:ext uri="{FF2B5EF4-FFF2-40B4-BE49-F238E27FC236}">
                    <a16:creationId xmlns:a16="http://schemas.microsoft.com/office/drawing/2014/main" id="{40760489-0415-F03B-2933-766B1A01511B}"/>
                  </a:ext>
                </a:extLst>
              </p:cNvPr>
              <p:cNvSpPr/>
              <p:nvPr/>
            </p:nvSpPr>
            <p:spPr>
              <a:xfrm>
                <a:off x="10692335"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58" name="Freeform: Shape 657">
                <a:extLst>
                  <a:ext uri="{FF2B5EF4-FFF2-40B4-BE49-F238E27FC236}">
                    <a16:creationId xmlns:a16="http://schemas.microsoft.com/office/drawing/2014/main" id="{D7F040C9-0E3E-76D7-4B61-321BF29AE49C}"/>
                  </a:ext>
                </a:extLst>
              </p:cNvPr>
              <p:cNvSpPr/>
              <p:nvPr/>
            </p:nvSpPr>
            <p:spPr>
              <a:xfrm>
                <a:off x="11298329"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5" y="18771"/>
                      <a:pt x="19604" y="14571"/>
                      <a:pt x="19604" y="9385"/>
                    </a:cubicBezTo>
                    <a:cubicBezTo>
                      <a:pt x="19604" y="4200"/>
                      <a:pt x="15400" y="0"/>
                      <a:pt x="10219" y="0"/>
                    </a:cubicBezTo>
                    <a:close/>
                  </a:path>
                </a:pathLst>
              </a:custGeom>
              <a:solidFill>
                <a:srgbClr val="CCCCCC"/>
              </a:solidFill>
              <a:ln w="4624" cap="flat">
                <a:noFill/>
                <a:prstDash val="solid"/>
                <a:miter/>
              </a:ln>
            </p:spPr>
            <p:txBody>
              <a:bodyPr anchor="ctr"/>
              <a:lstStyle/>
              <a:p>
                <a:endParaRPr lang="en-US"/>
              </a:p>
            </p:txBody>
          </p:sp>
          <p:sp>
            <p:nvSpPr>
              <p:cNvPr id="659" name="Freeform: Shape 658">
                <a:extLst>
                  <a:ext uri="{FF2B5EF4-FFF2-40B4-BE49-F238E27FC236}">
                    <a16:creationId xmlns:a16="http://schemas.microsoft.com/office/drawing/2014/main" id="{E2C36E93-540A-B1B0-24E0-87689EE6CB82}"/>
                  </a:ext>
                </a:extLst>
              </p:cNvPr>
              <p:cNvSpPr/>
              <p:nvPr/>
            </p:nvSpPr>
            <p:spPr>
              <a:xfrm>
                <a:off x="11336199" y="986415"/>
                <a:ext cx="19604" cy="18770"/>
              </a:xfrm>
              <a:custGeom>
                <a:avLst/>
                <a:gdLst>
                  <a:gd name="connsiteX0" fmla="*/ 10219 w 19604"/>
                  <a:gd name="connsiteY0" fmla="*/ 0 h 18770"/>
                  <a:gd name="connsiteX1" fmla="*/ 9385 w 19604"/>
                  <a:gd name="connsiteY1" fmla="*/ 0 h 18770"/>
                  <a:gd name="connsiteX2" fmla="*/ 0 w 19604"/>
                  <a:gd name="connsiteY2" fmla="*/ 9385 h 18770"/>
                  <a:gd name="connsiteX3" fmla="*/ 9385 w 19604"/>
                  <a:gd name="connsiteY3" fmla="*/ 18771 h 18770"/>
                  <a:gd name="connsiteX4" fmla="*/ 10219 w 19604"/>
                  <a:gd name="connsiteY4" fmla="*/ 18771 h 18770"/>
                  <a:gd name="connsiteX5" fmla="*/ 19604 w 19604"/>
                  <a:gd name="connsiteY5" fmla="*/ 9385 h 18770"/>
                  <a:gd name="connsiteX6" fmla="*/ 10219 w 19604"/>
                  <a:gd name="connsiteY6" fmla="*/ 0 h 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04" h="18770">
                    <a:moveTo>
                      <a:pt x="10219" y="0"/>
                    </a:moveTo>
                    <a:lnTo>
                      <a:pt x="9385" y="0"/>
                    </a:lnTo>
                    <a:cubicBezTo>
                      <a:pt x="4200" y="0"/>
                      <a:pt x="0" y="4200"/>
                      <a:pt x="0" y="9385"/>
                    </a:cubicBezTo>
                    <a:cubicBezTo>
                      <a:pt x="0" y="14571"/>
                      <a:pt x="4200" y="18771"/>
                      <a:pt x="9385" y="18771"/>
                    </a:cubicBezTo>
                    <a:lnTo>
                      <a:pt x="10219" y="18771"/>
                    </a:lnTo>
                    <a:cubicBezTo>
                      <a:pt x="15404" y="18771"/>
                      <a:pt x="19604" y="14571"/>
                      <a:pt x="19604" y="9385"/>
                    </a:cubicBezTo>
                    <a:cubicBezTo>
                      <a:pt x="19604" y="4200"/>
                      <a:pt x="15404" y="0"/>
                      <a:pt x="10219" y="0"/>
                    </a:cubicBezTo>
                    <a:close/>
                  </a:path>
                </a:pathLst>
              </a:custGeom>
              <a:solidFill>
                <a:srgbClr val="CCCCCC"/>
              </a:solidFill>
              <a:ln w="4624" cap="flat">
                <a:noFill/>
                <a:prstDash val="solid"/>
                <a:miter/>
              </a:ln>
            </p:spPr>
            <p:txBody>
              <a:bodyPr anchor="ctr"/>
              <a:lstStyle/>
              <a:p>
                <a:endParaRPr lang="en-US"/>
              </a:p>
            </p:txBody>
          </p:sp>
          <p:sp>
            <p:nvSpPr>
              <p:cNvPr id="660" name="Freeform: Shape 659">
                <a:extLst>
                  <a:ext uri="{FF2B5EF4-FFF2-40B4-BE49-F238E27FC236}">
                    <a16:creationId xmlns:a16="http://schemas.microsoft.com/office/drawing/2014/main" id="{6BC93560-DED7-B37E-14DE-71C4F74BA5FD}"/>
                  </a:ext>
                </a:extLst>
              </p:cNvPr>
              <p:cNvSpPr/>
              <p:nvPr/>
            </p:nvSpPr>
            <p:spPr>
              <a:xfrm>
                <a:off x="11033387" y="1015937"/>
                <a:ext cx="19233" cy="18395"/>
              </a:xfrm>
              <a:custGeom>
                <a:avLst/>
                <a:gdLst>
                  <a:gd name="connsiteX0" fmla="*/ 10033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3 w 19233"/>
                  <a:gd name="connsiteY4" fmla="*/ 18396 h 18395"/>
                  <a:gd name="connsiteX5" fmla="*/ 19234 w 19233"/>
                  <a:gd name="connsiteY5" fmla="*/ 9196 h 18395"/>
                  <a:gd name="connsiteX6" fmla="*/ 10033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3" y="0"/>
                    </a:moveTo>
                    <a:lnTo>
                      <a:pt x="9200" y="0"/>
                    </a:lnTo>
                    <a:cubicBezTo>
                      <a:pt x="4121" y="0"/>
                      <a:pt x="0" y="4116"/>
                      <a:pt x="0" y="9196"/>
                    </a:cubicBezTo>
                    <a:cubicBezTo>
                      <a:pt x="0" y="14275"/>
                      <a:pt x="4116" y="18396"/>
                      <a:pt x="9200" y="18396"/>
                    </a:cubicBezTo>
                    <a:lnTo>
                      <a:pt x="10033" y="18396"/>
                    </a:lnTo>
                    <a:cubicBezTo>
                      <a:pt x="15113" y="18396"/>
                      <a:pt x="19234" y="14279"/>
                      <a:pt x="19234" y="9196"/>
                    </a:cubicBezTo>
                    <a:cubicBezTo>
                      <a:pt x="19234" y="4121"/>
                      <a:pt x="15117" y="0"/>
                      <a:pt x="10033" y="0"/>
                    </a:cubicBezTo>
                    <a:close/>
                  </a:path>
                </a:pathLst>
              </a:custGeom>
              <a:solidFill>
                <a:srgbClr val="CCCCCC"/>
              </a:solidFill>
              <a:ln w="4624" cap="flat">
                <a:noFill/>
                <a:prstDash val="solid"/>
                <a:miter/>
              </a:ln>
            </p:spPr>
            <p:txBody>
              <a:bodyPr anchor="ctr"/>
              <a:lstStyle/>
              <a:p>
                <a:endParaRPr lang="en-US"/>
              </a:p>
            </p:txBody>
          </p:sp>
          <p:sp>
            <p:nvSpPr>
              <p:cNvPr id="661" name="Freeform: Shape 660">
                <a:extLst>
                  <a:ext uri="{FF2B5EF4-FFF2-40B4-BE49-F238E27FC236}">
                    <a16:creationId xmlns:a16="http://schemas.microsoft.com/office/drawing/2014/main" id="{874ED356-AF56-91E9-651D-54A9D9FD7010}"/>
                  </a:ext>
                </a:extLst>
              </p:cNvPr>
              <p:cNvSpPr/>
              <p:nvPr/>
            </p:nvSpPr>
            <p:spPr>
              <a:xfrm>
                <a:off x="10881893"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29" y="4121"/>
                      <a:pt x="15113" y="0"/>
                      <a:pt x="10034" y="0"/>
                    </a:cubicBezTo>
                    <a:close/>
                  </a:path>
                </a:pathLst>
              </a:custGeom>
              <a:solidFill>
                <a:srgbClr val="CCCCCC"/>
              </a:solidFill>
              <a:ln w="4624" cap="flat">
                <a:noFill/>
                <a:prstDash val="solid"/>
                <a:miter/>
              </a:ln>
            </p:spPr>
            <p:txBody>
              <a:bodyPr anchor="ctr"/>
              <a:lstStyle/>
              <a:p>
                <a:endParaRPr lang="en-US"/>
              </a:p>
            </p:txBody>
          </p:sp>
          <p:sp>
            <p:nvSpPr>
              <p:cNvPr id="662" name="Freeform: Shape 661">
                <a:extLst>
                  <a:ext uri="{FF2B5EF4-FFF2-40B4-BE49-F238E27FC236}">
                    <a16:creationId xmlns:a16="http://schemas.microsoft.com/office/drawing/2014/main" id="{BD250182-CC2B-1787-189D-444F10535417}"/>
                  </a:ext>
                </a:extLst>
              </p:cNvPr>
              <p:cNvSpPr/>
              <p:nvPr/>
            </p:nvSpPr>
            <p:spPr>
              <a:xfrm>
                <a:off x="10957643"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29" y="4121"/>
                      <a:pt x="15113" y="0"/>
                      <a:pt x="10034" y="0"/>
                    </a:cubicBezTo>
                    <a:close/>
                  </a:path>
                </a:pathLst>
              </a:custGeom>
              <a:solidFill>
                <a:srgbClr val="CCCCCC"/>
              </a:solidFill>
              <a:ln w="4624" cap="flat">
                <a:noFill/>
                <a:prstDash val="solid"/>
                <a:miter/>
              </a:ln>
            </p:spPr>
            <p:txBody>
              <a:bodyPr anchor="ctr"/>
              <a:lstStyle/>
              <a:p>
                <a:endParaRPr lang="en-US"/>
              </a:p>
            </p:txBody>
          </p:sp>
          <p:sp>
            <p:nvSpPr>
              <p:cNvPr id="663" name="Freeform: Shape 662">
                <a:extLst>
                  <a:ext uri="{FF2B5EF4-FFF2-40B4-BE49-F238E27FC236}">
                    <a16:creationId xmlns:a16="http://schemas.microsoft.com/office/drawing/2014/main" id="{34850A69-D45C-0513-01AB-AAAE6817AC11}"/>
                  </a:ext>
                </a:extLst>
              </p:cNvPr>
              <p:cNvSpPr/>
              <p:nvPr/>
            </p:nvSpPr>
            <p:spPr>
              <a:xfrm>
                <a:off x="10995517" y="1015937"/>
                <a:ext cx="19233" cy="18395"/>
              </a:xfrm>
              <a:custGeom>
                <a:avLst/>
                <a:gdLst>
                  <a:gd name="connsiteX0" fmla="*/ 10033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3 w 19233"/>
                  <a:gd name="connsiteY4" fmla="*/ 18396 h 18395"/>
                  <a:gd name="connsiteX5" fmla="*/ 19234 w 19233"/>
                  <a:gd name="connsiteY5" fmla="*/ 9196 h 18395"/>
                  <a:gd name="connsiteX6" fmla="*/ 10033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3" y="0"/>
                    </a:moveTo>
                    <a:lnTo>
                      <a:pt x="9200" y="0"/>
                    </a:lnTo>
                    <a:cubicBezTo>
                      <a:pt x="4121" y="0"/>
                      <a:pt x="0" y="4116"/>
                      <a:pt x="0" y="9196"/>
                    </a:cubicBezTo>
                    <a:cubicBezTo>
                      <a:pt x="0" y="14275"/>
                      <a:pt x="4116" y="18396"/>
                      <a:pt x="9200" y="18396"/>
                    </a:cubicBezTo>
                    <a:lnTo>
                      <a:pt x="10033" y="18396"/>
                    </a:lnTo>
                    <a:cubicBezTo>
                      <a:pt x="15113" y="18396"/>
                      <a:pt x="19234" y="14279"/>
                      <a:pt x="19234" y="9196"/>
                    </a:cubicBezTo>
                    <a:cubicBezTo>
                      <a:pt x="19229" y="4121"/>
                      <a:pt x="15113" y="0"/>
                      <a:pt x="10033" y="0"/>
                    </a:cubicBezTo>
                    <a:close/>
                  </a:path>
                </a:pathLst>
              </a:custGeom>
              <a:solidFill>
                <a:srgbClr val="CCCCCC"/>
              </a:solidFill>
              <a:ln w="4624" cap="flat">
                <a:noFill/>
                <a:prstDash val="solid"/>
                <a:miter/>
              </a:ln>
            </p:spPr>
            <p:txBody>
              <a:bodyPr anchor="ctr"/>
              <a:lstStyle/>
              <a:p>
                <a:endParaRPr lang="en-US"/>
              </a:p>
            </p:txBody>
          </p:sp>
          <p:sp>
            <p:nvSpPr>
              <p:cNvPr id="664" name="Freeform: Shape 663">
                <a:extLst>
                  <a:ext uri="{FF2B5EF4-FFF2-40B4-BE49-F238E27FC236}">
                    <a16:creationId xmlns:a16="http://schemas.microsoft.com/office/drawing/2014/main" id="{51F2197A-3DBE-D679-6EC0-2C9D10918672}"/>
                  </a:ext>
                </a:extLst>
              </p:cNvPr>
              <p:cNvSpPr/>
              <p:nvPr/>
            </p:nvSpPr>
            <p:spPr>
              <a:xfrm>
                <a:off x="10541022"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29" y="4121"/>
                      <a:pt x="15113" y="0"/>
                      <a:pt x="10034" y="0"/>
                    </a:cubicBezTo>
                    <a:close/>
                  </a:path>
                </a:pathLst>
              </a:custGeom>
              <a:solidFill>
                <a:srgbClr val="CCCCCC"/>
              </a:solidFill>
              <a:ln w="4624" cap="flat">
                <a:noFill/>
                <a:prstDash val="solid"/>
                <a:miter/>
              </a:ln>
            </p:spPr>
            <p:txBody>
              <a:bodyPr anchor="ctr"/>
              <a:lstStyle/>
              <a:p>
                <a:endParaRPr lang="en-US"/>
              </a:p>
            </p:txBody>
          </p:sp>
          <p:sp>
            <p:nvSpPr>
              <p:cNvPr id="665" name="Freeform: Shape 664">
                <a:extLst>
                  <a:ext uri="{FF2B5EF4-FFF2-40B4-BE49-F238E27FC236}">
                    <a16:creationId xmlns:a16="http://schemas.microsoft.com/office/drawing/2014/main" id="{C737618C-E707-1056-018D-8FD28629D6C5}"/>
                  </a:ext>
                </a:extLst>
              </p:cNvPr>
              <p:cNvSpPr/>
              <p:nvPr/>
            </p:nvSpPr>
            <p:spPr>
              <a:xfrm>
                <a:off x="11109141" y="1015937"/>
                <a:ext cx="19233" cy="18395"/>
              </a:xfrm>
              <a:custGeom>
                <a:avLst/>
                <a:gdLst>
                  <a:gd name="connsiteX0" fmla="*/ 9200 w 19233"/>
                  <a:gd name="connsiteY0" fmla="*/ 18396 h 18395"/>
                  <a:gd name="connsiteX1" fmla="*/ 10034 w 19233"/>
                  <a:gd name="connsiteY1" fmla="*/ 18396 h 18395"/>
                  <a:gd name="connsiteX2" fmla="*/ 19234 w 19233"/>
                  <a:gd name="connsiteY2" fmla="*/ 9196 h 18395"/>
                  <a:gd name="connsiteX3" fmla="*/ 10034 w 19233"/>
                  <a:gd name="connsiteY3" fmla="*/ 0 h 18395"/>
                  <a:gd name="connsiteX4" fmla="*/ 9200 w 19233"/>
                  <a:gd name="connsiteY4" fmla="*/ 0 h 18395"/>
                  <a:gd name="connsiteX5" fmla="*/ 0 w 19233"/>
                  <a:gd name="connsiteY5" fmla="*/ 9196 h 18395"/>
                  <a:gd name="connsiteX6" fmla="*/ 9200 w 19233"/>
                  <a:gd name="connsiteY6" fmla="*/ 18396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9200" y="18396"/>
                    </a:moveTo>
                    <a:lnTo>
                      <a:pt x="10034" y="18396"/>
                    </a:lnTo>
                    <a:cubicBezTo>
                      <a:pt x="15113" y="18396"/>
                      <a:pt x="19234" y="14279"/>
                      <a:pt x="19234" y="9196"/>
                    </a:cubicBezTo>
                    <a:cubicBezTo>
                      <a:pt x="19234" y="4116"/>
                      <a:pt x="15117" y="0"/>
                      <a:pt x="10034" y="0"/>
                    </a:cubicBezTo>
                    <a:lnTo>
                      <a:pt x="9200" y="0"/>
                    </a:lnTo>
                    <a:cubicBezTo>
                      <a:pt x="4121" y="0"/>
                      <a:pt x="0" y="4116"/>
                      <a:pt x="0" y="9196"/>
                    </a:cubicBezTo>
                    <a:cubicBezTo>
                      <a:pt x="0" y="14279"/>
                      <a:pt x="4116" y="18396"/>
                      <a:pt x="9200" y="18396"/>
                    </a:cubicBezTo>
                    <a:close/>
                  </a:path>
                </a:pathLst>
              </a:custGeom>
              <a:solidFill>
                <a:srgbClr val="CCCCCC"/>
              </a:solidFill>
              <a:ln w="4624" cap="flat">
                <a:noFill/>
                <a:prstDash val="solid"/>
                <a:miter/>
              </a:ln>
            </p:spPr>
            <p:txBody>
              <a:bodyPr anchor="ctr"/>
              <a:lstStyle/>
              <a:p>
                <a:endParaRPr lang="en-US"/>
              </a:p>
            </p:txBody>
          </p:sp>
          <p:sp>
            <p:nvSpPr>
              <p:cNvPr id="666" name="Freeform: Shape 665">
                <a:extLst>
                  <a:ext uri="{FF2B5EF4-FFF2-40B4-BE49-F238E27FC236}">
                    <a16:creationId xmlns:a16="http://schemas.microsoft.com/office/drawing/2014/main" id="{D9FB7E35-6A14-B508-3198-6CEFEE183069}"/>
                  </a:ext>
                </a:extLst>
              </p:cNvPr>
              <p:cNvSpPr/>
              <p:nvPr/>
            </p:nvSpPr>
            <p:spPr>
              <a:xfrm>
                <a:off x="11260639"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29" y="4121"/>
                      <a:pt x="15113" y="0"/>
                      <a:pt x="10034" y="0"/>
                    </a:cubicBezTo>
                    <a:close/>
                  </a:path>
                </a:pathLst>
              </a:custGeom>
              <a:solidFill>
                <a:srgbClr val="CCCCCC"/>
              </a:solidFill>
              <a:ln w="4624" cap="flat">
                <a:noFill/>
                <a:prstDash val="solid"/>
                <a:miter/>
              </a:ln>
            </p:spPr>
            <p:txBody>
              <a:bodyPr anchor="ctr"/>
              <a:lstStyle/>
              <a:p>
                <a:endParaRPr lang="en-US"/>
              </a:p>
            </p:txBody>
          </p:sp>
          <p:sp>
            <p:nvSpPr>
              <p:cNvPr id="667" name="Freeform: Shape 666">
                <a:extLst>
                  <a:ext uri="{FF2B5EF4-FFF2-40B4-BE49-F238E27FC236}">
                    <a16:creationId xmlns:a16="http://schemas.microsoft.com/office/drawing/2014/main" id="{9A05D7BE-0D56-4092-9B31-4B75AD01FF30}"/>
                  </a:ext>
                </a:extLst>
              </p:cNvPr>
              <p:cNvSpPr/>
              <p:nvPr/>
            </p:nvSpPr>
            <p:spPr>
              <a:xfrm>
                <a:off x="10578897"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29" y="4121"/>
                      <a:pt x="15113" y="0"/>
                      <a:pt x="10034" y="0"/>
                    </a:cubicBezTo>
                    <a:close/>
                  </a:path>
                </a:pathLst>
              </a:custGeom>
              <a:solidFill>
                <a:srgbClr val="CCCCCC"/>
              </a:solidFill>
              <a:ln w="4624" cap="flat">
                <a:noFill/>
                <a:prstDash val="solid"/>
                <a:miter/>
              </a:ln>
            </p:spPr>
            <p:txBody>
              <a:bodyPr anchor="ctr"/>
              <a:lstStyle/>
              <a:p>
                <a:endParaRPr lang="en-US"/>
              </a:p>
            </p:txBody>
          </p:sp>
          <p:sp>
            <p:nvSpPr>
              <p:cNvPr id="668" name="Freeform: Shape 667">
                <a:extLst>
                  <a:ext uri="{FF2B5EF4-FFF2-40B4-BE49-F238E27FC236}">
                    <a16:creationId xmlns:a16="http://schemas.microsoft.com/office/drawing/2014/main" id="{1F59B335-1F53-C07E-A1F9-72AAFB10982C}"/>
                  </a:ext>
                </a:extLst>
              </p:cNvPr>
              <p:cNvSpPr/>
              <p:nvPr/>
            </p:nvSpPr>
            <p:spPr>
              <a:xfrm>
                <a:off x="10503143"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34" y="4121"/>
                      <a:pt x="15117" y="0"/>
                      <a:pt x="10034" y="0"/>
                    </a:cubicBezTo>
                    <a:close/>
                  </a:path>
                </a:pathLst>
              </a:custGeom>
              <a:solidFill>
                <a:srgbClr val="CCCCCC"/>
              </a:solidFill>
              <a:ln w="4624" cap="flat">
                <a:noFill/>
                <a:prstDash val="solid"/>
                <a:miter/>
              </a:ln>
            </p:spPr>
            <p:txBody>
              <a:bodyPr anchor="ctr"/>
              <a:lstStyle/>
              <a:p>
                <a:endParaRPr lang="en-US"/>
              </a:p>
            </p:txBody>
          </p:sp>
          <p:sp>
            <p:nvSpPr>
              <p:cNvPr id="669" name="Freeform: Shape 668">
                <a:extLst>
                  <a:ext uri="{FF2B5EF4-FFF2-40B4-BE49-F238E27FC236}">
                    <a16:creationId xmlns:a16="http://schemas.microsoft.com/office/drawing/2014/main" id="{FDE98DDC-F5B2-7E87-1F61-5BD2131C3A53}"/>
                  </a:ext>
                </a:extLst>
              </p:cNvPr>
              <p:cNvSpPr/>
              <p:nvPr/>
            </p:nvSpPr>
            <p:spPr>
              <a:xfrm>
                <a:off x="11525762" y="1015937"/>
                <a:ext cx="19233" cy="18395"/>
              </a:xfrm>
              <a:custGeom>
                <a:avLst/>
                <a:gdLst>
                  <a:gd name="connsiteX0" fmla="*/ 10033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3 w 19233"/>
                  <a:gd name="connsiteY4" fmla="*/ 18396 h 18395"/>
                  <a:gd name="connsiteX5" fmla="*/ 19234 w 19233"/>
                  <a:gd name="connsiteY5" fmla="*/ 9196 h 18395"/>
                  <a:gd name="connsiteX6" fmla="*/ 10033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3" y="0"/>
                    </a:moveTo>
                    <a:lnTo>
                      <a:pt x="9200" y="0"/>
                    </a:lnTo>
                    <a:cubicBezTo>
                      <a:pt x="4121" y="0"/>
                      <a:pt x="0" y="4116"/>
                      <a:pt x="0" y="9196"/>
                    </a:cubicBezTo>
                    <a:cubicBezTo>
                      <a:pt x="0" y="14275"/>
                      <a:pt x="4116" y="18396"/>
                      <a:pt x="9200" y="18396"/>
                    </a:cubicBezTo>
                    <a:lnTo>
                      <a:pt x="10033" y="18396"/>
                    </a:lnTo>
                    <a:cubicBezTo>
                      <a:pt x="15113" y="18396"/>
                      <a:pt x="19234" y="14279"/>
                      <a:pt x="19234" y="9196"/>
                    </a:cubicBezTo>
                    <a:cubicBezTo>
                      <a:pt x="19229" y="4121"/>
                      <a:pt x="15113" y="0"/>
                      <a:pt x="10033" y="0"/>
                    </a:cubicBezTo>
                    <a:close/>
                  </a:path>
                </a:pathLst>
              </a:custGeom>
              <a:solidFill>
                <a:srgbClr val="CCCCCC"/>
              </a:solidFill>
              <a:ln w="4624" cap="flat">
                <a:noFill/>
                <a:prstDash val="solid"/>
                <a:miter/>
              </a:ln>
            </p:spPr>
            <p:txBody>
              <a:bodyPr anchor="ctr"/>
              <a:lstStyle/>
              <a:p>
                <a:endParaRPr lang="en-US"/>
              </a:p>
            </p:txBody>
          </p:sp>
          <p:sp>
            <p:nvSpPr>
              <p:cNvPr id="670" name="Freeform: Shape 669">
                <a:extLst>
                  <a:ext uri="{FF2B5EF4-FFF2-40B4-BE49-F238E27FC236}">
                    <a16:creationId xmlns:a16="http://schemas.microsoft.com/office/drawing/2014/main" id="{F1F894C9-5419-2A11-4C2B-F27EAEE6C850}"/>
                  </a:ext>
                </a:extLst>
              </p:cNvPr>
              <p:cNvSpPr/>
              <p:nvPr/>
            </p:nvSpPr>
            <p:spPr>
              <a:xfrm>
                <a:off x="10692521"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29" y="4121"/>
                      <a:pt x="15113" y="0"/>
                      <a:pt x="10034" y="0"/>
                    </a:cubicBezTo>
                    <a:close/>
                  </a:path>
                </a:pathLst>
              </a:custGeom>
              <a:solidFill>
                <a:srgbClr val="CCCCCC"/>
              </a:solidFill>
              <a:ln w="4624" cap="flat">
                <a:noFill/>
                <a:prstDash val="solid"/>
                <a:miter/>
              </a:ln>
            </p:spPr>
            <p:txBody>
              <a:bodyPr anchor="ctr"/>
              <a:lstStyle/>
              <a:p>
                <a:endParaRPr lang="en-US"/>
              </a:p>
            </p:txBody>
          </p:sp>
          <p:sp>
            <p:nvSpPr>
              <p:cNvPr id="671" name="Freeform: Shape 670">
                <a:extLst>
                  <a:ext uri="{FF2B5EF4-FFF2-40B4-BE49-F238E27FC236}">
                    <a16:creationId xmlns:a16="http://schemas.microsoft.com/office/drawing/2014/main" id="{F3FA7EF9-207C-814B-29EB-2037CA1BE9EC}"/>
                  </a:ext>
                </a:extLst>
              </p:cNvPr>
              <p:cNvSpPr/>
              <p:nvPr/>
            </p:nvSpPr>
            <p:spPr>
              <a:xfrm>
                <a:off x="11412138" y="1015937"/>
                <a:ext cx="19233" cy="18395"/>
              </a:xfrm>
              <a:custGeom>
                <a:avLst/>
                <a:gdLst>
                  <a:gd name="connsiteX0" fmla="*/ 10033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3 w 19233"/>
                  <a:gd name="connsiteY4" fmla="*/ 18396 h 18395"/>
                  <a:gd name="connsiteX5" fmla="*/ 19234 w 19233"/>
                  <a:gd name="connsiteY5" fmla="*/ 9196 h 18395"/>
                  <a:gd name="connsiteX6" fmla="*/ 10033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3" y="0"/>
                    </a:moveTo>
                    <a:lnTo>
                      <a:pt x="9200" y="0"/>
                    </a:lnTo>
                    <a:cubicBezTo>
                      <a:pt x="4121" y="0"/>
                      <a:pt x="0" y="4116"/>
                      <a:pt x="0" y="9196"/>
                    </a:cubicBezTo>
                    <a:cubicBezTo>
                      <a:pt x="0" y="14275"/>
                      <a:pt x="4116" y="18396"/>
                      <a:pt x="9200" y="18396"/>
                    </a:cubicBezTo>
                    <a:lnTo>
                      <a:pt x="10033" y="18396"/>
                    </a:lnTo>
                    <a:cubicBezTo>
                      <a:pt x="15113" y="18396"/>
                      <a:pt x="19234" y="14279"/>
                      <a:pt x="19234" y="9196"/>
                    </a:cubicBezTo>
                    <a:cubicBezTo>
                      <a:pt x="19229" y="4121"/>
                      <a:pt x="15113" y="0"/>
                      <a:pt x="10033" y="0"/>
                    </a:cubicBezTo>
                    <a:close/>
                  </a:path>
                </a:pathLst>
              </a:custGeom>
              <a:solidFill>
                <a:srgbClr val="CCCCCC"/>
              </a:solidFill>
              <a:ln w="4624" cap="flat">
                <a:noFill/>
                <a:prstDash val="solid"/>
                <a:miter/>
              </a:ln>
            </p:spPr>
            <p:txBody>
              <a:bodyPr anchor="ctr"/>
              <a:lstStyle/>
              <a:p>
                <a:endParaRPr lang="en-US"/>
              </a:p>
            </p:txBody>
          </p:sp>
          <p:sp>
            <p:nvSpPr>
              <p:cNvPr id="672" name="Freeform: Shape 671">
                <a:extLst>
                  <a:ext uri="{FF2B5EF4-FFF2-40B4-BE49-F238E27FC236}">
                    <a16:creationId xmlns:a16="http://schemas.microsoft.com/office/drawing/2014/main" id="{3FF523AA-7999-1EEE-C07B-06745CAB875D}"/>
                  </a:ext>
                </a:extLst>
              </p:cNvPr>
              <p:cNvSpPr/>
              <p:nvPr/>
            </p:nvSpPr>
            <p:spPr>
              <a:xfrm>
                <a:off x="11184890"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29" y="4121"/>
                      <a:pt x="15113" y="0"/>
                      <a:pt x="10034" y="0"/>
                    </a:cubicBezTo>
                    <a:close/>
                  </a:path>
                </a:pathLst>
              </a:custGeom>
              <a:solidFill>
                <a:srgbClr val="CCCCCC"/>
              </a:solidFill>
              <a:ln w="4624" cap="flat">
                <a:noFill/>
                <a:prstDash val="solid"/>
                <a:miter/>
              </a:ln>
            </p:spPr>
            <p:txBody>
              <a:bodyPr anchor="ctr"/>
              <a:lstStyle/>
              <a:p>
                <a:endParaRPr lang="en-US"/>
              </a:p>
            </p:txBody>
          </p:sp>
          <p:sp>
            <p:nvSpPr>
              <p:cNvPr id="673" name="Freeform: Shape 672">
                <a:extLst>
                  <a:ext uri="{FF2B5EF4-FFF2-40B4-BE49-F238E27FC236}">
                    <a16:creationId xmlns:a16="http://schemas.microsoft.com/office/drawing/2014/main" id="{38A99A58-A52C-7633-7011-404D4C1B78E0}"/>
                  </a:ext>
                </a:extLst>
              </p:cNvPr>
              <p:cNvSpPr/>
              <p:nvPr/>
            </p:nvSpPr>
            <p:spPr>
              <a:xfrm>
                <a:off x="11450008"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34" y="4121"/>
                      <a:pt x="15117" y="0"/>
                      <a:pt x="10034" y="0"/>
                    </a:cubicBezTo>
                    <a:close/>
                  </a:path>
                </a:pathLst>
              </a:custGeom>
              <a:solidFill>
                <a:srgbClr val="CCCCCC"/>
              </a:solidFill>
              <a:ln w="4624" cap="flat">
                <a:noFill/>
                <a:prstDash val="solid"/>
                <a:miter/>
              </a:ln>
            </p:spPr>
            <p:txBody>
              <a:bodyPr anchor="ctr"/>
              <a:lstStyle/>
              <a:p>
                <a:endParaRPr lang="en-US"/>
              </a:p>
            </p:txBody>
          </p:sp>
          <p:sp>
            <p:nvSpPr>
              <p:cNvPr id="674" name="Freeform: Shape 673">
                <a:extLst>
                  <a:ext uri="{FF2B5EF4-FFF2-40B4-BE49-F238E27FC236}">
                    <a16:creationId xmlns:a16="http://schemas.microsoft.com/office/drawing/2014/main" id="{A1C1F58B-60E3-6EFD-1D00-7332F4628656}"/>
                  </a:ext>
                </a:extLst>
              </p:cNvPr>
              <p:cNvSpPr/>
              <p:nvPr/>
            </p:nvSpPr>
            <p:spPr>
              <a:xfrm>
                <a:off x="11147011"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34" y="4121"/>
                      <a:pt x="15117" y="0"/>
                      <a:pt x="10034" y="0"/>
                    </a:cubicBezTo>
                    <a:close/>
                  </a:path>
                </a:pathLst>
              </a:custGeom>
              <a:solidFill>
                <a:srgbClr val="CCCCCC"/>
              </a:solidFill>
              <a:ln w="4624" cap="flat">
                <a:noFill/>
                <a:prstDash val="solid"/>
                <a:miter/>
              </a:ln>
            </p:spPr>
            <p:txBody>
              <a:bodyPr anchor="ctr"/>
              <a:lstStyle/>
              <a:p>
                <a:endParaRPr lang="en-US"/>
              </a:p>
            </p:txBody>
          </p:sp>
          <p:sp>
            <p:nvSpPr>
              <p:cNvPr id="675" name="Freeform: Shape 674">
                <a:extLst>
                  <a:ext uri="{FF2B5EF4-FFF2-40B4-BE49-F238E27FC236}">
                    <a16:creationId xmlns:a16="http://schemas.microsoft.com/office/drawing/2014/main" id="{B1B9EEA6-7B73-DEDD-0946-A254F50A672C}"/>
                  </a:ext>
                </a:extLst>
              </p:cNvPr>
              <p:cNvSpPr/>
              <p:nvPr/>
            </p:nvSpPr>
            <p:spPr>
              <a:xfrm>
                <a:off x="11222760"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34" y="4121"/>
                      <a:pt x="15113" y="0"/>
                      <a:pt x="10034" y="0"/>
                    </a:cubicBezTo>
                    <a:close/>
                  </a:path>
                </a:pathLst>
              </a:custGeom>
              <a:solidFill>
                <a:srgbClr val="CCCCCC"/>
              </a:solidFill>
              <a:ln w="4624" cap="flat">
                <a:noFill/>
                <a:prstDash val="solid"/>
                <a:miter/>
              </a:ln>
            </p:spPr>
            <p:txBody>
              <a:bodyPr anchor="ctr"/>
              <a:lstStyle/>
              <a:p>
                <a:endParaRPr lang="en-US"/>
              </a:p>
            </p:txBody>
          </p:sp>
          <p:sp>
            <p:nvSpPr>
              <p:cNvPr id="676" name="Freeform: Shape 675">
                <a:extLst>
                  <a:ext uri="{FF2B5EF4-FFF2-40B4-BE49-F238E27FC236}">
                    <a16:creationId xmlns:a16="http://schemas.microsoft.com/office/drawing/2014/main" id="{CB42C5F9-75BA-BF99-2897-EA3A5EBD271D}"/>
                  </a:ext>
                </a:extLst>
              </p:cNvPr>
              <p:cNvSpPr/>
              <p:nvPr/>
            </p:nvSpPr>
            <p:spPr>
              <a:xfrm>
                <a:off x="10616767"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34" y="4121"/>
                      <a:pt x="15117" y="0"/>
                      <a:pt x="10034" y="0"/>
                    </a:cubicBezTo>
                    <a:close/>
                  </a:path>
                </a:pathLst>
              </a:custGeom>
              <a:solidFill>
                <a:srgbClr val="CCCCCC"/>
              </a:solidFill>
              <a:ln w="4624" cap="flat">
                <a:noFill/>
                <a:prstDash val="solid"/>
                <a:miter/>
              </a:ln>
            </p:spPr>
            <p:txBody>
              <a:bodyPr anchor="ctr"/>
              <a:lstStyle/>
              <a:p>
                <a:endParaRPr lang="en-US"/>
              </a:p>
            </p:txBody>
          </p:sp>
          <p:sp>
            <p:nvSpPr>
              <p:cNvPr id="677" name="Freeform: Shape 676">
                <a:extLst>
                  <a:ext uri="{FF2B5EF4-FFF2-40B4-BE49-F238E27FC236}">
                    <a16:creationId xmlns:a16="http://schemas.microsoft.com/office/drawing/2014/main" id="{566053B4-27AE-3827-2EB1-D6A9738C29F4}"/>
                  </a:ext>
                </a:extLst>
              </p:cNvPr>
              <p:cNvSpPr/>
              <p:nvPr/>
            </p:nvSpPr>
            <p:spPr>
              <a:xfrm>
                <a:off x="10654646"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29" y="4121"/>
                      <a:pt x="15113" y="0"/>
                      <a:pt x="10034" y="0"/>
                    </a:cubicBezTo>
                    <a:close/>
                  </a:path>
                </a:pathLst>
              </a:custGeom>
              <a:solidFill>
                <a:srgbClr val="CCCCCC"/>
              </a:solidFill>
              <a:ln w="4624" cap="flat">
                <a:noFill/>
                <a:prstDash val="solid"/>
                <a:miter/>
              </a:ln>
            </p:spPr>
            <p:txBody>
              <a:bodyPr anchor="ctr"/>
              <a:lstStyle/>
              <a:p>
                <a:endParaRPr lang="en-US"/>
              </a:p>
            </p:txBody>
          </p:sp>
          <p:sp>
            <p:nvSpPr>
              <p:cNvPr id="678" name="Freeform: Shape 677">
                <a:extLst>
                  <a:ext uri="{FF2B5EF4-FFF2-40B4-BE49-F238E27FC236}">
                    <a16:creationId xmlns:a16="http://schemas.microsoft.com/office/drawing/2014/main" id="{C6A8931A-B0D5-9C12-D6E9-059E552AAD15}"/>
                  </a:ext>
                </a:extLst>
              </p:cNvPr>
              <p:cNvSpPr/>
              <p:nvPr/>
            </p:nvSpPr>
            <p:spPr>
              <a:xfrm>
                <a:off x="11298514"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29" y="4121"/>
                      <a:pt x="15113" y="0"/>
                      <a:pt x="10034" y="0"/>
                    </a:cubicBezTo>
                    <a:close/>
                  </a:path>
                </a:pathLst>
              </a:custGeom>
              <a:solidFill>
                <a:srgbClr val="CCCCCC"/>
              </a:solidFill>
              <a:ln w="4624" cap="flat">
                <a:noFill/>
                <a:prstDash val="solid"/>
                <a:miter/>
              </a:ln>
            </p:spPr>
            <p:txBody>
              <a:bodyPr anchor="ctr"/>
              <a:lstStyle/>
              <a:p>
                <a:endParaRPr lang="en-US"/>
              </a:p>
            </p:txBody>
          </p:sp>
          <p:sp>
            <p:nvSpPr>
              <p:cNvPr id="679" name="Freeform: Shape 678">
                <a:extLst>
                  <a:ext uri="{FF2B5EF4-FFF2-40B4-BE49-F238E27FC236}">
                    <a16:creationId xmlns:a16="http://schemas.microsoft.com/office/drawing/2014/main" id="{FDEEBBDD-2A16-2A6D-17E4-8C60E1A5D5D9}"/>
                  </a:ext>
                </a:extLst>
              </p:cNvPr>
              <p:cNvSpPr/>
              <p:nvPr/>
            </p:nvSpPr>
            <p:spPr>
              <a:xfrm>
                <a:off x="11487887" y="1015937"/>
                <a:ext cx="19233" cy="18395"/>
              </a:xfrm>
              <a:custGeom>
                <a:avLst/>
                <a:gdLst>
                  <a:gd name="connsiteX0" fmla="*/ 10033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3 w 19233"/>
                  <a:gd name="connsiteY4" fmla="*/ 18396 h 18395"/>
                  <a:gd name="connsiteX5" fmla="*/ 19234 w 19233"/>
                  <a:gd name="connsiteY5" fmla="*/ 9196 h 18395"/>
                  <a:gd name="connsiteX6" fmla="*/ 10033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3" y="0"/>
                    </a:moveTo>
                    <a:lnTo>
                      <a:pt x="9200" y="0"/>
                    </a:lnTo>
                    <a:cubicBezTo>
                      <a:pt x="4121" y="0"/>
                      <a:pt x="0" y="4116"/>
                      <a:pt x="0" y="9196"/>
                    </a:cubicBezTo>
                    <a:cubicBezTo>
                      <a:pt x="0" y="14275"/>
                      <a:pt x="4116" y="18396"/>
                      <a:pt x="9200" y="18396"/>
                    </a:cubicBezTo>
                    <a:lnTo>
                      <a:pt x="10033" y="18396"/>
                    </a:lnTo>
                    <a:cubicBezTo>
                      <a:pt x="15113" y="18396"/>
                      <a:pt x="19234" y="14279"/>
                      <a:pt x="19234" y="9196"/>
                    </a:cubicBezTo>
                    <a:cubicBezTo>
                      <a:pt x="19229" y="4121"/>
                      <a:pt x="15113" y="0"/>
                      <a:pt x="10033" y="0"/>
                    </a:cubicBezTo>
                    <a:close/>
                  </a:path>
                </a:pathLst>
              </a:custGeom>
              <a:solidFill>
                <a:srgbClr val="CCCCCC"/>
              </a:solidFill>
              <a:ln w="4624" cap="flat">
                <a:noFill/>
                <a:prstDash val="solid"/>
                <a:miter/>
              </a:ln>
            </p:spPr>
            <p:txBody>
              <a:bodyPr anchor="ctr"/>
              <a:lstStyle/>
              <a:p>
                <a:endParaRPr lang="en-US"/>
              </a:p>
            </p:txBody>
          </p:sp>
          <p:sp>
            <p:nvSpPr>
              <p:cNvPr id="680" name="Freeform: Shape 679">
                <a:extLst>
                  <a:ext uri="{FF2B5EF4-FFF2-40B4-BE49-F238E27FC236}">
                    <a16:creationId xmlns:a16="http://schemas.microsoft.com/office/drawing/2014/main" id="{31772950-4166-4FA1-2ADC-E58AFA383AD3}"/>
                  </a:ext>
                </a:extLst>
              </p:cNvPr>
              <p:cNvSpPr/>
              <p:nvPr/>
            </p:nvSpPr>
            <p:spPr>
              <a:xfrm>
                <a:off x="10844019" y="1015937"/>
                <a:ext cx="19233" cy="18395"/>
              </a:xfrm>
              <a:custGeom>
                <a:avLst/>
                <a:gdLst>
                  <a:gd name="connsiteX0" fmla="*/ 10033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3 w 19233"/>
                  <a:gd name="connsiteY4" fmla="*/ 18396 h 18395"/>
                  <a:gd name="connsiteX5" fmla="*/ 19234 w 19233"/>
                  <a:gd name="connsiteY5" fmla="*/ 9196 h 18395"/>
                  <a:gd name="connsiteX6" fmla="*/ 10033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3" y="0"/>
                    </a:moveTo>
                    <a:lnTo>
                      <a:pt x="9200" y="0"/>
                    </a:lnTo>
                    <a:cubicBezTo>
                      <a:pt x="4121" y="0"/>
                      <a:pt x="0" y="4116"/>
                      <a:pt x="0" y="9196"/>
                    </a:cubicBezTo>
                    <a:cubicBezTo>
                      <a:pt x="0" y="14275"/>
                      <a:pt x="4116" y="18396"/>
                      <a:pt x="9200" y="18396"/>
                    </a:cubicBezTo>
                    <a:lnTo>
                      <a:pt x="10033" y="18396"/>
                    </a:lnTo>
                    <a:cubicBezTo>
                      <a:pt x="15113" y="18396"/>
                      <a:pt x="19234" y="14279"/>
                      <a:pt x="19234" y="9196"/>
                    </a:cubicBezTo>
                    <a:cubicBezTo>
                      <a:pt x="19229" y="4121"/>
                      <a:pt x="15113" y="0"/>
                      <a:pt x="10033" y="0"/>
                    </a:cubicBezTo>
                    <a:close/>
                  </a:path>
                </a:pathLst>
              </a:custGeom>
              <a:solidFill>
                <a:srgbClr val="CCCCCC"/>
              </a:solidFill>
              <a:ln w="4624" cap="flat">
                <a:noFill/>
                <a:prstDash val="solid"/>
                <a:miter/>
              </a:ln>
            </p:spPr>
            <p:txBody>
              <a:bodyPr anchor="ctr"/>
              <a:lstStyle/>
              <a:p>
                <a:endParaRPr lang="en-US"/>
              </a:p>
            </p:txBody>
          </p:sp>
          <p:sp>
            <p:nvSpPr>
              <p:cNvPr id="681" name="Freeform: Shape 680">
                <a:extLst>
                  <a:ext uri="{FF2B5EF4-FFF2-40B4-BE49-F238E27FC236}">
                    <a16:creationId xmlns:a16="http://schemas.microsoft.com/office/drawing/2014/main" id="{E133F9B6-3B32-A90F-654E-15D667449AC3}"/>
                  </a:ext>
                </a:extLst>
              </p:cNvPr>
              <p:cNvSpPr/>
              <p:nvPr/>
            </p:nvSpPr>
            <p:spPr>
              <a:xfrm>
                <a:off x="11374263" y="1015937"/>
                <a:ext cx="19233" cy="18395"/>
              </a:xfrm>
              <a:custGeom>
                <a:avLst/>
                <a:gdLst>
                  <a:gd name="connsiteX0" fmla="*/ 10033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3 w 19233"/>
                  <a:gd name="connsiteY4" fmla="*/ 18396 h 18395"/>
                  <a:gd name="connsiteX5" fmla="*/ 19234 w 19233"/>
                  <a:gd name="connsiteY5" fmla="*/ 9196 h 18395"/>
                  <a:gd name="connsiteX6" fmla="*/ 10033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3" y="0"/>
                    </a:moveTo>
                    <a:lnTo>
                      <a:pt x="9200" y="0"/>
                    </a:lnTo>
                    <a:cubicBezTo>
                      <a:pt x="4121" y="0"/>
                      <a:pt x="0" y="4116"/>
                      <a:pt x="0" y="9196"/>
                    </a:cubicBezTo>
                    <a:cubicBezTo>
                      <a:pt x="0" y="14275"/>
                      <a:pt x="4116" y="18396"/>
                      <a:pt x="9200" y="18396"/>
                    </a:cubicBezTo>
                    <a:lnTo>
                      <a:pt x="10033" y="18396"/>
                    </a:lnTo>
                    <a:cubicBezTo>
                      <a:pt x="15113" y="18396"/>
                      <a:pt x="19234" y="14279"/>
                      <a:pt x="19234" y="9196"/>
                    </a:cubicBezTo>
                    <a:cubicBezTo>
                      <a:pt x="19229" y="4121"/>
                      <a:pt x="15113" y="0"/>
                      <a:pt x="10033" y="0"/>
                    </a:cubicBezTo>
                    <a:close/>
                  </a:path>
                </a:pathLst>
              </a:custGeom>
              <a:solidFill>
                <a:srgbClr val="CCCCCC"/>
              </a:solidFill>
              <a:ln w="4624" cap="flat">
                <a:noFill/>
                <a:prstDash val="solid"/>
                <a:miter/>
              </a:ln>
            </p:spPr>
            <p:txBody>
              <a:bodyPr anchor="ctr"/>
              <a:lstStyle/>
              <a:p>
                <a:endParaRPr lang="en-US"/>
              </a:p>
            </p:txBody>
          </p:sp>
          <p:sp>
            <p:nvSpPr>
              <p:cNvPr id="682" name="Freeform: Shape 681">
                <a:extLst>
                  <a:ext uri="{FF2B5EF4-FFF2-40B4-BE49-F238E27FC236}">
                    <a16:creationId xmlns:a16="http://schemas.microsoft.com/office/drawing/2014/main" id="{CE7C9D39-87EB-3C44-F6B4-E305A4B2C6B7}"/>
                  </a:ext>
                </a:extLst>
              </p:cNvPr>
              <p:cNvSpPr/>
              <p:nvPr/>
            </p:nvSpPr>
            <p:spPr>
              <a:xfrm>
                <a:off x="10730391" y="1015937"/>
                <a:ext cx="19233" cy="18395"/>
              </a:xfrm>
              <a:custGeom>
                <a:avLst/>
                <a:gdLst>
                  <a:gd name="connsiteX0" fmla="*/ 10033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3 w 19233"/>
                  <a:gd name="connsiteY4" fmla="*/ 18396 h 18395"/>
                  <a:gd name="connsiteX5" fmla="*/ 19234 w 19233"/>
                  <a:gd name="connsiteY5" fmla="*/ 9196 h 18395"/>
                  <a:gd name="connsiteX6" fmla="*/ 10033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3" y="0"/>
                    </a:moveTo>
                    <a:lnTo>
                      <a:pt x="9200" y="0"/>
                    </a:lnTo>
                    <a:cubicBezTo>
                      <a:pt x="4121" y="0"/>
                      <a:pt x="0" y="4116"/>
                      <a:pt x="0" y="9196"/>
                    </a:cubicBezTo>
                    <a:cubicBezTo>
                      <a:pt x="0" y="14275"/>
                      <a:pt x="4116" y="18396"/>
                      <a:pt x="9200" y="18396"/>
                    </a:cubicBezTo>
                    <a:lnTo>
                      <a:pt x="10033" y="18396"/>
                    </a:lnTo>
                    <a:cubicBezTo>
                      <a:pt x="15113" y="18396"/>
                      <a:pt x="19234" y="14279"/>
                      <a:pt x="19234" y="9196"/>
                    </a:cubicBezTo>
                    <a:cubicBezTo>
                      <a:pt x="19234" y="4121"/>
                      <a:pt x="15117" y="0"/>
                      <a:pt x="10033" y="0"/>
                    </a:cubicBezTo>
                    <a:close/>
                  </a:path>
                </a:pathLst>
              </a:custGeom>
              <a:solidFill>
                <a:srgbClr val="CCCCCC"/>
              </a:solidFill>
              <a:ln w="4624" cap="flat">
                <a:noFill/>
                <a:prstDash val="solid"/>
                <a:miter/>
              </a:ln>
            </p:spPr>
            <p:txBody>
              <a:bodyPr anchor="ctr"/>
              <a:lstStyle/>
              <a:p>
                <a:endParaRPr lang="en-US"/>
              </a:p>
            </p:txBody>
          </p:sp>
          <p:sp>
            <p:nvSpPr>
              <p:cNvPr id="683" name="Freeform: Shape 682">
                <a:extLst>
                  <a:ext uri="{FF2B5EF4-FFF2-40B4-BE49-F238E27FC236}">
                    <a16:creationId xmlns:a16="http://schemas.microsoft.com/office/drawing/2014/main" id="{31EE676E-AF09-62FC-E2E5-55EB795817EB}"/>
                  </a:ext>
                </a:extLst>
              </p:cNvPr>
              <p:cNvSpPr/>
              <p:nvPr/>
            </p:nvSpPr>
            <p:spPr>
              <a:xfrm>
                <a:off x="10768270" y="1015937"/>
                <a:ext cx="19233" cy="18395"/>
              </a:xfrm>
              <a:custGeom>
                <a:avLst/>
                <a:gdLst>
                  <a:gd name="connsiteX0" fmla="*/ 10033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3 w 19233"/>
                  <a:gd name="connsiteY4" fmla="*/ 18396 h 18395"/>
                  <a:gd name="connsiteX5" fmla="*/ 19234 w 19233"/>
                  <a:gd name="connsiteY5" fmla="*/ 9196 h 18395"/>
                  <a:gd name="connsiteX6" fmla="*/ 10033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3" y="0"/>
                    </a:moveTo>
                    <a:lnTo>
                      <a:pt x="9200" y="0"/>
                    </a:lnTo>
                    <a:cubicBezTo>
                      <a:pt x="4121" y="0"/>
                      <a:pt x="0" y="4116"/>
                      <a:pt x="0" y="9196"/>
                    </a:cubicBezTo>
                    <a:cubicBezTo>
                      <a:pt x="0" y="14275"/>
                      <a:pt x="4116" y="18396"/>
                      <a:pt x="9200" y="18396"/>
                    </a:cubicBezTo>
                    <a:lnTo>
                      <a:pt x="10033" y="18396"/>
                    </a:lnTo>
                    <a:cubicBezTo>
                      <a:pt x="15113" y="18396"/>
                      <a:pt x="19234" y="14279"/>
                      <a:pt x="19234" y="9196"/>
                    </a:cubicBezTo>
                    <a:cubicBezTo>
                      <a:pt x="19229" y="4121"/>
                      <a:pt x="15113" y="0"/>
                      <a:pt x="10033" y="0"/>
                    </a:cubicBezTo>
                    <a:close/>
                  </a:path>
                </a:pathLst>
              </a:custGeom>
              <a:solidFill>
                <a:srgbClr val="CCCCCC"/>
              </a:solidFill>
              <a:ln w="4624" cap="flat">
                <a:noFill/>
                <a:prstDash val="solid"/>
                <a:miter/>
              </a:ln>
            </p:spPr>
            <p:txBody>
              <a:bodyPr anchor="ctr"/>
              <a:lstStyle/>
              <a:p>
                <a:endParaRPr lang="en-US"/>
              </a:p>
            </p:txBody>
          </p:sp>
          <p:sp>
            <p:nvSpPr>
              <p:cNvPr id="684" name="Freeform: Shape 683">
                <a:extLst>
                  <a:ext uri="{FF2B5EF4-FFF2-40B4-BE49-F238E27FC236}">
                    <a16:creationId xmlns:a16="http://schemas.microsoft.com/office/drawing/2014/main" id="{A5906DFA-A16C-123C-5E51-554F692BE1C5}"/>
                  </a:ext>
                </a:extLst>
              </p:cNvPr>
              <p:cNvSpPr/>
              <p:nvPr/>
            </p:nvSpPr>
            <p:spPr>
              <a:xfrm>
                <a:off x="11336384" y="1015937"/>
                <a:ext cx="19233" cy="18395"/>
              </a:xfrm>
              <a:custGeom>
                <a:avLst/>
                <a:gdLst>
                  <a:gd name="connsiteX0" fmla="*/ 10033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3 w 19233"/>
                  <a:gd name="connsiteY4" fmla="*/ 18396 h 18395"/>
                  <a:gd name="connsiteX5" fmla="*/ 19234 w 19233"/>
                  <a:gd name="connsiteY5" fmla="*/ 9196 h 18395"/>
                  <a:gd name="connsiteX6" fmla="*/ 10033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3" y="0"/>
                    </a:moveTo>
                    <a:lnTo>
                      <a:pt x="9200" y="0"/>
                    </a:lnTo>
                    <a:cubicBezTo>
                      <a:pt x="4121" y="0"/>
                      <a:pt x="0" y="4116"/>
                      <a:pt x="0" y="9196"/>
                    </a:cubicBezTo>
                    <a:cubicBezTo>
                      <a:pt x="0" y="14275"/>
                      <a:pt x="4116" y="18396"/>
                      <a:pt x="9200" y="18396"/>
                    </a:cubicBezTo>
                    <a:lnTo>
                      <a:pt x="10033" y="18396"/>
                    </a:lnTo>
                    <a:cubicBezTo>
                      <a:pt x="15113" y="18396"/>
                      <a:pt x="19234" y="14279"/>
                      <a:pt x="19234" y="9196"/>
                    </a:cubicBezTo>
                    <a:cubicBezTo>
                      <a:pt x="19234" y="4121"/>
                      <a:pt x="15117" y="0"/>
                      <a:pt x="10033" y="0"/>
                    </a:cubicBezTo>
                    <a:close/>
                  </a:path>
                </a:pathLst>
              </a:custGeom>
              <a:solidFill>
                <a:srgbClr val="CCCCCC"/>
              </a:solidFill>
              <a:ln w="4624" cap="flat">
                <a:noFill/>
                <a:prstDash val="solid"/>
                <a:miter/>
              </a:ln>
            </p:spPr>
            <p:txBody>
              <a:bodyPr anchor="ctr"/>
              <a:lstStyle/>
              <a:p>
                <a:endParaRPr lang="en-US"/>
              </a:p>
            </p:txBody>
          </p:sp>
          <p:sp>
            <p:nvSpPr>
              <p:cNvPr id="685" name="Freeform: Shape 684">
                <a:extLst>
                  <a:ext uri="{FF2B5EF4-FFF2-40B4-BE49-F238E27FC236}">
                    <a16:creationId xmlns:a16="http://schemas.microsoft.com/office/drawing/2014/main" id="{378A847B-37BA-4AF6-DBB8-C2B569B514D1}"/>
                  </a:ext>
                </a:extLst>
              </p:cNvPr>
              <p:cNvSpPr/>
              <p:nvPr/>
            </p:nvSpPr>
            <p:spPr>
              <a:xfrm>
                <a:off x="11071267" y="1015937"/>
                <a:ext cx="19233" cy="18395"/>
              </a:xfrm>
              <a:custGeom>
                <a:avLst/>
                <a:gdLst>
                  <a:gd name="connsiteX0" fmla="*/ 10033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3 w 19233"/>
                  <a:gd name="connsiteY4" fmla="*/ 18396 h 18395"/>
                  <a:gd name="connsiteX5" fmla="*/ 19234 w 19233"/>
                  <a:gd name="connsiteY5" fmla="*/ 9196 h 18395"/>
                  <a:gd name="connsiteX6" fmla="*/ 10033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3" y="0"/>
                    </a:moveTo>
                    <a:lnTo>
                      <a:pt x="9200" y="0"/>
                    </a:lnTo>
                    <a:cubicBezTo>
                      <a:pt x="4121" y="0"/>
                      <a:pt x="0" y="4116"/>
                      <a:pt x="0" y="9196"/>
                    </a:cubicBezTo>
                    <a:cubicBezTo>
                      <a:pt x="0" y="14275"/>
                      <a:pt x="4116" y="18396"/>
                      <a:pt x="9200" y="18396"/>
                    </a:cubicBezTo>
                    <a:lnTo>
                      <a:pt x="10033" y="18396"/>
                    </a:lnTo>
                    <a:cubicBezTo>
                      <a:pt x="15113" y="18396"/>
                      <a:pt x="19234" y="14279"/>
                      <a:pt x="19234" y="9196"/>
                    </a:cubicBezTo>
                    <a:cubicBezTo>
                      <a:pt x="19229" y="4121"/>
                      <a:pt x="15113" y="0"/>
                      <a:pt x="10033" y="0"/>
                    </a:cubicBezTo>
                    <a:close/>
                  </a:path>
                </a:pathLst>
              </a:custGeom>
              <a:solidFill>
                <a:srgbClr val="CCCCCC"/>
              </a:solidFill>
              <a:ln w="4624" cap="flat">
                <a:noFill/>
                <a:prstDash val="solid"/>
                <a:miter/>
              </a:ln>
            </p:spPr>
            <p:txBody>
              <a:bodyPr anchor="ctr"/>
              <a:lstStyle/>
              <a:p>
                <a:endParaRPr lang="en-US"/>
              </a:p>
            </p:txBody>
          </p:sp>
          <p:sp>
            <p:nvSpPr>
              <p:cNvPr id="686" name="Freeform: Shape 685">
                <a:extLst>
                  <a:ext uri="{FF2B5EF4-FFF2-40B4-BE49-F238E27FC236}">
                    <a16:creationId xmlns:a16="http://schemas.microsoft.com/office/drawing/2014/main" id="{E84D988E-0F66-B664-8B8F-B4ACF3CA4B39}"/>
                  </a:ext>
                </a:extLst>
              </p:cNvPr>
              <p:cNvSpPr/>
              <p:nvPr/>
            </p:nvSpPr>
            <p:spPr>
              <a:xfrm>
                <a:off x="10806140" y="1015937"/>
                <a:ext cx="19233" cy="18395"/>
              </a:xfrm>
              <a:custGeom>
                <a:avLst/>
                <a:gdLst>
                  <a:gd name="connsiteX0" fmla="*/ 10033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3 w 19233"/>
                  <a:gd name="connsiteY4" fmla="*/ 18396 h 18395"/>
                  <a:gd name="connsiteX5" fmla="*/ 19234 w 19233"/>
                  <a:gd name="connsiteY5" fmla="*/ 9196 h 18395"/>
                  <a:gd name="connsiteX6" fmla="*/ 10033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3" y="0"/>
                    </a:moveTo>
                    <a:lnTo>
                      <a:pt x="9200" y="0"/>
                    </a:lnTo>
                    <a:cubicBezTo>
                      <a:pt x="4121" y="0"/>
                      <a:pt x="0" y="4116"/>
                      <a:pt x="0" y="9196"/>
                    </a:cubicBezTo>
                    <a:cubicBezTo>
                      <a:pt x="0" y="14275"/>
                      <a:pt x="4116" y="18396"/>
                      <a:pt x="9200" y="18396"/>
                    </a:cubicBezTo>
                    <a:lnTo>
                      <a:pt x="10033" y="18396"/>
                    </a:lnTo>
                    <a:cubicBezTo>
                      <a:pt x="15113" y="18396"/>
                      <a:pt x="19234" y="14279"/>
                      <a:pt x="19234" y="9196"/>
                    </a:cubicBezTo>
                    <a:cubicBezTo>
                      <a:pt x="19234" y="4121"/>
                      <a:pt x="15117" y="0"/>
                      <a:pt x="10033" y="0"/>
                    </a:cubicBezTo>
                    <a:close/>
                  </a:path>
                </a:pathLst>
              </a:custGeom>
              <a:solidFill>
                <a:srgbClr val="CCCCCC"/>
              </a:solidFill>
              <a:ln w="4624" cap="flat">
                <a:noFill/>
                <a:prstDash val="solid"/>
                <a:miter/>
              </a:ln>
            </p:spPr>
            <p:txBody>
              <a:bodyPr anchor="ctr"/>
              <a:lstStyle/>
              <a:p>
                <a:endParaRPr lang="en-US"/>
              </a:p>
            </p:txBody>
          </p:sp>
          <p:sp>
            <p:nvSpPr>
              <p:cNvPr id="687" name="Freeform: Shape 686">
                <a:extLst>
                  <a:ext uri="{FF2B5EF4-FFF2-40B4-BE49-F238E27FC236}">
                    <a16:creationId xmlns:a16="http://schemas.microsoft.com/office/drawing/2014/main" id="{620E4D1D-BE7D-2E5E-22F3-4CDD673D7A1B}"/>
                  </a:ext>
                </a:extLst>
              </p:cNvPr>
              <p:cNvSpPr/>
              <p:nvPr/>
            </p:nvSpPr>
            <p:spPr>
              <a:xfrm>
                <a:off x="10919763" y="1015937"/>
                <a:ext cx="19233" cy="18395"/>
              </a:xfrm>
              <a:custGeom>
                <a:avLst/>
                <a:gdLst>
                  <a:gd name="connsiteX0" fmla="*/ 10034 w 19233"/>
                  <a:gd name="connsiteY0" fmla="*/ 0 h 18395"/>
                  <a:gd name="connsiteX1" fmla="*/ 9200 w 19233"/>
                  <a:gd name="connsiteY1" fmla="*/ 0 h 18395"/>
                  <a:gd name="connsiteX2" fmla="*/ 0 w 19233"/>
                  <a:gd name="connsiteY2" fmla="*/ 9196 h 18395"/>
                  <a:gd name="connsiteX3" fmla="*/ 9200 w 19233"/>
                  <a:gd name="connsiteY3" fmla="*/ 18396 h 18395"/>
                  <a:gd name="connsiteX4" fmla="*/ 10034 w 19233"/>
                  <a:gd name="connsiteY4" fmla="*/ 18396 h 18395"/>
                  <a:gd name="connsiteX5" fmla="*/ 19234 w 19233"/>
                  <a:gd name="connsiteY5" fmla="*/ 9196 h 18395"/>
                  <a:gd name="connsiteX6" fmla="*/ 10034 w 19233"/>
                  <a:gd name="connsiteY6" fmla="*/ 0 h 1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33" h="18395">
                    <a:moveTo>
                      <a:pt x="10034" y="0"/>
                    </a:moveTo>
                    <a:lnTo>
                      <a:pt x="9200" y="0"/>
                    </a:lnTo>
                    <a:cubicBezTo>
                      <a:pt x="4121" y="0"/>
                      <a:pt x="0" y="4116"/>
                      <a:pt x="0" y="9196"/>
                    </a:cubicBezTo>
                    <a:cubicBezTo>
                      <a:pt x="0" y="14275"/>
                      <a:pt x="4116" y="18396"/>
                      <a:pt x="9200" y="18396"/>
                    </a:cubicBezTo>
                    <a:lnTo>
                      <a:pt x="10034" y="18396"/>
                    </a:lnTo>
                    <a:cubicBezTo>
                      <a:pt x="15113" y="18396"/>
                      <a:pt x="19234" y="14279"/>
                      <a:pt x="19234" y="9196"/>
                    </a:cubicBezTo>
                    <a:cubicBezTo>
                      <a:pt x="19234" y="4121"/>
                      <a:pt x="15117" y="0"/>
                      <a:pt x="10034" y="0"/>
                    </a:cubicBezTo>
                    <a:close/>
                  </a:path>
                </a:pathLst>
              </a:custGeom>
              <a:solidFill>
                <a:srgbClr val="CCCCCC"/>
              </a:solidFill>
              <a:ln w="4624" cap="flat">
                <a:noFill/>
                <a:prstDash val="solid"/>
                <a:miter/>
              </a:ln>
            </p:spPr>
            <p:txBody>
              <a:bodyPr anchor="ctr"/>
              <a:lstStyle/>
              <a:p>
                <a:endParaRPr lang="en-US"/>
              </a:p>
            </p:txBody>
          </p:sp>
          <p:sp>
            <p:nvSpPr>
              <p:cNvPr id="688" name="Freeform: Shape 687">
                <a:extLst>
                  <a:ext uri="{FF2B5EF4-FFF2-40B4-BE49-F238E27FC236}">
                    <a16:creationId xmlns:a16="http://schemas.microsoft.com/office/drawing/2014/main" id="{DF7A0B2B-0102-3658-045B-7F0A1B0DB470}"/>
                  </a:ext>
                </a:extLst>
              </p:cNvPr>
              <p:cNvSpPr/>
              <p:nvPr/>
            </p:nvSpPr>
            <p:spPr>
              <a:xfrm>
                <a:off x="11336574" y="1045463"/>
                <a:ext cx="18854" cy="18020"/>
              </a:xfrm>
              <a:custGeom>
                <a:avLst/>
                <a:gdLst>
                  <a:gd name="connsiteX0" fmla="*/ 9844 w 18854"/>
                  <a:gd name="connsiteY0" fmla="*/ 0 h 18020"/>
                  <a:gd name="connsiteX1" fmla="*/ 9010 w 18854"/>
                  <a:gd name="connsiteY1" fmla="*/ 0 h 18020"/>
                  <a:gd name="connsiteX2" fmla="*/ 0 w 18854"/>
                  <a:gd name="connsiteY2" fmla="*/ 9010 h 18020"/>
                  <a:gd name="connsiteX3" fmla="*/ 9010 w 18854"/>
                  <a:gd name="connsiteY3" fmla="*/ 18021 h 18020"/>
                  <a:gd name="connsiteX4" fmla="*/ 9844 w 18854"/>
                  <a:gd name="connsiteY4" fmla="*/ 18021 h 18020"/>
                  <a:gd name="connsiteX5" fmla="*/ 18854 w 18854"/>
                  <a:gd name="connsiteY5" fmla="*/ 9010 h 18020"/>
                  <a:gd name="connsiteX6" fmla="*/ 9844 w 18854"/>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4"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89" name="Freeform: Shape 688">
                <a:extLst>
                  <a:ext uri="{FF2B5EF4-FFF2-40B4-BE49-F238E27FC236}">
                    <a16:creationId xmlns:a16="http://schemas.microsoft.com/office/drawing/2014/main" id="{F9CCC958-25B3-2B39-9914-2CDCFDA30DAA}"/>
                  </a:ext>
                </a:extLst>
              </p:cNvPr>
              <p:cNvSpPr/>
              <p:nvPr/>
            </p:nvSpPr>
            <p:spPr>
              <a:xfrm>
                <a:off x="11374453" y="1045463"/>
                <a:ext cx="18854" cy="18020"/>
              </a:xfrm>
              <a:custGeom>
                <a:avLst/>
                <a:gdLst>
                  <a:gd name="connsiteX0" fmla="*/ 9844 w 18854"/>
                  <a:gd name="connsiteY0" fmla="*/ 0 h 18020"/>
                  <a:gd name="connsiteX1" fmla="*/ 9010 w 18854"/>
                  <a:gd name="connsiteY1" fmla="*/ 0 h 18020"/>
                  <a:gd name="connsiteX2" fmla="*/ 0 w 18854"/>
                  <a:gd name="connsiteY2" fmla="*/ 9010 h 18020"/>
                  <a:gd name="connsiteX3" fmla="*/ 9010 w 18854"/>
                  <a:gd name="connsiteY3" fmla="*/ 18021 h 18020"/>
                  <a:gd name="connsiteX4" fmla="*/ 9844 w 18854"/>
                  <a:gd name="connsiteY4" fmla="*/ 18021 h 18020"/>
                  <a:gd name="connsiteX5" fmla="*/ 18854 w 18854"/>
                  <a:gd name="connsiteY5" fmla="*/ 9010 h 18020"/>
                  <a:gd name="connsiteX6" fmla="*/ 9844 w 18854"/>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4"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17" y="0"/>
                      <a:pt x="9844" y="0"/>
                    </a:cubicBezTo>
                    <a:close/>
                  </a:path>
                </a:pathLst>
              </a:custGeom>
              <a:solidFill>
                <a:srgbClr val="CCCCCC"/>
              </a:solidFill>
              <a:ln w="4624" cap="flat">
                <a:noFill/>
                <a:prstDash val="solid"/>
                <a:miter/>
              </a:ln>
            </p:spPr>
            <p:txBody>
              <a:bodyPr anchor="ctr"/>
              <a:lstStyle/>
              <a:p>
                <a:endParaRPr lang="en-US"/>
              </a:p>
            </p:txBody>
          </p:sp>
          <p:sp>
            <p:nvSpPr>
              <p:cNvPr id="690" name="Freeform: Shape 689">
                <a:extLst>
                  <a:ext uri="{FF2B5EF4-FFF2-40B4-BE49-F238E27FC236}">
                    <a16:creationId xmlns:a16="http://schemas.microsoft.com/office/drawing/2014/main" id="{683784E3-BEFB-D66C-CD52-FC6CE05D8DB9}"/>
                  </a:ext>
                </a:extLst>
              </p:cNvPr>
              <p:cNvSpPr/>
              <p:nvPr/>
            </p:nvSpPr>
            <p:spPr>
              <a:xfrm>
                <a:off x="11412328"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91" name="Freeform: Shape 690">
                <a:extLst>
                  <a:ext uri="{FF2B5EF4-FFF2-40B4-BE49-F238E27FC236}">
                    <a16:creationId xmlns:a16="http://schemas.microsoft.com/office/drawing/2014/main" id="{01E6B612-EAED-1FB2-1BC0-A00B3531021C}"/>
                  </a:ext>
                </a:extLst>
              </p:cNvPr>
              <p:cNvSpPr/>
              <p:nvPr/>
            </p:nvSpPr>
            <p:spPr>
              <a:xfrm>
                <a:off x="11450198"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92" name="Freeform: Shape 691">
                <a:extLst>
                  <a:ext uri="{FF2B5EF4-FFF2-40B4-BE49-F238E27FC236}">
                    <a16:creationId xmlns:a16="http://schemas.microsoft.com/office/drawing/2014/main" id="{BECB0A1A-8C1B-3826-A6CE-B3526AF7F137}"/>
                  </a:ext>
                </a:extLst>
              </p:cNvPr>
              <p:cNvSpPr/>
              <p:nvPr/>
            </p:nvSpPr>
            <p:spPr>
              <a:xfrm>
                <a:off x="11298704"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93" name="Freeform: Shape 692">
                <a:extLst>
                  <a:ext uri="{FF2B5EF4-FFF2-40B4-BE49-F238E27FC236}">
                    <a16:creationId xmlns:a16="http://schemas.microsoft.com/office/drawing/2014/main" id="{115C6BC4-9475-FD72-135E-E94C585FFD76}"/>
                  </a:ext>
                </a:extLst>
              </p:cNvPr>
              <p:cNvSpPr/>
              <p:nvPr/>
            </p:nvSpPr>
            <p:spPr>
              <a:xfrm>
                <a:off x="10806330"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94" name="Freeform: Shape 693">
                <a:extLst>
                  <a:ext uri="{FF2B5EF4-FFF2-40B4-BE49-F238E27FC236}">
                    <a16:creationId xmlns:a16="http://schemas.microsoft.com/office/drawing/2014/main" id="{7B9284F5-6FF4-56B9-C4BE-A1BA64840F4E}"/>
                  </a:ext>
                </a:extLst>
              </p:cNvPr>
              <p:cNvSpPr/>
              <p:nvPr/>
            </p:nvSpPr>
            <p:spPr>
              <a:xfrm>
                <a:off x="10882083"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95" name="Freeform: Shape 694">
                <a:extLst>
                  <a:ext uri="{FF2B5EF4-FFF2-40B4-BE49-F238E27FC236}">
                    <a16:creationId xmlns:a16="http://schemas.microsoft.com/office/drawing/2014/main" id="{016D6541-B03F-8F29-BA24-1CA66DC42ECE}"/>
                  </a:ext>
                </a:extLst>
              </p:cNvPr>
              <p:cNvSpPr/>
              <p:nvPr/>
            </p:nvSpPr>
            <p:spPr>
              <a:xfrm>
                <a:off x="10844209"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16" y="0"/>
                      <a:pt x="9844" y="0"/>
                    </a:cubicBezTo>
                    <a:close/>
                  </a:path>
                </a:pathLst>
              </a:custGeom>
              <a:solidFill>
                <a:srgbClr val="CCCCCC"/>
              </a:solidFill>
              <a:ln w="4624" cap="flat">
                <a:noFill/>
                <a:prstDash val="solid"/>
                <a:miter/>
              </a:ln>
            </p:spPr>
            <p:txBody>
              <a:bodyPr anchor="ctr"/>
              <a:lstStyle/>
              <a:p>
                <a:endParaRPr lang="en-US"/>
              </a:p>
            </p:txBody>
          </p:sp>
          <p:sp>
            <p:nvSpPr>
              <p:cNvPr id="696" name="Freeform: Shape 695">
                <a:extLst>
                  <a:ext uri="{FF2B5EF4-FFF2-40B4-BE49-F238E27FC236}">
                    <a16:creationId xmlns:a16="http://schemas.microsoft.com/office/drawing/2014/main" id="{D0601FD9-EDE6-D424-8F3D-6A37E0659BA7}"/>
                  </a:ext>
                </a:extLst>
              </p:cNvPr>
              <p:cNvSpPr/>
              <p:nvPr/>
            </p:nvSpPr>
            <p:spPr>
              <a:xfrm>
                <a:off x="10510653" y="1045463"/>
                <a:ext cx="11533" cy="16549"/>
              </a:xfrm>
              <a:custGeom>
                <a:avLst/>
                <a:gdLst>
                  <a:gd name="connsiteX0" fmla="*/ 11529 w 11533"/>
                  <a:gd name="connsiteY0" fmla="*/ 8594 h 16549"/>
                  <a:gd name="connsiteX1" fmla="*/ 2412 w 11533"/>
                  <a:gd name="connsiteY1" fmla="*/ 0 h 16549"/>
                  <a:gd name="connsiteX2" fmla="*/ 1829 w 11533"/>
                  <a:gd name="connsiteY2" fmla="*/ 0 h 16549"/>
                  <a:gd name="connsiteX3" fmla="*/ 46 w 11533"/>
                  <a:gd name="connsiteY3" fmla="*/ 185 h 16549"/>
                  <a:gd name="connsiteX4" fmla="*/ 5 w 11533"/>
                  <a:gd name="connsiteY4" fmla="*/ 264 h 16549"/>
                  <a:gd name="connsiteX5" fmla="*/ 7005 w 11533"/>
                  <a:gd name="connsiteY5" fmla="*/ 16516 h 16549"/>
                  <a:gd name="connsiteX6" fmla="*/ 7089 w 11533"/>
                  <a:gd name="connsiteY6" fmla="*/ 16544 h 16549"/>
                  <a:gd name="connsiteX7" fmla="*/ 11529 w 11533"/>
                  <a:gd name="connsiteY7" fmla="*/ 8594 h 1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33" h="16549">
                    <a:moveTo>
                      <a:pt x="11529" y="8594"/>
                    </a:moveTo>
                    <a:cubicBezTo>
                      <a:pt x="11372" y="3760"/>
                      <a:pt x="7246" y="0"/>
                      <a:pt x="2412" y="0"/>
                    </a:cubicBezTo>
                    <a:lnTo>
                      <a:pt x="1829" y="0"/>
                    </a:lnTo>
                    <a:cubicBezTo>
                      <a:pt x="1218" y="0"/>
                      <a:pt x="620" y="69"/>
                      <a:pt x="46" y="185"/>
                    </a:cubicBezTo>
                    <a:cubicBezTo>
                      <a:pt x="9" y="195"/>
                      <a:pt x="-9" y="232"/>
                      <a:pt x="5" y="264"/>
                    </a:cubicBezTo>
                    <a:cubicBezTo>
                      <a:pt x="2264" y="5723"/>
                      <a:pt x="4579" y="11149"/>
                      <a:pt x="7005" y="16516"/>
                    </a:cubicBezTo>
                    <a:cubicBezTo>
                      <a:pt x="7019" y="16548"/>
                      <a:pt x="7056" y="16557"/>
                      <a:pt x="7089" y="16544"/>
                    </a:cubicBezTo>
                    <a:cubicBezTo>
                      <a:pt x="9811" y="14960"/>
                      <a:pt x="11640" y="12001"/>
                      <a:pt x="11529" y="8594"/>
                    </a:cubicBezTo>
                    <a:close/>
                  </a:path>
                </a:pathLst>
              </a:custGeom>
              <a:solidFill>
                <a:srgbClr val="CCCCCC"/>
              </a:solidFill>
              <a:ln w="4624" cap="flat">
                <a:noFill/>
                <a:prstDash val="solid"/>
                <a:miter/>
              </a:ln>
            </p:spPr>
            <p:txBody>
              <a:bodyPr anchor="ctr"/>
              <a:lstStyle/>
              <a:p>
                <a:endParaRPr lang="en-US"/>
              </a:p>
            </p:txBody>
          </p:sp>
          <p:sp>
            <p:nvSpPr>
              <p:cNvPr id="697" name="Freeform: Shape 696">
                <a:extLst>
                  <a:ext uri="{FF2B5EF4-FFF2-40B4-BE49-F238E27FC236}">
                    <a16:creationId xmlns:a16="http://schemas.microsoft.com/office/drawing/2014/main" id="{AF318387-A484-1EA8-2E83-85E180A56B00}"/>
                  </a:ext>
                </a:extLst>
              </p:cNvPr>
              <p:cNvSpPr/>
              <p:nvPr/>
            </p:nvSpPr>
            <p:spPr>
              <a:xfrm>
                <a:off x="10768460"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698" name="Freeform: Shape 697">
                <a:extLst>
                  <a:ext uri="{FF2B5EF4-FFF2-40B4-BE49-F238E27FC236}">
                    <a16:creationId xmlns:a16="http://schemas.microsoft.com/office/drawing/2014/main" id="{E3277743-7FF5-C1F0-57C5-176529EDC7FD}"/>
                  </a:ext>
                </a:extLst>
              </p:cNvPr>
              <p:cNvSpPr/>
              <p:nvPr/>
            </p:nvSpPr>
            <p:spPr>
              <a:xfrm>
                <a:off x="11147201"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9" y="4033"/>
                      <a:pt x="14821" y="0"/>
                      <a:pt x="9844" y="0"/>
                    </a:cubicBezTo>
                    <a:close/>
                  </a:path>
                </a:pathLst>
              </a:custGeom>
              <a:solidFill>
                <a:srgbClr val="CCCCCC"/>
              </a:solidFill>
              <a:ln w="4624" cap="flat">
                <a:noFill/>
                <a:prstDash val="solid"/>
                <a:miter/>
              </a:ln>
            </p:spPr>
            <p:txBody>
              <a:bodyPr anchor="ctr"/>
              <a:lstStyle/>
              <a:p>
                <a:endParaRPr lang="en-US"/>
              </a:p>
            </p:txBody>
          </p:sp>
          <p:sp>
            <p:nvSpPr>
              <p:cNvPr id="699" name="Freeform: Shape 698">
                <a:extLst>
                  <a:ext uri="{FF2B5EF4-FFF2-40B4-BE49-F238E27FC236}">
                    <a16:creationId xmlns:a16="http://schemas.microsoft.com/office/drawing/2014/main" id="{D66EFCFC-618F-9A05-0B29-7110C53AEBBE}"/>
                  </a:ext>
                </a:extLst>
              </p:cNvPr>
              <p:cNvSpPr/>
              <p:nvPr/>
            </p:nvSpPr>
            <p:spPr>
              <a:xfrm>
                <a:off x="11488077"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700" name="Freeform: Shape 699">
                <a:extLst>
                  <a:ext uri="{FF2B5EF4-FFF2-40B4-BE49-F238E27FC236}">
                    <a16:creationId xmlns:a16="http://schemas.microsoft.com/office/drawing/2014/main" id="{F2B31584-E613-3D25-9BF8-8C764FE803D0}"/>
                  </a:ext>
                </a:extLst>
              </p:cNvPr>
              <p:cNvSpPr/>
              <p:nvPr/>
            </p:nvSpPr>
            <p:spPr>
              <a:xfrm>
                <a:off x="10541212"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701" name="Freeform: Shape 700">
                <a:extLst>
                  <a:ext uri="{FF2B5EF4-FFF2-40B4-BE49-F238E27FC236}">
                    <a16:creationId xmlns:a16="http://schemas.microsoft.com/office/drawing/2014/main" id="{6DF2DE9E-42CF-313A-2613-D3300792B269}"/>
                  </a:ext>
                </a:extLst>
              </p:cNvPr>
              <p:cNvSpPr/>
              <p:nvPr/>
            </p:nvSpPr>
            <p:spPr>
              <a:xfrm>
                <a:off x="10579087"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702" name="Freeform: Shape 701">
                <a:extLst>
                  <a:ext uri="{FF2B5EF4-FFF2-40B4-BE49-F238E27FC236}">
                    <a16:creationId xmlns:a16="http://schemas.microsoft.com/office/drawing/2014/main" id="{6E3F81DB-97F9-672B-2EF8-E926CD6B0D99}"/>
                  </a:ext>
                </a:extLst>
              </p:cNvPr>
              <p:cNvSpPr/>
              <p:nvPr/>
            </p:nvSpPr>
            <p:spPr>
              <a:xfrm>
                <a:off x="11185080"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703" name="Freeform: Shape 702">
                <a:extLst>
                  <a:ext uri="{FF2B5EF4-FFF2-40B4-BE49-F238E27FC236}">
                    <a16:creationId xmlns:a16="http://schemas.microsoft.com/office/drawing/2014/main" id="{939B7A5F-4124-B83B-F12F-BA0F0B55ECDA}"/>
                  </a:ext>
                </a:extLst>
              </p:cNvPr>
              <p:cNvSpPr/>
              <p:nvPr/>
            </p:nvSpPr>
            <p:spPr>
              <a:xfrm>
                <a:off x="10692710"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704" name="Freeform: Shape 703">
                <a:extLst>
                  <a:ext uri="{FF2B5EF4-FFF2-40B4-BE49-F238E27FC236}">
                    <a16:creationId xmlns:a16="http://schemas.microsoft.com/office/drawing/2014/main" id="{F6B9B0E2-3F86-5000-479B-A4B8F22E433C}"/>
                  </a:ext>
                </a:extLst>
              </p:cNvPr>
              <p:cNvSpPr/>
              <p:nvPr/>
            </p:nvSpPr>
            <p:spPr>
              <a:xfrm>
                <a:off x="10654836"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705" name="Freeform: Shape 704">
                <a:extLst>
                  <a:ext uri="{FF2B5EF4-FFF2-40B4-BE49-F238E27FC236}">
                    <a16:creationId xmlns:a16="http://schemas.microsoft.com/office/drawing/2014/main" id="{2F29B2DE-303F-4F91-879F-08A884B16451}"/>
                  </a:ext>
                </a:extLst>
              </p:cNvPr>
              <p:cNvSpPr/>
              <p:nvPr/>
            </p:nvSpPr>
            <p:spPr>
              <a:xfrm>
                <a:off x="10919953"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706" name="Freeform: Shape 705">
                <a:extLst>
                  <a:ext uri="{FF2B5EF4-FFF2-40B4-BE49-F238E27FC236}">
                    <a16:creationId xmlns:a16="http://schemas.microsoft.com/office/drawing/2014/main" id="{3CE4D0CF-AC2E-0F0B-93F0-8ABB7582A710}"/>
                  </a:ext>
                </a:extLst>
              </p:cNvPr>
              <p:cNvSpPr/>
              <p:nvPr/>
            </p:nvSpPr>
            <p:spPr>
              <a:xfrm>
                <a:off x="10730580"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9" y="4033"/>
                      <a:pt x="14821" y="0"/>
                      <a:pt x="9844" y="0"/>
                    </a:cubicBezTo>
                    <a:close/>
                  </a:path>
                </a:pathLst>
              </a:custGeom>
              <a:solidFill>
                <a:srgbClr val="CCCCCC"/>
              </a:solidFill>
              <a:ln w="4624" cap="flat">
                <a:noFill/>
                <a:prstDash val="solid"/>
                <a:miter/>
              </a:ln>
            </p:spPr>
            <p:txBody>
              <a:bodyPr anchor="ctr"/>
              <a:lstStyle/>
              <a:p>
                <a:endParaRPr lang="en-US"/>
              </a:p>
            </p:txBody>
          </p:sp>
          <p:sp>
            <p:nvSpPr>
              <p:cNvPr id="707" name="Freeform: Shape 706">
                <a:extLst>
                  <a:ext uri="{FF2B5EF4-FFF2-40B4-BE49-F238E27FC236}">
                    <a16:creationId xmlns:a16="http://schemas.microsoft.com/office/drawing/2014/main" id="{38AD1208-90C4-230D-C61D-12F9957B37C6}"/>
                  </a:ext>
                </a:extLst>
              </p:cNvPr>
              <p:cNvSpPr/>
              <p:nvPr/>
            </p:nvSpPr>
            <p:spPr>
              <a:xfrm>
                <a:off x="11260829"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16" y="0"/>
                      <a:pt x="9844" y="0"/>
                    </a:cubicBezTo>
                    <a:close/>
                  </a:path>
                </a:pathLst>
              </a:custGeom>
              <a:solidFill>
                <a:srgbClr val="CCCCCC"/>
              </a:solidFill>
              <a:ln w="4624" cap="flat">
                <a:noFill/>
                <a:prstDash val="solid"/>
                <a:miter/>
              </a:ln>
            </p:spPr>
            <p:txBody>
              <a:bodyPr anchor="ctr"/>
              <a:lstStyle/>
              <a:p>
                <a:endParaRPr lang="en-US"/>
              </a:p>
            </p:txBody>
          </p:sp>
          <p:sp>
            <p:nvSpPr>
              <p:cNvPr id="708" name="Freeform: Shape 707">
                <a:extLst>
                  <a:ext uri="{FF2B5EF4-FFF2-40B4-BE49-F238E27FC236}">
                    <a16:creationId xmlns:a16="http://schemas.microsoft.com/office/drawing/2014/main" id="{45EEC7FA-90AD-9D88-CF95-B0783815F63A}"/>
                  </a:ext>
                </a:extLst>
              </p:cNvPr>
              <p:cNvSpPr/>
              <p:nvPr/>
            </p:nvSpPr>
            <p:spPr>
              <a:xfrm>
                <a:off x="11071456"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709" name="Freeform: Shape 708">
                <a:extLst>
                  <a:ext uri="{FF2B5EF4-FFF2-40B4-BE49-F238E27FC236}">
                    <a16:creationId xmlns:a16="http://schemas.microsoft.com/office/drawing/2014/main" id="{88A03031-353E-7699-9521-B3F827848EB0}"/>
                  </a:ext>
                </a:extLst>
              </p:cNvPr>
              <p:cNvSpPr/>
              <p:nvPr/>
            </p:nvSpPr>
            <p:spPr>
              <a:xfrm>
                <a:off x="10995707"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710" name="Freeform: Shape 709">
                <a:extLst>
                  <a:ext uri="{FF2B5EF4-FFF2-40B4-BE49-F238E27FC236}">
                    <a16:creationId xmlns:a16="http://schemas.microsoft.com/office/drawing/2014/main" id="{7A8002EF-C8F6-8D9F-0101-64E8F066D56B}"/>
                  </a:ext>
                </a:extLst>
              </p:cNvPr>
              <p:cNvSpPr/>
              <p:nvPr/>
            </p:nvSpPr>
            <p:spPr>
              <a:xfrm>
                <a:off x="11033577"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711" name="Freeform: Shape 710">
                <a:extLst>
                  <a:ext uri="{FF2B5EF4-FFF2-40B4-BE49-F238E27FC236}">
                    <a16:creationId xmlns:a16="http://schemas.microsoft.com/office/drawing/2014/main" id="{1AFD7C0C-1E76-2A2A-74C0-5FAF1EAC668A}"/>
                  </a:ext>
                </a:extLst>
              </p:cNvPr>
              <p:cNvSpPr/>
              <p:nvPr/>
            </p:nvSpPr>
            <p:spPr>
              <a:xfrm>
                <a:off x="10616957"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712" name="Freeform: Shape 711">
                <a:extLst>
                  <a:ext uri="{FF2B5EF4-FFF2-40B4-BE49-F238E27FC236}">
                    <a16:creationId xmlns:a16="http://schemas.microsoft.com/office/drawing/2014/main" id="{EF55C6AA-FFFE-F304-86DB-365514C4348E}"/>
                  </a:ext>
                </a:extLst>
              </p:cNvPr>
              <p:cNvSpPr/>
              <p:nvPr/>
            </p:nvSpPr>
            <p:spPr>
              <a:xfrm>
                <a:off x="11525951" y="1045514"/>
                <a:ext cx="11543" cy="16551"/>
              </a:xfrm>
              <a:custGeom>
                <a:avLst/>
                <a:gdLst>
                  <a:gd name="connsiteX0" fmla="*/ 9122 w 11543"/>
                  <a:gd name="connsiteY0" fmla="*/ 5 h 16551"/>
                  <a:gd name="connsiteX1" fmla="*/ 5 w 11543"/>
                  <a:gd name="connsiteY1" fmla="*/ 8598 h 16551"/>
                  <a:gd name="connsiteX2" fmla="*/ 4454 w 11543"/>
                  <a:gd name="connsiteY2" fmla="*/ 16544 h 16551"/>
                  <a:gd name="connsiteX3" fmla="*/ 4538 w 11543"/>
                  <a:gd name="connsiteY3" fmla="*/ 16516 h 16551"/>
                  <a:gd name="connsiteX4" fmla="*/ 11538 w 11543"/>
                  <a:gd name="connsiteY4" fmla="*/ 264 h 16551"/>
                  <a:gd name="connsiteX5" fmla="*/ 11497 w 11543"/>
                  <a:gd name="connsiteY5" fmla="*/ 185 h 16551"/>
                  <a:gd name="connsiteX6" fmla="*/ 9714 w 11543"/>
                  <a:gd name="connsiteY6" fmla="*/ 0 h 16551"/>
                  <a:gd name="connsiteX7" fmla="*/ 9122 w 11543"/>
                  <a:gd name="connsiteY7" fmla="*/ 0 h 1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43" h="16551">
                    <a:moveTo>
                      <a:pt x="9122" y="5"/>
                    </a:moveTo>
                    <a:cubicBezTo>
                      <a:pt x="4288" y="5"/>
                      <a:pt x="158" y="3769"/>
                      <a:pt x="5" y="8598"/>
                    </a:cubicBezTo>
                    <a:cubicBezTo>
                      <a:pt x="-106" y="12006"/>
                      <a:pt x="1727" y="14965"/>
                      <a:pt x="4454" y="16544"/>
                    </a:cubicBezTo>
                    <a:cubicBezTo>
                      <a:pt x="4482" y="16562"/>
                      <a:pt x="4524" y="16548"/>
                      <a:pt x="4538" y="16516"/>
                    </a:cubicBezTo>
                    <a:cubicBezTo>
                      <a:pt x="6964" y="11149"/>
                      <a:pt x="9279" y="5718"/>
                      <a:pt x="11538" y="264"/>
                    </a:cubicBezTo>
                    <a:cubicBezTo>
                      <a:pt x="11552" y="232"/>
                      <a:pt x="11534" y="195"/>
                      <a:pt x="11497" y="185"/>
                    </a:cubicBezTo>
                    <a:cubicBezTo>
                      <a:pt x="10918" y="69"/>
                      <a:pt x="10325" y="0"/>
                      <a:pt x="9714" y="0"/>
                    </a:cubicBezTo>
                    <a:lnTo>
                      <a:pt x="9122" y="0"/>
                    </a:lnTo>
                    <a:close/>
                  </a:path>
                </a:pathLst>
              </a:custGeom>
              <a:solidFill>
                <a:srgbClr val="CCCCCC"/>
              </a:solidFill>
              <a:ln w="4624" cap="flat">
                <a:noFill/>
                <a:prstDash val="solid"/>
                <a:miter/>
              </a:ln>
            </p:spPr>
            <p:txBody>
              <a:bodyPr anchor="ctr"/>
              <a:lstStyle/>
              <a:p>
                <a:endParaRPr lang="en-US"/>
              </a:p>
            </p:txBody>
          </p:sp>
          <p:sp>
            <p:nvSpPr>
              <p:cNvPr id="713" name="Freeform: Shape 712">
                <a:extLst>
                  <a:ext uri="{FF2B5EF4-FFF2-40B4-BE49-F238E27FC236}">
                    <a16:creationId xmlns:a16="http://schemas.microsoft.com/office/drawing/2014/main" id="{2416FD86-8CFA-2B32-F571-B2CE429785ED}"/>
                  </a:ext>
                </a:extLst>
              </p:cNvPr>
              <p:cNvSpPr/>
              <p:nvPr/>
            </p:nvSpPr>
            <p:spPr>
              <a:xfrm>
                <a:off x="11109331" y="1045463"/>
                <a:ext cx="18853" cy="18020"/>
              </a:xfrm>
              <a:custGeom>
                <a:avLst/>
                <a:gdLst>
                  <a:gd name="connsiteX0" fmla="*/ 9010 w 18853"/>
                  <a:gd name="connsiteY0" fmla="*/ 18021 h 18020"/>
                  <a:gd name="connsiteX1" fmla="*/ 9844 w 18853"/>
                  <a:gd name="connsiteY1" fmla="*/ 18021 h 18020"/>
                  <a:gd name="connsiteX2" fmla="*/ 18854 w 18853"/>
                  <a:gd name="connsiteY2" fmla="*/ 9010 h 18020"/>
                  <a:gd name="connsiteX3" fmla="*/ 9844 w 18853"/>
                  <a:gd name="connsiteY3" fmla="*/ 0 h 18020"/>
                  <a:gd name="connsiteX4" fmla="*/ 9010 w 18853"/>
                  <a:gd name="connsiteY4" fmla="*/ 0 h 18020"/>
                  <a:gd name="connsiteX5" fmla="*/ 0 w 18853"/>
                  <a:gd name="connsiteY5" fmla="*/ 9010 h 18020"/>
                  <a:gd name="connsiteX6" fmla="*/ 9010 w 18853"/>
                  <a:gd name="connsiteY6" fmla="*/ 18021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010" y="18021"/>
                    </a:moveTo>
                    <a:lnTo>
                      <a:pt x="9844" y="18021"/>
                    </a:lnTo>
                    <a:cubicBezTo>
                      <a:pt x="14821" y="18021"/>
                      <a:pt x="18854" y="13988"/>
                      <a:pt x="18854" y="9010"/>
                    </a:cubicBezTo>
                    <a:cubicBezTo>
                      <a:pt x="18854" y="4033"/>
                      <a:pt x="14821" y="0"/>
                      <a:pt x="9844" y="0"/>
                    </a:cubicBezTo>
                    <a:lnTo>
                      <a:pt x="9010" y="0"/>
                    </a:lnTo>
                    <a:cubicBezTo>
                      <a:pt x="4033" y="0"/>
                      <a:pt x="0" y="4033"/>
                      <a:pt x="0" y="9010"/>
                    </a:cubicBezTo>
                    <a:cubicBezTo>
                      <a:pt x="0" y="13988"/>
                      <a:pt x="4033" y="18021"/>
                      <a:pt x="9010" y="18021"/>
                    </a:cubicBezTo>
                    <a:close/>
                  </a:path>
                </a:pathLst>
              </a:custGeom>
              <a:solidFill>
                <a:srgbClr val="CCCCCC"/>
              </a:solidFill>
              <a:ln w="4624" cap="flat">
                <a:noFill/>
                <a:prstDash val="solid"/>
                <a:miter/>
              </a:ln>
            </p:spPr>
            <p:txBody>
              <a:bodyPr anchor="ctr"/>
              <a:lstStyle/>
              <a:p>
                <a:endParaRPr lang="en-US"/>
              </a:p>
            </p:txBody>
          </p:sp>
          <p:sp>
            <p:nvSpPr>
              <p:cNvPr id="714" name="Freeform: Shape 713">
                <a:extLst>
                  <a:ext uri="{FF2B5EF4-FFF2-40B4-BE49-F238E27FC236}">
                    <a16:creationId xmlns:a16="http://schemas.microsoft.com/office/drawing/2014/main" id="{FFA518C6-D951-F359-799A-A8CA5580DC9F}"/>
                  </a:ext>
                </a:extLst>
              </p:cNvPr>
              <p:cNvSpPr/>
              <p:nvPr/>
            </p:nvSpPr>
            <p:spPr>
              <a:xfrm>
                <a:off x="11222950"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715" name="Freeform: Shape 714">
                <a:extLst>
                  <a:ext uri="{FF2B5EF4-FFF2-40B4-BE49-F238E27FC236}">
                    <a16:creationId xmlns:a16="http://schemas.microsoft.com/office/drawing/2014/main" id="{C68B8D11-ED42-9388-7C51-743C9A91B20B}"/>
                  </a:ext>
                </a:extLst>
              </p:cNvPr>
              <p:cNvSpPr/>
              <p:nvPr/>
            </p:nvSpPr>
            <p:spPr>
              <a:xfrm>
                <a:off x="10957833" y="1045463"/>
                <a:ext cx="18853" cy="18020"/>
              </a:xfrm>
              <a:custGeom>
                <a:avLst/>
                <a:gdLst>
                  <a:gd name="connsiteX0" fmla="*/ 9844 w 18853"/>
                  <a:gd name="connsiteY0" fmla="*/ 0 h 18020"/>
                  <a:gd name="connsiteX1" fmla="*/ 9010 w 18853"/>
                  <a:gd name="connsiteY1" fmla="*/ 0 h 18020"/>
                  <a:gd name="connsiteX2" fmla="*/ 0 w 18853"/>
                  <a:gd name="connsiteY2" fmla="*/ 9010 h 18020"/>
                  <a:gd name="connsiteX3" fmla="*/ 9010 w 18853"/>
                  <a:gd name="connsiteY3" fmla="*/ 18021 h 18020"/>
                  <a:gd name="connsiteX4" fmla="*/ 9844 w 18853"/>
                  <a:gd name="connsiteY4" fmla="*/ 18021 h 18020"/>
                  <a:gd name="connsiteX5" fmla="*/ 18854 w 18853"/>
                  <a:gd name="connsiteY5" fmla="*/ 9010 h 18020"/>
                  <a:gd name="connsiteX6" fmla="*/ 9844 w 18853"/>
                  <a:gd name="connsiteY6" fmla="*/ 0 h 18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53" h="18020">
                    <a:moveTo>
                      <a:pt x="9844" y="0"/>
                    </a:moveTo>
                    <a:lnTo>
                      <a:pt x="9010" y="0"/>
                    </a:lnTo>
                    <a:cubicBezTo>
                      <a:pt x="4033" y="0"/>
                      <a:pt x="0" y="4033"/>
                      <a:pt x="0" y="9010"/>
                    </a:cubicBezTo>
                    <a:cubicBezTo>
                      <a:pt x="0" y="13988"/>
                      <a:pt x="4033" y="18021"/>
                      <a:pt x="9010" y="18021"/>
                    </a:cubicBezTo>
                    <a:lnTo>
                      <a:pt x="9844" y="18021"/>
                    </a:lnTo>
                    <a:cubicBezTo>
                      <a:pt x="14821" y="18021"/>
                      <a:pt x="18854" y="13988"/>
                      <a:pt x="18854" y="9010"/>
                    </a:cubicBezTo>
                    <a:cubicBezTo>
                      <a:pt x="18854" y="4033"/>
                      <a:pt x="14821" y="0"/>
                      <a:pt x="9844" y="0"/>
                    </a:cubicBezTo>
                    <a:close/>
                  </a:path>
                </a:pathLst>
              </a:custGeom>
              <a:solidFill>
                <a:srgbClr val="CCCCCC"/>
              </a:solidFill>
              <a:ln w="4624" cap="flat">
                <a:noFill/>
                <a:prstDash val="solid"/>
                <a:miter/>
              </a:ln>
            </p:spPr>
            <p:txBody>
              <a:bodyPr anchor="ctr"/>
              <a:lstStyle/>
              <a:p>
                <a:endParaRPr lang="en-US"/>
              </a:p>
            </p:txBody>
          </p:sp>
          <p:sp>
            <p:nvSpPr>
              <p:cNvPr id="716" name="Freeform: Shape 715">
                <a:extLst>
                  <a:ext uri="{FF2B5EF4-FFF2-40B4-BE49-F238E27FC236}">
                    <a16:creationId xmlns:a16="http://schemas.microsoft.com/office/drawing/2014/main" id="{C8912C08-54BA-DC09-BE9B-FB3D57D659CF}"/>
                  </a:ext>
                </a:extLst>
              </p:cNvPr>
              <p:cNvSpPr/>
              <p:nvPr/>
            </p:nvSpPr>
            <p:spPr>
              <a:xfrm>
                <a:off x="10958018"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3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3" y="13691"/>
                      <a:pt x="18483" y="8820"/>
                    </a:cubicBezTo>
                    <a:cubicBezTo>
                      <a:pt x="18483" y="3949"/>
                      <a:pt x="14529" y="0"/>
                      <a:pt x="9658" y="0"/>
                    </a:cubicBezTo>
                    <a:close/>
                  </a:path>
                </a:pathLst>
              </a:custGeom>
              <a:solidFill>
                <a:srgbClr val="CCCCCC"/>
              </a:solidFill>
              <a:ln w="4624" cap="flat">
                <a:noFill/>
                <a:prstDash val="solid"/>
                <a:miter/>
              </a:ln>
            </p:spPr>
            <p:txBody>
              <a:bodyPr anchor="ctr"/>
              <a:lstStyle/>
              <a:p>
                <a:endParaRPr lang="en-US"/>
              </a:p>
            </p:txBody>
          </p:sp>
          <p:sp>
            <p:nvSpPr>
              <p:cNvPr id="717" name="Freeform: Shape 716">
                <a:extLst>
                  <a:ext uri="{FF2B5EF4-FFF2-40B4-BE49-F238E27FC236}">
                    <a16:creationId xmlns:a16="http://schemas.microsoft.com/office/drawing/2014/main" id="{03A3F9CE-0136-8032-95EC-7F064CE603E9}"/>
                  </a:ext>
                </a:extLst>
              </p:cNvPr>
              <p:cNvSpPr/>
              <p:nvPr/>
            </p:nvSpPr>
            <p:spPr>
              <a:xfrm>
                <a:off x="10730766"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34" y="0"/>
                      <a:pt x="9658" y="0"/>
                    </a:cubicBezTo>
                    <a:close/>
                  </a:path>
                </a:pathLst>
              </a:custGeom>
              <a:solidFill>
                <a:srgbClr val="CCCCCC"/>
              </a:solidFill>
              <a:ln w="4624" cap="flat">
                <a:noFill/>
                <a:prstDash val="solid"/>
                <a:miter/>
              </a:ln>
            </p:spPr>
            <p:txBody>
              <a:bodyPr anchor="ctr"/>
              <a:lstStyle/>
              <a:p>
                <a:endParaRPr lang="en-US"/>
              </a:p>
            </p:txBody>
          </p:sp>
          <p:sp>
            <p:nvSpPr>
              <p:cNvPr id="718" name="Freeform: Shape 717">
                <a:extLst>
                  <a:ext uri="{FF2B5EF4-FFF2-40B4-BE49-F238E27FC236}">
                    <a16:creationId xmlns:a16="http://schemas.microsoft.com/office/drawing/2014/main" id="{84569D8C-863A-4EF9-EA25-2F6C0F4DEA93}"/>
                  </a:ext>
                </a:extLst>
              </p:cNvPr>
              <p:cNvSpPr/>
              <p:nvPr/>
            </p:nvSpPr>
            <p:spPr>
              <a:xfrm>
                <a:off x="10920139"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3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3" y="13691"/>
                      <a:pt x="18483" y="8820"/>
                    </a:cubicBezTo>
                    <a:cubicBezTo>
                      <a:pt x="18483" y="3949"/>
                      <a:pt x="14534" y="0"/>
                      <a:pt x="9658" y="0"/>
                    </a:cubicBezTo>
                    <a:close/>
                  </a:path>
                </a:pathLst>
              </a:custGeom>
              <a:solidFill>
                <a:srgbClr val="CCCCCC"/>
              </a:solidFill>
              <a:ln w="4624" cap="flat">
                <a:noFill/>
                <a:prstDash val="solid"/>
                <a:miter/>
              </a:ln>
            </p:spPr>
            <p:txBody>
              <a:bodyPr anchor="ctr"/>
              <a:lstStyle/>
              <a:p>
                <a:endParaRPr lang="en-US"/>
              </a:p>
            </p:txBody>
          </p:sp>
          <p:sp>
            <p:nvSpPr>
              <p:cNvPr id="719" name="Freeform: Shape 718">
                <a:extLst>
                  <a:ext uri="{FF2B5EF4-FFF2-40B4-BE49-F238E27FC236}">
                    <a16:creationId xmlns:a16="http://schemas.microsoft.com/office/drawing/2014/main" id="{25388458-7753-2F2C-BE67-9C29744090CB}"/>
                  </a:ext>
                </a:extLst>
              </p:cNvPr>
              <p:cNvSpPr/>
              <p:nvPr/>
            </p:nvSpPr>
            <p:spPr>
              <a:xfrm>
                <a:off x="11336759"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34" y="0"/>
                      <a:pt x="9658" y="0"/>
                    </a:cubicBezTo>
                    <a:close/>
                  </a:path>
                </a:pathLst>
              </a:custGeom>
              <a:solidFill>
                <a:srgbClr val="CCCCCC"/>
              </a:solidFill>
              <a:ln w="4624" cap="flat">
                <a:noFill/>
                <a:prstDash val="solid"/>
                <a:miter/>
              </a:ln>
            </p:spPr>
            <p:txBody>
              <a:bodyPr anchor="ctr"/>
              <a:lstStyle/>
              <a:p>
                <a:endParaRPr lang="en-US"/>
              </a:p>
            </p:txBody>
          </p:sp>
          <p:sp>
            <p:nvSpPr>
              <p:cNvPr id="720" name="Freeform: Shape 719">
                <a:extLst>
                  <a:ext uri="{FF2B5EF4-FFF2-40B4-BE49-F238E27FC236}">
                    <a16:creationId xmlns:a16="http://schemas.microsoft.com/office/drawing/2014/main" id="{24253A05-150E-1AC3-C7E6-ED34B4AE171F}"/>
                  </a:ext>
                </a:extLst>
              </p:cNvPr>
              <p:cNvSpPr/>
              <p:nvPr/>
            </p:nvSpPr>
            <p:spPr>
              <a:xfrm>
                <a:off x="11109516" y="1074994"/>
                <a:ext cx="18483" cy="17640"/>
              </a:xfrm>
              <a:custGeom>
                <a:avLst/>
                <a:gdLst>
                  <a:gd name="connsiteX0" fmla="*/ 8825 w 18483"/>
                  <a:gd name="connsiteY0" fmla="*/ 17641 h 17640"/>
                  <a:gd name="connsiteX1" fmla="*/ 9658 w 18483"/>
                  <a:gd name="connsiteY1" fmla="*/ 17641 h 17640"/>
                  <a:gd name="connsiteX2" fmla="*/ 18483 w 18483"/>
                  <a:gd name="connsiteY2" fmla="*/ 8820 h 17640"/>
                  <a:gd name="connsiteX3" fmla="*/ 9658 w 18483"/>
                  <a:gd name="connsiteY3" fmla="*/ 0 h 17640"/>
                  <a:gd name="connsiteX4" fmla="*/ 8825 w 18483"/>
                  <a:gd name="connsiteY4" fmla="*/ 0 h 17640"/>
                  <a:gd name="connsiteX5" fmla="*/ 0 w 18483"/>
                  <a:gd name="connsiteY5" fmla="*/ 8820 h 17640"/>
                  <a:gd name="connsiteX6" fmla="*/ 8825 w 18483"/>
                  <a:gd name="connsiteY6" fmla="*/ 17641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8825" y="17641"/>
                    </a:moveTo>
                    <a:lnTo>
                      <a:pt x="9658" y="17641"/>
                    </a:lnTo>
                    <a:cubicBezTo>
                      <a:pt x="14529" y="17641"/>
                      <a:pt x="18483" y="13691"/>
                      <a:pt x="18483" y="8820"/>
                    </a:cubicBezTo>
                    <a:cubicBezTo>
                      <a:pt x="18483" y="3949"/>
                      <a:pt x="14534" y="0"/>
                      <a:pt x="9658" y="0"/>
                    </a:cubicBezTo>
                    <a:lnTo>
                      <a:pt x="8825" y="0"/>
                    </a:lnTo>
                    <a:cubicBezTo>
                      <a:pt x="3954" y="0"/>
                      <a:pt x="0" y="3949"/>
                      <a:pt x="0" y="8820"/>
                    </a:cubicBezTo>
                    <a:cubicBezTo>
                      <a:pt x="0" y="13691"/>
                      <a:pt x="3949" y="17641"/>
                      <a:pt x="8825" y="17641"/>
                    </a:cubicBezTo>
                    <a:close/>
                  </a:path>
                </a:pathLst>
              </a:custGeom>
              <a:solidFill>
                <a:srgbClr val="CCCCCC"/>
              </a:solidFill>
              <a:ln w="4624" cap="flat">
                <a:noFill/>
                <a:prstDash val="solid"/>
                <a:miter/>
              </a:ln>
            </p:spPr>
            <p:txBody>
              <a:bodyPr anchor="ctr"/>
              <a:lstStyle/>
              <a:p>
                <a:endParaRPr lang="en-US"/>
              </a:p>
            </p:txBody>
          </p:sp>
          <p:sp>
            <p:nvSpPr>
              <p:cNvPr id="721" name="Freeform: Shape 720">
                <a:extLst>
                  <a:ext uri="{FF2B5EF4-FFF2-40B4-BE49-F238E27FC236}">
                    <a16:creationId xmlns:a16="http://schemas.microsoft.com/office/drawing/2014/main" id="{D8D814ED-6028-0E4F-4075-92E122A3F962}"/>
                  </a:ext>
                </a:extLst>
              </p:cNvPr>
              <p:cNvSpPr/>
              <p:nvPr/>
            </p:nvSpPr>
            <p:spPr>
              <a:xfrm>
                <a:off x="10655021"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29" y="0"/>
                      <a:pt x="9658" y="0"/>
                    </a:cubicBezTo>
                    <a:close/>
                  </a:path>
                </a:pathLst>
              </a:custGeom>
              <a:solidFill>
                <a:srgbClr val="CCCCCC"/>
              </a:solidFill>
              <a:ln w="4624" cap="flat">
                <a:noFill/>
                <a:prstDash val="solid"/>
                <a:miter/>
              </a:ln>
            </p:spPr>
            <p:txBody>
              <a:bodyPr anchor="ctr"/>
              <a:lstStyle/>
              <a:p>
                <a:endParaRPr lang="en-US"/>
              </a:p>
            </p:txBody>
          </p:sp>
          <p:sp>
            <p:nvSpPr>
              <p:cNvPr id="722" name="Freeform: Shape 721">
                <a:extLst>
                  <a:ext uri="{FF2B5EF4-FFF2-40B4-BE49-F238E27FC236}">
                    <a16:creationId xmlns:a16="http://schemas.microsoft.com/office/drawing/2014/main" id="{77947EE9-31F1-6A82-3DE2-31A84CCB59E8}"/>
                  </a:ext>
                </a:extLst>
              </p:cNvPr>
              <p:cNvSpPr/>
              <p:nvPr/>
            </p:nvSpPr>
            <p:spPr>
              <a:xfrm>
                <a:off x="10692896"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29" y="0"/>
                      <a:pt x="9658" y="0"/>
                    </a:cubicBezTo>
                    <a:close/>
                  </a:path>
                </a:pathLst>
              </a:custGeom>
              <a:solidFill>
                <a:srgbClr val="CCCCCC"/>
              </a:solidFill>
              <a:ln w="4624" cap="flat">
                <a:noFill/>
                <a:prstDash val="solid"/>
                <a:miter/>
              </a:ln>
            </p:spPr>
            <p:txBody>
              <a:bodyPr anchor="ctr"/>
              <a:lstStyle/>
              <a:p>
                <a:endParaRPr lang="en-US"/>
              </a:p>
            </p:txBody>
          </p:sp>
          <p:sp>
            <p:nvSpPr>
              <p:cNvPr id="723" name="Freeform: Shape 722">
                <a:extLst>
                  <a:ext uri="{FF2B5EF4-FFF2-40B4-BE49-F238E27FC236}">
                    <a16:creationId xmlns:a16="http://schemas.microsoft.com/office/drawing/2014/main" id="{12749795-3D1E-81A8-2D4F-9F65CCDFDF4D}"/>
                  </a:ext>
                </a:extLst>
              </p:cNvPr>
              <p:cNvSpPr/>
              <p:nvPr/>
            </p:nvSpPr>
            <p:spPr>
              <a:xfrm>
                <a:off x="10995892"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29" y="0"/>
                      <a:pt x="9658" y="0"/>
                    </a:cubicBezTo>
                    <a:close/>
                  </a:path>
                </a:pathLst>
              </a:custGeom>
              <a:solidFill>
                <a:srgbClr val="CCCCCC"/>
              </a:solidFill>
              <a:ln w="4624" cap="flat">
                <a:noFill/>
                <a:prstDash val="solid"/>
                <a:miter/>
              </a:ln>
            </p:spPr>
            <p:txBody>
              <a:bodyPr anchor="ctr"/>
              <a:lstStyle/>
              <a:p>
                <a:endParaRPr lang="en-US"/>
              </a:p>
            </p:txBody>
          </p:sp>
          <p:sp>
            <p:nvSpPr>
              <p:cNvPr id="724" name="Freeform: Shape 723">
                <a:extLst>
                  <a:ext uri="{FF2B5EF4-FFF2-40B4-BE49-F238E27FC236}">
                    <a16:creationId xmlns:a16="http://schemas.microsoft.com/office/drawing/2014/main" id="{34A49DB5-243B-44D6-9063-DC74C8815161}"/>
                  </a:ext>
                </a:extLst>
              </p:cNvPr>
              <p:cNvSpPr/>
              <p:nvPr/>
            </p:nvSpPr>
            <p:spPr>
              <a:xfrm>
                <a:off x="10806515"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34" y="0"/>
                      <a:pt x="9658" y="0"/>
                    </a:cubicBezTo>
                    <a:close/>
                  </a:path>
                </a:pathLst>
              </a:custGeom>
              <a:solidFill>
                <a:srgbClr val="CCCCCC"/>
              </a:solidFill>
              <a:ln w="4624" cap="flat">
                <a:noFill/>
                <a:prstDash val="solid"/>
                <a:miter/>
              </a:ln>
            </p:spPr>
            <p:txBody>
              <a:bodyPr anchor="ctr"/>
              <a:lstStyle/>
              <a:p>
                <a:endParaRPr lang="en-US"/>
              </a:p>
            </p:txBody>
          </p:sp>
          <p:sp>
            <p:nvSpPr>
              <p:cNvPr id="725" name="Freeform: Shape 724">
                <a:extLst>
                  <a:ext uri="{FF2B5EF4-FFF2-40B4-BE49-F238E27FC236}">
                    <a16:creationId xmlns:a16="http://schemas.microsoft.com/office/drawing/2014/main" id="{66F22AB1-7A05-12BB-7E11-C8BA9BED1E2A}"/>
                  </a:ext>
                </a:extLst>
              </p:cNvPr>
              <p:cNvSpPr/>
              <p:nvPr/>
            </p:nvSpPr>
            <p:spPr>
              <a:xfrm>
                <a:off x="11450383"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34" y="0"/>
                      <a:pt x="9658" y="0"/>
                    </a:cubicBezTo>
                    <a:close/>
                  </a:path>
                </a:pathLst>
              </a:custGeom>
              <a:solidFill>
                <a:srgbClr val="CCCCCC"/>
              </a:solidFill>
              <a:ln w="4624" cap="flat">
                <a:noFill/>
                <a:prstDash val="solid"/>
                <a:miter/>
              </a:ln>
            </p:spPr>
            <p:txBody>
              <a:bodyPr anchor="ctr"/>
              <a:lstStyle/>
              <a:p>
                <a:endParaRPr lang="en-US"/>
              </a:p>
            </p:txBody>
          </p:sp>
          <p:sp>
            <p:nvSpPr>
              <p:cNvPr id="726" name="Freeform: Shape 725">
                <a:extLst>
                  <a:ext uri="{FF2B5EF4-FFF2-40B4-BE49-F238E27FC236}">
                    <a16:creationId xmlns:a16="http://schemas.microsoft.com/office/drawing/2014/main" id="{DD9EEFCF-6812-019D-9009-DBA36FDB3020}"/>
                  </a:ext>
                </a:extLst>
              </p:cNvPr>
              <p:cNvSpPr/>
              <p:nvPr/>
            </p:nvSpPr>
            <p:spPr>
              <a:xfrm>
                <a:off x="10844394"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29" y="0"/>
                      <a:pt x="9658" y="0"/>
                    </a:cubicBezTo>
                    <a:close/>
                  </a:path>
                </a:pathLst>
              </a:custGeom>
              <a:solidFill>
                <a:srgbClr val="CCCCCC"/>
              </a:solidFill>
              <a:ln w="4624" cap="flat">
                <a:noFill/>
                <a:prstDash val="solid"/>
                <a:miter/>
              </a:ln>
            </p:spPr>
            <p:txBody>
              <a:bodyPr anchor="ctr"/>
              <a:lstStyle/>
              <a:p>
                <a:endParaRPr lang="en-US"/>
              </a:p>
            </p:txBody>
          </p:sp>
          <p:sp>
            <p:nvSpPr>
              <p:cNvPr id="727" name="Freeform: Shape 726">
                <a:extLst>
                  <a:ext uri="{FF2B5EF4-FFF2-40B4-BE49-F238E27FC236}">
                    <a16:creationId xmlns:a16="http://schemas.microsoft.com/office/drawing/2014/main" id="{6A1061B4-FB27-80ED-65AA-08847AA524E8}"/>
                  </a:ext>
                </a:extLst>
              </p:cNvPr>
              <p:cNvSpPr/>
              <p:nvPr/>
            </p:nvSpPr>
            <p:spPr>
              <a:xfrm>
                <a:off x="11071642"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29" y="0"/>
                      <a:pt x="9658" y="0"/>
                    </a:cubicBezTo>
                    <a:close/>
                  </a:path>
                </a:pathLst>
              </a:custGeom>
              <a:solidFill>
                <a:srgbClr val="CCCCCC"/>
              </a:solidFill>
              <a:ln w="4624" cap="flat">
                <a:noFill/>
                <a:prstDash val="solid"/>
                <a:miter/>
              </a:ln>
            </p:spPr>
            <p:txBody>
              <a:bodyPr anchor="ctr"/>
              <a:lstStyle/>
              <a:p>
                <a:endParaRPr lang="en-US"/>
              </a:p>
            </p:txBody>
          </p:sp>
          <p:sp>
            <p:nvSpPr>
              <p:cNvPr id="728" name="Freeform: Shape 727">
                <a:extLst>
                  <a:ext uri="{FF2B5EF4-FFF2-40B4-BE49-F238E27FC236}">
                    <a16:creationId xmlns:a16="http://schemas.microsoft.com/office/drawing/2014/main" id="{FAC9DE3D-C321-9C98-4950-9B45B81CBC67}"/>
                  </a:ext>
                </a:extLst>
              </p:cNvPr>
              <p:cNvSpPr/>
              <p:nvPr/>
            </p:nvSpPr>
            <p:spPr>
              <a:xfrm>
                <a:off x="11033762"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34" y="0"/>
                      <a:pt x="9658" y="0"/>
                    </a:cubicBezTo>
                    <a:close/>
                  </a:path>
                </a:pathLst>
              </a:custGeom>
              <a:solidFill>
                <a:srgbClr val="CCCCCC"/>
              </a:solidFill>
              <a:ln w="4624" cap="flat">
                <a:noFill/>
                <a:prstDash val="solid"/>
                <a:miter/>
              </a:ln>
            </p:spPr>
            <p:txBody>
              <a:bodyPr anchor="ctr"/>
              <a:lstStyle/>
              <a:p>
                <a:endParaRPr lang="en-US"/>
              </a:p>
            </p:txBody>
          </p:sp>
          <p:sp>
            <p:nvSpPr>
              <p:cNvPr id="729" name="Freeform: Shape 728">
                <a:extLst>
                  <a:ext uri="{FF2B5EF4-FFF2-40B4-BE49-F238E27FC236}">
                    <a16:creationId xmlns:a16="http://schemas.microsoft.com/office/drawing/2014/main" id="{D747C4F8-871D-5975-13C8-6CECA5328781}"/>
                  </a:ext>
                </a:extLst>
              </p:cNvPr>
              <p:cNvSpPr/>
              <p:nvPr/>
            </p:nvSpPr>
            <p:spPr>
              <a:xfrm>
                <a:off x="11412513"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29" y="0"/>
                      <a:pt x="9658" y="0"/>
                    </a:cubicBezTo>
                    <a:close/>
                  </a:path>
                </a:pathLst>
              </a:custGeom>
              <a:solidFill>
                <a:srgbClr val="CCCCCC"/>
              </a:solidFill>
              <a:ln w="4624" cap="flat">
                <a:noFill/>
                <a:prstDash val="solid"/>
                <a:miter/>
              </a:ln>
            </p:spPr>
            <p:txBody>
              <a:bodyPr anchor="ctr"/>
              <a:lstStyle/>
              <a:p>
                <a:endParaRPr lang="en-US"/>
              </a:p>
            </p:txBody>
          </p:sp>
          <p:sp>
            <p:nvSpPr>
              <p:cNvPr id="730" name="Freeform: Shape 729">
                <a:extLst>
                  <a:ext uri="{FF2B5EF4-FFF2-40B4-BE49-F238E27FC236}">
                    <a16:creationId xmlns:a16="http://schemas.microsoft.com/office/drawing/2014/main" id="{38E9406D-0E36-C47A-C4CD-B585E2B18697}"/>
                  </a:ext>
                </a:extLst>
              </p:cNvPr>
              <p:cNvSpPr/>
              <p:nvPr/>
            </p:nvSpPr>
            <p:spPr>
              <a:xfrm>
                <a:off x="10882269"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3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3" y="13691"/>
                      <a:pt x="18483" y="8820"/>
                    </a:cubicBezTo>
                    <a:cubicBezTo>
                      <a:pt x="18483" y="3949"/>
                      <a:pt x="14529" y="0"/>
                      <a:pt x="9658" y="0"/>
                    </a:cubicBezTo>
                    <a:close/>
                  </a:path>
                </a:pathLst>
              </a:custGeom>
              <a:solidFill>
                <a:srgbClr val="CCCCCC"/>
              </a:solidFill>
              <a:ln w="4624" cap="flat">
                <a:noFill/>
                <a:prstDash val="solid"/>
                <a:miter/>
              </a:ln>
            </p:spPr>
            <p:txBody>
              <a:bodyPr anchor="ctr"/>
              <a:lstStyle/>
              <a:p>
                <a:endParaRPr lang="en-US"/>
              </a:p>
            </p:txBody>
          </p:sp>
          <p:sp>
            <p:nvSpPr>
              <p:cNvPr id="731" name="Freeform: Shape 730">
                <a:extLst>
                  <a:ext uri="{FF2B5EF4-FFF2-40B4-BE49-F238E27FC236}">
                    <a16:creationId xmlns:a16="http://schemas.microsoft.com/office/drawing/2014/main" id="{6A85A03A-C4AA-0228-FCE8-F75FB009D926}"/>
                  </a:ext>
                </a:extLst>
              </p:cNvPr>
              <p:cNvSpPr/>
              <p:nvPr/>
            </p:nvSpPr>
            <p:spPr>
              <a:xfrm>
                <a:off x="10768645"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50" y="17641"/>
                      <a:pt x="8825" y="17641"/>
                    </a:cubicBezTo>
                    <a:lnTo>
                      <a:pt x="9658" y="17641"/>
                    </a:lnTo>
                    <a:cubicBezTo>
                      <a:pt x="14529" y="17641"/>
                      <a:pt x="18484" y="13691"/>
                      <a:pt x="18484" y="8820"/>
                    </a:cubicBezTo>
                    <a:cubicBezTo>
                      <a:pt x="18484" y="3949"/>
                      <a:pt x="14529" y="0"/>
                      <a:pt x="9658" y="0"/>
                    </a:cubicBezTo>
                    <a:close/>
                  </a:path>
                </a:pathLst>
              </a:custGeom>
              <a:solidFill>
                <a:srgbClr val="CCCCCC"/>
              </a:solidFill>
              <a:ln w="4624" cap="flat">
                <a:noFill/>
                <a:prstDash val="solid"/>
                <a:miter/>
              </a:ln>
            </p:spPr>
            <p:txBody>
              <a:bodyPr anchor="ctr"/>
              <a:lstStyle/>
              <a:p>
                <a:endParaRPr lang="en-US"/>
              </a:p>
            </p:txBody>
          </p:sp>
          <p:sp>
            <p:nvSpPr>
              <p:cNvPr id="732" name="Freeform: Shape 731">
                <a:extLst>
                  <a:ext uri="{FF2B5EF4-FFF2-40B4-BE49-F238E27FC236}">
                    <a16:creationId xmlns:a16="http://schemas.microsoft.com/office/drawing/2014/main" id="{4194F3F4-90AF-4E69-0FA7-E05AB8DDFD03}"/>
                  </a:ext>
                </a:extLst>
              </p:cNvPr>
              <p:cNvSpPr/>
              <p:nvPr/>
            </p:nvSpPr>
            <p:spPr>
              <a:xfrm>
                <a:off x="11374638"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29" y="0"/>
                      <a:pt x="9658" y="0"/>
                    </a:cubicBezTo>
                    <a:close/>
                  </a:path>
                </a:pathLst>
              </a:custGeom>
              <a:solidFill>
                <a:srgbClr val="CCCCCC"/>
              </a:solidFill>
              <a:ln w="4624" cap="flat">
                <a:noFill/>
                <a:prstDash val="solid"/>
                <a:miter/>
              </a:ln>
            </p:spPr>
            <p:txBody>
              <a:bodyPr anchor="ctr"/>
              <a:lstStyle/>
              <a:p>
                <a:endParaRPr lang="en-US"/>
              </a:p>
            </p:txBody>
          </p:sp>
          <p:sp>
            <p:nvSpPr>
              <p:cNvPr id="733" name="Freeform: Shape 732">
                <a:extLst>
                  <a:ext uri="{FF2B5EF4-FFF2-40B4-BE49-F238E27FC236}">
                    <a16:creationId xmlns:a16="http://schemas.microsoft.com/office/drawing/2014/main" id="{6A75EC6E-B39D-0D15-3228-F46700C0103F}"/>
                  </a:ext>
                </a:extLst>
              </p:cNvPr>
              <p:cNvSpPr/>
              <p:nvPr/>
            </p:nvSpPr>
            <p:spPr>
              <a:xfrm>
                <a:off x="11147386"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3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3" y="13691"/>
                      <a:pt x="18483" y="8820"/>
                    </a:cubicBezTo>
                    <a:cubicBezTo>
                      <a:pt x="18483" y="3949"/>
                      <a:pt x="14534" y="0"/>
                      <a:pt x="9658" y="0"/>
                    </a:cubicBezTo>
                    <a:close/>
                  </a:path>
                </a:pathLst>
              </a:custGeom>
              <a:solidFill>
                <a:srgbClr val="CCCCCC"/>
              </a:solidFill>
              <a:ln w="4624" cap="flat">
                <a:noFill/>
                <a:prstDash val="solid"/>
                <a:miter/>
              </a:ln>
            </p:spPr>
            <p:txBody>
              <a:bodyPr anchor="ctr"/>
              <a:lstStyle/>
              <a:p>
                <a:endParaRPr lang="en-US"/>
              </a:p>
            </p:txBody>
          </p:sp>
          <p:sp>
            <p:nvSpPr>
              <p:cNvPr id="734" name="Freeform: Shape 733">
                <a:extLst>
                  <a:ext uri="{FF2B5EF4-FFF2-40B4-BE49-F238E27FC236}">
                    <a16:creationId xmlns:a16="http://schemas.microsoft.com/office/drawing/2014/main" id="{629A0D0F-E49A-622C-4E0E-686B85E8B683}"/>
                  </a:ext>
                </a:extLst>
              </p:cNvPr>
              <p:cNvSpPr/>
              <p:nvPr/>
            </p:nvSpPr>
            <p:spPr>
              <a:xfrm>
                <a:off x="11298889" y="1074990"/>
                <a:ext cx="18483" cy="17640"/>
              </a:xfrm>
              <a:custGeom>
                <a:avLst/>
                <a:gdLst>
                  <a:gd name="connsiteX0" fmla="*/ 9659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9 w 18483"/>
                  <a:gd name="connsiteY4" fmla="*/ 17641 h 17640"/>
                  <a:gd name="connsiteX5" fmla="*/ 18483 w 18483"/>
                  <a:gd name="connsiteY5" fmla="*/ 8820 h 17640"/>
                  <a:gd name="connsiteX6" fmla="*/ 9659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9" y="0"/>
                    </a:moveTo>
                    <a:lnTo>
                      <a:pt x="8825" y="0"/>
                    </a:lnTo>
                    <a:cubicBezTo>
                      <a:pt x="3954" y="0"/>
                      <a:pt x="0" y="3949"/>
                      <a:pt x="0" y="8820"/>
                    </a:cubicBezTo>
                    <a:cubicBezTo>
                      <a:pt x="0" y="13691"/>
                      <a:pt x="3949" y="17641"/>
                      <a:pt x="8825" y="17641"/>
                    </a:cubicBezTo>
                    <a:lnTo>
                      <a:pt x="9659" y="17641"/>
                    </a:lnTo>
                    <a:cubicBezTo>
                      <a:pt x="14529" y="17641"/>
                      <a:pt x="18483" y="13691"/>
                      <a:pt x="18483" y="8820"/>
                    </a:cubicBezTo>
                    <a:cubicBezTo>
                      <a:pt x="18483" y="3949"/>
                      <a:pt x="14529" y="0"/>
                      <a:pt x="9659" y="0"/>
                    </a:cubicBezTo>
                    <a:close/>
                  </a:path>
                </a:pathLst>
              </a:custGeom>
              <a:solidFill>
                <a:srgbClr val="CCCCCC"/>
              </a:solidFill>
              <a:ln w="4624" cap="flat">
                <a:noFill/>
                <a:prstDash val="solid"/>
                <a:miter/>
              </a:ln>
            </p:spPr>
            <p:txBody>
              <a:bodyPr anchor="ctr"/>
              <a:lstStyle/>
              <a:p>
                <a:endParaRPr lang="en-US"/>
              </a:p>
            </p:txBody>
          </p:sp>
          <p:sp>
            <p:nvSpPr>
              <p:cNvPr id="735" name="Freeform: Shape 734">
                <a:extLst>
                  <a:ext uri="{FF2B5EF4-FFF2-40B4-BE49-F238E27FC236}">
                    <a16:creationId xmlns:a16="http://schemas.microsoft.com/office/drawing/2014/main" id="{F8EDB65F-8A60-C097-F91C-696A2907C925}"/>
                  </a:ext>
                </a:extLst>
              </p:cNvPr>
              <p:cNvSpPr/>
              <p:nvPr/>
            </p:nvSpPr>
            <p:spPr>
              <a:xfrm>
                <a:off x="10541397"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29" y="0"/>
                      <a:pt x="9658" y="0"/>
                    </a:cubicBezTo>
                    <a:close/>
                  </a:path>
                </a:pathLst>
              </a:custGeom>
              <a:solidFill>
                <a:srgbClr val="CCCCCC"/>
              </a:solidFill>
              <a:ln w="4624" cap="flat">
                <a:noFill/>
                <a:prstDash val="solid"/>
                <a:miter/>
              </a:ln>
            </p:spPr>
            <p:txBody>
              <a:bodyPr anchor="ctr"/>
              <a:lstStyle/>
              <a:p>
                <a:endParaRPr lang="en-US"/>
              </a:p>
            </p:txBody>
          </p:sp>
          <p:sp>
            <p:nvSpPr>
              <p:cNvPr id="736" name="Freeform: Shape 735">
                <a:extLst>
                  <a:ext uri="{FF2B5EF4-FFF2-40B4-BE49-F238E27FC236}">
                    <a16:creationId xmlns:a16="http://schemas.microsoft.com/office/drawing/2014/main" id="{ABBBC8D3-4F62-6052-475D-9FE9434A4F5D}"/>
                  </a:ext>
                </a:extLst>
              </p:cNvPr>
              <p:cNvSpPr/>
              <p:nvPr/>
            </p:nvSpPr>
            <p:spPr>
              <a:xfrm>
                <a:off x="11261015"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3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3" y="13691"/>
                      <a:pt x="18483" y="8820"/>
                    </a:cubicBezTo>
                    <a:cubicBezTo>
                      <a:pt x="18483" y="3949"/>
                      <a:pt x="14529" y="0"/>
                      <a:pt x="9658" y="0"/>
                    </a:cubicBezTo>
                    <a:close/>
                  </a:path>
                </a:pathLst>
              </a:custGeom>
              <a:solidFill>
                <a:srgbClr val="CCCCCC"/>
              </a:solidFill>
              <a:ln w="4624" cap="flat">
                <a:noFill/>
                <a:prstDash val="solid"/>
                <a:miter/>
              </a:ln>
            </p:spPr>
            <p:txBody>
              <a:bodyPr anchor="ctr"/>
              <a:lstStyle/>
              <a:p>
                <a:endParaRPr lang="en-US"/>
              </a:p>
            </p:txBody>
          </p:sp>
          <p:sp>
            <p:nvSpPr>
              <p:cNvPr id="737" name="Freeform: Shape 736">
                <a:extLst>
                  <a:ext uri="{FF2B5EF4-FFF2-40B4-BE49-F238E27FC236}">
                    <a16:creationId xmlns:a16="http://schemas.microsoft.com/office/drawing/2014/main" id="{62730267-30AE-3B47-3B88-03748998A5EC}"/>
                  </a:ext>
                </a:extLst>
              </p:cNvPr>
              <p:cNvSpPr/>
              <p:nvPr/>
            </p:nvSpPr>
            <p:spPr>
              <a:xfrm>
                <a:off x="10579272"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29" y="0"/>
                      <a:pt x="9658" y="0"/>
                    </a:cubicBezTo>
                    <a:close/>
                  </a:path>
                </a:pathLst>
              </a:custGeom>
              <a:solidFill>
                <a:srgbClr val="CCCCCC"/>
              </a:solidFill>
              <a:ln w="4624" cap="flat">
                <a:noFill/>
                <a:prstDash val="solid"/>
                <a:miter/>
              </a:ln>
            </p:spPr>
            <p:txBody>
              <a:bodyPr anchor="ctr"/>
              <a:lstStyle/>
              <a:p>
                <a:endParaRPr lang="en-US"/>
              </a:p>
            </p:txBody>
          </p:sp>
          <p:sp>
            <p:nvSpPr>
              <p:cNvPr id="738" name="Freeform: Shape 737">
                <a:extLst>
                  <a:ext uri="{FF2B5EF4-FFF2-40B4-BE49-F238E27FC236}">
                    <a16:creationId xmlns:a16="http://schemas.microsoft.com/office/drawing/2014/main" id="{87D818C2-272A-9A5C-9309-A864611B68AA}"/>
                  </a:ext>
                </a:extLst>
              </p:cNvPr>
              <p:cNvSpPr/>
              <p:nvPr/>
            </p:nvSpPr>
            <p:spPr>
              <a:xfrm>
                <a:off x="10617142"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34" y="0"/>
                      <a:pt x="9658" y="0"/>
                    </a:cubicBezTo>
                    <a:close/>
                  </a:path>
                </a:pathLst>
              </a:custGeom>
              <a:solidFill>
                <a:srgbClr val="CCCCCC"/>
              </a:solidFill>
              <a:ln w="4624" cap="flat">
                <a:noFill/>
                <a:prstDash val="solid"/>
                <a:miter/>
              </a:ln>
            </p:spPr>
            <p:txBody>
              <a:bodyPr anchor="ctr"/>
              <a:lstStyle/>
              <a:p>
                <a:endParaRPr lang="en-US"/>
              </a:p>
            </p:txBody>
          </p:sp>
          <p:sp>
            <p:nvSpPr>
              <p:cNvPr id="739" name="Freeform: Shape 738">
                <a:extLst>
                  <a:ext uri="{FF2B5EF4-FFF2-40B4-BE49-F238E27FC236}">
                    <a16:creationId xmlns:a16="http://schemas.microsoft.com/office/drawing/2014/main" id="{576E9C54-5373-D4F9-BB96-EC8A824C7526}"/>
                  </a:ext>
                </a:extLst>
              </p:cNvPr>
              <p:cNvSpPr/>
              <p:nvPr/>
            </p:nvSpPr>
            <p:spPr>
              <a:xfrm>
                <a:off x="11185265"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3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3" y="13691"/>
                      <a:pt x="18483" y="8820"/>
                    </a:cubicBezTo>
                    <a:cubicBezTo>
                      <a:pt x="18483" y="3949"/>
                      <a:pt x="14529" y="0"/>
                      <a:pt x="9658" y="0"/>
                    </a:cubicBezTo>
                    <a:close/>
                  </a:path>
                </a:pathLst>
              </a:custGeom>
              <a:solidFill>
                <a:srgbClr val="CCCCCC"/>
              </a:solidFill>
              <a:ln w="4624" cap="flat">
                <a:noFill/>
                <a:prstDash val="solid"/>
                <a:miter/>
              </a:ln>
            </p:spPr>
            <p:txBody>
              <a:bodyPr anchor="ctr"/>
              <a:lstStyle/>
              <a:p>
                <a:endParaRPr lang="en-US"/>
              </a:p>
            </p:txBody>
          </p:sp>
          <p:sp>
            <p:nvSpPr>
              <p:cNvPr id="740" name="Freeform: Shape 739">
                <a:extLst>
                  <a:ext uri="{FF2B5EF4-FFF2-40B4-BE49-F238E27FC236}">
                    <a16:creationId xmlns:a16="http://schemas.microsoft.com/office/drawing/2014/main" id="{90D1148B-3FC6-73E1-7E94-CEB62FC94B88}"/>
                  </a:ext>
                </a:extLst>
              </p:cNvPr>
              <p:cNvSpPr/>
              <p:nvPr/>
            </p:nvSpPr>
            <p:spPr>
              <a:xfrm>
                <a:off x="11223135"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3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3" y="13691"/>
                      <a:pt x="18483" y="8820"/>
                    </a:cubicBezTo>
                    <a:cubicBezTo>
                      <a:pt x="18483" y="3949"/>
                      <a:pt x="14534" y="0"/>
                      <a:pt x="9658" y="0"/>
                    </a:cubicBezTo>
                    <a:close/>
                  </a:path>
                </a:pathLst>
              </a:custGeom>
              <a:solidFill>
                <a:srgbClr val="CCCCCC"/>
              </a:solidFill>
              <a:ln w="4624" cap="flat">
                <a:noFill/>
                <a:prstDash val="solid"/>
                <a:miter/>
              </a:ln>
            </p:spPr>
            <p:txBody>
              <a:bodyPr anchor="ctr"/>
              <a:lstStyle/>
              <a:p>
                <a:endParaRPr lang="en-US"/>
              </a:p>
            </p:txBody>
          </p:sp>
          <p:sp>
            <p:nvSpPr>
              <p:cNvPr id="741" name="Freeform: Shape 740">
                <a:extLst>
                  <a:ext uri="{FF2B5EF4-FFF2-40B4-BE49-F238E27FC236}">
                    <a16:creationId xmlns:a16="http://schemas.microsoft.com/office/drawing/2014/main" id="{269A4123-7CDC-5927-0B9B-1F0A678E014A}"/>
                  </a:ext>
                </a:extLst>
              </p:cNvPr>
              <p:cNvSpPr/>
              <p:nvPr/>
            </p:nvSpPr>
            <p:spPr>
              <a:xfrm>
                <a:off x="11488262" y="1074990"/>
                <a:ext cx="18483" cy="17640"/>
              </a:xfrm>
              <a:custGeom>
                <a:avLst/>
                <a:gdLst>
                  <a:gd name="connsiteX0" fmla="*/ 9658 w 18483"/>
                  <a:gd name="connsiteY0" fmla="*/ 0 h 17640"/>
                  <a:gd name="connsiteX1" fmla="*/ 8825 w 18483"/>
                  <a:gd name="connsiteY1" fmla="*/ 0 h 17640"/>
                  <a:gd name="connsiteX2" fmla="*/ 0 w 18483"/>
                  <a:gd name="connsiteY2" fmla="*/ 8820 h 17640"/>
                  <a:gd name="connsiteX3" fmla="*/ 8825 w 18483"/>
                  <a:gd name="connsiteY3" fmla="*/ 17641 h 17640"/>
                  <a:gd name="connsiteX4" fmla="*/ 9658 w 18483"/>
                  <a:gd name="connsiteY4" fmla="*/ 17641 h 17640"/>
                  <a:gd name="connsiteX5" fmla="*/ 18484 w 18483"/>
                  <a:gd name="connsiteY5" fmla="*/ 8820 h 17640"/>
                  <a:gd name="connsiteX6" fmla="*/ 9658 w 18483"/>
                  <a:gd name="connsiteY6" fmla="*/ 0 h 1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83" h="17640">
                    <a:moveTo>
                      <a:pt x="9658" y="0"/>
                    </a:moveTo>
                    <a:lnTo>
                      <a:pt x="8825" y="0"/>
                    </a:lnTo>
                    <a:cubicBezTo>
                      <a:pt x="3954" y="0"/>
                      <a:pt x="0" y="3949"/>
                      <a:pt x="0" y="8820"/>
                    </a:cubicBezTo>
                    <a:cubicBezTo>
                      <a:pt x="0" y="13691"/>
                      <a:pt x="3949" y="17641"/>
                      <a:pt x="8825" y="17641"/>
                    </a:cubicBezTo>
                    <a:lnTo>
                      <a:pt x="9658" y="17641"/>
                    </a:lnTo>
                    <a:cubicBezTo>
                      <a:pt x="14529" y="17641"/>
                      <a:pt x="18484" y="13691"/>
                      <a:pt x="18484" y="8820"/>
                    </a:cubicBezTo>
                    <a:cubicBezTo>
                      <a:pt x="18484" y="3949"/>
                      <a:pt x="14529" y="0"/>
                      <a:pt x="9658" y="0"/>
                    </a:cubicBezTo>
                    <a:close/>
                  </a:path>
                </a:pathLst>
              </a:custGeom>
              <a:solidFill>
                <a:srgbClr val="CCCCCC"/>
              </a:solidFill>
              <a:ln w="4624" cap="flat">
                <a:noFill/>
                <a:prstDash val="solid"/>
                <a:miter/>
              </a:ln>
            </p:spPr>
            <p:txBody>
              <a:bodyPr anchor="ctr"/>
              <a:lstStyle/>
              <a:p>
                <a:endParaRPr lang="en-US"/>
              </a:p>
            </p:txBody>
          </p:sp>
          <p:sp>
            <p:nvSpPr>
              <p:cNvPr id="742" name="Freeform: Shape 741">
                <a:extLst>
                  <a:ext uri="{FF2B5EF4-FFF2-40B4-BE49-F238E27FC236}">
                    <a16:creationId xmlns:a16="http://schemas.microsoft.com/office/drawing/2014/main" id="{C4D85724-16F8-E7D7-620C-EE7CD16D2BEE}"/>
                  </a:ext>
                </a:extLst>
              </p:cNvPr>
              <p:cNvSpPr/>
              <p:nvPr/>
            </p:nvSpPr>
            <p:spPr>
              <a:xfrm>
                <a:off x="10844584"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43" name="Freeform: Shape 742">
                <a:extLst>
                  <a:ext uri="{FF2B5EF4-FFF2-40B4-BE49-F238E27FC236}">
                    <a16:creationId xmlns:a16="http://schemas.microsoft.com/office/drawing/2014/main" id="{FA7FE442-32E4-5DA2-4327-A658B19680FE}"/>
                  </a:ext>
                </a:extLst>
              </p:cNvPr>
              <p:cNvSpPr/>
              <p:nvPr/>
            </p:nvSpPr>
            <p:spPr>
              <a:xfrm>
                <a:off x="11261204"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44" name="Freeform: Shape 743">
                <a:extLst>
                  <a:ext uri="{FF2B5EF4-FFF2-40B4-BE49-F238E27FC236}">
                    <a16:creationId xmlns:a16="http://schemas.microsoft.com/office/drawing/2014/main" id="{9304C79A-BCF3-8F5D-3B3B-C3EA8DE9F87E}"/>
                  </a:ext>
                </a:extLst>
              </p:cNvPr>
              <p:cNvSpPr/>
              <p:nvPr/>
            </p:nvSpPr>
            <p:spPr>
              <a:xfrm>
                <a:off x="11299079"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45" name="Freeform: Shape 744">
                <a:extLst>
                  <a:ext uri="{FF2B5EF4-FFF2-40B4-BE49-F238E27FC236}">
                    <a16:creationId xmlns:a16="http://schemas.microsoft.com/office/drawing/2014/main" id="{F3011211-8227-95B9-3A18-88B445843B1E}"/>
                  </a:ext>
                </a:extLst>
              </p:cNvPr>
              <p:cNvSpPr/>
              <p:nvPr/>
            </p:nvSpPr>
            <p:spPr>
              <a:xfrm>
                <a:off x="10768835"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46" name="Freeform: Shape 745">
                <a:extLst>
                  <a:ext uri="{FF2B5EF4-FFF2-40B4-BE49-F238E27FC236}">
                    <a16:creationId xmlns:a16="http://schemas.microsoft.com/office/drawing/2014/main" id="{E4DD4812-82DB-ADF9-B535-F504B1309B4E}"/>
                  </a:ext>
                </a:extLst>
              </p:cNvPr>
              <p:cNvSpPr/>
              <p:nvPr/>
            </p:nvSpPr>
            <p:spPr>
              <a:xfrm>
                <a:off x="11185455"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47" name="Freeform: Shape 746">
                <a:extLst>
                  <a:ext uri="{FF2B5EF4-FFF2-40B4-BE49-F238E27FC236}">
                    <a16:creationId xmlns:a16="http://schemas.microsoft.com/office/drawing/2014/main" id="{5A8E51AA-21B7-C459-5130-F599906FD5F6}"/>
                  </a:ext>
                </a:extLst>
              </p:cNvPr>
              <p:cNvSpPr/>
              <p:nvPr/>
            </p:nvSpPr>
            <p:spPr>
              <a:xfrm>
                <a:off x="10806705"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48" name="Freeform: Shape 747">
                <a:extLst>
                  <a:ext uri="{FF2B5EF4-FFF2-40B4-BE49-F238E27FC236}">
                    <a16:creationId xmlns:a16="http://schemas.microsoft.com/office/drawing/2014/main" id="{F2754033-275A-3325-451C-5DC20322668A}"/>
                  </a:ext>
                </a:extLst>
              </p:cNvPr>
              <p:cNvSpPr/>
              <p:nvPr/>
            </p:nvSpPr>
            <p:spPr>
              <a:xfrm>
                <a:off x="10958208"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49" name="Freeform: Shape 748">
                <a:extLst>
                  <a:ext uri="{FF2B5EF4-FFF2-40B4-BE49-F238E27FC236}">
                    <a16:creationId xmlns:a16="http://schemas.microsoft.com/office/drawing/2014/main" id="{A5F217DB-2A0A-5491-964D-3D07AC7FBF6D}"/>
                  </a:ext>
                </a:extLst>
              </p:cNvPr>
              <p:cNvSpPr/>
              <p:nvPr/>
            </p:nvSpPr>
            <p:spPr>
              <a:xfrm>
                <a:off x="11071831"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50" name="Freeform: Shape 749">
                <a:extLst>
                  <a:ext uri="{FF2B5EF4-FFF2-40B4-BE49-F238E27FC236}">
                    <a16:creationId xmlns:a16="http://schemas.microsoft.com/office/drawing/2014/main" id="{A8812C67-C9BD-68AE-BB8E-BE132AF79CF2}"/>
                  </a:ext>
                </a:extLst>
              </p:cNvPr>
              <p:cNvSpPr/>
              <p:nvPr/>
            </p:nvSpPr>
            <p:spPr>
              <a:xfrm>
                <a:off x="11147576"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51" name="Freeform: Shape 750">
                <a:extLst>
                  <a:ext uri="{FF2B5EF4-FFF2-40B4-BE49-F238E27FC236}">
                    <a16:creationId xmlns:a16="http://schemas.microsoft.com/office/drawing/2014/main" id="{099B9CD8-0473-46D0-9EA1-B8D710A957C5}"/>
                  </a:ext>
                </a:extLst>
              </p:cNvPr>
              <p:cNvSpPr/>
              <p:nvPr/>
            </p:nvSpPr>
            <p:spPr>
              <a:xfrm>
                <a:off x="10996082"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52" name="Freeform: Shape 751">
                <a:extLst>
                  <a:ext uri="{FF2B5EF4-FFF2-40B4-BE49-F238E27FC236}">
                    <a16:creationId xmlns:a16="http://schemas.microsoft.com/office/drawing/2014/main" id="{9AA5DD47-F1F9-8D09-1070-A6EE1EA8377C}"/>
                  </a:ext>
                </a:extLst>
              </p:cNvPr>
              <p:cNvSpPr/>
              <p:nvPr/>
            </p:nvSpPr>
            <p:spPr>
              <a:xfrm>
                <a:off x="11374828"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53" name="Freeform: Shape 752">
                <a:extLst>
                  <a:ext uri="{FF2B5EF4-FFF2-40B4-BE49-F238E27FC236}">
                    <a16:creationId xmlns:a16="http://schemas.microsoft.com/office/drawing/2014/main" id="{3581D076-778D-A67C-D5C3-2CE017AD0AC5}"/>
                  </a:ext>
                </a:extLst>
              </p:cNvPr>
              <p:cNvSpPr/>
              <p:nvPr/>
            </p:nvSpPr>
            <p:spPr>
              <a:xfrm>
                <a:off x="10882458"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54" name="Freeform: Shape 753">
                <a:extLst>
                  <a:ext uri="{FF2B5EF4-FFF2-40B4-BE49-F238E27FC236}">
                    <a16:creationId xmlns:a16="http://schemas.microsoft.com/office/drawing/2014/main" id="{22F8C9D4-6728-9B81-1191-694B21A83B6E}"/>
                  </a:ext>
                </a:extLst>
              </p:cNvPr>
              <p:cNvSpPr/>
              <p:nvPr/>
            </p:nvSpPr>
            <p:spPr>
              <a:xfrm>
                <a:off x="11223325"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55" name="Freeform: Shape 754">
                <a:extLst>
                  <a:ext uri="{FF2B5EF4-FFF2-40B4-BE49-F238E27FC236}">
                    <a16:creationId xmlns:a16="http://schemas.microsoft.com/office/drawing/2014/main" id="{3041A435-80B6-A29F-497F-E79B94D5E7E9}"/>
                  </a:ext>
                </a:extLst>
              </p:cNvPr>
              <p:cNvSpPr/>
              <p:nvPr/>
            </p:nvSpPr>
            <p:spPr>
              <a:xfrm>
                <a:off x="10920328"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56" name="Freeform: Shape 755">
                <a:extLst>
                  <a:ext uri="{FF2B5EF4-FFF2-40B4-BE49-F238E27FC236}">
                    <a16:creationId xmlns:a16="http://schemas.microsoft.com/office/drawing/2014/main" id="{A17625A5-31BE-D324-DA03-863AF6F3637E}"/>
                  </a:ext>
                </a:extLst>
              </p:cNvPr>
              <p:cNvSpPr/>
              <p:nvPr/>
            </p:nvSpPr>
            <p:spPr>
              <a:xfrm>
                <a:off x="11412703"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57" name="Freeform: Shape 756">
                <a:extLst>
                  <a:ext uri="{FF2B5EF4-FFF2-40B4-BE49-F238E27FC236}">
                    <a16:creationId xmlns:a16="http://schemas.microsoft.com/office/drawing/2014/main" id="{D57BCB92-0DBB-4B98-7440-ED2F5B282E37}"/>
                  </a:ext>
                </a:extLst>
              </p:cNvPr>
              <p:cNvSpPr/>
              <p:nvPr/>
            </p:nvSpPr>
            <p:spPr>
              <a:xfrm>
                <a:off x="10579462"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58" name="Freeform: Shape 757">
                <a:extLst>
                  <a:ext uri="{FF2B5EF4-FFF2-40B4-BE49-F238E27FC236}">
                    <a16:creationId xmlns:a16="http://schemas.microsoft.com/office/drawing/2014/main" id="{EC731CE3-83E2-1707-3E4D-128A1D766A95}"/>
                  </a:ext>
                </a:extLst>
              </p:cNvPr>
              <p:cNvSpPr/>
              <p:nvPr/>
            </p:nvSpPr>
            <p:spPr>
              <a:xfrm>
                <a:off x="10693085"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59" name="Freeform: Shape 758">
                <a:extLst>
                  <a:ext uri="{FF2B5EF4-FFF2-40B4-BE49-F238E27FC236}">
                    <a16:creationId xmlns:a16="http://schemas.microsoft.com/office/drawing/2014/main" id="{7E58BAAE-BF49-1FA2-B6C0-444CA573AC99}"/>
                  </a:ext>
                </a:extLst>
              </p:cNvPr>
              <p:cNvSpPr/>
              <p:nvPr/>
            </p:nvSpPr>
            <p:spPr>
              <a:xfrm>
                <a:off x="10655211"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60" name="Freeform: Shape 759">
                <a:extLst>
                  <a:ext uri="{FF2B5EF4-FFF2-40B4-BE49-F238E27FC236}">
                    <a16:creationId xmlns:a16="http://schemas.microsoft.com/office/drawing/2014/main" id="{984B6351-B2E0-59B8-60A1-654E8CBD20FD}"/>
                  </a:ext>
                </a:extLst>
              </p:cNvPr>
              <p:cNvSpPr/>
              <p:nvPr/>
            </p:nvSpPr>
            <p:spPr>
              <a:xfrm>
                <a:off x="10617332"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61" name="Freeform: Shape 760">
                <a:extLst>
                  <a:ext uri="{FF2B5EF4-FFF2-40B4-BE49-F238E27FC236}">
                    <a16:creationId xmlns:a16="http://schemas.microsoft.com/office/drawing/2014/main" id="{C66C0479-35D1-97A9-E47E-D20D7C2FB4F1}"/>
                  </a:ext>
                </a:extLst>
              </p:cNvPr>
              <p:cNvSpPr/>
              <p:nvPr/>
            </p:nvSpPr>
            <p:spPr>
              <a:xfrm>
                <a:off x="11336949"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62" name="Freeform: Shape 761">
                <a:extLst>
                  <a:ext uri="{FF2B5EF4-FFF2-40B4-BE49-F238E27FC236}">
                    <a16:creationId xmlns:a16="http://schemas.microsoft.com/office/drawing/2014/main" id="{A6E39A8C-385A-8B2F-3496-26E3B9C1FD36}"/>
                  </a:ext>
                </a:extLst>
              </p:cNvPr>
              <p:cNvSpPr/>
              <p:nvPr/>
            </p:nvSpPr>
            <p:spPr>
              <a:xfrm>
                <a:off x="10730955"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42" y="0"/>
                      <a:pt x="9469" y="0"/>
                    </a:cubicBezTo>
                    <a:close/>
                  </a:path>
                </a:pathLst>
              </a:custGeom>
              <a:solidFill>
                <a:srgbClr val="CCCCCC"/>
              </a:solidFill>
              <a:ln w="4624" cap="flat">
                <a:noFill/>
                <a:prstDash val="solid"/>
                <a:miter/>
              </a:ln>
            </p:spPr>
            <p:txBody>
              <a:bodyPr anchor="ctr"/>
              <a:lstStyle/>
              <a:p>
                <a:endParaRPr lang="en-US"/>
              </a:p>
            </p:txBody>
          </p:sp>
          <p:sp>
            <p:nvSpPr>
              <p:cNvPr id="763" name="Freeform: Shape 762">
                <a:extLst>
                  <a:ext uri="{FF2B5EF4-FFF2-40B4-BE49-F238E27FC236}">
                    <a16:creationId xmlns:a16="http://schemas.microsoft.com/office/drawing/2014/main" id="{4034C00E-AED2-EE72-2931-60D89BA797F6}"/>
                  </a:ext>
                </a:extLst>
              </p:cNvPr>
              <p:cNvSpPr/>
              <p:nvPr/>
            </p:nvSpPr>
            <p:spPr>
              <a:xfrm>
                <a:off x="10542204" y="1104512"/>
                <a:ext cx="17482" cy="17228"/>
              </a:xfrm>
              <a:custGeom>
                <a:avLst/>
                <a:gdLst>
                  <a:gd name="connsiteX0" fmla="*/ 8870 w 17482"/>
                  <a:gd name="connsiteY0" fmla="*/ 17229 h 17228"/>
                  <a:gd name="connsiteX1" fmla="*/ 17473 w 17482"/>
                  <a:gd name="connsiteY1" fmla="*/ 8200 h 17228"/>
                  <a:gd name="connsiteX2" fmla="*/ 8624 w 17482"/>
                  <a:gd name="connsiteY2" fmla="*/ 0 h 17228"/>
                  <a:gd name="connsiteX3" fmla="*/ 8036 w 17482"/>
                  <a:gd name="connsiteY3" fmla="*/ 0 h 17228"/>
                  <a:gd name="connsiteX4" fmla="*/ 3 w 17482"/>
                  <a:gd name="connsiteY4" fmla="*/ 5584 h 17228"/>
                  <a:gd name="connsiteX5" fmla="*/ 8 w 17482"/>
                  <a:gd name="connsiteY5" fmla="*/ 5635 h 17228"/>
                  <a:gd name="connsiteX6" fmla="*/ 6777 w 17482"/>
                  <a:gd name="connsiteY6" fmla="*/ 17076 h 17228"/>
                  <a:gd name="connsiteX7" fmla="*/ 6819 w 17482"/>
                  <a:gd name="connsiteY7" fmla="*/ 17104 h 17228"/>
                  <a:gd name="connsiteX8" fmla="*/ 8041 w 17482"/>
                  <a:gd name="connsiteY8" fmla="*/ 17224 h 17228"/>
                  <a:gd name="connsiteX9" fmla="*/ 8870 w 17482"/>
                  <a:gd name="connsiteY9" fmla="*/ 17224 h 1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82" h="17228">
                    <a:moveTo>
                      <a:pt x="8870" y="17229"/>
                    </a:moveTo>
                    <a:cubicBezTo>
                      <a:pt x="13764" y="17229"/>
                      <a:pt x="17704" y="13145"/>
                      <a:pt x="17473" y="8200"/>
                    </a:cubicBezTo>
                    <a:cubicBezTo>
                      <a:pt x="17255" y="3565"/>
                      <a:pt x="13264" y="0"/>
                      <a:pt x="8624" y="0"/>
                    </a:cubicBezTo>
                    <a:lnTo>
                      <a:pt x="8036" y="0"/>
                    </a:lnTo>
                    <a:cubicBezTo>
                      <a:pt x="4351" y="0"/>
                      <a:pt x="1230" y="2329"/>
                      <a:pt x="3" y="5584"/>
                    </a:cubicBezTo>
                    <a:cubicBezTo>
                      <a:pt x="-2" y="5602"/>
                      <a:pt x="-2" y="5621"/>
                      <a:pt x="8" y="5635"/>
                    </a:cubicBezTo>
                    <a:cubicBezTo>
                      <a:pt x="2221" y="9478"/>
                      <a:pt x="4476" y="13293"/>
                      <a:pt x="6777" y="17076"/>
                    </a:cubicBezTo>
                    <a:cubicBezTo>
                      <a:pt x="6786" y="17090"/>
                      <a:pt x="6800" y="17099"/>
                      <a:pt x="6819" y="17104"/>
                    </a:cubicBezTo>
                    <a:cubicBezTo>
                      <a:pt x="7221" y="17164"/>
                      <a:pt x="7624" y="17224"/>
                      <a:pt x="8041" y="17224"/>
                    </a:cubicBezTo>
                    <a:lnTo>
                      <a:pt x="8870" y="17224"/>
                    </a:lnTo>
                    <a:close/>
                  </a:path>
                </a:pathLst>
              </a:custGeom>
              <a:solidFill>
                <a:srgbClr val="CCCCCC"/>
              </a:solidFill>
              <a:ln w="4624" cap="flat">
                <a:noFill/>
                <a:prstDash val="solid"/>
                <a:miter/>
              </a:ln>
            </p:spPr>
            <p:txBody>
              <a:bodyPr anchor="ctr"/>
              <a:lstStyle/>
              <a:p>
                <a:endParaRPr lang="en-US"/>
              </a:p>
            </p:txBody>
          </p:sp>
          <p:sp>
            <p:nvSpPr>
              <p:cNvPr id="764" name="Freeform: Shape 763">
                <a:extLst>
                  <a:ext uri="{FF2B5EF4-FFF2-40B4-BE49-F238E27FC236}">
                    <a16:creationId xmlns:a16="http://schemas.microsoft.com/office/drawing/2014/main" id="{A03737EB-6BF3-1659-D7E2-5D9423D932D8}"/>
                  </a:ext>
                </a:extLst>
              </p:cNvPr>
              <p:cNvSpPr/>
              <p:nvPr/>
            </p:nvSpPr>
            <p:spPr>
              <a:xfrm>
                <a:off x="11109706" y="1104512"/>
                <a:ext cx="18103" cy="17270"/>
              </a:xfrm>
              <a:custGeom>
                <a:avLst/>
                <a:gdLst>
                  <a:gd name="connsiteX0" fmla="*/ 8635 w 18103"/>
                  <a:gd name="connsiteY0" fmla="*/ 17270 h 17270"/>
                  <a:gd name="connsiteX1" fmla="*/ 9469 w 18103"/>
                  <a:gd name="connsiteY1" fmla="*/ 17270 h 17270"/>
                  <a:gd name="connsiteX2" fmla="*/ 18104 w 18103"/>
                  <a:gd name="connsiteY2" fmla="*/ 8635 h 17270"/>
                  <a:gd name="connsiteX3" fmla="*/ 9469 w 18103"/>
                  <a:gd name="connsiteY3" fmla="*/ 0 h 17270"/>
                  <a:gd name="connsiteX4" fmla="*/ 8635 w 18103"/>
                  <a:gd name="connsiteY4" fmla="*/ 0 h 17270"/>
                  <a:gd name="connsiteX5" fmla="*/ 0 w 18103"/>
                  <a:gd name="connsiteY5" fmla="*/ 8635 h 17270"/>
                  <a:gd name="connsiteX6" fmla="*/ 8635 w 18103"/>
                  <a:gd name="connsiteY6" fmla="*/ 1727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8635" y="17270"/>
                    </a:moveTo>
                    <a:lnTo>
                      <a:pt x="9469" y="17270"/>
                    </a:lnTo>
                    <a:cubicBezTo>
                      <a:pt x="14238" y="17270"/>
                      <a:pt x="18104" y="13404"/>
                      <a:pt x="18104" y="8635"/>
                    </a:cubicBezTo>
                    <a:cubicBezTo>
                      <a:pt x="18104" y="3866"/>
                      <a:pt x="14238" y="0"/>
                      <a:pt x="9469" y="0"/>
                    </a:cubicBezTo>
                    <a:lnTo>
                      <a:pt x="8635" y="0"/>
                    </a:lnTo>
                    <a:cubicBezTo>
                      <a:pt x="3866" y="0"/>
                      <a:pt x="0" y="3866"/>
                      <a:pt x="0" y="8635"/>
                    </a:cubicBezTo>
                    <a:cubicBezTo>
                      <a:pt x="0" y="13404"/>
                      <a:pt x="3866" y="17270"/>
                      <a:pt x="8635" y="17270"/>
                    </a:cubicBezTo>
                    <a:close/>
                  </a:path>
                </a:pathLst>
              </a:custGeom>
              <a:solidFill>
                <a:srgbClr val="CCCCCC"/>
              </a:solidFill>
              <a:ln w="4624" cap="flat">
                <a:noFill/>
                <a:prstDash val="solid"/>
                <a:miter/>
              </a:ln>
            </p:spPr>
            <p:txBody>
              <a:bodyPr anchor="ctr"/>
              <a:lstStyle/>
              <a:p>
                <a:endParaRPr lang="en-US"/>
              </a:p>
            </p:txBody>
          </p:sp>
          <p:sp>
            <p:nvSpPr>
              <p:cNvPr id="765" name="Freeform: Shape 764">
                <a:extLst>
                  <a:ext uri="{FF2B5EF4-FFF2-40B4-BE49-F238E27FC236}">
                    <a16:creationId xmlns:a16="http://schemas.microsoft.com/office/drawing/2014/main" id="{B3E35BFF-8E31-8DE1-D184-8EA3CA01CD6A}"/>
                  </a:ext>
                </a:extLst>
              </p:cNvPr>
              <p:cNvSpPr/>
              <p:nvPr/>
            </p:nvSpPr>
            <p:spPr>
              <a:xfrm>
                <a:off x="11450573"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66" name="Freeform: Shape 765">
                <a:extLst>
                  <a:ext uri="{FF2B5EF4-FFF2-40B4-BE49-F238E27FC236}">
                    <a16:creationId xmlns:a16="http://schemas.microsoft.com/office/drawing/2014/main" id="{134A47AC-1527-07D0-6B56-B2131AC91FB9}"/>
                  </a:ext>
                </a:extLst>
              </p:cNvPr>
              <p:cNvSpPr/>
              <p:nvPr/>
            </p:nvSpPr>
            <p:spPr>
              <a:xfrm>
                <a:off x="11488451" y="1104558"/>
                <a:ext cx="17486" cy="17228"/>
              </a:xfrm>
              <a:custGeom>
                <a:avLst/>
                <a:gdLst>
                  <a:gd name="connsiteX0" fmla="*/ 9446 w 17486"/>
                  <a:gd name="connsiteY0" fmla="*/ 0 h 17228"/>
                  <a:gd name="connsiteX1" fmla="*/ 8858 w 17486"/>
                  <a:gd name="connsiteY1" fmla="*/ 0 h 17228"/>
                  <a:gd name="connsiteX2" fmla="*/ 10 w 17486"/>
                  <a:gd name="connsiteY2" fmla="*/ 8200 h 17228"/>
                  <a:gd name="connsiteX3" fmla="*/ 8613 w 17486"/>
                  <a:gd name="connsiteY3" fmla="*/ 17229 h 17228"/>
                  <a:gd name="connsiteX4" fmla="*/ 9446 w 17486"/>
                  <a:gd name="connsiteY4" fmla="*/ 17229 h 17228"/>
                  <a:gd name="connsiteX5" fmla="*/ 10668 w 17486"/>
                  <a:gd name="connsiteY5" fmla="*/ 17108 h 17228"/>
                  <a:gd name="connsiteX6" fmla="*/ 10710 w 17486"/>
                  <a:gd name="connsiteY6" fmla="*/ 17081 h 17228"/>
                  <a:gd name="connsiteX7" fmla="*/ 17479 w 17486"/>
                  <a:gd name="connsiteY7" fmla="*/ 5640 h 17228"/>
                  <a:gd name="connsiteX8" fmla="*/ 17484 w 17486"/>
                  <a:gd name="connsiteY8" fmla="*/ 5589 h 17228"/>
                  <a:gd name="connsiteX9" fmla="*/ 9446 w 17486"/>
                  <a:gd name="connsiteY9" fmla="*/ 0 h 1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86" h="17228">
                    <a:moveTo>
                      <a:pt x="9446" y="0"/>
                    </a:moveTo>
                    <a:lnTo>
                      <a:pt x="8858" y="0"/>
                    </a:lnTo>
                    <a:cubicBezTo>
                      <a:pt x="4218" y="0"/>
                      <a:pt x="227" y="3565"/>
                      <a:pt x="10" y="8200"/>
                    </a:cubicBezTo>
                    <a:cubicBezTo>
                      <a:pt x="-222" y="13145"/>
                      <a:pt x="3718" y="17229"/>
                      <a:pt x="8613" y="17229"/>
                    </a:cubicBezTo>
                    <a:lnTo>
                      <a:pt x="9446" y="17229"/>
                    </a:lnTo>
                    <a:cubicBezTo>
                      <a:pt x="9867" y="17229"/>
                      <a:pt x="10265" y="17164"/>
                      <a:pt x="10668" y="17108"/>
                    </a:cubicBezTo>
                    <a:cubicBezTo>
                      <a:pt x="10687" y="17104"/>
                      <a:pt x="10701" y="17095"/>
                      <a:pt x="10710" y="17081"/>
                    </a:cubicBezTo>
                    <a:cubicBezTo>
                      <a:pt x="13011" y="13298"/>
                      <a:pt x="15266" y="9483"/>
                      <a:pt x="17479" y="5640"/>
                    </a:cubicBezTo>
                    <a:cubicBezTo>
                      <a:pt x="17488" y="5626"/>
                      <a:pt x="17488" y="5607"/>
                      <a:pt x="17484" y="5589"/>
                    </a:cubicBezTo>
                    <a:cubicBezTo>
                      <a:pt x="16252" y="2329"/>
                      <a:pt x="13131" y="0"/>
                      <a:pt x="9446" y="0"/>
                    </a:cubicBezTo>
                    <a:close/>
                  </a:path>
                </a:pathLst>
              </a:custGeom>
              <a:solidFill>
                <a:srgbClr val="CCCCCC"/>
              </a:solidFill>
              <a:ln w="4624" cap="flat">
                <a:noFill/>
                <a:prstDash val="solid"/>
                <a:miter/>
              </a:ln>
            </p:spPr>
            <p:txBody>
              <a:bodyPr anchor="ctr"/>
              <a:lstStyle/>
              <a:p>
                <a:endParaRPr lang="en-US"/>
              </a:p>
            </p:txBody>
          </p:sp>
          <p:sp>
            <p:nvSpPr>
              <p:cNvPr id="767" name="Freeform: Shape 766">
                <a:extLst>
                  <a:ext uri="{FF2B5EF4-FFF2-40B4-BE49-F238E27FC236}">
                    <a16:creationId xmlns:a16="http://schemas.microsoft.com/office/drawing/2014/main" id="{86FBA79B-5F48-F21F-4A47-46C858FBE5BD}"/>
                  </a:ext>
                </a:extLst>
              </p:cNvPr>
              <p:cNvSpPr/>
              <p:nvPr/>
            </p:nvSpPr>
            <p:spPr>
              <a:xfrm>
                <a:off x="11033952" y="1104516"/>
                <a:ext cx="18103" cy="17270"/>
              </a:xfrm>
              <a:custGeom>
                <a:avLst/>
                <a:gdLst>
                  <a:gd name="connsiteX0" fmla="*/ 9469 w 18103"/>
                  <a:gd name="connsiteY0" fmla="*/ 0 h 17270"/>
                  <a:gd name="connsiteX1" fmla="*/ 8635 w 18103"/>
                  <a:gd name="connsiteY1" fmla="*/ 0 h 17270"/>
                  <a:gd name="connsiteX2" fmla="*/ 0 w 18103"/>
                  <a:gd name="connsiteY2" fmla="*/ 8635 h 17270"/>
                  <a:gd name="connsiteX3" fmla="*/ 8635 w 18103"/>
                  <a:gd name="connsiteY3" fmla="*/ 17270 h 17270"/>
                  <a:gd name="connsiteX4" fmla="*/ 9469 w 18103"/>
                  <a:gd name="connsiteY4" fmla="*/ 17270 h 17270"/>
                  <a:gd name="connsiteX5" fmla="*/ 18104 w 18103"/>
                  <a:gd name="connsiteY5" fmla="*/ 8635 h 17270"/>
                  <a:gd name="connsiteX6" fmla="*/ 9469 w 18103"/>
                  <a:gd name="connsiteY6" fmla="*/ 0 h 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03" h="17270">
                    <a:moveTo>
                      <a:pt x="9469" y="0"/>
                    </a:moveTo>
                    <a:lnTo>
                      <a:pt x="8635" y="0"/>
                    </a:lnTo>
                    <a:cubicBezTo>
                      <a:pt x="3866" y="0"/>
                      <a:pt x="0" y="3866"/>
                      <a:pt x="0" y="8635"/>
                    </a:cubicBezTo>
                    <a:cubicBezTo>
                      <a:pt x="0" y="13404"/>
                      <a:pt x="3866" y="17270"/>
                      <a:pt x="8635" y="17270"/>
                    </a:cubicBezTo>
                    <a:lnTo>
                      <a:pt x="9469" y="17270"/>
                    </a:lnTo>
                    <a:cubicBezTo>
                      <a:pt x="14238" y="17270"/>
                      <a:pt x="18104" y="13404"/>
                      <a:pt x="18104" y="8635"/>
                    </a:cubicBezTo>
                    <a:cubicBezTo>
                      <a:pt x="18104" y="3866"/>
                      <a:pt x="14238" y="0"/>
                      <a:pt x="9469" y="0"/>
                    </a:cubicBezTo>
                    <a:close/>
                  </a:path>
                </a:pathLst>
              </a:custGeom>
              <a:solidFill>
                <a:srgbClr val="CCCCCC"/>
              </a:solidFill>
              <a:ln w="4624" cap="flat">
                <a:noFill/>
                <a:prstDash val="solid"/>
                <a:miter/>
              </a:ln>
            </p:spPr>
            <p:txBody>
              <a:bodyPr anchor="ctr"/>
              <a:lstStyle/>
              <a:p>
                <a:endParaRPr lang="en-US"/>
              </a:p>
            </p:txBody>
          </p:sp>
          <p:sp>
            <p:nvSpPr>
              <p:cNvPr id="768" name="Freeform: Shape 767">
                <a:extLst>
                  <a:ext uri="{FF2B5EF4-FFF2-40B4-BE49-F238E27FC236}">
                    <a16:creationId xmlns:a16="http://schemas.microsoft.com/office/drawing/2014/main" id="{8A2D1E15-E994-944C-95D2-F38127DB660A}"/>
                  </a:ext>
                </a:extLst>
              </p:cNvPr>
              <p:cNvSpPr/>
              <p:nvPr/>
            </p:nvSpPr>
            <p:spPr>
              <a:xfrm>
                <a:off x="10920518"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6" y="0"/>
                      <a:pt x="9279" y="0"/>
                    </a:cubicBezTo>
                    <a:close/>
                  </a:path>
                </a:pathLst>
              </a:custGeom>
              <a:solidFill>
                <a:srgbClr val="CCCCCC"/>
              </a:solidFill>
              <a:ln w="4624" cap="flat">
                <a:noFill/>
                <a:prstDash val="solid"/>
                <a:miter/>
              </a:ln>
            </p:spPr>
            <p:txBody>
              <a:bodyPr anchor="ctr"/>
              <a:lstStyle/>
              <a:p>
                <a:endParaRPr lang="en-US"/>
              </a:p>
            </p:txBody>
          </p:sp>
          <p:sp>
            <p:nvSpPr>
              <p:cNvPr id="769" name="Freeform: Shape 768">
                <a:extLst>
                  <a:ext uri="{FF2B5EF4-FFF2-40B4-BE49-F238E27FC236}">
                    <a16:creationId xmlns:a16="http://schemas.microsoft.com/office/drawing/2014/main" id="{9C942B18-0DB6-7E50-7910-8C65F2C4A484}"/>
                  </a:ext>
                </a:extLst>
              </p:cNvPr>
              <p:cNvSpPr/>
              <p:nvPr/>
            </p:nvSpPr>
            <p:spPr>
              <a:xfrm>
                <a:off x="10693275"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70" name="Freeform: Shape 769">
                <a:extLst>
                  <a:ext uri="{FF2B5EF4-FFF2-40B4-BE49-F238E27FC236}">
                    <a16:creationId xmlns:a16="http://schemas.microsoft.com/office/drawing/2014/main" id="{7D527CE2-4144-8BE7-F8FA-B9F2B632473A}"/>
                  </a:ext>
                </a:extLst>
              </p:cNvPr>
              <p:cNvSpPr/>
              <p:nvPr/>
            </p:nvSpPr>
            <p:spPr>
              <a:xfrm>
                <a:off x="10996272"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71" name="Freeform: Shape 770">
                <a:extLst>
                  <a:ext uri="{FF2B5EF4-FFF2-40B4-BE49-F238E27FC236}">
                    <a16:creationId xmlns:a16="http://schemas.microsoft.com/office/drawing/2014/main" id="{0D780522-F951-DD33-BAE1-2CDA8FBB0657}"/>
                  </a:ext>
                </a:extLst>
              </p:cNvPr>
              <p:cNvSpPr/>
              <p:nvPr/>
            </p:nvSpPr>
            <p:spPr>
              <a:xfrm>
                <a:off x="10617521"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6" y="0"/>
                      <a:pt x="9279" y="0"/>
                    </a:cubicBezTo>
                    <a:close/>
                  </a:path>
                </a:pathLst>
              </a:custGeom>
              <a:solidFill>
                <a:srgbClr val="CCCCCC"/>
              </a:solidFill>
              <a:ln w="4624" cap="flat">
                <a:noFill/>
                <a:prstDash val="solid"/>
                <a:miter/>
              </a:ln>
            </p:spPr>
            <p:txBody>
              <a:bodyPr anchor="ctr"/>
              <a:lstStyle/>
              <a:p>
                <a:endParaRPr lang="en-US"/>
              </a:p>
            </p:txBody>
          </p:sp>
          <p:sp>
            <p:nvSpPr>
              <p:cNvPr id="772" name="Freeform: Shape 771">
                <a:extLst>
                  <a:ext uri="{FF2B5EF4-FFF2-40B4-BE49-F238E27FC236}">
                    <a16:creationId xmlns:a16="http://schemas.microsoft.com/office/drawing/2014/main" id="{CC41C178-C580-6D34-577A-CA778039BEDE}"/>
                  </a:ext>
                </a:extLst>
              </p:cNvPr>
              <p:cNvSpPr/>
              <p:nvPr/>
            </p:nvSpPr>
            <p:spPr>
              <a:xfrm>
                <a:off x="10655401"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73" name="Freeform: Shape 772">
                <a:extLst>
                  <a:ext uri="{FF2B5EF4-FFF2-40B4-BE49-F238E27FC236}">
                    <a16:creationId xmlns:a16="http://schemas.microsoft.com/office/drawing/2014/main" id="{ED6409C2-3FB6-02EC-6A62-BD668B21DAB0}"/>
                  </a:ext>
                </a:extLst>
              </p:cNvPr>
              <p:cNvSpPr/>
              <p:nvPr/>
            </p:nvSpPr>
            <p:spPr>
              <a:xfrm>
                <a:off x="11223515"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6" y="0"/>
                      <a:pt x="9279" y="0"/>
                    </a:cubicBezTo>
                    <a:close/>
                  </a:path>
                </a:pathLst>
              </a:custGeom>
              <a:solidFill>
                <a:srgbClr val="CCCCCC"/>
              </a:solidFill>
              <a:ln w="4624" cap="flat">
                <a:noFill/>
                <a:prstDash val="solid"/>
                <a:miter/>
              </a:ln>
            </p:spPr>
            <p:txBody>
              <a:bodyPr anchor="ctr"/>
              <a:lstStyle/>
              <a:p>
                <a:endParaRPr lang="en-US"/>
              </a:p>
            </p:txBody>
          </p:sp>
          <p:sp>
            <p:nvSpPr>
              <p:cNvPr id="774" name="Freeform: Shape 773">
                <a:extLst>
                  <a:ext uri="{FF2B5EF4-FFF2-40B4-BE49-F238E27FC236}">
                    <a16:creationId xmlns:a16="http://schemas.microsoft.com/office/drawing/2014/main" id="{68E2DDD3-1809-BB74-035E-3D00D370E887}"/>
                  </a:ext>
                </a:extLst>
              </p:cNvPr>
              <p:cNvSpPr/>
              <p:nvPr/>
            </p:nvSpPr>
            <p:spPr>
              <a:xfrm>
                <a:off x="11412893"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75" name="Freeform: Shape 774">
                <a:extLst>
                  <a:ext uri="{FF2B5EF4-FFF2-40B4-BE49-F238E27FC236}">
                    <a16:creationId xmlns:a16="http://schemas.microsoft.com/office/drawing/2014/main" id="{9D3C612E-96A9-1374-F07D-28C66304349A}"/>
                  </a:ext>
                </a:extLst>
              </p:cNvPr>
              <p:cNvSpPr/>
              <p:nvPr/>
            </p:nvSpPr>
            <p:spPr>
              <a:xfrm>
                <a:off x="11072021"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76" name="Freeform: Shape 775">
                <a:extLst>
                  <a:ext uri="{FF2B5EF4-FFF2-40B4-BE49-F238E27FC236}">
                    <a16:creationId xmlns:a16="http://schemas.microsoft.com/office/drawing/2014/main" id="{B91C83AB-5B6C-BEB7-9C9E-06A52AFCAD21}"/>
                  </a:ext>
                </a:extLst>
              </p:cNvPr>
              <p:cNvSpPr/>
              <p:nvPr/>
            </p:nvSpPr>
            <p:spPr>
              <a:xfrm>
                <a:off x="10958397"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77" name="Freeform: Shape 776">
                <a:extLst>
                  <a:ext uri="{FF2B5EF4-FFF2-40B4-BE49-F238E27FC236}">
                    <a16:creationId xmlns:a16="http://schemas.microsoft.com/office/drawing/2014/main" id="{4E15B174-5112-64B9-A8B5-15D07E431843}"/>
                  </a:ext>
                </a:extLst>
              </p:cNvPr>
              <p:cNvSpPr/>
              <p:nvPr/>
            </p:nvSpPr>
            <p:spPr>
              <a:xfrm>
                <a:off x="11147766"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6" y="0"/>
                      <a:pt x="9279" y="0"/>
                    </a:cubicBezTo>
                    <a:close/>
                  </a:path>
                </a:pathLst>
              </a:custGeom>
              <a:solidFill>
                <a:srgbClr val="CCCCCC"/>
              </a:solidFill>
              <a:ln w="4624" cap="flat">
                <a:noFill/>
                <a:prstDash val="solid"/>
                <a:miter/>
              </a:ln>
            </p:spPr>
            <p:txBody>
              <a:bodyPr anchor="ctr"/>
              <a:lstStyle/>
              <a:p>
                <a:endParaRPr lang="en-US"/>
              </a:p>
            </p:txBody>
          </p:sp>
          <p:sp>
            <p:nvSpPr>
              <p:cNvPr id="778" name="Freeform: Shape 777">
                <a:extLst>
                  <a:ext uri="{FF2B5EF4-FFF2-40B4-BE49-F238E27FC236}">
                    <a16:creationId xmlns:a16="http://schemas.microsoft.com/office/drawing/2014/main" id="{DDB0698B-0615-5B20-CACC-2DED8F1AC3B0}"/>
                  </a:ext>
                </a:extLst>
              </p:cNvPr>
              <p:cNvSpPr/>
              <p:nvPr/>
            </p:nvSpPr>
            <p:spPr>
              <a:xfrm>
                <a:off x="11450763"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6" y="0"/>
                      <a:pt x="9279" y="0"/>
                    </a:cubicBezTo>
                    <a:close/>
                  </a:path>
                </a:pathLst>
              </a:custGeom>
              <a:solidFill>
                <a:srgbClr val="CCCCCC"/>
              </a:solidFill>
              <a:ln w="4624" cap="flat">
                <a:noFill/>
                <a:prstDash val="solid"/>
                <a:miter/>
              </a:ln>
            </p:spPr>
            <p:txBody>
              <a:bodyPr anchor="ctr"/>
              <a:lstStyle/>
              <a:p>
                <a:endParaRPr lang="en-US"/>
              </a:p>
            </p:txBody>
          </p:sp>
          <p:sp>
            <p:nvSpPr>
              <p:cNvPr id="779" name="Freeform: Shape 778">
                <a:extLst>
                  <a:ext uri="{FF2B5EF4-FFF2-40B4-BE49-F238E27FC236}">
                    <a16:creationId xmlns:a16="http://schemas.microsoft.com/office/drawing/2014/main" id="{F681E5E9-D583-FC7A-C849-7D35D70BC24F}"/>
                  </a:ext>
                </a:extLst>
              </p:cNvPr>
              <p:cNvSpPr/>
              <p:nvPr/>
            </p:nvSpPr>
            <p:spPr>
              <a:xfrm>
                <a:off x="11034142"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6" y="0"/>
                      <a:pt x="9279" y="0"/>
                    </a:cubicBezTo>
                    <a:close/>
                  </a:path>
                </a:pathLst>
              </a:custGeom>
              <a:solidFill>
                <a:srgbClr val="CCCCCC"/>
              </a:solidFill>
              <a:ln w="4624" cap="flat">
                <a:noFill/>
                <a:prstDash val="solid"/>
                <a:miter/>
              </a:ln>
            </p:spPr>
            <p:txBody>
              <a:bodyPr anchor="ctr"/>
              <a:lstStyle/>
              <a:p>
                <a:endParaRPr lang="en-US"/>
              </a:p>
            </p:txBody>
          </p:sp>
          <p:sp>
            <p:nvSpPr>
              <p:cNvPr id="780" name="Freeform: Shape 779">
                <a:extLst>
                  <a:ext uri="{FF2B5EF4-FFF2-40B4-BE49-F238E27FC236}">
                    <a16:creationId xmlns:a16="http://schemas.microsoft.com/office/drawing/2014/main" id="{6F45E5B7-407E-A1BC-C483-B0CD396C495A}"/>
                  </a:ext>
                </a:extLst>
              </p:cNvPr>
              <p:cNvSpPr/>
              <p:nvPr/>
            </p:nvSpPr>
            <p:spPr>
              <a:xfrm>
                <a:off x="10579652"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81" name="Freeform: Shape 780">
                <a:extLst>
                  <a:ext uri="{FF2B5EF4-FFF2-40B4-BE49-F238E27FC236}">
                    <a16:creationId xmlns:a16="http://schemas.microsoft.com/office/drawing/2014/main" id="{5A1575E1-08FF-866C-864D-81069CD5EACF}"/>
                  </a:ext>
                </a:extLst>
              </p:cNvPr>
              <p:cNvSpPr/>
              <p:nvPr/>
            </p:nvSpPr>
            <p:spPr>
              <a:xfrm>
                <a:off x="11261394"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82" name="Freeform: Shape 781">
                <a:extLst>
                  <a:ext uri="{FF2B5EF4-FFF2-40B4-BE49-F238E27FC236}">
                    <a16:creationId xmlns:a16="http://schemas.microsoft.com/office/drawing/2014/main" id="{141AA2DA-92A4-153A-1A1F-50329CF6EDA7}"/>
                  </a:ext>
                </a:extLst>
              </p:cNvPr>
              <p:cNvSpPr/>
              <p:nvPr/>
            </p:nvSpPr>
            <p:spPr>
              <a:xfrm>
                <a:off x="11185645"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83" name="Freeform: Shape 782">
                <a:extLst>
                  <a:ext uri="{FF2B5EF4-FFF2-40B4-BE49-F238E27FC236}">
                    <a16:creationId xmlns:a16="http://schemas.microsoft.com/office/drawing/2014/main" id="{97CC2D9A-C63A-D41E-E420-A964EE02829E}"/>
                  </a:ext>
                </a:extLst>
              </p:cNvPr>
              <p:cNvSpPr/>
              <p:nvPr/>
            </p:nvSpPr>
            <p:spPr>
              <a:xfrm>
                <a:off x="10844774"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84" name="Freeform: Shape 783">
                <a:extLst>
                  <a:ext uri="{FF2B5EF4-FFF2-40B4-BE49-F238E27FC236}">
                    <a16:creationId xmlns:a16="http://schemas.microsoft.com/office/drawing/2014/main" id="{12C11508-468C-29CB-BBEB-2587ED96694B}"/>
                  </a:ext>
                </a:extLst>
              </p:cNvPr>
              <p:cNvSpPr/>
              <p:nvPr/>
            </p:nvSpPr>
            <p:spPr>
              <a:xfrm>
                <a:off x="10769024"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85" name="Freeform: Shape 784">
                <a:extLst>
                  <a:ext uri="{FF2B5EF4-FFF2-40B4-BE49-F238E27FC236}">
                    <a16:creationId xmlns:a16="http://schemas.microsoft.com/office/drawing/2014/main" id="{27954E81-790B-24EA-AE73-0832FF69DC2E}"/>
                  </a:ext>
                </a:extLst>
              </p:cNvPr>
              <p:cNvSpPr/>
              <p:nvPr/>
            </p:nvSpPr>
            <p:spPr>
              <a:xfrm>
                <a:off x="11375018"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86" name="Freeform: Shape 785">
                <a:extLst>
                  <a:ext uri="{FF2B5EF4-FFF2-40B4-BE49-F238E27FC236}">
                    <a16:creationId xmlns:a16="http://schemas.microsoft.com/office/drawing/2014/main" id="{B925378A-E010-72C7-9AF4-0A416A24B9D0}"/>
                  </a:ext>
                </a:extLst>
              </p:cNvPr>
              <p:cNvSpPr/>
              <p:nvPr/>
            </p:nvSpPr>
            <p:spPr>
              <a:xfrm>
                <a:off x="10806894"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6" y="0"/>
                      <a:pt x="9279" y="0"/>
                    </a:cubicBezTo>
                    <a:close/>
                  </a:path>
                </a:pathLst>
              </a:custGeom>
              <a:solidFill>
                <a:srgbClr val="CCCCCC"/>
              </a:solidFill>
              <a:ln w="4624" cap="flat">
                <a:noFill/>
                <a:prstDash val="solid"/>
                <a:miter/>
              </a:ln>
            </p:spPr>
            <p:txBody>
              <a:bodyPr anchor="ctr"/>
              <a:lstStyle/>
              <a:p>
                <a:endParaRPr lang="en-US"/>
              </a:p>
            </p:txBody>
          </p:sp>
          <p:sp>
            <p:nvSpPr>
              <p:cNvPr id="787" name="Freeform: Shape 786">
                <a:extLst>
                  <a:ext uri="{FF2B5EF4-FFF2-40B4-BE49-F238E27FC236}">
                    <a16:creationId xmlns:a16="http://schemas.microsoft.com/office/drawing/2014/main" id="{1F010266-5EB9-502E-AE99-6E39E76DE2E3}"/>
                  </a:ext>
                </a:extLst>
              </p:cNvPr>
              <p:cNvSpPr/>
              <p:nvPr/>
            </p:nvSpPr>
            <p:spPr>
              <a:xfrm>
                <a:off x="10882648"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88" name="Freeform: Shape 787">
                <a:extLst>
                  <a:ext uri="{FF2B5EF4-FFF2-40B4-BE49-F238E27FC236}">
                    <a16:creationId xmlns:a16="http://schemas.microsoft.com/office/drawing/2014/main" id="{3FB5F1E9-AF18-7A2E-DC07-B82F10F71201}"/>
                  </a:ext>
                </a:extLst>
              </p:cNvPr>
              <p:cNvSpPr/>
              <p:nvPr/>
            </p:nvSpPr>
            <p:spPr>
              <a:xfrm>
                <a:off x="11299269"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1" y="0"/>
                      <a:pt x="9279" y="0"/>
                    </a:cubicBezTo>
                    <a:close/>
                  </a:path>
                </a:pathLst>
              </a:custGeom>
              <a:solidFill>
                <a:srgbClr val="CCCCCC"/>
              </a:solidFill>
              <a:ln w="4624" cap="flat">
                <a:noFill/>
                <a:prstDash val="solid"/>
                <a:miter/>
              </a:ln>
            </p:spPr>
            <p:txBody>
              <a:bodyPr anchor="ctr"/>
              <a:lstStyle/>
              <a:p>
                <a:endParaRPr lang="en-US"/>
              </a:p>
            </p:txBody>
          </p:sp>
          <p:sp>
            <p:nvSpPr>
              <p:cNvPr id="789" name="Freeform: Shape 788">
                <a:extLst>
                  <a:ext uri="{FF2B5EF4-FFF2-40B4-BE49-F238E27FC236}">
                    <a16:creationId xmlns:a16="http://schemas.microsoft.com/office/drawing/2014/main" id="{B0BFCE48-2374-8EEC-F8DD-303CD4B9FA52}"/>
                  </a:ext>
                </a:extLst>
              </p:cNvPr>
              <p:cNvSpPr/>
              <p:nvPr/>
            </p:nvSpPr>
            <p:spPr>
              <a:xfrm>
                <a:off x="10731145"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6" y="0"/>
                      <a:pt x="9279" y="0"/>
                    </a:cubicBezTo>
                    <a:close/>
                  </a:path>
                </a:pathLst>
              </a:custGeom>
              <a:solidFill>
                <a:srgbClr val="CCCCCC"/>
              </a:solidFill>
              <a:ln w="4624" cap="flat">
                <a:noFill/>
                <a:prstDash val="solid"/>
                <a:miter/>
              </a:ln>
            </p:spPr>
            <p:txBody>
              <a:bodyPr anchor="ctr"/>
              <a:lstStyle/>
              <a:p>
                <a:endParaRPr lang="en-US"/>
              </a:p>
            </p:txBody>
          </p:sp>
          <p:sp>
            <p:nvSpPr>
              <p:cNvPr id="790" name="Freeform: Shape 789">
                <a:extLst>
                  <a:ext uri="{FF2B5EF4-FFF2-40B4-BE49-F238E27FC236}">
                    <a16:creationId xmlns:a16="http://schemas.microsoft.com/office/drawing/2014/main" id="{FB42BC3A-A1B0-3158-F3F7-1E0B73ADB4B3}"/>
                  </a:ext>
                </a:extLst>
              </p:cNvPr>
              <p:cNvSpPr/>
              <p:nvPr/>
            </p:nvSpPr>
            <p:spPr>
              <a:xfrm>
                <a:off x="11337139" y="1134038"/>
                <a:ext cx="17724" cy="16890"/>
              </a:xfrm>
              <a:custGeom>
                <a:avLst/>
                <a:gdLst>
                  <a:gd name="connsiteX0" fmla="*/ 9279 w 17724"/>
                  <a:gd name="connsiteY0" fmla="*/ 0 h 16890"/>
                  <a:gd name="connsiteX1" fmla="*/ 8445 w 17724"/>
                  <a:gd name="connsiteY1" fmla="*/ 0 h 16890"/>
                  <a:gd name="connsiteX2" fmla="*/ 0 w 17724"/>
                  <a:gd name="connsiteY2" fmla="*/ 8445 h 16890"/>
                  <a:gd name="connsiteX3" fmla="*/ 8445 w 17724"/>
                  <a:gd name="connsiteY3" fmla="*/ 16891 h 16890"/>
                  <a:gd name="connsiteX4" fmla="*/ 9279 w 17724"/>
                  <a:gd name="connsiteY4" fmla="*/ 16891 h 16890"/>
                  <a:gd name="connsiteX5" fmla="*/ 17724 w 17724"/>
                  <a:gd name="connsiteY5" fmla="*/ 8445 h 16890"/>
                  <a:gd name="connsiteX6" fmla="*/ 9279 w 17724"/>
                  <a:gd name="connsiteY6" fmla="*/ 0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9279" y="0"/>
                    </a:moveTo>
                    <a:lnTo>
                      <a:pt x="8445" y="0"/>
                    </a:lnTo>
                    <a:cubicBezTo>
                      <a:pt x="3778" y="0"/>
                      <a:pt x="0" y="3783"/>
                      <a:pt x="0" y="8445"/>
                    </a:cubicBezTo>
                    <a:cubicBezTo>
                      <a:pt x="0" y="13108"/>
                      <a:pt x="3783" y="16891"/>
                      <a:pt x="8445" y="16891"/>
                    </a:cubicBezTo>
                    <a:lnTo>
                      <a:pt x="9279" y="16891"/>
                    </a:lnTo>
                    <a:cubicBezTo>
                      <a:pt x="13946" y="16891"/>
                      <a:pt x="17724" y="13108"/>
                      <a:pt x="17724" y="8445"/>
                    </a:cubicBezTo>
                    <a:cubicBezTo>
                      <a:pt x="17724" y="3783"/>
                      <a:pt x="13946" y="0"/>
                      <a:pt x="9279" y="0"/>
                    </a:cubicBezTo>
                    <a:close/>
                  </a:path>
                </a:pathLst>
              </a:custGeom>
              <a:solidFill>
                <a:srgbClr val="CCCCCC"/>
              </a:solidFill>
              <a:ln w="4624" cap="flat">
                <a:noFill/>
                <a:prstDash val="solid"/>
                <a:miter/>
              </a:ln>
            </p:spPr>
            <p:txBody>
              <a:bodyPr anchor="ctr"/>
              <a:lstStyle/>
              <a:p>
                <a:endParaRPr lang="en-US"/>
              </a:p>
            </p:txBody>
          </p:sp>
          <p:sp>
            <p:nvSpPr>
              <p:cNvPr id="791" name="Freeform: Shape 790">
                <a:extLst>
                  <a:ext uri="{FF2B5EF4-FFF2-40B4-BE49-F238E27FC236}">
                    <a16:creationId xmlns:a16="http://schemas.microsoft.com/office/drawing/2014/main" id="{E8E79C0A-2FA2-39B2-12A8-63EA78EDDC6C}"/>
                  </a:ext>
                </a:extLst>
              </p:cNvPr>
              <p:cNvSpPr/>
              <p:nvPr/>
            </p:nvSpPr>
            <p:spPr>
              <a:xfrm>
                <a:off x="11109896" y="1134043"/>
                <a:ext cx="17724" cy="16890"/>
              </a:xfrm>
              <a:custGeom>
                <a:avLst/>
                <a:gdLst>
                  <a:gd name="connsiteX0" fmla="*/ 8445 w 17724"/>
                  <a:gd name="connsiteY0" fmla="*/ 16891 h 16890"/>
                  <a:gd name="connsiteX1" fmla="*/ 9279 w 17724"/>
                  <a:gd name="connsiteY1" fmla="*/ 16891 h 16890"/>
                  <a:gd name="connsiteX2" fmla="*/ 17724 w 17724"/>
                  <a:gd name="connsiteY2" fmla="*/ 8445 h 16890"/>
                  <a:gd name="connsiteX3" fmla="*/ 9279 w 17724"/>
                  <a:gd name="connsiteY3" fmla="*/ 0 h 16890"/>
                  <a:gd name="connsiteX4" fmla="*/ 8445 w 17724"/>
                  <a:gd name="connsiteY4" fmla="*/ 0 h 16890"/>
                  <a:gd name="connsiteX5" fmla="*/ 0 w 17724"/>
                  <a:gd name="connsiteY5" fmla="*/ 8445 h 16890"/>
                  <a:gd name="connsiteX6" fmla="*/ 8445 w 17724"/>
                  <a:gd name="connsiteY6" fmla="*/ 16891 h 1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24" h="16890">
                    <a:moveTo>
                      <a:pt x="8445" y="16891"/>
                    </a:moveTo>
                    <a:lnTo>
                      <a:pt x="9279" y="16891"/>
                    </a:lnTo>
                    <a:cubicBezTo>
                      <a:pt x="13946" y="16891"/>
                      <a:pt x="17724" y="13108"/>
                      <a:pt x="17724" y="8445"/>
                    </a:cubicBezTo>
                    <a:cubicBezTo>
                      <a:pt x="17724" y="3783"/>
                      <a:pt x="13941" y="0"/>
                      <a:pt x="9279" y="0"/>
                    </a:cubicBezTo>
                    <a:lnTo>
                      <a:pt x="8445" y="0"/>
                    </a:lnTo>
                    <a:cubicBezTo>
                      <a:pt x="3778" y="0"/>
                      <a:pt x="0" y="3783"/>
                      <a:pt x="0" y="8445"/>
                    </a:cubicBezTo>
                    <a:cubicBezTo>
                      <a:pt x="0" y="13108"/>
                      <a:pt x="3778" y="16891"/>
                      <a:pt x="8445" y="16891"/>
                    </a:cubicBezTo>
                    <a:close/>
                  </a:path>
                </a:pathLst>
              </a:custGeom>
              <a:solidFill>
                <a:srgbClr val="CCCCCC"/>
              </a:solidFill>
              <a:ln w="4624" cap="flat">
                <a:noFill/>
                <a:prstDash val="solid"/>
                <a:miter/>
              </a:ln>
            </p:spPr>
            <p:txBody>
              <a:bodyPr anchor="ctr"/>
              <a:lstStyle/>
              <a:p>
                <a:endParaRPr lang="en-US"/>
              </a:p>
            </p:txBody>
          </p:sp>
          <p:sp>
            <p:nvSpPr>
              <p:cNvPr id="792" name="Freeform: Shape 791">
                <a:extLst>
                  <a:ext uri="{FF2B5EF4-FFF2-40B4-BE49-F238E27FC236}">
                    <a16:creationId xmlns:a16="http://schemas.microsoft.com/office/drawing/2014/main" id="{0AD756AF-49AD-3089-31C3-5435F7D13D39}"/>
                  </a:ext>
                </a:extLst>
              </p:cNvPr>
              <p:cNvSpPr/>
              <p:nvPr/>
            </p:nvSpPr>
            <p:spPr>
              <a:xfrm>
                <a:off x="11072206"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9"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793" name="Freeform: Shape 792">
                <a:extLst>
                  <a:ext uri="{FF2B5EF4-FFF2-40B4-BE49-F238E27FC236}">
                    <a16:creationId xmlns:a16="http://schemas.microsoft.com/office/drawing/2014/main" id="{59D95CCC-C287-2695-DD9D-A7F017994E4F}"/>
                  </a:ext>
                </a:extLst>
              </p:cNvPr>
              <p:cNvSpPr/>
              <p:nvPr/>
            </p:nvSpPr>
            <p:spPr>
              <a:xfrm>
                <a:off x="11413078"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700" y="0"/>
                      <a:pt x="0" y="3695"/>
                      <a:pt x="0" y="8260"/>
                    </a:cubicBezTo>
                    <a:cubicBezTo>
                      <a:pt x="0" y="12826"/>
                      <a:pt x="3700"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794" name="Freeform: Shape 793">
                <a:extLst>
                  <a:ext uri="{FF2B5EF4-FFF2-40B4-BE49-F238E27FC236}">
                    <a16:creationId xmlns:a16="http://schemas.microsoft.com/office/drawing/2014/main" id="{F95FBDDE-8069-7401-6387-A73D145D36C4}"/>
                  </a:ext>
                </a:extLst>
              </p:cNvPr>
              <p:cNvSpPr/>
              <p:nvPr/>
            </p:nvSpPr>
            <p:spPr>
              <a:xfrm>
                <a:off x="11223700"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9" y="16520"/>
                      <a:pt x="8260" y="16520"/>
                    </a:cubicBezTo>
                    <a:lnTo>
                      <a:pt x="9094" y="16520"/>
                    </a:lnTo>
                    <a:cubicBezTo>
                      <a:pt x="13654" y="16520"/>
                      <a:pt x="17354" y="12821"/>
                      <a:pt x="17354" y="8260"/>
                    </a:cubicBezTo>
                    <a:cubicBezTo>
                      <a:pt x="17354" y="3699"/>
                      <a:pt x="13659" y="0"/>
                      <a:pt x="9094" y="0"/>
                    </a:cubicBezTo>
                    <a:close/>
                  </a:path>
                </a:pathLst>
              </a:custGeom>
              <a:solidFill>
                <a:srgbClr val="CCCCCC"/>
              </a:solidFill>
              <a:ln w="4624" cap="flat">
                <a:noFill/>
                <a:prstDash val="solid"/>
                <a:miter/>
              </a:ln>
            </p:spPr>
            <p:txBody>
              <a:bodyPr anchor="ctr"/>
              <a:lstStyle/>
              <a:p>
                <a:endParaRPr lang="en-US"/>
              </a:p>
            </p:txBody>
          </p:sp>
          <p:sp>
            <p:nvSpPr>
              <p:cNvPr id="795" name="Freeform: Shape 794">
                <a:extLst>
                  <a:ext uri="{FF2B5EF4-FFF2-40B4-BE49-F238E27FC236}">
                    <a16:creationId xmlns:a16="http://schemas.microsoft.com/office/drawing/2014/main" id="{2EB2BF54-D439-2085-3422-2623074A4311}"/>
                  </a:ext>
                </a:extLst>
              </p:cNvPr>
              <p:cNvSpPr/>
              <p:nvPr/>
            </p:nvSpPr>
            <p:spPr>
              <a:xfrm>
                <a:off x="11110081" y="1163564"/>
                <a:ext cx="17353" cy="16520"/>
              </a:xfrm>
              <a:custGeom>
                <a:avLst/>
                <a:gdLst>
                  <a:gd name="connsiteX0" fmla="*/ 8260 w 17353"/>
                  <a:gd name="connsiteY0" fmla="*/ 16520 h 16520"/>
                  <a:gd name="connsiteX1" fmla="*/ 9094 w 17353"/>
                  <a:gd name="connsiteY1" fmla="*/ 16520 h 16520"/>
                  <a:gd name="connsiteX2" fmla="*/ 17354 w 17353"/>
                  <a:gd name="connsiteY2" fmla="*/ 8260 h 16520"/>
                  <a:gd name="connsiteX3" fmla="*/ 9094 w 17353"/>
                  <a:gd name="connsiteY3" fmla="*/ 0 h 16520"/>
                  <a:gd name="connsiteX4" fmla="*/ 8260 w 17353"/>
                  <a:gd name="connsiteY4" fmla="*/ 0 h 16520"/>
                  <a:gd name="connsiteX5" fmla="*/ 0 w 17353"/>
                  <a:gd name="connsiteY5" fmla="*/ 8260 h 16520"/>
                  <a:gd name="connsiteX6" fmla="*/ 8260 w 17353"/>
                  <a:gd name="connsiteY6" fmla="*/ 1652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8260" y="16520"/>
                    </a:moveTo>
                    <a:lnTo>
                      <a:pt x="9094" y="16520"/>
                    </a:lnTo>
                    <a:cubicBezTo>
                      <a:pt x="13654" y="16520"/>
                      <a:pt x="17354" y="12821"/>
                      <a:pt x="17354" y="8260"/>
                    </a:cubicBezTo>
                    <a:cubicBezTo>
                      <a:pt x="17354" y="3699"/>
                      <a:pt x="13654" y="0"/>
                      <a:pt x="9094" y="0"/>
                    </a:cubicBezTo>
                    <a:lnTo>
                      <a:pt x="8260" y="0"/>
                    </a:lnTo>
                    <a:cubicBezTo>
                      <a:pt x="3699" y="0"/>
                      <a:pt x="0" y="3695"/>
                      <a:pt x="0" y="8260"/>
                    </a:cubicBezTo>
                    <a:cubicBezTo>
                      <a:pt x="0" y="12826"/>
                      <a:pt x="3695" y="16520"/>
                      <a:pt x="8260" y="16520"/>
                    </a:cubicBezTo>
                    <a:close/>
                  </a:path>
                </a:pathLst>
              </a:custGeom>
              <a:solidFill>
                <a:srgbClr val="CCCCCC"/>
              </a:solidFill>
              <a:ln w="4624" cap="flat">
                <a:noFill/>
                <a:prstDash val="solid"/>
                <a:miter/>
              </a:ln>
            </p:spPr>
            <p:txBody>
              <a:bodyPr anchor="ctr"/>
              <a:lstStyle/>
              <a:p>
                <a:endParaRPr lang="en-US"/>
              </a:p>
            </p:txBody>
          </p:sp>
          <p:sp>
            <p:nvSpPr>
              <p:cNvPr id="796" name="Freeform: Shape 795">
                <a:extLst>
                  <a:ext uri="{FF2B5EF4-FFF2-40B4-BE49-F238E27FC236}">
                    <a16:creationId xmlns:a16="http://schemas.microsoft.com/office/drawing/2014/main" id="{C764CB5E-EA20-6929-2863-F71C6A052E7A}"/>
                  </a:ext>
                </a:extLst>
              </p:cNvPr>
              <p:cNvSpPr/>
              <p:nvPr/>
            </p:nvSpPr>
            <p:spPr>
              <a:xfrm>
                <a:off x="11450951" y="1163611"/>
                <a:ext cx="16430" cy="16358"/>
              </a:xfrm>
              <a:custGeom>
                <a:avLst/>
                <a:gdLst>
                  <a:gd name="connsiteX0" fmla="*/ 9053 w 16430"/>
                  <a:gd name="connsiteY0" fmla="*/ 0 h 16358"/>
                  <a:gd name="connsiteX1" fmla="*/ 8461 w 16430"/>
                  <a:gd name="connsiteY1" fmla="*/ 0 h 16358"/>
                  <a:gd name="connsiteX2" fmla="*/ 1 w 16430"/>
                  <a:gd name="connsiteY2" fmla="*/ 8080 h 16358"/>
                  <a:gd name="connsiteX3" fmla="*/ 7317 w 16430"/>
                  <a:gd name="connsiteY3" fmla="*/ 16358 h 16358"/>
                  <a:gd name="connsiteX4" fmla="*/ 7368 w 16430"/>
                  <a:gd name="connsiteY4" fmla="*/ 16340 h 16358"/>
                  <a:gd name="connsiteX5" fmla="*/ 16420 w 16430"/>
                  <a:gd name="connsiteY5" fmla="*/ 4709 h 16358"/>
                  <a:gd name="connsiteX6" fmla="*/ 16424 w 16430"/>
                  <a:gd name="connsiteY6" fmla="*/ 4649 h 16358"/>
                  <a:gd name="connsiteX7" fmla="*/ 9053 w 16430"/>
                  <a:gd name="connsiteY7" fmla="*/ 0 h 1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30" h="16358">
                    <a:moveTo>
                      <a:pt x="9053" y="0"/>
                    </a:moveTo>
                    <a:lnTo>
                      <a:pt x="8461" y="0"/>
                    </a:lnTo>
                    <a:cubicBezTo>
                      <a:pt x="3937" y="0"/>
                      <a:pt x="80" y="3556"/>
                      <a:pt x="1" y="8080"/>
                    </a:cubicBezTo>
                    <a:cubicBezTo>
                      <a:pt x="-73" y="12376"/>
                      <a:pt x="3159" y="15895"/>
                      <a:pt x="7317" y="16358"/>
                    </a:cubicBezTo>
                    <a:cubicBezTo>
                      <a:pt x="7335" y="16358"/>
                      <a:pt x="7354" y="16354"/>
                      <a:pt x="7368" y="16340"/>
                    </a:cubicBezTo>
                    <a:cubicBezTo>
                      <a:pt x="10433" y="12501"/>
                      <a:pt x="13456" y="8631"/>
                      <a:pt x="16420" y="4709"/>
                    </a:cubicBezTo>
                    <a:cubicBezTo>
                      <a:pt x="16434" y="4690"/>
                      <a:pt x="16434" y="4672"/>
                      <a:pt x="16424" y="4649"/>
                    </a:cubicBezTo>
                    <a:cubicBezTo>
                      <a:pt x="15096" y="1908"/>
                      <a:pt x="12308" y="0"/>
                      <a:pt x="9053" y="0"/>
                    </a:cubicBezTo>
                    <a:close/>
                  </a:path>
                </a:pathLst>
              </a:custGeom>
              <a:solidFill>
                <a:srgbClr val="CCCCCC"/>
              </a:solidFill>
              <a:ln w="4624" cap="flat">
                <a:noFill/>
                <a:prstDash val="solid"/>
                <a:miter/>
              </a:ln>
            </p:spPr>
            <p:txBody>
              <a:bodyPr anchor="ctr"/>
              <a:lstStyle/>
              <a:p>
                <a:endParaRPr lang="en-US"/>
              </a:p>
            </p:txBody>
          </p:sp>
          <p:sp>
            <p:nvSpPr>
              <p:cNvPr id="797" name="Freeform: Shape 796">
                <a:extLst>
                  <a:ext uri="{FF2B5EF4-FFF2-40B4-BE49-F238E27FC236}">
                    <a16:creationId xmlns:a16="http://schemas.microsoft.com/office/drawing/2014/main" id="{45F31288-8850-8721-6DC5-1D272C284F63}"/>
                  </a:ext>
                </a:extLst>
              </p:cNvPr>
              <p:cNvSpPr/>
              <p:nvPr/>
            </p:nvSpPr>
            <p:spPr>
              <a:xfrm>
                <a:off x="11261579"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9"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798" name="Freeform: Shape 797">
                <a:extLst>
                  <a:ext uri="{FF2B5EF4-FFF2-40B4-BE49-F238E27FC236}">
                    <a16:creationId xmlns:a16="http://schemas.microsoft.com/office/drawing/2014/main" id="{9C19EF94-4D79-FCA5-99CE-434DBF0C1C16}"/>
                  </a:ext>
                </a:extLst>
              </p:cNvPr>
              <p:cNvSpPr/>
              <p:nvPr/>
            </p:nvSpPr>
            <p:spPr>
              <a:xfrm>
                <a:off x="10769210"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5"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799" name="Freeform: Shape 798">
                <a:extLst>
                  <a:ext uri="{FF2B5EF4-FFF2-40B4-BE49-F238E27FC236}">
                    <a16:creationId xmlns:a16="http://schemas.microsoft.com/office/drawing/2014/main" id="{27E3E539-68A0-0916-B107-E9EF59EDB602}"/>
                  </a:ext>
                </a:extLst>
              </p:cNvPr>
              <p:cNvSpPr/>
              <p:nvPr/>
            </p:nvSpPr>
            <p:spPr>
              <a:xfrm>
                <a:off x="11337324"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9" y="16520"/>
                      <a:pt x="8260" y="16520"/>
                    </a:cubicBezTo>
                    <a:lnTo>
                      <a:pt x="9094" y="16520"/>
                    </a:lnTo>
                    <a:cubicBezTo>
                      <a:pt x="13654" y="16520"/>
                      <a:pt x="17354" y="12821"/>
                      <a:pt x="17354" y="8260"/>
                    </a:cubicBezTo>
                    <a:cubicBezTo>
                      <a:pt x="17354" y="3699"/>
                      <a:pt x="13659" y="0"/>
                      <a:pt x="9094" y="0"/>
                    </a:cubicBezTo>
                    <a:close/>
                  </a:path>
                </a:pathLst>
              </a:custGeom>
              <a:solidFill>
                <a:srgbClr val="CCCCCC"/>
              </a:solidFill>
              <a:ln w="4624" cap="flat">
                <a:noFill/>
                <a:prstDash val="solid"/>
                <a:miter/>
              </a:ln>
            </p:spPr>
            <p:txBody>
              <a:bodyPr anchor="ctr"/>
              <a:lstStyle/>
              <a:p>
                <a:endParaRPr lang="en-US"/>
              </a:p>
            </p:txBody>
          </p:sp>
          <p:sp>
            <p:nvSpPr>
              <p:cNvPr id="800" name="Freeform: Shape 799">
                <a:extLst>
                  <a:ext uri="{FF2B5EF4-FFF2-40B4-BE49-F238E27FC236}">
                    <a16:creationId xmlns:a16="http://schemas.microsoft.com/office/drawing/2014/main" id="{04EA6D5E-1FB9-495B-D096-9DF1E49B2556}"/>
                  </a:ext>
                </a:extLst>
              </p:cNvPr>
              <p:cNvSpPr/>
              <p:nvPr/>
            </p:nvSpPr>
            <p:spPr>
              <a:xfrm>
                <a:off x="10731330"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5" y="16520"/>
                      <a:pt x="8260" y="16520"/>
                    </a:cubicBezTo>
                    <a:lnTo>
                      <a:pt x="9094" y="16520"/>
                    </a:lnTo>
                    <a:cubicBezTo>
                      <a:pt x="13654" y="16520"/>
                      <a:pt x="17354" y="12821"/>
                      <a:pt x="17354" y="8260"/>
                    </a:cubicBezTo>
                    <a:cubicBezTo>
                      <a:pt x="17354" y="3699"/>
                      <a:pt x="13659" y="0"/>
                      <a:pt x="9094" y="0"/>
                    </a:cubicBezTo>
                    <a:close/>
                  </a:path>
                </a:pathLst>
              </a:custGeom>
              <a:solidFill>
                <a:srgbClr val="CCCCCC"/>
              </a:solidFill>
              <a:ln w="4624" cap="flat">
                <a:noFill/>
                <a:prstDash val="solid"/>
                <a:miter/>
              </a:ln>
            </p:spPr>
            <p:txBody>
              <a:bodyPr anchor="ctr"/>
              <a:lstStyle/>
              <a:p>
                <a:endParaRPr lang="en-US"/>
              </a:p>
            </p:txBody>
          </p:sp>
          <p:sp>
            <p:nvSpPr>
              <p:cNvPr id="801" name="Freeform: Shape 800">
                <a:extLst>
                  <a:ext uri="{FF2B5EF4-FFF2-40B4-BE49-F238E27FC236}">
                    <a16:creationId xmlns:a16="http://schemas.microsoft.com/office/drawing/2014/main" id="{C36205C6-894C-4179-9DD9-84B5319193EE}"/>
                  </a:ext>
                </a:extLst>
              </p:cNvPr>
              <p:cNvSpPr/>
              <p:nvPr/>
            </p:nvSpPr>
            <p:spPr>
              <a:xfrm>
                <a:off x="11299454"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700" y="0"/>
                      <a:pt x="0" y="3695"/>
                      <a:pt x="0" y="8260"/>
                    </a:cubicBezTo>
                    <a:cubicBezTo>
                      <a:pt x="0" y="12826"/>
                      <a:pt x="3700"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802" name="Freeform: Shape 801">
                <a:extLst>
                  <a:ext uri="{FF2B5EF4-FFF2-40B4-BE49-F238E27FC236}">
                    <a16:creationId xmlns:a16="http://schemas.microsoft.com/office/drawing/2014/main" id="{BD5AFEBD-07B3-55DF-78EA-91C484E0AAE0}"/>
                  </a:ext>
                </a:extLst>
              </p:cNvPr>
              <p:cNvSpPr/>
              <p:nvPr/>
            </p:nvSpPr>
            <p:spPr>
              <a:xfrm>
                <a:off x="10807080"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5" y="16520"/>
                      <a:pt x="8260" y="16520"/>
                    </a:cubicBezTo>
                    <a:lnTo>
                      <a:pt x="9094" y="16520"/>
                    </a:lnTo>
                    <a:cubicBezTo>
                      <a:pt x="13654" y="16520"/>
                      <a:pt x="17354" y="12821"/>
                      <a:pt x="17354" y="8260"/>
                    </a:cubicBezTo>
                    <a:cubicBezTo>
                      <a:pt x="17354" y="3699"/>
                      <a:pt x="13659" y="0"/>
                      <a:pt x="9094" y="0"/>
                    </a:cubicBezTo>
                    <a:close/>
                  </a:path>
                </a:pathLst>
              </a:custGeom>
              <a:solidFill>
                <a:srgbClr val="CCCCCC"/>
              </a:solidFill>
              <a:ln w="4624" cap="flat">
                <a:noFill/>
                <a:prstDash val="solid"/>
                <a:miter/>
              </a:ln>
            </p:spPr>
            <p:txBody>
              <a:bodyPr anchor="ctr"/>
              <a:lstStyle/>
              <a:p>
                <a:endParaRPr lang="en-US"/>
              </a:p>
            </p:txBody>
          </p:sp>
          <p:sp>
            <p:nvSpPr>
              <p:cNvPr id="803" name="Freeform: Shape 802">
                <a:extLst>
                  <a:ext uri="{FF2B5EF4-FFF2-40B4-BE49-F238E27FC236}">
                    <a16:creationId xmlns:a16="http://schemas.microsoft.com/office/drawing/2014/main" id="{53E29A6C-E537-B138-A859-36FE3137C8FD}"/>
                  </a:ext>
                </a:extLst>
              </p:cNvPr>
              <p:cNvSpPr/>
              <p:nvPr/>
            </p:nvSpPr>
            <p:spPr>
              <a:xfrm>
                <a:off x="10580748" y="1163564"/>
                <a:ext cx="16438" cy="16354"/>
              </a:xfrm>
              <a:custGeom>
                <a:avLst/>
                <a:gdLst>
                  <a:gd name="connsiteX0" fmla="*/ 16437 w 16438"/>
                  <a:gd name="connsiteY0" fmla="*/ 8080 h 16354"/>
                  <a:gd name="connsiteX1" fmla="*/ 7978 w 16438"/>
                  <a:gd name="connsiteY1" fmla="*/ 0 h 16354"/>
                  <a:gd name="connsiteX2" fmla="*/ 7381 w 16438"/>
                  <a:gd name="connsiteY2" fmla="*/ 0 h 16354"/>
                  <a:gd name="connsiteX3" fmla="*/ 5 w 16438"/>
                  <a:gd name="connsiteY3" fmla="*/ 4644 h 16354"/>
                  <a:gd name="connsiteX4" fmla="*/ 10 w 16438"/>
                  <a:gd name="connsiteY4" fmla="*/ 4704 h 16354"/>
                  <a:gd name="connsiteX5" fmla="*/ 9066 w 16438"/>
                  <a:gd name="connsiteY5" fmla="*/ 16335 h 16354"/>
                  <a:gd name="connsiteX6" fmla="*/ 9117 w 16438"/>
                  <a:gd name="connsiteY6" fmla="*/ 16354 h 16354"/>
                  <a:gd name="connsiteX7" fmla="*/ 16437 w 16438"/>
                  <a:gd name="connsiteY7" fmla="*/ 8080 h 1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38" h="16354">
                    <a:moveTo>
                      <a:pt x="16437" y="8080"/>
                    </a:moveTo>
                    <a:cubicBezTo>
                      <a:pt x="16359" y="3556"/>
                      <a:pt x="12502" y="0"/>
                      <a:pt x="7978" y="0"/>
                    </a:cubicBezTo>
                    <a:lnTo>
                      <a:pt x="7381" y="0"/>
                    </a:lnTo>
                    <a:cubicBezTo>
                      <a:pt x="4126" y="0"/>
                      <a:pt x="1339" y="1903"/>
                      <a:pt x="5" y="4644"/>
                    </a:cubicBezTo>
                    <a:cubicBezTo>
                      <a:pt x="-4" y="4663"/>
                      <a:pt x="0" y="4686"/>
                      <a:pt x="10" y="4704"/>
                    </a:cubicBezTo>
                    <a:cubicBezTo>
                      <a:pt x="2973" y="8626"/>
                      <a:pt x="5996" y="12501"/>
                      <a:pt x="9066" y="16335"/>
                    </a:cubicBezTo>
                    <a:cubicBezTo>
                      <a:pt x="9080" y="16349"/>
                      <a:pt x="9099" y="16358"/>
                      <a:pt x="9117" y="16354"/>
                    </a:cubicBezTo>
                    <a:cubicBezTo>
                      <a:pt x="13280" y="15895"/>
                      <a:pt x="16512" y="12376"/>
                      <a:pt x="16437" y="8080"/>
                    </a:cubicBezTo>
                    <a:close/>
                  </a:path>
                </a:pathLst>
              </a:custGeom>
              <a:solidFill>
                <a:srgbClr val="CCCCCC"/>
              </a:solidFill>
              <a:ln w="4624" cap="flat">
                <a:noFill/>
                <a:prstDash val="solid"/>
                <a:miter/>
              </a:ln>
            </p:spPr>
            <p:txBody>
              <a:bodyPr anchor="ctr"/>
              <a:lstStyle/>
              <a:p>
                <a:endParaRPr lang="en-US"/>
              </a:p>
            </p:txBody>
          </p:sp>
          <p:sp>
            <p:nvSpPr>
              <p:cNvPr id="804" name="Freeform: Shape 803">
                <a:extLst>
                  <a:ext uri="{FF2B5EF4-FFF2-40B4-BE49-F238E27FC236}">
                    <a16:creationId xmlns:a16="http://schemas.microsoft.com/office/drawing/2014/main" id="{D24FB18F-1560-27B8-894F-543C062E9EF1}"/>
                  </a:ext>
                </a:extLst>
              </p:cNvPr>
              <p:cNvSpPr/>
              <p:nvPr/>
            </p:nvSpPr>
            <p:spPr>
              <a:xfrm>
                <a:off x="10617707"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700" y="0"/>
                      <a:pt x="0" y="3695"/>
                      <a:pt x="0" y="8260"/>
                    </a:cubicBezTo>
                    <a:cubicBezTo>
                      <a:pt x="0" y="12826"/>
                      <a:pt x="3695" y="16520"/>
                      <a:pt x="8260" y="16520"/>
                    </a:cubicBezTo>
                    <a:lnTo>
                      <a:pt x="9094" y="16520"/>
                    </a:lnTo>
                    <a:cubicBezTo>
                      <a:pt x="13654" y="16520"/>
                      <a:pt x="17354" y="12821"/>
                      <a:pt x="17354" y="8260"/>
                    </a:cubicBezTo>
                    <a:cubicBezTo>
                      <a:pt x="17354" y="3699"/>
                      <a:pt x="13659" y="0"/>
                      <a:pt x="9094" y="0"/>
                    </a:cubicBezTo>
                    <a:close/>
                  </a:path>
                </a:pathLst>
              </a:custGeom>
              <a:solidFill>
                <a:srgbClr val="CCCCCC"/>
              </a:solidFill>
              <a:ln w="4624" cap="flat">
                <a:noFill/>
                <a:prstDash val="solid"/>
                <a:miter/>
              </a:ln>
            </p:spPr>
            <p:txBody>
              <a:bodyPr anchor="ctr"/>
              <a:lstStyle/>
              <a:p>
                <a:endParaRPr lang="en-US"/>
              </a:p>
            </p:txBody>
          </p:sp>
          <p:sp>
            <p:nvSpPr>
              <p:cNvPr id="805" name="Freeform: Shape 804">
                <a:extLst>
                  <a:ext uri="{FF2B5EF4-FFF2-40B4-BE49-F238E27FC236}">
                    <a16:creationId xmlns:a16="http://schemas.microsoft.com/office/drawing/2014/main" id="{0E344137-797A-4ED3-8405-9A77E75373CF}"/>
                  </a:ext>
                </a:extLst>
              </p:cNvPr>
              <p:cNvSpPr/>
              <p:nvPr/>
            </p:nvSpPr>
            <p:spPr>
              <a:xfrm>
                <a:off x="10655586"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5"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806" name="Freeform: Shape 805">
                <a:extLst>
                  <a:ext uri="{FF2B5EF4-FFF2-40B4-BE49-F238E27FC236}">
                    <a16:creationId xmlns:a16="http://schemas.microsoft.com/office/drawing/2014/main" id="{DD44F169-9664-0F3B-8200-C689191E0CF9}"/>
                  </a:ext>
                </a:extLst>
              </p:cNvPr>
              <p:cNvSpPr/>
              <p:nvPr/>
            </p:nvSpPr>
            <p:spPr>
              <a:xfrm>
                <a:off x="10693460"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700" y="0"/>
                      <a:pt x="0" y="3695"/>
                      <a:pt x="0" y="8260"/>
                    </a:cubicBezTo>
                    <a:cubicBezTo>
                      <a:pt x="0" y="12826"/>
                      <a:pt x="3695"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807" name="Freeform: Shape 806">
                <a:extLst>
                  <a:ext uri="{FF2B5EF4-FFF2-40B4-BE49-F238E27FC236}">
                    <a16:creationId xmlns:a16="http://schemas.microsoft.com/office/drawing/2014/main" id="{E8A441F8-DEB9-2542-4FD1-134E1F386C1E}"/>
                  </a:ext>
                </a:extLst>
              </p:cNvPr>
              <p:cNvSpPr/>
              <p:nvPr/>
            </p:nvSpPr>
            <p:spPr>
              <a:xfrm>
                <a:off x="10958583"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5"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808" name="Freeform: Shape 807">
                <a:extLst>
                  <a:ext uri="{FF2B5EF4-FFF2-40B4-BE49-F238E27FC236}">
                    <a16:creationId xmlns:a16="http://schemas.microsoft.com/office/drawing/2014/main" id="{F3C7AB0F-425D-D256-0ADF-747CCA38B5C1}"/>
                  </a:ext>
                </a:extLst>
              </p:cNvPr>
              <p:cNvSpPr/>
              <p:nvPr/>
            </p:nvSpPr>
            <p:spPr>
              <a:xfrm>
                <a:off x="10920703"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5" y="16520"/>
                      <a:pt x="8260" y="16520"/>
                    </a:cubicBezTo>
                    <a:lnTo>
                      <a:pt x="9094" y="16520"/>
                    </a:lnTo>
                    <a:cubicBezTo>
                      <a:pt x="13654" y="16520"/>
                      <a:pt x="17354" y="12821"/>
                      <a:pt x="17354" y="8260"/>
                    </a:cubicBezTo>
                    <a:cubicBezTo>
                      <a:pt x="17354" y="3699"/>
                      <a:pt x="13659" y="0"/>
                      <a:pt x="9094" y="0"/>
                    </a:cubicBezTo>
                    <a:close/>
                  </a:path>
                </a:pathLst>
              </a:custGeom>
              <a:solidFill>
                <a:srgbClr val="CCCCCC"/>
              </a:solidFill>
              <a:ln w="4624" cap="flat">
                <a:noFill/>
                <a:prstDash val="solid"/>
                <a:miter/>
              </a:ln>
            </p:spPr>
            <p:txBody>
              <a:bodyPr anchor="ctr"/>
              <a:lstStyle/>
              <a:p>
                <a:endParaRPr lang="en-US"/>
              </a:p>
            </p:txBody>
          </p:sp>
          <p:sp>
            <p:nvSpPr>
              <p:cNvPr id="809" name="Freeform: Shape 808">
                <a:extLst>
                  <a:ext uri="{FF2B5EF4-FFF2-40B4-BE49-F238E27FC236}">
                    <a16:creationId xmlns:a16="http://schemas.microsoft.com/office/drawing/2014/main" id="{723E9A77-5A58-7722-E752-3EC373921D05}"/>
                  </a:ext>
                </a:extLst>
              </p:cNvPr>
              <p:cNvSpPr/>
              <p:nvPr/>
            </p:nvSpPr>
            <p:spPr>
              <a:xfrm>
                <a:off x="11147951"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9" y="16520"/>
                      <a:pt x="8260" y="16520"/>
                    </a:cubicBezTo>
                    <a:lnTo>
                      <a:pt x="9094" y="16520"/>
                    </a:lnTo>
                    <a:cubicBezTo>
                      <a:pt x="13654" y="16520"/>
                      <a:pt x="17354" y="12821"/>
                      <a:pt x="17354" y="8260"/>
                    </a:cubicBezTo>
                    <a:cubicBezTo>
                      <a:pt x="17354" y="3699"/>
                      <a:pt x="13659" y="0"/>
                      <a:pt x="9094" y="0"/>
                    </a:cubicBezTo>
                    <a:close/>
                  </a:path>
                </a:pathLst>
              </a:custGeom>
              <a:solidFill>
                <a:srgbClr val="CCCCCC"/>
              </a:solidFill>
              <a:ln w="4624" cap="flat">
                <a:noFill/>
                <a:prstDash val="solid"/>
                <a:miter/>
              </a:ln>
            </p:spPr>
            <p:txBody>
              <a:bodyPr anchor="ctr"/>
              <a:lstStyle/>
              <a:p>
                <a:endParaRPr lang="en-US"/>
              </a:p>
            </p:txBody>
          </p:sp>
          <p:sp>
            <p:nvSpPr>
              <p:cNvPr id="810" name="Freeform: Shape 809">
                <a:extLst>
                  <a:ext uri="{FF2B5EF4-FFF2-40B4-BE49-F238E27FC236}">
                    <a16:creationId xmlns:a16="http://schemas.microsoft.com/office/drawing/2014/main" id="{874D885B-6616-4ECE-5092-5EEF0122C8B8}"/>
                  </a:ext>
                </a:extLst>
              </p:cNvPr>
              <p:cNvSpPr/>
              <p:nvPr/>
            </p:nvSpPr>
            <p:spPr>
              <a:xfrm>
                <a:off x="11034327"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9" y="16520"/>
                      <a:pt x="8260" y="16520"/>
                    </a:cubicBezTo>
                    <a:lnTo>
                      <a:pt x="9094" y="16520"/>
                    </a:lnTo>
                    <a:cubicBezTo>
                      <a:pt x="13654" y="16520"/>
                      <a:pt x="17354" y="12821"/>
                      <a:pt x="17354" y="8260"/>
                    </a:cubicBezTo>
                    <a:cubicBezTo>
                      <a:pt x="17354" y="3699"/>
                      <a:pt x="13659" y="0"/>
                      <a:pt x="9094" y="0"/>
                    </a:cubicBezTo>
                    <a:close/>
                  </a:path>
                </a:pathLst>
              </a:custGeom>
              <a:solidFill>
                <a:srgbClr val="CCCCCC"/>
              </a:solidFill>
              <a:ln w="4624" cap="flat">
                <a:noFill/>
                <a:prstDash val="solid"/>
                <a:miter/>
              </a:ln>
            </p:spPr>
            <p:txBody>
              <a:bodyPr anchor="ctr"/>
              <a:lstStyle/>
              <a:p>
                <a:endParaRPr lang="en-US"/>
              </a:p>
            </p:txBody>
          </p:sp>
          <p:sp>
            <p:nvSpPr>
              <p:cNvPr id="811" name="Freeform: Shape 810">
                <a:extLst>
                  <a:ext uri="{FF2B5EF4-FFF2-40B4-BE49-F238E27FC236}">
                    <a16:creationId xmlns:a16="http://schemas.microsoft.com/office/drawing/2014/main" id="{61FF89CA-625D-7B76-0DFB-946D42CBC835}"/>
                  </a:ext>
                </a:extLst>
              </p:cNvPr>
              <p:cNvSpPr/>
              <p:nvPr/>
            </p:nvSpPr>
            <p:spPr>
              <a:xfrm>
                <a:off x="10996457"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5"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812" name="Freeform: Shape 811">
                <a:extLst>
                  <a:ext uri="{FF2B5EF4-FFF2-40B4-BE49-F238E27FC236}">
                    <a16:creationId xmlns:a16="http://schemas.microsoft.com/office/drawing/2014/main" id="{6AB08C54-0E90-E2E7-AB07-685053ACB9BF}"/>
                  </a:ext>
                </a:extLst>
              </p:cNvPr>
              <p:cNvSpPr/>
              <p:nvPr/>
            </p:nvSpPr>
            <p:spPr>
              <a:xfrm>
                <a:off x="11375203"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9"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813" name="Freeform: Shape 812">
                <a:extLst>
                  <a:ext uri="{FF2B5EF4-FFF2-40B4-BE49-F238E27FC236}">
                    <a16:creationId xmlns:a16="http://schemas.microsoft.com/office/drawing/2014/main" id="{507FEF18-6316-EAA3-DEA4-3F5E08DA6C35}"/>
                  </a:ext>
                </a:extLst>
              </p:cNvPr>
              <p:cNvSpPr/>
              <p:nvPr/>
            </p:nvSpPr>
            <p:spPr>
              <a:xfrm>
                <a:off x="10844959"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5"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814" name="Freeform: Shape 813">
                <a:extLst>
                  <a:ext uri="{FF2B5EF4-FFF2-40B4-BE49-F238E27FC236}">
                    <a16:creationId xmlns:a16="http://schemas.microsoft.com/office/drawing/2014/main" id="{27191B71-FCD4-AAAE-4A57-FEBC428D8B66}"/>
                  </a:ext>
                </a:extLst>
              </p:cNvPr>
              <p:cNvSpPr/>
              <p:nvPr/>
            </p:nvSpPr>
            <p:spPr>
              <a:xfrm>
                <a:off x="10882833"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5"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815" name="Freeform: Shape 814">
                <a:extLst>
                  <a:ext uri="{FF2B5EF4-FFF2-40B4-BE49-F238E27FC236}">
                    <a16:creationId xmlns:a16="http://schemas.microsoft.com/office/drawing/2014/main" id="{D0EF6A49-CDED-336F-F80B-1A7273CFEEBC}"/>
                  </a:ext>
                </a:extLst>
              </p:cNvPr>
              <p:cNvSpPr/>
              <p:nvPr/>
            </p:nvSpPr>
            <p:spPr>
              <a:xfrm>
                <a:off x="11185830" y="1163564"/>
                <a:ext cx="17353" cy="16520"/>
              </a:xfrm>
              <a:custGeom>
                <a:avLst/>
                <a:gdLst>
                  <a:gd name="connsiteX0" fmla="*/ 9094 w 17353"/>
                  <a:gd name="connsiteY0" fmla="*/ 0 h 16520"/>
                  <a:gd name="connsiteX1" fmla="*/ 8260 w 17353"/>
                  <a:gd name="connsiteY1" fmla="*/ 0 h 16520"/>
                  <a:gd name="connsiteX2" fmla="*/ 0 w 17353"/>
                  <a:gd name="connsiteY2" fmla="*/ 8260 h 16520"/>
                  <a:gd name="connsiteX3" fmla="*/ 8260 w 17353"/>
                  <a:gd name="connsiteY3" fmla="*/ 16520 h 16520"/>
                  <a:gd name="connsiteX4" fmla="*/ 9094 w 17353"/>
                  <a:gd name="connsiteY4" fmla="*/ 16520 h 16520"/>
                  <a:gd name="connsiteX5" fmla="*/ 17354 w 17353"/>
                  <a:gd name="connsiteY5" fmla="*/ 8260 h 16520"/>
                  <a:gd name="connsiteX6" fmla="*/ 9094 w 17353"/>
                  <a:gd name="connsiteY6" fmla="*/ 0 h 1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53" h="16520">
                    <a:moveTo>
                      <a:pt x="9094" y="0"/>
                    </a:moveTo>
                    <a:lnTo>
                      <a:pt x="8260" y="0"/>
                    </a:lnTo>
                    <a:cubicBezTo>
                      <a:pt x="3699" y="0"/>
                      <a:pt x="0" y="3695"/>
                      <a:pt x="0" y="8260"/>
                    </a:cubicBezTo>
                    <a:cubicBezTo>
                      <a:pt x="0" y="12826"/>
                      <a:pt x="3699" y="16520"/>
                      <a:pt x="8260" y="16520"/>
                    </a:cubicBezTo>
                    <a:lnTo>
                      <a:pt x="9094" y="16520"/>
                    </a:lnTo>
                    <a:cubicBezTo>
                      <a:pt x="13654" y="16520"/>
                      <a:pt x="17354" y="12821"/>
                      <a:pt x="17354" y="8260"/>
                    </a:cubicBezTo>
                    <a:cubicBezTo>
                      <a:pt x="17354" y="3699"/>
                      <a:pt x="13654" y="0"/>
                      <a:pt x="9094" y="0"/>
                    </a:cubicBezTo>
                    <a:close/>
                  </a:path>
                </a:pathLst>
              </a:custGeom>
              <a:solidFill>
                <a:srgbClr val="CCCCCC"/>
              </a:solidFill>
              <a:ln w="4624" cap="flat">
                <a:noFill/>
                <a:prstDash val="solid"/>
                <a:miter/>
              </a:ln>
            </p:spPr>
            <p:txBody>
              <a:bodyPr anchor="ctr"/>
              <a:lstStyle/>
              <a:p>
                <a:endParaRPr lang="en-US"/>
              </a:p>
            </p:txBody>
          </p:sp>
          <p:sp>
            <p:nvSpPr>
              <p:cNvPr id="816" name="Freeform: Shape 815">
                <a:extLst>
                  <a:ext uri="{FF2B5EF4-FFF2-40B4-BE49-F238E27FC236}">
                    <a16:creationId xmlns:a16="http://schemas.microsoft.com/office/drawing/2014/main" id="{DF81C96A-B975-D7F0-208C-D9CCE0DB876A}"/>
                  </a:ext>
                </a:extLst>
              </p:cNvPr>
              <p:cNvSpPr/>
              <p:nvPr/>
            </p:nvSpPr>
            <p:spPr>
              <a:xfrm>
                <a:off x="11299644"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63" y="0"/>
                      <a:pt x="8904" y="0"/>
                    </a:cubicBezTo>
                    <a:close/>
                  </a:path>
                </a:pathLst>
              </a:custGeom>
              <a:solidFill>
                <a:srgbClr val="CCCCCC"/>
              </a:solidFill>
              <a:ln w="4624" cap="flat">
                <a:noFill/>
                <a:prstDash val="solid"/>
                <a:miter/>
              </a:ln>
            </p:spPr>
            <p:txBody>
              <a:bodyPr anchor="ctr"/>
              <a:lstStyle/>
              <a:p>
                <a:endParaRPr lang="en-US"/>
              </a:p>
            </p:txBody>
          </p:sp>
          <p:sp>
            <p:nvSpPr>
              <p:cNvPr id="817" name="Freeform: Shape 816">
                <a:extLst>
                  <a:ext uri="{FF2B5EF4-FFF2-40B4-BE49-F238E27FC236}">
                    <a16:creationId xmlns:a16="http://schemas.microsoft.com/office/drawing/2014/main" id="{C6933945-D2DD-21AF-9DFC-E2D80FFAE8E4}"/>
                  </a:ext>
                </a:extLst>
              </p:cNvPr>
              <p:cNvSpPr/>
              <p:nvPr/>
            </p:nvSpPr>
            <p:spPr>
              <a:xfrm>
                <a:off x="11413268"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63" y="0"/>
                      <a:pt x="8904" y="0"/>
                    </a:cubicBezTo>
                    <a:close/>
                  </a:path>
                </a:pathLst>
              </a:custGeom>
              <a:solidFill>
                <a:srgbClr val="CCCCCC"/>
              </a:solidFill>
              <a:ln w="4624" cap="flat">
                <a:noFill/>
                <a:prstDash val="solid"/>
                <a:miter/>
              </a:ln>
            </p:spPr>
            <p:txBody>
              <a:bodyPr anchor="ctr"/>
              <a:lstStyle/>
              <a:p>
                <a:endParaRPr lang="en-US"/>
              </a:p>
            </p:txBody>
          </p:sp>
          <p:sp>
            <p:nvSpPr>
              <p:cNvPr id="818" name="Freeform: Shape 817">
                <a:extLst>
                  <a:ext uri="{FF2B5EF4-FFF2-40B4-BE49-F238E27FC236}">
                    <a16:creationId xmlns:a16="http://schemas.microsoft.com/office/drawing/2014/main" id="{E5A30666-B957-E469-CA87-F55085124A0E}"/>
                  </a:ext>
                </a:extLst>
              </p:cNvPr>
              <p:cNvSpPr/>
              <p:nvPr/>
            </p:nvSpPr>
            <p:spPr>
              <a:xfrm>
                <a:off x="11186020"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63" y="0"/>
                      <a:pt x="8904" y="0"/>
                    </a:cubicBezTo>
                    <a:close/>
                  </a:path>
                </a:pathLst>
              </a:custGeom>
              <a:solidFill>
                <a:srgbClr val="CCCCCC"/>
              </a:solidFill>
              <a:ln w="4624" cap="flat">
                <a:noFill/>
                <a:prstDash val="solid"/>
                <a:miter/>
              </a:ln>
            </p:spPr>
            <p:txBody>
              <a:bodyPr anchor="ctr"/>
              <a:lstStyle/>
              <a:p>
                <a:endParaRPr lang="en-US"/>
              </a:p>
            </p:txBody>
          </p:sp>
          <p:sp>
            <p:nvSpPr>
              <p:cNvPr id="819" name="Freeform: Shape 818">
                <a:extLst>
                  <a:ext uri="{FF2B5EF4-FFF2-40B4-BE49-F238E27FC236}">
                    <a16:creationId xmlns:a16="http://schemas.microsoft.com/office/drawing/2014/main" id="{54DC9077-DFFE-9891-F997-9F6930F0229A}"/>
                  </a:ext>
                </a:extLst>
              </p:cNvPr>
              <p:cNvSpPr/>
              <p:nvPr/>
            </p:nvSpPr>
            <p:spPr>
              <a:xfrm>
                <a:off x="11148141"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9" y="3612"/>
                      <a:pt x="13363" y="0"/>
                      <a:pt x="8904" y="0"/>
                    </a:cubicBezTo>
                    <a:close/>
                  </a:path>
                </a:pathLst>
              </a:custGeom>
              <a:solidFill>
                <a:srgbClr val="CCCCCC"/>
              </a:solidFill>
              <a:ln w="4624" cap="flat">
                <a:noFill/>
                <a:prstDash val="solid"/>
                <a:miter/>
              </a:ln>
            </p:spPr>
            <p:txBody>
              <a:bodyPr anchor="ctr"/>
              <a:lstStyle/>
              <a:p>
                <a:endParaRPr lang="en-US"/>
              </a:p>
            </p:txBody>
          </p:sp>
          <p:sp>
            <p:nvSpPr>
              <p:cNvPr id="820" name="Freeform: Shape 819">
                <a:extLst>
                  <a:ext uri="{FF2B5EF4-FFF2-40B4-BE49-F238E27FC236}">
                    <a16:creationId xmlns:a16="http://schemas.microsoft.com/office/drawing/2014/main" id="{38490B28-134E-E5EB-2F74-8443671968AE}"/>
                  </a:ext>
                </a:extLst>
              </p:cNvPr>
              <p:cNvSpPr/>
              <p:nvPr/>
            </p:nvSpPr>
            <p:spPr>
              <a:xfrm>
                <a:off x="10845149"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58" y="0"/>
                      <a:pt x="8904" y="0"/>
                    </a:cubicBezTo>
                    <a:close/>
                  </a:path>
                </a:pathLst>
              </a:custGeom>
              <a:solidFill>
                <a:srgbClr val="CCCCCC"/>
              </a:solidFill>
              <a:ln w="4624" cap="flat">
                <a:noFill/>
                <a:prstDash val="solid"/>
                <a:miter/>
              </a:ln>
            </p:spPr>
            <p:txBody>
              <a:bodyPr anchor="ctr"/>
              <a:lstStyle/>
              <a:p>
                <a:endParaRPr lang="en-US"/>
              </a:p>
            </p:txBody>
          </p:sp>
          <p:sp>
            <p:nvSpPr>
              <p:cNvPr id="821" name="Freeform: Shape 820">
                <a:extLst>
                  <a:ext uri="{FF2B5EF4-FFF2-40B4-BE49-F238E27FC236}">
                    <a16:creationId xmlns:a16="http://schemas.microsoft.com/office/drawing/2014/main" id="{63364B3F-7D3C-13D6-8C74-89418A273654}"/>
                  </a:ext>
                </a:extLst>
              </p:cNvPr>
              <p:cNvSpPr/>
              <p:nvPr/>
            </p:nvSpPr>
            <p:spPr>
              <a:xfrm>
                <a:off x="10617896"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9" y="3612"/>
                      <a:pt x="13363" y="0"/>
                      <a:pt x="8904" y="0"/>
                    </a:cubicBezTo>
                    <a:close/>
                  </a:path>
                </a:pathLst>
              </a:custGeom>
              <a:solidFill>
                <a:srgbClr val="CCCCCC"/>
              </a:solidFill>
              <a:ln w="4624" cap="flat">
                <a:noFill/>
                <a:prstDash val="solid"/>
                <a:miter/>
              </a:ln>
            </p:spPr>
            <p:txBody>
              <a:bodyPr anchor="ctr"/>
              <a:lstStyle/>
              <a:p>
                <a:endParaRPr lang="en-US"/>
              </a:p>
            </p:txBody>
          </p:sp>
          <p:sp>
            <p:nvSpPr>
              <p:cNvPr id="822" name="Freeform: Shape 821">
                <a:extLst>
                  <a:ext uri="{FF2B5EF4-FFF2-40B4-BE49-F238E27FC236}">
                    <a16:creationId xmlns:a16="http://schemas.microsoft.com/office/drawing/2014/main" id="{47C0530E-3BF6-DE38-7228-8359488BE4E1}"/>
                  </a:ext>
                </a:extLst>
              </p:cNvPr>
              <p:cNvSpPr/>
              <p:nvPr/>
            </p:nvSpPr>
            <p:spPr>
              <a:xfrm>
                <a:off x="11110271" y="1193091"/>
                <a:ext cx="16974" cy="16140"/>
              </a:xfrm>
              <a:custGeom>
                <a:avLst/>
                <a:gdLst>
                  <a:gd name="connsiteX0" fmla="*/ 8070 w 16974"/>
                  <a:gd name="connsiteY0" fmla="*/ 16141 h 16140"/>
                  <a:gd name="connsiteX1" fmla="*/ 8904 w 16974"/>
                  <a:gd name="connsiteY1" fmla="*/ 16141 h 16140"/>
                  <a:gd name="connsiteX2" fmla="*/ 16974 w 16974"/>
                  <a:gd name="connsiteY2" fmla="*/ 8070 h 16140"/>
                  <a:gd name="connsiteX3" fmla="*/ 8904 w 16974"/>
                  <a:gd name="connsiteY3" fmla="*/ 0 h 16140"/>
                  <a:gd name="connsiteX4" fmla="*/ 8070 w 16974"/>
                  <a:gd name="connsiteY4" fmla="*/ 0 h 16140"/>
                  <a:gd name="connsiteX5" fmla="*/ 0 w 16974"/>
                  <a:gd name="connsiteY5" fmla="*/ 8070 h 16140"/>
                  <a:gd name="connsiteX6" fmla="*/ 8070 w 16974"/>
                  <a:gd name="connsiteY6" fmla="*/ 16141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070" y="16141"/>
                    </a:moveTo>
                    <a:lnTo>
                      <a:pt x="8904" y="16141"/>
                    </a:lnTo>
                    <a:cubicBezTo>
                      <a:pt x="13363" y="16141"/>
                      <a:pt x="16974" y="12529"/>
                      <a:pt x="16974" y="8070"/>
                    </a:cubicBezTo>
                    <a:cubicBezTo>
                      <a:pt x="16974" y="3612"/>
                      <a:pt x="13358" y="0"/>
                      <a:pt x="8904" y="0"/>
                    </a:cubicBezTo>
                    <a:lnTo>
                      <a:pt x="8070" y="0"/>
                    </a:lnTo>
                    <a:cubicBezTo>
                      <a:pt x="3612" y="0"/>
                      <a:pt x="0" y="3612"/>
                      <a:pt x="0" y="8070"/>
                    </a:cubicBezTo>
                    <a:cubicBezTo>
                      <a:pt x="-5" y="12529"/>
                      <a:pt x="3612" y="16141"/>
                      <a:pt x="8070" y="16141"/>
                    </a:cubicBezTo>
                    <a:close/>
                  </a:path>
                </a:pathLst>
              </a:custGeom>
              <a:solidFill>
                <a:srgbClr val="CCCCCC"/>
              </a:solidFill>
              <a:ln w="4624" cap="flat">
                <a:noFill/>
                <a:prstDash val="solid"/>
                <a:miter/>
              </a:ln>
            </p:spPr>
            <p:txBody>
              <a:bodyPr anchor="ctr"/>
              <a:lstStyle/>
              <a:p>
                <a:endParaRPr lang="en-US"/>
              </a:p>
            </p:txBody>
          </p:sp>
          <p:sp>
            <p:nvSpPr>
              <p:cNvPr id="823" name="Freeform: Shape 822">
                <a:extLst>
                  <a:ext uri="{FF2B5EF4-FFF2-40B4-BE49-F238E27FC236}">
                    <a16:creationId xmlns:a16="http://schemas.microsoft.com/office/drawing/2014/main" id="{13E6B785-E7FE-5D73-25B1-90D429E56124}"/>
                  </a:ext>
                </a:extLst>
              </p:cNvPr>
              <p:cNvSpPr/>
              <p:nvPr/>
            </p:nvSpPr>
            <p:spPr>
              <a:xfrm>
                <a:off x="11072396"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58" y="0"/>
                      <a:pt x="8904" y="0"/>
                    </a:cubicBezTo>
                    <a:close/>
                  </a:path>
                </a:pathLst>
              </a:custGeom>
              <a:solidFill>
                <a:srgbClr val="CCCCCC"/>
              </a:solidFill>
              <a:ln w="4624" cap="flat">
                <a:noFill/>
                <a:prstDash val="solid"/>
                <a:miter/>
              </a:ln>
            </p:spPr>
            <p:txBody>
              <a:bodyPr anchor="ctr"/>
              <a:lstStyle/>
              <a:p>
                <a:endParaRPr lang="en-US"/>
              </a:p>
            </p:txBody>
          </p:sp>
          <p:sp>
            <p:nvSpPr>
              <p:cNvPr id="824" name="Freeform: Shape 823">
                <a:extLst>
                  <a:ext uri="{FF2B5EF4-FFF2-40B4-BE49-F238E27FC236}">
                    <a16:creationId xmlns:a16="http://schemas.microsoft.com/office/drawing/2014/main" id="{FFD963E2-FE51-F8EF-EE51-E6193E4FDC04}"/>
                  </a:ext>
                </a:extLst>
              </p:cNvPr>
              <p:cNvSpPr/>
              <p:nvPr/>
            </p:nvSpPr>
            <p:spPr>
              <a:xfrm>
                <a:off x="11223890"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9" y="3612"/>
                      <a:pt x="13363" y="0"/>
                      <a:pt x="8904" y="0"/>
                    </a:cubicBezTo>
                    <a:close/>
                  </a:path>
                </a:pathLst>
              </a:custGeom>
              <a:solidFill>
                <a:srgbClr val="CCCCCC"/>
              </a:solidFill>
              <a:ln w="4624" cap="flat">
                <a:noFill/>
                <a:prstDash val="solid"/>
                <a:miter/>
              </a:ln>
            </p:spPr>
            <p:txBody>
              <a:bodyPr anchor="ctr"/>
              <a:lstStyle/>
              <a:p>
                <a:endParaRPr lang="en-US"/>
              </a:p>
            </p:txBody>
          </p:sp>
          <p:sp>
            <p:nvSpPr>
              <p:cNvPr id="825" name="Freeform: Shape 824">
                <a:extLst>
                  <a:ext uri="{FF2B5EF4-FFF2-40B4-BE49-F238E27FC236}">
                    <a16:creationId xmlns:a16="http://schemas.microsoft.com/office/drawing/2014/main" id="{C1CE13D4-FF63-D94C-0599-1E52E7C789BA}"/>
                  </a:ext>
                </a:extLst>
              </p:cNvPr>
              <p:cNvSpPr/>
              <p:nvPr/>
            </p:nvSpPr>
            <p:spPr>
              <a:xfrm>
                <a:off x="10731520"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9" y="3612"/>
                      <a:pt x="13363" y="0"/>
                      <a:pt x="8904" y="0"/>
                    </a:cubicBezTo>
                    <a:close/>
                  </a:path>
                </a:pathLst>
              </a:custGeom>
              <a:solidFill>
                <a:srgbClr val="CCCCCC"/>
              </a:solidFill>
              <a:ln w="4624" cap="flat">
                <a:noFill/>
                <a:prstDash val="solid"/>
                <a:miter/>
              </a:ln>
            </p:spPr>
            <p:txBody>
              <a:bodyPr anchor="ctr"/>
              <a:lstStyle/>
              <a:p>
                <a:endParaRPr lang="en-US"/>
              </a:p>
            </p:txBody>
          </p:sp>
          <p:sp>
            <p:nvSpPr>
              <p:cNvPr id="826" name="Freeform: Shape 825">
                <a:extLst>
                  <a:ext uri="{FF2B5EF4-FFF2-40B4-BE49-F238E27FC236}">
                    <a16:creationId xmlns:a16="http://schemas.microsoft.com/office/drawing/2014/main" id="{BE876458-EB6C-02E2-5C03-D7214A7AB5D6}"/>
                  </a:ext>
                </a:extLst>
              </p:cNvPr>
              <p:cNvSpPr/>
              <p:nvPr/>
            </p:nvSpPr>
            <p:spPr>
              <a:xfrm>
                <a:off x="11034517"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9" y="3612"/>
                      <a:pt x="13363" y="0"/>
                      <a:pt x="8904" y="0"/>
                    </a:cubicBezTo>
                    <a:close/>
                  </a:path>
                </a:pathLst>
              </a:custGeom>
              <a:solidFill>
                <a:srgbClr val="CCCCCC"/>
              </a:solidFill>
              <a:ln w="4624" cap="flat">
                <a:noFill/>
                <a:prstDash val="solid"/>
                <a:miter/>
              </a:ln>
            </p:spPr>
            <p:txBody>
              <a:bodyPr anchor="ctr"/>
              <a:lstStyle/>
              <a:p>
                <a:endParaRPr lang="en-US"/>
              </a:p>
            </p:txBody>
          </p:sp>
          <p:sp>
            <p:nvSpPr>
              <p:cNvPr id="827" name="Freeform: Shape 826">
                <a:extLst>
                  <a:ext uri="{FF2B5EF4-FFF2-40B4-BE49-F238E27FC236}">
                    <a16:creationId xmlns:a16="http://schemas.microsoft.com/office/drawing/2014/main" id="{B90378A5-73B9-23D4-74D5-ACEEC08423BA}"/>
                  </a:ext>
                </a:extLst>
              </p:cNvPr>
              <p:cNvSpPr/>
              <p:nvPr/>
            </p:nvSpPr>
            <p:spPr>
              <a:xfrm>
                <a:off x="10958772"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58" y="0"/>
                      <a:pt x="8904" y="0"/>
                    </a:cubicBezTo>
                    <a:close/>
                  </a:path>
                </a:pathLst>
              </a:custGeom>
              <a:solidFill>
                <a:srgbClr val="CCCCCC"/>
              </a:solidFill>
              <a:ln w="4624" cap="flat">
                <a:noFill/>
                <a:prstDash val="solid"/>
                <a:miter/>
              </a:ln>
            </p:spPr>
            <p:txBody>
              <a:bodyPr anchor="ctr"/>
              <a:lstStyle/>
              <a:p>
                <a:endParaRPr lang="en-US"/>
              </a:p>
            </p:txBody>
          </p:sp>
          <p:sp>
            <p:nvSpPr>
              <p:cNvPr id="828" name="Freeform: Shape 827">
                <a:extLst>
                  <a:ext uri="{FF2B5EF4-FFF2-40B4-BE49-F238E27FC236}">
                    <a16:creationId xmlns:a16="http://schemas.microsoft.com/office/drawing/2014/main" id="{7CC51600-DEED-3549-F93D-4EF0B21E25E3}"/>
                  </a:ext>
                </a:extLst>
              </p:cNvPr>
              <p:cNvSpPr/>
              <p:nvPr/>
            </p:nvSpPr>
            <p:spPr>
              <a:xfrm>
                <a:off x="10996647"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63" y="0"/>
                      <a:pt x="8904" y="0"/>
                    </a:cubicBezTo>
                    <a:close/>
                  </a:path>
                </a:pathLst>
              </a:custGeom>
              <a:solidFill>
                <a:srgbClr val="CCCCCC"/>
              </a:solidFill>
              <a:ln w="4624" cap="flat">
                <a:noFill/>
                <a:prstDash val="solid"/>
                <a:miter/>
              </a:ln>
            </p:spPr>
            <p:txBody>
              <a:bodyPr anchor="ctr"/>
              <a:lstStyle/>
              <a:p>
                <a:endParaRPr lang="en-US"/>
              </a:p>
            </p:txBody>
          </p:sp>
          <p:sp>
            <p:nvSpPr>
              <p:cNvPr id="829" name="Freeform: Shape 828">
                <a:extLst>
                  <a:ext uri="{FF2B5EF4-FFF2-40B4-BE49-F238E27FC236}">
                    <a16:creationId xmlns:a16="http://schemas.microsoft.com/office/drawing/2014/main" id="{733E1402-681C-C7B3-AB8A-C8F28DEF61E5}"/>
                  </a:ext>
                </a:extLst>
              </p:cNvPr>
              <p:cNvSpPr/>
              <p:nvPr/>
            </p:nvSpPr>
            <p:spPr>
              <a:xfrm>
                <a:off x="10807269"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9" y="3612"/>
                      <a:pt x="13363" y="0"/>
                      <a:pt x="8904" y="0"/>
                    </a:cubicBezTo>
                    <a:close/>
                  </a:path>
                </a:pathLst>
              </a:custGeom>
              <a:solidFill>
                <a:srgbClr val="CCCCCC"/>
              </a:solidFill>
              <a:ln w="4624" cap="flat">
                <a:noFill/>
                <a:prstDash val="solid"/>
                <a:miter/>
              </a:ln>
            </p:spPr>
            <p:txBody>
              <a:bodyPr anchor="ctr"/>
              <a:lstStyle/>
              <a:p>
                <a:endParaRPr lang="en-US"/>
              </a:p>
            </p:txBody>
          </p:sp>
          <p:sp>
            <p:nvSpPr>
              <p:cNvPr id="830" name="Freeform: Shape 829">
                <a:extLst>
                  <a:ext uri="{FF2B5EF4-FFF2-40B4-BE49-F238E27FC236}">
                    <a16:creationId xmlns:a16="http://schemas.microsoft.com/office/drawing/2014/main" id="{D4C47B57-0C30-B435-887C-526A8C68001B}"/>
                  </a:ext>
                </a:extLst>
              </p:cNvPr>
              <p:cNvSpPr/>
              <p:nvPr/>
            </p:nvSpPr>
            <p:spPr>
              <a:xfrm>
                <a:off x="10693650"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63" y="0"/>
                      <a:pt x="8904" y="0"/>
                    </a:cubicBezTo>
                    <a:close/>
                  </a:path>
                </a:pathLst>
              </a:custGeom>
              <a:solidFill>
                <a:srgbClr val="CCCCCC"/>
              </a:solidFill>
              <a:ln w="4624" cap="flat">
                <a:noFill/>
                <a:prstDash val="solid"/>
                <a:miter/>
              </a:ln>
            </p:spPr>
            <p:txBody>
              <a:bodyPr anchor="ctr"/>
              <a:lstStyle/>
              <a:p>
                <a:endParaRPr lang="en-US"/>
              </a:p>
            </p:txBody>
          </p:sp>
          <p:sp>
            <p:nvSpPr>
              <p:cNvPr id="831" name="Freeform: Shape 830">
                <a:extLst>
                  <a:ext uri="{FF2B5EF4-FFF2-40B4-BE49-F238E27FC236}">
                    <a16:creationId xmlns:a16="http://schemas.microsoft.com/office/drawing/2014/main" id="{EBE1FD1C-E6FD-86DE-0DBD-BA9920A31C6F}"/>
                  </a:ext>
                </a:extLst>
              </p:cNvPr>
              <p:cNvSpPr/>
              <p:nvPr/>
            </p:nvSpPr>
            <p:spPr>
              <a:xfrm>
                <a:off x="10655776"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63" y="0"/>
                      <a:pt x="8904" y="0"/>
                    </a:cubicBezTo>
                    <a:close/>
                  </a:path>
                </a:pathLst>
              </a:custGeom>
              <a:solidFill>
                <a:srgbClr val="CCCCCC"/>
              </a:solidFill>
              <a:ln w="4624" cap="flat">
                <a:noFill/>
                <a:prstDash val="solid"/>
                <a:miter/>
              </a:ln>
            </p:spPr>
            <p:txBody>
              <a:bodyPr anchor="ctr"/>
              <a:lstStyle/>
              <a:p>
                <a:endParaRPr lang="en-US"/>
              </a:p>
            </p:txBody>
          </p:sp>
          <p:sp>
            <p:nvSpPr>
              <p:cNvPr id="832" name="Freeform: Shape 831">
                <a:extLst>
                  <a:ext uri="{FF2B5EF4-FFF2-40B4-BE49-F238E27FC236}">
                    <a16:creationId xmlns:a16="http://schemas.microsoft.com/office/drawing/2014/main" id="{ACE196F3-6D14-BB7C-7F09-D02D387AD90F}"/>
                  </a:ext>
                </a:extLst>
              </p:cNvPr>
              <p:cNvSpPr/>
              <p:nvPr/>
            </p:nvSpPr>
            <p:spPr>
              <a:xfrm>
                <a:off x="11375393"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58" y="0"/>
                      <a:pt x="8904" y="0"/>
                    </a:cubicBezTo>
                    <a:close/>
                  </a:path>
                </a:pathLst>
              </a:custGeom>
              <a:solidFill>
                <a:srgbClr val="CCCCCC"/>
              </a:solidFill>
              <a:ln w="4624" cap="flat">
                <a:noFill/>
                <a:prstDash val="solid"/>
                <a:miter/>
              </a:ln>
            </p:spPr>
            <p:txBody>
              <a:bodyPr anchor="ctr"/>
              <a:lstStyle/>
              <a:p>
                <a:endParaRPr lang="en-US"/>
              </a:p>
            </p:txBody>
          </p:sp>
          <p:sp>
            <p:nvSpPr>
              <p:cNvPr id="833" name="Freeform: Shape 832">
                <a:extLst>
                  <a:ext uri="{FF2B5EF4-FFF2-40B4-BE49-F238E27FC236}">
                    <a16:creationId xmlns:a16="http://schemas.microsoft.com/office/drawing/2014/main" id="{596A4FF0-AB02-9FFA-438F-12A98D754DF3}"/>
                  </a:ext>
                </a:extLst>
              </p:cNvPr>
              <p:cNvSpPr/>
              <p:nvPr/>
            </p:nvSpPr>
            <p:spPr>
              <a:xfrm>
                <a:off x="10883023"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63" y="0"/>
                      <a:pt x="8904" y="0"/>
                    </a:cubicBezTo>
                    <a:close/>
                  </a:path>
                </a:pathLst>
              </a:custGeom>
              <a:solidFill>
                <a:srgbClr val="CCCCCC"/>
              </a:solidFill>
              <a:ln w="4624" cap="flat">
                <a:noFill/>
                <a:prstDash val="solid"/>
                <a:miter/>
              </a:ln>
            </p:spPr>
            <p:txBody>
              <a:bodyPr anchor="ctr"/>
              <a:lstStyle/>
              <a:p>
                <a:endParaRPr lang="en-US"/>
              </a:p>
            </p:txBody>
          </p:sp>
          <p:sp>
            <p:nvSpPr>
              <p:cNvPr id="834" name="Freeform: Shape 833">
                <a:extLst>
                  <a:ext uri="{FF2B5EF4-FFF2-40B4-BE49-F238E27FC236}">
                    <a16:creationId xmlns:a16="http://schemas.microsoft.com/office/drawing/2014/main" id="{4F7B1AB1-CD26-932C-584F-A8AA4DF6EFBF}"/>
                  </a:ext>
                </a:extLst>
              </p:cNvPr>
              <p:cNvSpPr/>
              <p:nvPr/>
            </p:nvSpPr>
            <p:spPr>
              <a:xfrm>
                <a:off x="10769400"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63" y="0"/>
                      <a:pt x="8904" y="0"/>
                    </a:cubicBezTo>
                    <a:close/>
                  </a:path>
                </a:pathLst>
              </a:custGeom>
              <a:solidFill>
                <a:srgbClr val="CCCCCC"/>
              </a:solidFill>
              <a:ln w="4624" cap="flat">
                <a:noFill/>
                <a:prstDash val="solid"/>
                <a:miter/>
              </a:ln>
            </p:spPr>
            <p:txBody>
              <a:bodyPr anchor="ctr"/>
              <a:lstStyle/>
              <a:p>
                <a:endParaRPr lang="en-US"/>
              </a:p>
            </p:txBody>
          </p:sp>
          <p:sp>
            <p:nvSpPr>
              <p:cNvPr id="835" name="Freeform: Shape 834">
                <a:extLst>
                  <a:ext uri="{FF2B5EF4-FFF2-40B4-BE49-F238E27FC236}">
                    <a16:creationId xmlns:a16="http://schemas.microsoft.com/office/drawing/2014/main" id="{7B0C8F1F-928C-918C-7796-C6F975EFF7F8}"/>
                  </a:ext>
                </a:extLst>
              </p:cNvPr>
              <p:cNvSpPr/>
              <p:nvPr/>
            </p:nvSpPr>
            <p:spPr>
              <a:xfrm>
                <a:off x="11261769"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4" y="3612"/>
                      <a:pt x="13358" y="0"/>
                      <a:pt x="8904" y="0"/>
                    </a:cubicBezTo>
                    <a:close/>
                  </a:path>
                </a:pathLst>
              </a:custGeom>
              <a:solidFill>
                <a:srgbClr val="CCCCCC"/>
              </a:solidFill>
              <a:ln w="4624" cap="flat">
                <a:noFill/>
                <a:prstDash val="solid"/>
                <a:miter/>
              </a:ln>
            </p:spPr>
            <p:txBody>
              <a:bodyPr anchor="ctr"/>
              <a:lstStyle/>
              <a:p>
                <a:endParaRPr lang="en-US"/>
              </a:p>
            </p:txBody>
          </p:sp>
          <p:sp>
            <p:nvSpPr>
              <p:cNvPr id="836" name="Freeform: Shape 835">
                <a:extLst>
                  <a:ext uri="{FF2B5EF4-FFF2-40B4-BE49-F238E27FC236}">
                    <a16:creationId xmlns:a16="http://schemas.microsoft.com/office/drawing/2014/main" id="{E5E56CE8-C769-55CF-6C9C-1987C7B0A3E2}"/>
                  </a:ext>
                </a:extLst>
              </p:cNvPr>
              <p:cNvSpPr/>
              <p:nvPr/>
            </p:nvSpPr>
            <p:spPr>
              <a:xfrm>
                <a:off x="11337514"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9" y="3612"/>
                      <a:pt x="13363" y="0"/>
                      <a:pt x="8904" y="0"/>
                    </a:cubicBezTo>
                    <a:close/>
                  </a:path>
                </a:pathLst>
              </a:custGeom>
              <a:solidFill>
                <a:srgbClr val="CCCCCC"/>
              </a:solidFill>
              <a:ln w="4624" cap="flat">
                <a:noFill/>
                <a:prstDash val="solid"/>
                <a:miter/>
              </a:ln>
            </p:spPr>
            <p:txBody>
              <a:bodyPr anchor="ctr"/>
              <a:lstStyle/>
              <a:p>
                <a:endParaRPr lang="en-US"/>
              </a:p>
            </p:txBody>
          </p:sp>
          <p:sp>
            <p:nvSpPr>
              <p:cNvPr id="837" name="Freeform: Shape 836">
                <a:extLst>
                  <a:ext uri="{FF2B5EF4-FFF2-40B4-BE49-F238E27FC236}">
                    <a16:creationId xmlns:a16="http://schemas.microsoft.com/office/drawing/2014/main" id="{95F2F595-A1DC-0415-267C-EA9E646DF9E2}"/>
                  </a:ext>
                </a:extLst>
              </p:cNvPr>
              <p:cNvSpPr/>
              <p:nvPr/>
            </p:nvSpPr>
            <p:spPr>
              <a:xfrm>
                <a:off x="10920893" y="1193091"/>
                <a:ext cx="16974" cy="16140"/>
              </a:xfrm>
              <a:custGeom>
                <a:avLst/>
                <a:gdLst>
                  <a:gd name="connsiteX0" fmla="*/ 8904 w 16974"/>
                  <a:gd name="connsiteY0" fmla="*/ 0 h 16140"/>
                  <a:gd name="connsiteX1" fmla="*/ 8070 w 16974"/>
                  <a:gd name="connsiteY1" fmla="*/ 0 h 16140"/>
                  <a:gd name="connsiteX2" fmla="*/ 0 w 16974"/>
                  <a:gd name="connsiteY2" fmla="*/ 8070 h 16140"/>
                  <a:gd name="connsiteX3" fmla="*/ 8070 w 16974"/>
                  <a:gd name="connsiteY3" fmla="*/ 16141 h 16140"/>
                  <a:gd name="connsiteX4" fmla="*/ 8904 w 16974"/>
                  <a:gd name="connsiteY4" fmla="*/ 16141 h 16140"/>
                  <a:gd name="connsiteX5" fmla="*/ 16974 w 16974"/>
                  <a:gd name="connsiteY5" fmla="*/ 8070 h 16140"/>
                  <a:gd name="connsiteX6" fmla="*/ 8904 w 16974"/>
                  <a:gd name="connsiteY6" fmla="*/ 0 h 1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74" h="16140">
                    <a:moveTo>
                      <a:pt x="8904" y="0"/>
                    </a:moveTo>
                    <a:lnTo>
                      <a:pt x="8070" y="0"/>
                    </a:lnTo>
                    <a:cubicBezTo>
                      <a:pt x="3612" y="0"/>
                      <a:pt x="0" y="3612"/>
                      <a:pt x="0" y="8070"/>
                    </a:cubicBezTo>
                    <a:cubicBezTo>
                      <a:pt x="0" y="12529"/>
                      <a:pt x="3612" y="16141"/>
                      <a:pt x="8070" y="16141"/>
                    </a:cubicBezTo>
                    <a:lnTo>
                      <a:pt x="8904" y="16141"/>
                    </a:lnTo>
                    <a:cubicBezTo>
                      <a:pt x="13363" y="16141"/>
                      <a:pt x="16974" y="12529"/>
                      <a:pt x="16974" y="8070"/>
                    </a:cubicBezTo>
                    <a:cubicBezTo>
                      <a:pt x="16979" y="3612"/>
                      <a:pt x="13363" y="0"/>
                      <a:pt x="8904" y="0"/>
                    </a:cubicBezTo>
                    <a:close/>
                  </a:path>
                </a:pathLst>
              </a:custGeom>
              <a:solidFill>
                <a:srgbClr val="CCCCCC"/>
              </a:solidFill>
              <a:ln w="4624" cap="flat">
                <a:noFill/>
                <a:prstDash val="solid"/>
                <a:miter/>
              </a:ln>
            </p:spPr>
            <p:txBody>
              <a:bodyPr anchor="ctr"/>
              <a:lstStyle/>
              <a:p>
                <a:endParaRPr lang="en-US"/>
              </a:p>
            </p:txBody>
          </p:sp>
          <p:sp>
            <p:nvSpPr>
              <p:cNvPr id="838" name="Freeform: Shape 837">
                <a:extLst>
                  <a:ext uri="{FF2B5EF4-FFF2-40B4-BE49-F238E27FC236}">
                    <a16:creationId xmlns:a16="http://schemas.microsoft.com/office/drawing/2014/main" id="{067F967A-782F-E0DF-314B-5D41395EC8C5}"/>
                  </a:ext>
                </a:extLst>
              </p:cNvPr>
              <p:cNvSpPr/>
              <p:nvPr/>
            </p:nvSpPr>
            <p:spPr>
              <a:xfrm>
                <a:off x="11337699"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604" y="3528"/>
                      <a:pt x="13076" y="0"/>
                      <a:pt x="8719" y="0"/>
                    </a:cubicBezTo>
                    <a:close/>
                  </a:path>
                </a:pathLst>
              </a:custGeom>
              <a:solidFill>
                <a:srgbClr val="CCCCCC"/>
              </a:solidFill>
              <a:ln w="4624" cap="flat">
                <a:noFill/>
                <a:prstDash val="solid"/>
                <a:miter/>
              </a:ln>
            </p:spPr>
            <p:txBody>
              <a:bodyPr anchor="ctr"/>
              <a:lstStyle/>
              <a:p>
                <a:endParaRPr lang="en-US"/>
              </a:p>
            </p:txBody>
          </p:sp>
          <p:sp>
            <p:nvSpPr>
              <p:cNvPr id="839" name="Freeform: Shape 838">
                <a:extLst>
                  <a:ext uri="{FF2B5EF4-FFF2-40B4-BE49-F238E27FC236}">
                    <a16:creationId xmlns:a16="http://schemas.microsoft.com/office/drawing/2014/main" id="{590374D7-6E09-146B-61A7-FD4736AD8C84}"/>
                  </a:ext>
                </a:extLst>
              </p:cNvPr>
              <p:cNvSpPr/>
              <p:nvPr/>
            </p:nvSpPr>
            <p:spPr>
              <a:xfrm>
                <a:off x="10655961"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599" y="3528"/>
                      <a:pt x="13071" y="0"/>
                      <a:pt x="8719" y="0"/>
                    </a:cubicBezTo>
                    <a:close/>
                  </a:path>
                </a:pathLst>
              </a:custGeom>
              <a:solidFill>
                <a:srgbClr val="CCCCCC"/>
              </a:solidFill>
              <a:ln w="4624" cap="flat">
                <a:noFill/>
                <a:prstDash val="solid"/>
                <a:miter/>
              </a:ln>
            </p:spPr>
            <p:txBody>
              <a:bodyPr anchor="ctr"/>
              <a:lstStyle/>
              <a:p>
                <a:endParaRPr lang="en-US"/>
              </a:p>
            </p:txBody>
          </p:sp>
          <p:sp>
            <p:nvSpPr>
              <p:cNvPr id="840" name="Freeform: Shape 839">
                <a:extLst>
                  <a:ext uri="{FF2B5EF4-FFF2-40B4-BE49-F238E27FC236}">
                    <a16:creationId xmlns:a16="http://schemas.microsoft.com/office/drawing/2014/main" id="{5DA8858A-2E21-3802-862A-5401A17EC8FD}"/>
                  </a:ext>
                </a:extLst>
              </p:cNvPr>
              <p:cNvSpPr/>
              <p:nvPr/>
            </p:nvSpPr>
            <p:spPr>
              <a:xfrm>
                <a:off x="10807455"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604" y="3528"/>
                      <a:pt x="13076" y="0"/>
                      <a:pt x="8719" y="0"/>
                    </a:cubicBezTo>
                    <a:close/>
                  </a:path>
                </a:pathLst>
              </a:custGeom>
              <a:solidFill>
                <a:srgbClr val="CCCCCC"/>
              </a:solidFill>
              <a:ln w="4624" cap="flat">
                <a:noFill/>
                <a:prstDash val="solid"/>
                <a:miter/>
              </a:ln>
            </p:spPr>
            <p:txBody>
              <a:bodyPr anchor="ctr"/>
              <a:lstStyle/>
              <a:p>
                <a:endParaRPr lang="en-US"/>
              </a:p>
            </p:txBody>
          </p:sp>
          <p:sp>
            <p:nvSpPr>
              <p:cNvPr id="841" name="Freeform: Shape 840">
                <a:extLst>
                  <a:ext uri="{FF2B5EF4-FFF2-40B4-BE49-F238E27FC236}">
                    <a16:creationId xmlns:a16="http://schemas.microsoft.com/office/drawing/2014/main" id="{365FB92A-1462-174C-16C2-BE76A7DC4C02}"/>
                  </a:ext>
                </a:extLst>
              </p:cNvPr>
              <p:cNvSpPr/>
              <p:nvPr/>
            </p:nvSpPr>
            <p:spPr>
              <a:xfrm>
                <a:off x="11110456" y="1222613"/>
                <a:ext cx="16603" cy="15770"/>
              </a:xfrm>
              <a:custGeom>
                <a:avLst/>
                <a:gdLst>
                  <a:gd name="connsiteX0" fmla="*/ 7885 w 16603"/>
                  <a:gd name="connsiteY0" fmla="*/ 15770 h 15770"/>
                  <a:gd name="connsiteX1" fmla="*/ 8719 w 16603"/>
                  <a:gd name="connsiteY1" fmla="*/ 15770 h 15770"/>
                  <a:gd name="connsiteX2" fmla="*/ 16604 w 16603"/>
                  <a:gd name="connsiteY2" fmla="*/ 7885 h 15770"/>
                  <a:gd name="connsiteX3" fmla="*/ 8719 w 16603"/>
                  <a:gd name="connsiteY3" fmla="*/ 0 h 15770"/>
                  <a:gd name="connsiteX4" fmla="*/ 7885 w 16603"/>
                  <a:gd name="connsiteY4" fmla="*/ 0 h 15770"/>
                  <a:gd name="connsiteX5" fmla="*/ 0 w 16603"/>
                  <a:gd name="connsiteY5" fmla="*/ 7885 h 15770"/>
                  <a:gd name="connsiteX6" fmla="*/ 7885 w 16603"/>
                  <a:gd name="connsiteY6" fmla="*/ 1577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7885" y="15770"/>
                    </a:moveTo>
                    <a:lnTo>
                      <a:pt x="8719" y="15770"/>
                    </a:lnTo>
                    <a:cubicBezTo>
                      <a:pt x="13076" y="15770"/>
                      <a:pt x="16604" y="12242"/>
                      <a:pt x="16604" y="7885"/>
                    </a:cubicBezTo>
                    <a:cubicBezTo>
                      <a:pt x="16604" y="3528"/>
                      <a:pt x="13076" y="0"/>
                      <a:pt x="8719" y="0"/>
                    </a:cubicBezTo>
                    <a:lnTo>
                      <a:pt x="7885" y="0"/>
                    </a:lnTo>
                    <a:cubicBezTo>
                      <a:pt x="3533" y="0"/>
                      <a:pt x="0" y="3528"/>
                      <a:pt x="0" y="7885"/>
                    </a:cubicBezTo>
                    <a:cubicBezTo>
                      <a:pt x="0" y="12242"/>
                      <a:pt x="3528" y="15770"/>
                      <a:pt x="7885" y="15770"/>
                    </a:cubicBezTo>
                    <a:close/>
                  </a:path>
                </a:pathLst>
              </a:custGeom>
              <a:solidFill>
                <a:srgbClr val="CCCCCC"/>
              </a:solidFill>
              <a:ln w="4624" cap="flat">
                <a:noFill/>
                <a:prstDash val="solid"/>
                <a:miter/>
              </a:ln>
            </p:spPr>
            <p:txBody>
              <a:bodyPr anchor="ctr"/>
              <a:lstStyle/>
              <a:p>
                <a:endParaRPr lang="en-US"/>
              </a:p>
            </p:txBody>
          </p:sp>
          <p:sp>
            <p:nvSpPr>
              <p:cNvPr id="842" name="Freeform: Shape 841">
                <a:extLst>
                  <a:ext uri="{FF2B5EF4-FFF2-40B4-BE49-F238E27FC236}">
                    <a16:creationId xmlns:a16="http://schemas.microsoft.com/office/drawing/2014/main" id="{2BE45CC0-C042-F4C9-9B05-2746D82DEA73}"/>
                  </a:ext>
                </a:extLst>
              </p:cNvPr>
              <p:cNvSpPr/>
              <p:nvPr/>
            </p:nvSpPr>
            <p:spPr>
              <a:xfrm>
                <a:off x="10883209"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5" y="15770"/>
                      <a:pt x="16604" y="12242"/>
                      <a:pt x="16604" y="7885"/>
                    </a:cubicBezTo>
                    <a:cubicBezTo>
                      <a:pt x="16599" y="3528"/>
                      <a:pt x="13071" y="0"/>
                      <a:pt x="8719" y="0"/>
                    </a:cubicBezTo>
                    <a:close/>
                  </a:path>
                </a:pathLst>
              </a:custGeom>
              <a:solidFill>
                <a:srgbClr val="CCCCCC"/>
              </a:solidFill>
              <a:ln w="4624" cap="flat">
                <a:noFill/>
                <a:prstDash val="solid"/>
                <a:miter/>
              </a:ln>
            </p:spPr>
            <p:txBody>
              <a:bodyPr anchor="ctr"/>
              <a:lstStyle/>
              <a:p>
                <a:endParaRPr lang="en-US"/>
              </a:p>
            </p:txBody>
          </p:sp>
          <p:sp>
            <p:nvSpPr>
              <p:cNvPr id="843" name="Freeform: Shape 842">
                <a:extLst>
                  <a:ext uri="{FF2B5EF4-FFF2-40B4-BE49-F238E27FC236}">
                    <a16:creationId xmlns:a16="http://schemas.microsoft.com/office/drawing/2014/main" id="{EB2C8ACC-59F3-5DA7-EFBB-060C81FAC57D}"/>
                  </a:ext>
                </a:extLst>
              </p:cNvPr>
              <p:cNvSpPr/>
              <p:nvPr/>
            </p:nvSpPr>
            <p:spPr>
              <a:xfrm>
                <a:off x="10845334"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599" y="3528"/>
                      <a:pt x="13071" y="0"/>
                      <a:pt x="8719" y="0"/>
                    </a:cubicBezTo>
                    <a:close/>
                  </a:path>
                </a:pathLst>
              </a:custGeom>
              <a:solidFill>
                <a:srgbClr val="CCCCCC"/>
              </a:solidFill>
              <a:ln w="4624" cap="flat">
                <a:noFill/>
                <a:prstDash val="solid"/>
                <a:miter/>
              </a:ln>
            </p:spPr>
            <p:txBody>
              <a:bodyPr anchor="ctr"/>
              <a:lstStyle/>
              <a:p>
                <a:endParaRPr lang="en-US"/>
              </a:p>
            </p:txBody>
          </p:sp>
          <p:sp>
            <p:nvSpPr>
              <p:cNvPr id="844" name="Freeform: Shape 843">
                <a:extLst>
                  <a:ext uri="{FF2B5EF4-FFF2-40B4-BE49-F238E27FC236}">
                    <a16:creationId xmlns:a16="http://schemas.microsoft.com/office/drawing/2014/main" id="{FA05DF3F-255C-3818-A3D2-F238926BF54D}"/>
                  </a:ext>
                </a:extLst>
              </p:cNvPr>
              <p:cNvSpPr/>
              <p:nvPr/>
            </p:nvSpPr>
            <p:spPr>
              <a:xfrm>
                <a:off x="10731705"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604" y="3528"/>
                      <a:pt x="13076" y="0"/>
                      <a:pt x="8719" y="0"/>
                    </a:cubicBezTo>
                    <a:close/>
                  </a:path>
                </a:pathLst>
              </a:custGeom>
              <a:solidFill>
                <a:srgbClr val="CCCCCC"/>
              </a:solidFill>
              <a:ln w="4624" cap="flat">
                <a:noFill/>
                <a:prstDash val="solid"/>
                <a:miter/>
              </a:ln>
            </p:spPr>
            <p:txBody>
              <a:bodyPr anchor="ctr"/>
              <a:lstStyle/>
              <a:p>
                <a:endParaRPr lang="en-US"/>
              </a:p>
            </p:txBody>
          </p:sp>
          <p:sp>
            <p:nvSpPr>
              <p:cNvPr id="845" name="Freeform: Shape 844">
                <a:extLst>
                  <a:ext uri="{FF2B5EF4-FFF2-40B4-BE49-F238E27FC236}">
                    <a16:creationId xmlns:a16="http://schemas.microsoft.com/office/drawing/2014/main" id="{43CAC993-0161-9751-8510-EE31992B94CF}"/>
                  </a:ext>
                </a:extLst>
              </p:cNvPr>
              <p:cNvSpPr/>
              <p:nvPr/>
            </p:nvSpPr>
            <p:spPr>
              <a:xfrm>
                <a:off x="11034702"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604" y="3528"/>
                      <a:pt x="13076" y="0"/>
                      <a:pt x="8719" y="0"/>
                    </a:cubicBezTo>
                    <a:close/>
                  </a:path>
                </a:pathLst>
              </a:custGeom>
              <a:solidFill>
                <a:srgbClr val="CCCCCC"/>
              </a:solidFill>
              <a:ln w="4624" cap="flat">
                <a:noFill/>
                <a:prstDash val="solid"/>
                <a:miter/>
              </a:ln>
            </p:spPr>
            <p:txBody>
              <a:bodyPr anchor="ctr"/>
              <a:lstStyle/>
              <a:p>
                <a:endParaRPr lang="en-US"/>
              </a:p>
            </p:txBody>
          </p:sp>
          <p:sp>
            <p:nvSpPr>
              <p:cNvPr id="846" name="Freeform: Shape 845">
                <a:extLst>
                  <a:ext uri="{FF2B5EF4-FFF2-40B4-BE49-F238E27FC236}">
                    <a16:creationId xmlns:a16="http://schemas.microsoft.com/office/drawing/2014/main" id="{E2AE4113-14F6-81D6-5E0F-748A41D4EE84}"/>
                  </a:ext>
                </a:extLst>
              </p:cNvPr>
              <p:cNvSpPr/>
              <p:nvPr/>
            </p:nvSpPr>
            <p:spPr>
              <a:xfrm>
                <a:off x="11375578"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599" y="3528"/>
                      <a:pt x="13071" y="0"/>
                      <a:pt x="8719" y="0"/>
                    </a:cubicBezTo>
                    <a:close/>
                  </a:path>
                </a:pathLst>
              </a:custGeom>
              <a:solidFill>
                <a:srgbClr val="CCCCCC"/>
              </a:solidFill>
              <a:ln w="4624" cap="flat">
                <a:noFill/>
                <a:prstDash val="solid"/>
                <a:miter/>
              </a:ln>
            </p:spPr>
            <p:txBody>
              <a:bodyPr anchor="ctr"/>
              <a:lstStyle/>
              <a:p>
                <a:endParaRPr lang="en-US"/>
              </a:p>
            </p:txBody>
          </p:sp>
          <p:sp>
            <p:nvSpPr>
              <p:cNvPr id="847" name="Freeform: Shape 846">
                <a:extLst>
                  <a:ext uri="{FF2B5EF4-FFF2-40B4-BE49-F238E27FC236}">
                    <a16:creationId xmlns:a16="http://schemas.microsoft.com/office/drawing/2014/main" id="{AFB4AF01-4EE1-0B88-26E8-411B9F1D311B}"/>
                  </a:ext>
                </a:extLst>
              </p:cNvPr>
              <p:cNvSpPr/>
              <p:nvPr/>
            </p:nvSpPr>
            <p:spPr>
              <a:xfrm>
                <a:off x="11224075"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604" y="3528"/>
                      <a:pt x="13076" y="0"/>
                      <a:pt x="8719" y="0"/>
                    </a:cubicBezTo>
                    <a:close/>
                  </a:path>
                </a:pathLst>
              </a:custGeom>
              <a:solidFill>
                <a:srgbClr val="CCCCCC"/>
              </a:solidFill>
              <a:ln w="4624" cap="flat">
                <a:noFill/>
                <a:prstDash val="solid"/>
                <a:miter/>
              </a:ln>
            </p:spPr>
            <p:txBody>
              <a:bodyPr anchor="ctr"/>
              <a:lstStyle/>
              <a:p>
                <a:endParaRPr lang="en-US"/>
              </a:p>
            </p:txBody>
          </p:sp>
          <p:sp>
            <p:nvSpPr>
              <p:cNvPr id="848" name="Freeform: Shape 847">
                <a:extLst>
                  <a:ext uri="{FF2B5EF4-FFF2-40B4-BE49-F238E27FC236}">
                    <a16:creationId xmlns:a16="http://schemas.microsoft.com/office/drawing/2014/main" id="{34DAFEB3-D415-BBCD-8C51-C02C0A18B475}"/>
                  </a:ext>
                </a:extLst>
              </p:cNvPr>
              <p:cNvSpPr/>
              <p:nvPr/>
            </p:nvSpPr>
            <p:spPr>
              <a:xfrm>
                <a:off x="10693836"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599" y="3528"/>
                      <a:pt x="13071" y="0"/>
                      <a:pt x="8719" y="0"/>
                    </a:cubicBezTo>
                    <a:close/>
                  </a:path>
                </a:pathLst>
              </a:custGeom>
              <a:solidFill>
                <a:srgbClr val="CCCCCC"/>
              </a:solidFill>
              <a:ln w="4624" cap="flat">
                <a:noFill/>
                <a:prstDash val="solid"/>
                <a:miter/>
              </a:ln>
            </p:spPr>
            <p:txBody>
              <a:bodyPr anchor="ctr"/>
              <a:lstStyle/>
              <a:p>
                <a:endParaRPr lang="en-US"/>
              </a:p>
            </p:txBody>
          </p:sp>
          <p:sp>
            <p:nvSpPr>
              <p:cNvPr id="849" name="Freeform: Shape 848">
                <a:extLst>
                  <a:ext uri="{FF2B5EF4-FFF2-40B4-BE49-F238E27FC236}">
                    <a16:creationId xmlns:a16="http://schemas.microsoft.com/office/drawing/2014/main" id="{501A03D6-95EB-5510-470D-87DBD07A5561}"/>
                  </a:ext>
                </a:extLst>
              </p:cNvPr>
              <p:cNvSpPr/>
              <p:nvPr/>
            </p:nvSpPr>
            <p:spPr>
              <a:xfrm>
                <a:off x="10996832"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604" y="3528"/>
                      <a:pt x="13071" y="0"/>
                      <a:pt x="8719" y="0"/>
                    </a:cubicBezTo>
                    <a:close/>
                  </a:path>
                </a:pathLst>
              </a:custGeom>
              <a:solidFill>
                <a:srgbClr val="CCCCCC"/>
              </a:solidFill>
              <a:ln w="4624" cap="flat">
                <a:noFill/>
                <a:prstDash val="solid"/>
                <a:miter/>
              </a:ln>
            </p:spPr>
            <p:txBody>
              <a:bodyPr anchor="ctr"/>
              <a:lstStyle/>
              <a:p>
                <a:endParaRPr lang="en-US"/>
              </a:p>
            </p:txBody>
          </p:sp>
          <p:sp>
            <p:nvSpPr>
              <p:cNvPr id="850" name="Freeform: Shape 849">
                <a:extLst>
                  <a:ext uri="{FF2B5EF4-FFF2-40B4-BE49-F238E27FC236}">
                    <a16:creationId xmlns:a16="http://schemas.microsoft.com/office/drawing/2014/main" id="{4B23CAFD-394F-C837-0587-47EC522AB1D3}"/>
                  </a:ext>
                </a:extLst>
              </p:cNvPr>
              <p:cNvSpPr/>
              <p:nvPr/>
            </p:nvSpPr>
            <p:spPr>
              <a:xfrm>
                <a:off x="11072581"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599" y="3528"/>
                      <a:pt x="13071" y="0"/>
                      <a:pt x="8719" y="0"/>
                    </a:cubicBezTo>
                    <a:close/>
                  </a:path>
                </a:pathLst>
              </a:custGeom>
              <a:solidFill>
                <a:srgbClr val="CCCCCC"/>
              </a:solidFill>
              <a:ln w="4624" cap="flat">
                <a:noFill/>
                <a:prstDash val="solid"/>
                <a:miter/>
              </a:ln>
            </p:spPr>
            <p:txBody>
              <a:bodyPr anchor="ctr"/>
              <a:lstStyle/>
              <a:p>
                <a:endParaRPr lang="en-US"/>
              </a:p>
            </p:txBody>
          </p:sp>
          <p:sp>
            <p:nvSpPr>
              <p:cNvPr id="851" name="Freeform: Shape 850">
                <a:extLst>
                  <a:ext uri="{FF2B5EF4-FFF2-40B4-BE49-F238E27FC236}">
                    <a16:creationId xmlns:a16="http://schemas.microsoft.com/office/drawing/2014/main" id="{11373D49-8239-2BC5-C402-A01B48BA41CB}"/>
                  </a:ext>
                </a:extLst>
              </p:cNvPr>
              <p:cNvSpPr/>
              <p:nvPr/>
            </p:nvSpPr>
            <p:spPr>
              <a:xfrm>
                <a:off x="11148326"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604" y="3528"/>
                      <a:pt x="13076" y="0"/>
                      <a:pt x="8719" y="0"/>
                    </a:cubicBezTo>
                    <a:close/>
                  </a:path>
                </a:pathLst>
              </a:custGeom>
              <a:solidFill>
                <a:srgbClr val="CCCCCC"/>
              </a:solidFill>
              <a:ln w="4624" cap="flat">
                <a:noFill/>
                <a:prstDash val="solid"/>
                <a:miter/>
              </a:ln>
            </p:spPr>
            <p:txBody>
              <a:bodyPr anchor="ctr"/>
              <a:lstStyle/>
              <a:p>
                <a:endParaRPr lang="en-US"/>
              </a:p>
            </p:txBody>
          </p:sp>
          <p:sp>
            <p:nvSpPr>
              <p:cNvPr id="852" name="Freeform: Shape 851">
                <a:extLst>
                  <a:ext uri="{FF2B5EF4-FFF2-40B4-BE49-F238E27FC236}">
                    <a16:creationId xmlns:a16="http://schemas.microsoft.com/office/drawing/2014/main" id="{8F4F6742-5CB6-E3F1-AA9B-0815F81F989A}"/>
                  </a:ext>
                </a:extLst>
              </p:cNvPr>
              <p:cNvSpPr/>
              <p:nvPr/>
            </p:nvSpPr>
            <p:spPr>
              <a:xfrm>
                <a:off x="10921078"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604" y="3528"/>
                      <a:pt x="13076" y="0"/>
                      <a:pt x="8719" y="0"/>
                    </a:cubicBezTo>
                    <a:close/>
                  </a:path>
                </a:pathLst>
              </a:custGeom>
              <a:solidFill>
                <a:srgbClr val="CCCCCC"/>
              </a:solidFill>
              <a:ln w="4624" cap="flat">
                <a:noFill/>
                <a:prstDash val="solid"/>
                <a:miter/>
              </a:ln>
            </p:spPr>
            <p:txBody>
              <a:bodyPr anchor="ctr"/>
              <a:lstStyle/>
              <a:p>
                <a:endParaRPr lang="en-US"/>
              </a:p>
            </p:txBody>
          </p:sp>
          <p:sp>
            <p:nvSpPr>
              <p:cNvPr id="853" name="Freeform: Shape 852">
                <a:extLst>
                  <a:ext uri="{FF2B5EF4-FFF2-40B4-BE49-F238E27FC236}">
                    <a16:creationId xmlns:a16="http://schemas.microsoft.com/office/drawing/2014/main" id="{9A449813-89AC-3466-7F96-B7CC274DE84D}"/>
                  </a:ext>
                </a:extLst>
              </p:cNvPr>
              <p:cNvSpPr/>
              <p:nvPr/>
            </p:nvSpPr>
            <p:spPr>
              <a:xfrm>
                <a:off x="11261954"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599" y="3528"/>
                      <a:pt x="13071" y="0"/>
                      <a:pt x="8719" y="0"/>
                    </a:cubicBezTo>
                    <a:close/>
                  </a:path>
                </a:pathLst>
              </a:custGeom>
              <a:solidFill>
                <a:srgbClr val="CCCCCC"/>
              </a:solidFill>
              <a:ln w="4624" cap="flat">
                <a:noFill/>
                <a:prstDash val="solid"/>
                <a:miter/>
              </a:ln>
            </p:spPr>
            <p:txBody>
              <a:bodyPr anchor="ctr"/>
              <a:lstStyle/>
              <a:p>
                <a:endParaRPr lang="en-US"/>
              </a:p>
            </p:txBody>
          </p:sp>
          <p:sp>
            <p:nvSpPr>
              <p:cNvPr id="854" name="Freeform: Shape 853">
                <a:extLst>
                  <a:ext uri="{FF2B5EF4-FFF2-40B4-BE49-F238E27FC236}">
                    <a16:creationId xmlns:a16="http://schemas.microsoft.com/office/drawing/2014/main" id="{19F49D8D-AFFC-BB7C-B513-18FBE08692B1}"/>
                  </a:ext>
                </a:extLst>
              </p:cNvPr>
              <p:cNvSpPr/>
              <p:nvPr/>
            </p:nvSpPr>
            <p:spPr>
              <a:xfrm>
                <a:off x="10769585"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599" y="3528"/>
                      <a:pt x="13071" y="0"/>
                      <a:pt x="8719" y="0"/>
                    </a:cubicBezTo>
                    <a:close/>
                  </a:path>
                </a:pathLst>
              </a:custGeom>
              <a:solidFill>
                <a:srgbClr val="CCCCCC"/>
              </a:solidFill>
              <a:ln w="4624" cap="flat">
                <a:noFill/>
                <a:prstDash val="solid"/>
                <a:miter/>
              </a:ln>
            </p:spPr>
            <p:txBody>
              <a:bodyPr anchor="ctr"/>
              <a:lstStyle/>
              <a:p>
                <a:endParaRPr lang="en-US"/>
              </a:p>
            </p:txBody>
          </p:sp>
          <p:sp>
            <p:nvSpPr>
              <p:cNvPr id="855" name="Freeform: Shape 854">
                <a:extLst>
                  <a:ext uri="{FF2B5EF4-FFF2-40B4-BE49-F238E27FC236}">
                    <a16:creationId xmlns:a16="http://schemas.microsoft.com/office/drawing/2014/main" id="{67679FB9-6FD5-45F2-36D1-02A9844C88D2}"/>
                  </a:ext>
                </a:extLst>
              </p:cNvPr>
              <p:cNvSpPr/>
              <p:nvPr/>
            </p:nvSpPr>
            <p:spPr>
              <a:xfrm>
                <a:off x="11186205"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6" y="15770"/>
                      <a:pt x="16604" y="12242"/>
                      <a:pt x="16604" y="7885"/>
                    </a:cubicBezTo>
                    <a:cubicBezTo>
                      <a:pt x="16604" y="3528"/>
                      <a:pt x="13071" y="0"/>
                      <a:pt x="8719" y="0"/>
                    </a:cubicBezTo>
                    <a:close/>
                  </a:path>
                </a:pathLst>
              </a:custGeom>
              <a:solidFill>
                <a:srgbClr val="CCCCCC"/>
              </a:solidFill>
              <a:ln w="4624" cap="flat">
                <a:noFill/>
                <a:prstDash val="solid"/>
                <a:miter/>
              </a:ln>
            </p:spPr>
            <p:txBody>
              <a:bodyPr anchor="ctr"/>
              <a:lstStyle/>
              <a:p>
                <a:endParaRPr lang="en-US"/>
              </a:p>
            </p:txBody>
          </p:sp>
          <p:sp>
            <p:nvSpPr>
              <p:cNvPr id="856" name="Freeform: Shape 855">
                <a:extLst>
                  <a:ext uri="{FF2B5EF4-FFF2-40B4-BE49-F238E27FC236}">
                    <a16:creationId xmlns:a16="http://schemas.microsoft.com/office/drawing/2014/main" id="{03454887-9224-1AFC-F5E7-EEE432953977}"/>
                  </a:ext>
                </a:extLst>
              </p:cNvPr>
              <p:cNvSpPr/>
              <p:nvPr/>
            </p:nvSpPr>
            <p:spPr>
              <a:xfrm>
                <a:off x="11299829"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5" y="15770"/>
                      <a:pt x="16604" y="12242"/>
                      <a:pt x="16604" y="7885"/>
                    </a:cubicBezTo>
                    <a:cubicBezTo>
                      <a:pt x="16604" y="3528"/>
                      <a:pt x="13071" y="0"/>
                      <a:pt x="8719" y="0"/>
                    </a:cubicBezTo>
                    <a:close/>
                  </a:path>
                </a:pathLst>
              </a:custGeom>
              <a:solidFill>
                <a:srgbClr val="CCCCCC"/>
              </a:solidFill>
              <a:ln w="4624" cap="flat">
                <a:noFill/>
                <a:prstDash val="solid"/>
                <a:miter/>
              </a:ln>
            </p:spPr>
            <p:txBody>
              <a:bodyPr anchor="ctr"/>
              <a:lstStyle/>
              <a:p>
                <a:endParaRPr lang="en-US"/>
              </a:p>
            </p:txBody>
          </p:sp>
          <p:sp>
            <p:nvSpPr>
              <p:cNvPr id="857" name="Freeform: Shape 856">
                <a:extLst>
                  <a:ext uri="{FF2B5EF4-FFF2-40B4-BE49-F238E27FC236}">
                    <a16:creationId xmlns:a16="http://schemas.microsoft.com/office/drawing/2014/main" id="{9A3F8180-ACBA-91A3-3551-439BED6585DB}"/>
                  </a:ext>
                </a:extLst>
              </p:cNvPr>
              <p:cNvSpPr/>
              <p:nvPr/>
            </p:nvSpPr>
            <p:spPr>
              <a:xfrm>
                <a:off x="10958958" y="1222617"/>
                <a:ext cx="16603" cy="15770"/>
              </a:xfrm>
              <a:custGeom>
                <a:avLst/>
                <a:gdLst>
                  <a:gd name="connsiteX0" fmla="*/ 8719 w 16603"/>
                  <a:gd name="connsiteY0" fmla="*/ 0 h 15770"/>
                  <a:gd name="connsiteX1" fmla="*/ 7885 w 16603"/>
                  <a:gd name="connsiteY1" fmla="*/ 0 h 15770"/>
                  <a:gd name="connsiteX2" fmla="*/ 0 w 16603"/>
                  <a:gd name="connsiteY2" fmla="*/ 7885 h 15770"/>
                  <a:gd name="connsiteX3" fmla="*/ 7885 w 16603"/>
                  <a:gd name="connsiteY3" fmla="*/ 15770 h 15770"/>
                  <a:gd name="connsiteX4" fmla="*/ 8719 w 16603"/>
                  <a:gd name="connsiteY4" fmla="*/ 15770 h 15770"/>
                  <a:gd name="connsiteX5" fmla="*/ 16604 w 16603"/>
                  <a:gd name="connsiteY5" fmla="*/ 7885 h 15770"/>
                  <a:gd name="connsiteX6" fmla="*/ 8719 w 16603"/>
                  <a:gd name="connsiteY6" fmla="*/ 0 h 1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3" h="15770">
                    <a:moveTo>
                      <a:pt x="8719" y="0"/>
                    </a:moveTo>
                    <a:lnTo>
                      <a:pt x="7885" y="0"/>
                    </a:lnTo>
                    <a:cubicBezTo>
                      <a:pt x="3533" y="0"/>
                      <a:pt x="0" y="3528"/>
                      <a:pt x="0" y="7885"/>
                    </a:cubicBezTo>
                    <a:cubicBezTo>
                      <a:pt x="0" y="12238"/>
                      <a:pt x="3528" y="15770"/>
                      <a:pt x="7885" y="15770"/>
                    </a:cubicBezTo>
                    <a:lnTo>
                      <a:pt x="8719" y="15770"/>
                    </a:lnTo>
                    <a:cubicBezTo>
                      <a:pt x="13075" y="15770"/>
                      <a:pt x="16604" y="12242"/>
                      <a:pt x="16604" y="7885"/>
                    </a:cubicBezTo>
                    <a:cubicBezTo>
                      <a:pt x="16599" y="3528"/>
                      <a:pt x="13071" y="0"/>
                      <a:pt x="8719" y="0"/>
                    </a:cubicBezTo>
                    <a:close/>
                  </a:path>
                </a:pathLst>
              </a:custGeom>
              <a:solidFill>
                <a:srgbClr val="CCCCCC"/>
              </a:solidFill>
              <a:ln w="4624" cap="flat">
                <a:noFill/>
                <a:prstDash val="solid"/>
                <a:miter/>
              </a:ln>
            </p:spPr>
            <p:txBody>
              <a:bodyPr anchor="ctr"/>
              <a:lstStyle/>
              <a:p>
                <a:endParaRPr lang="en-US"/>
              </a:p>
            </p:txBody>
          </p:sp>
          <p:sp>
            <p:nvSpPr>
              <p:cNvPr id="858" name="Freeform: Shape 857">
                <a:extLst>
                  <a:ext uri="{FF2B5EF4-FFF2-40B4-BE49-F238E27FC236}">
                    <a16:creationId xmlns:a16="http://schemas.microsoft.com/office/drawing/2014/main" id="{18F06E03-4649-F6BD-B34B-66C23238F5A0}"/>
                  </a:ext>
                </a:extLst>
              </p:cNvPr>
              <p:cNvSpPr/>
              <p:nvPr/>
            </p:nvSpPr>
            <p:spPr>
              <a:xfrm>
                <a:off x="10769775"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79" y="0"/>
                      <a:pt x="8529" y="0"/>
                    </a:cubicBezTo>
                    <a:close/>
                  </a:path>
                </a:pathLst>
              </a:custGeom>
              <a:solidFill>
                <a:srgbClr val="CCCCCC"/>
              </a:solidFill>
              <a:ln w="4624" cap="flat">
                <a:noFill/>
                <a:prstDash val="solid"/>
                <a:miter/>
              </a:ln>
            </p:spPr>
            <p:txBody>
              <a:bodyPr anchor="ctr"/>
              <a:lstStyle/>
              <a:p>
                <a:endParaRPr lang="en-US"/>
              </a:p>
            </p:txBody>
          </p:sp>
          <p:sp>
            <p:nvSpPr>
              <p:cNvPr id="859" name="Freeform: Shape 858">
                <a:extLst>
                  <a:ext uri="{FF2B5EF4-FFF2-40B4-BE49-F238E27FC236}">
                    <a16:creationId xmlns:a16="http://schemas.microsoft.com/office/drawing/2014/main" id="{5367FF54-2CD4-4929-A217-F75679157395}"/>
                  </a:ext>
                </a:extLst>
              </p:cNvPr>
              <p:cNvSpPr/>
              <p:nvPr/>
            </p:nvSpPr>
            <p:spPr>
              <a:xfrm>
                <a:off x="10845524"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79" y="0"/>
                      <a:pt x="8529" y="0"/>
                    </a:cubicBezTo>
                    <a:close/>
                  </a:path>
                </a:pathLst>
              </a:custGeom>
              <a:solidFill>
                <a:srgbClr val="CCCCCC"/>
              </a:solidFill>
              <a:ln w="4624" cap="flat">
                <a:noFill/>
                <a:prstDash val="solid"/>
                <a:miter/>
              </a:ln>
            </p:spPr>
            <p:txBody>
              <a:bodyPr anchor="ctr"/>
              <a:lstStyle/>
              <a:p>
                <a:endParaRPr lang="en-US"/>
              </a:p>
            </p:txBody>
          </p:sp>
          <p:sp>
            <p:nvSpPr>
              <p:cNvPr id="860" name="Freeform: Shape 859">
                <a:extLst>
                  <a:ext uri="{FF2B5EF4-FFF2-40B4-BE49-F238E27FC236}">
                    <a16:creationId xmlns:a16="http://schemas.microsoft.com/office/drawing/2014/main" id="{D85624DC-F793-9712-7569-8D4763B22F76}"/>
                  </a:ext>
                </a:extLst>
              </p:cNvPr>
              <p:cNvSpPr/>
              <p:nvPr/>
            </p:nvSpPr>
            <p:spPr>
              <a:xfrm>
                <a:off x="10883398"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79" y="0"/>
                      <a:pt x="8529" y="0"/>
                    </a:cubicBezTo>
                    <a:close/>
                  </a:path>
                </a:pathLst>
              </a:custGeom>
              <a:solidFill>
                <a:srgbClr val="CCCCCC"/>
              </a:solidFill>
              <a:ln w="4624" cap="flat">
                <a:noFill/>
                <a:prstDash val="solid"/>
                <a:miter/>
              </a:ln>
            </p:spPr>
            <p:txBody>
              <a:bodyPr anchor="ctr"/>
              <a:lstStyle/>
              <a:p>
                <a:endParaRPr lang="en-US"/>
              </a:p>
            </p:txBody>
          </p:sp>
          <p:sp>
            <p:nvSpPr>
              <p:cNvPr id="861" name="Freeform: Shape 860">
                <a:extLst>
                  <a:ext uri="{FF2B5EF4-FFF2-40B4-BE49-F238E27FC236}">
                    <a16:creationId xmlns:a16="http://schemas.microsoft.com/office/drawing/2014/main" id="{74C16535-7565-926F-9AA9-7454F4BA711E}"/>
                  </a:ext>
                </a:extLst>
              </p:cNvPr>
              <p:cNvSpPr/>
              <p:nvPr/>
            </p:nvSpPr>
            <p:spPr>
              <a:xfrm>
                <a:off x="10807644"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84" y="0"/>
                      <a:pt x="8529" y="0"/>
                    </a:cubicBezTo>
                    <a:close/>
                  </a:path>
                </a:pathLst>
              </a:custGeom>
              <a:solidFill>
                <a:srgbClr val="CCCCCC"/>
              </a:solidFill>
              <a:ln w="4624" cap="flat">
                <a:noFill/>
                <a:prstDash val="solid"/>
                <a:miter/>
              </a:ln>
            </p:spPr>
            <p:txBody>
              <a:bodyPr anchor="ctr"/>
              <a:lstStyle/>
              <a:p>
                <a:endParaRPr lang="en-US"/>
              </a:p>
            </p:txBody>
          </p:sp>
          <p:sp>
            <p:nvSpPr>
              <p:cNvPr id="862" name="Freeform: Shape 861">
                <a:extLst>
                  <a:ext uri="{FF2B5EF4-FFF2-40B4-BE49-F238E27FC236}">
                    <a16:creationId xmlns:a16="http://schemas.microsoft.com/office/drawing/2014/main" id="{87D31E98-B69F-4C83-A01F-C93F7F62334C}"/>
                  </a:ext>
                </a:extLst>
              </p:cNvPr>
              <p:cNvSpPr/>
              <p:nvPr/>
            </p:nvSpPr>
            <p:spPr>
              <a:xfrm>
                <a:off x="10921268"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84" y="0"/>
                      <a:pt x="8529" y="0"/>
                    </a:cubicBezTo>
                    <a:close/>
                  </a:path>
                </a:pathLst>
              </a:custGeom>
              <a:solidFill>
                <a:srgbClr val="CCCCCC"/>
              </a:solidFill>
              <a:ln w="4624" cap="flat">
                <a:noFill/>
                <a:prstDash val="solid"/>
                <a:miter/>
              </a:ln>
            </p:spPr>
            <p:txBody>
              <a:bodyPr anchor="ctr"/>
              <a:lstStyle/>
              <a:p>
                <a:endParaRPr lang="en-US"/>
              </a:p>
            </p:txBody>
          </p:sp>
          <p:sp>
            <p:nvSpPr>
              <p:cNvPr id="863" name="Freeform: Shape 862">
                <a:extLst>
                  <a:ext uri="{FF2B5EF4-FFF2-40B4-BE49-F238E27FC236}">
                    <a16:creationId xmlns:a16="http://schemas.microsoft.com/office/drawing/2014/main" id="{55E5E0C3-4441-A7BD-1DC0-DF98F40A6D2D}"/>
                  </a:ext>
                </a:extLst>
              </p:cNvPr>
              <p:cNvSpPr/>
              <p:nvPr/>
            </p:nvSpPr>
            <p:spPr>
              <a:xfrm>
                <a:off x="10959147"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79" y="0"/>
                      <a:pt x="8529" y="0"/>
                    </a:cubicBezTo>
                    <a:close/>
                  </a:path>
                </a:pathLst>
              </a:custGeom>
              <a:solidFill>
                <a:srgbClr val="CCCCCC"/>
              </a:solidFill>
              <a:ln w="4624" cap="flat">
                <a:noFill/>
                <a:prstDash val="solid"/>
                <a:miter/>
              </a:ln>
            </p:spPr>
            <p:txBody>
              <a:bodyPr anchor="ctr"/>
              <a:lstStyle/>
              <a:p>
                <a:endParaRPr lang="en-US"/>
              </a:p>
            </p:txBody>
          </p:sp>
          <p:sp>
            <p:nvSpPr>
              <p:cNvPr id="864" name="Freeform: Shape 863">
                <a:extLst>
                  <a:ext uri="{FF2B5EF4-FFF2-40B4-BE49-F238E27FC236}">
                    <a16:creationId xmlns:a16="http://schemas.microsoft.com/office/drawing/2014/main" id="{49AA3CDC-1417-758B-C951-02888DBA9620}"/>
                  </a:ext>
                </a:extLst>
              </p:cNvPr>
              <p:cNvSpPr/>
              <p:nvPr/>
            </p:nvSpPr>
            <p:spPr>
              <a:xfrm>
                <a:off x="11262144"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79" y="0"/>
                      <a:pt x="8529" y="0"/>
                    </a:cubicBezTo>
                    <a:close/>
                  </a:path>
                </a:pathLst>
              </a:custGeom>
              <a:solidFill>
                <a:srgbClr val="CCCCCC"/>
              </a:solidFill>
              <a:ln w="4624" cap="flat">
                <a:noFill/>
                <a:prstDash val="solid"/>
                <a:miter/>
              </a:ln>
            </p:spPr>
            <p:txBody>
              <a:bodyPr anchor="ctr"/>
              <a:lstStyle/>
              <a:p>
                <a:endParaRPr lang="en-US"/>
              </a:p>
            </p:txBody>
          </p:sp>
          <p:sp>
            <p:nvSpPr>
              <p:cNvPr id="865" name="Freeform: Shape 864">
                <a:extLst>
                  <a:ext uri="{FF2B5EF4-FFF2-40B4-BE49-F238E27FC236}">
                    <a16:creationId xmlns:a16="http://schemas.microsoft.com/office/drawing/2014/main" id="{03CA2B10-F65C-3D52-C0B2-D221DDAFFEE5}"/>
                  </a:ext>
                </a:extLst>
              </p:cNvPr>
              <p:cNvSpPr/>
              <p:nvPr/>
            </p:nvSpPr>
            <p:spPr>
              <a:xfrm>
                <a:off x="11375761" y="1252139"/>
                <a:ext cx="11987" cy="10555"/>
              </a:xfrm>
              <a:custGeom>
                <a:avLst/>
                <a:gdLst>
                  <a:gd name="connsiteX0" fmla="*/ 7734 w 11987"/>
                  <a:gd name="connsiteY0" fmla="*/ 0 h 10555"/>
                  <a:gd name="connsiteX1" fmla="*/ 136 w 11987"/>
                  <a:gd name="connsiteY1" fmla="*/ 6103 h 10555"/>
                  <a:gd name="connsiteX2" fmla="*/ 645 w 11987"/>
                  <a:gd name="connsiteY2" fmla="*/ 10520 h 10555"/>
                  <a:gd name="connsiteX3" fmla="*/ 738 w 11987"/>
                  <a:gd name="connsiteY3" fmla="*/ 10543 h 10555"/>
                  <a:gd name="connsiteX4" fmla="*/ 11966 w 11987"/>
                  <a:gd name="connsiteY4" fmla="*/ 1074 h 10555"/>
                  <a:gd name="connsiteX5" fmla="*/ 11957 w 11987"/>
                  <a:gd name="connsiteY5" fmla="*/ 977 h 10555"/>
                  <a:gd name="connsiteX6" fmla="*/ 8322 w 11987"/>
                  <a:gd name="connsiteY6" fmla="*/ 0 h 10555"/>
                  <a:gd name="connsiteX7" fmla="*/ 7734 w 11987"/>
                  <a:gd name="connsiteY7" fmla="*/ 0 h 1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87" h="10555">
                    <a:moveTo>
                      <a:pt x="7734" y="0"/>
                    </a:moveTo>
                    <a:cubicBezTo>
                      <a:pt x="4086" y="0"/>
                      <a:pt x="826" y="2519"/>
                      <a:pt x="136" y="6103"/>
                    </a:cubicBezTo>
                    <a:cubicBezTo>
                      <a:pt x="-174" y="7700"/>
                      <a:pt x="67" y="9205"/>
                      <a:pt x="645" y="10520"/>
                    </a:cubicBezTo>
                    <a:cubicBezTo>
                      <a:pt x="659" y="10557"/>
                      <a:pt x="710" y="10566"/>
                      <a:pt x="738" y="10543"/>
                    </a:cubicBezTo>
                    <a:cubicBezTo>
                      <a:pt x="4521" y="7436"/>
                      <a:pt x="8267" y="4283"/>
                      <a:pt x="11966" y="1074"/>
                    </a:cubicBezTo>
                    <a:cubicBezTo>
                      <a:pt x="11999" y="1046"/>
                      <a:pt x="11994" y="995"/>
                      <a:pt x="11957" y="977"/>
                    </a:cubicBezTo>
                    <a:cubicBezTo>
                      <a:pt x="10878" y="370"/>
                      <a:pt x="9646" y="0"/>
                      <a:pt x="8322" y="0"/>
                    </a:cubicBezTo>
                    <a:lnTo>
                      <a:pt x="7734" y="0"/>
                    </a:lnTo>
                    <a:close/>
                  </a:path>
                </a:pathLst>
              </a:custGeom>
              <a:solidFill>
                <a:srgbClr val="CCCCCC"/>
              </a:solidFill>
              <a:ln w="4624" cap="flat">
                <a:noFill/>
                <a:prstDash val="solid"/>
                <a:miter/>
              </a:ln>
            </p:spPr>
            <p:txBody>
              <a:bodyPr anchor="ctr"/>
              <a:lstStyle/>
              <a:p>
                <a:endParaRPr lang="en-US"/>
              </a:p>
            </p:txBody>
          </p:sp>
          <p:sp>
            <p:nvSpPr>
              <p:cNvPr id="866" name="Freeform: Shape 865">
                <a:extLst>
                  <a:ext uri="{FF2B5EF4-FFF2-40B4-BE49-F238E27FC236}">
                    <a16:creationId xmlns:a16="http://schemas.microsoft.com/office/drawing/2014/main" id="{D803E2AD-6E92-C421-5AA9-7081B4AFA570}"/>
                  </a:ext>
                </a:extLst>
              </p:cNvPr>
              <p:cNvSpPr/>
              <p:nvPr/>
            </p:nvSpPr>
            <p:spPr>
              <a:xfrm>
                <a:off x="11148516"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84" y="0"/>
                      <a:pt x="8529" y="0"/>
                    </a:cubicBezTo>
                    <a:close/>
                  </a:path>
                </a:pathLst>
              </a:custGeom>
              <a:solidFill>
                <a:srgbClr val="CCCCCC"/>
              </a:solidFill>
              <a:ln w="4624" cap="flat">
                <a:noFill/>
                <a:prstDash val="solid"/>
                <a:miter/>
              </a:ln>
            </p:spPr>
            <p:txBody>
              <a:bodyPr anchor="ctr"/>
              <a:lstStyle/>
              <a:p>
                <a:endParaRPr lang="en-US"/>
              </a:p>
            </p:txBody>
          </p:sp>
          <p:sp>
            <p:nvSpPr>
              <p:cNvPr id="867" name="Freeform: Shape 866">
                <a:extLst>
                  <a:ext uri="{FF2B5EF4-FFF2-40B4-BE49-F238E27FC236}">
                    <a16:creationId xmlns:a16="http://schemas.microsoft.com/office/drawing/2014/main" id="{7B8D6CA2-E5B1-9916-4A02-E16F86D6FF43}"/>
                  </a:ext>
                </a:extLst>
              </p:cNvPr>
              <p:cNvSpPr/>
              <p:nvPr/>
            </p:nvSpPr>
            <p:spPr>
              <a:xfrm>
                <a:off x="11072771"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79" y="0"/>
                      <a:pt x="8529" y="0"/>
                    </a:cubicBezTo>
                    <a:close/>
                  </a:path>
                </a:pathLst>
              </a:custGeom>
              <a:solidFill>
                <a:srgbClr val="CCCCCC"/>
              </a:solidFill>
              <a:ln w="4624" cap="flat">
                <a:noFill/>
                <a:prstDash val="solid"/>
                <a:miter/>
              </a:ln>
            </p:spPr>
            <p:txBody>
              <a:bodyPr anchor="ctr"/>
              <a:lstStyle/>
              <a:p>
                <a:endParaRPr lang="en-US"/>
              </a:p>
            </p:txBody>
          </p:sp>
          <p:sp>
            <p:nvSpPr>
              <p:cNvPr id="868" name="Freeform: Shape 867">
                <a:extLst>
                  <a:ext uri="{FF2B5EF4-FFF2-40B4-BE49-F238E27FC236}">
                    <a16:creationId xmlns:a16="http://schemas.microsoft.com/office/drawing/2014/main" id="{6A8B961E-450B-82C2-246C-157334016AC0}"/>
                  </a:ext>
                </a:extLst>
              </p:cNvPr>
              <p:cNvSpPr/>
              <p:nvPr/>
            </p:nvSpPr>
            <p:spPr>
              <a:xfrm>
                <a:off x="10660389" y="1252139"/>
                <a:ext cx="11988" cy="10555"/>
              </a:xfrm>
              <a:custGeom>
                <a:avLst/>
                <a:gdLst>
                  <a:gd name="connsiteX0" fmla="*/ 4268 w 11988"/>
                  <a:gd name="connsiteY0" fmla="*/ 0 h 10555"/>
                  <a:gd name="connsiteX1" fmla="*/ 3666 w 11988"/>
                  <a:gd name="connsiteY1" fmla="*/ 0 h 10555"/>
                  <a:gd name="connsiteX2" fmla="*/ 31 w 11988"/>
                  <a:gd name="connsiteY2" fmla="*/ 977 h 10555"/>
                  <a:gd name="connsiteX3" fmla="*/ 22 w 11988"/>
                  <a:gd name="connsiteY3" fmla="*/ 1074 h 10555"/>
                  <a:gd name="connsiteX4" fmla="*/ 11250 w 11988"/>
                  <a:gd name="connsiteY4" fmla="*/ 10543 h 10555"/>
                  <a:gd name="connsiteX5" fmla="*/ 11342 w 11988"/>
                  <a:gd name="connsiteY5" fmla="*/ 10520 h 10555"/>
                  <a:gd name="connsiteX6" fmla="*/ 11852 w 11988"/>
                  <a:gd name="connsiteY6" fmla="*/ 6093 h 10555"/>
                  <a:gd name="connsiteX7" fmla="*/ 4268 w 11988"/>
                  <a:gd name="connsiteY7" fmla="*/ 0 h 1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88" h="10555">
                    <a:moveTo>
                      <a:pt x="4268" y="0"/>
                    </a:moveTo>
                    <a:lnTo>
                      <a:pt x="3666" y="0"/>
                    </a:lnTo>
                    <a:cubicBezTo>
                      <a:pt x="2341" y="0"/>
                      <a:pt x="1110" y="370"/>
                      <a:pt x="31" y="977"/>
                    </a:cubicBezTo>
                    <a:cubicBezTo>
                      <a:pt x="-6" y="995"/>
                      <a:pt x="-11" y="1046"/>
                      <a:pt x="22" y="1074"/>
                    </a:cubicBezTo>
                    <a:cubicBezTo>
                      <a:pt x="3721" y="4283"/>
                      <a:pt x="7462" y="7436"/>
                      <a:pt x="11250" y="10543"/>
                    </a:cubicBezTo>
                    <a:cubicBezTo>
                      <a:pt x="11282" y="10566"/>
                      <a:pt x="11328" y="10557"/>
                      <a:pt x="11342" y="10520"/>
                    </a:cubicBezTo>
                    <a:cubicBezTo>
                      <a:pt x="11926" y="9200"/>
                      <a:pt x="12162" y="7695"/>
                      <a:pt x="11852" y="6093"/>
                    </a:cubicBezTo>
                    <a:cubicBezTo>
                      <a:pt x="11157" y="2519"/>
                      <a:pt x="7911" y="0"/>
                      <a:pt x="4268" y="0"/>
                    </a:cubicBezTo>
                    <a:close/>
                  </a:path>
                </a:pathLst>
              </a:custGeom>
              <a:solidFill>
                <a:srgbClr val="CCCCCC"/>
              </a:solidFill>
              <a:ln w="4624" cap="flat">
                <a:noFill/>
                <a:prstDash val="solid"/>
                <a:miter/>
              </a:ln>
            </p:spPr>
            <p:txBody>
              <a:bodyPr anchor="ctr"/>
              <a:lstStyle/>
              <a:p>
                <a:endParaRPr lang="en-US"/>
              </a:p>
            </p:txBody>
          </p:sp>
          <p:sp>
            <p:nvSpPr>
              <p:cNvPr id="869" name="Freeform: Shape 868">
                <a:extLst>
                  <a:ext uri="{FF2B5EF4-FFF2-40B4-BE49-F238E27FC236}">
                    <a16:creationId xmlns:a16="http://schemas.microsoft.com/office/drawing/2014/main" id="{89966F51-1775-2FB9-9D70-5A56B7E58FFB}"/>
                  </a:ext>
                </a:extLst>
              </p:cNvPr>
              <p:cNvSpPr/>
              <p:nvPr/>
            </p:nvSpPr>
            <p:spPr>
              <a:xfrm>
                <a:off x="11186395"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79" y="0"/>
                      <a:pt x="8529" y="0"/>
                    </a:cubicBezTo>
                    <a:close/>
                  </a:path>
                </a:pathLst>
              </a:custGeom>
              <a:solidFill>
                <a:srgbClr val="CCCCCC"/>
              </a:solidFill>
              <a:ln w="4624" cap="flat">
                <a:noFill/>
                <a:prstDash val="solid"/>
                <a:miter/>
              </a:ln>
            </p:spPr>
            <p:txBody>
              <a:bodyPr anchor="ctr"/>
              <a:lstStyle/>
              <a:p>
                <a:endParaRPr lang="en-US"/>
              </a:p>
            </p:txBody>
          </p:sp>
          <p:sp>
            <p:nvSpPr>
              <p:cNvPr id="870" name="Freeform: Shape 869">
                <a:extLst>
                  <a:ext uri="{FF2B5EF4-FFF2-40B4-BE49-F238E27FC236}">
                    <a16:creationId xmlns:a16="http://schemas.microsoft.com/office/drawing/2014/main" id="{5BAACC15-B9A9-56EA-5FC6-6CDA00545186}"/>
                  </a:ext>
                </a:extLst>
              </p:cNvPr>
              <p:cNvSpPr/>
              <p:nvPr/>
            </p:nvSpPr>
            <p:spPr>
              <a:xfrm>
                <a:off x="11224265"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84" y="0"/>
                      <a:pt x="8529" y="0"/>
                    </a:cubicBezTo>
                    <a:close/>
                  </a:path>
                </a:pathLst>
              </a:custGeom>
              <a:solidFill>
                <a:srgbClr val="CCCCCC"/>
              </a:solidFill>
              <a:ln w="4624" cap="flat">
                <a:noFill/>
                <a:prstDash val="solid"/>
                <a:miter/>
              </a:ln>
            </p:spPr>
            <p:txBody>
              <a:bodyPr anchor="ctr"/>
              <a:lstStyle/>
              <a:p>
                <a:endParaRPr lang="en-US"/>
              </a:p>
            </p:txBody>
          </p:sp>
          <p:sp>
            <p:nvSpPr>
              <p:cNvPr id="871" name="Freeform: Shape 870">
                <a:extLst>
                  <a:ext uri="{FF2B5EF4-FFF2-40B4-BE49-F238E27FC236}">
                    <a16:creationId xmlns:a16="http://schemas.microsoft.com/office/drawing/2014/main" id="{B5965A12-223A-790D-818B-37F1EF913DFF}"/>
                  </a:ext>
                </a:extLst>
              </p:cNvPr>
              <p:cNvSpPr/>
              <p:nvPr/>
            </p:nvSpPr>
            <p:spPr>
              <a:xfrm>
                <a:off x="11110646" y="1252144"/>
                <a:ext cx="16224" cy="15390"/>
              </a:xfrm>
              <a:custGeom>
                <a:avLst/>
                <a:gdLst>
                  <a:gd name="connsiteX0" fmla="*/ 7695 w 16224"/>
                  <a:gd name="connsiteY0" fmla="*/ 15390 h 15390"/>
                  <a:gd name="connsiteX1" fmla="*/ 8529 w 16224"/>
                  <a:gd name="connsiteY1" fmla="*/ 15390 h 15390"/>
                  <a:gd name="connsiteX2" fmla="*/ 16224 w 16224"/>
                  <a:gd name="connsiteY2" fmla="*/ 7695 h 15390"/>
                  <a:gd name="connsiteX3" fmla="*/ 8529 w 16224"/>
                  <a:gd name="connsiteY3" fmla="*/ 0 h 15390"/>
                  <a:gd name="connsiteX4" fmla="*/ 7695 w 16224"/>
                  <a:gd name="connsiteY4" fmla="*/ 0 h 15390"/>
                  <a:gd name="connsiteX5" fmla="*/ 0 w 16224"/>
                  <a:gd name="connsiteY5" fmla="*/ 7695 h 15390"/>
                  <a:gd name="connsiteX6" fmla="*/ 7695 w 16224"/>
                  <a:gd name="connsiteY6" fmla="*/ 1539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7695" y="15390"/>
                    </a:moveTo>
                    <a:lnTo>
                      <a:pt x="8529" y="15390"/>
                    </a:lnTo>
                    <a:cubicBezTo>
                      <a:pt x="12779" y="15390"/>
                      <a:pt x="16224" y="11946"/>
                      <a:pt x="16224" y="7695"/>
                    </a:cubicBezTo>
                    <a:cubicBezTo>
                      <a:pt x="16224" y="3445"/>
                      <a:pt x="12779" y="0"/>
                      <a:pt x="8529" y="0"/>
                    </a:cubicBezTo>
                    <a:lnTo>
                      <a:pt x="7695" y="0"/>
                    </a:lnTo>
                    <a:cubicBezTo>
                      <a:pt x="3445" y="0"/>
                      <a:pt x="0" y="3445"/>
                      <a:pt x="0" y="7695"/>
                    </a:cubicBezTo>
                    <a:cubicBezTo>
                      <a:pt x="0" y="11946"/>
                      <a:pt x="3440" y="15390"/>
                      <a:pt x="7695" y="15390"/>
                    </a:cubicBezTo>
                    <a:close/>
                  </a:path>
                </a:pathLst>
              </a:custGeom>
              <a:solidFill>
                <a:srgbClr val="CCCCCC"/>
              </a:solidFill>
              <a:ln w="4624" cap="flat">
                <a:noFill/>
                <a:prstDash val="solid"/>
                <a:miter/>
              </a:ln>
            </p:spPr>
            <p:txBody>
              <a:bodyPr anchor="ctr"/>
              <a:lstStyle/>
              <a:p>
                <a:endParaRPr lang="en-US"/>
              </a:p>
            </p:txBody>
          </p:sp>
          <p:sp>
            <p:nvSpPr>
              <p:cNvPr id="872" name="Freeform: Shape 871">
                <a:extLst>
                  <a:ext uri="{FF2B5EF4-FFF2-40B4-BE49-F238E27FC236}">
                    <a16:creationId xmlns:a16="http://schemas.microsoft.com/office/drawing/2014/main" id="{57B4B628-9810-6734-3132-D2A452F2E57C}"/>
                  </a:ext>
                </a:extLst>
              </p:cNvPr>
              <p:cNvSpPr/>
              <p:nvPr/>
            </p:nvSpPr>
            <p:spPr>
              <a:xfrm>
                <a:off x="11300019"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79" y="0"/>
                      <a:pt x="8529" y="0"/>
                    </a:cubicBezTo>
                    <a:close/>
                  </a:path>
                </a:pathLst>
              </a:custGeom>
              <a:solidFill>
                <a:srgbClr val="CCCCCC"/>
              </a:solidFill>
              <a:ln w="4624" cap="flat">
                <a:noFill/>
                <a:prstDash val="solid"/>
                <a:miter/>
              </a:ln>
            </p:spPr>
            <p:txBody>
              <a:bodyPr anchor="ctr"/>
              <a:lstStyle/>
              <a:p>
                <a:endParaRPr lang="en-US"/>
              </a:p>
            </p:txBody>
          </p:sp>
          <p:sp>
            <p:nvSpPr>
              <p:cNvPr id="873" name="Freeform: Shape 872">
                <a:extLst>
                  <a:ext uri="{FF2B5EF4-FFF2-40B4-BE49-F238E27FC236}">
                    <a16:creationId xmlns:a16="http://schemas.microsoft.com/office/drawing/2014/main" id="{84D4E862-2528-2FE0-B6E5-587F7FAC1E18}"/>
                  </a:ext>
                </a:extLst>
              </p:cNvPr>
              <p:cNvSpPr/>
              <p:nvPr/>
            </p:nvSpPr>
            <p:spPr>
              <a:xfrm>
                <a:off x="11034892"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84" y="0"/>
                      <a:pt x="8529" y="0"/>
                    </a:cubicBezTo>
                    <a:close/>
                  </a:path>
                </a:pathLst>
              </a:custGeom>
              <a:solidFill>
                <a:srgbClr val="CCCCCC"/>
              </a:solidFill>
              <a:ln w="4624" cap="flat">
                <a:noFill/>
                <a:prstDash val="solid"/>
                <a:miter/>
              </a:ln>
            </p:spPr>
            <p:txBody>
              <a:bodyPr anchor="ctr"/>
              <a:lstStyle/>
              <a:p>
                <a:endParaRPr lang="en-US"/>
              </a:p>
            </p:txBody>
          </p:sp>
          <p:sp>
            <p:nvSpPr>
              <p:cNvPr id="874" name="Freeform: Shape 873">
                <a:extLst>
                  <a:ext uri="{FF2B5EF4-FFF2-40B4-BE49-F238E27FC236}">
                    <a16:creationId xmlns:a16="http://schemas.microsoft.com/office/drawing/2014/main" id="{467F95C7-B2AB-FACC-5195-E7EC1CD31024}"/>
                  </a:ext>
                </a:extLst>
              </p:cNvPr>
              <p:cNvSpPr/>
              <p:nvPr/>
            </p:nvSpPr>
            <p:spPr>
              <a:xfrm>
                <a:off x="10694025"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79" y="0"/>
                      <a:pt x="8529" y="0"/>
                    </a:cubicBezTo>
                    <a:close/>
                  </a:path>
                </a:pathLst>
              </a:custGeom>
              <a:solidFill>
                <a:srgbClr val="CCCCCC"/>
              </a:solidFill>
              <a:ln w="4624" cap="flat">
                <a:noFill/>
                <a:prstDash val="solid"/>
                <a:miter/>
              </a:ln>
            </p:spPr>
            <p:txBody>
              <a:bodyPr anchor="ctr"/>
              <a:lstStyle/>
              <a:p>
                <a:endParaRPr lang="en-US"/>
              </a:p>
            </p:txBody>
          </p:sp>
          <p:sp>
            <p:nvSpPr>
              <p:cNvPr id="875" name="Freeform: Shape 874">
                <a:extLst>
                  <a:ext uri="{FF2B5EF4-FFF2-40B4-BE49-F238E27FC236}">
                    <a16:creationId xmlns:a16="http://schemas.microsoft.com/office/drawing/2014/main" id="{77486A4D-1A1B-78C8-FBBA-681CE948ADC6}"/>
                  </a:ext>
                </a:extLst>
              </p:cNvPr>
              <p:cNvSpPr/>
              <p:nvPr/>
            </p:nvSpPr>
            <p:spPr>
              <a:xfrm>
                <a:off x="10997022"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79" y="0"/>
                      <a:pt x="8529" y="0"/>
                    </a:cubicBezTo>
                    <a:close/>
                  </a:path>
                </a:pathLst>
              </a:custGeom>
              <a:solidFill>
                <a:srgbClr val="CCCCCC"/>
              </a:solidFill>
              <a:ln w="4624" cap="flat">
                <a:noFill/>
                <a:prstDash val="solid"/>
                <a:miter/>
              </a:ln>
            </p:spPr>
            <p:txBody>
              <a:bodyPr anchor="ctr"/>
              <a:lstStyle/>
              <a:p>
                <a:endParaRPr lang="en-US"/>
              </a:p>
            </p:txBody>
          </p:sp>
          <p:sp>
            <p:nvSpPr>
              <p:cNvPr id="876" name="Freeform: Shape 875">
                <a:extLst>
                  <a:ext uri="{FF2B5EF4-FFF2-40B4-BE49-F238E27FC236}">
                    <a16:creationId xmlns:a16="http://schemas.microsoft.com/office/drawing/2014/main" id="{4B5C38C3-1542-0742-F6EC-AD07F88DA162}"/>
                  </a:ext>
                </a:extLst>
              </p:cNvPr>
              <p:cNvSpPr/>
              <p:nvPr/>
            </p:nvSpPr>
            <p:spPr>
              <a:xfrm>
                <a:off x="10731895"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84" y="0"/>
                      <a:pt x="8529" y="0"/>
                    </a:cubicBezTo>
                    <a:close/>
                  </a:path>
                </a:pathLst>
              </a:custGeom>
              <a:solidFill>
                <a:srgbClr val="CCCCCC"/>
              </a:solidFill>
              <a:ln w="4624" cap="flat">
                <a:noFill/>
                <a:prstDash val="solid"/>
                <a:miter/>
              </a:ln>
            </p:spPr>
            <p:txBody>
              <a:bodyPr anchor="ctr"/>
              <a:lstStyle/>
              <a:p>
                <a:endParaRPr lang="en-US"/>
              </a:p>
            </p:txBody>
          </p:sp>
          <p:sp>
            <p:nvSpPr>
              <p:cNvPr id="877" name="Freeform: Shape 876">
                <a:extLst>
                  <a:ext uri="{FF2B5EF4-FFF2-40B4-BE49-F238E27FC236}">
                    <a16:creationId xmlns:a16="http://schemas.microsoft.com/office/drawing/2014/main" id="{1D6A533F-B7C0-04FD-D3E4-5C8A7924F29B}"/>
                  </a:ext>
                </a:extLst>
              </p:cNvPr>
              <p:cNvSpPr/>
              <p:nvPr/>
            </p:nvSpPr>
            <p:spPr>
              <a:xfrm>
                <a:off x="11337889" y="1252139"/>
                <a:ext cx="16224" cy="15390"/>
              </a:xfrm>
              <a:custGeom>
                <a:avLst/>
                <a:gdLst>
                  <a:gd name="connsiteX0" fmla="*/ 8529 w 16224"/>
                  <a:gd name="connsiteY0" fmla="*/ 0 h 15390"/>
                  <a:gd name="connsiteX1" fmla="*/ 7695 w 16224"/>
                  <a:gd name="connsiteY1" fmla="*/ 0 h 15390"/>
                  <a:gd name="connsiteX2" fmla="*/ 0 w 16224"/>
                  <a:gd name="connsiteY2" fmla="*/ 7695 h 15390"/>
                  <a:gd name="connsiteX3" fmla="*/ 7695 w 16224"/>
                  <a:gd name="connsiteY3" fmla="*/ 15391 h 15390"/>
                  <a:gd name="connsiteX4" fmla="*/ 8529 w 16224"/>
                  <a:gd name="connsiteY4" fmla="*/ 15391 h 15390"/>
                  <a:gd name="connsiteX5" fmla="*/ 16224 w 16224"/>
                  <a:gd name="connsiteY5" fmla="*/ 7695 h 15390"/>
                  <a:gd name="connsiteX6" fmla="*/ 8529 w 16224"/>
                  <a:gd name="connsiteY6" fmla="*/ 0 h 1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24" h="15390">
                    <a:moveTo>
                      <a:pt x="8529" y="0"/>
                    </a:moveTo>
                    <a:lnTo>
                      <a:pt x="7695" y="0"/>
                    </a:lnTo>
                    <a:cubicBezTo>
                      <a:pt x="3445" y="0"/>
                      <a:pt x="0" y="3445"/>
                      <a:pt x="0" y="7695"/>
                    </a:cubicBezTo>
                    <a:cubicBezTo>
                      <a:pt x="0" y="11946"/>
                      <a:pt x="3445" y="15391"/>
                      <a:pt x="7695" y="15391"/>
                    </a:cubicBezTo>
                    <a:lnTo>
                      <a:pt x="8529" y="15391"/>
                    </a:lnTo>
                    <a:cubicBezTo>
                      <a:pt x="12779" y="15391"/>
                      <a:pt x="16224" y="11946"/>
                      <a:pt x="16224" y="7695"/>
                    </a:cubicBezTo>
                    <a:cubicBezTo>
                      <a:pt x="16224" y="3445"/>
                      <a:pt x="12784" y="0"/>
                      <a:pt x="8529" y="0"/>
                    </a:cubicBezTo>
                    <a:close/>
                  </a:path>
                </a:pathLst>
              </a:custGeom>
              <a:solidFill>
                <a:srgbClr val="CCCCCC"/>
              </a:solidFill>
              <a:ln w="4624" cap="flat">
                <a:noFill/>
                <a:prstDash val="solid"/>
                <a:miter/>
              </a:ln>
            </p:spPr>
            <p:txBody>
              <a:bodyPr anchor="ctr"/>
              <a:lstStyle/>
              <a:p>
                <a:endParaRPr lang="en-US"/>
              </a:p>
            </p:txBody>
          </p:sp>
          <p:sp>
            <p:nvSpPr>
              <p:cNvPr id="878" name="Freeform: Shape 877">
                <a:extLst>
                  <a:ext uri="{FF2B5EF4-FFF2-40B4-BE49-F238E27FC236}">
                    <a16:creationId xmlns:a16="http://schemas.microsoft.com/office/drawing/2014/main" id="{1273C914-6714-2ED5-E4FC-4E4A6BB02E7E}"/>
                  </a:ext>
                </a:extLst>
              </p:cNvPr>
              <p:cNvSpPr/>
              <p:nvPr/>
            </p:nvSpPr>
            <p:spPr>
              <a:xfrm>
                <a:off x="11338079" y="1281665"/>
                <a:ext cx="12183" cy="9590"/>
              </a:xfrm>
              <a:custGeom>
                <a:avLst/>
                <a:gdLst>
                  <a:gd name="connsiteX0" fmla="*/ 7320 w 12183"/>
                  <a:gd name="connsiteY0" fmla="*/ 0 h 9590"/>
                  <a:gd name="connsiteX1" fmla="*/ 0 w 12183"/>
                  <a:gd name="connsiteY1" fmla="*/ 7320 h 9590"/>
                  <a:gd name="connsiteX2" fmla="*/ 380 w 12183"/>
                  <a:gd name="connsiteY2" fmla="*/ 9547 h 9590"/>
                  <a:gd name="connsiteX3" fmla="*/ 472 w 12183"/>
                  <a:gd name="connsiteY3" fmla="*/ 9580 h 9590"/>
                  <a:gd name="connsiteX4" fmla="*/ 12159 w 12183"/>
                  <a:gd name="connsiteY4" fmla="*/ 1306 h 9590"/>
                  <a:gd name="connsiteX5" fmla="*/ 12159 w 12183"/>
                  <a:gd name="connsiteY5" fmla="*/ 1204 h 9590"/>
                  <a:gd name="connsiteX6" fmla="*/ 8130 w 12183"/>
                  <a:gd name="connsiteY6" fmla="*/ 0 h 9590"/>
                  <a:gd name="connsiteX7" fmla="*/ 7320 w 12183"/>
                  <a:gd name="connsiteY7" fmla="*/ 0 h 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3" h="9590">
                    <a:moveTo>
                      <a:pt x="7320" y="0"/>
                    </a:moveTo>
                    <a:cubicBezTo>
                      <a:pt x="3278" y="0"/>
                      <a:pt x="0" y="3278"/>
                      <a:pt x="0" y="7320"/>
                    </a:cubicBezTo>
                    <a:cubicBezTo>
                      <a:pt x="0" y="8103"/>
                      <a:pt x="153" y="8844"/>
                      <a:pt x="380" y="9547"/>
                    </a:cubicBezTo>
                    <a:cubicBezTo>
                      <a:pt x="394" y="9584"/>
                      <a:pt x="440" y="9603"/>
                      <a:pt x="472" y="9580"/>
                    </a:cubicBezTo>
                    <a:cubicBezTo>
                      <a:pt x="4408" y="6871"/>
                      <a:pt x="8302" y="4116"/>
                      <a:pt x="12159" y="1306"/>
                    </a:cubicBezTo>
                    <a:cubicBezTo>
                      <a:pt x="12191" y="1283"/>
                      <a:pt x="12191" y="1227"/>
                      <a:pt x="12159" y="1204"/>
                    </a:cubicBezTo>
                    <a:cubicBezTo>
                      <a:pt x="11006" y="440"/>
                      <a:pt x="9621" y="0"/>
                      <a:pt x="8130" y="0"/>
                    </a:cubicBezTo>
                    <a:lnTo>
                      <a:pt x="7320" y="0"/>
                    </a:lnTo>
                    <a:close/>
                  </a:path>
                </a:pathLst>
              </a:custGeom>
              <a:solidFill>
                <a:srgbClr val="CCCCCC"/>
              </a:solidFill>
              <a:ln w="4624" cap="flat">
                <a:noFill/>
                <a:prstDash val="solid"/>
                <a:miter/>
              </a:ln>
            </p:spPr>
            <p:txBody>
              <a:bodyPr anchor="ctr"/>
              <a:lstStyle/>
              <a:p>
                <a:endParaRPr lang="en-US"/>
              </a:p>
            </p:txBody>
          </p:sp>
          <p:sp>
            <p:nvSpPr>
              <p:cNvPr id="879" name="Freeform: Shape 878">
                <a:extLst>
                  <a:ext uri="{FF2B5EF4-FFF2-40B4-BE49-F238E27FC236}">
                    <a16:creationId xmlns:a16="http://schemas.microsoft.com/office/drawing/2014/main" id="{CEB6D8B2-D1C3-B841-ED5D-3990B23911BB}"/>
                  </a:ext>
                </a:extLst>
              </p:cNvPr>
              <p:cNvSpPr/>
              <p:nvPr/>
            </p:nvSpPr>
            <p:spPr>
              <a:xfrm>
                <a:off x="10921453"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1" y="0"/>
                      <a:pt x="0" y="3362"/>
                      <a:pt x="0" y="7510"/>
                    </a:cubicBezTo>
                    <a:cubicBezTo>
                      <a:pt x="0" y="11659"/>
                      <a:pt x="3361" y="15020"/>
                      <a:pt x="7510" y="15020"/>
                    </a:cubicBezTo>
                    <a:lnTo>
                      <a:pt x="8344" y="15020"/>
                    </a:lnTo>
                    <a:cubicBezTo>
                      <a:pt x="12492" y="15020"/>
                      <a:pt x="15854" y="11659"/>
                      <a:pt x="15854" y="7510"/>
                    </a:cubicBezTo>
                    <a:cubicBezTo>
                      <a:pt x="15854" y="3362"/>
                      <a:pt x="12492" y="0"/>
                      <a:pt x="8344" y="0"/>
                    </a:cubicBezTo>
                    <a:close/>
                  </a:path>
                </a:pathLst>
              </a:custGeom>
              <a:solidFill>
                <a:srgbClr val="CCCCCC"/>
              </a:solidFill>
              <a:ln w="4624" cap="flat">
                <a:noFill/>
                <a:prstDash val="solid"/>
                <a:miter/>
              </a:ln>
            </p:spPr>
            <p:txBody>
              <a:bodyPr anchor="ctr"/>
              <a:lstStyle/>
              <a:p>
                <a:endParaRPr lang="en-US"/>
              </a:p>
            </p:txBody>
          </p:sp>
          <p:sp>
            <p:nvSpPr>
              <p:cNvPr id="880" name="Freeform: Shape 879">
                <a:extLst>
                  <a:ext uri="{FF2B5EF4-FFF2-40B4-BE49-F238E27FC236}">
                    <a16:creationId xmlns:a16="http://schemas.microsoft.com/office/drawing/2014/main" id="{89DC4172-2587-ED2F-AA58-F596AE4FB51D}"/>
                  </a:ext>
                </a:extLst>
              </p:cNvPr>
              <p:cNvSpPr/>
              <p:nvPr/>
            </p:nvSpPr>
            <p:spPr>
              <a:xfrm>
                <a:off x="11110831" y="1281661"/>
                <a:ext cx="15853" cy="15020"/>
              </a:xfrm>
              <a:custGeom>
                <a:avLst/>
                <a:gdLst>
                  <a:gd name="connsiteX0" fmla="*/ 7510 w 15853"/>
                  <a:gd name="connsiteY0" fmla="*/ 15020 h 15020"/>
                  <a:gd name="connsiteX1" fmla="*/ 8344 w 15853"/>
                  <a:gd name="connsiteY1" fmla="*/ 15020 h 15020"/>
                  <a:gd name="connsiteX2" fmla="*/ 15854 w 15853"/>
                  <a:gd name="connsiteY2" fmla="*/ 7510 h 15020"/>
                  <a:gd name="connsiteX3" fmla="*/ 8344 w 15853"/>
                  <a:gd name="connsiteY3" fmla="*/ 0 h 15020"/>
                  <a:gd name="connsiteX4" fmla="*/ 7510 w 15853"/>
                  <a:gd name="connsiteY4" fmla="*/ 0 h 15020"/>
                  <a:gd name="connsiteX5" fmla="*/ 0 w 15853"/>
                  <a:gd name="connsiteY5" fmla="*/ 7510 h 15020"/>
                  <a:gd name="connsiteX6" fmla="*/ 7510 w 15853"/>
                  <a:gd name="connsiteY6" fmla="*/ 1502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7510" y="15020"/>
                    </a:moveTo>
                    <a:lnTo>
                      <a:pt x="8344" y="15020"/>
                    </a:lnTo>
                    <a:cubicBezTo>
                      <a:pt x="12492" y="15020"/>
                      <a:pt x="15854" y="11659"/>
                      <a:pt x="15854" y="7510"/>
                    </a:cubicBezTo>
                    <a:cubicBezTo>
                      <a:pt x="15854" y="3361"/>
                      <a:pt x="12492" y="0"/>
                      <a:pt x="8344" y="0"/>
                    </a:cubicBezTo>
                    <a:lnTo>
                      <a:pt x="7510" y="0"/>
                    </a:lnTo>
                    <a:cubicBezTo>
                      <a:pt x="3361" y="0"/>
                      <a:pt x="0" y="3361"/>
                      <a:pt x="0" y="7510"/>
                    </a:cubicBezTo>
                    <a:cubicBezTo>
                      <a:pt x="0" y="11659"/>
                      <a:pt x="3361" y="15020"/>
                      <a:pt x="7510" y="15020"/>
                    </a:cubicBezTo>
                    <a:close/>
                  </a:path>
                </a:pathLst>
              </a:custGeom>
              <a:solidFill>
                <a:srgbClr val="CCCCCC"/>
              </a:solidFill>
              <a:ln w="4624" cap="flat">
                <a:noFill/>
                <a:prstDash val="solid"/>
                <a:miter/>
              </a:ln>
            </p:spPr>
            <p:txBody>
              <a:bodyPr anchor="ctr"/>
              <a:lstStyle/>
              <a:p>
                <a:endParaRPr lang="en-US"/>
              </a:p>
            </p:txBody>
          </p:sp>
          <p:sp>
            <p:nvSpPr>
              <p:cNvPr id="881" name="Freeform: Shape 880">
                <a:extLst>
                  <a:ext uri="{FF2B5EF4-FFF2-40B4-BE49-F238E27FC236}">
                    <a16:creationId xmlns:a16="http://schemas.microsoft.com/office/drawing/2014/main" id="{90F51527-3DA4-A281-36C4-60CB708FEC74}"/>
                  </a:ext>
                </a:extLst>
              </p:cNvPr>
              <p:cNvSpPr/>
              <p:nvPr/>
            </p:nvSpPr>
            <p:spPr>
              <a:xfrm>
                <a:off x="10997207"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2" y="0"/>
                      <a:pt x="0" y="3362"/>
                      <a:pt x="0" y="7510"/>
                    </a:cubicBezTo>
                    <a:cubicBezTo>
                      <a:pt x="0" y="11659"/>
                      <a:pt x="3362" y="15020"/>
                      <a:pt x="7510" y="15020"/>
                    </a:cubicBezTo>
                    <a:lnTo>
                      <a:pt x="8344" y="15020"/>
                    </a:lnTo>
                    <a:cubicBezTo>
                      <a:pt x="12492" y="15020"/>
                      <a:pt x="15854" y="11659"/>
                      <a:pt x="15854" y="7510"/>
                    </a:cubicBezTo>
                    <a:cubicBezTo>
                      <a:pt x="15854" y="3362"/>
                      <a:pt x="12488" y="0"/>
                      <a:pt x="8344" y="0"/>
                    </a:cubicBezTo>
                    <a:close/>
                  </a:path>
                </a:pathLst>
              </a:custGeom>
              <a:solidFill>
                <a:srgbClr val="CCCCCC"/>
              </a:solidFill>
              <a:ln w="4624" cap="flat">
                <a:noFill/>
                <a:prstDash val="solid"/>
                <a:miter/>
              </a:ln>
            </p:spPr>
            <p:txBody>
              <a:bodyPr anchor="ctr"/>
              <a:lstStyle/>
              <a:p>
                <a:endParaRPr lang="en-US"/>
              </a:p>
            </p:txBody>
          </p:sp>
          <p:sp>
            <p:nvSpPr>
              <p:cNvPr id="882" name="Freeform: Shape 881">
                <a:extLst>
                  <a:ext uri="{FF2B5EF4-FFF2-40B4-BE49-F238E27FC236}">
                    <a16:creationId xmlns:a16="http://schemas.microsoft.com/office/drawing/2014/main" id="{A4368896-3D44-34CB-6D05-9F13D94132C6}"/>
                  </a:ext>
                </a:extLst>
              </p:cNvPr>
              <p:cNvSpPr/>
              <p:nvPr/>
            </p:nvSpPr>
            <p:spPr>
              <a:xfrm>
                <a:off x="10959333"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1" y="0"/>
                      <a:pt x="0" y="3362"/>
                      <a:pt x="0" y="7510"/>
                    </a:cubicBezTo>
                    <a:cubicBezTo>
                      <a:pt x="0" y="11659"/>
                      <a:pt x="3361" y="15020"/>
                      <a:pt x="7510" y="15020"/>
                    </a:cubicBezTo>
                    <a:lnTo>
                      <a:pt x="8344" y="15020"/>
                    </a:lnTo>
                    <a:cubicBezTo>
                      <a:pt x="12492" y="15020"/>
                      <a:pt x="15854" y="11659"/>
                      <a:pt x="15854" y="7510"/>
                    </a:cubicBezTo>
                    <a:cubicBezTo>
                      <a:pt x="15854" y="3362"/>
                      <a:pt x="12488" y="0"/>
                      <a:pt x="8344" y="0"/>
                    </a:cubicBezTo>
                    <a:close/>
                  </a:path>
                </a:pathLst>
              </a:custGeom>
              <a:solidFill>
                <a:srgbClr val="CCCCCC"/>
              </a:solidFill>
              <a:ln w="4624" cap="flat">
                <a:noFill/>
                <a:prstDash val="solid"/>
                <a:miter/>
              </a:ln>
            </p:spPr>
            <p:txBody>
              <a:bodyPr anchor="ctr"/>
              <a:lstStyle/>
              <a:p>
                <a:endParaRPr lang="en-US"/>
              </a:p>
            </p:txBody>
          </p:sp>
          <p:sp>
            <p:nvSpPr>
              <p:cNvPr id="883" name="Freeform: Shape 882">
                <a:extLst>
                  <a:ext uri="{FF2B5EF4-FFF2-40B4-BE49-F238E27FC236}">
                    <a16:creationId xmlns:a16="http://schemas.microsoft.com/office/drawing/2014/main" id="{9160A7D9-27E9-B7CB-996B-3C07AA8E0AB9}"/>
                  </a:ext>
                </a:extLst>
              </p:cNvPr>
              <p:cNvSpPr/>
              <p:nvPr/>
            </p:nvSpPr>
            <p:spPr>
              <a:xfrm>
                <a:off x="11035077"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1" y="0"/>
                      <a:pt x="0" y="3362"/>
                      <a:pt x="0" y="7510"/>
                    </a:cubicBezTo>
                    <a:cubicBezTo>
                      <a:pt x="0" y="11659"/>
                      <a:pt x="3361" y="15020"/>
                      <a:pt x="7510" y="15020"/>
                    </a:cubicBezTo>
                    <a:lnTo>
                      <a:pt x="8344" y="15020"/>
                    </a:lnTo>
                    <a:cubicBezTo>
                      <a:pt x="12492" y="15020"/>
                      <a:pt x="15854" y="11659"/>
                      <a:pt x="15854" y="7510"/>
                    </a:cubicBezTo>
                    <a:cubicBezTo>
                      <a:pt x="15854" y="3362"/>
                      <a:pt x="12492" y="0"/>
                      <a:pt x="8344" y="0"/>
                    </a:cubicBezTo>
                    <a:close/>
                  </a:path>
                </a:pathLst>
              </a:custGeom>
              <a:solidFill>
                <a:srgbClr val="CCCCCC"/>
              </a:solidFill>
              <a:ln w="4624" cap="flat">
                <a:noFill/>
                <a:prstDash val="solid"/>
                <a:miter/>
              </a:ln>
            </p:spPr>
            <p:txBody>
              <a:bodyPr anchor="ctr"/>
              <a:lstStyle/>
              <a:p>
                <a:endParaRPr lang="en-US"/>
              </a:p>
            </p:txBody>
          </p:sp>
          <p:sp>
            <p:nvSpPr>
              <p:cNvPr id="884" name="Freeform: Shape 883">
                <a:extLst>
                  <a:ext uri="{FF2B5EF4-FFF2-40B4-BE49-F238E27FC236}">
                    <a16:creationId xmlns:a16="http://schemas.microsoft.com/office/drawing/2014/main" id="{80C8749D-2ABB-E0F3-DF09-3428F1F76F77}"/>
                  </a:ext>
                </a:extLst>
              </p:cNvPr>
              <p:cNvSpPr/>
              <p:nvPr/>
            </p:nvSpPr>
            <p:spPr>
              <a:xfrm>
                <a:off x="11072956"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2" y="0"/>
                      <a:pt x="0" y="3362"/>
                      <a:pt x="0" y="7510"/>
                    </a:cubicBezTo>
                    <a:cubicBezTo>
                      <a:pt x="0" y="11659"/>
                      <a:pt x="3362" y="15020"/>
                      <a:pt x="7510" y="15020"/>
                    </a:cubicBezTo>
                    <a:lnTo>
                      <a:pt x="8344" y="15020"/>
                    </a:lnTo>
                    <a:cubicBezTo>
                      <a:pt x="12492" y="15020"/>
                      <a:pt x="15854" y="11659"/>
                      <a:pt x="15854" y="7510"/>
                    </a:cubicBezTo>
                    <a:cubicBezTo>
                      <a:pt x="15854" y="3362"/>
                      <a:pt x="12488" y="0"/>
                      <a:pt x="8344" y="0"/>
                    </a:cubicBezTo>
                    <a:close/>
                  </a:path>
                </a:pathLst>
              </a:custGeom>
              <a:solidFill>
                <a:srgbClr val="CCCCCC"/>
              </a:solidFill>
              <a:ln w="4624" cap="flat">
                <a:noFill/>
                <a:prstDash val="solid"/>
                <a:miter/>
              </a:ln>
            </p:spPr>
            <p:txBody>
              <a:bodyPr anchor="ctr"/>
              <a:lstStyle/>
              <a:p>
                <a:endParaRPr lang="en-US"/>
              </a:p>
            </p:txBody>
          </p:sp>
          <p:sp>
            <p:nvSpPr>
              <p:cNvPr id="885" name="Freeform: Shape 884">
                <a:extLst>
                  <a:ext uri="{FF2B5EF4-FFF2-40B4-BE49-F238E27FC236}">
                    <a16:creationId xmlns:a16="http://schemas.microsoft.com/office/drawing/2014/main" id="{68D404AA-4AF1-7513-C015-36CA93BB24F5}"/>
                  </a:ext>
                </a:extLst>
              </p:cNvPr>
              <p:cNvSpPr/>
              <p:nvPr/>
            </p:nvSpPr>
            <p:spPr>
              <a:xfrm>
                <a:off x="11186580"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1" y="0"/>
                      <a:pt x="0" y="3362"/>
                      <a:pt x="0" y="7510"/>
                    </a:cubicBezTo>
                    <a:cubicBezTo>
                      <a:pt x="0" y="11659"/>
                      <a:pt x="3361" y="15020"/>
                      <a:pt x="7510" y="15020"/>
                    </a:cubicBezTo>
                    <a:lnTo>
                      <a:pt x="8344" y="15020"/>
                    </a:lnTo>
                    <a:cubicBezTo>
                      <a:pt x="12492" y="15020"/>
                      <a:pt x="15854" y="11659"/>
                      <a:pt x="15854" y="7510"/>
                    </a:cubicBezTo>
                    <a:cubicBezTo>
                      <a:pt x="15854" y="3362"/>
                      <a:pt x="12487" y="0"/>
                      <a:pt x="8344" y="0"/>
                    </a:cubicBezTo>
                    <a:close/>
                  </a:path>
                </a:pathLst>
              </a:custGeom>
              <a:solidFill>
                <a:srgbClr val="CCCCCC"/>
              </a:solidFill>
              <a:ln w="4624" cap="flat">
                <a:noFill/>
                <a:prstDash val="solid"/>
                <a:miter/>
              </a:ln>
            </p:spPr>
            <p:txBody>
              <a:bodyPr anchor="ctr"/>
              <a:lstStyle/>
              <a:p>
                <a:endParaRPr lang="en-US"/>
              </a:p>
            </p:txBody>
          </p:sp>
          <p:sp>
            <p:nvSpPr>
              <p:cNvPr id="886" name="Freeform: Shape 885">
                <a:extLst>
                  <a:ext uri="{FF2B5EF4-FFF2-40B4-BE49-F238E27FC236}">
                    <a16:creationId xmlns:a16="http://schemas.microsoft.com/office/drawing/2014/main" id="{0DEE1467-AE42-8162-D576-CD0841736978}"/>
                  </a:ext>
                </a:extLst>
              </p:cNvPr>
              <p:cNvSpPr/>
              <p:nvPr/>
            </p:nvSpPr>
            <p:spPr>
              <a:xfrm>
                <a:off x="10732081" y="1281665"/>
                <a:ext cx="15853" cy="15020"/>
              </a:xfrm>
              <a:custGeom>
                <a:avLst/>
                <a:gdLst>
                  <a:gd name="connsiteX0" fmla="*/ 8343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3 w 15853"/>
                  <a:gd name="connsiteY4" fmla="*/ 15020 h 15020"/>
                  <a:gd name="connsiteX5" fmla="*/ 15854 w 15853"/>
                  <a:gd name="connsiteY5" fmla="*/ 7510 h 15020"/>
                  <a:gd name="connsiteX6" fmla="*/ 8343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3" y="0"/>
                    </a:moveTo>
                    <a:lnTo>
                      <a:pt x="7510" y="0"/>
                    </a:lnTo>
                    <a:cubicBezTo>
                      <a:pt x="3361" y="0"/>
                      <a:pt x="0" y="3362"/>
                      <a:pt x="0" y="7510"/>
                    </a:cubicBezTo>
                    <a:cubicBezTo>
                      <a:pt x="0" y="11659"/>
                      <a:pt x="3361" y="15020"/>
                      <a:pt x="7510" y="15020"/>
                    </a:cubicBezTo>
                    <a:lnTo>
                      <a:pt x="8343" y="15020"/>
                    </a:lnTo>
                    <a:cubicBezTo>
                      <a:pt x="12492" y="15020"/>
                      <a:pt x="15854" y="11659"/>
                      <a:pt x="15854" y="7510"/>
                    </a:cubicBezTo>
                    <a:cubicBezTo>
                      <a:pt x="15854" y="3362"/>
                      <a:pt x="12492" y="0"/>
                      <a:pt x="8343" y="0"/>
                    </a:cubicBezTo>
                    <a:close/>
                  </a:path>
                </a:pathLst>
              </a:custGeom>
              <a:solidFill>
                <a:srgbClr val="CCCCCC"/>
              </a:solidFill>
              <a:ln w="4624" cap="flat">
                <a:noFill/>
                <a:prstDash val="solid"/>
                <a:miter/>
              </a:ln>
            </p:spPr>
            <p:txBody>
              <a:bodyPr anchor="ctr"/>
              <a:lstStyle/>
              <a:p>
                <a:endParaRPr lang="en-US"/>
              </a:p>
            </p:txBody>
          </p:sp>
          <p:sp>
            <p:nvSpPr>
              <p:cNvPr id="887" name="Freeform: Shape 886">
                <a:extLst>
                  <a:ext uri="{FF2B5EF4-FFF2-40B4-BE49-F238E27FC236}">
                    <a16:creationId xmlns:a16="http://schemas.microsoft.com/office/drawing/2014/main" id="{6C8C0E1F-670A-8509-8280-526F91BCA95D}"/>
                  </a:ext>
                </a:extLst>
              </p:cNvPr>
              <p:cNvSpPr/>
              <p:nvPr/>
            </p:nvSpPr>
            <p:spPr>
              <a:xfrm>
                <a:off x="11224450"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1" y="0"/>
                      <a:pt x="0" y="3362"/>
                      <a:pt x="0" y="7510"/>
                    </a:cubicBezTo>
                    <a:cubicBezTo>
                      <a:pt x="0" y="11659"/>
                      <a:pt x="3361" y="15020"/>
                      <a:pt x="7510" y="15020"/>
                    </a:cubicBezTo>
                    <a:lnTo>
                      <a:pt x="8344" y="15020"/>
                    </a:lnTo>
                    <a:cubicBezTo>
                      <a:pt x="12492" y="15020"/>
                      <a:pt x="15854" y="11659"/>
                      <a:pt x="15854" y="7510"/>
                    </a:cubicBezTo>
                    <a:cubicBezTo>
                      <a:pt x="15854" y="3362"/>
                      <a:pt x="12492" y="0"/>
                      <a:pt x="8344" y="0"/>
                    </a:cubicBezTo>
                    <a:close/>
                  </a:path>
                </a:pathLst>
              </a:custGeom>
              <a:solidFill>
                <a:srgbClr val="CCCCCC"/>
              </a:solidFill>
              <a:ln w="4624" cap="flat">
                <a:noFill/>
                <a:prstDash val="solid"/>
                <a:miter/>
              </a:ln>
            </p:spPr>
            <p:txBody>
              <a:bodyPr anchor="ctr"/>
              <a:lstStyle/>
              <a:p>
                <a:endParaRPr lang="en-US"/>
              </a:p>
            </p:txBody>
          </p:sp>
          <p:sp>
            <p:nvSpPr>
              <p:cNvPr id="888" name="Freeform: Shape 887">
                <a:extLst>
                  <a:ext uri="{FF2B5EF4-FFF2-40B4-BE49-F238E27FC236}">
                    <a16:creationId xmlns:a16="http://schemas.microsoft.com/office/drawing/2014/main" id="{4CCE52A0-BFAA-8221-DCDB-B0BED68AC6B3}"/>
                  </a:ext>
                </a:extLst>
              </p:cNvPr>
              <p:cNvSpPr/>
              <p:nvPr/>
            </p:nvSpPr>
            <p:spPr>
              <a:xfrm>
                <a:off x="10807830"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2" y="0"/>
                      <a:pt x="0" y="3362"/>
                      <a:pt x="0" y="7510"/>
                    </a:cubicBezTo>
                    <a:cubicBezTo>
                      <a:pt x="0" y="11659"/>
                      <a:pt x="3362" y="15020"/>
                      <a:pt x="7510" y="15020"/>
                    </a:cubicBezTo>
                    <a:lnTo>
                      <a:pt x="8344" y="15020"/>
                    </a:lnTo>
                    <a:cubicBezTo>
                      <a:pt x="12492" y="15020"/>
                      <a:pt x="15854" y="11659"/>
                      <a:pt x="15854" y="7510"/>
                    </a:cubicBezTo>
                    <a:cubicBezTo>
                      <a:pt x="15854" y="3362"/>
                      <a:pt x="12492" y="0"/>
                      <a:pt x="8344" y="0"/>
                    </a:cubicBezTo>
                    <a:close/>
                  </a:path>
                </a:pathLst>
              </a:custGeom>
              <a:solidFill>
                <a:srgbClr val="CCCCCC"/>
              </a:solidFill>
              <a:ln w="4624" cap="flat">
                <a:noFill/>
                <a:prstDash val="solid"/>
                <a:miter/>
              </a:ln>
            </p:spPr>
            <p:txBody>
              <a:bodyPr anchor="ctr"/>
              <a:lstStyle/>
              <a:p>
                <a:endParaRPr lang="en-US"/>
              </a:p>
            </p:txBody>
          </p:sp>
          <p:sp>
            <p:nvSpPr>
              <p:cNvPr id="889" name="Freeform: Shape 888">
                <a:extLst>
                  <a:ext uri="{FF2B5EF4-FFF2-40B4-BE49-F238E27FC236}">
                    <a16:creationId xmlns:a16="http://schemas.microsoft.com/office/drawing/2014/main" id="{5FD475CA-6886-163C-38E8-178EDC62E924}"/>
                  </a:ext>
                </a:extLst>
              </p:cNvPr>
              <p:cNvSpPr/>
              <p:nvPr/>
            </p:nvSpPr>
            <p:spPr>
              <a:xfrm>
                <a:off x="11148701"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1" y="0"/>
                      <a:pt x="0" y="3362"/>
                      <a:pt x="0" y="7510"/>
                    </a:cubicBezTo>
                    <a:cubicBezTo>
                      <a:pt x="0" y="11659"/>
                      <a:pt x="3361" y="15020"/>
                      <a:pt x="7510" y="15020"/>
                    </a:cubicBezTo>
                    <a:lnTo>
                      <a:pt x="8344" y="15020"/>
                    </a:lnTo>
                    <a:cubicBezTo>
                      <a:pt x="12492" y="15020"/>
                      <a:pt x="15854" y="11659"/>
                      <a:pt x="15854" y="7510"/>
                    </a:cubicBezTo>
                    <a:cubicBezTo>
                      <a:pt x="15854" y="3362"/>
                      <a:pt x="12492" y="0"/>
                      <a:pt x="8344" y="0"/>
                    </a:cubicBezTo>
                    <a:close/>
                  </a:path>
                </a:pathLst>
              </a:custGeom>
              <a:solidFill>
                <a:srgbClr val="CCCCCC"/>
              </a:solidFill>
              <a:ln w="4624" cap="flat">
                <a:noFill/>
                <a:prstDash val="solid"/>
                <a:miter/>
              </a:ln>
            </p:spPr>
            <p:txBody>
              <a:bodyPr anchor="ctr"/>
              <a:lstStyle/>
              <a:p>
                <a:endParaRPr lang="en-US"/>
              </a:p>
            </p:txBody>
          </p:sp>
          <p:sp>
            <p:nvSpPr>
              <p:cNvPr id="890" name="Freeform: Shape 889">
                <a:extLst>
                  <a:ext uri="{FF2B5EF4-FFF2-40B4-BE49-F238E27FC236}">
                    <a16:creationId xmlns:a16="http://schemas.microsoft.com/office/drawing/2014/main" id="{930DD5B2-35E5-E338-18B5-DEE0BF6CD6B8}"/>
                  </a:ext>
                </a:extLst>
              </p:cNvPr>
              <p:cNvSpPr/>
              <p:nvPr/>
            </p:nvSpPr>
            <p:spPr>
              <a:xfrm>
                <a:off x="10697873" y="1281665"/>
                <a:ext cx="12186" cy="9590"/>
              </a:xfrm>
              <a:custGeom>
                <a:avLst/>
                <a:gdLst>
                  <a:gd name="connsiteX0" fmla="*/ 4866 w 12186"/>
                  <a:gd name="connsiteY0" fmla="*/ 0 h 9590"/>
                  <a:gd name="connsiteX1" fmla="*/ 4051 w 12186"/>
                  <a:gd name="connsiteY1" fmla="*/ 0 h 9590"/>
                  <a:gd name="connsiteX2" fmla="*/ 28 w 12186"/>
                  <a:gd name="connsiteY2" fmla="*/ 1204 h 9590"/>
                  <a:gd name="connsiteX3" fmla="*/ 28 w 12186"/>
                  <a:gd name="connsiteY3" fmla="*/ 1306 h 9590"/>
                  <a:gd name="connsiteX4" fmla="*/ 11714 w 12186"/>
                  <a:gd name="connsiteY4" fmla="*/ 9580 h 9590"/>
                  <a:gd name="connsiteX5" fmla="*/ 11807 w 12186"/>
                  <a:gd name="connsiteY5" fmla="*/ 9547 h 9590"/>
                  <a:gd name="connsiteX6" fmla="*/ 12187 w 12186"/>
                  <a:gd name="connsiteY6" fmla="*/ 7320 h 9590"/>
                  <a:gd name="connsiteX7" fmla="*/ 4866 w 12186"/>
                  <a:gd name="connsiteY7" fmla="*/ 0 h 9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6" h="9590">
                    <a:moveTo>
                      <a:pt x="4866" y="0"/>
                    </a:moveTo>
                    <a:lnTo>
                      <a:pt x="4051" y="0"/>
                    </a:lnTo>
                    <a:cubicBezTo>
                      <a:pt x="2565" y="0"/>
                      <a:pt x="1181" y="445"/>
                      <a:pt x="28" y="1204"/>
                    </a:cubicBezTo>
                    <a:cubicBezTo>
                      <a:pt x="-9" y="1227"/>
                      <a:pt x="-9" y="1278"/>
                      <a:pt x="28" y="1306"/>
                    </a:cubicBezTo>
                    <a:cubicBezTo>
                      <a:pt x="3885" y="4112"/>
                      <a:pt x="7779" y="6871"/>
                      <a:pt x="11714" y="9580"/>
                    </a:cubicBezTo>
                    <a:cubicBezTo>
                      <a:pt x="11747" y="9603"/>
                      <a:pt x="11793" y="9589"/>
                      <a:pt x="11807" y="9547"/>
                    </a:cubicBezTo>
                    <a:cubicBezTo>
                      <a:pt x="12034" y="8844"/>
                      <a:pt x="12187" y="8103"/>
                      <a:pt x="12187" y="7320"/>
                    </a:cubicBezTo>
                    <a:cubicBezTo>
                      <a:pt x="12187" y="3278"/>
                      <a:pt x="8913" y="0"/>
                      <a:pt x="4866" y="0"/>
                    </a:cubicBezTo>
                    <a:close/>
                  </a:path>
                </a:pathLst>
              </a:custGeom>
              <a:solidFill>
                <a:srgbClr val="CCCCCC"/>
              </a:solidFill>
              <a:ln w="4624" cap="flat">
                <a:noFill/>
                <a:prstDash val="solid"/>
                <a:miter/>
              </a:ln>
            </p:spPr>
            <p:txBody>
              <a:bodyPr anchor="ctr"/>
              <a:lstStyle/>
              <a:p>
                <a:endParaRPr lang="en-US"/>
              </a:p>
            </p:txBody>
          </p:sp>
          <p:sp>
            <p:nvSpPr>
              <p:cNvPr id="891" name="Freeform: Shape 890">
                <a:extLst>
                  <a:ext uri="{FF2B5EF4-FFF2-40B4-BE49-F238E27FC236}">
                    <a16:creationId xmlns:a16="http://schemas.microsoft.com/office/drawing/2014/main" id="{34CD0F91-50E6-3768-AD12-E478D05B4D54}"/>
                  </a:ext>
                </a:extLst>
              </p:cNvPr>
              <p:cNvSpPr/>
              <p:nvPr/>
            </p:nvSpPr>
            <p:spPr>
              <a:xfrm>
                <a:off x="10845709"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2" y="0"/>
                      <a:pt x="0" y="3362"/>
                      <a:pt x="0" y="7510"/>
                    </a:cubicBezTo>
                    <a:cubicBezTo>
                      <a:pt x="0" y="11659"/>
                      <a:pt x="3362" y="15020"/>
                      <a:pt x="7510" y="15020"/>
                    </a:cubicBezTo>
                    <a:lnTo>
                      <a:pt x="8344" y="15020"/>
                    </a:lnTo>
                    <a:cubicBezTo>
                      <a:pt x="12492" y="15020"/>
                      <a:pt x="15854" y="11659"/>
                      <a:pt x="15854" y="7510"/>
                    </a:cubicBezTo>
                    <a:cubicBezTo>
                      <a:pt x="15854" y="3362"/>
                      <a:pt x="12488" y="0"/>
                      <a:pt x="8344" y="0"/>
                    </a:cubicBezTo>
                    <a:close/>
                  </a:path>
                </a:pathLst>
              </a:custGeom>
              <a:solidFill>
                <a:srgbClr val="CCCCCC"/>
              </a:solidFill>
              <a:ln w="4624" cap="flat">
                <a:noFill/>
                <a:prstDash val="solid"/>
                <a:miter/>
              </a:ln>
            </p:spPr>
            <p:txBody>
              <a:bodyPr anchor="ctr"/>
              <a:lstStyle/>
              <a:p>
                <a:endParaRPr lang="en-US"/>
              </a:p>
            </p:txBody>
          </p:sp>
          <p:sp>
            <p:nvSpPr>
              <p:cNvPr id="892" name="Freeform: Shape 891">
                <a:extLst>
                  <a:ext uri="{FF2B5EF4-FFF2-40B4-BE49-F238E27FC236}">
                    <a16:creationId xmlns:a16="http://schemas.microsoft.com/office/drawing/2014/main" id="{E9717DD3-CBD9-125A-491D-52ABFBA88A6E}"/>
                  </a:ext>
                </a:extLst>
              </p:cNvPr>
              <p:cNvSpPr/>
              <p:nvPr/>
            </p:nvSpPr>
            <p:spPr>
              <a:xfrm>
                <a:off x="10883584"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1" y="0"/>
                      <a:pt x="0" y="3362"/>
                      <a:pt x="0" y="7510"/>
                    </a:cubicBezTo>
                    <a:cubicBezTo>
                      <a:pt x="0" y="11659"/>
                      <a:pt x="3361" y="15020"/>
                      <a:pt x="7510" y="15020"/>
                    </a:cubicBezTo>
                    <a:lnTo>
                      <a:pt x="8344" y="15020"/>
                    </a:lnTo>
                    <a:cubicBezTo>
                      <a:pt x="12492" y="15020"/>
                      <a:pt x="15854" y="11659"/>
                      <a:pt x="15854" y="7510"/>
                    </a:cubicBezTo>
                    <a:cubicBezTo>
                      <a:pt x="15854" y="3362"/>
                      <a:pt x="12488" y="0"/>
                      <a:pt x="8344" y="0"/>
                    </a:cubicBezTo>
                    <a:close/>
                  </a:path>
                </a:pathLst>
              </a:custGeom>
              <a:solidFill>
                <a:srgbClr val="CCCCCC"/>
              </a:solidFill>
              <a:ln w="4624" cap="flat">
                <a:noFill/>
                <a:prstDash val="solid"/>
                <a:miter/>
              </a:ln>
            </p:spPr>
            <p:txBody>
              <a:bodyPr anchor="ctr"/>
              <a:lstStyle/>
              <a:p>
                <a:endParaRPr lang="en-US"/>
              </a:p>
            </p:txBody>
          </p:sp>
          <p:sp>
            <p:nvSpPr>
              <p:cNvPr id="893" name="Freeform: Shape 892">
                <a:extLst>
                  <a:ext uri="{FF2B5EF4-FFF2-40B4-BE49-F238E27FC236}">
                    <a16:creationId xmlns:a16="http://schemas.microsoft.com/office/drawing/2014/main" id="{8C497A02-3C52-D901-B823-D36BC4D66968}"/>
                  </a:ext>
                </a:extLst>
              </p:cNvPr>
              <p:cNvSpPr/>
              <p:nvPr/>
            </p:nvSpPr>
            <p:spPr>
              <a:xfrm>
                <a:off x="10769960" y="1281665"/>
                <a:ext cx="15853" cy="15020"/>
              </a:xfrm>
              <a:custGeom>
                <a:avLst/>
                <a:gdLst>
                  <a:gd name="connsiteX0" fmla="*/ 8343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3 w 15853"/>
                  <a:gd name="connsiteY4" fmla="*/ 15020 h 15020"/>
                  <a:gd name="connsiteX5" fmla="*/ 15854 w 15853"/>
                  <a:gd name="connsiteY5" fmla="*/ 7510 h 15020"/>
                  <a:gd name="connsiteX6" fmla="*/ 8343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3" y="0"/>
                    </a:moveTo>
                    <a:lnTo>
                      <a:pt x="7510" y="0"/>
                    </a:lnTo>
                    <a:cubicBezTo>
                      <a:pt x="3361" y="0"/>
                      <a:pt x="0" y="3362"/>
                      <a:pt x="0" y="7510"/>
                    </a:cubicBezTo>
                    <a:cubicBezTo>
                      <a:pt x="0" y="11659"/>
                      <a:pt x="3361" y="15020"/>
                      <a:pt x="7510" y="15020"/>
                    </a:cubicBezTo>
                    <a:lnTo>
                      <a:pt x="8343" y="15020"/>
                    </a:lnTo>
                    <a:cubicBezTo>
                      <a:pt x="12492" y="15020"/>
                      <a:pt x="15854" y="11659"/>
                      <a:pt x="15854" y="7510"/>
                    </a:cubicBezTo>
                    <a:cubicBezTo>
                      <a:pt x="15854" y="3362"/>
                      <a:pt x="12487" y="0"/>
                      <a:pt x="8343" y="0"/>
                    </a:cubicBezTo>
                    <a:close/>
                  </a:path>
                </a:pathLst>
              </a:custGeom>
              <a:solidFill>
                <a:srgbClr val="CCCCCC"/>
              </a:solidFill>
              <a:ln w="4624" cap="flat">
                <a:noFill/>
                <a:prstDash val="solid"/>
                <a:miter/>
              </a:ln>
            </p:spPr>
            <p:txBody>
              <a:bodyPr anchor="ctr"/>
              <a:lstStyle/>
              <a:p>
                <a:endParaRPr lang="en-US"/>
              </a:p>
            </p:txBody>
          </p:sp>
          <p:sp>
            <p:nvSpPr>
              <p:cNvPr id="894" name="Freeform: Shape 893">
                <a:extLst>
                  <a:ext uri="{FF2B5EF4-FFF2-40B4-BE49-F238E27FC236}">
                    <a16:creationId xmlns:a16="http://schemas.microsoft.com/office/drawing/2014/main" id="{7AFF5D73-FEA5-0E36-9A33-C9D5DF9284F6}"/>
                  </a:ext>
                </a:extLst>
              </p:cNvPr>
              <p:cNvSpPr/>
              <p:nvPr/>
            </p:nvSpPr>
            <p:spPr>
              <a:xfrm>
                <a:off x="11262329"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1" y="0"/>
                      <a:pt x="0" y="3362"/>
                      <a:pt x="0" y="7510"/>
                    </a:cubicBezTo>
                    <a:cubicBezTo>
                      <a:pt x="0" y="11659"/>
                      <a:pt x="3361" y="15020"/>
                      <a:pt x="7510" y="15020"/>
                    </a:cubicBezTo>
                    <a:lnTo>
                      <a:pt x="8344" y="15020"/>
                    </a:lnTo>
                    <a:cubicBezTo>
                      <a:pt x="12492" y="15020"/>
                      <a:pt x="15854" y="11659"/>
                      <a:pt x="15854" y="7510"/>
                    </a:cubicBezTo>
                    <a:cubicBezTo>
                      <a:pt x="15854" y="3362"/>
                      <a:pt x="12487" y="0"/>
                      <a:pt x="8344" y="0"/>
                    </a:cubicBezTo>
                    <a:close/>
                  </a:path>
                </a:pathLst>
              </a:custGeom>
              <a:solidFill>
                <a:srgbClr val="CCCCCC"/>
              </a:solidFill>
              <a:ln w="4624" cap="flat">
                <a:noFill/>
                <a:prstDash val="solid"/>
                <a:miter/>
              </a:ln>
            </p:spPr>
            <p:txBody>
              <a:bodyPr anchor="ctr"/>
              <a:lstStyle/>
              <a:p>
                <a:endParaRPr lang="en-US"/>
              </a:p>
            </p:txBody>
          </p:sp>
          <p:sp>
            <p:nvSpPr>
              <p:cNvPr id="895" name="Freeform: Shape 894">
                <a:extLst>
                  <a:ext uri="{FF2B5EF4-FFF2-40B4-BE49-F238E27FC236}">
                    <a16:creationId xmlns:a16="http://schemas.microsoft.com/office/drawing/2014/main" id="{E7934B8C-450F-0108-F3EB-136299B1C69C}"/>
                  </a:ext>
                </a:extLst>
              </p:cNvPr>
              <p:cNvSpPr/>
              <p:nvPr/>
            </p:nvSpPr>
            <p:spPr>
              <a:xfrm>
                <a:off x="11300204" y="1281665"/>
                <a:ext cx="15853" cy="15020"/>
              </a:xfrm>
              <a:custGeom>
                <a:avLst/>
                <a:gdLst>
                  <a:gd name="connsiteX0" fmla="*/ 8344 w 15853"/>
                  <a:gd name="connsiteY0" fmla="*/ 0 h 15020"/>
                  <a:gd name="connsiteX1" fmla="*/ 7510 w 15853"/>
                  <a:gd name="connsiteY1" fmla="*/ 0 h 15020"/>
                  <a:gd name="connsiteX2" fmla="*/ 0 w 15853"/>
                  <a:gd name="connsiteY2" fmla="*/ 7510 h 15020"/>
                  <a:gd name="connsiteX3" fmla="*/ 7510 w 15853"/>
                  <a:gd name="connsiteY3" fmla="*/ 15020 h 15020"/>
                  <a:gd name="connsiteX4" fmla="*/ 8344 w 15853"/>
                  <a:gd name="connsiteY4" fmla="*/ 15020 h 15020"/>
                  <a:gd name="connsiteX5" fmla="*/ 15854 w 15853"/>
                  <a:gd name="connsiteY5" fmla="*/ 7510 h 15020"/>
                  <a:gd name="connsiteX6" fmla="*/ 8344 w 15853"/>
                  <a:gd name="connsiteY6" fmla="*/ 0 h 15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 h="15020">
                    <a:moveTo>
                      <a:pt x="8344" y="0"/>
                    </a:moveTo>
                    <a:lnTo>
                      <a:pt x="7510" y="0"/>
                    </a:lnTo>
                    <a:cubicBezTo>
                      <a:pt x="3361" y="0"/>
                      <a:pt x="0" y="3362"/>
                      <a:pt x="0" y="7510"/>
                    </a:cubicBezTo>
                    <a:cubicBezTo>
                      <a:pt x="0" y="11659"/>
                      <a:pt x="3361" y="15020"/>
                      <a:pt x="7510" y="15020"/>
                    </a:cubicBezTo>
                    <a:lnTo>
                      <a:pt x="8344" y="15020"/>
                    </a:lnTo>
                    <a:cubicBezTo>
                      <a:pt x="12492" y="15020"/>
                      <a:pt x="15854" y="11659"/>
                      <a:pt x="15854" y="7510"/>
                    </a:cubicBezTo>
                    <a:cubicBezTo>
                      <a:pt x="15854" y="3362"/>
                      <a:pt x="12488" y="0"/>
                      <a:pt x="8344" y="0"/>
                    </a:cubicBezTo>
                    <a:close/>
                  </a:path>
                </a:pathLst>
              </a:custGeom>
              <a:solidFill>
                <a:srgbClr val="CCCCCC"/>
              </a:solidFill>
              <a:ln w="4624" cap="flat">
                <a:noFill/>
                <a:prstDash val="solid"/>
                <a:miter/>
              </a:ln>
            </p:spPr>
            <p:txBody>
              <a:bodyPr anchor="ctr"/>
              <a:lstStyle/>
              <a:p>
                <a:endParaRPr lang="en-US"/>
              </a:p>
            </p:txBody>
          </p:sp>
          <p:sp>
            <p:nvSpPr>
              <p:cNvPr id="896" name="Freeform: Shape 895">
                <a:extLst>
                  <a:ext uri="{FF2B5EF4-FFF2-40B4-BE49-F238E27FC236}">
                    <a16:creationId xmlns:a16="http://schemas.microsoft.com/office/drawing/2014/main" id="{4B4E63F2-678A-0106-5330-CCDC9A651006}"/>
                  </a:ext>
                </a:extLst>
              </p:cNvPr>
              <p:cNvSpPr/>
              <p:nvPr/>
            </p:nvSpPr>
            <p:spPr>
              <a:xfrm>
                <a:off x="11073146"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4" y="3274"/>
                      <a:pt x="12196" y="0"/>
                      <a:pt x="8154" y="0"/>
                    </a:cubicBezTo>
                    <a:close/>
                  </a:path>
                </a:pathLst>
              </a:custGeom>
              <a:solidFill>
                <a:srgbClr val="CCCCCC"/>
              </a:solidFill>
              <a:ln w="4624" cap="flat">
                <a:noFill/>
                <a:prstDash val="solid"/>
                <a:miter/>
              </a:ln>
            </p:spPr>
            <p:txBody>
              <a:bodyPr anchor="ctr"/>
              <a:lstStyle/>
              <a:p>
                <a:endParaRPr lang="en-US"/>
              </a:p>
            </p:txBody>
          </p:sp>
          <p:sp>
            <p:nvSpPr>
              <p:cNvPr id="897" name="Freeform: Shape 896">
                <a:extLst>
                  <a:ext uri="{FF2B5EF4-FFF2-40B4-BE49-F238E27FC236}">
                    <a16:creationId xmlns:a16="http://schemas.microsoft.com/office/drawing/2014/main" id="{01D4A277-7C73-4934-53AC-2F521EF207C9}"/>
                  </a:ext>
                </a:extLst>
              </p:cNvPr>
              <p:cNvSpPr/>
              <p:nvPr/>
            </p:nvSpPr>
            <p:spPr>
              <a:xfrm>
                <a:off x="10770150"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4" y="3274"/>
                      <a:pt x="12196" y="0"/>
                      <a:pt x="8154" y="0"/>
                    </a:cubicBezTo>
                    <a:close/>
                  </a:path>
                </a:pathLst>
              </a:custGeom>
              <a:solidFill>
                <a:srgbClr val="CCCCCC"/>
              </a:solidFill>
              <a:ln w="4624" cap="flat">
                <a:noFill/>
                <a:prstDash val="solid"/>
                <a:miter/>
              </a:ln>
            </p:spPr>
            <p:txBody>
              <a:bodyPr anchor="ctr"/>
              <a:lstStyle/>
              <a:p>
                <a:endParaRPr lang="en-US"/>
              </a:p>
            </p:txBody>
          </p:sp>
          <p:sp>
            <p:nvSpPr>
              <p:cNvPr id="898" name="Freeform: Shape 897">
                <a:extLst>
                  <a:ext uri="{FF2B5EF4-FFF2-40B4-BE49-F238E27FC236}">
                    <a16:creationId xmlns:a16="http://schemas.microsoft.com/office/drawing/2014/main" id="{07C93BCB-55F9-DC13-AE71-F48DDD8F7E95}"/>
                  </a:ext>
                </a:extLst>
              </p:cNvPr>
              <p:cNvSpPr/>
              <p:nvPr/>
            </p:nvSpPr>
            <p:spPr>
              <a:xfrm>
                <a:off x="11186770"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4" y="3274"/>
                      <a:pt x="12196" y="0"/>
                      <a:pt x="8154" y="0"/>
                    </a:cubicBezTo>
                    <a:close/>
                  </a:path>
                </a:pathLst>
              </a:custGeom>
              <a:solidFill>
                <a:srgbClr val="CCCCCC"/>
              </a:solidFill>
              <a:ln w="4624" cap="flat">
                <a:noFill/>
                <a:prstDash val="solid"/>
                <a:miter/>
              </a:ln>
            </p:spPr>
            <p:txBody>
              <a:bodyPr anchor="ctr"/>
              <a:lstStyle/>
              <a:p>
                <a:endParaRPr lang="en-US"/>
              </a:p>
            </p:txBody>
          </p:sp>
          <p:sp>
            <p:nvSpPr>
              <p:cNvPr id="899" name="Freeform: Shape 898">
                <a:extLst>
                  <a:ext uri="{FF2B5EF4-FFF2-40B4-BE49-F238E27FC236}">
                    <a16:creationId xmlns:a16="http://schemas.microsoft.com/office/drawing/2014/main" id="{E6B0CDBE-CF23-F2BF-5AB6-26DC4C0CCD10}"/>
                  </a:ext>
                </a:extLst>
              </p:cNvPr>
              <p:cNvSpPr/>
              <p:nvPr/>
            </p:nvSpPr>
            <p:spPr>
              <a:xfrm>
                <a:off x="11262519"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4" y="3274"/>
                      <a:pt x="12196" y="0"/>
                      <a:pt x="8154" y="0"/>
                    </a:cubicBezTo>
                    <a:close/>
                  </a:path>
                </a:pathLst>
              </a:custGeom>
              <a:solidFill>
                <a:srgbClr val="CCCCCC"/>
              </a:solidFill>
              <a:ln w="4624" cap="flat">
                <a:noFill/>
                <a:prstDash val="solid"/>
                <a:miter/>
              </a:ln>
            </p:spPr>
            <p:txBody>
              <a:bodyPr anchor="ctr"/>
              <a:lstStyle/>
              <a:p>
                <a:endParaRPr lang="en-US"/>
              </a:p>
            </p:txBody>
          </p:sp>
          <p:sp>
            <p:nvSpPr>
              <p:cNvPr id="900" name="Freeform: Shape 899">
                <a:extLst>
                  <a:ext uri="{FF2B5EF4-FFF2-40B4-BE49-F238E27FC236}">
                    <a16:creationId xmlns:a16="http://schemas.microsoft.com/office/drawing/2014/main" id="{E13CDA1E-5967-BC85-46AD-A52F06E54B97}"/>
                  </a:ext>
                </a:extLst>
              </p:cNvPr>
              <p:cNvSpPr/>
              <p:nvPr/>
            </p:nvSpPr>
            <p:spPr>
              <a:xfrm>
                <a:off x="11035267"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4" y="3274"/>
                      <a:pt x="12200" y="0"/>
                      <a:pt x="8154" y="0"/>
                    </a:cubicBezTo>
                    <a:close/>
                  </a:path>
                </a:pathLst>
              </a:custGeom>
              <a:solidFill>
                <a:srgbClr val="CCCCCC"/>
              </a:solidFill>
              <a:ln w="4624" cap="flat">
                <a:noFill/>
                <a:prstDash val="solid"/>
                <a:miter/>
              </a:ln>
            </p:spPr>
            <p:txBody>
              <a:bodyPr anchor="ctr"/>
              <a:lstStyle/>
              <a:p>
                <a:endParaRPr lang="en-US"/>
              </a:p>
            </p:txBody>
          </p:sp>
          <p:sp>
            <p:nvSpPr>
              <p:cNvPr id="901" name="Freeform: Shape 900">
                <a:extLst>
                  <a:ext uri="{FF2B5EF4-FFF2-40B4-BE49-F238E27FC236}">
                    <a16:creationId xmlns:a16="http://schemas.microsoft.com/office/drawing/2014/main" id="{549C7898-F767-2794-91E8-621B72AE2201}"/>
                  </a:ext>
                </a:extLst>
              </p:cNvPr>
              <p:cNvSpPr/>
              <p:nvPr/>
            </p:nvSpPr>
            <p:spPr>
              <a:xfrm>
                <a:off x="11111021" y="1311192"/>
                <a:ext cx="15473" cy="14640"/>
              </a:xfrm>
              <a:custGeom>
                <a:avLst/>
                <a:gdLst>
                  <a:gd name="connsiteX0" fmla="*/ 7320 w 15473"/>
                  <a:gd name="connsiteY0" fmla="*/ 14640 h 14640"/>
                  <a:gd name="connsiteX1" fmla="*/ 8154 w 15473"/>
                  <a:gd name="connsiteY1" fmla="*/ 14640 h 14640"/>
                  <a:gd name="connsiteX2" fmla="*/ 15474 w 15473"/>
                  <a:gd name="connsiteY2" fmla="*/ 7320 h 14640"/>
                  <a:gd name="connsiteX3" fmla="*/ 8154 w 15473"/>
                  <a:gd name="connsiteY3" fmla="*/ 0 h 14640"/>
                  <a:gd name="connsiteX4" fmla="*/ 7320 w 15473"/>
                  <a:gd name="connsiteY4" fmla="*/ 0 h 14640"/>
                  <a:gd name="connsiteX5" fmla="*/ 0 w 15473"/>
                  <a:gd name="connsiteY5" fmla="*/ 7320 h 14640"/>
                  <a:gd name="connsiteX6" fmla="*/ 7320 w 15473"/>
                  <a:gd name="connsiteY6" fmla="*/ 1464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7320" y="14640"/>
                    </a:moveTo>
                    <a:lnTo>
                      <a:pt x="8154" y="14640"/>
                    </a:lnTo>
                    <a:cubicBezTo>
                      <a:pt x="12196" y="14640"/>
                      <a:pt x="15474" y="11362"/>
                      <a:pt x="15474" y="7320"/>
                    </a:cubicBezTo>
                    <a:cubicBezTo>
                      <a:pt x="15474" y="3278"/>
                      <a:pt x="12196" y="0"/>
                      <a:pt x="8154" y="0"/>
                    </a:cubicBezTo>
                    <a:lnTo>
                      <a:pt x="7320" y="0"/>
                    </a:lnTo>
                    <a:cubicBezTo>
                      <a:pt x="3278" y="0"/>
                      <a:pt x="0" y="3278"/>
                      <a:pt x="0" y="7320"/>
                    </a:cubicBezTo>
                    <a:cubicBezTo>
                      <a:pt x="0" y="11362"/>
                      <a:pt x="3274" y="14640"/>
                      <a:pt x="7320" y="14640"/>
                    </a:cubicBezTo>
                    <a:close/>
                  </a:path>
                </a:pathLst>
              </a:custGeom>
              <a:solidFill>
                <a:srgbClr val="CCCCCC"/>
              </a:solidFill>
              <a:ln w="4624" cap="flat">
                <a:noFill/>
                <a:prstDash val="solid"/>
                <a:miter/>
              </a:ln>
            </p:spPr>
            <p:txBody>
              <a:bodyPr anchor="ctr"/>
              <a:lstStyle/>
              <a:p>
                <a:endParaRPr lang="en-US"/>
              </a:p>
            </p:txBody>
          </p:sp>
          <p:sp>
            <p:nvSpPr>
              <p:cNvPr id="902" name="Freeform: Shape 901">
                <a:extLst>
                  <a:ext uri="{FF2B5EF4-FFF2-40B4-BE49-F238E27FC236}">
                    <a16:creationId xmlns:a16="http://schemas.microsoft.com/office/drawing/2014/main" id="{F841FA80-7E8B-3605-6E85-782D736922E6}"/>
                  </a:ext>
                </a:extLst>
              </p:cNvPr>
              <p:cNvSpPr/>
              <p:nvPr/>
            </p:nvSpPr>
            <p:spPr>
              <a:xfrm>
                <a:off x="11224640"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4" y="3274"/>
                      <a:pt x="12200" y="0"/>
                      <a:pt x="8154" y="0"/>
                    </a:cubicBezTo>
                    <a:close/>
                  </a:path>
                </a:pathLst>
              </a:custGeom>
              <a:solidFill>
                <a:srgbClr val="CCCCCC"/>
              </a:solidFill>
              <a:ln w="4624" cap="flat">
                <a:noFill/>
                <a:prstDash val="solid"/>
                <a:miter/>
              </a:ln>
            </p:spPr>
            <p:txBody>
              <a:bodyPr anchor="ctr"/>
              <a:lstStyle/>
              <a:p>
                <a:endParaRPr lang="en-US"/>
              </a:p>
            </p:txBody>
          </p:sp>
          <p:sp>
            <p:nvSpPr>
              <p:cNvPr id="903" name="Freeform: Shape 902">
                <a:extLst>
                  <a:ext uri="{FF2B5EF4-FFF2-40B4-BE49-F238E27FC236}">
                    <a16:creationId xmlns:a16="http://schemas.microsoft.com/office/drawing/2014/main" id="{84EBD499-2EA5-3C97-A515-BAAAE8C165FC}"/>
                  </a:ext>
                </a:extLst>
              </p:cNvPr>
              <p:cNvSpPr/>
              <p:nvPr/>
            </p:nvSpPr>
            <p:spPr>
              <a:xfrm>
                <a:off x="11148891"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9" y="3274"/>
                      <a:pt x="12200" y="0"/>
                      <a:pt x="8154" y="0"/>
                    </a:cubicBezTo>
                    <a:close/>
                  </a:path>
                </a:pathLst>
              </a:custGeom>
              <a:solidFill>
                <a:srgbClr val="CCCCCC"/>
              </a:solidFill>
              <a:ln w="4624" cap="flat">
                <a:noFill/>
                <a:prstDash val="solid"/>
                <a:miter/>
              </a:ln>
            </p:spPr>
            <p:txBody>
              <a:bodyPr anchor="ctr"/>
              <a:lstStyle/>
              <a:p>
                <a:endParaRPr lang="en-US"/>
              </a:p>
            </p:txBody>
          </p:sp>
          <p:sp>
            <p:nvSpPr>
              <p:cNvPr id="904" name="Freeform: Shape 903">
                <a:extLst>
                  <a:ext uri="{FF2B5EF4-FFF2-40B4-BE49-F238E27FC236}">
                    <a16:creationId xmlns:a16="http://schemas.microsoft.com/office/drawing/2014/main" id="{E75FB25F-7C62-842A-0674-8286E8C5D27B}"/>
                  </a:ext>
                </a:extLst>
              </p:cNvPr>
              <p:cNvSpPr/>
              <p:nvPr/>
            </p:nvSpPr>
            <p:spPr>
              <a:xfrm>
                <a:off x="10997397"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4" y="3274"/>
                      <a:pt x="12196" y="0"/>
                      <a:pt x="8154" y="0"/>
                    </a:cubicBezTo>
                    <a:close/>
                  </a:path>
                </a:pathLst>
              </a:custGeom>
              <a:solidFill>
                <a:srgbClr val="CCCCCC"/>
              </a:solidFill>
              <a:ln w="4624" cap="flat">
                <a:noFill/>
                <a:prstDash val="solid"/>
                <a:miter/>
              </a:ln>
            </p:spPr>
            <p:txBody>
              <a:bodyPr anchor="ctr"/>
              <a:lstStyle/>
              <a:p>
                <a:endParaRPr lang="en-US"/>
              </a:p>
            </p:txBody>
          </p:sp>
          <p:sp>
            <p:nvSpPr>
              <p:cNvPr id="905" name="Freeform: Shape 904">
                <a:extLst>
                  <a:ext uri="{FF2B5EF4-FFF2-40B4-BE49-F238E27FC236}">
                    <a16:creationId xmlns:a16="http://schemas.microsoft.com/office/drawing/2014/main" id="{C87EEFCD-6E88-7601-103E-6FB58040940E}"/>
                  </a:ext>
                </a:extLst>
              </p:cNvPr>
              <p:cNvSpPr/>
              <p:nvPr/>
            </p:nvSpPr>
            <p:spPr>
              <a:xfrm>
                <a:off x="10808020"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4" y="3274"/>
                      <a:pt x="12200" y="0"/>
                      <a:pt x="8154" y="0"/>
                    </a:cubicBezTo>
                    <a:close/>
                  </a:path>
                </a:pathLst>
              </a:custGeom>
              <a:solidFill>
                <a:srgbClr val="CCCCCC"/>
              </a:solidFill>
              <a:ln w="4624" cap="flat">
                <a:noFill/>
                <a:prstDash val="solid"/>
                <a:miter/>
              </a:ln>
            </p:spPr>
            <p:txBody>
              <a:bodyPr anchor="ctr"/>
              <a:lstStyle/>
              <a:p>
                <a:endParaRPr lang="en-US"/>
              </a:p>
            </p:txBody>
          </p:sp>
          <p:sp>
            <p:nvSpPr>
              <p:cNvPr id="906" name="Freeform: Shape 905">
                <a:extLst>
                  <a:ext uri="{FF2B5EF4-FFF2-40B4-BE49-F238E27FC236}">
                    <a16:creationId xmlns:a16="http://schemas.microsoft.com/office/drawing/2014/main" id="{29671B27-FFA7-862B-CA4B-701936DB2673}"/>
                  </a:ext>
                </a:extLst>
              </p:cNvPr>
              <p:cNvSpPr/>
              <p:nvPr/>
            </p:nvSpPr>
            <p:spPr>
              <a:xfrm>
                <a:off x="10959523"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4" y="3274"/>
                      <a:pt x="12196" y="0"/>
                      <a:pt x="8154" y="0"/>
                    </a:cubicBezTo>
                    <a:close/>
                  </a:path>
                </a:pathLst>
              </a:custGeom>
              <a:solidFill>
                <a:srgbClr val="CCCCCC"/>
              </a:solidFill>
              <a:ln w="4624" cap="flat">
                <a:noFill/>
                <a:prstDash val="solid"/>
                <a:miter/>
              </a:ln>
            </p:spPr>
            <p:txBody>
              <a:bodyPr anchor="ctr"/>
              <a:lstStyle/>
              <a:p>
                <a:endParaRPr lang="en-US"/>
              </a:p>
            </p:txBody>
          </p:sp>
          <p:sp>
            <p:nvSpPr>
              <p:cNvPr id="907" name="Freeform: Shape 906">
                <a:extLst>
                  <a:ext uri="{FF2B5EF4-FFF2-40B4-BE49-F238E27FC236}">
                    <a16:creationId xmlns:a16="http://schemas.microsoft.com/office/drawing/2014/main" id="{BFD172C3-C6DF-EEA4-72CF-04A88F2D793C}"/>
                  </a:ext>
                </a:extLst>
              </p:cNvPr>
              <p:cNvSpPr/>
              <p:nvPr/>
            </p:nvSpPr>
            <p:spPr>
              <a:xfrm>
                <a:off x="10845899"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4" y="3274"/>
                      <a:pt x="12196" y="0"/>
                      <a:pt x="8154" y="0"/>
                    </a:cubicBezTo>
                    <a:close/>
                  </a:path>
                </a:pathLst>
              </a:custGeom>
              <a:solidFill>
                <a:srgbClr val="CCCCCC"/>
              </a:solidFill>
              <a:ln w="4624" cap="flat">
                <a:noFill/>
                <a:prstDash val="solid"/>
                <a:miter/>
              </a:ln>
            </p:spPr>
            <p:txBody>
              <a:bodyPr anchor="ctr"/>
              <a:lstStyle/>
              <a:p>
                <a:endParaRPr lang="en-US"/>
              </a:p>
            </p:txBody>
          </p:sp>
          <p:sp>
            <p:nvSpPr>
              <p:cNvPr id="908" name="Freeform: Shape 907">
                <a:extLst>
                  <a:ext uri="{FF2B5EF4-FFF2-40B4-BE49-F238E27FC236}">
                    <a16:creationId xmlns:a16="http://schemas.microsoft.com/office/drawing/2014/main" id="{F980832E-7FE7-0D28-21B8-4AEBCC2F1199}"/>
                  </a:ext>
                </a:extLst>
              </p:cNvPr>
              <p:cNvSpPr/>
              <p:nvPr/>
            </p:nvSpPr>
            <p:spPr>
              <a:xfrm>
                <a:off x="10921643"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4" y="3274"/>
                      <a:pt x="12200" y="0"/>
                      <a:pt x="8154" y="0"/>
                    </a:cubicBezTo>
                    <a:close/>
                  </a:path>
                </a:pathLst>
              </a:custGeom>
              <a:solidFill>
                <a:srgbClr val="CCCCCC"/>
              </a:solidFill>
              <a:ln w="4624" cap="flat">
                <a:noFill/>
                <a:prstDash val="solid"/>
                <a:miter/>
              </a:ln>
            </p:spPr>
            <p:txBody>
              <a:bodyPr anchor="ctr"/>
              <a:lstStyle/>
              <a:p>
                <a:endParaRPr lang="en-US"/>
              </a:p>
            </p:txBody>
          </p:sp>
          <p:sp>
            <p:nvSpPr>
              <p:cNvPr id="909" name="Freeform: Shape 908">
                <a:extLst>
                  <a:ext uri="{FF2B5EF4-FFF2-40B4-BE49-F238E27FC236}">
                    <a16:creationId xmlns:a16="http://schemas.microsoft.com/office/drawing/2014/main" id="{AB71359D-59B8-1263-BA27-D997BCAE2357}"/>
                  </a:ext>
                </a:extLst>
              </p:cNvPr>
              <p:cNvSpPr/>
              <p:nvPr/>
            </p:nvSpPr>
            <p:spPr>
              <a:xfrm>
                <a:off x="10883773" y="1311192"/>
                <a:ext cx="15473" cy="14640"/>
              </a:xfrm>
              <a:custGeom>
                <a:avLst/>
                <a:gdLst>
                  <a:gd name="connsiteX0" fmla="*/ 8154 w 15473"/>
                  <a:gd name="connsiteY0" fmla="*/ 0 h 14640"/>
                  <a:gd name="connsiteX1" fmla="*/ 7320 w 15473"/>
                  <a:gd name="connsiteY1" fmla="*/ 0 h 14640"/>
                  <a:gd name="connsiteX2" fmla="*/ 0 w 15473"/>
                  <a:gd name="connsiteY2" fmla="*/ 7320 h 14640"/>
                  <a:gd name="connsiteX3" fmla="*/ 7320 w 15473"/>
                  <a:gd name="connsiteY3" fmla="*/ 14640 h 14640"/>
                  <a:gd name="connsiteX4" fmla="*/ 8154 w 15473"/>
                  <a:gd name="connsiteY4" fmla="*/ 14640 h 14640"/>
                  <a:gd name="connsiteX5" fmla="*/ 15474 w 15473"/>
                  <a:gd name="connsiteY5" fmla="*/ 7320 h 14640"/>
                  <a:gd name="connsiteX6" fmla="*/ 8154 w 15473"/>
                  <a:gd name="connsiteY6" fmla="*/ 0 h 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3" h="14640">
                    <a:moveTo>
                      <a:pt x="8154" y="0"/>
                    </a:moveTo>
                    <a:lnTo>
                      <a:pt x="7320" y="0"/>
                    </a:lnTo>
                    <a:cubicBezTo>
                      <a:pt x="3278" y="0"/>
                      <a:pt x="0" y="3278"/>
                      <a:pt x="0" y="7320"/>
                    </a:cubicBezTo>
                    <a:cubicBezTo>
                      <a:pt x="0" y="11362"/>
                      <a:pt x="3278" y="14640"/>
                      <a:pt x="7320" y="14640"/>
                    </a:cubicBezTo>
                    <a:lnTo>
                      <a:pt x="8154" y="14640"/>
                    </a:lnTo>
                    <a:cubicBezTo>
                      <a:pt x="12196" y="14640"/>
                      <a:pt x="15474" y="11362"/>
                      <a:pt x="15474" y="7320"/>
                    </a:cubicBezTo>
                    <a:cubicBezTo>
                      <a:pt x="15474" y="3274"/>
                      <a:pt x="12196" y="0"/>
                      <a:pt x="8154" y="0"/>
                    </a:cubicBezTo>
                    <a:close/>
                  </a:path>
                </a:pathLst>
              </a:custGeom>
              <a:solidFill>
                <a:srgbClr val="CCCCCC"/>
              </a:solidFill>
              <a:ln w="4624" cap="flat">
                <a:noFill/>
                <a:prstDash val="solid"/>
                <a:miter/>
              </a:ln>
            </p:spPr>
            <p:txBody>
              <a:bodyPr anchor="ctr"/>
              <a:lstStyle/>
              <a:p>
                <a:endParaRPr lang="en-US"/>
              </a:p>
            </p:txBody>
          </p:sp>
          <p:sp>
            <p:nvSpPr>
              <p:cNvPr id="910" name="Freeform: Shape 909">
                <a:extLst>
                  <a:ext uri="{FF2B5EF4-FFF2-40B4-BE49-F238E27FC236}">
                    <a16:creationId xmlns:a16="http://schemas.microsoft.com/office/drawing/2014/main" id="{E03FF6B1-9890-A7AB-9193-5ADFCD59E823}"/>
                  </a:ext>
                </a:extLst>
              </p:cNvPr>
              <p:cNvSpPr/>
              <p:nvPr/>
            </p:nvSpPr>
            <p:spPr>
              <a:xfrm>
                <a:off x="11224830" y="1340714"/>
                <a:ext cx="14619" cy="10486"/>
              </a:xfrm>
              <a:custGeom>
                <a:avLst/>
                <a:gdLst>
                  <a:gd name="connsiteX0" fmla="*/ 7912 w 14619"/>
                  <a:gd name="connsiteY0" fmla="*/ 0 h 10486"/>
                  <a:gd name="connsiteX1" fmla="*/ 7329 w 14619"/>
                  <a:gd name="connsiteY1" fmla="*/ 0 h 10486"/>
                  <a:gd name="connsiteX2" fmla="*/ 268 w 14619"/>
                  <a:gd name="connsiteY2" fmla="*/ 5195 h 10486"/>
                  <a:gd name="connsiteX3" fmla="*/ 893 w 14619"/>
                  <a:gd name="connsiteY3" fmla="*/ 10460 h 10486"/>
                  <a:gd name="connsiteX4" fmla="*/ 953 w 14619"/>
                  <a:gd name="connsiteY4" fmla="*/ 10483 h 10486"/>
                  <a:gd name="connsiteX5" fmla="*/ 14589 w 14619"/>
                  <a:gd name="connsiteY5" fmla="*/ 4968 h 10486"/>
                  <a:gd name="connsiteX6" fmla="*/ 14617 w 14619"/>
                  <a:gd name="connsiteY6" fmla="*/ 4908 h 10486"/>
                  <a:gd name="connsiteX7" fmla="*/ 7912 w 14619"/>
                  <a:gd name="connsiteY7" fmla="*/ 0 h 1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19" h="10486">
                    <a:moveTo>
                      <a:pt x="7912" y="0"/>
                    </a:moveTo>
                    <a:lnTo>
                      <a:pt x="7329" y="0"/>
                    </a:lnTo>
                    <a:cubicBezTo>
                      <a:pt x="4093" y="0"/>
                      <a:pt x="1148" y="2079"/>
                      <a:pt x="268" y="5195"/>
                    </a:cubicBezTo>
                    <a:cubicBezTo>
                      <a:pt x="-288" y="7153"/>
                      <a:pt x="69" y="8955"/>
                      <a:pt x="893" y="10460"/>
                    </a:cubicBezTo>
                    <a:cubicBezTo>
                      <a:pt x="907" y="10483"/>
                      <a:pt x="930" y="10492"/>
                      <a:pt x="953" y="10483"/>
                    </a:cubicBezTo>
                    <a:cubicBezTo>
                      <a:pt x="5528" y="8700"/>
                      <a:pt x="10079" y="6871"/>
                      <a:pt x="14589" y="4968"/>
                    </a:cubicBezTo>
                    <a:cubicBezTo>
                      <a:pt x="14612" y="4959"/>
                      <a:pt x="14626" y="4931"/>
                      <a:pt x="14617" y="4908"/>
                    </a:cubicBezTo>
                    <a:cubicBezTo>
                      <a:pt x="13695" y="2070"/>
                      <a:pt x="11061" y="0"/>
                      <a:pt x="7912" y="0"/>
                    </a:cubicBezTo>
                    <a:close/>
                  </a:path>
                </a:pathLst>
              </a:custGeom>
              <a:solidFill>
                <a:srgbClr val="CCCCCC"/>
              </a:solidFill>
              <a:ln w="4624" cap="flat">
                <a:noFill/>
                <a:prstDash val="solid"/>
                <a:miter/>
              </a:ln>
            </p:spPr>
            <p:txBody>
              <a:bodyPr anchor="ctr"/>
              <a:lstStyle/>
              <a:p>
                <a:endParaRPr lang="en-US"/>
              </a:p>
            </p:txBody>
          </p:sp>
          <p:sp>
            <p:nvSpPr>
              <p:cNvPr id="911" name="Freeform: Shape 910">
                <a:extLst>
                  <a:ext uri="{FF2B5EF4-FFF2-40B4-BE49-F238E27FC236}">
                    <a16:creationId xmlns:a16="http://schemas.microsoft.com/office/drawing/2014/main" id="{53D0EBC5-576C-2120-76BF-B042E1AC968E}"/>
                  </a:ext>
                </a:extLst>
              </p:cNvPr>
              <p:cNvSpPr/>
              <p:nvPr/>
            </p:nvSpPr>
            <p:spPr>
              <a:xfrm>
                <a:off x="11149076" y="1340714"/>
                <a:ext cx="15103" cy="14270"/>
              </a:xfrm>
              <a:custGeom>
                <a:avLst/>
                <a:gdLst>
                  <a:gd name="connsiteX0" fmla="*/ 7969 w 15103"/>
                  <a:gd name="connsiteY0" fmla="*/ 0 h 14270"/>
                  <a:gd name="connsiteX1" fmla="*/ 7135 w 15103"/>
                  <a:gd name="connsiteY1" fmla="*/ 0 h 14270"/>
                  <a:gd name="connsiteX2" fmla="*/ 0 w 15103"/>
                  <a:gd name="connsiteY2" fmla="*/ 7135 h 14270"/>
                  <a:gd name="connsiteX3" fmla="*/ 7135 w 15103"/>
                  <a:gd name="connsiteY3" fmla="*/ 14270 h 14270"/>
                  <a:gd name="connsiteX4" fmla="*/ 7969 w 15103"/>
                  <a:gd name="connsiteY4" fmla="*/ 14270 h 14270"/>
                  <a:gd name="connsiteX5" fmla="*/ 15104 w 15103"/>
                  <a:gd name="connsiteY5" fmla="*/ 7135 h 14270"/>
                  <a:gd name="connsiteX6" fmla="*/ 7969 w 15103"/>
                  <a:gd name="connsiteY6" fmla="*/ 0 h 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03" h="14270">
                    <a:moveTo>
                      <a:pt x="7969" y="0"/>
                    </a:moveTo>
                    <a:lnTo>
                      <a:pt x="7135" y="0"/>
                    </a:lnTo>
                    <a:cubicBezTo>
                      <a:pt x="3195" y="0"/>
                      <a:pt x="0" y="3195"/>
                      <a:pt x="0" y="7135"/>
                    </a:cubicBezTo>
                    <a:cubicBezTo>
                      <a:pt x="0" y="11075"/>
                      <a:pt x="3195" y="14270"/>
                      <a:pt x="7135" y="14270"/>
                    </a:cubicBezTo>
                    <a:lnTo>
                      <a:pt x="7969" y="14270"/>
                    </a:lnTo>
                    <a:cubicBezTo>
                      <a:pt x="11909" y="14270"/>
                      <a:pt x="15104" y="11075"/>
                      <a:pt x="15104" y="7135"/>
                    </a:cubicBezTo>
                    <a:cubicBezTo>
                      <a:pt x="15104" y="3195"/>
                      <a:pt x="11913" y="0"/>
                      <a:pt x="7969" y="0"/>
                    </a:cubicBezTo>
                    <a:close/>
                  </a:path>
                </a:pathLst>
              </a:custGeom>
              <a:solidFill>
                <a:srgbClr val="CCCCCC"/>
              </a:solidFill>
              <a:ln w="4624" cap="flat">
                <a:noFill/>
                <a:prstDash val="solid"/>
                <a:miter/>
              </a:ln>
            </p:spPr>
            <p:txBody>
              <a:bodyPr anchor="ctr"/>
              <a:lstStyle/>
              <a:p>
                <a:endParaRPr lang="en-US"/>
              </a:p>
            </p:txBody>
          </p:sp>
          <p:sp>
            <p:nvSpPr>
              <p:cNvPr id="912" name="Freeform: Shape 911">
                <a:extLst>
                  <a:ext uri="{FF2B5EF4-FFF2-40B4-BE49-F238E27FC236}">
                    <a16:creationId xmlns:a16="http://schemas.microsoft.com/office/drawing/2014/main" id="{B7116B71-ADF1-E140-9021-E5F9EBD09B3C}"/>
                  </a:ext>
                </a:extLst>
              </p:cNvPr>
              <p:cNvSpPr/>
              <p:nvPr/>
            </p:nvSpPr>
            <p:spPr>
              <a:xfrm>
                <a:off x="11111206" y="1340714"/>
                <a:ext cx="15103" cy="14270"/>
              </a:xfrm>
              <a:custGeom>
                <a:avLst/>
                <a:gdLst>
                  <a:gd name="connsiteX0" fmla="*/ 7135 w 15103"/>
                  <a:gd name="connsiteY0" fmla="*/ 14270 h 14270"/>
                  <a:gd name="connsiteX1" fmla="*/ 7969 w 15103"/>
                  <a:gd name="connsiteY1" fmla="*/ 14270 h 14270"/>
                  <a:gd name="connsiteX2" fmla="*/ 15104 w 15103"/>
                  <a:gd name="connsiteY2" fmla="*/ 7135 h 14270"/>
                  <a:gd name="connsiteX3" fmla="*/ 7969 w 15103"/>
                  <a:gd name="connsiteY3" fmla="*/ 0 h 14270"/>
                  <a:gd name="connsiteX4" fmla="*/ 7135 w 15103"/>
                  <a:gd name="connsiteY4" fmla="*/ 0 h 14270"/>
                  <a:gd name="connsiteX5" fmla="*/ 0 w 15103"/>
                  <a:gd name="connsiteY5" fmla="*/ 7135 h 14270"/>
                  <a:gd name="connsiteX6" fmla="*/ 7135 w 15103"/>
                  <a:gd name="connsiteY6" fmla="*/ 14270 h 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03" h="14270">
                    <a:moveTo>
                      <a:pt x="7135" y="14270"/>
                    </a:moveTo>
                    <a:lnTo>
                      <a:pt x="7969" y="14270"/>
                    </a:lnTo>
                    <a:cubicBezTo>
                      <a:pt x="11909" y="14270"/>
                      <a:pt x="15104" y="11075"/>
                      <a:pt x="15104" y="7135"/>
                    </a:cubicBezTo>
                    <a:cubicBezTo>
                      <a:pt x="15104" y="3195"/>
                      <a:pt x="11913" y="0"/>
                      <a:pt x="7969" y="0"/>
                    </a:cubicBezTo>
                    <a:lnTo>
                      <a:pt x="7135" y="0"/>
                    </a:lnTo>
                    <a:cubicBezTo>
                      <a:pt x="3195" y="0"/>
                      <a:pt x="0" y="3195"/>
                      <a:pt x="0" y="7135"/>
                    </a:cubicBezTo>
                    <a:cubicBezTo>
                      <a:pt x="0" y="11075"/>
                      <a:pt x="3195" y="14270"/>
                      <a:pt x="7135" y="14270"/>
                    </a:cubicBezTo>
                    <a:close/>
                  </a:path>
                </a:pathLst>
              </a:custGeom>
              <a:solidFill>
                <a:srgbClr val="CCCCCC"/>
              </a:solidFill>
              <a:ln w="4624" cap="flat">
                <a:noFill/>
                <a:prstDash val="solid"/>
                <a:miter/>
              </a:ln>
            </p:spPr>
            <p:txBody>
              <a:bodyPr anchor="ctr"/>
              <a:lstStyle/>
              <a:p>
                <a:endParaRPr lang="en-US"/>
              </a:p>
            </p:txBody>
          </p:sp>
          <p:sp>
            <p:nvSpPr>
              <p:cNvPr id="913" name="Freeform: Shape 912">
                <a:extLst>
                  <a:ext uri="{FF2B5EF4-FFF2-40B4-BE49-F238E27FC236}">
                    <a16:creationId xmlns:a16="http://schemas.microsoft.com/office/drawing/2014/main" id="{9BBCE076-FBFB-1B03-28D2-D316890C2F23}"/>
                  </a:ext>
                </a:extLst>
              </p:cNvPr>
              <p:cNvSpPr/>
              <p:nvPr/>
            </p:nvSpPr>
            <p:spPr>
              <a:xfrm>
                <a:off x="10921829" y="1340714"/>
                <a:ext cx="15103" cy="14270"/>
              </a:xfrm>
              <a:custGeom>
                <a:avLst/>
                <a:gdLst>
                  <a:gd name="connsiteX0" fmla="*/ 7969 w 15103"/>
                  <a:gd name="connsiteY0" fmla="*/ 0 h 14270"/>
                  <a:gd name="connsiteX1" fmla="*/ 7135 w 15103"/>
                  <a:gd name="connsiteY1" fmla="*/ 0 h 14270"/>
                  <a:gd name="connsiteX2" fmla="*/ 0 w 15103"/>
                  <a:gd name="connsiteY2" fmla="*/ 7135 h 14270"/>
                  <a:gd name="connsiteX3" fmla="*/ 7135 w 15103"/>
                  <a:gd name="connsiteY3" fmla="*/ 14270 h 14270"/>
                  <a:gd name="connsiteX4" fmla="*/ 7969 w 15103"/>
                  <a:gd name="connsiteY4" fmla="*/ 14270 h 14270"/>
                  <a:gd name="connsiteX5" fmla="*/ 15104 w 15103"/>
                  <a:gd name="connsiteY5" fmla="*/ 7135 h 14270"/>
                  <a:gd name="connsiteX6" fmla="*/ 7969 w 15103"/>
                  <a:gd name="connsiteY6" fmla="*/ 0 h 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03" h="14270">
                    <a:moveTo>
                      <a:pt x="7969" y="0"/>
                    </a:moveTo>
                    <a:lnTo>
                      <a:pt x="7135" y="0"/>
                    </a:lnTo>
                    <a:cubicBezTo>
                      <a:pt x="3195" y="0"/>
                      <a:pt x="0" y="3195"/>
                      <a:pt x="0" y="7135"/>
                    </a:cubicBezTo>
                    <a:cubicBezTo>
                      <a:pt x="0" y="11075"/>
                      <a:pt x="3195" y="14270"/>
                      <a:pt x="7135" y="14270"/>
                    </a:cubicBezTo>
                    <a:lnTo>
                      <a:pt x="7969" y="14270"/>
                    </a:lnTo>
                    <a:cubicBezTo>
                      <a:pt x="11909" y="14270"/>
                      <a:pt x="15104" y="11075"/>
                      <a:pt x="15104" y="7135"/>
                    </a:cubicBezTo>
                    <a:cubicBezTo>
                      <a:pt x="15104" y="3195"/>
                      <a:pt x="11909" y="0"/>
                      <a:pt x="7969" y="0"/>
                    </a:cubicBezTo>
                    <a:close/>
                  </a:path>
                </a:pathLst>
              </a:custGeom>
              <a:solidFill>
                <a:srgbClr val="CCCCCC"/>
              </a:solidFill>
              <a:ln w="4624" cap="flat">
                <a:noFill/>
                <a:prstDash val="solid"/>
                <a:miter/>
              </a:ln>
            </p:spPr>
            <p:txBody>
              <a:bodyPr anchor="ctr"/>
              <a:lstStyle/>
              <a:p>
                <a:endParaRPr lang="en-US"/>
              </a:p>
            </p:txBody>
          </p:sp>
          <p:sp>
            <p:nvSpPr>
              <p:cNvPr id="914" name="Freeform: Shape 913">
                <a:extLst>
                  <a:ext uri="{FF2B5EF4-FFF2-40B4-BE49-F238E27FC236}">
                    <a16:creationId xmlns:a16="http://schemas.microsoft.com/office/drawing/2014/main" id="{ABB10042-CED3-7A13-3D4C-CAA235B174B8}"/>
                  </a:ext>
                </a:extLst>
              </p:cNvPr>
              <p:cNvSpPr/>
              <p:nvPr/>
            </p:nvSpPr>
            <p:spPr>
              <a:xfrm>
                <a:off x="10959708" y="1340714"/>
                <a:ext cx="15103" cy="14270"/>
              </a:xfrm>
              <a:custGeom>
                <a:avLst/>
                <a:gdLst>
                  <a:gd name="connsiteX0" fmla="*/ 7969 w 15103"/>
                  <a:gd name="connsiteY0" fmla="*/ 0 h 14270"/>
                  <a:gd name="connsiteX1" fmla="*/ 7135 w 15103"/>
                  <a:gd name="connsiteY1" fmla="*/ 0 h 14270"/>
                  <a:gd name="connsiteX2" fmla="*/ 0 w 15103"/>
                  <a:gd name="connsiteY2" fmla="*/ 7135 h 14270"/>
                  <a:gd name="connsiteX3" fmla="*/ 7135 w 15103"/>
                  <a:gd name="connsiteY3" fmla="*/ 14270 h 14270"/>
                  <a:gd name="connsiteX4" fmla="*/ 7969 w 15103"/>
                  <a:gd name="connsiteY4" fmla="*/ 14270 h 14270"/>
                  <a:gd name="connsiteX5" fmla="*/ 15104 w 15103"/>
                  <a:gd name="connsiteY5" fmla="*/ 7135 h 14270"/>
                  <a:gd name="connsiteX6" fmla="*/ 7969 w 15103"/>
                  <a:gd name="connsiteY6" fmla="*/ 0 h 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03" h="14270">
                    <a:moveTo>
                      <a:pt x="7969" y="0"/>
                    </a:moveTo>
                    <a:lnTo>
                      <a:pt x="7135" y="0"/>
                    </a:lnTo>
                    <a:cubicBezTo>
                      <a:pt x="3195" y="0"/>
                      <a:pt x="0" y="3195"/>
                      <a:pt x="0" y="7135"/>
                    </a:cubicBezTo>
                    <a:cubicBezTo>
                      <a:pt x="0" y="11075"/>
                      <a:pt x="3195" y="14270"/>
                      <a:pt x="7135" y="14270"/>
                    </a:cubicBezTo>
                    <a:lnTo>
                      <a:pt x="7969" y="14270"/>
                    </a:lnTo>
                    <a:cubicBezTo>
                      <a:pt x="11909" y="14270"/>
                      <a:pt x="15104" y="11075"/>
                      <a:pt x="15104" y="7135"/>
                    </a:cubicBezTo>
                    <a:cubicBezTo>
                      <a:pt x="15099" y="3195"/>
                      <a:pt x="11909" y="0"/>
                      <a:pt x="7969" y="0"/>
                    </a:cubicBezTo>
                    <a:close/>
                  </a:path>
                </a:pathLst>
              </a:custGeom>
              <a:solidFill>
                <a:srgbClr val="CCCCCC"/>
              </a:solidFill>
              <a:ln w="4624" cap="flat">
                <a:noFill/>
                <a:prstDash val="solid"/>
                <a:miter/>
              </a:ln>
            </p:spPr>
            <p:txBody>
              <a:bodyPr anchor="ctr"/>
              <a:lstStyle/>
              <a:p>
                <a:endParaRPr lang="en-US"/>
              </a:p>
            </p:txBody>
          </p:sp>
          <p:sp>
            <p:nvSpPr>
              <p:cNvPr id="915" name="Freeform: Shape 914">
                <a:extLst>
                  <a:ext uri="{FF2B5EF4-FFF2-40B4-BE49-F238E27FC236}">
                    <a16:creationId xmlns:a16="http://schemas.microsoft.com/office/drawing/2014/main" id="{2A15F5CA-822F-A136-7AFD-7BDB09B47353}"/>
                  </a:ext>
                </a:extLst>
              </p:cNvPr>
              <p:cNvSpPr/>
              <p:nvPr/>
            </p:nvSpPr>
            <p:spPr>
              <a:xfrm>
                <a:off x="10846084" y="1340714"/>
                <a:ext cx="15103" cy="14270"/>
              </a:xfrm>
              <a:custGeom>
                <a:avLst/>
                <a:gdLst>
                  <a:gd name="connsiteX0" fmla="*/ 7968 w 15103"/>
                  <a:gd name="connsiteY0" fmla="*/ 0 h 14270"/>
                  <a:gd name="connsiteX1" fmla="*/ 7135 w 15103"/>
                  <a:gd name="connsiteY1" fmla="*/ 0 h 14270"/>
                  <a:gd name="connsiteX2" fmla="*/ 0 w 15103"/>
                  <a:gd name="connsiteY2" fmla="*/ 7135 h 14270"/>
                  <a:gd name="connsiteX3" fmla="*/ 7135 w 15103"/>
                  <a:gd name="connsiteY3" fmla="*/ 14270 h 14270"/>
                  <a:gd name="connsiteX4" fmla="*/ 7968 w 15103"/>
                  <a:gd name="connsiteY4" fmla="*/ 14270 h 14270"/>
                  <a:gd name="connsiteX5" fmla="*/ 15104 w 15103"/>
                  <a:gd name="connsiteY5" fmla="*/ 7135 h 14270"/>
                  <a:gd name="connsiteX6" fmla="*/ 7968 w 15103"/>
                  <a:gd name="connsiteY6" fmla="*/ 0 h 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03" h="14270">
                    <a:moveTo>
                      <a:pt x="7968" y="0"/>
                    </a:moveTo>
                    <a:lnTo>
                      <a:pt x="7135" y="0"/>
                    </a:lnTo>
                    <a:cubicBezTo>
                      <a:pt x="3195" y="0"/>
                      <a:pt x="0" y="3195"/>
                      <a:pt x="0" y="7135"/>
                    </a:cubicBezTo>
                    <a:cubicBezTo>
                      <a:pt x="0" y="11075"/>
                      <a:pt x="3195" y="14270"/>
                      <a:pt x="7135" y="14270"/>
                    </a:cubicBezTo>
                    <a:lnTo>
                      <a:pt x="7968" y="14270"/>
                    </a:lnTo>
                    <a:cubicBezTo>
                      <a:pt x="11909" y="14270"/>
                      <a:pt x="15104" y="11075"/>
                      <a:pt x="15104" y="7135"/>
                    </a:cubicBezTo>
                    <a:cubicBezTo>
                      <a:pt x="15099" y="3195"/>
                      <a:pt x="11909" y="0"/>
                      <a:pt x="7968" y="0"/>
                    </a:cubicBezTo>
                    <a:close/>
                  </a:path>
                </a:pathLst>
              </a:custGeom>
              <a:solidFill>
                <a:srgbClr val="CCCCCC"/>
              </a:solidFill>
              <a:ln w="4624" cap="flat">
                <a:noFill/>
                <a:prstDash val="solid"/>
                <a:miter/>
              </a:ln>
            </p:spPr>
            <p:txBody>
              <a:bodyPr anchor="ctr"/>
              <a:lstStyle/>
              <a:p>
                <a:endParaRPr lang="en-US"/>
              </a:p>
            </p:txBody>
          </p:sp>
          <p:sp>
            <p:nvSpPr>
              <p:cNvPr id="916" name="Freeform: Shape 915">
                <a:extLst>
                  <a:ext uri="{FF2B5EF4-FFF2-40B4-BE49-F238E27FC236}">
                    <a16:creationId xmlns:a16="http://schemas.microsoft.com/office/drawing/2014/main" id="{FCB90778-3C80-33CD-7DE3-22CE276A84B2}"/>
                  </a:ext>
                </a:extLst>
              </p:cNvPr>
              <p:cNvSpPr/>
              <p:nvPr/>
            </p:nvSpPr>
            <p:spPr>
              <a:xfrm>
                <a:off x="10883959" y="1340714"/>
                <a:ext cx="15103" cy="14270"/>
              </a:xfrm>
              <a:custGeom>
                <a:avLst/>
                <a:gdLst>
                  <a:gd name="connsiteX0" fmla="*/ 7969 w 15103"/>
                  <a:gd name="connsiteY0" fmla="*/ 0 h 14270"/>
                  <a:gd name="connsiteX1" fmla="*/ 7135 w 15103"/>
                  <a:gd name="connsiteY1" fmla="*/ 0 h 14270"/>
                  <a:gd name="connsiteX2" fmla="*/ 0 w 15103"/>
                  <a:gd name="connsiteY2" fmla="*/ 7135 h 14270"/>
                  <a:gd name="connsiteX3" fmla="*/ 7135 w 15103"/>
                  <a:gd name="connsiteY3" fmla="*/ 14270 h 14270"/>
                  <a:gd name="connsiteX4" fmla="*/ 7969 w 15103"/>
                  <a:gd name="connsiteY4" fmla="*/ 14270 h 14270"/>
                  <a:gd name="connsiteX5" fmla="*/ 15104 w 15103"/>
                  <a:gd name="connsiteY5" fmla="*/ 7135 h 14270"/>
                  <a:gd name="connsiteX6" fmla="*/ 7969 w 15103"/>
                  <a:gd name="connsiteY6" fmla="*/ 0 h 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03" h="14270">
                    <a:moveTo>
                      <a:pt x="7969" y="0"/>
                    </a:moveTo>
                    <a:lnTo>
                      <a:pt x="7135" y="0"/>
                    </a:lnTo>
                    <a:cubicBezTo>
                      <a:pt x="3195" y="0"/>
                      <a:pt x="0" y="3195"/>
                      <a:pt x="0" y="7135"/>
                    </a:cubicBezTo>
                    <a:cubicBezTo>
                      <a:pt x="0" y="11075"/>
                      <a:pt x="3195" y="14270"/>
                      <a:pt x="7135" y="14270"/>
                    </a:cubicBezTo>
                    <a:lnTo>
                      <a:pt x="7969" y="14270"/>
                    </a:lnTo>
                    <a:cubicBezTo>
                      <a:pt x="11909" y="14270"/>
                      <a:pt x="15104" y="11075"/>
                      <a:pt x="15104" y="7135"/>
                    </a:cubicBezTo>
                    <a:cubicBezTo>
                      <a:pt x="15099" y="3195"/>
                      <a:pt x="11909" y="0"/>
                      <a:pt x="7969" y="0"/>
                    </a:cubicBezTo>
                    <a:close/>
                  </a:path>
                </a:pathLst>
              </a:custGeom>
              <a:solidFill>
                <a:srgbClr val="CCCCCC"/>
              </a:solidFill>
              <a:ln w="4624" cap="flat">
                <a:noFill/>
                <a:prstDash val="solid"/>
                <a:miter/>
              </a:ln>
            </p:spPr>
            <p:txBody>
              <a:bodyPr anchor="ctr"/>
              <a:lstStyle/>
              <a:p>
                <a:endParaRPr lang="en-US"/>
              </a:p>
            </p:txBody>
          </p:sp>
          <p:sp>
            <p:nvSpPr>
              <p:cNvPr id="917" name="Freeform: Shape 916">
                <a:extLst>
                  <a:ext uri="{FF2B5EF4-FFF2-40B4-BE49-F238E27FC236}">
                    <a16:creationId xmlns:a16="http://schemas.microsoft.com/office/drawing/2014/main" id="{27A99668-B3C3-9C55-038A-64803087E6EB}"/>
                  </a:ext>
                </a:extLst>
              </p:cNvPr>
              <p:cNvSpPr/>
              <p:nvPr/>
            </p:nvSpPr>
            <p:spPr>
              <a:xfrm>
                <a:off x="10997582" y="1340714"/>
                <a:ext cx="15103" cy="14270"/>
              </a:xfrm>
              <a:custGeom>
                <a:avLst/>
                <a:gdLst>
                  <a:gd name="connsiteX0" fmla="*/ 7968 w 15103"/>
                  <a:gd name="connsiteY0" fmla="*/ 0 h 14270"/>
                  <a:gd name="connsiteX1" fmla="*/ 7135 w 15103"/>
                  <a:gd name="connsiteY1" fmla="*/ 0 h 14270"/>
                  <a:gd name="connsiteX2" fmla="*/ 0 w 15103"/>
                  <a:gd name="connsiteY2" fmla="*/ 7135 h 14270"/>
                  <a:gd name="connsiteX3" fmla="*/ 7135 w 15103"/>
                  <a:gd name="connsiteY3" fmla="*/ 14270 h 14270"/>
                  <a:gd name="connsiteX4" fmla="*/ 7968 w 15103"/>
                  <a:gd name="connsiteY4" fmla="*/ 14270 h 14270"/>
                  <a:gd name="connsiteX5" fmla="*/ 15104 w 15103"/>
                  <a:gd name="connsiteY5" fmla="*/ 7135 h 14270"/>
                  <a:gd name="connsiteX6" fmla="*/ 7968 w 15103"/>
                  <a:gd name="connsiteY6" fmla="*/ 0 h 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03" h="14270">
                    <a:moveTo>
                      <a:pt x="7968" y="0"/>
                    </a:moveTo>
                    <a:lnTo>
                      <a:pt x="7135" y="0"/>
                    </a:lnTo>
                    <a:cubicBezTo>
                      <a:pt x="3195" y="0"/>
                      <a:pt x="0" y="3195"/>
                      <a:pt x="0" y="7135"/>
                    </a:cubicBezTo>
                    <a:cubicBezTo>
                      <a:pt x="0" y="11075"/>
                      <a:pt x="3195" y="14270"/>
                      <a:pt x="7135" y="14270"/>
                    </a:cubicBezTo>
                    <a:lnTo>
                      <a:pt x="7968" y="14270"/>
                    </a:lnTo>
                    <a:cubicBezTo>
                      <a:pt x="11909" y="14270"/>
                      <a:pt x="15104" y="11075"/>
                      <a:pt x="15104" y="7135"/>
                    </a:cubicBezTo>
                    <a:cubicBezTo>
                      <a:pt x="15099" y="3195"/>
                      <a:pt x="11909" y="0"/>
                      <a:pt x="7968" y="0"/>
                    </a:cubicBezTo>
                    <a:close/>
                  </a:path>
                </a:pathLst>
              </a:custGeom>
              <a:solidFill>
                <a:srgbClr val="CCCCCC"/>
              </a:solidFill>
              <a:ln w="4624" cap="flat">
                <a:noFill/>
                <a:prstDash val="solid"/>
                <a:miter/>
              </a:ln>
            </p:spPr>
            <p:txBody>
              <a:bodyPr anchor="ctr"/>
              <a:lstStyle/>
              <a:p>
                <a:endParaRPr lang="en-US"/>
              </a:p>
            </p:txBody>
          </p:sp>
          <p:sp>
            <p:nvSpPr>
              <p:cNvPr id="918" name="Freeform: Shape 917">
                <a:extLst>
                  <a:ext uri="{FF2B5EF4-FFF2-40B4-BE49-F238E27FC236}">
                    <a16:creationId xmlns:a16="http://schemas.microsoft.com/office/drawing/2014/main" id="{7A74D0EF-A48A-6797-39E7-6426DDA7B91B}"/>
                  </a:ext>
                </a:extLst>
              </p:cNvPr>
              <p:cNvSpPr/>
              <p:nvPr/>
            </p:nvSpPr>
            <p:spPr>
              <a:xfrm>
                <a:off x="11073332" y="1340714"/>
                <a:ext cx="15103" cy="14270"/>
              </a:xfrm>
              <a:custGeom>
                <a:avLst/>
                <a:gdLst>
                  <a:gd name="connsiteX0" fmla="*/ 7968 w 15103"/>
                  <a:gd name="connsiteY0" fmla="*/ 0 h 14270"/>
                  <a:gd name="connsiteX1" fmla="*/ 7135 w 15103"/>
                  <a:gd name="connsiteY1" fmla="*/ 0 h 14270"/>
                  <a:gd name="connsiteX2" fmla="*/ 0 w 15103"/>
                  <a:gd name="connsiteY2" fmla="*/ 7135 h 14270"/>
                  <a:gd name="connsiteX3" fmla="*/ 7135 w 15103"/>
                  <a:gd name="connsiteY3" fmla="*/ 14270 h 14270"/>
                  <a:gd name="connsiteX4" fmla="*/ 7968 w 15103"/>
                  <a:gd name="connsiteY4" fmla="*/ 14270 h 14270"/>
                  <a:gd name="connsiteX5" fmla="*/ 15104 w 15103"/>
                  <a:gd name="connsiteY5" fmla="*/ 7135 h 14270"/>
                  <a:gd name="connsiteX6" fmla="*/ 7968 w 15103"/>
                  <a:gd name="connsiteY6" fmla="*/ 0 h 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03" h="14270">
                    <a:moveTo>
                      <a:pt x="7968" y="0"/>
                    </a:moveTo>
                    <a:lnTo>
                      <a:pt x="7135" y="0"/>
                    </a:lnTo>
                    <a:cubicBezTo>
                      <a:pt x="3195" y="0"/>
                      <a:pt x="0" y="3195"/>
                      <a:pt x="0" y="7135"/>
                    </a:cubicBezTo>
                    <a:cubicBezTo>
                      <a:pt x="0" y="11075"/>
                      <a:pt x="3195" y="14270"/>
                      <a:pt x="7135" y="14270"/>
                    </a:cubicBezTo>
                    <a:lnTo>
                      <a:pt x="7968" y="14270"/>
                    </a:lnTo>
                    <a:cubicBezTo>
                      <a:pt x="11909" y="14270"/>
                      <a:pt x="15104" y="11075"/>
                      <a:pt x="15104" y="7135"/>
                    </a:cubicBezTo>
                    <a:cubicBezTo>
                      <a:pt x="15099" y="3195"/>
                      <a:pt x="11909" y="0"/>
                      <a:pt x="7968" y="0"/>
                    </a:cubicBezTo>
                    <a:close/>
                  </a:path>
                </a:pathLst>
              </a:custGeom>
              <a:solidFill>
                <a:srgbClr val="CCCCCC"/>
              </a:solidFill>
              <a:ln w="4624" cap="flat">
                <a:noFill/>
                <a:prstDash val="solid"/>
                <a:miter/>
              </a:ln>
            </p:spPr>
            <p:txBody>
              <a:bodyPr anchor="ctr"/>
              <a:lstStyle/>
              <a:p>
                <a:endParaRPr lang="en-US"/>
              </a:p>
            </p:txBody>
          </p:sp>
          <p:sp>
            <p:nvSpPr>
              <p:cNvPr id="919" name="Freeform: Shape 918">
                <a:extLst>
                  <a:ext uri="{FF2B5EF4-FFF2-40B4-BE49-F238E27FC236}">
                    <a16:creationId xmlns:a16="http://schemas.microsoft.com/office/drawing/2014/main" id="{A6427C79-4F0F-C58C-E6CA-0213578A86BF}"/>
                  </a:ext>
                </a:extLst>
              </p:cNvPr>
              <p:cNvSpPr/>
              <p:nvPr/>
            </p:nvSpPr>
            <p:spPr>
              <a:xfrm>
                <a:off x="10808688" y="1340714"/>
                <a:ext cx="14616" cy="10481"/>
              </a:xfrm>
              <a:custGeom>
                <a:avLst/>
                <a:gdLst>
                  <a:gd name="connsiteX0" fmla="*/ 7305 w 14616"/>
                  <a:gd name="connsiteY0" fmla="*/ 0 h 10481"/>
                  <a:gd name="connsiteX1" fmla="*/ 6707 w 14616"/>
                  <a:gd name="connsiteY1" fmla="*/ 0 h 10481"/>
                  <a:gd name="connsiteX2" fmla="*/ 3 w 14616"/>
                  <a:gd name="connsiteY2" fmla="*/ 4903 h 10481"/>
                  <a:gd name="connsiteX3" fmla="*/ 31 w 14616"/>
                  <a:gd name="connsiteY3" fmla="*/ 4963 h 10481"/>
                  <a:gd name="connsiteX4" fmla="*/ 13666 w 14616"/>
                  <a:gd name="connsiteY4" fmla="*/ 10478 h 10481"/>
                  <a:gd name="connsiteX5" fmla="*/ 13727 w 14616"/>
                  <a:gd name="connsiteY5" fmla="*/ 10455 h 10481"/>
                  <a:gd name="connsiteX6" fmla="*/ 14347 w 14616"/>
                  <a:gd name="connsiteY6" fmla="*/ 5190 h 10481"/>
                  <a:gd name="connsiteX7" fmla="*/ 7305 w 14616"/>
                  <a:gd name="connsiteY7" fmla="*/ 0 h 1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16" h="10481">
                    <a:moveTo>
                      <a:pt x="7305" y="0"/>
                    </a:moveTo>
                    <a:lnTo>
                      <a:pt x="6707" y="0"/>
                    </a:lnTo>
                    <a:cubicBezTo>
                      <a:pt x="3559" y="0"/>
                      <a:pt x="924" y="2065"/>
                      <a:pt x="3" y="4903"/>
                    </a:cubicBezTo>
                    <a:cubicBezTo>
                      <a:pt x="-6" y="4926"/>
                      <a:pt x="8" y="4954"/>
                      <a:pt x="31" y="4963"/>
                    </a:cubicBezTo>
                    <a:cubicBezTo>
                      <a:pt x="4545" y="6862"/>
                      <a:pt x="9097" y="8695"/>
                      <a:pt x="13666" y="10478"/>
                    </a:cubicBezTo>
                    <a:cubicBezTo>
                      <a:pt x="13690" y="10487"/>
                      <a:pt x="13717" y="10478"/>
                      <a:pt x="13727" y="10455"/>
                    </a:cubicBezTo>
                    <a:cubicBezTo>
                      <a:pt x="14551" y="8950"/>
                      <a:pt x="14903" y="7144"/>
                      <a:pt x="14347" y="5190"/>
                    </a:cubicBezTo>
                    <a:cubicBezTo>
                      <a:pt x="13477" y="2083"/>
                      <a:pt x="10537" y="0"/>
                      <a:pt x="7305" y="0"/>
                    </a:cubicBezTo>
                    <a:close/>
                  </a:path>
                </a:pathLst>
              </a:custGeom>
              <a:solidFill>
                <a:srgbClr val="CCCCCC"/>
              </a:solidFill>
              <a:ln w="4624" cap="flat">
                <a:noFill/>
                <a:prstDash val="solid"/>
                <a:miter/>
              </a:ln>
            </p:spPr>
            <p:txBody>
              <a:bodyPr anchor="ctr"/>
              <a:lstStyle/>
              <a:p>
                <a:endParaRPr lang="en-US"/>
              </a:p>
            </p:txBody>
          </p:sp>
          <p:sp>
            <p:nvSpPr>
              <p:cNvPr id="920" name="Freeform: Shape 919">
                <a:extLst>
                  <a:ext uri="{FF2B5EF4-FFF2-40B4-BE49-F238E27FC236}">
                    <a16:creationId xmlns:a16="http://schemas.microsoft.com/office/drawing/2014/main" id="{53C18F58-6805-D361-E4EB-87D20C1F8F54}"/>
                  </a:ext>
                </a:extLst>
              </p:cNvPr>
              <p:cNvSpPr/>
              <p:nvPr/>
            </p:nvSpPr>
            <p:spPr>
              <a:xfrm>
                <a:off x="11035452" y="1340714"/>
                <a:ext cx="15103" cy="14270"/>
              </a:xfrm>
              <a:custGeom>
                <a:avLst/>
                <a:gdLst>
                  <a:gd name="connsiteX0" fmla="*/ 7968 w 15103"/>
                  <a:gd name="connsiteY0" fmla="*/ 0 h 14270"/>
                  <a:gd name="connsiteX1" fmla="*/ 7135 w 15103"/>
                  <a:gd name="connsiteY1" fmla="*/ 0 h 14270"/>
                  <a:gd name="connsiteX2" fmla="*/ 0 w 15103"/>
                  <a:gd name="connsiteY2" fmla="*/ 7135 h 14270"/>
                  <a:gd name="connsiteX3" fmla="*/ 7135 w 15103"/>
                  <a:gd name="connsiteY3" fmla="*/ 14270 h 14270"/>
                  <a:gd name="connsiteX4" fmla="*/ 7968 w 15103"/>
                  <a:gd name="connsiteY4" fmla="*/ 14270 h 14270"/>
                  <a:gd name="connsiteX5" fmla="*/ 15104 w 15103"/>
                  <a:gd name="connsiteY5" fmla="*/ 7135 h 14270"/>
                  <a:gd name="connsiteX6" fmla="*/ 7968 w 15103"/>
                  <a:gd name="connsiteY6" fmla="*/ 0 h 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03" h="14270">
                    <a:moveTo>
                      <a:pt x="7968" y="0"/>
                    </a:moveTo>
                    <a:lnTo>
                      <a:pt x="7135" y="0"/>
                    </a:lnTo>
                    <a:cubicBezTo>
                      <a:pt x="3195" y="0"/>
                      <a:pt x="0" y="3195"/>
                      <a:pt x="0" y="7135"/>
                    </a:cubicBezTo>
                    <a:cubicBezTo>
                      <a:pt x="0" y="11075"/>
                      <a:pt x="3195" y="14270"/>
                      <a:pt x="7135" y="14270"/>
                    </a:cubicBezTo>
                    <a:lnTo>
                      <a:pt x="7968" y="14270"/>
                    </a:lnTo>
                    <a:cubicBezTo>
                      <a:pt x="11909" y="14270"/>
                      <a:pt x="15104" y="11075"/>
                      <a:pt x="15104" y="7135"/>
                    </a:cubicBezTo>
                    <a:cubicBezTo>
                      <a:pt x="15104" y="3195"/>
                      <a:pt x="11909" y="0"/>
                      <a:pt x="7968" y="0"/>
                    </a:cubicBezTo>
                    <a:close/>
                  </a:path>
                </a:pathLst>
              </a:custGeom>
              <a:solidFill>
                <a:srgbClr val="CCCCCC"/>
              </a:solidFill>
              <a:ln w="4624" cap="flat">
                <a:noFill/>
                <a:prstDash val="solid"/>
                <a:miter/>
              </a:ln>
            </p:spPr>
            <p:txBody>
              <a:bodyPr anchor="ctr"/>
              <a:lstStyle/>
              <a:p>
                <a:endParaRPr lang="en-US"/>
              </a:p>
            </p:txBody>
          </p:sp>
          <p:sp>
            <p:nvSpPr>
              <p:cNvPr id="921" name="Freeform: Shape 920">
                <a:extLst>
                  <a:ext uri="{FF2B5EF4-FFF2-40B4-BE49-F238E27FC236}">
                    <a16:creationId xmlns:a16="http://schemas.microsoft.com/office/drawing/2014/main" id="{50EA1AFA-22F6-8EA1-B5B9-72C6A2EC5FF9}"/>
                  </a:ext>
                </a:extLst>
              </p:cNvPr>
              <p:cNvSpPr/>
              <p:nvPr/>
            </p:nvSpPr>
            <p:spPr>
              <a:xfrm>
                <a:off x="11186955" y="1340714"/>
                <a:ext cx="15103" cy="14270"/>
              </a:xfrm>
              <a:custGeom>
                <a:avLst/>
                <a:gdLst>
                  <a:gd name="connsiteX0" fmla="*/ 7969 w 15103"/>
                  <a:gd name="connsiteY0" fmla="*/ 0 h 14270"/>
                  <a:gd name="connsiteX1" fmla="*/ 7135 w 15103"/>
                  <a:gd name="connsiteY1" fmla="*/ 0 h 14270"/>
                  <a:gd name="connsiteX2" fmla="*/ 0 w 15103"/>
                  <a:gd name="connsiteY2" fmla="*/ 7135 h 14270"/>
                  <a:gd name="connsiteX3" fmla="*/ 7135 w 15103"/>
                  <a:gd name="connsiteY3" fmla="*/ 14270 h 14270"/>
                  <a:gd name="connsiteX4" fmla="*/ 7969 w 15103"/>
                  <a:gd name="connsiteY4" fmla="*/ 14270 h 14270"/>
                  <a:gd name="connsiteX5" fmla="*/ 15104 w 15103"/>
                  <a:gd name="connsiteY5" fmla="*/ 7135 h 14270"/>
                  <a:gd name="connsiteX6" fmla="*/ 7969 w 15103"/>
                  <a:gd name="connsiteY6" fmla="*/ 0 h 1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03" h="14270">
                    <a:moveTo>
                      <a:pt x="7969" y="0"/>
                    </a:moveTo>
                    <a:lnTo>
                      <a:pt x="7135" y="0"/>
                    </a:lnTo>
                    <a:cubicBezTo>
                      <a:pt x="3195" y="0"/>
                      <a:pt x="0" y="3195"/>
                      <a:pt x="0" y="7135"/>
                    </a:cubicBezTo>
                    <a:cubicBezTo>
                      <a:pt x="0" y="11075"/>
                      <a:pt x="3195" y="14270"/>
                      <a:pt x="7135" y="14270"/>
                    </a:cubicBezTo>
                    <a:lnTo>
                      <a:pt x="7969" y="14270"/>
                    </a:lnTo>
                    <a:cubicBezTo>
                      <a:pt x="11909" y="14270"/>
                      <a:pt x="15104" y="11075"/>
                      <a:pt x="15104" y="7135"/>
                    </a:cubicBezTo>
                    <a:cubicBezTo>
                      <a:pt x="15099" y="3195"/>
                      <a:pt x="11909" y="0"/>
                      <a:pt x="7969" y="0"/>
                    </a:cubicBezTo>
                    <a:close/>
                  </a:path>
                </a:pathLst>
              </a:custGeom>
              <a:solidFill>
                <a:srgbClr val="CCCCCC"/>
              </a:solidFill>
              <a:ln w="4624" cap="flat">
                <a:noFill/>
                <a:prstDash val="solid"/>
                <a:miter/>
              </a:ln>
            </p:spPr>
            <p:txBody>
              <a:bodyPr anchor="ctr"/>
              <a:lstStyle/>
              <a:p>
                <a:endParaRPr lang="en-US"/>
              </a:p>
            </p:txBody>
          </p:sp>
          <p:sp>
            <p:nvSpPr>
              <p:cNvPr id="922" name="Freeform: Shape 921">
                <a:extLst>
                  <a:ext uri="{FF2B5EF4-FFF2-40B4-BE49-F238E27FC236}">
                    <a16:creationId xmlns:a16="http://schemas.microsoft.com/office/drawing/2014/main" id="{EDCEAF57-BBE0-C27F-CADF-5AC7859CD933}"/>
                  </a:ext>
                </a:extLst>
              </p:cNvPr>
              <p:cNvSpPr/>
              <p:nvPr/>
            </p:nvSpPr>
            <p:spPr>
              <a:xfrm>
                <a:off x="10997772" y="1370240"/>
                <a:ext cx="14723" cy="13890"/>
              </a:xfrm>
              <a:custGeom>
                <a:avLst/>
                <a:gdLst>
                  <a:gd name="connsiteX0" fmla="*/ 7779 w 14723"/>
                  <a:gd name="connsiteY0" fmla="*/ 0 h 13890"/>
                  <a:gd name="connsiteX1" fmla="*/ 6945 w 14723"/>
                  <a:gd name="connsiteY1" fmla="*/ 0 h 13890"/>
                  <a:gd name="connsiteX2" fmla="*/ 0 w 14723"/>
                  <a:gd name="connsiteY2" fmla="*/ 6945 h 13890"/>
                  <a:gd name="connsiteX3" fmla="*/ 6945 w 14723"/>
                  <a:gd name="connsiteY3" fmla="*/ 13890 h 13890"/>
                  <a:gd name="connsiteX4" fmla="*/ 7779 w 14723"/>
                  <a:gd name="connsiteY4" fmla="*/ 13890 h 13890"/>
                  <a:gd name="connsiteX5" fmla="*/ 14724 w 14723"/>
                  <a:gd name="connsiteY5" fmla="*/ 6945 h 13890"/>
                  <a:gd name="connsiteX6" fmla="*/ 7779 w 14723"/>
                  <a:gd name="connsiteY6" fmla="*/ 0 h 1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3" h="13890">
                    <a:moveTo>
                      <a:pt x="7779" y="0"/>
                    </a:moveTo>
                    <a:lnTo>
                      <a:pt x="6945" y="0"/>
                    </a:lnTo>
                    <a:cubicBezTo>
                      <a:pt x="3107" y="0"/>
                      <a:pt x="0" y="3107"/>
                      <a:pt x="0" y="6945"/>
                    </a:cubicBezTo>
                    <a:cubicBezTo>
                      <a:pt x="0" y="10784"/>
                      <a:pt x="3107" y="13890"/>
                      <a:pt x="6945" y="13890"/>
                    </a:cubicBezTo>
                    <a:lnTo>
                      <a:pt x="7779" y="13890"/>
                    </a:lnTo>
                    <a:cubicBezTo>
                      <a:pt x="11617" y="13890"/>
                      <a:pt x="14724" y="10784"/>
                      <a:pt x="14724" y="6945"/>
                    </a:cubicBezTo>
                    <a:cubicBezTo>
                      <a:pt x="14724" y="3107"/>
                      <a:pt x="11612" y="0"/>
                      <a:pt x="7779" y="0"/>
                    </a:cubicBezTo>
                    <a:close/>
                  </a:path>
                </a:pathLst>
              </a:custGeom>
              <a:solidFill>
                <a:srgbClr val="CCCCCC"/>
              </a:solidFill>
              <a:ln w="4624" cap="flat">
                <a:noFill/>
                <a:prstDash val="solid"/>
                <a:miter/>
              </a:ln>
            </p:spPr>
            <p:txBody>
              <a:bodyPr anchor="ctr"/>
              <a:lstStyle/>
              <a:p>
                <a:endParaRPr lang="en-US"/>
              </a:p>
            </p:txBody>
          </p:sp>
          <p:sp>
            <p:nvSpPr>
              <p:cNvPr id="923" name="Freeform: Shape 922">
                <a:extLst>
                  <a:ext uri="{FF2B5EF4-FFF2-40B4-BE49-F238E27FC236}">
                    <a16:creationId xmlns:a16="http://schemas.microsoft.com/office/drawing/2014/main" id="{01A96857-121D-B038-2DAC-922DD99058AF}"/>
                  </a:ext>
                </a:extLst>
              </p:cNvPr>
              <p:cNvSpPr/>
              <p:nvPr/>
            </p:nvSpPr>
            <p:spPr>
              <a:xfrm>
                <a:off x="11111391" y="1370240"/>
                <a:ext cx="14723" cy="11644"/>
              </a:xfrm>
              <a:custGeom>
                <a:avLst/>
                <a:gdLst>
                  <a:gd name="connsiteX0" fmla="*/ 7779 w 14723"/>
                  <a:gd name="connsiteY0" fmla="*/ 0 h 11644"/>
                  <a:gd name="connsiteX1" fmla="*/ 6945 w 14723"/>
                  <a:gd name="connsiteY1" fmla="*/ 0 h 11644"/>
                  <a:gd name="connsiteX2" fmla="*/ 0 w 14723"/>
                  <a:gd name="connsiteY2" fmla="*/ 6945 h 11644"/>
                  <a:gd name="connsiteX3" fmla="*/ 1857 w 14723"/>
                  <a:gd name="connsiteY3" fmla="*/ 11645 h 11644"/>
                  <a:gd name="connsiteX4" fmla="*/ 14219 w 14723"/>
                  <a:gd name="connsiteY4" fmla="*/ 9515 h 11644"/>
                  <a:gd name="connsiteX5" fmla="*/ 14724 w 14723"/>
                  <a:gd name="connsiteY5" fmla="*/ 6945 h 11644"/>
                  <a:gd name="connsiteX6" fmla="*/ 7779 w 14723"/>
                  <a:gd name="connsiteY6" fmla="*/ 0 h 1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3" h="11644">
                    <a:moveTo>
                      <a:pt x="7779" y="0"/>
                    </a:moveTo>
                    <a:lnTo>
                      <a:pt x="6945" y="0"/>
                    </a:lnTo>
                    <a:cubicBezTo>
                      <a:pt x="3107" y="0"/>
                      <a:pt x="0" y="3107"/>
                      <a:pt x="0" y="6945"/>
                    </a:cubicBezTo>
                    <a:cubicBezTo>
                      <a:pt x="0" y="8765"/>
                      <a:pt x="713" y="10404"/>
                      <a:pt x="1857" y="11645"/>
                    </a:cubicBezTo>
                    <a:cubicBezTo>
                      <a:pt x="5991" y="10978"/>
                      <a:pt x="10112" y="10274"/>
                      <a:pt x="14219" y="9515"/>
                    </a:cubicBezTo>
                    <a:cubicBezTo>
                      <a:pt x="14534" y="8719"/>
                      <a:pt x="14724" y="7857"/>
                      <a:pt x="14724" y="6945"/>
                    </a:cubicBezTo>
                    <a:cubicBezTo>
                      <a:pt x="14724" y="3111"/>
                      <a:pt x="11617" y="0"/>
                      <a:pt x="7779" y="0"/>
                    </a:cubicBezTo>
                    <a:close/>
                  </a:path>
                </a:pathLst>
              </a:custGeom>
              <a:solidFill>
                <a:srgbClr val="CCCCCC"/>
              </a:solidFill>
              <a:ln w="4624" cap="flat">
                <a:noFill/>
                <a:prstDash val="solid"/>
                <a:miter/>
              </a:ln>
            </p:spPr>
            <p:txBody>
              <a:bodyPr anchor="ctr"/>
              <a:lstStyle/>
              <a:p>
                <a:endParaRPr lang="en-US"/>
              </a:p>
            </p:txBody>
          </p:sp>
          <p:sp>
            <p:nvSpPr>
              <p:cNvPr id="924" name="Freeform: Shape 923">
                <a:extLst>
                  <a:ext uri="{FF2B5EF4-FFF2-40B4-BE49-F238E27FC236}">
                    <a16:creationId xmlns:a16="http://schemas.microsoft.com/office/drawing/2014/main" id="{477D631D-1EAD-7741-3F11-D7F2C20F185D}"/>
                  </a:ext>
                </a:extLst>
              </p:cNvPr>
              <p:cNvSpPr/>
              <p:nvPr/>
            </p:nvSpPr>
            <p:spPr>
              <a:xfrm>
                <a:off x="10887190" y="1370240"/>
                <a:ext cx="10935" cy="4224"/>
              </a:xfrm>
              <a:custGeom>
                <a:avLst/>
                <a:gdLst>
                  <a:gd name="connsiteX0" fmla="*/ 4890 w 10935"/>
                  <a:gd name="connsiteY0" fmla="*/ 0 h 4224"/>
                  <a:gd name="connsiteX1" fmla="*/ 4108 w 10935"/>
                  <a:gd name="connsiteY1" fmla="*/ 0 h 4224"/>
                  <a:gd name="connsiteX2" fmla="*/ 19 w 10935"/>
                  <a:gd name="connsiteY2" fmla="*/ 1482 h 4224"/>
                  <a:gd name="connsiteX3" fmla="*/ 42 w 10935"/>
                  <a:gd name="connsiteY3" fmla="*/ 1579 h 4224"/>
                  <a:gd name="connsiteX4" fmla="*/ 10868 w 10935"/>
                  <a:gd name="connsiteY4" fmla="*/ 4223 h 4224"/>
                  <a:gd name="connsiteX5" fmla="*/ 10932 w 10935"/>
                  <a:gd name="connsiteY5" fmla="*/ 4149 h 4224"/>
                  <a:gd name="connsiteX6" fmla="*/ 4890 w 10935"/>
                  <a:gd name="connsiteY6" fmla="*/ 0 h 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35" h="4224">
                    <a:moveTo>
                      <a:pt x="4890" y="0"/>
                    </a:moveTo>
                    <a:lnTo>
                      <a:pt x="4108" y="0"/>
                    </a:lnTo>
                    <a:cubicBezTo>
                      <a:pt x="2547" y="0"/>
                      <a:pt x="1140" y="570"/>
                      <a:pt x="19" y="1482"/>
                    </a:cubicBezTo>
                    <a:cubicBezTo>
                      <a:pt x="-13" y="1510"/>
                      <a:pt x="-4" y="1565"/>
                      <a:pt x="42" y="1579"/>
                    </a:cubicBezTo>
                    <a:cubicBezTo>
                      <a:pt x="3635" y="2491"/>
                      <a:pt x="7242" y="3380"/>
                      <a:pt x="10868" y="4223"/>
                    </a:cubicBezTo>
                    <a:cubicBezTo>
                      <a:pt x="10909" y="4232"/>
                      <a:pt x="10946" y="4190"/>
                      <a:pt x="10932" y="4149"/>
                    </a:cubicBezTo>
                    <a:cubicBezTo>
                      <a:pt x="9983" y="1727"/>
                      <a:pt x="7650" y="0"/>
                      <a:pt x="4890" y="0"/>
                    </a:cubicBezTo>
                    <a:close/>
                  </a:path>
                </a:pathLst>
              </a:custGeom>
              <a:solidFill>
                <a:srgbClr val="CCCCCC"/>
              </a:solidFill>
              <a:ln w="4624" cap="flat">
                <a:noFill/>
                <a:prstDash val="solid"/>
                <a:miter/>
              </a:ln>
            </p:spPr>
            <p:txBody>
              <a:bodyPr anchor="ctr"/>
              <a:lstStyle/>
              <a:p>
                <a:endParaRPr lang="en-US"/>
              </a:p>
            </p:txBody>
          </p:sp>
          <p:sp>
            <p:nvSpPr>
              <p:cNvPr id="925" name="Freeform: Shape 924">
                <a:extLst>
                  <a:ext uri="{FF2B5EF4-FFF2-40B4-BE49-F238E27FC236}">
                    <a16:creationId xmlns:a16="http://schemas.microsoft.com/office/drawing/2014/main" id="{AF01E0C0-9D2B-B7D2-108C-0CBD2E93EC87}"/>
                  </a:ext>
                </a:extLst>
              </p:cNvPr>
              <p:cNvSpPr/>
              <p:nvPr/>
            </p:nvSpPr>
            <p:spPr>
              <a:xfrm>
                <a:off x="11150013" y="1370240"/>
                <a:ext cx="10934" cy="4224"/>
              </a:xfrm>
              <a:custGeom>
                <a:avLst/>
                <a:gdLst>
                  <a:gd name="connsiteX0" fmla="*/ 6045 w 10934"/>
                  <a:gd name="connsiteY0" fmla="*/ 0 h 4224"/>
                  <a:gd name="connsiteX1" fmla="*/ 3 w 10934"/>
                  <a:gd name="connsiteY1" fmla="*/ 4149 h 4224"/>
                  <a:gd name="connsiteX2" fmla="*/ 68 w 10934"/>
                  <a:gd name="connsiteY2" fmla="*/ 4223 h 4224"/>
                  <a:gd name="connsiteX3" fmla="*/ 10893 w 10934"/>
                  <a:gd name="connsiteY3" fmla="*/ 1579 h 4224"/>
                  <a:gd name="connsiteX4" fmla="*/ 10916 w 10934"/>
                  <a:gd name="connsiteY4" fmla="*/ 1482 h 4224"/>
                  <a:gd name="connsiteX5" fmla="*/ 6828 w 10934"/>
                  <a:gd name="connsiteY5" fmla="*/ 0 h 4224"/>
                  <a:gd name="connsiteX6" fmla="*/ 6045 w 10934"/>
                  <a:gd name="connsiteY6" fmla="*/ 0 h 4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34" h="4224">
                    <a:moveTo>
                      <a:pt x="6045" y="0"/>
                    </a:moveTo>
                    <a:cubicBezTo>
                      <a:pt x="3286" y="0"/>
                      <a:pt x="952" y="1722"/>
                      <a:pt x="3" y="4149"/>
                    </a:cubicBezTo>
                    <a:cubicBezTo>
                      <a:pt x="-11" y="4190"/>
                      <a:pt x="26" y="4232"/>
                      <a:pt x="68" y="4223"/>
                    </a:cubicBezTo>
                    <a:cubicBezTo>
                      <a:pt x="3693" y="3385"/>
                      <a:pt x="7300" y="2496"/>
                      <a:pt x="10893" y="1579"/>
                    </a:cubicBezTo>
                    <a:cubicBezTo>
                      <a:pt x="10935" y="1570"/>
                      <a:pt x="10949" y="1510"/>
                      <a:pt x="10916" y="1482"/>
                    </a:cubicBezTo>
                    <a:cubicBezTo>
                      <a:pt x="9796" y="570"/>
                      <a:pt x="8384" y="0"/>
                      <a:pt x="6828" y="0"/>
                    </a:cubicBezTo>
                    <a:lnTo>
                      <a:pt x="6045" y="0"/>
                    </a:lnTo>
                    <a:close/>
                  </a:path>
                </a:pathLst>
              </a:custGeom>
              <a:solidFill>
                <a:srgbClr val="CCCCCC"/>
              </a:solidFill>
              <a:ln w="4624" cap="flat">
                <a:noFill/>
                <a:prstDash val="solid"/>
                <a:miter/>
              </a:ln>
            </p:spPr>
            <p:txBody>
              <a:bodyPr anchor="ctr"/>
              <a:lstStyle/>
              <a:p>
                <a:endParaRPr lang="en-US"/>
              </a:p>
            </p:txBody>
          </p:sp>
          <p:sp>
            <p:nvSpPr>
              <p:cNvPr id="926" name="Freeform: Shape 925">
                <a:extLst>
                  <a:ext uri="{FF2B5EF4-FFF2-40B4-BE49-F238E27FC236}">
                    <a16:creationId xmlns:a16="http://schemas.microsoft.com/office/drawing/2014/main" id="{0338A917-BAC0-C45D-FD68-0937EC4337E3}"/>
                  </a:ext>
                </a:extLst>
              </p:cNvPr>
              <p:cNvSpPr/>
              <p:nvPr/>
            </p:nvSpPr>
            <p:spPr>
              <a:xfrm>
                <a:off x="11035642" y="1370240"/>
                <a:ext cx="14723" cy="13890"/>
              </a:xfrm>
              <a:custGeom>
                <a:avLst/>
                <a:gdLst>
                  <a:gd name="connsiteX0" fmla="*/ 7779 w 14723"/>
                  <a:gd name="connsiteY0" fmla="*/ 0 h 13890"/>
                  <a:gd name="connsiteX1" fmla="*/ 6945 w 14723"/>
                  <a:gd name="connsiteY1" fmla="*/ 0 h 13890"/>
                  <a:gd name="connsiteX2" fmla="*/ 0 w 14723"/>
                  <a:gd name="connsiteY2" fmla="*/ 6945 h 13890"/>
                  <a:gd name="connsiteX3" fmla="*/ 6945 w 14723"/>
                  <a:gd name="connsiteY3" fmla="*/ 13890 h 13890"/>
                  <a:gd name="connsiteX4" fmla="*/ 7779 w 14723"/>
                  <a:gd name="connsiteY4" fmla="*/ 13890 h 13890"/>
                  <a:gd name="connsiteX5" fmla="*/ 14724 w 14723"/>
                  <a:gd name="connsiteY5" fmla="*/ 6945 h 13890"/>
                  <a:gd name="connsiteX6" fmla="*/ 7779 w 14723"/>
                  <a:gd name="connsiteY6" fmla="*/ 0 h 1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3" h="13890">
                    <a:moveTo>
                      <a:pt x="7779" y="0"/>
                    </a:moveTo>
                    <a:lnTo>
                      <a:pt x="6945" y="0"/>
                    </a:lnTo>
                    <a:cubicBezTo>
                      <a:pt x="3107" y="0"/>
                      <a:pt x="0" y="3107"/>
                      <a:pt x="0" y="6945"/>
                    </a:cubicBezTo>
                    <a:cubicBezTo>
                      <a:pt x="0" y="10784"/>
                      <a:pt x="3107" y="13890"/>
                      <a:pt x="6945" y="13890"/>
                    </a:cubicBezTo>
                    <a:lnTo>
                      <a:pt x="7779" y="13890"/>
                    </a:lnTo>
                    <a:cubicBezTo>
                      <a:pt x="11617" y="13890"/>
                      <a:pt x="14724" y="10784"/>
                      <a:pt x="14724" y="6945"/>
                    </a:cubicBezTo>
                    <a:cubicBezTo>
                      <a:pt x="14724" y="3107"/>
                      <a:pt x="11617" y="0"/>
                      <a:pt x="7779" y="0"/>
                    </a:cubicBezTo>
                    <a:close/>
                  </a:path>
                </a:pathLst>
              </a:custGeom>
              <a:solidFill>
                <a:srgbClr val="CCCCCC"/>
              </a:solidFill>
              <a:ln w="4624" cap="flat">
                <a:noFill/>
                <a:prstDash val="solid"/>
                <a:miter/>
              </a:ln>
            </p:spPr>
            <p:txBody>
              <a:bodyPr anchor="ctr"/>
              <a:lstStyle/>
              <a:p>
                <a:endParaRPr lang="en-US"/>
              </a:p>
            </p:txBody>
          </p:sp>
          <p:sp>
            <p:nvSpPr>
              <p:cNvPr id="927" name="Freeform: Shape 926">
                <a:extLst>
                  <a:ext uri="{FF2B5EF4-FFF2-40B4-BE49-F238E27FC236}">
                    <a16:creationId xmlns:a16="http://schemas.microsoft.com/office/drawing/2014/main" id="{5FC13AF4-AD04-FBC0-A824-AFF5EE159004}"/>
                  </a:ext>
                </a:extLst>
              </p:cNvPr>
              <p:cNvSpPr/>
              <p:nvPr/>
            </p:nvSpPr>
            <p:spPr>
              <a:xfrm>
                <a:off x="11073521" y="1370240"/>
                <a:ext cx="14723" cy="13890"/>
              </a:xfrm>
              <a:custGeom>
                <a:avLst/>
                <a:gdLst>
                  <a:gd name="connsiteX0" fmla="*/ 7779 w 14723"/>
                  <a:gd name="connsiteY0" fmla="*/ 0 h 13890"/>
                  <a:gd name="connsiteX1" fmla="*/ 6945 w 14723"/>
                  <a:gd name="connsiteY1" fmla="*/ 0 h 13890"/>
                  <a:gd name="connsiteX2" fmla="*/ 0 w 14723"/>
                  <a:gd name="connsiteY2" fmla="*/ 6945 h 13890"/>
                  <a:gd name="connsiteX3" fmla="*/ 6945 w 14723"/>
                  <a:gd name="connsiteY3" fmla="*/ 13890 h 13890"/>
                  <a:gd name="connsiteX4" fmla="*/ 7779 w 14723"/>
                  <a:gd name="connsiteY4" fmla="*/ 13890 h 13890"/>
                  <a:gd name="connsiteX5" fmla="*/ 14724 w 14723"/>
                  <a:gd name="connsiteY5" fmla="*/ 6945 h 13890"/>
                  <a:gd name="connsiteX6" fmla="*/ 7779 w 14723"/>
                  <a:gd name="connsiteY6" fmla="*/ 0 h 1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3" h="13890">
                    <a:moveTo>
                      <a:pt x="7779" y="0"/>
                    </a:moveTo>
                    <a:lnTo>
                      <a:pt x="6945" y="0"/>
                    </a:lnTo>
                    <a:cubicBezTo>
                      <a:pt x="3107" y="0"/>
                      <a:pt x="0" y="3107"/>
                      <a:pt x="0" y="6945"/>
                    </a:cubicBezTo>
                    <a:cubicBezTo>
                      <a:pt x="0" y="10784"/>
                      <a:pt x="3107" y="13890"/>
                      <a:pt x="6945" y="13890"/>
                    </a:cubicBezTo>
                    <a:lnTo>
                      <a:pt x="7779" y="13890"/>
                    </a:lnTo>
                    <a:cubicBezTo>
                      <a:pt x="11617" y="13890"/>
                      <a:pt x="14724" y="10784"/>
                      <a:pt x="14724" y="6945"/>
                    </a:cubicBezTo>
                    <a:cubicBezTo>
                      <a:pt x="14724" y="3107"/>
                      <a:pt x="11612" y="0"/>
                      <a:pt x="7779" y="0"/>
                    </a:cubicBezTo>
                    <a:close/>
                  </a:path>
                </a:pathLst>
              </a:custGeom>
              <a:solidFill>
                <a:srgbClr val="CCCCCC"/>
              </a:solidFill>
              <a:ln w="4624" cap="flat">
                <a:noFill/>
                <a:prstDash val="solid"/>
                <a:miter/>
              </a:ln>
            </p:spPr>
            <p:txBody>
              <a:bodyPr anchor="ctr"/>
              <a:lstStyle/>
              <a:p>
                <a:endParaRPr lang="en-US"/>
              </a:p>
            </p:txBody>
          </p:sp>
          <p:sp>
            <p:nvSpPr>
              <p:cNvPr id="928" name="Freeform: Shape 927">
                <a:extLst>
                  <a:ext uri="{FF2B5EF4-FFF2-40B4-BE49-F238E27FC236}">
                    <a16:creationId xmlns:a16="http://schemas.microsoft.com/office/drawing/2014/main" id="{24BC0834-3EF3-6862-ACE6-37C28C1105BD}"/>
                  </a:ext>
                </a:extLst>
              </p:cNvPr>
              <p:cNvSpPr/>
              <p:nvPr/>
            </p:nvSpPr>
            <p:spPr>
              <a:xfrm>
                <a:off x="10959898" y="1370240"/>
                <a:ext cx="14723" cy="13890"/>
              </a:xfrm>
              <a:custGeom>
                <a:avLst/>
                <a:gdLst>
                  <a:gd name="connsiteX0" fmla="*/ 7779 w 14723"/>
                  <a:gd name="connsiteY0" fmla="*/ 0 h 13890"/>
                  <a:gd name="connsiteX1" fmla="*/ 6945 w 14723"/>
                  <a:gd name="connsiteY1" fmla="*/ 0 h 13890"/>
                  <a:gd name="connsiteX2" fmla="*/ 0 w 14723"/>
                  <a:gd name="connsiteY2" fmla="*/ 6945 h 13890"/>
                  <a:gd name="connsiteX3" fmla="*/ 6945 w 14723"/>
                  <a:gd name="connsiteY3" fmla="*/ 13890 h 13890"/>
                  <a:gd name="connsiteX4" fmla="*/ 7779 w 14723"/>
                  <a:gd name="connsiteY4" fmla="*/ 13890 h 13890"/>
                  <a:gd name="connsiteX5" fmla="*/ 14724 w 14723"/>
                  <a:gd name="connsiteY5" fmla="*/ 6945 h 13890"/>
                  <a:gd name="connsiteX6" fmla="*/ 7779 w 14723"/>
                  <a:gd name="connsiteY6" fmla="*/ 0 h 1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3" h="13890">
                    <a:moveTo>
                      <a:pt x="7779" y="0"/>
                    </a:moveTo>
                    <a:lnTo>
                      <a:pt x="6945" y="0"/>
                    </a:lnTo>
                    <a:cubicBezTo>
                      <a:pt x="3107" y="0"/>
                      <a:pt x="0" y="3107"/>
                      <a:pt x="0" y="6945"/>
                    </a:cubicBezTo>
                    <a:cubicBezTo>
                      <a:pt x="0" y="10784"/>
                      <a:pt x="3107" y="13890"/>
                      <a:pt x="6945" y="13890"/>
                    </a:cubicBezTo>
                    <a:lnTo>
                      <a:pt x="7779" y="13890"/>
                    </a:lnTo>
                    <a:cubicBezTo>
                      <a:pt x="11617" y="13890"/>
                      <a:pt x="14724" y="10784"/>
                      <a:pt x="14724" y="6945"/>
                    </a:cubicBezTo>
                    <a:cubicBezTo>
                      <a:pt x="14724" y="3107"/>
                      <a:pt x="11612" y="0"/>
                      <a:pt x="7779" y="0"/>
                    </a:cubicBezTo>
                    <a:close/>
                  </a:path>
                </a:pathLst>
              </a:custGeom>
              <a:solidFill>
                <a:srgbClr val="CCCCCC"/>
              </a:solidFill>
              <a:ln w="4624" cap="flat">
                <a:noFill/>
                <a:prstDash val="solid"/>
                <a:miter/>
              </a:ln>
            </p:spPr>
            <p:txBody>
              <a:bodyPr anchor="ctr"/>
              <a:lstStyle/>
              <a:p>
                <a:endParaRPr lang="en-US"/>
              </a:p>
            </p:txBody>
          </p:sp>
          <p:sp>
            <p:nvSpPr>
              <p:cNvPr id="929" name="Freeform: Shape 928">
                <a:extLst>
                  <a:ext uri="{FF2B5EF4-FFF2-40B4-BE49-F238E27FC236}">
                    <a16:creationId xmlns:a16="http://schemas.microsoft.com/office/drawing/2014/main" id="{0882AC7D-C6C7-EB83-C2AD-9F008098FC14}"/>
                  </a:ext>
                </a:extLst>
              </p:cNvPr>
              <p:cNvSpPr/>
              <p:nvPr/>
            </p:nvSpPr>
            <p:spPr>
              <a:xfrm>
                <a:off x="10922018" y="1370240"/>
                <a:ext cx="14723" cy="11640"/>
              </a:xfrm>
              <a:custGeom>
                <a:avLst/>
                <a:gdLst>
                  <a:gd name="connsiteX0" fmla="*/ 7779 w 14723"/>
                  <a:gd name="connsiteY0" fmla="*/ 0 h 11640"/>
                  <a:gd name="connsiteX1" fmla="*/ 6945 w 14723"/>
                  <a:gd name="connsiteY1" fmla="*/ 0 h 11640"/>
                  <a:gd name="connsiteX2" fmla="*/ 0 w 14723"/>
                  <a:gd name="connsiteY2" fmla="*/ 6945 h 11640"/>
                  <a:gd name="connsiteX3" fmla="*/ 505 w 14723"/>
                  <a:gd name="connsiteY3" fmla="*/ 9510 h 11640"/>
                  <a:gd name="connsiteX4" fmla="*/ 12867 w 14723"/>
                  <a:gd name="connsiteY4" fmla="*/ 11640 h 11640"/>
                  <a:gd name="connsiteX5" fmla="*/ 14724 w 14723"/>
                  <a:gd name="connsiteY5" fmla="*/ 6941 h 11640"/>
                  <a:gd name="connsiteX6" fmla="*/ 7779 w 14723"/>
                  <a:gd name="connsiteY6" fmla="*/ 0 h 1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3" h="11640">
                    <a:moveTo>
                      <a:pt x="7779" y="0"/>
                    </a:moveTo>
                    <a:lnTo>
                      <a:pt x="6945" y="0"/>
                    </a:lnTo>
                    <a:cubicBezTo>
                      <a:pt x="3107" y="0"/>
                      <a:pt x="0" y="3107"/>
                      <a:pt x="0" y="6945"/>
                    </a:cubicBezTo>
                    <a:cubicBezTo>
                      <a:pt x="0" y="7853"/>
                      <a:pt x="185" y="8719"/>
                      <a:pt x="505" y="9510"/>
                    </a:cubicBezTo>
                    <a:cubicBezTo>
                      <a:pt x="4607" y="10270"/>
                      <a:pt x="8732" y="10973"/>
                      <a:pt x="12867" y="11640"/>
                    </a:cubicBezTo>
                    <a:cubicBezTo>
                      <a:pt x="14011" y="10404"/>
                      <a:pt x="14724" y="8760"/>
                      <a:pt x="14724" y="6941"/>
                    </a:cubicBezTo>
                    <a:cubicBezTo>
                      <a:pt x="14724" y="3111"/>
                      <a:pt x="11617" y="0"/>
                      <a:pt x="7779" y="0"/>
                    </a:cubicBezTo>
                    <a:close/>
                  </a:path>
                </a:pathLst>
              </a:custGeom>
              <a:solidFill>
                <a:srgbClr val="CCCCCC"/>
              </a:solidFill>
              <a:ln w="4624" cap="flat">
                <a:noFill/>
                <a:prstDash val="solid"/>
                <a:miter/>
              </a:ln>
            </p:spPr>
            <p:txBody>
              <a:bodyPr anchor="ctr"/>
              <a:lstStyle/>
              <a:p>
                <a:endParaRPr lang="en-US"/>
              </a:p>
            </p:txBody>
          </p:sp>
        </p:grpSp>
      </p:grpSp>
    </p:spTree>
    <p:extLst>
      <p:ext uri="{BB962C8B-B14F-4D97-AF65-F5344CB8AC3E}">
        <p14:creationId xmlns:p14="http://schemas.microsoft.com/office/powerpoint/2010/main" val="20498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1000"/>
                                        <p:tgtEl>
                                          <p:spTgt spid="34"/>
                                        </p:tgtEl>
                                      </p:cBhvr>
                                    </p:animEffect>
                                  </p:childTnLst>
                                </p:cTn>
                              </p:par>
                            </p:childTnLst>
                          </p:cTn>
                        </p:par>
                        <p:par>
                          <p:cTn id="11" fill="hold">
                            <p:stCondLst>
                              <p:cond delay="1000"/>
                            </p:stCondLst>
                            <p:childTnLst>
                              <p:par>
                                <p:cTn id="12" presetID="2" presetClass="entr" presetSubtype="8" fill="hold" nodeType="afterEffect">
                                  <p:stCondLst>
                                    <p:cond delay="2000"/>
                                  </p:stCondLst>
                                  <p:childTnLst>
                                    <p:set>
                                      <p:cBhvr>
                                        <p:cTn id="13" dur="1" fill="hold">
                                          <p:stCondLst>
                                            <p:cond delay="0"/>
                                          </p:stCondLst>
                                        </p:cTn>
                                        <p:tgtEl>
                                          <p:spTgt spid="35">
                                            <p:txEl>
                                              <p:pRg st="0" end="0"/>
                                            </p:txEl>
                                          </p:spTgt>
                                        </p:tgtEl>
                                        <p:attrNameLst>
                                          <p:attrName>style.visibility</p:attrName>
                                        </p:attrNameLst>
                                      </p:cBhvr>
                                      <p:to>
                                        <p:strVal val="visible"/>
                                      </p:to>
                                    </p:set>
                                    <p:anim calcmode="lin" valueType="num">
                                      <p:cBhvr additive="base">
                                        <p:cTn id="14" dur="650" fill="hold"/>
                                        <p:tgtEl>
                                          <p:spTgt spid="35">
                                            <p:txEl>
                                              <p:pRg st="0" end="0"/>
                                            </p:txEl>
                                          </p:spTgt>
                                        </p:tgtEl>
                                        <p:attrNameLst>
                                          <p:attrName>ppt_x</p:attrName>
                                        </p:attrNameLst>
                                      </p:cBhvr>
                                      <p:tavLst>
                                        <p:tav tm="0">
                                          <p:val>
                                            <p:strVal val="0-#ppt_w/2"/>
                                          </p:val>
                                        </p:tav>
                                        <p:tav tm="100000">
                                          <p:val>
                                            <p:strVal val="#ppt_x"/>
                                          </p:val>
                                        </p:tav>
                                      </p:tavLst>
                                    </p:anim>
                                    <p:anim calcmode="lin" valueType="num">
                                      <p:cBhvr additive="base">
                                        <p:cTn id="15" dur="650" fill="hold"/>
                                        <p:tgtEl>
                                          <p:spTgt spid="35">
                                            <p:txEl>
                                              <p:pRg st="0" end="0"/>
                                            </p:txEl>
                                          </p:spTgt>
                                        </p:tgtEl>
                                        <p:attrNameLst>
                                          <p:attrName>ppt_y</p:attrName>
                                        </p:attrNameLst>
                                      </p:cBhvr>
                                      <p:tavLst>
                                        <p:tav tm="0">
                                          <p:val>
                                            <p:strVal val="#ppt_y"/>
                                          </p:val>
                                        </p:tav>
                                        <p:tav tm="100000">
                                          <p:val>
                                            <p:strVal val="#ppt_y"/>
                                          </p:val>
                                        </p:tav>
                                      </p:tavLst>
                                    </p:anim>
                                  </p:childTnLst>
                                </p:cTn>
                              </p:par>
                            </p:childTnLst>
                          </p:cTn>
                        </p:par>
                        <p:par>
                          <p:cTn id="16" fill="hold">
                            <p:stCondLst>
                              <p:cond delay="3650"/>
                            </p:stCondLst>
                            <p:childTnLst>
                              <p:par>
                                <p:cTn id="17" presetID="2" presetClass="entr" presetSubtype="8" fill="hold" nodeType="afterEffect">
                                  <p:stCondLst>
                                    <p:cond delay="2000"/>
                                  </p:stCondLst>
                                  <p:childTnLst>
                                    <p:set>
                                      <p:cBhvr>
                                        <p:cTn id="18" dur="1" fill="hold">
                                          <p:stCondLst>
                                            <p:cond delay="0"/>
                                          </p:stCondLst>
                                        </p:cTn>
                                        <p:tgtEl>
                                          <p:spTgt spid="35">
                                            <p:txEl>
                                              <p:pRg st="1" end="1"/>
                                            </p:txEl>
                                          </p:spTgt>
                                        </p:tgtEl>
                                        <p:attrNameLst>
                                          <p:attrName>style.visibility</p:attrName>
                                        </p:attrNameLst>
                                      </p:cBhvr>
                                      <p:to>
                                        <p:strVal val="visible"/>
                                      </p:to>
                                    </p:set>
                                    <p:anim calcmode="lin" valueType="num">
                                      <p:cBhvr additive="base">
                                        <p:cTn id="19" dur="650" fill="hold"/>
                                        <p:tgtEl>
                                          <p:spTgt spid="35">
                                            <p:txEl>
                                              <p:pRg st="1" end="1"/>
                                            </p:txEl>
                                          </p:spTgt>
                                        </p:tgtEl>
                                        <p:attrNameLst>
                                          <p:attrName>ppt_x</p:attrName>
                                        </p:attrNameLst>
                                      </p:cBhvr>
                                      <p:tavLst>
                                        <p:tav tm="0">
                                          <p:val>
                                            <p:strVal val="0-#ppt_w/2"/>
                                          </p:val>
                                        </p:tav>
                                        <p:tav tm="100000">
                                          <p:val>
                                            <p:strVal val="#ppt_x"/>
                                          </p:val>
                                        </p:tav>
                                      </p:tavLst>
                                    </p:anim>
                                    <p:anim calcmode="lin" valueType="num">
                                      <p:cBhvr additive="base">
                                        <p:cTn id="20" dur="650" fill="hold"/>
                                        <p:tgtEl>
                                          <p:spTgt spid="35">
                                            <p:txEl>
                                              <p:pRg st="1" end="1"/>
                                            </p:txEl>
                                          </p:spTgt>
                                        </p:tgtEl>
                                        <p:attrNameLst>
                                          <p:attrName>ppt_y</p:attrName>
                                        </p:attrNameLst>
                                      </p:cBhvr>
                                      <p:tavLst>
                                        <p:tav tm="0">
                                          <p:val>
                                            <p:strVal val="#ppt_y"/>
                                          </p:val>
                                        </p:tav>
                                        <p:tav tm="100000">
                                          <p:val>
                                            <p:strVal val="#ppt_y"/>
                                          </p:val>
                                        </p:tav>
                                      </p:tavLst>
                                    </p:anim>
                                  </p:childTnLst>
                                </p:cTn>
                              </p:par>
                            </p:childTnLst>
                          </p:cTn>
                        </p:par>
                        <p:par>
                          <p:cTn id="21" fill="hold">
                            <p:stCondLst>
                              <p:cond delay="6300"/>
                            </p:stCondLst>
                            <p:childTnLst>
                              <p:par>
                                <p:cTn id="22" presetID="2" presetClass="entr" presetSubtype="8" fill="hold" nodeType="afterEffect">
                                  <p:stCondLst>
                                    <p:cond delay="0"/>
                                  </p:stCondLst>
                                  <p:childTnLst>
                                    <p:set>
                                      <p:cBhvr>
                                        <p:cTn id="23" dur="1" fill="hold">
                                          <p:stCondLst>
                                            <p:cond delay="0"/>
                                          </p:stCondLst>
                                        </p:cTn>
                                        <p:tgtEl>
                                          <p:spTgt spid="35">
                                            <p:txEl>
                                              <p:pRg st="2" end="2"/>
                                            </p:txEl>
                                          </p:spTgt>
                                        </p:tgtEl>
                                        <p:attrNameLst>
                                          <p:attrName>style.visibility</p:attrName>
                                        </p:attrNameLst>
                                      </p:cBhvr>
                                      <p:to>
                                        <p:strVal val="visible"/>
                                      </p:to>
                                    </p:set>
                                    <p:anim calcmode="lin" valueType="num">
                                      <p:cBhvr additive="base">
                                        <p:cTn id="24" dur="650" fill="hold"/>
                                        <p:tgtEl>
                                          <p:spTgt spid="35">
                                            <p:txEl>
                                              <p:pRg st="2" end="2"/>
                                            </p:txEl>
                                          </p:spTgt>
                                        </p:tgtEl>
                                        <p:attrNameLst>
                                          <p:attrName>ppt_x</p:attrName>
                                        </p:attrNameLst>
                                      </p:cBhvr>
                                      <p:tavLst>
                                        <p:tav tm="0">
                                          <p:val>
                                            <p:strVal val="0-#ppt_w/2"/>
                                          </p:val>
                                        </p:tav>
                                        <p:tav tm="100000">
                                          <p:val>
                                            <p:strVal val="#ppt_x"/>
                                          </p:val>
                                        </p:tav>
                                      </p:tavLst>
                                    </p:anim>
                                    <p:anim calcmode="lin" valueType="num">
                                      <p:cBhvr additive="base">
                                        <p:cTn id="25" dur="650" fill="hold"/>
                                        <p:tgtEl>
                                          <p:spTgt spid="35">
                                            <p:txEl>
                                              <p:pRg st="2" end="2"/>
                                            </p:txEl>
                                          </p:spTgt>
                                        </p:tgtEl>
                                        <p:attrNameLst>
                                          <p:attrName>ppt_y</p:attrName>
                                        </p:attrNameLst>
                                      </p:cBhvr>
                                      <p:tavLst>
                                        <p:tav tm="0">
                                          <p:val>
                                            <p:strVal val="#ppt_y"/>
                                          </p:val>
                                        </p:tav>
                                        <p:tav tm="100000">
                                          <p:val>
                                            <p:strVal val="#ppt_y"/>
                                          </p:val>
                                        </p:tav>
                                      </p:tavLst>
                                    </p:anim>
                                  </p:childTnLst>
                                </p:cTn>
                              </p:par>
                            </p:childTnLst>
                          </p:cTn>
                        </p:par>
                        <p:par>
                          <p:cTn id="26" fill="hold">
                            <p:stCondLst>
                              <p:cond delay="6950"/>
                            </p:stCondLst>
                            <p:childTnLst>
                              <p:par>
                                <p:cTn id="27" presetID="2" presetClass="entr" presetSubtype="8" fill="hold" nodeType="afterEffect">
                                  <p:stCondLst>
                                    <p:cond delay="0"/>
                                  </p:stCondLst>
                                  <p:childTnLst>
                                    <p:set>
                                      <p:cBhvr>
                                        <p:cTn id="28" dur="1" fill="hold">
                                          <p:stCondLst>
                                            <p:cond delay="0"/>
                                          </p:stCondLst>
                                        </p:cTn>
                                        <p:tgtEl>
                                          <p:spTgt spid="35">
                                            <p:txEl>
                                              <p:pRg st="3" end="3"/>
                                            </p:txEl>
                                          </p:spTgt>
                                        </p:tgtEl>
                                        <p:attrNameLst>
                                          <p:attrName>style.visibility</p:attrName>
                                        </p:attrNameLst>
                                      </p:cBhvr>
                                      <p:to>
                                        <p:strVal val="visible"/>
                                      </p:to>
                                    </p:set>
                                    <p:anim calcmode="lin" valueType="num">
                                      <p:cBhvr additive="base">
                                        <p:cTn id="29" dur="650" fill="hold"/>
                                        <p:tgtEl>
                                          <p:spTgt spid="35">
                                            <p:txEl>
                                              <p:pRg st="3" end="3"/>
                                            </p:txEl>
                                          </p:spTgt>
                                        </p:tgtEl>
                                        <p:attrNameLst>
                                          <p:attrName>ppt_x</p:attrName>
                                        </p:attrNameLst>
                                      </p:cBhvr>
                                      <p:tavLst>
                                        <p:tav tm="0">
                                          <p:val>
                                            <p:strVal val="0-#ppt_w/2"/>
                                          </p:val>
                                        </p:tav>
                                        <p:tav tm="100000">
                                          <p:val>
                                            <p:strVal val="#ppt_x"/>
                                          </p:val>
                                        </p:tav>
                                      </p:tavLst>
                                    </p:anim>
                                    <p:anim calcmode="lin" valueType="num">
                                      <p:cBhvr additive="base">
                                        <p:cTn id="30" dur="650" fill="hold"/>
                                        <p:tgtEl>
                                          <p:spTgt spid="35">
                                            <p:txEl>
                                              <p:pRg st="3" end="3"/>
                                            </p:txEl>
                                          </p:spTgt>
                                        </p:tgtEl>
                                        <p:attrNameLst>
                                          <p:attrName>ppt_y</p:attrName>
                                        </p:attrNameLst>
                                      </p:cBhvr>
                                      <p:tavLst>
                                        <p:tav tm="0">
                                          <p:val>
                                            <p:strVal val="#ppt_y"/>
                                          </p:val>
                                        </p:tav>
                                        <p:tav tm="100000">
                                          <p:val>
                                            <p:strVal val="#ppt_y"/>
                                          </p:val>
                                        </p:tav>
                                      </p:tavLst>
                                    </p:anim>
                                  </p:childTnLst>
                                </p:cTn>
                              </p:par>
                            </p:childTnLst>
                          </p:cTn>
                        </p:par>
                        <p:par>
                          <p:cTn id="31" fill="hold">
                            <p:stCondLst>
                              <p:cond delay="7600"/>
                            </p:stCondLst>
                            <p:childTnLst>
                              <p:par>
                                <p:cTn id="32" presetID="2" presetClass="entr" presetSubtype="8" fill="hold" nodeType="afterEffect">
                                  <p:stCondLst>
                                    <p:cond delay="0"/>
                                  </p:stCondLst>
                                  <p:childTnLst>
                                    <p:set>
                                      <p:cBhvr>
                                        <p:cTn id="33" dur="1" fill="hold">
                                          <p:stCondLst>
                                            <p:cond delay="0"/>
                                          </p:stCondLst>
                                        </p:cTn>
                                        <p:tgtEl>
                                          <p:spTgt spid="35">
                                            <p:txEl>
                                              <p:pRg st="4" end="4"/>
                                            </p:txEl>
                                          </p:spTgt>
                                        </p:tgtEl>
                                        <p:attrNameLst>
                                          <p:attrName>style.visibility</p:attrName>
                                        </p:attrNameLst>
                                      </p:cBhvr>
                                      <p:to>
                                        <p:strVal val="visible"/>
                                      </p:to>
                                    </p:set>
                                    <p:anim calcmode="lin" valueType="num">
                                      <p:cBhvr additive="base">
                                        <p:cTn id="34" dur="650" fill="hold"/>
                                        <p:tgtEl>
                                          <p:spTgt spid="35">
                                            <p:txEl>
                                              <p:pRg st="4" end="4"/>
                                            </p:txEl>
                                          </p:spTgt>
                                        </p:tgtEl>
                                        <p:attrNameLst>
                                          <p:attrName>ppt_x</p:attrName>
                                        </p:attrNameLst>
                                      </p:cBhvr>
                                      <p:tavLst>
                                        <p:tav tm="0">
                                          <p:val>
                                            <p:strVal val="0-#ppt_w/2"/>
                                          </p:val>
                                        </p:tav>
                                        <p:tav tm="100000">
                                          <p:val>
                                            <p:strVal val="#ppt_x"/>
                                          </p:val>
                                        </p:tav>
                                      </p:tavLst>
                                    </p:anim>
                                    <p:anim calcmode="lin" valueType="num">
                                      <p:cBhvr additive="base">
                                        <p:cTn id="35" dur="650" fill="hold"/>
                                        <p:tgtEl>
                                          <p:spTgt spid="35">
                                            <p:txEl>
                                              <p:pRg st="4" end="4"/>
                                            </p:txEl>
                                          </p:spTgt>
                                        </p:tgtEl>
                                        <p:attrNameLst>
                                          <p:attrName>ppt_y</p:attrName>
                                        </p:attrNameLst>
                                      </p:cBhvr>
                                      <p:tavLst>
                                        <p:tav tm="0">
                                          <p:val>
                                            <p:strVal val="#ppt_y"/>
                                          </p:val>
                                        </p:tav>
                                        <p:tav tm="100000">
                                          <p:val>
                                            <p:strVal val="#ppt_y"/>
                                          </p:val>
                                        </p:tav>
                                      </p:tavLst>
                                    </p:anim>
                                  </p:childTnLst>
                                </p:cTn>
                              </p:par>
                            </p:childTnLst>
                          </p:cTn>
                        </p:par>
                        <p:par>
                          <p:cTn id="36" fill="hold">
                            <p:stCondLst>
                              <p:cond delay="8250"/>
                            </p:stCondLst>
                            <p:childTnLst>
                              <p:par>
                                <p:cTn id="37" presetID="2" presetClass="entr" presetSubtype="8" fill="hold" nodeType="afterEffect">
                                  <p:stCondLst>
                                    <p:cond delay="0"/>
                                  </p:stCondLst>
                                  <p:childTnLst>
                                    <p:set>
                                      <p:cBhvr>
                                        <p:cTn id="38" dur="1" fill="hold">
                                          <p:stCondLst>
                                            <p:cond delay="0"/>
                                          </p:stCondLst>
                                        </p:cTn>
                                        <p:tgtEl>
                                          <p:spTgt spid="35">
                                            <p:txEl>
                                              <p:pRg st="5" end="5"/>
                                            </p:txEl>
                                          </p:spTgt>
                                        </p:tgtEl>
                                        <p:attrNameLst>
                                          <p:attrName>style.visibility</p:attrName>
                                        </p:attrNameLst>
                                      </p:cBhvr>
                                      <p:to>
                                        <p:strVal val="visible"/>
                                      </p:to>
                                    </p:set>
                                    <p:anim calcmode="lin" valueType="num">
                                      <p:cBhvr additive="base">
                                        <p:cTn id="39" dur="650" fill="hold"/>
                                        <p:tgtEl>
                                          <p:spTgt spid="35">
                                            <p:txEl>
                                              <p:pRg st="5" end="5"/>
                                            </p:txEl>
                                          </p:spTgt>
                                        </p:tgtEl>
                                        <p:attrNameLst>
                                          <p:attrName>ppt_x</p:attrName>
                                        </p:attrNameLst>
                                      </p:cBhvr>
                                      <p:tavLst>
                                        <p:tav tm="0">
                                          <p:val>
                                            <p:strVal val="0-#ppt_w/2"/>
                                          </p:val>
                                        </p:tav>
                                        <p:tav tm="100000">
                                          <p:val>
                                            <p:strVal val="#ppt_x"/>
                                          </p:val>
                                        </p:tav>
                                      </p:tavLst>
                                    </p:anim>
                                    <p:anim calcmode="lin" valueType="num">
                                      <p:cBhvr additive="base">
                                        <p:cTn id="40" dur="650" fill="hold"/>
                                        <p:tgtEl>
                                          <p:spTgt spid="35">
                                            <p:txEl>
                                              <p:pRg st="5" end="5"/>
                                            </p:txEl>
                                          </p:spTgt>
                                        </p:tgtEl>
                                        <p:attrNameLst>
                                          <p:attrName>ppt_y</p:attrName>
                                        </p:attrNameLst>
                                      </p:cBhvr>
                                      <p:tavLst>
                                        <p:tav tm="0">
                                          <p:val>
                                            <p:strVal val="#ppt_y"/>
                                          </p:val>
                                        </p:tav>
                                        <p:tav tm="100000">
                                          <p:val>
                                            <p:strVal val="#ppt_y"/>
                                          </p:val>
                                        </p:tav>
                                      </p:tavLst>
                                    </p:anim>
                                  </p:childTnLst>
                                </p:cTn>
                              </p:par>
                            </p:childTnLst>
                          </p:cTn>
                        </p:par>
                        <p:par>
                          <p:cTn id="41" fill="hold">
                            <p:stCondLst>
                              <p:cond delay="8900"/>
                            </p:stCondLst>
                            <p:childTnLst>
                              <p:par>
                                <p:cTn id="42" presetID="2" presetClass="entr" presetSubtype="8" fill="hold" nodeType="afterEffect">
                                  <p:stCondLst>
                                    <p:cond delay="0"/>
                                  </p:stCondLst>
                                  <p:childTnLst>
                                    <p:set>
                                      <p:cBhvr>
                                        <p:cTn id="43" dur="1" fill="hold">
                                          <p:stCondLst>
                                            <p:cond delay="0"/>
                                          </p:stCondLst>
                                        </p:cTn>
                                        <p:tgtEl>
                                          <p:spTgt spid="35">
                                            <p:txEl>
                                              <p:pRg st="6" end="6"/>
                                            </p:txEl>
                                          </p:spTgt>
                                        </p:tgtEl>
                                        <p:attrNameLst>
                                          <p:attrName>style.visibility</p:attrName>
                                        </p:attrNameLst>
                                      </p:cBhvr>
                                      <p:to>
                                        <p:strVal val="visible"/>
                                      </p:to>
                                    </p:set>
                                    <p:anim calcmode="lin" valueType="num">
                                      <p:cBhvr additive="base">
                                        <p:cTn id="44" dur="650" fill="hold"/>
                                        <p:tgtEl>
                                          <p:spTgt spid="35">
                                            <p:txEl>
                                              <p:pRg st="6" end="6"/>
                                            </p:txEl>
                                          </p:spTgt>
                                        </p:tgtEl>
                                        <p:attrNameLst>
                                          <p:attrName>ppt_x</p:attrName>
                                        </p:attrNameLst>
                                      </p:cBhvr>
                                      <p:tavLst>
                                        <p:tav tm="0">
                                          <p:val>
                                            <p:strVal val="0-#ppt_w/2"/>
                                          </p:val>
                                        </p:tav>
                                        <p:tav tm="100000">
                                          <p:val>
                                            <p:strVal val="#ppt_x"/>
                                          </p:val>
                                        </p:tav>
                                      </p:tavLst>
                                    </p:anim>
                                    <p:anim calcmode="lin" valueType="num">
                                      <p:cBhvr additive="base">
                                        <p:cTn id="45" dur="650" fill="hold"/>
                                        <p:tgtEl>
                                          <p:spTgt spid="35">
                                            <p:txEl>
                                              <p:pRg st="6" end="6"/>
                                            </p:txEl>
                                          </p:spTgt>
                                        </p:tgtEl>
                                        <p:attrNameLst>
                                          <p:attrName>ppt_y</p:attrName>
                                        </p:attrNameLst>
                                      </p:cBhvr>
                                      <p:tavLst>
                                        <p:tav tm="0">
                                          <p:val>
                                            <p:strVal val="#ppt_y"/>
                                          </p:val>
                                        </p:tav>
                                        <p:tav tm="100000">
                                          <p:val>
                                            <p:strVal val="#ppt_y"/>
                                          </p:val>
                                        </p:tav>
                                      </p:tavLst>
                                    </p:anim>
                                  </p:childTnLst>
                                </p:cTn>
                              </p:par>
                            </p:childTnLst>
                          </p:cTn>
                        </p:par>
                        <p:par>
                          <p:cTn id="46" fill="hold">
                            <p:stCondLst>
                              <p:cond delay="9550"/>
                            </p:stCondLst>
                            <p:childTnLst>
                              <p:par>
                                <p:cTn id="47" presetID="1" presetClass="entr" presetSubtype="0" fill="hold" grpId="0" nodeType="afterEffect">
                                  <p:stCondLst>
                                    <p:cond delay="1000"/>
                                  </p:stCondLst>
                                  <p:childTnLst>
                                    <p:set>
                                      <p:cBhvr>
                                        <p:cTn id="48" dur="1" fill="hold">
                                          <p:stCondLst>
                                            <p:cond delay="0"/>
                                          </p:stCondLst>
                                        </p:cTn>
                                        <p:tgtEl>
                                          <p:spTgt spid="36"/>
                                        </p:tgtEl>
                                        <p:attrNameLst>
                                          <p:attrName>style.visibility</p:attrName>
                                        </p:attrNameLst>
                                      </p:cBhvr>
                                      <p:to>
                                        <p:strVal val="visible"/>
                                      </p:to>
                                    </p:set>
                                  </p:childTnLst>
                                </p:cTn>
                              </p:par>
                            </p:childTnLst>
                          </p:cTn>
                        </p:par>
                        <p:par>
                          <p:cTn id="49" fill="hold">
                            <p:stCondLst>
                              <p:cond delay="10550"/>
                            </p:stCondLst>
                            <p:childTnLst>
                              <p:par>
                                <p:cTn id="50" presetID="1" presetClass="entr" presetSubtype="0" fill="hold" grpId="0" nodeType="afterEffect">
                                  <p:stCondLst>
                                    <p:cond delay="1000"/>
                                  </p:stCondLst>
                                  <p:childTnLst>
                                    <p:set>
                                      <p:cBhvr>
                                        <p:cTn id="5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animBg="1"/>
      <p:bldP spid="36" grpId="0"/>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creenshot, logo, font  Description automatically generated">
            <a:extLst>
              <a:ext uri="{FF2B5EF4-FFF2-40B4-BE49-F238E27FC236}">
                <a16:creationId xmlns:a16="http://schemas.microsoft.com/office/drawing/2014/main" id="{5BE9834A-111A-AF02-B5B0-AFE159DEC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4631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58DE626-640F-8C8D-18F6-E1098C398F41}"/>
              </a:ext>
            </a:extLst>
          </p:cNvPr>
          <p:cNvGrpSpPr/>
          <p:nvPr/>
        </p:nvGrpSpPr>
        <p:grpSpPr>
          <a:xfrm>
            <a:off x="443725" y="2891372"/>
            <a:ext cx="4453651" cy="2609442"/>
            <a:chOff x="867649" y="1772058"/>
            <a:chExt cx="4453651" cy="2609442"/>
          </a:xfrm>
        </p:grpSpPr>
        <p:sp>
          <p:nvSpPr>
            <p:cNvPr id="8" name="Rectangle 7">
              <a:extLst>
                <a:ext uri="{FF2B5EF4-FFF2-40B4-BE49-F238E27FC236}">
                  <a16:creationId xmlns:a16="http://schemas.microsoft.com/office/drawing/2014/main" id="{2ABEA30C-8020-3D19-A1BE-DB37C275BA9C}"/>
                </a:ext>
              </a:extLst>
            </p:cNvPr>
            <p:cNvSpPr/>
            <p:nvPr/>
          </p:nvSpPr>
          <p:spPr>
            <a:xfrm>
              <a:off x="867649" y="1772058"/>
              <a:ext cx="3537837" cy="2609442"/>
            </a:xfrm>
            <a:prstGeom prst="rect">
              <a:avLst/>
            </a:prstGeom>
            <a:solidFill>
              <a:srgbClr val="D0CAF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9" name="Right Triangle 8">
              <a:extLst>
                <a:ext uri="{FF2B5EF4-FFF2-40B4-BE49-F238E27FC236}">
                  <a16:creationId xmlns:a16="http://schemas.microsoft.com/office/drawing/2014/main" id="{F85A4694-B9D6-2C57-56CB-0DEA653E496E}"/>
                </a:ext>
              </a:extLst>
            </p:cNvPr>
            <p:cNvSpPr/>
            <p:nvPr/>
          </p:nvSpPr>
          <p:spPr>
            <a:xfrm>
              <a:off x="4405486" y="1772058"/>
              <a:ext cx="915814" cy="2609442"/>
            </a:xfrm>
            <a:prstGeom prst="rtTriangle">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sp>
        <p:nvSpPr>
          <p:cNvPr id="11" name="Freeform: Shape 10">
            <a:extLst>
              <a:ext uri="{FF2B5EF4-FFF2-40B4-BE49-F238E27FC236}">
                <a16:creationId xmlns:a16="http://schemas.microsoft.com/office/drawing/2014/main" id="{763B0141-F206-B739-13C4-333933ECC6C1}"/>
              </a:ext>
            </a:extLst>
          </p:cNvPr>
          <p:cNvSpPr/>
          <p:nvPr/>
        </p:nvSpPr>
        <p:spPr>
          <a:xfrm>
            <a:off x="10857390" y="340348"/>
            <a:ext cx="1241662" cy="1241662"/>
          </a:xfrm>
          <a:custGeom>
            <a:avLst/>
            <a:gdLst>
              <a:gd name="connsiteX0" fmla="*/ 0 w 1714500"/>
              <a:gd name="connsiteY0" fmla="*/ 0 h 1714500"/>
              <a:gd name="connsiteX1" fmla="*/ 1714500 w 1714500"/>
              <a:gd name="connsiteY1" fmla="*/ 0 h 1714500"/>
              <a:gd name="connsiteX2" fmla="*/ 1714500 w 1714500"/>
              <a:gd name="connsiteY2" fmla="*/ 1714500 h 1714500"/>
              <a:gd name="connsiteX3" fmla="*/ 0 w 1714500"/>
              <a:gd name="connsiteY3" fmla="*/ 1714500 h 1714500"/>
            </a:gdLst>
            <a:ahLst/>
            <a:cxnLst>
              <a:cxn ang="0">
                <a:pos x="connsiteX0" y="connsiteY0"/>
              </a:cxn>
              <a:cxn ang="0">
                <a:pos x="connsiteX1" y="connsiteY1"/>
              </a:cxn>
              <a:cxn ang="0">
                <a:pos x="connsiteX2" y="connsiteY2"/>
              </a:cxn>
              <a:cxn ang="0">
                <a:pos x="connsiteX3" y="connsiteY3"/>
              </a:cxn>
            </a:cxnLst>
            <a:rect l="l" t="t" r="r" b="b"/>
            <a:pathLst>
              <a:path w="1714500" h="1714500">
                <a:moveTo>
                  <a:pt x="0" y="0"/>
                </a:moveTo>
                <a:lnTo>
                  <a:pt x="1714500" y="0"/>
                </a:lnTo>
                <a:lnTo>
                  <a:pt x="1714500" y="1714500"/>
                </a:lnTo>
                <a:lnTo>
                  <a:pt x="0" y="1714500"/>
                </a:lnTo>
                <a:close/>
              </a:path>
            </a:pathLst>
          </a:custGeom>
          <a:solidFill>
            <a:srgbClr val="59A798"/>
          </a:solidFill>
          <a:ln w="9525" cap="flat">
            <a:noFill/>
            <a:prstDash val="solid"/>
            <a:miter/>
          </a:ln>
        </p:spPr>
        <p:txBody>
          <a:bodyPr anchor="ctr"/>
          <a:lstStyle/>
          <a:p>
            <a:endParaRPr lang="en-US"/>
          </a:p>
        </p:txBody>
      </p:sp>
      <p:grpSp>
        <p:nvGrpSpPr>
          <p:cNvPr id="12" name="Graphic 8" descr="Two squares, one solid and one filled with horizontal lines">
            <a:extLst>
              <a:ext uri="{FF2B5EF4-FFF2-40B4-BE49-F238E27FC236}">
                <a16:creationId xmlns:a16="http://schemas.microsoft.com/office/drawing/2014/main" id="{97643084-608D-AC79-6A8A-DD007A3A0372}"/>
              </a:ext>
            </a:extLst>
          </p:cNvPr>
          <p:cNvGrpSpPr/>
          <p:nvPr/>
        </p:nvGrpSpPr>
        <p:grpSpPr>
          <a:xfrm>
            <a:off x="10130752" y="0"/>
            <a:ext cx="1347469" cy="1356264"/>
            <a:chOff x="762068" y="3784749"/>
            <a:chExt cx="1771650" cy="1783213"/>
          </a:xfrm>
          <a:solidFill>
            <a:srgbClr val="036B9F"/>
          </a:solidFill>
        </p:grpSpPr>
        <p:sp>
          <p:nvSpPr>
            <p:cNvPr id="13" name="Freeform: Shape 12">
              <a:extLst>
                <a:ext uri="{FF2B5EF4-FFF2-40B4-BE49-F238E27FC236}">
                  <a16:creationId xmlns:a16="http://schemas.microsoft.com/office/drawing/2014/main" id="{17FB0B51-EF8B-A5A9-CA3E-BF99385B31E7}"/>
                </a:ext>
              </a:extLst>
            </p:cNvPr>
            <p:cNvSpPr/>
            <p:nvPr/>
          </p:nvSpPr>
          <p:spPr>
            <a:xfrm>
              <a:off x="762068" y="3784749"/>
              <a:ext cx="1771650" cy="38100"/>
            </a:xfrm>
            <a:custGeom>
              <a:avLst/>
              <a:gdLst>
                <a:gd name="connsiteX0" fmla="*/ 0 w 1771650"/>
                <a:gd name="connsiteY0" fmla="*/ 0 h 38100"/>
                <a:gd name="connsiteX1" fmla="*/ 1771650 w 1771650"/>
                <a:gd name="connsiteY1" fmla="*/ 0 h 38100"/>
                <a:gd name="connsiteX2" fmla="*/ 1771650 w 1771650"/>
                <a:gd name="connsiteY2" fmla="*/ 38100 h 38100"/>
                <a:gd name="connsiteX3" fmla="*/ 0 w 1771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771650" h="38100">
                  <a:moveTo>
                    <a:pt x="0" y="0"/>
                  </a:moveTo>
                  <a:lnTo>
                    <a:pt x="1771650" y="0"/>
                  </a:lnTo>
                  <a:lnTo>
                    <a:pt x="1771650" y="38100"/>
                  </a:lnTo>
                  <a:lnTo>
                    <a:pt x="0" y="38100"/>
                  </a:lnTo>
                  <a:close/>
                </a:path>
              </a:pathLst>
            </a:custGeom>
            <a:grpFill/>
            <a:ln w="9525" cap="flat">
              <a:noFill/>
              <a:prstDash val="solid"/>
              <a:miter/>
            </a:ln>
          </p:spPr>
          <p:txBody>
            <a:bodyPr anchor="ctr"/>
            <a:lstStyle/>
            <a:p>
              <a:endParaRPr lang="en-US"/>
            </a:p>
          </p:txBody>
        </p:sp>
        <p:sp>
          <p:nvSpPr>
            <p:cNvPr id="14" name="Freeform: Shape 13">
              <a:extLst>
                <a:ext uri="{FF2B5EF4-FFF2-40B4-BE49-F238E27FC236}">
                  <a16:creationId xmlns:a16="http://schemas.microsoft.com/office/drawing/2014/main" id="{F3FB26EE-4AD3-3DFD-B2D2-A933C598D00B}"/>
                </a:ext>
              </a:extLst>
            </p:cNvPr>
            <p:cNvSpPr/>
            <p:nvPr/>
          </p:nvSpPr>
          <p:spPr>
            <a:xfrm>
              <a:off x="762068" y="3901421"/>
              <a:ext cx="1771650" cy="38100"/>
            </a:xfrm>
            <a:custGeom>
              <a:avLst/>
              <a:gdLst>
                <a:gd name="connsiteX0" fmla="*/ 0 w 1771650"/>
                <a:gd name="connsiteY0" fmla="*/ 0 h 38100"/>
                <a:gd name="connsiteX1" fmla="*/ 1771650 w 1771650"/>
                <a:gd name="connsiteY1" fmla="*/ 0 h 38100"/>
                <a:gd name="connsiteX2" fmla="*/ 1771650 w 1771650"/>
                <a:gd name="connsiteY2" fmla="*/ 38100 h 38100"/>
                <a:gd name="connsiteX3" fmla="*/ 0 w 1771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771650" h="38100">
                  <a:moveTo>
                    <a:pt x="0" y="0"/>
                  </a:moveTo>
                  <a:lnTo>
                    <a:pt x="1771650" y="0"/>
                  </a:lnTo>
                  <a:lnTo>
                    <a:pt x="1771650" y="38100"/>
                  </a:lnTo>
                  <a:lnTo>
                    <a:pt x="0" y="38100"/>
                  </a:lnTo>
                  <a:close/>
                </a:path>
              </a:pathLst>
            </a:custGeom>
            <a:grpFill/>
            <a:ln w="9525" cap="flat">
              <a:noFill/>
              <a:prstDash val="solid"/>
              <a:miter/>
            </a:ln>
          </p:spPr>
          <p:txBody>
            <a:bodyPr anchor="ctr"/>
            <a:lstStyle/>
            <a:p>
              <a:endParaRPr lang="en-US"/>
            </a:p>
          </p:txBody>
        </p:sp>
        <p:sp>
          <p:nvSpPr>
            <p:cNvPr id="15" name="Freeform: Shape 14">
              <a:extLst>
                <a:ext uri="{FF2B5EF4-FFF2-40B4-BE49-F238E27FC236}">
                  <a16:creationId xmlns:a16="http://schemas.microsoft.com/office/drawing/2014/main" id="{10F25092-9E27-5131-AE2B-3C23D65B851A}"/>
                </a:ext>
              </a:extLst>
            </p:cNvPr>
            <p:cNvSpPr/>
            <p:nvPr/>
          </p:nvSpPr>
          <p:spPr>
            <a:xfrm>
              <a:off x="762068" y="4018083"/>
              <a:ext cx="1771650" cy="38100"/>
            </a:xfrm>
            <a:custGeom>
              <a:avLst/>
              <a:gdLst>
                <a:gd name="connsiteX0" fmla="*/ 0 w 1771650"/>
                <a:gd name="connsiteY0" fmla="*/ 0 h 38100"/>
                <a:gd name="connsiteX1" fmla="*/ 1771650 w 1771650"/>
                <a:gd name="connsiteY1" fmla="*/ 0 h 38100"/>
                <a:gd name="connsiteX2" fmla="*/ 1771650 w 1771650"/>
                <a:gd name="connsiteY2" fmla="*/ 38100 h 38100"/>
                <a:gd name="connsiteX3" fmla="*/ 0 w 1771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771650" h="38100">
                  <a:moveTo>
                    <a:pt x="0" y="0"/>
                  </a:moveTo>
                  <a:lnTo>
                    <a:pt x="1771650" y="0"/>
                  </a:lnTo>
                  <a:lnTo>
                    <a:pt x="1771650" y="38100"/>
                  </a:lnTo>
                  <a:lnTo>
                    <a:pt x="0" y="38100"/>
                  </a:lnTo>
                  <a:close/>
                </a:path>
              </a:pathLst>
            </a:custGeom>
            <a:grpFill/>
            <a:ln w="9525" cap="flat">
              <a:noFill/>
              <a:prstDash val="solid"/>
              <a:miter/>
            </a:ln>
          </p:spPr>
          <p:txBody>
            <a:bodyPr anchor="ctr"/>
            <a:lstStyle/>
            <a:p>
              <a:endParaRPr lang="en-US"/>
            </a:p>
          </p:txBody>
        </p:sp>
        <p:sp>
          <p:nvSpPr>
            <p:cNvPr id="16" name="Freeform: Shape 15">
              <a:extLst>
                <a:ext uri="{FF2B5EF4-FFF2-40B4-BE49-F238E27FC236}">
                  <a16:creationId xmlns:a16="http://schemas.microsoft.com/office/drawing/2014/main" id="{F05E0423-8521-CE87-9A01-A719F8C038DD}"/>
                </a:ext>
              </a:extLst>
            </p:cNvPr>
            <p:cNvSpPr/>
            <p:nvPr/>
          </p:nvSpPr>
          <p:spPr>
            <a:xfrm>
              <a:off x="762068" y="4134745"/>
              <a:ext cx="1771650" cy="38100"/>
            </a:xfrm>
            <a:custGeom>
              <a:avLst/>
              <a:gdLst>
                <a:gd name="connsiteX0" fmla="*/ 0 w 1771650"/>
                <a:gd name="connsiteY0" fmla="*/ 0 h 38100"/>
                <a:gd name="connsiteX1" fmla="*/ 1771650 w 1771650"/>
                <a:gd name="connsiteY1" fmla="*/ 0 h 38100"/>
                <a:gd name="connsiteX2" fmla="*/ 1771650 w 1771650"/>
                <a:gd name="connsiteY2" fmla="*/ 38100 h 38100"/>
                <a:gd name="connsiteX3" fmla="*/ 0 w 1771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771650" h="38100">
                  <a:moveTo>
                    <a:pt x="0" y="0"/>
                  </a:moveTo>
                  <a:lnTo>
                    <a:pt x="1771650" y="0"/>
                  </a:lnTo>
                  <a:lnTo>
                    <a:pt x="1771650" y="38100"/>
                  </a:lnTo>
                  <a:lnTo>
                    <a:pt x="0" y="38100"/>
                  </a:lnTo>
                  <a:close/>
                </a:path>
              </a:pathLst>
            </a:custGeom>
            <a:grpFill/>
            <a:ln w="9525" cap="flat">
              <a:noFill/>
              <a:prstDash val="solid"/>
              <a:miter/>
            </a:ln>
          </p:spPr>
          <p:txBody>
            <a:bodyPr anchor="ctr"/>
            <a:lstStyle/>
            <a:p>
              <a:endParaRPr lang="en-US"/>
            </a:p>
          </p:txBody>
        </p:sp>
        <p:sp>
          <p:nvSpPr>
            <p:cNvPr id="17" name="Freeform: Shape 16">
              <a:extLst>
                <a:ext uri="{FF2B5EF4-FFF2-40B4-BE49-F238E27FC236}">
                  <a16:creationId xmlns:a16="http://schemas.microsoft.com/office/drawing/2014/main" id="{834C96E9-C9F5-C582-88A2-61292AA3696E}"/>
                </a:ext>
              </a:extLst>
            </p:cNvPr>
            <p:cNvSpPr/>
            <p:nvPr/>
          </p:nvSpPr>
          <p:spPr>
            <a:xfrm>
              <a:off x="762068" y="4251407"/>
              <a:ext cx="1771650" cy="38100"/>
            </a:xfrm>
            <a:custGeom>
              <a:avLst/>
              <a:gdLst>
                <a:gd name="connsiteX0" fmla="*/ 0 w 1771650"/>
                <a:gd name="connsiteY0" fmla="*/ 0 h 38100"/>
                <a:gd name="connsiteX1" fmla="*/ 1771650 w 1771650"/>
                <a:gd name="connsiteY1" fmla="*/ 0 h 38100"/>
                <a:gd name="connsiteX2" fmla="*/ 1771650 w 1771650"/>
                <a:gd name="connsiteY2" fmla="*/ 38100 h 38100"/>
                <a:gd name="connsiteX3" fmla="*/ 0 w 1771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771650" h="38100">
                  <a:moveTo>
                    <a:pt x="0" y="0"/>
                  </a:moveTo>
                  <a:lnTo>
                    <a:pt x="1771650" y="0"/>
                  </a:lnTo>
                  <a:lnTo>
                    <a:pt x="1771650" y="38100"/>
                  </a:lnTo>
                  <a:lnTo>
                    <a:pt x="0" y="38100"/>
                  </a:lnTo>
                  <a:close/>
                </a:path>
              </a:pathLst>
            </a:custGeom>
            <a:grpFill/>
            <a:ln w="9525" cap="flat">
              <a:noFill/>
              <a:prstDash val="solid"/>
              <a:miter/>
            </a:ln>
          </p:spPr>
          <p:txBody>
            <a:bodyPr anchor="ctr"/>
            <a:lstStyle/>
            <a:p>
              <a:endParaRPr lang="en-US"/>
            </a:p>
          </p:txBody>
        </p:sp>
        <p:sp>
          <p:nvSpPr>
            <p:cNvPr id="19" name="Freeform: Shape 18">
              <a:extLst>
                <a:ext uri="{FF2B5EF4-FFF2-40B4-BE49-F238E27FC236}">
                  <a16:creationId xmlns:a16="http://schemas.microsoft.com/office/drawing/2014/main" id="{E387EBBB-C2E9-A882-A640-02871696661A}"/>
                </a:ext>
              </a:extLst>
            </p:cNvPr>
            <p:cNvSpPr/>
            <p:nvPr/>
          </p:nvSpPr>
          <p:spPr>
            <a:xfrm>
              <a:off x="762068" y="4368070"/>
              <a:ext cx="1771650" cy="38100"/>
            </a:xfrm>
            <a:custGeom>
              <a:avLst/>
              <a:gdLst>
                <a:gd name="connsiteX0" fmla="*/ 0 w 1771650"/>
                <a:gd name="connsiteY0" fmla="*/ 0 h 38100"/>
                <a:gd name="connsiteX1" fmla="*/ 1771650 w 1771650"/>
                <a:gd name="connsiteY1" fmla="*/ 0 h 38100"/>
                <a:gd name="connsiteX2" fmla="*/ 1771650 w 1771650"/>
                <a:gd name="connsiteY2" fmla="*/ 38100 h 38100"/>
                <a:gd name="connsiteX3" fmla="*/ 0 w 1771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771650" h="38100">
                  <a:moveTo>
                    <a:pt x="0" y="0"/>
                  </a:moveTo>
                  <a:lnTo>
                    <a:pt x="1771650" y="0"/>
                  </a:lnTo>
                  <a:lnTo>
                    <a:pt x="1771650" y="38100"/>
                  </a:lnTo>
                  <a:lnTo>
                    <a:pt x="0" y="38100"/>
                  </a:lnTo>
                  <a:close/>
                </a:path>
              </a:pathLst>
            </a:custGeom>
            <a:grpFill/>
            <a:ln w="9525" cap="flat">
              <a:noFill/>
              <a:prstDash val="solid"/>
              <a:miter/>
            </a:ln>
          </p:spPr>
          <p:txBody>
            <a:bodyPr anchor="ctr"/>
            <a:lstStyle/>
            <a:p>
              <a:endParaRPr lang="en-US"/>
            </a:p>
          </p:txBody>
        </p:sp>
        <p:sp>
          <p:nvSpPr>
            <p:cNvPr id="20" name="Freeform: Shape 19">
              <a:extLst>
                <a:ext uri="{FF2B5EF4-FFF2-40B4-BE49-F238E27FC236}">
                  <a16:creationId xmlns:a16="http://schemas.microsoft.com/office/drawing/2014/main" id="{C2E45BBE-6DEB-A9E0-F816-D7FE2EA15271}"/>
                </a:ext>
              </a:extLst>
            </p:cNvPr>
            <p:cNvSpPr/>
            <p:nvPr/>
          </p:nvSpPr>
          <p:spPr>
            <a:xfrm>
              <a:off x="762068" y="4484741"/>
              <a:ext cx="1771650" cy="38100"/>
            </a:xfrm>
            <a:custGeom>
              <a:avLst/>
              <a:gdLst>
                <a:gd name="connsiteX0" fmla="*/ 0 w 1771650"/>
                <a:gd name="connsiteY0" fmla="*/ 0 h 38100"/>
                <a:gd name="connsiteX1" fmla="*/ 1771650 w 1771650"/>
                <a:gd name="connsiteY1" fmla="*/ 0 h 38100"/>
                <a:gd name="connsiteX2" fmla="*/ 1771650 w 1771650"/>
                <a:gd name="connsiteY2" fmla="*/ 38100 h 38100"/>
                <a:gd name="connsiteX3" fmla="*/ 0 w 1771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771650" h="38100">
                  <a:moveTo>
                    <a:pt x="0" y="0"/>
                  </a:moveTo>
                  <a:lnTo>
                    <a:pt x="1771650" y="0"/>
                  </a:lnTo>
                  <a:lnTo>
                    <a:pt x="1771650" y="38100"/>
                  </a:lnTo>
                  <a:lnTo>
                    <a:pt x="0" y="38100"/>
                  </a:lnTo>
                  <a:close/>
                </a:path>
              </a:pathLst>
            </a:custGeom>
            <a:grpFill/>
            <a:ln w="9525" cap="flat">
              <a:noFill/>
              <a:prstDash val="solid"/>
              <a:miter/>
            </a:ln>
          </p:spPr>
          <p:txBody>
            <a:bodyPr anchor="ctr"/>
            <a:lstStyle/>
            <a:p>
              <a:endParaRPr lang="en-US"/>
            </a:p>
          </p:txBody>
        </p:sp>
        <p:sp>
          <p:nvSpPr>
            <p:cNvPr id="21" name="Freeform: Shape 20">
              <a:extLst>
                <a:ext uri="{FF2B5EF4-FFF2-40B4-BE49-F238E27FC236}">
                  <a16:creationId xmlns:a16="http://schemas.microsoft.com/office/drawing/2014/main" id="{B54AC38E-A441-0913-61FE-C85BC5BAA034}"/>
                </a:ext>
              </a:extLst>
            </p:cNvPr>
            <p:cNvSpPr/>
            <p:nvPr/>
          </p:nvSpPr>
          <p:spPr>
            <a:xfrm>
              <a:off x="762068" y="4601404"/>
              <a:ext cx="1771650" cy="38100"/>
            </a:xfrm>
            <a:custGeom>
              <a:avLst/>
              <a:gdLst>
                <a:gd name="connsiteX0" fmla="*/ 0 w 1771650"/>
                <a:gd name="connsiteY0" fmla="*/ 0 h 38100"/>
                <a:gd name="connsiteX1" fmla="*/ 1771650 w 1771650"/>
                <a:gd name="connsiteY1" fmla="*/ 0 h 38100"/>
                <a:gd name="connsiteX2" fmla="*/ 1771650 w 1771650"/>
                <a:gd name="connsiteY2" fmla="*/ 38100 h 38100"/>
                <a:gd name="connsiteX3" fmla="*/ 0 w 1771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771650" h="38100">
                  <a:moveTo>
                    <a:pt x="0" y="0"/>
                  </a:moveTo>
                  <a:lnTo>
                    <a:pt x="1771650" y="0"/>
                  </a:lnTo>
                  <a:lnTo>
                    <a:pt x="1771650" y="38100"/>
                  </a:lnTo>
                  <a:lnTo>
                    <a:pt x="0" y="38100"/>
                  </a:lnTo>
                  <a:close/>
                </a:path>
              </a:pathLst>
            </a:custGeom>
            <a:grpFill/>
            <a:ln w="9525" cap="flat">
              <a:noFill/>
              <a:prstDash val="solid"/>
              <a:miter/>
            </a:ln>
          </p:spPr>
          <p:txBody>
            <a:bodyPr anchor="ctr"/>
            <a:lstStyle/>
            <a:p>
              <a:endParaRPr lang="en-US"/>
            </a:p>
          </p:txBody>
        </p:sp>
        <p:sp>
          <p:nvSpPr>
            <p:cNvPr id="22" name="Freeform: Shape 21">
              <a:extLst>
                <a:ext uri="{FF2B5EF4-FFF2-40B4-BE49-F238E27FC236}">
                  <a16:creationId xmlns:a16="http://schemas.microsoft.com/office/drawing/2014/main" id="{4051B1BA-344D-7F0B-EBF0-B9F27D4F27C9}"/>
                </a:ext>
              </a:extLst>
            </p:cNvPr>
            <p:cNvSpPr/>
            <p:nvPr/>
          </p:nvSpPr>
          <p:spPr>
            <a:xfrm>
              <a:off x="762068" y="4718066"/>
              <a:ext cx="1771650" cy="38100"/>
            </a:xfrm>
            <a:custGeom>
              <a:avLst/>
              <a:gdLst>
                <a:gd name="connsiteX0" fmla="*/ 0 w 1771650"/>
                <a:gd name="connsiteY0" fmla="*/ 0 h 38100"/>
                <a:gd name="connsiteX1" fmla="*/ 1771650 w 1771650"/>
                <a:gd name="connsiteY1" fmla="*/ 0 h 38100"/>
                <a:gd name="connsiteX2" fmla="*/ 1771650 w 1771650"/>
                <a:gd name="connsiteY2" fmla="*/ 38100 h 38100"/>
                <a:gd name="connsiteX3" fmla="*/ 0 w 1771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771650" h="38100">
                  <a:moveTo>
                    <a:pt x="0" y="0"/>
                  </a:moveTo>
                  <a:lnTo>
                    <a:pt x="1771650" y="0"/>
                  </a:lnTo>
                  <a:lnTo>
                    <a:pt x="1771650" y="38100"/>
                  </a:lnTo>
                  <a:lnTo>
                    <a:pt x="0" y="38100"/>
                  </a:lnTo>
                  <a:close/>
                </a:path>
              </a:pathLst>
            </a:custGeom>
            <a:grpFill/>
            <a:ln w="9525" cap="flat">
              <a:noFill/>
              <a:prstDash val="solid"/>
              <a:miter/>
            </a:ln>
          </p:spPr>
          <p:txBody>
            <a:bodyPr anchor="ctr"/>
            <a:lstStyle/>
            <a:p>
              <a:endParaRPr lang="en-US"/>
            </a:p>
          </p:txBody>
        </p:sp>
        <p:sp>
          <p:nvSpPr>
            <p:cNvPr id="23" name="Freeform: Shape 22">
              <a:extLst>
                <a:ext uri="{FF2B5EF4-FFF2-40B4-BE49-F238E27FC236}">
                  <a16:creationId xmlns:a16="http://schemas.microsoft.com/office/drawing/2014/main" id="{2AE8F02C-4C67-9CDC-5743-C803625DF52C}"/>
                </a:ext>
              </a:extLst>
            </p:cNvPr>
            <p:cNvSpPr/>
            <p:nvPr/>
          </p:nvSpPr>
          <p:spPr>
            <a:xfrm>
              <a:off x="762068" y="4834738"/>
              <a:ext cx="1771650" cy="38100"/>
            </a:xfrm>
            <a:custGeom>
              <a:avLst/>
              <a:gdLst>
                <a:gd name="connsiteX0" fmla="*/ 0 w 1771650"/>
                <a:gd name="connsiteY0" fmla="*/ 0 h 38100"/>
                <a:gd name="connsiteX1" fmla="*/ 1771650 w 1771650"/>
                <a:gd name="connsiteY1" fmla="*/ 0 h 38100"/>
                <a:gd name="connsiteX2" fmla="*/ 1771650 w 1771650"/>
                <a:gd name="connsiteY2" fmla="*/ 38100 h 38100"/>
                <a:gd name="connsiteX3" fmla="*/ 0 w 1771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771650" h="38100">
                  <a:moveTo>
                    <a:pt x="0" y="0"/>
                  </a:moveTo>
                  <a:lnTo>
                    <a:pt x="1771650" y="0"/>
                  </a:lnTo>
                  <a:lnTo>
                    <a:pt x="1771650" y="38100"/>
                  </a:lnTo>
                  <a:lnTo>
                    <a:pt x="0" y="38100"/>
                  </a:lnTo>
                  <a:close/>
                </a:path>
              </a:pathLst>
            </a:custGeom>
            <a:grpFill/>
            <a:ln w="9525" cap="flat">
              <a:noFill/>
              <a:prstDash val="solid"/>
              <a:miter/>
            </a:ln>
          </p:spPr>
          <p:txBody>
            <a:bodyPr anchor="ctr"/>
            <a:lstStyle/>
            <a:p>
              <a:endParaRPr lang="en-US"/>
            </a:p>
          </p:txBody>
        </p:sp>
        <p:sp>
          <p:nvSpPr>
            <p:cNvPr id="24" name="Freeform: Shape 23">
              <a:extLst>
                <a:ext uri="{FF2B5EF4-FFF2-40B4-BE49-F238E27FC236}">
                  <a16:creationId xmlns:a16="http://schemas.microsoft.com/office/drawing/2014/main" id="{6ED7DFFA-56B9-D46D-8CEB-99F755533E66}"/>
                </a:ext>
              </a:extLst>
            </p:cNvPr>
            <p:cNvSpPr/>
            <p:nvPr/>
          </p:nvSpPr>
          <p:spPr>
            <a:xfrm>
              <a:off x="762068" y="4951400"/>
              <a:ext cx="1771650" cy="38100"/>
            </a:xfrm>
            <a:custGeom>
              <a:avLst/>
              <a:gdLst>
                <a:gd name="connsiteX0" fmla="*/ 0 w 1771650"/>
                <a:gd name="connsiteY0" fmla="*/ 0 h 38100"/>
                <a:gd name="connsiteX1" fmla="*/ 1771650 w 1771650"/>
                <a:gd name="connsiteY1" fmla="*/ 0 h 38100"/>
                <a:gd name="connsiteX2" fmla="*/ 1771650 w 1771650"/>
                <a:gd name="connsiteY2" fmla="*/ 38100 h 38100"/>
                <a:gd name="connsiteX3" fmla="*/ 0 w 1771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771650" h="38100">
                  <a:moveTo>
                    <a:pt x="0" y="0"/>
                  </a:moveTo>
                  <a:lnTo>
                    <a:pt x="1771650" y="0"/>
                  </a:lnTo>
                  <a:lnTo>
                    <a:pt x="1771650" y="38100"/>
                  </a:lnTo>
                  <a:lnTo>
                    <a:pt x="0" y="38100"/>
                  </a:lnTo>
                  <a:close/>
                </a:path>
              </a:pathLst>
            </a:custGeom>
            <a:grpFill/>
            <a:ln w="9525" cap="flat">
              <a:noFill/>
              <a:prstDash val="solid"/>
              <a:miter/>
            </a:ln>
          </p:spPr>
          <p:txBody>
            <a:bodyPr anchor="ctr"/>
            <a:lstStyle/>
            <a:p>
              <a:endParaRPr lang="en-US"/>
            </a:p>
          </p:txBody>
        </p:sp>
        <p:sp>
          <p:nvSpPr>
            <p:cNvPr id="25" name="Freeform: Shape 24">
              <a:extLst>
                <a:ext uri="{FF2B5EF4-FFF2-40B4-BE49-F238E27FC236}">
                  <a16:creationId xmlns:a16="http://schemas.microsoft.com/office/drawing/2014/main" id="{1F823345-F248-A26E-2E97-922F7E550D1C}"/>
                </a:ext>
              </a:extLst>
            </p:cNvPr>
            <p:cNvSpPr/>
            <p:nvPr/>
          </p:nvSpPr>
          <p:spPr>
            <a:xfrm>
              <a:off x="762068" y="5068062"/>
              <a:ext cx="1771650" cy="38100"/>
            </a:xfrm>
            <a:custGeom>
              <a:avLst/>
              <a:gdLst>
                <a:gd name="connsiteX0" fmla="*/ 0 w 1771650"/>
                <a:gd name="connsiteY0" fmla="*/ 0 h 38100"/>
                <a:gd name="connsiteX1" fmla="*/ 1771650 w 1771650"/>
                <a:gd name="connsiteY1" fmla="*/ 0 h 38100"/>
                <a:gd name="connsiteX2" fmla="*/ 1771650 w 1771650"/>
                <a:gd name="connsiteY2" fmla="*/ 38100 h 38100"/>
                <a:gd name="connsiteX3" fmla="*/ 0 w 1771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771650" h="38100">
                  <a:moveTo>
                    <a:pt x="0" y="0"/>
                  </a:moveTo>
                  <a:lnTo>
                    <a:pt x="1771650" y="0"/>
                  </a:lnTo>
                  <a:lnTo>
                    <a:pt x="1771650" y="38100"/>
                  </a:lnTo>
                  <a:lnTo>
                    <a:pt x="0" y="38100"/>
                  </a:lnTo>
                  <a:close/>
                </a:path>
              </a:pathLst>
            </a:custGeom>
            <a:grpFill/>
            <a:ln w="9525" cap="flat">
              <a:noFill/>
              <a:prstDash val="solid"/>
              <a:miter/>
            </a:ln>
          </p:spPr>
          <p:txBody>
            <a:bodyPr anchor="ctr"/>
            <a:lstStyle/>
            <a:p>
              <a:endParaRPr lang="en-US"/>
            </a:p>
          </p:txBody>
        </p:sp>
        <p:sp>
          <p:nvSpPr>
            <p:cNvPr id="26" name="Freeform: Shape 25">
              <a:extLst>
                <a:ext uri="{FF2B5EF4-FFF2-40B4-BE49-F238E27FC236}">
                  <a16:creationId xmlns:a16="http://schemas.microsoft.com/office/drawing/2014/main" id="{67C40C62-300A-7075-DB73-D5D25DC84063}"/>
                </a:ext>
              </a:extLst>
            </p:cNvPr>
            <p:cNvSpPr/>
            <p:nvPr/>
          </p:nvSpPr>
          <p:spPr>
            <a:xfrm>
              <a:off x="762068" y="5184734"/>
              <a:ext cx="1771650" cy="38099"/>
            </a:xfrm>
            <a:custGeom>
              <a:avLst/>
              <a:gdLst>
                <a:gd name="connsiteX0" fmla="*/ 0 w 1771650"/>
                <a:gd name="connsiteY0" fmla="*/ 0 h 38099"/>
                <a:gd name="connsiteX1" fmla="*/ 1771650 w 1771650"/>
                <a:gd name="connsiteY1" fmla="*/ 0 h 38099"/>
                <a:gd name="connsiteX2" fmla="*/ 1771650 w 1771650"/>
                <a:gd name="connsiteY2" fmla="*/ 38100 h 38099"/>
                <a:gd name="connsiteX3" fmla="*/ 0 w 1771650"/>
                <a:gd name="connsiteY3" fmla="*/ 38100 h 38099"/>
              </a:gdLst>
              <a:ahLst/>
              <a:cxnLst>
                <a:cxn ang="0">
                  <a:pos x="connsiteX0" y="connsiteY0"/>
                </a:cxn>
                <a:cxn ang="0">
                  <a:pos x="connsiteX1" y="connsiteY1"/>
                </a:cxn>
                <a:cxn ang="0">
                  <a:pos x="connsiteX2" y="connsiteY2"/>
                </a:cxn>
                <a:cxn ang="0">
                  <a:pos x="connsiteX3" y="connsiteY3"/>
                </a:cxn>
              </a:cxnLst>
              <a:rect l="l" t="t" r="r" b="b"/>
              <a:pathLst>
                <a:path w="1771650" h="38099">
                  <a:moveTo>
                    <a:pt x="0" y="0"/>
                  </a:moveTo>
                  <a:lnTo>
                    <a:pt x="1771650" y="0"/>
                  </a:lnTo>
                  <a:lnTo>
                    <a:pt x="1771650" y="38100"/>
                  </a:lnTo>
                  <a:lnTo>
                    <a:pt x="0" y="38100"/>
                  </a:lnTo>
                  <a:close/>
                </a:path>
              </a:pathLst>
            </a:custGeom>
            <a:grpFill/>
            <a:ln w="9525" cap="flat">
              <a:noFill/>
              <a:prstDash val="solid"/>
              <a:miter/>
            </a:ln>
          </p:spPr>
          <p:txBody>
            <a:bodyPr anchor="ctr"/>
            <a:lstStyle/>
            <a:p>
              <a:endParaRPr lang="en-US"/>
            </a:p>
          </p:txBody>
        </p:sp>
        <p:sp>
          <p:nvSpPr>
            <p:cNvPr id="27" name="Freeform: Shape 26">
              <a:extLst>
                <a:ext uri="{FF2B5EF4-FFF2-40B4-BE49-F238E27FC236}">
                  <a16:creationId xmlns:a16="http://schemas.microsoft.com/office/drawing/2014/main" id="{E38E4B23-7588-C592-0526-478EAD033EF2}"/>
                </a:ext>
              </a:extLst>
            </p:cNvPr>
            <p:cNvSpPr/>
            <p:nvPr/>
          </p:nvSpPr>
          <p:spPr>
            <a:xfrm>
              <a:off x="762068" y="5301396"/>
              <a:ext cx="1771650" cy="38100"/>
            </a:xfrm>
            <a:custGeom>
              <a:avLst/>
              <a:gdLst>
                <a:gd name="connsiteX0" fmla="*/ 0 w 1771650"/>
                <a:gd name="connsiteY0" fmla="*/ 0 h 38100"/>
                <a:gd name="connsiteX1" fmla="*/ 1771650 w 1771650"/>
                <a:gd name="connsiteY1" fmla="*/ 0 h 38100"/>
                <a:gd name="connsiteX2" fmla="*/ 1771650 w 1771650"/>
                <a:gd name="connsiteY2" fmla="*/ 38100 h 38100"/>
                <a:gd name="connsiteX3" fmla="*/ 0 w 1771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771650" h="38100">
                  <a:moveTo>
                    <a:pt x="0" y="0"/>
                  </a:moveTo>
                  <a:lnTo>
                    <a:pt x="1771650" y="0"/>
                  </a:lnTo>
                  <a:lnTo>
                    <a:pt x="1771650" y="38100"/>
                  </a:lnTo>
                  <a:lnTo>
                    <a:pt x="0" y="38100"/>
                  </a:lnTo>
                  <a:close/>
                </a:path>
              </a:pathLst>
            </a:custGeom>
            <a:grpFill/>
            <a:ln w="9525" cap="flat">
              <a:noFill/>
              <a:prstDash val="solid"/>
              <a:miter/>
            </a:ln>
          </p:spPr>
          <p:txBody>
            <a:bodyPr anchor="ctr"/>
            <a:lstStyle/>
            <a:p>
              <a:endParaRPr lang="en-US"/>
            </a:p>
          </p:txBody>
        </p:sp>
        <p:sp>
          <p:nvSpPr>
            <p:cNvPr id="28" name="Freeform: Shape 27">
              <a:extLst>
                <a:ext uri="{FF2B5EF4-FFF2-40B4-BE49-F238E27FC236}">
                  <a16:creationId xmlns:a16="http://schemas.microsoft.com/office/drawing/2014/main" id="{AF529371-7752-646E-8DC8-2502D27EC7F9}"/>
                </a:ext>
              </a:extLst>
            </p:cNvPr>
            <p:cNvSpPr/>
            <p:nvPr/>
          </p:nvSpPr>
          <p:spPr>
            <a:xfrm>
              <a:off x="762068" y="5418058"/>
              <a:ext cx="1771650" cy="38100"/>
            </a:xfrm>
            <a:custGeom>
              <a:avLst/>
              <a:gdLst>
                <a:gd name="connsiteX0" fmla="*/ 0 w 1771650"/>
                <a:gd name="connsiteY0" fmla="*/ 0 h 38100"/>
                <a:gd name="connsiteX1" fmla="*/ 1771650 w 1771650"/>
                <a:gd name="connsiteY1" fmla="*/ 0 h 38100"/>
                <a:gd name="connsiteX2" fmla="*/ 1771650 w 1771650"/>
                <a:gd name="connsiteY2" fmla="*/ 38100 h 38100"/>
                <a:gd name="connsiteX3" fmla="*/ 0 w 17716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771650" h="38100">
                  <a:moveTo>
                    <a:pt x="0" y="0"/>
                  </a:moveTo>
                  <a:lnTo>
                    <a:pt x="1771650" y="0"/>
                  </a:lnTo>
                  <a:lnTo>
                    <a:pt x="1771650" y="38100"/>
                  </a:lnTo>
                  <a:lnTo>
                    <a:pt x="0" y="38100"/>
                  </a:lnTo>
                  <a:close/>
                </a:path>
              </a:pathLst>
            </a:custGeom>
            <a:grpFill/>
            <a:ln w="9525" cap="flat">
              <a:noFill/>
              <a:prstDash val="solid"/>
              <a:miter/>
            </a:ln>
          </p:spPr>
          <p:txBody>
            <a:bodyPr anchor="ctr"/>
            <a:lstStyle/>
            <a:p>
              <a:endParaRPr lang="en-US"/>
            </a:p>
          </p:txBody>
        </p:sp>
        <p:sp>
          <p:nvSpPr>
            <p:cNvPr id="29" name="Freeform: Shape 28">
              <a:extLst>
                <a:ext uri="{FF2B5EF4-FFF2-40B4-BE49-F238E27FC236}">
                  <a16:creationId xmlns:a16="http://schemas.microsoft.com/office/drawing/2014/main" id="{0A0D32D3-15DD-6064-8B1F-BE91C2550F6D}"/>
                </a:ext>
              </a:extLst>
            </p:cNvPr>
            <p:cNvSpPr/>
            <p:nvPr/>
          </p:nvSpPr>
          <p:spPr>
            <a:xfrm>
              <a:off x="762068" y="5534720"/>
              <a:ext cx="1771650" cy="33242"/>
            </a:xfrm>
            <a:custGeom>
              <a:avLst/>
              <a:gdLst>
                <a:gd name="connsiteX0" fmla="*/ 0 w 1771650"/>
                <a:gd name="connsiteY0" fmla="*/ 0 h 33242"/>
                <a:gd name="connsiteX1" fmla="*/ 1771650 w 1771650"/>
                <a:gd name="connsiteY1" fmla="*/ 0 h 33242"/>
                <a:gd name="connsiteX2" fmla="*/ 1771650 w 1771650"/>
                <a:gd name="connsiteY2" fmla="*/ 33242 h 33242"/>
                <a:gd name="connsiteX3" fmla="*/ 0 w 1771650"/>
                <a:gd name="connsiteY3" fmla="*/ 33242 h 33242"/>
              </a:gdLst>
              <a:ahLst/>
              <a:cxnLst>
                <a:cxn ang="0">
                  <a:pos x="connsiteX0" y="connsiteY0"/>
                </a:cxn>
                <a:cxn ang="0">
                  <a:pos x="connsiteX1" y="connsiteY1"/>
                </a:cxn>
                <a:cxn ang="0">
                  <a:pos x="connsiteX2" y="connsiteY2"/>
                </a:cxn>
                <a:cxn ang="0">
                  <a:pos x="connsiteX3" y="connsiteY3"/>
                </a:cxn>
              </a:cxnLst>
              <a:rect l="l" t="t" r="r" b="b"/>
              <a:pathLst>
                <a:path w="1771650" h="33242">
                  <a:moveTo>
                    <a:pt x="0" y="0"/>
                  </a:moveTo>
                  <a:lnTo>
                    <a:pt x="1771650" y="0"/>
                  </a:lnTo>
                  <a:lnTo>
                    <a:pt x="1771650" y="33242"/>
                  </a:lnTo>
                  <a:lnTo>
                    <a:pt x="0" y="33242"/>
                  </a:lnTo>
                  <a:close/>
                </a:path>
              </a:pathLst>
            </a:custGeom>
            <a:grpFill/>
            <a:ln w="9525" cap="flat">
              <a:noFill/>
              <a:prstDash val="solid"/>
              <a:miter/>
            </a:ln>
          </p:spPr>
          <p:txBody>
            <a:bodyPr anchor="ctr"/>
            <a:lstStyle/>
            <a:p>
              <a:endParaRPr lang="en-US"/>
            </a:p>
          </p:txBody>
        </p:sp>
      </p:grpSp>
      <p:sp>
        <p:nvSpPr>
          <p:cNvPr id="6" name="Slide Number Placeholder 1">
            <a:extLst>
              <a:ext uri="{FF2B5EF4-FFF2-40B4-BE49-F238E27FC236}">
                <a16:creationId xmlns:a16="http://schemas.microsoft.com/office/drawing/2014/main" id="{709D0976-7CE7-9C87-94D6-653E011E6961}"/>
              </a:ext>
            </a:extLst>
          </p:cNvPr>
          <p:cNvSpPr>
            <a:spLocks noGrp="1"/>
          </p:cNvSpPr>
          <p:nvPr>
            <p:ph type="sldNum" sz="quarter" idx="12"/>
          </p:nvPr>
        </p:nvSpPr>
        <p:spPr>
          <a:xfrm>
            <a:off x="11618259" y="6411412"/>
            <a:ext cx="421343"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3BA4B-03AB-4F0B-B910-2E3FF1DD6F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3" name="Content Placeholder 3">
            <a:extLst>
              <a:ext uri="{FF2B5EF4-FFF2-40B4-BE49-F238E27FC236}">
                <a16:creationId xmlns:a16="http://schemas.microsoft.com/office/drawing/2014/main" id="{FE0150E4-6E39-3A8F-881B-5FE5ED4C660A}"/>
              </a:ext>
            </a:extLst>
          </p:cNvPr>
          <p:cNvSpPr txBox="1">
            <a:spLocks/>
          </p:cNvSpPr>
          <p:nvPr/>
        </p:nvSpPr>
        <p:spPr>
          <a:xfrm>
            <a:off x="4807974" y="1271228"/>
            <a:ext cx="7231628" cy="4965645"/>
          </a:xfrm>
          <a:prstGeom prst="rect">
            <a:avLst/>
          </a:prstGeom>
        </p:spPr>
        <p:txBody>
          <a:bodyPr vert="horz" lIns="91440" tIns="45720" rIns="91440" bIns="45720"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4013" indent="0" algn="just">
              <a:buNone/>
              <a:defRPr sz="1800">
                <a:solidFill>
                  <a:prstClr val="black"/>
                </a:solidFill>
                <a:latin typeface="Myriad Pro" panose="020B0503030403020204" pitchFamily="34" charset="0"/>
                <a:sym typeface="Red Hat Display Medium"/>
              </a:defRPr>
            </a:pPr>
            <a:r>
              <a:rPr dirty="0"/>
              <a:t>a) </a:t>
            </a:r>
            <a:r>
              <a:rPr u="sng" dirty="0" err="1"/>
              <a:t>Hareketliliğin</a:t>
            </a:r>
            <a:r>
              <a:rPr u="sng" dirty="0"/>
              <a:t> </a:t>
            </a:r>
            <a:r>
              <a:rPr u="sng" dirty="0" err="1"/>
              <a:t>istatistiksel</a:t>
            </a:r>
            <a:r>
              <a:rPr u="sng" dirty="0"/>
              <a:t> </a:t>
            </a:r>
            <a:r>
              <a:rPr u="sng" dirty="0" err="1"/>
              <a:t>sabitleri</a:t>
            </a:r>
            <a:r>
              <a:rPr u="sng" dirty="0"/>
              <a:t>:</a:t>
            </a:r>
          </a:p>
          <a:p>
            <a:pPr marL="354013" indent="0" algn="just">
              <a:buNone/>
              <a:defRPr sz="1800">
                <a:solidFill>
                  <a:prstClr val="black"/>
                </a:solidFill>
                <a:latin typeface="Myriad Pro" panose="020B0503030403020204" pitchFamily="34" charset="0"/>
                <a:sym typeface="Red Hat Display Medium"/>
              </a:defRPr>
            </a:pPr>
            <a:r>
              <a:rPr b="1" dirty="0"/>
              <a:t> </a:t>
            </a:r>
            <a:r>
              <a:rPr b="1" dirty="0" err="1"/>
              <a:t>Sıklık</a:t>
            </a:r>
            <a:r>
              <a:rPr dirty="0"/>
              <a:t> -&gt; </a:t>
            </a:r>
            <a:r>
              <a:rPr dirty="0" err="1"/>
              <a:t>günde</a:t>
            </a:r>
            <a:r>
              <a:rPr dirty="0"/>
              <a:t> 3 </a:t>
            </a:r>
            <a:r>
              <a:rPr dirty="0" err="1"/>
              <a:t>seyahat</a:t>
            </a:r>
            <a:r>
              <a:rPr dirty="0"/>
              <a:t> /1 </a:t>
            </a:r>
            <a:r>
              <a:rPr dirty="0" err="1"/>
              <a:t>vatandaş</a:t>
            </a:r>
            <a:r>
              <a:rPr dirty="0"/>
              <a:t> </a:t>
            </a:r>
            <a:endParaRPr lang="lt-LT" sz="1800" dirty="0">
              <a:solidFill>
                <a:prstClr val="black"/>
              </a:solidFill>
              <a:latin typeface="Myriad Pro" panose="020B0503030403020204" pitchFamily="34" charset="0"/>
              <a:sym typeface="Red Hat Display Medium"/>
            </a:endParaRPr>
          </a:p>
          <a:p>
            <a:pPr marL="354013" indent="0" algn="just">
              <a:buNone/>
              <a:defRPr sz="1800">
                <a:solidFill>
                  <a:prstClr val="black"/>
                </a:solidFill>
                <a:latin typeface="Myriad Pro" panose="020B0503030403020204" pitchFamily="34" charset="0"/>
                <a:sym typeface="Red Hat Display Medium"/>
              </a:defRPr>
            </a:pPr>
            <a:r>
              <a:rPr b="1" dirty="0" err="1"/>
              <a:t>Seyahat</a:t>
            </a:r>
            <a:r>
              <a:rPr b="1" dirty="0"/>
              <a:t> </a:t>
            </a:r>
            <a:r>
              <a:rPr b="1" dirty="0" err="1"/>
              <a:t>süresi</a:t>
            </a:r>
            <a:r>
              <a:rPr dirty="0"/>
              <a:t> -&gt; 15 dk. </a:t>
            </a:r>
            <a:r>
              <a:rPr dirty="0" err="1"/>
              <a:t>yürüyerek</a:t>
            </a:r>
            <a:endParaRPr lang="lt-LT" sz="1800" dirty="0">
              <a:solidFill>
                <a:prstClr val="black"/>
              </a:solidFill>
              <a:latin typeface="Myriad Pro" panose="020B0503030403020204" pitchFamily="34" charset="0"/>
              <a:sym typeface="Red Hat Display Medium"/>
            </a:endParaRPr>
          </a:p>
          <a:p>
            <a:pPr marL="354013" indent="0" algn="just">
              <a:buNone/>
              <a:defRPr sz="1800">
                <a:solidFill>
                  <a:prstClr val="black"/>
                </a:solidFill>
                <a:latin typeface="Myriad Pro" panose="020B0503030403020204" pitchFamily="34" charset="0"/>
                <a:sym typeface="Red Hat Display Medium"/>
              </a:defRPr>
            </a:pPr>
            <a:r>
              <a:rPr dirty="0"/>
              <a:t>-&gt;  45 dk. </a:t>
            </a:r>
            <a:r>
              <a:rPr dirty="0" err="1"/>
              <a:t>toplu</a:t>
            </a:r>
            <a:r>
              <a:rPr dirty="0"/>
              <a:t> </a:t>
            </a:r>
            <a:r>
              <a:rPr dirty="0" err="1"/>
              <a:t>taşıma</a:t>
            </a:r>
            <a:r>
              <a:rPr dirty="0"/>
              <a:t> </a:t>
            </a:r>
            <a:r>
              <a:rPr dirty="0" err="1"/>
              <a:t>ile</a:t>
            </a:r>
            <a:endParaRPr lang="lt-LT" sz="1800" dirty="0">
              <a:solidFill>
                <a:prstClr val="black"/>
              </a:solidFill>
              <a:latin typeface="Myriad Pro" panose="020B0503030403020204" pitchFamily="34" charset="0"/>
              <a:sym typeface="Red Hat Display Medium"/>
            </a:endParaRPr>
          </a:p>
          <a:p>
            <a:pPr marL="354013" indent="0" algn="just">
              <a:buNone/>
              <a:defRPr sz="1800">
                <a:solidFill>
                  <a:prstClr val="black"/>
                </a:solidFill>
                <a:latin typeface="Myriad Pro" panose="020B0503030403020204" pitchFamily="34" charset="0"/>
                <a:sym typeface="Red Hat Display Medium"/>
              </a:defRPr>
            </a:pPr>
            <a:r>
              <a:rPr dirty="0"/>
              <a:t>-&gt;  60 dk. </a:t>
            </a:r>
            <a:r>
              <a:rPr dirty="0" err="1"/>
              <a:t>günlük</a:t>
            </a:r>
            <a:r>
              <a:rPr dirty="0"/>
              <a:t> </a:t>
            </a:r>
            <a:r>
              <a:rPr dirty="0" err="1"/>
              <a:t>toplam</a:t>
            </a:r>
            <a:r>
              <a:rPr dirty="0"/>
              <a:t> </a:t>
            </a:r>
            <a:r>
              <a:rPr dirty="0" err="1"/>
              <a:t>seyahat</a:t>
            </a:r>
            <a:r>
              <a:rPr dirty="0"/>
              <a:t> </a:t>
            </a:r>
            <a:r>
              <a:rPr dirty="0" err="1"/>
              <a:t>süresi</a:t>
            </a:r>
            <a:endParaRPr lang="lt-LT" sz="1800" dirty="0">
              <a:solidFill>
                <a:prstClr val="black"/>
              </a:solidFill>
              <a:latin typeface="Myriad Pro" panose="020B0503030403020204" pitchFamily="34" charset="0"/>
              <a:sym typeface="Red Hat Display Medium"/>
            </a:endParaRPr>
          </a:p>
          <a:p>
            <a:pPr marL="354013" indent="0" algn="just">
              <a:buNone/>
              <a:defRPr sz="1800">
                <a:solidFill>
                  <a:prstClr val="black"/>
                </a:solidFill>
                <a:latin typeface="Myriad Pro" panose="020B0503030403020204" pitchFamily="34" charset="0"/>
                <a:sym typeface="Red Hat Display Medium"/>
              </a:defRPr>
            </a:pPr>
            <a:r>
              <a:rPr b="1" dirty="0"/>
              <a:t> </a:t>
            </a:r>
            <a:r>
              <a:rPr b="1" dirty="0" err="1"/>
              <a:t>Maliyet</a:t>
            </a:r>
            <a:r>
              <a:rPr dirty="0"/>
              <a:t> -&gt; Araca </a:t>
            </a:r>
            <a:r>
              <a:rPr dirty="0" err="1"/>
              <a:t>sahip</a:t>
            </a:r>
            <a:r>
              <a:rPr dirty="0"/>
              <a:t> </a:t>
            </a:r>
            <a:r>
              <a:rPr dirty="0" err="1"/>
              <a:t>olmayan</a:t>
            </a:r>
            <a:r>
              <a:rPr dirty="0"/>
              <a:t> </a:t>
            </a:r>
            <a:r>
              <a:rPr dirty="0" err="1"/>
              <a:t>bir</a:t>
            </a:r>
            <a:r>
              <a:rPr dirty="0"/>
              <a:t> </a:t>
            </a:r>
            <a:r>
              <a:rPr dirty="0" err="1"/>
              <a:t>ailede</a:t>
            </a:r>
            <a:r>
              <a:rPr dirty="0"/>
              <a:t> 1 </a:t>
            </a:r>
            <a:r>
              <a:rPr dirty="0" err="1"/>
              <a:t>aile</a:t>
            </a:r>
            <a:r>
              <a:rPr dirty="0"/>
              <a:t> </a:t>
            </a:r>
            <a:r>
              <a:rPr dirty="0" err="1"/>
              <a:t>üyesi</a:t>
            </a:r>
            <a:r>
              <a:rPr dirty="0"/>
              <a:t> </a:t>
            </a:r>
            <a:r>
              <a:rPr dirty="0" err="1"/>
              <a:t>için</a:t>
            </a:r>
            <a:r>
              <a:rPr dirty="0"/>
              <a:t> </a:t>
            </a:r>
            <a:r>
              <a:rPr dirty="0" err="1"/>
              <a:t>ortalama</a:t>
            </a:r>
            <a:r>
              <a:rPr dirty="0"/>
              <a:t> </a:t>
            </a:r>
            <a:r>
              <a:rPr dirty="0" err="1"/>
              <a:t>gelirin</a:t>
            </a:r>
            <a:r>
              <a:rPr dirty="0"/>
              <a:t> %3’ü</a:t>
            </a:r>
          </a:p>
          <a:p>
            <a:pPr marL="354013" indent="0" algn="just">
              <a:buNone/>
              <a:defRPr sz="1800">
                <a:solidFill>
                  <a:prstClr val="black"/>
                </a:solidFill>
                <a:latin typeface="Myriad Pro" panose="020B0503030403020204" pitchFamily="34" charset="0"/>
                <a:sym typeface="Red Hat Display Medium"/>
              </a:defRPr>
            </a:pPr>
            <a:r>
              <a:rPr lang="tr-TR" dirty="0"/>
              <a:t>	       </a:t>
            </a:r>
            <a:r>
              <a:rPr dirty="0"/>
              <a:t>-&gt; </a:t>
            </a:r>
            <a:r>
              <a:rPr dirty="0" err="1"/>
              <a:t>Aracı</a:t>
            </a:r>
            <a:r>
              <a:rPr dirty="0"/>
              <a:t> </a:t>
            </a:r>
            <a:r>
              <a:rPr dirty="0" err="1"/>
              <a:t>olan</a:t>
            </a:r>
            <a:r>
              <a:rPr dirty="0"/>
              <a:t> </a:t>
            </a:r>
            <a:r>
              <a:rPr dirty="0" err="1"/>
              <a:t>bir</a:t>
            </a:r>
            <a:r>
              <a:rPr dirty="0"/>
              <a:t> </a:t>
            </a:r>
            <a:r>
              <a:rPr dirty="0" err="1"/>
              <a:t>aile</a:t>
            </a:r>
            <a:r>
              <a:rPr dirty="0"/>
              <a:t> </a:t>
            </a:r>
            <a:r>
              <a:rPr dirty="0" err="1"/>
              <a:t>için</a:t>
            </a:r>
            <a:r>
              <a:rPr dirty="0"/>
              <a:t> 1 </a:t>
            </a:r>
            <a:r>
              <a:rPr dirty="0" err="1"/>
              <a:t>aile</a:t>
            </a:r>
            <a:r>
              <a:rPr dirty="0"/>
              <a:t> </a:t>
            </a:r>
            <a:r>
              <a:rPr dirty="0" err="1"/>
              <a:t>üyesi</a:t>
            </a:r>
            <a:r>
              <a:rPr dirty="0"/>
              <a:t> </a:t>
            </a:r>
            <a:r>
              <a:rPr dirty="0" err="1"/>
              <a:t>için</a:t>
            </a:r>
            <a:r>
              <a:rPr dirty="0"/>
              <a:t> </a:t>
            </a:r>
            <a:r>
              <a:rPr dirty="0" err="1"/>
              <a:t>ortalama</a:t>
            </a:r>
            <a:r>
              <a:rPr dirty="0"/>
              <a:t> </a:t>
            </a:r>
            <a:r>
              <a:rPr dirty="0" err="1"/>
              <a:t>gelirinin</a:t>
            </a:r>
            <a:r>
              <a:rPr dirty="0"/>
              <a:t> %15'i</a:t>
            </a:r>
          </a:p>
          <a:p>
            <a:pPr marL="354013" indent="0" algn="just">
              <a:buNone/>
              <a:defRPr sz="1800">
                <a:solidFill>
                  <a:prstClr val="black"/>
                </a:solidFill>
                <a:latin typeface="Myriad Pro" panose="020B0503030403020204" pitchFamily="34" charset="0"/>
                <a:sym typeface="Red Hat Display Medium"/>
              </a:defRPr>
            </a:pPr>
            <a:r>
              <a:rPr dirty="0"/>
              <a:t>b) </a:t>
            </a:r>
            <a:r>
              <a:rPr u="sng" dirty="0" err="1"/>
              <a:t>Hareketlilik</a:t>
            </a:r>
            <a:r>
              <a:rPr u="sng" dirty="0"/>
              <a:t> </a:t>
            </a:r>
            <a:r>
              <a:rPr u="sng" dirty="0" err="1"/>
              <a:t>değişkenleri</a:t>
            </a:r>
            <a:r>
              <a:rPr u="sng" dirty="0"/>
              <a:t>:</a:t>
            </a:r>
          </a:p>
          <a:p>
            <a:pPr marL="354013" indent="0" algn="just">
              <a:buNone/>
              <a:defRPr sz="1800">
                <a:solidFill>
                  <a:prstClr val="black"/>
                </a:solidFill>
                <a:latin typeface="Myriad Pro" panose="020B0503030403020204" pitchFamily="34" charset="0"/>
                <a:sym typeface="Red Hat Display Medium"/>
              </a:defRPr>
            </a:pPr>
            <a:r>
              <a:rPr dirty="0" err="1"/>
              <a:t>Vatandaş</a:t>
            </a:r>
            <a:r>
              <a:rPr dirty="0"/>
              <a:t> </a:t>
            </a:r>
            <a:r>
              <a:rPr dirty="0" err="1"/>
              <a:t>başına</a:t>
            </a:r>
            <a:r>
              <a:rPr dirty="0"/>
              <a:t> </a:t>
            </a:r>
            <a:r>
              <a:rPr dirty="0" err="1"/>
              <a:t>günlük</a:t>
            </a:r>
            <a:r>
              <a:rPr b="1" dirty="0"/>
              <a:t> </a:t>
            </a:r>
            <a:r>
              <a:rPr b="1" dirty="0" err="1"/>
              <a:t>seyahat</a:t>
            </a:r>
            <a:r>
              <a:rPr b="1" dirty="0"/>
              <a:t> </a:t>
            </a:r>
            <a:r>
              <a:rPr b="1" dirty="0" err="1"/>
              <a:t>mesafesi</a:t>
            </a:r>
            <a:r>
              <a:rPr b="1" dirty="0"/>
              <a:t> </a:t>
            </a:r>
            <a:r>
              <a:rPr dirty="0"/>
              <a:t>(km)</a:t>
            </a:r>
            <a:endParaRPr lang="lt-LT" sz="1800" dirty="0">
              <a:solidFill>
                <a:prstClr val="black"/>
              </a:solidFill>
              <a:latin typeface="Myriad Pro" panose="020B0503030403020204" pitchFamily="34" charset="0"/>
              <a:sym typeface="Red Hat Display Medium"/>
            </a:endParaRPr>
          </a:p>
          <a:p>
            <a:pPr marL="354013" indent="0" algn="just">
              <a:buNone/>
              <a:defRPr sz="1800">
                <a:latin typeface="Myriad Pro" panose="020B0503030403020204" pitchFamily="34" charset="0"/>
                <a:sym typeface="Red Hat Display Medium"/>
              </a:defRPr>
            </a:pPr>
            <a:r>
              <a:rPr b="1" dirty="0"/>
              <a:t> </a:t>
            </a:r>
            <a:r>
              <a:rPr b="1" dirty="0" err="1"/>
              <a:t>Seyahatlerin</a:t>
            </a:r>
            <a:r>
              <a:rPr b="1" dirty="0"/>
              <a:t> </a:t>
            </a:r>
            <a:r>
              <a:rPr b="1" dirty="0" err="1"/>
              <a:t>mekânda</a:t>
            </a:r>
            <a:r>
              <a:rPr b="1" dirty="0"/>
              <a:t> </a:t>
            </a:r>
            <a:r>
              <a:rPr b="1" dirty="0" err="1"/>
              <a:t>dağılımı</a:t>
            </a:r>
            <a:r>
              <a:rPr b="1" dirty="0"/>
              <a:t> </a:t>
            </a:r>
            <a:r>
              <a:rPr dirty="0" err="1"/>
              <a:t>IMijI</a:t>
            </a:r>
            <a:endParaRPr dirty="0"/>
          </a:p>
          <a:p>
            <a:pPr marL="354013" indent="0" algn="just">
              <a:buNone/>
              <a:defRPr sz="1800">
                <a:solidFill>
                  <a:prstClr val="black"/>
                </a:solidFill>
                <a:latin typeface="Myriad Pro" panose="020B0503030403020204" pitchFamily="34" charset="0"/>
                <a:sym typeface="Red Hat Display Medium"/>
              </a:defRPr>
            </a:pPr>
            <a:r>
              <a:rPr b="1" dirty="0"/>
              <a:t> </a:t>
            </a:r>
            <a:r>
              <a:rPr b="1" dirty="0" err="1"/>
              <a:t>Seyahatlerin</a:t>
            </a:r>
            <a:r>
              <a:rPr lang="tr-TR" b="1" dirty="0"/>
              <a:t> </a:t>
            </a:r>
            <a:r>
              <a:rPr b="1" dirty="0" err="1"/>
              <a:t>türel</a:t>
            </a:r>
            <a:r>
              <a:rPr b="1" dirty="0"/>
              <a:t> </a:t>
            </a:r>
            <a:r>
              <a:rPr b="1" dirty="0" err="1"/>
              <a:t>dağılımı</a:t>
            </a:r>
            <a:r>
              <a:rPr dirty="0"/>
              <a:t>/Yaya/</a:t>
            </a:r>
            <a:r>
              <a:rPr dirty="0" err="1"/>
              <a:t>Toplu</a:t>
            </a:r>
            <a:r>
              <a:rPr dirty="0"/>
              <a:t> </a:t>
            </a:r>
            <a:r>
              <a:rPr dirty="0" err="1"/>
              <a:t>Taşıma</a:t>
            </a:r>
            <a:r>
              <a:rPr dirty="0"/>
              <a:t>/</a:t>
            </a:r>
            <a:r>
              <a:rPr dirty="0" err="1"/>
              <a:t>Bisiklet</a:t>
            </a:r>
            <a:r>
              <a:rPr dirty="0"/>
              <a:t>/</a:t>
            </a:r>
            <a:r>
              <a:rPr dirty="0" err="1"/>
              <a:t>Otomobiller</a:t>
            </a:r>
            <a:r>
              <a:rPr dirty="0"/>
              <a:t>/...</a:t>
            </a:r>
            <a:endParaRPr lang="lt-LT" sz="1800" dirty="0">
              <a:solidFill>
                <a:prstClr val="black"/>
              </a:solidFill>
              <a:latin typeface="Myriad Pro" panose="020B0503030403020204" pitchFamily="34" charset="0"/>
              <a:sym typeface="Red Hat Display Medium"/>
            </a:endParaRPr>
          </a:p>
          <a:p>
            <a:pPr marL="0" indent="0" algn="just">
              <a:buNone/>
            </a:pPr>
            <a:endParaRPr lang="lt-LT" sz="1800" dirty="0">
              <a:solidFill>
                <a:prstClr val="black"/>
              </a:solidFill>
              <a:latin typeface="Myriad Pro" panose="020B0503030403020204" pitchFamily="34" charset="0"/>
            </a:endParaRPr>
          </a:p>
        </p:txBody>
      </p:sp>
      <p:sp>
        <p:nvSpPr>
          <p:cNvPr id="4" name="Rectangle 9">
            <a:extLst>
              <a:ext uri="{FF2B5EF4-FFF2-40B4-BE49-F238E27FC236}">
                <a16:creationId xmlns:a16="http://schemas.microsoft.com/office/drawing/2014/main" id="{5553E40E-00C9-8A25-4168-20B31D9BBB20}"/>
              </a:ext>
            </a:extLst>
          </p:cNvPr>
          <p:cNvSpPr>
            <a:spLocks noChangeArrowheads="1"/>
          </p:cNvSpPr>
          <p:nvPr/>
        </p:nvSpPr>
        <p:spPr bwMode="auto">
          <a:xfrm>
            <a:off x="0" y="1005031"/>
            <a:ext cx="4897376" cy="491646"/>
          </a:xfrm>
          <a:prstGeom prst="rect">
            <a:avLst/>
          </a:prstGeom>
          <a:noFill/>
          <a:ln w="25400">
            <a:noFill/>
            <a:miter lim="800000"/>
            <a:headEnd/>
            <a:tailEnd/>
          </a:ln>
        </p:spPr>
        <p:txBody>
          <a:bodyPr bIns="0" anchor="t" anchorCtr="0"/>
          <a:lstStyle/>
          <a:p>
            <a:pPr marL="627063" eaLnBrk="0" hangingPunct="0">
              <a:lnSpc>
                <a:spcPts val="4500"/>
              </a:lnSpc>
              <a:defRPr altLang="lt-LT" sz="3200" b="1">
                <a:solidFill>
                  <a:srgbClr val="036B9F"/>
                </a:solidFill>
                <a:latin typeface="Myriad Pro" panose="020B0503030403020204" pitchFamily="34" charset="0"/>
                <a:cs typeface="Poppins" panose="00000500000000000000" pitchFamily="2" charset="-70"/>
              </a:defRPr>
            </a:pPr>
            <a:r>
              <a:rPr dirty="0"/>
              <a:t>HAREKETLİLİK</a:t>
            </a:r>
            <a:endParaRPr lang="en-US" altLang="lt-LT" sz="3200" b="1" dirty="0">
              <a:solidFill>
                <a:srgbClr val="036B9F"/>
              </a:solidFill>
              <a:effectLst>
                <a:outerShdw blurRad="50800" dist="38100" sx="1000" sy="1000" algn="l" rotWithShape="0">
                  <a:prstClr val="black"/>
                </a:outerShdw>
              </a:effectLst>
              <a:latin typeface="+mj-lt"/>
              <a:cs typeface="Calibri" panose="020F0502020204030204" pitchFamily="34" charset="0"/>
            </a:endParaRPr>
          </a:p>
        </p:txBody>
      </p:sp>
      <p:sp>
        <p:nvSpPr>
          <p:cNvPr id="7" name="TextBox 6">
            <a:extLst>
              <a:ext uri="{FF2B5EF4-FFF2-40B4-BE49-F238E27FC236}">
                <a16:creationId xmlns:a16="http://schemas.microsoft.com/office/drawing/2014/main" id="{DE4C652C-DE82-8A37-0852-8E88A6683CB8}"/>
              </a:ext>
            </a:extLst>
          </p:cNvPr>
          <p:cNvSpPr txBox="1"/>
          <p:nvPr/>
        </p:nvSpPr>
        <p:spPr>
          <a:xfrm>
            <a:off x="443724" y="2891372"/>
            <a:ext cx="3478387" cy="2585323"/>
          </a:xfrm>
          <a:prstGeom prst="rect">
            <a:avLst/>
          </a:prstGeom>
          <a:noFill/>
        </p:spPr>
        <p:txBody>
          <a:bodyPr wrap="square">
            <a:spAutoFit/>
          </a:bodyPr>
          <a:lstStyle/>
          <a:p>
            <a:pPr marL="0" indent="0">
              <a:buNone/>
              <a:tabLst>
                <a:tab pos="4660900" algn="l"/>
              </a:tabLst>
              <a:defRPr sz="1800">
                <a:solidFill>
                  <a:prstClr val="black"/>
                </a:solidFill>
                <a:latin typeface="Myriad Pro" panose="020B0503030403020204" pitchFamily="34" charset="0"/>
                <a:cs typeface="Poppins" panose="00000500000000000000" pitchFamily="2" charset="-70"/>
                <a:sym typeface="Red Hat Display Medium"/>
              </a:defRPr>
            </a:pPr>
            <a:r>
              <a:rPr b="1" dirty="0" err="1"/>
              <a:t>Hareketlilik</a:t>
            </a:r>
            <a:r>
              <a:rPr b="1" dirty="0"/>
              <a:t>, </a:t>
            </a:r>
            <a:r>
              <a:rPr b="1" dirty="0" err="1"/>
              <a:t>kentsel</a:t>
            </a:r>
            <a:r>
              <a:rPr b="1" dirty="0"/>
              <a:t> </a:t>
            </a:r>
            <a:r>
              <a:rPr b="1" dirty="0" err="1"/>
              <a:t>işleyişin</a:t>
            </a:r>
            <a:r>
              <a:rPr b="1" dirty="0"/>
              <a:t> </a:t>
            </a:r>
            <a:r>
              <a:rPr b="1" dirty="0" err="1"/>
              <a:t>sonuçlarından</a:t>
            </a:r>
            <a:r>
              <a:rPr b="1" dirty="0"/>
              <a:t> </a:t>
            </a:r>
            <a:r>
              <a:rPr b="1" dirty="0" err="1"/>
              <a:t>biridir</a:t>
            </a:r>
            <a:r>
              <a:rPr b="1" dirty="0"/>
              <a:t> </a:t>
            </a:r>
            <a:r>
              <a:rPr dirty="0"/>
              <a:t>(</a:t>
            </a:r>
            <a:r>
              <a:rPr dirty="0" err="1"/>
              <a:t>literatürde</a:t>
            </a:r>
            <a:r>
              <a:rPr dirty="0"/>
              <a:t> </a:t>
            </a:r>
            <a:r>
              <a:rPr dirty="0" err="1"/>
              <a:t>hareketlilik</a:t>
            </a:r>
            <a:r>
              <a:rPr dirty="0"/>
              <a:t> </a:t>
            </a:r>
            <a:r>
              <a:rPr dirty="0" err="1"/>
              <a:t>genellikle</a:t>
            </a:r>
            <a:r>
              <a:rPr dirty="0"/>
              <a:t> </a:t>
            </a:r>
            <a:r>
              <a:rPr dirty="0" err="1"/>
              <a:t>bağlanabilirliğin</a:t>
            </a:r>
            <a:r>
              <a:rPr dirty="0"/>
              <a:t> (connectivity) </a:t>
            </a:r>
            <a:r>
              <a:rPr dirty="0" err="1"/>
              <a:t>bir</a:t>
            </a:r>
            <a:r>
              <a:rPr dirty="0"/>
              <a:t> </a:t>
            </a:r>
            <a:r>
              <a:rPr dirty="0" err="1"/>
              <a:t>göstergesi</a:t>
            </a:r>
            <a:r>
              <a:rPr dirty="0"/>
              <a:t> </a:t>
            </a:r>
            <a:r>
              <a:rPr dirty="0" err="1"/>
              <a:t>olarak</a:t>
            </a:r>
            <a:r>
              <a:rPr dirty="0"/>
              <a:t> </a:t>
            </a:r>
            <a:r>
              <a:rPr dirty="0" err="1"/>
              <a:t>kabul</a:t>
            </a:r>
            <a:r>
              <a:rPr dirty="0"/>
              <a:t> </a:t>
            </a:r>
            <a:r>
              <a:rPr dirty="0" err="1"/>
              <a:t>edilir</a:t>
            </a:r>
            <a:r>
              <a:rPr dirty="0"/>
              <a:t>) </a:t>
            </a:r>
            <a:r>
              <a:rPr dirty="0" err="1"/>
              <a:t>ve</a:t>
            </a:r>
            <a:r>
              <a:rPr dirty="0"/>
              <a:t> </a:t>
            </a:r>
            <a:r>
              <a:rPr dirty="0" err="1"/>
              <a:t>bu</a:t>
            </a:r>
            <a:r>
              <a:rPr dirty="0"/>
              <a:t> </a:t>
            </a:r>
            <a:r>
              <a:rPr dirty="0" err="1"/>
              <a:t>nedenle</a:t>
            </a:r>
            <a:r>
              <a:rPr dirty="0"/>
              <a:t> </a:t>
            </a:r>
            <a:r>
              <a:rPr dirty="0" err="1"/>
              <a:t>kentsel</a:t>
            </a:r>
            <a:r>
              <a:rPr dirty="0"/>
              <a:t> </a:t>
            </a:r>
            <a:r>
              <a:rPr dirty="0" err="1"/>
              <a:t>planlamanın</a:t>
            </a:r>
            <a:r>
              <a:rPr dirty="0"/>
              <a:t> </a:t>
            </a:r>
            <a:r>
              <a:rPr dirty="0" err="1"/>
              <a:t>temel</a:t>
            </a:r>
            <a:r>
              <a:rPr dirty="0"/>
              <a:t> </a:t>
            </a:r>
            <a:r>
              <a:rPr dirty="0" err="1"/>
              <a:t>paradigması</a:t>
            </a:r>
            <a:r>
              <a:rPr dirty="0"/>
              <a:t> </a:t>
            </a:r>
            <a:r>
              <a:rPr dirty="0" err="1"/>
              <a:t>olarak</a:t>
            </a:r>
            <a:r>
              <a:rPr dirty="0"/>
              <a:t> </a:t>
            </a:r>
            <a:r>
              <a:rPr dirty="0" err="1"/>
              <a:t>görülmelidir</a:t>
            </a:r>
            <a:r>
              <a:rPr dirty="0"/>
              <a:t> (prof. P. </a:t>
            </a:r>
            <a:r>
              <a:rPr dirty="0" err="1"/>
              <a:t>Juškevičius</a:t>
            </a:r>
            <a:r>
              <a:rPr dirty="0"/>
              <a:t>), </a:t>
            </a:r>
            <a:r>
              <a:rPr dirty="0" err="1"/>
              <a:t>burada</a:t>
            </a:r>
            <a:r>
              <a:rPr dirty="0"/>
              <a:t>:</a:t>
            </a:r>
            <a:endParaRPr lang="en-GB" i="1" dirty="0">
              <a:latin typeface="Myriad Pro" panose="020B0503030403020204" pitchFamily="34" charset="0"/>
              <a:cs typeface="Poppins" panose="00000500000000000000" pitchFamily="2" charset="-70"/>
            </a:endParaRPr>
          </a:p>
        </p:txBody>
      </p:sp>
    </p:spTree>
    <p:extLst>
      <p:ext uri="{BB962C8B-B14F-4D97-AF65-F5344CB8AC3E}">
        <p14:creationId xmlns:p14="http://schemas.microsoft.com/office/powerpoint/2010/main" val="164238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CF7E0CFF-37CF-B5EB-51C1-66BAD2196917}"/>
              </a:ext>
            </a:extLst>
          </p:cNvPr>
          <p:cNvSpPr>
            <a:spLocks noGrp="1"/>
          </p:cNvSpPr>
          <p:nvPr>
            <p:ph type="title"/>
          </p:nvPr>
        </p:nvSpPr>
        <p:spPr>
          <a:xfrm>
            <a:off x="465492" y="1065202"/>
            <a:ext cx="8633474" cy="1426464"/>
          </a:xfrm>
        </p:spPr>
        <p:txBody>
          <a:bodyPr>
            <a:noAutofit/>
          </a:bodyPr>
          <a:lstStyle/>
          <a:p>
            <a:pPr>
              <a:defRPr>
                <a:latin typeface="Myriad Pro" panose="020B0503030403020204" pitchFamily="34" charset="0"/>
              </a:defRPr>
            </a:pPr>
            <a:r>
              <a:rPr sz="3200" b="1">
                <a:solidFill>
                  <a:srgbClr val="509689"/>
                </a:solidFill>
                <a:ea typeface="+mn-ea"/>
                <a:cs typeface="Poppins" panose="00000500000000000000" pitchFamily="2" charset="-70"/>
              </a:rPr>
              <a:t>Sürdürülebilir Kentsel Ulaşım Planlamasının</a:t>
            </a:r>
            <a:br>
              <a:rPr lang="en-US" sz="3200" b="1" dirty="0"/>
            </a:br>
            <a:r>
              <a:rPr sz="1600">
                <a:solidFill>
                  <a:srgbClr val="036B9F"/>
                </a:solidFill>
              </a:rPr>
              <a:t> </a:t>
            </a:r>
            <a:r>
              <a:rPr sz="3200" b="1">
                <a:solidFill>
                  <a:srgbClr val="036B9F"/>
                </a:solidFill>
                <a:ea typeface="+mn-ea"/>
                <a:cs typeface="Poppins" panose="00000500000000000000" pitchFamily="2" charset="-70"/>
              </a:rPr>
              <a:t>Ana Unsurları</a:t>
            </a:r>
            <a:r>
              <a:rPr sz="1600">
                <a:solidFill>
                  <a:srgbClr val="036B9F"/>
                </a:solidFill>
              </a:rPr>
              <a:t> Her aşamada izlenen temel adımlar:</a:t>
            </a:r>
          </a:p>
        </p:txBody>
      </p:sp>
      <p:sp>
        <p:nvSpPr>
          <p:cNvPr id="6" name="Slide Number Placeholder 1">
            <a:extLst>
              <a:ext uri="{FF2B5EF4-FFF2-40B4-BE49-F238E27FC236}">
                <a16:creationId xmlns:a16="http://schemas.microsoft.com/office/drawing/2014/main" id="{709D0976-7CE7-9C87-94D6-653E011E6961}"/>
              </a:ext>
            </a:extLst>
          </p:cNvPr>
          <p:cNvSpPr>
            <a:spLocks noGrp="1"/>
          </p:cNvSpPr>
          <p:nvPr>
            <p:ph type="sldNum" sz="quarter" idx="12"/>
          </p:nvPr>
        </p:nvSpPr>
        <p:spPr>
          <a:xfrm>
            <a:off x="11618259" y="6411412"/>
            <a:ext cx="421343"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3BA4B-03AB-4F0B-B910-2E3FF1DD6F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2" name="Table 2">
            <a:extLst>
              <a:ext uri="{FF2B5EF4-FFF2-40B4-BE49-F238E27FC236}">
                <a16:creationId xmlns:a16="http://schemas.microsoft.com/office/drawing/2014/main" id="{515C766A-02CD-3214-49E5-3B2624EF9445}"/>
              </a:ext>
            </a:extLst>
          </p:cNvPr>
          <p:cNvGraphicFramePr>
            <a:graphicFrameLocks noGrp="1"/>
          </p:cNvGraphicFramePr>
          <p:nvPr>
            <p:extLst>
              <p:ext uri="{D42A27DB-BD31-4B8C-83A1-F6EECF244321}">
                <p14:modId xmlns:p14="http://schemas.microsoft.com/office/powerpoint/2010/main" val="1999276685"/>
              </p:ext>
            </p:extLst>
          </p:nvPr>
        </p:nvGraphicFramePr>
        <p:xfrm>
          <a:off x="338969" y="2567941"/>
          <a:ext cx="11223772" cy="4031635"/>
        </p:xfrm>
        <a:graphic>
          <a:graphicData uri="http://schemas.openxmlformats.org/drawingml/2006/table">
            <a:tbl>
              <a:tblPr firstRow="1" bandRow="1">
                <a:tableStyleId>{5C22544A-7EE6-4342-B048-85BDC9FD1C3A}</a:tableStyleId>
              </a:tblPr>
              <a:tblGrid>
                <a:gridCol w="2805943">
                  <a:extLst>
                    <a:ext uri="{9D8B030D-6E8A-4147-A177-3AD203B41FA5}">
                      <a16:colId xmlns:a16="http://schemas.microsoft.com/office/drawing/2014/main" val="3988286597"/>
                    </a:ext>
                  </a:extLst>
                </a:gridCol>
                <a:gridCol w="2805943">
                  <a:extLst>
                    <a:ext uri="{9D8B030D-6E8A-4147-A177-3AD203B41FA5}">
                      <a16:colId xmlns:a16="http://schemas.microsoft.com/office/drawing/2014/main" val="2034179391"/>
                    </a:ext>
                  </a:extLst>
                </a:gridCol>
                <a:gridCol w="2805943">
                  <a:extLst>
                    <a:ext uri="{9D8B030D-6E8A-4147-A177-3AD203B41FA5}">
                      <a16:colId xmlns:a16="http://schemas.microsoft.com/office/drawing/2014/main" val="1225126401"/>
                    </a:ext>
                  </a:extLst>
                </a:gridCol>
                <a:gridCol w="2805943">
                  <a:extLst>
                    <a:ext uri="{9D8B030D-6E8A-4147-A177-3AD203B41FA5}">
                      <a16:colId xmlns:a16="http://schemas.microsoft.com/office/drawing/2014/main" val="1494058946"/>
                    </a:ext>
                  </a:extLst>
                </a:gridCol>
              </a:tblGrid>
              <a:tr h="765195">
                <a:tc>
                  <a:txBody>
                    <a:bodyPr/>
                    <a:lstStyle/>
                    <a:p>
                      <a:endParaRPr lang="en-US" noProof="0"/>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noProof="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noProof="0"/>
                    </a:p>
                  </a:txBody>
                  <a:tcP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5785216"/>
                  </a:ext>
                </a:extLst>
              </a:tr>
              <a:tr h="991108">
                <a:tc>
                  <a:txBody>
                    <a:bodyPr/>
                    <a:lstStyle/>
                    <a:p>
                      <a:pPr marL="285750" indent="-285750">
                        <a:spcAft>
                          <a:spcPts val="800"/>
                        </a:spcAft>
                        <a:buFont typeface="Arial" panose="020B0604020202020204" pitchFamily="34" charset="0"/>
                        <a:buChar char="•"/>
                        <a:defRPr sz="1500"/>
                      </a:pPr>
                      <a:r>
                        <a:t>Kaynakların analizi (</a:t>
                      </a:r>
                      <a:r>
                        <a:rPr kern="1200">
                          <a:solidFill>
                            <a:schemeClr val="dk1"/>
                          </a:solidFill>
                          <a:effectLst/>
                          <a:latin typeface="+mn-lt"/>
                          <a:ea typeface="+mn-ea"/>
                          <a:cs typeface="+mn-cs"/>
                        </a:rPr>
                        <a:t>beşeri, kurumsal, mali)</a:t>
                      </a:r>
                      <a:endParaRPr lang="en-US" sz="1500" b="0" i="0" kern="1200" noProof="0" dirty="0">
                        <a:solidFill>
                          <a:schemeClr val="dk1"/>
                        </a:solidFill>
                        <a:effectLst/>
                        <a:latin typeface="+mn-lt"/>
                        <a:ea typeface="+mn-ea"/>
                        <a:cs typeface="+mn-cs"/>
                      </a:endParaRPr>
                    </a:p>
                    <a:p>
                      <a:pPr marL="285750" indent="-285750">
                        <a:spcAft>
                          <a:spcPts val="800"/>
                        </a:spcAft>
                        <a:buFont typeface="Arial" panose="020B0604020202020204" pitchFamily="34" charset="0"/>
                        <a:buChar char="•"/>
                        <a:defRPr sz="1500" kern="1200">
                          <a:solidFill>
                            <a:schemeClr val="dk1"/>
                          </a:solidFill>
                          <a:effectLst/>
                          <a:latin typeface="+mn-lt"/>
                          <a:ea typeface="+mn-ea"/>
                          <a:cs typeface="+mn-cs"/>
                        </a:defRPr>
                      </a:pPr>
                      <a:r>
                        <a:t>Planlama bağlamını anlamak (mevcut belgeleri anlama, coğrafi kapsamı tanımlama)</a:t>
                      </a:r>
                    </a:p>
                    <a:p>
                      <a:pPr marL="285750" indent="-285750">
                        <a:spcAft>
                          <a:spcPts val="800"/>
                        </a:spcAft>
                        <a:buFont typeface="Arial" panose="020B0604020202020204" pitchFamily="34" charset="0"/>
                        <a:buChar char="•"/>
                        <a:defRPr sz="1500" kern="1200">
                          <a:solidFill>
                            <a:schemeClr val="dk1"/>
                          </a:solidFill>
                          <a:effectLst/>
                          <a:latin typeface="+mn-lt"/>
                          <a:ea typeface="+mn-ea"/>
                          <a:cs typeface="+mn-cs"/>
                        </a:defRPr>
                      </a:pPr>
                      <a:r>
                        <a:t>Mevcut hareketlilik durumunun analiz edilmesi (tüm taşıma modları için)</a:t>
                      </a:r>
                    </a:p>
                    <a:p>
                      <a:pPr marL="285750" indent="-285750">
                        <a:spcAft>
                          <a:spcPts val="800"/>
                        </a:spcAft>
                        <a:buFont typeface="Arial" panose="020B0604020202020204" pitchFamily="34" charset="0"/>
                        <a:buChar char="•"/>
                      </a:pPr>
                      <a:endParaRPr lang="en-US" sz="1400" b="0" i="0" kern="1200" dirty="0">
                        <a:solidFill>
                          <a:schemeClr val="dk1"/>
                        </a:solidFill>
                        <a:effectLst/>
                        <a:latin typeface="+mn-lt"/>
                        <a:ea typeface="+mn-ea"/>
                        <a:cs typeface="+mn-cs"/>
                      </a:endParaRP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285750" indent="-285750" algn="l" defTabSz="914400" rtl="0" eaLnBrk="1" latinLnBrk="0" hangingPunct="1">
                        <a:spcAft>
                          <a:spcPts val="800"/>
                        </a:spcAft>
                        <a:buFont typeface="Arial" panose="020B0604020202020204" pitchFamily="34" charset="0"/>
                        <a:buChar char="•"/>
                        <a:defRPr sz="1500" kern="1200">
                          <a:solidFill>
                            <a:schemeClr val="dk1"/>
                          </a:solidFill>
                          <a:latin typeface="+mn-lt"/>
                          <a:ea typeface="+mn-ea"/>
                          <a:cs typeface="+mn-cs"/>
                        </a:defRPr>
                      </a:pPr>
                      <a:r>
                        <a:t>Senaryolar geliştirmek (dış etkenlerde gerçekleşen olası değişiklikleri analiz etmek için)</a:t>
                      </a:r>
                    </a:p>
                    <a:p>
                      <a:pPr marL="285750" indent="-285750" algn="l" defTabSz="914400" rtl="0" eaLnBrk="1" latinLnBrk="0" hangingPunct="1">
                        <a:spcAft>
                          <a:spcPts val="800"/>
                        </a:spcAft>
                        <a:buFont typeface="Arial" panose="020B0604020202020204" pitchFamily="34" charset="0"/>
                        <a:buChar char="•"/>
                        <a:defRPr sz="1500" kern="1200">
                          <a:solidFill>
                            <a:schemeClr val="dk1"/>
                          </a:solidFill>
                          <a:latin typeface="+mn-lt"/>
                          <a:ea typeface="+mn-ea"/>
                          <a:cs typeface="+mn-cs"/>
                        </a:defRPr>
                      </a:pPr>
                      <a:r>
                        <a:t>Ortak Vizyon ve Hedeflerin Belirlenmesi (tüm ulaşım modlarını kapsayacak şekilde)</a:t>
                      </a:r>
                    </a:p>
                    <a:p>
                      <a:pPr marL="285750" indent="-285750" algn="l" defTabSz="914400" rtl="0" eaLnBrk="1" latinLnBrk="0" hangingPunct="1">
                        <a:spcAft>
                          <a:spcPts val="800"/>
                        </a:spcAft>
                        <a:buFont typeface="Arial" panose="020B0604020202020204" pitchFamily="34" charset="0"/>
                        <a:buChar char="•"/>
                        <a:defRPr sz="1500" kern="1200">
                          <a:solidFill>
                            <a:schemeClr val="dk1"/>
                          </a:solidFill>
                          <a:latin typeface="+mn-lt"/>
                          <a:ea typeface="+mn-ea"/>
                          <a:cs typeface="+mn-cs"/>
                        </a:defRPr>
                      </a:pPr>
                      <a:r>
                        <a:t>Stratejik Göstergeler ve hedef değerlerin belirlenmesi (hedeflerdeki ilerlemeyi takip edebilmek için)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285750" indent="-285750" algn="l" defTabSz="914400" rtl="0" eaLnBrk="1" latinLnBrk="0" hangingPunct="1">
                        <a:spcAft>
                          <a:spcPts val="800"/>
                        </a:spcAft>
                        <a:buFont typeface="Arial" panose="020B0604020202020204" pitchFamily="34" charset="0"/>
                        <a:buChar char="•"/>
                        <a:defRPr sz="1500" kern="1200">
                          <a:solidFill>
                            <a:schemeClr val="dk1"/>
                          </a:solidFill>
                          <a:latin typeface="+mn-lt"/>
                          <a:ea typeface="+mn-ea"/>
                          <a:cs typeface="+mn-cs"/>
                        </a:defRPr>
                      </a:pPr>
                      <a:r>
                        <a:t>Tedbirlerin ve paketlerinin bir listenin oluşturulması ve her biri için İzleme ve Değerlendirme planlanması</a:t>
                      </a:r>
                    </a:p>
                    <a:p>
                      <a:pPr marL="285750" indent="-285750" algn="l" defTabSz="914400" rtl="0" eaLnBrk="1" latinLnBrk="0" hangingPunct="1">
                        <a:spcAft>
                          <a:spcPts val="800"/>
                        </a:spcAft>
                        <a:buFont typeface="Arial" panose="020B0604020202020204" pitchFamily="34" charset="0"/>
                        <a:buChar char="•"/>
                        <a:defRPr sz="1500" kern="1200">
                          <a:solidFill>
                            <a:schemeClr val="dk1"/>
                          </a:solidFill>
                          <a:latin typeface="+mn-lt"/>
                          <a:ea typeface="+mn-ea"/>
                          <a:cs typeface="+mn-cs"/>
                        </a:defRPr>
                      </a:pPr>
                      <a:r>
                        <a:t>Tedbir paketlerini eylemlere dönüştürmek (mali kaynaklarını tespit etmek ve sorumluluklar, öncelikler ve zaman çizelgeleri konularında uzlaşmak)</a:t>
                      </a:r>
                    </a:p>
                    <a:p>
                      <a:pPr marL="285750" indent="-285750" algn="l" defTabSz="914400" rtl="0" eaLnBrk="1" latinLnBrk="0" hangingPunct="1">
                        <a:spcAft>
                          <a:spcPts val="800"/>
                        </a:spcAft>
                        <a:buFont typeface="Arial" panose="020B0604020202020204" pitchFamily="34" charset="0"/>
                        <a:buChar char="•"/>
                        <a:defRPr sz="1500" kern="1200">
                          <a:solidFill>
                            <a:schemeClr val="dk1"/>
                          </a:solidFill>
                          <a:latin typeface="+mn-lt"/>
                          <a:ea typeface="+mn-ea"/>
                          <a:cs typeface="+mn-cs"/>
                        </a:defRPr>
                      </a:pPr>
                      <a:r>
                        <a:t>SKUp'un sonuçlandırılması (kalite kontrolü yapmak, bütçe üzerinde anlaşmak)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marL="285750" indent="-285750" algn="l" defTabSz="914400" rtl="0" eaLnBrk="1" latinLnBrk="0" hangingPunct="1">
                        <a:spcAft>
                          <a:spcPts val="800"/>
                        </a:spcAft>
                        <a:buFont typeface="Arial" panose="020B0604020202020204" pitchFamily="34" charset="0"/>
                        <a:buChar char="•"/>
                        <a:defRPr sz="1500" kern="1200">
                          <a:solidFill>
                            <a:schemeClr val="dk1"/>
                          </a:solidFill>
                          <a:latin typeface="+mn-lt"/>
                          <a:ea typeface="+mn-ea"/>
                          <a:cs typeface="+mn-cs"/>
                        </a:defRPr>
                      </a:pPr>
                      <a:r>
                        <a:t>Uygulamanın hayata geçirilmesi (koordineli bir şekilde)</a:t>
                      </a:r>
                    </a:p>
                    <a:p>
                      <a:pPr marL="285750" indent="-285750" algn="l" defTabSz="914400" rtl="0" eaLnBrk="1" latinLnBrk="0" hangingPunct="1">
                        <a:spcAft>
                          <a:spcPts val="800"/>
                        </a:spcAft>
                        <a:buFont typeface="Arial" panose="020B0604020202020204" pitchFamily="34" charset="0"/>
                        <a:buChar char="•"/>
                        <a:defRPr sz="1500" kern="1200">
                          <a:solidFill>
                            <a:schemeClr val="dk1"/>
                          </a:solidFill>
                          <a:latin typeface="+mn-lt"/>
                          <a:ea typeface="+mn-ea"/>
                          <a:cs typeface="+mn-cs"/>
                        </a:defRPr>
                      </a:pPr>
                      <a:r>
                        <a:t>İzleme/Takip etme (düzeltici eylemler, halkla diyalog)</a:t>
                      </a:r>
                    </a:p>
                    <a:p>
                      <a:pPr marL="285750" indent="-285750" algn="l" defTabSz="914400" rtl="0" eaLnBrk="1" latinLnBrk="0" hangingPunct="1">
                        <a:spcAft>
                          <a:spcPts val="800"/>
                        </a:spcAft>
                        <a:buFont typeface="Arial" panose="020B0604020202020204" pitchFamily="34" charset="0"/>
                        <a:buChar char="•"/>
                        <a:defRPr sz="1500" kern="1200">
                          <a:solidFill>
                            <a:schemeClr val="dk1"/>
                          </a:solidFill>
                          <a:latin typeface="+mn-lt"/>
                          <a:ea typeface="+mn-ea"/>
                          <a:cs typeface="+mn-cs"/>
                        </a:defRPr>
                      </a:pPr>
                      <a:r>
                        <a:t>Başarılı ve başarısız uygulamaları gözden geçirmek, sonuçları paydaşlara ve halka iletmek, yeni zorlukları ve çözümleri göz önünde bulundurmak</a:t>
                      </a:r>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0482356"/>
                  </a:ext>
                </a:extLst>
              </a:tr>
            </a:tbl>
          </a:graphicData>
        </a:graphic>
      </p:graphicFrame>
      <p:pic>
        <p:nvPicPr>
          <p:cNvPr id="4" name="Picture 3">
            <a:extLst>
              <a:ext uri="{FF2B5EF4-FFF2-40B4-BE49-F238E27FC236}">
                <a16:creationId xmlns:a16="http://schemas.microsoft.com/office/drawing/2014/main" id="{612C6B24-24F8-6A51-B788-4A235E067A6B}"/>
              </a:ext>
            </a:extLst>
          </p:cNvPr>
          <p:cNvPicPr>
            <a:picLocks noChangeAspect="1"/>
          </p:cNvPicPr>
          <p:nvPr/>
        </p:nvPicPr>
        <p:blipFill rotWithShape="1">
          <a:blip r:embed="rId3"/>
          <a:srcRect r="57147"/>
          <a:stretch/>
        </p:blipFill>
        <p:spPr>
          <a:xfrm>
            <a:off x="357657" y="2567940"/>
            <a:ext cx="2726950" cy="796505"/>
          </a:xfrm>
          <a:prstGeom prst="rect">
            <a:avLst/>
          </a:prstGeom>
        </p:spPr>
      </p:pic>
      <p:pic>
        <p:nvPicPr>
          <p:cNvPr id="5" name="Picture 4">
            <a:extLst>
              <a:ext uri="{FF2B5EF4-FFF2-40B4-BE49-F238E27FC236}">
                <a16:creationId xmlns:a16="http://schemas.microsoft.com/office/drawing/2014/main" id="{13088DFD-1670-B2D7-BA32-4BAB566AC3E1}"/>
              </a:ext>
            </a:extLst>
          </p:cNvPr>
          <p:cNvPicPr>
            <a:picLocks noChangeAspect="1"/>
          </p:cNvPicPr>
          <p:nvPr/>
        </p:nvPicPr>
        <p:blipFill rotWithShape="1">
          <a:blip r:embed="rId3"/>
          <a:srcRect l="59828"/>
          <a:stretch/>
        </p:blipFill>
        <p:spPr>
          <a:xfrm>
            <a:off x="3178744" y="2567940"/>
            <a:ext cx="2556387" cy="796505"/>
          </a:xfrm>
          <a:prstGeom prst="rect">
            <a:avLst/>
          </a:prstGeom>
        </p:spPr>
      </p:pic>
      <p:pic>
        <p:nvPicPr>
          <p:cNvPr id="8" name="Picture 7">
            <a:extLst>
              <a:ext uri="{FF2B5EF4-FFF2-40B4-BE49-F238E27FC236}">
                <a16:creationId xmlns:a16="http://schemas.microsoft.com/office/drawing/2014/main" id="{14AA6B64-2DF8-E473-5B4C-9FBAB165E74A}"/>
              </a:ext>
            </a:extLst>
          </p:cNvPr>
          <p:cNvPicPr>
            <a:picLocks noChangeAspect="1"/>
          </p:cNvPicPr>
          <p:nvPr/>
        </p:nvPicPr>
        <p:blipFill rotWithShape="1">
          <a:blip r:embed="rId4"/>
          <a:srcRect r="69584"/>
          <a:stretch/>
        </p:blipFill>
        <p:spPr>
          <a:xfrm>
            <a:off x="5967406" y="2567938"/>
            <a:ext cx="2221981" cy="771205"/>
          </a:xfrm>
          <a:prstGeom prst="rect">
            <a:avLst/>
          </a:prstGeom>
        </p:spPr>
      </p:pic>
      <p:pic>
        <p:nvPicPr>
          <p:cNvPr id="9" name="Picture 8">
            <a:extLst>
              <a:ext uri="{FF2B5EF4-FFF2-40B4-BE49-F238E27FC236}">
                <a16:creationId xmlns:a16="http://schemas.microsoft.com/office/drawing/2014/main" id="{0095314F-D773-3A9D-9B6C-682DA4690919}"/>
              </a:ext>
            </a:extLst>
          </p:cNvPr>
          <p:cNvPicPr>
            <a:picLocks noChangeAspect="1"/>
          </p:cNvPicPr>
          <p:nvPr/>
        </p:nvPicPr>
        <p:blipFill rotWithShape="1">
          <a:blip r:embed="rId4"/>
          <a:srcRect l="52153" r="1346"/>
          <a:stretch/>
        </p:blipFill>
        <p:spPr>
          <a:xfrm>
            <a:off x="8775292" y="2567937"/>
            <a:ext cx="3397044" cy="771205"/>
          </a:xfrm>
          <a:prstGeom prst="rect">
            <a:avLst/>
          </a:prstGeom>
        </p:spPr>
      </p:pic>
      <p:grpSp>
        <p:nvGrpSpPr>
          <p:cNvPr id="33" name="Group 32">
            <a:extLst>
              <a:ext uri="{FF2B5EF4-FFF2-40B4-BE49-F238E27FC236}">
                <a16:creationId xmlns:a16="http://schemas.microsoft.com/office/drawing/2014/main" id="{D6E44C6C-D103-B9F0-CA5F-80F6165A5B3F}"/>
              </a:ext>
            </a:extLst>
          </p:cNvPr>
          <p:cNvGrpSpPr/>
          <p:nvPr/>
        </p:nvGrpSpPr>
        <p:grpSpPr>
          <a:xfrm>
            <a:off x="10956938" y="0"/>
            <a:ext cx="1211605" cy="1426465"/>
            <a:chOff x="10877169" y="110933"/>
            <a:chExt cx="1211605" cy="1426465"/>
          </a:xfrm>
        </p:grpSpPr>
        <p:grpSp>
          <p:nvGrpSpPr>
            <p:cNvPr id="25" name="Group 24">
              <a:extLst>
                <a:ext uri="{FF2B5EF4-FFF2-40B4-BE49-F238E27FC236}">
                  <a16:creationId xmlns:a16="http://schemas.microsoft.com/office/drawing/2014/main" id="{CFEB029A-A0DB-DA45-6923-F3F21EE688B0}"/>
                </a:ext>
              </a:extLst>
            </p:cNvPr>
            <p:cNvGrpSpPr/>
            <p:nvPr/>
          </p:nvGrpSpPr>
          <p:grpSpPr>
            <a:xfrm>
              <a:off x="10877169" y="110933"/>
              <a:ext cx="769570" cy="1426465"/>
              <a:chOff x="10877169" y="110933"/>
              <a:chExt cx="769570" cy="1426465"/>
            </a:xfrm>
          </p:grpSpPr>
          <p:grpSp>
            <p:nvGrpSpPr>
              <p:cNvPr id="16" name="Group 15">
                <a:extLst>
                  <a:ext uri="{FF2B5EF4-FFF2-40B4-BE49-F238E27FC236}">
                    <a16:creationId xmlns:a16="http://schemas.microsoft.com/office/drawing/2014/main" id="{4FC17D3C-BEEF-D878-0052-776FD0E99D80}"/>
                  </a:ext>
                </a:extLst>
              </p:cNvPr>
              <p:cNvGrpSpPr/>
              <p:nvPr/>
            </p:nvGrpSpPr>
            <p:grpSpPr>
              <a:xfrm>
                <a:off x="10877169" y="110933"/>
                <a:ext cx="350123" cy="1426465"/>
                <a:chOff x="10919534" y="372862"/>
                <a:chExt cx="458679" cy="1868743"/>
              </a:xfrm>
            </p:grpSpPr>
            <p:sp>
              <p:nvSpPr>
                <p:cNvPr id="3" name="Rectangle 2">
                  <a:extLst>
                    <a:ext uri="{FF2B5EF4-FFF2-40B4-BE49-F238E27FC236}">
                      <a16:creationId xmlns:a16="http://schemas.microsoft.com/office/drawing/2014/main" id="{3F21D005-4DD6-4D7A-0298-4C4FAE186CF7}"/>
                    </a:ext>
                  </a:extLst>
                </p:cNvPr>
                <p:cNvSpPr/>
                <p:nvPr/>
              </p:nvSpPr>
              <p:spPr>
                <a:xfrm flipH="1">
                  <a:off x="1091953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7" name="Rectangle 6">
                  <a:extLst>
                    <a:ext uri="{FF2B5EF4-FFF2-40B4-BE49-F238E27FC236}">
                      <a16:creationId xmlns:a16="http://schemas.microsoft.com/office/drawing/2014/main" id="{6C5C78D3-5C49-CA36-C34E-84442BC90FE9}"/>
                    </a:ext>
                  </a:extLst>
                </p:cNvPr>
                <p:cNvSpPr/>
                <p:nvPr/>
              </p:nvSpPr>
              <p:spPr>
                <a:xfrm>
                  <a:off x="11108924" y="372862"/>
                  <a:ext cx="79899" cy="1024677"/>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0" name="Rectangle 9">
                  <a:extLst>
                    <a:ext uri="{FF2B5EF4-FFF2-40B4-BE49-F238E27FC236}">
                      <a16:creationId xmlns:a16="http://schemas.microsoft.com/office/drawing/2014/main" id="{38D17F42-8941-DEFD-8B79-3560E290FB0C}"/>
                    </a:ext>
                  </a:extLst>
                </p:cNvPr>
                <p:cNvSpPr/>
                <p:nvPr/>
              </p:nvSpPr>
              <p:spPr>
                <a:xfrm flipH="1">
                  <a:off x="1129831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2" name="Rectangle 11">
                  <a:extLst>
                    <a:ext uri="{FF2B5EF4-FFF2-40B4-BE49-F238E27FC236}">
                      <a16:creationId xmlns:a16="http://schemas.microsoft.com/office/drawing/2014/main" id="{9E9388DE-D016-4334-F51F-70306E0A18CA}"/>
                    </a:ext>
                  </a:extLst>
                </p:cNvPr>
                <p:cNvSpPr/>
                <p:nvPr/>
              </p:nvSpPr>
              <p:spPr>
                <a:xfrm>
                  <a:off x="10934330"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3" name="Rectangle 12">
                  <a:extLst>
                    <a:ext uri="{FF2B5EF4-FFF2-40B4-BE49-F238E27FC236}">
                      <a16:creationId xmlns:a16="http://schemas.microsoft.com/office/drawing/2014/main" id="{554D6418-4849-2845-9265-DEA6B1A266A1}"/>
                    </a:ext>
                  </a:extLst>
                </p:cNvPr>
                <p:cNvSpPr/>
                <p:nvPr/>
              </p:nvSpPr>
              <p:spPr>
                <a:xfrm>
                  <a:off x="11298314"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14" name="Rectangle 13">
                  <a:extLst>
                    <a:ext uri="{FF2B5EF4-FFF2-40B4-BE49-F238E27FC236}">
                      <a16:creationId xmlns:a16="http://schemas.microsoft.com/office/drawing/2014/main" id="{7E379021-9465-AE8B-249C-2BD008D2B345}"/>
                    </a:ext>
                  </a:extLst>
                </p:cNvPr>
                <p:cNvSpPr/>
                <p:nvPr/>
              </p:nvSpPr>
              <p:spPr>
                <a:xfrm flipH="1">
                  <a:off x="11123720" y="1470400"/>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grpSp>
            <p:nvGrpSpPr>
              <p:cNvPr id="17" name="Group 16">
                <a:extLst>
                  <a:ext uri="{FF2B5EF4-FFF2-40B4-BE49-F238E27FC236}">
                    <a16:creationId xmlns:a16="http://schemas.microsoft.com/office/drawing/2014/main" id="{A32318D2-5B22-CCF0-BD69-A67320024CD6}"/>
                  </a:ext>
                </a:extLst>
              </p:cNvPr>
              <p:cNvGrpSpPr/>
              <p:nvPr/>
            </p:nvGrpSpPr>
            <p:grpSpPr>
              <a:xfrm>
                <a:off x="11296616" y="110933"/>
                <a:ext cx="350123" cy="1426465"/>
                <a:chOff x="10919534" y="372862"/>
                <a:chExt cx="458679" cy="1868743"/>
              </a:xfrm>
            </p:grpSpPr>
            <p:sp>
              <p:nvSpPr>
                <p:cNvPr id="19" name="Rectangle 18">
                  <a:extLst>
                    <a:ext uri="{FF2B5EF4-FFF2-40B4-BE49-F238E27FC236}">
                      <a16:creationId xmlns:a16="http://schemas.microsoft.com/office/drawing/2014/main" id="{A26B695C-6249-E67C-36BA-9DFDCB6E95AE}"/>
                    </a:ext>
                  </a:extLst>
                </p:cNvPr>
                <p:cNvSpPr/>
                <p:nvPr/>
              </p:nvSpPr>
              <p:spPr>
                <a:xfrm flipH="1">
                  <a:off x="1091953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0" name="Rectangle 19">
                  <a:extLst>
                    <a:ext uri="{FF2B5EF4-FFF2-40B4-BE49-F238E27FC236}">
                      <a16:creationId xmlns:a16="http://schemas.microsoft.com/office/drawing/2014/main" id="{FAB4D9E2-6DBE-4BF2-895C-A99F470635CA}"/>
                    </a:ext>
                  </a:extLst>
                </p:cNvPr>
                <p:cNvSpPr/>
                <p:nvPr/>
              </p:nvSpPr>
              <p:spPr>
                <a:xfrm>
                  <a:off x="11108924" y="372862"/>
                  <a:ext cx="79899" cy="1024677"/>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1" name="Rectangle 20">
                  <a:extLst>
                    <a:ext uri="{FF2B5EF4-FFF2-40B4-BE49-F238E27FC236}">
                      <a16:creationId xmlns:a16="http://schemas.microsoft.com/office/drawing/2014/main" id="{E24C6C7F-977E-25EE-7A3D-AAE0206984E8}"/>
                    </a:ext>
                  </a:extLst>
                </p:cNvPr>
                <p:cNvSpPr/>
                <p:nvPr/>
              </p:nvSpPr>
              <p:spPr>
                <a:xfrm flipH="1">
                  <a:off x="1129831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2" name="Rectangle 21">
                  <a:extLst>
                    <a:ext uri="{FF2B5EF4-FFF2-40B4-BE49-F238E27FC236}">
                      <a16:creationId xmlns:a16="http://schemas.microsoft.com/office/drawing/2014/main" id="{17BBDA80-9995-9B1B-2F72-A96B30FA6D90}"/>
                    </a:ext>
                  </a:extLst>
                </p:cNvPr>
                <p:cNvSpPr/>
                <p:nvPr/>
              </p:nvSpPr>
              <p:spPr>
                <a:xfrm>
                  <a:off x="10934330"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3" name="Rectangle 22">
                  <a:extLst>
                    <a:ext uri="{FF2B5EF4-FFF2-40B4-BE49-F238E27FC236}">
                      <a16:creationId xmlns:a16="http://schemas.microsoft.com/office/drawing/2014/main" id="{272FA7E2-FE01-FC02-397C-7779AC314BA7}"/>
                    </a:ext>
                  </a:extLst>
                </p:cNvPr>
                <p:cNvSpPr/>
                <p:nvPr/>
              </p:nvSpPr>
              <p:spPr>
                <a:xfrm>
                  <a:off x="11298314"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4" name="Rectangle 23">
                  <a:extLst>
                    <a:ext uri="{FF2B5EF4-FFF2-40B4-BE49-F238E27FC236}">
                      <a16:creationId xmlns:a16="http://schemas.microsoft.com/office/drawing/2014/main" id="{6DB60F36-7B4A-F77F-7AB2-10952EB3CE74}"/>
                    </a:ext>
                  </a:extLst>
                </p:cNvPr>
                <p:cNvSpPr/>
                <p:nvPr/>
              </p:nvSpPr>
              <p:spPr>
                <a:xfrm flipH="1">
                  <a:off x="11123720" y="1470400"/>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grpSp>
        <p:grpSp>
          <p:nvGrpSpPr>
            <p:cNvPr id="26" name="Group 25">
              <a:extLst>
                <a:ext uri="{FF2B5EF4-FFF2-40B4-BE49-F238E27FC236}">
                  <a16:creationId xmlns:a16="http://schemas.microsoft.com/office/drawing/2014/main" id="{B42C15E3-DEBA-D0EB-32CC-F8811AA3C4CA}"/>
                </a:ext>
              </a:extLst>
            </p:cNvPr>
            <p:cNvGrpSpPr/>
            <p:nvPr/>
          </p:nvGrpSpPr>
          <p:grpSpPr>
            <a:xfrm>
              <a:off x="11738651" y="110933"/>
              <a:ext cx="350123" cy="1426465"/>
              <a:chOff x="10919534" y="372862"/>
              <a:chExt cx="458679" cy="1868743"/>
            </a:xfrm>
          </p:grpSpPr>
          <p:sp>
            <p:nvSpPr>
              <p:cNvPr id="27" name="Rectangle 26">
                <a:extLst>
                  <a:ext uri="{FF2B5EF4-FFF2-40B4-BE49-F238E27FC236}">
                    <a16:creationId xmlns:a16="http://schemas.microsoft.com/office/drawing/2014/main" id="{6E563DB3-5821-1DB8-14CB-5ADDFEF8226B}"/>
                  </a:ext>
                </a:extLst>
              </p:cNvPr>
              <p:cNvSpPr/>
              <p:nvPr/>
            </p:nvSpPr>
            <p:spPr>
              <a:xfrm flipH="1">
                <a:off x="1091953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8" name="Rectangle 27">
                <a:extLst>
                  <a:ext uri="{FF2B5EF4-FFF2-40B4-BE49-F238E27FC236}">
                    <a16:creationId xmlns:a16="http://schemas.microsoft.com/office/drawing/2014/main" id="{5428EAA9-8A8A-7A71-1DE6-FC40FAD9E4B9}"/>
                  </a:ext>
                </a:extLst>
              </p:cNvPr>
              <p:cNvSpPr/>
              <p:nvPr/>
            </p:nvSpPr>
            <p:spPr>
              <a:xfrm>
                <a:off x="11108924" y="372862"/>
                <a:ext cx="79899" cy="1024677"/>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29" name="Rectangle 28">
                <a:extLst>
                  <a:ext uri="{FF2B5EF4-FFF2-40B4-BE49-F238E27FC236}">
                    <a16:creationId xmlns:a16="http://schemas.microsoft.com/office/drawing/2014/main" id="{0CBC8FE2-0E72-E1C8-D136-A59F37452331}"/>
                  </a:ext>
                </a:extLst>
              </p:cNvPr>
              <p:cNvSpPr/>
              <p:nvPr/>
            </p:nvSpPr>
            <p:spPr>
              <a:xfrm flipH="1">
                <a:off x="11298314" y="372862"/>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30" name="Rectangle 29">
                <a:extLst>
                  <a:ext uri="{FF2B5EF4-FFF2-40B4-BE49-F238E27FC236}">
                    <a16:creationId xmlns:a16="http://schemas.microsoft.com/office/drawing/2014/main" id="{B28E7DC3-B163-E291-50B4-086215685002}"/>
                  </a:ext>
                </a:extLst>
              </p:cNvPr>
              <p:cNvSpPr/>
              <p:nvPr/>
            </p:nvSpPr>
            <p:spPr>
              <a:xfrm>
                <a:off x="10934330"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31" name="Rectangle 30">
                <a:extLst>
                  <a:ext uri="{FF2B5EF4-FFF2-40B4-BE49-F238E27FC236}">
                    <a16:creationId xmlns:a16="http://schemas.microsoft.com/office/drawing/2014/main" id="{47DAE141-4523-E253-C270-2D3DDE9B30AF}"/>
                  </a:ext>
                </a:extLst>
              </p:cNvPr>
              <p:cNvSpPr/>
              <p:nvPr/>
            </p:nvSpPr>
            <p:spPr>
              <a:xfrm>
                <a:off x="11298314" y="1211532"/>
                <a:ext cx="79899" cy="771205"/>
              </a:xfrm>
              <a:prstGeom prst="rect">
                <a:avLst/>
              </a:prstGeom>
              <a:solidFill>
                <a:srgbClr val="5096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sp>
            <p:nvSpPr>
              <p:cNvPr id="32" name="Rectangle 31">
                <a:extLst>
                  <a:ext uri="{FF2B5EF4-FFF2-40B4-BE49-F238E27FC236}">
                    <a16:creationId xmlns:a16="http://schemas.microsoft.com/office/drawing/2014/main" id="{84733189-BFD6-EA93-D9A6-7AB33C737A48}"/>
                  </a:ext>
                </a:extLst>
              </p:cNvPr>
              <p:cNvSpPr/>
              <p:nvPr/>
            </p:nvSpPr>
            <p:spPr>
              <a:xfrm flipH="1">
                <a:off x="11123720" y="1470400"/>
                <a:ext cx="79899" cy="771205"/>
              </a:xfrm>
              <a:prstGeom prst="rect">
                <a:avLst/>
              </a:prstGeom>
              <a:solidFill>
                <a:srgbClr val="036B9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grpSp>
    </p:spTree>
    <p:extLst>
      <p:ext uri="{BB962C8B-B14F-4D97-AF65-F5344CB8AC3E}">
        <p14:creationId xmlns:p14="http://schemas.microsoft.com/office/powerpoint/2010/main" val="3957111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709D0976-7CE7-9C87-94D6-653E011E6961}"/>
              </a:ext>
            </a:extLst>
          </p:cNvPr>
          <p:cNvSpPr>
            <a:spLocks noGrp="1"/>
          </p:cNvSpPr>
          <p:nvPr>
            <p:ph type="sldNum" sz="quarter" idx="12"/>
          </p:nvPr>
        </p:nvSpPr>
        <p:spPr>
          <a:xfrm>
            <a:off x="11618259" y="6411412"/>
            <a:ext cx="421343"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3BA4B-03AB-4F0B-B910-2E3FF1DD6F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12C6B24-24F8-6A51-B788-4A235E067A6B}"/>
              </a:ext>
            </a:extLst>
          </p:cNvPr>
          <p:cNvPicPr>
            <a:picLocks noChangeAspect="1"/>
          </p:cNvPicPr>
          <p:nvPr/>
        </p:nvPicPr>
        <p:blipFill rotWithShape="1">
          <a:blip r:embed="rId3"/>
          <a:srcRect r="57147"/>
          <a:stretch/>
        </p:blipFill>
        <p:spPr>
          <a:xfrm>
            <a:off x="600457" y="2234459"/>
            <a:ext cx="2726950" cy="796505"/>
          </a:xfrm>
          <a:prstGeom prst="rect">
            <a:avLst/>
          </a:prstGeom>
        </p:spPr>
      </p:pic>
      <p:sp>
        <p:nvSpPr>
          <p:cNvPr id="3" name="Content Placeholder 3">
            <a:extLst>
              <a:ext uri="{FF2B5EF4-FFF2-40B4-BE49-F238E27FC236}">
                <a16:creationId xmlns:a16="http://schemas.microsoft.com/office/drawing/2014/main" id="{9A361673-F605-B863-4837-4B5DBA09040D}"/>
              </a:ext>
            </a:extLst>
          </p:cNvPr>
          <p:cNvSpPr txBox="1">
            <a:spLocks/>
          </p:cNvSpPr>
          <p:nvPr/>
        </p:nvSpPr>
        <p:spPr>
          <a:xfrm>
            <a:off x="600457" y="3030964"/>
            <a:ext cx="4348060" cy="2961614"/>
          </a:xfrm>
          <a:prstGeom prst="rect">
            <a:avLst/>
          </a:prstGeom>
        </p:spPr>
        <p:txBody>
          <a:bodyPr vert="horz" lIns="91440" tIns="45720" rIns="91440" bIns="4572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eaLnBrk="1" fontAlgn="t" latinLnBrk="0" hangingPunct="1">
              <a:lnSpc>
                <a:spcPct val="100000"/>
              </a:lnSpc>
              <a:spcBef>
                <a:spcPts val="0"/>
              </a:spcBef>
              <a:spcAft>
                <a:spcPts val="800"/>
              </a:spcAft>
              <a:buNone/>
              <a:defRPr sz="1800" kern="1200">
                <a:solidFill>
                  <a:srgbClr val="000000"/>
                </a:solidFill>
                <a:effectLst/>
                <a:latin typeface="Myriad Pro" panose="020B0503030403020204" pitchFamily="34" charset="0"/>
              </a:defRPr>
            </a:pPr>
            <a:r>
              <a:rPr b="1"/>
              <a:t>Kaynakları (beşeri, kurumsal, mali yönleriyle) analiz </a:t>
            </a:r>
            <a:r>
              <a:t> </a:t>
            </a:r>
            <a:r>
              <a:rPr b="1"/>
              <a:t>etmek, kilit kurumların ve politika yapıcıların desteğini kazanmak</a:t>
            </a:r>
          </a:p>
          <a:p>
            <a:pPr marL="0" indent="0" fontAlgn="t">
              <a:lnSpc>
                <a:spcPct val="100000"/>
              </a:lnSpc>
              <a:spcBef>
                <a:spcPts val="0"/>
              </a:spcBef>
              <a:spcAft>
                <a:spcPts val="800"/>
              </a:spcAft>
              <a:buNone/>
              <a:defRPr sz="1800">
                <a:solidFill>
                  <a:srgbClr val="000000"/>
                </a:solidFill>
                <a:latin typeface="Myriad Pro" panose="020B0503030403020204" pitchFamily="34" charset="0"/>
              </a:defRPr>
            </a:pPr>
            <a:r>
              <a:rPr b="1"/>
              <a:t>Planlama bağlamını anlamak </a:t>
            </a:r>
            <a:r>
              <a:t>(mevcut belgeleri anlama, coğrafi kapsamı tanımlama)</a:t>
            </a:r>
          </a:p>
          <a:p>
            <a:pPr marL="0" indent="0" fontAlgn="t">
              <a:lnSpc>
                <a:spcPct val="100000"/>
              </a:lnSpc>
              <a:spcBef>
                <a:spcPts val="0"/>
              </a:spcBef>
              <a:spcAft>
                <a:spcPts val="800"/>
              </a:spcAft>
              <a:buNone/>
              <a:defRPr sz="1800">
                <a:solidFill>
                  <a:srgbClr val="000000"/>
                </a:solidFill>
                <a:latin typeface="Myriad Pro" panose="020B0503030403020204" pitchFamily="34" charset="0"/>
              </a:defRPr>
            </a:pPr>
            <a:r>
              <a:rPr b="1"/>
              <a:t>Sorunları ve Fırsatları Tespit etmek </a:t>
            </a:r>
            <a:r>
              <a:t>– mevcut harekelilik durumunun analizi (tüm ulaşım modları için)</a:t>
            </a:r>
          </a:p>
          <a:p>
            <a:pPr marL="0" indent="0" rtl="0" eaLnBrk="1" fontAlgn="t" latinLnBrk="0" hangingPunct="1">
              <a:lnSpc>
                <a:spcPct val="100000"/>
              </a:lnSpc>
              <a:spcBef>
                <a:spcPts val="0"/>
              </a:spcBef>
              <a:spcAft>
                <a:spcPts val="800"/>
              </a:spcAft>
              <a:buNone/>
            </a:pPr>
            <a:endParaRPr lang="lt-LT" sz="2000" b="0" i="0" u="none" strike="noStrike" dirty="0">
              <a:effectLst/>
              <a:latin typeface="Myriad Pro" panose="020B0503030403020204" pitchFamily="34" charset="0"/>
            </a:endParaRPr>
          </a:p>
        </p:txBody>
      </p:sp>
      <p:sp>
        <p:nvSpPr>
          <p:cNvPr id="9" name="Rectangle: Rounded Corners 8">
            <a:extLst>
              <a:ext uri="{FF2B5EF4-FFF2-40B4-BE49-F238E27FC236}">
                <a16:creationId xmlns:a16="http://schemas.microsoft.com/office/drawing/2014/main" id="{5AF91B1B-2E64-E702-716E-59AC2C4D3931}"/>
              </a:ext>
            </a:extLst>
          </p:cNvPr>
          <p:cNvSpPr/>
          <p:nvPr/>
        </p:nvSpPr>
        <p:spPr>
          <a:xfrm>
            <a:off x="5525775" y="2234459"/>
            <a:ext cx="6438630" cy="3843611"/>
          </a:xfrm>
          <a:prstGeom prst="roundRect">
            <a:avLst>
              <a:gd name="adj" fmla="val 7023"/>
            </a:avLst>
          </a:prstGeom>
          <a:solidFill>
            <a:schemeClr val="bg1"/>
          </a:solidFill>
          <a:ln w="28575">
            <a:solidFill>
              <a:srgbClr val="59A7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t">
              <a:spcAft>
                <a:spcPts val="800"/>
              </a:spcAft>
              <a:defRPr b="1">
                <a:solidFill>
                  <a:schemeClr val="tx1"/>
                </a:solidFill>
                <a:latin typeface="Calibri" panose="020F0502020204030204" pitchFamily="34" charset="0"/>
              </a:defRPr>
            </a:pPr>
            <a:r>
              <a:t>Erişilebilirliğin ölçülmesi - Flaman 'Mobiscore’ yaklaşımı</a:t>
            </a:r>
          </a:p>
          <a:p>
            <a:pPr fontAlgn="t">
              <a:spcAft>
                <a:spcPts val="800"/>
              </a:spcAft>
              <a:defRPr sz="1400">
                <a:solidFill>
                  <a:schemeClr val="tx1"/>
                </a:solidFill>
                <a:latin typeface="Calibri" panose="020F0502020204030204" pitchFamily="34" charset="0"/>
              </a:defRPr>
            </a:pPr>
            <a:r>
              <a:t>Kentsel hareketlilik planlaması, hareketliliğe dar anlamıyla şehirde dolaşabilme kolaylılığı olarak yaklaşmaz; aynı zamanda kentteki faaliyetlere ve yerlere erişilebilirlikle de ilgilenir. Kentsel mekanların ve faaliyetlerin erişilebilir olması hareketliliğin nihai hedeflerindendir. Erişilebilirlik, ev dışında gerçekleşen etkinliklere katılım potansiyelini ifade eder. </a:t>
            </a:r>
            <a:br>
              <a:rPr lang="en-US" sz="1400" dirty="0">
                <a:solidFill>
                  <a:schemeClr val="tx1"/>
                </a:solidFill>
              </a:rPr>
            </a:br>
            <a:endParaRPr lang="en-US" sz="1400" dirty="0">
              <a:solidFill>
                <a:schemeClr val="tx1"/>
              </a:solidFill>
            </a:endParaRPr>
          </a:p>
          <a:p>
            <a:pPr fontAlgn="t">
              <a:spcAft>
                <a:spcPts val="800"/>
              </a:spcAft>
            </a:pPr>
            <a:endParaRPr lang="en-US" sz="1400" dirty="0">
              <a:solidFill>
                <a:schemeClr val="tx1"/>
              </a:solidFill>
            </a:endParaRPr>
          </a:p>
          <a:p>
            <a:pPr fontAlgn="t">
              <a:spcAft>
                <a:spcPts val="800"/>
              </a:spcAft>
            </a:pPr>
            <a:endParaRPr lang="en-US" sz="1400" dirty="0">
              <a:solidFill>
                <a:schemeClr val="tx1"/>
              </a:solidFill>
            </a:endParaRPr>
          </a:p>
          <a:p>
            <a:pPr fontAlgn="t">
              <a:spcAft>
                <a:spcPts val="800"/>
              </a:spcAft>
            </a:pPr>
            <a:endParaRPr lang="en-US" sz="1400" dirty="0">
              <a:solidFill>
                <a:schemeClr val="tx1"/>
              </a:solidFill>
            </a:endParaRPr>
          </a:p>
          <a:p>
            <a:pPr fontAlgn="t">
              <a:spcAft>
                <a:spcPts val="800"/>
              </a:spcAft>
            </a:pPr>
            <a:endParaRPr lang="en-US" sz="1400" dirty="0">
              <a:solidFill>
                <a:schemeClr val="tx1"/>
              </a:solidFill>
            </a:endParaRPr>
          </a:p>
          <a:p>
            <a:pPr fontAlgn="t">
              <a:spcAft>
                <a:spcPts val="800"/>
              </a:spcAft>
            </a:pPr>
            <a:endParaRPr lang="lt-LT" dirty="0">
              <a:solidFill>
                <a:schemeClr val="tx1"/>
              </a:solidFill>
            </a:endParaRPr>
          </a:p>
          <a:p>
            <a:pPr fontAlgn="t">
              <a:spcAft>
                <a:spcPts val="800"/>
              </a:spcAft>
              <a:defRPr sz="1600" b="1">
                <a:solidFill>
                  <a:schemeClr val="tx1"/>
                </a:solidFill>
              </a:defRPr>
            </a:pPr>
            <a:r>
              <a:t>» Bu araç, SKUp uygulamasının sonuçlarını ölçmek için de kullanılabilir.</a:t>
            </a:r>
            <a:endParaRPr lang="lt-LT" sz="1600" b="1" dirty="0">
              <a:solidFill>
                <a:schemeClr val="tx1"/>
              </a:solidFill>
            </a:endParaRPr>
          </a:p>
        </p:txBody>
      </p:sp>
      <p:pic>
        <p:nvPicPr>
          <p:cNvPr id="11" name="Picture 10">
            <a:extLst>
              <a:ext uri="{FF2B5EF4-FFF2-40B4-BE49-F238E27FC236}">
                <a16:creationId xmlns:a16="http://schemas.microsoft.com/office/drawing/2014/main" id="{DE2502DE-FC25-5443-B02A-24F7559C596D}"/>
              </a:ext>
            </a:extLst>
          </p:cNvPr>
          <p:cNvPicPr>
            <a:picLocks noChangeAspect="1"/>
          </p:cNvPicPr>
          <p:nvPr/>
        </p:nvPicPr>
        <p:blipFill>
          <a:blip r:embed="rId4"/>
          <a:stretch>
            <a:fillRect/>
          </a:stretch>
        </p:blipFill>
        <p:spPr>
          <a:xfrm>
            <a:off x="6740689" y="3660923"/>
            <a:ext cx="4913259" cy="1922296"/>
          </a:xfrm>
          <a:prstGeom prst="rect">
            <a:avLst/>
          </a:prstGeom>
        </p:spPr>
      </p:pic>
      <p:pic>
        <p:nvPicPr>
          <p:cNvPr id="12" name="Graphic 11" descr="Arrow Clockwise curve">
            <a:extLst>
              <a:ext uri="{FF2B5EF4-FFF2-40B4-BE49-F238E27FC236}">
                <a16:creationId xmlns:a16="http://schemas.microsoft.com/office/drawing/2014/main" id="{4CBB578B-AA9B-39E1-A22A-013D310455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4351194" flipH="1">
            <a:off x="3993210" y="5140787"/>
            <a:ext cx="1462424" cy="1462424"/>
          </a:xfrm>
          <a:prstGeom prst="rect">
            <a:avLst/>
          </a:prstGeom>
        </p:spPr>
      </p:pic>
      <p:sp>
        <p:nvSpPr>
          <p:cNvPr id="2" name="Title 2">
            <a:extLst>
              <a:ext uri="{FF2B5EF4-FFF2-40B4-BE49-F238E27FC236}">
                <a16:creationId xmlns:a16="http://schemas.microsoft.com/office/drawing/2014/main" id="{4EE70E1F-654F-8AC7-FE4F-9EB6BA4B650A}"/>
              </a:ext>
            </a:extLst>
          </p:cNvPr>
          <p:cNvSpPr txBox="1">
            <a:spLocks/>
          </p:cNvSpPr>
          <p:nvPr/>
        </p:nvSpPr>
        <p:spPr>
          <a:xfrm>
            <a:off x="631781" y="996390"/>
            <a:ext cx="9346720" cy="1426464"/>
          </a:xfrm>
          <a:prstGeom prst="rect">
            <a:avLst/>
          </a:prstGeom>
        </p:spPr>
        <p:txBody>
          <a:bodyPr vert="horz"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sz="3200" b="1">
                <a:latin typeface="Myriad Pro" panose="020B0503030403020204" pitchFamily="34" charset="0"/>
                <a:ea typeface="+mn-ea"/>
                <a:cs typeface="Poppins" panose="00000500000000000000" pitchFamily="2" charset="-70"/>
              </a:defRPr>
            </a:pPr>
            <a:r>
              <a:rPr>
                <a:solidFill>
                  <a:srgbClr val="509689"/>
                </a:solidFill>
              </a:rPr>
              <a:t>Sürdürülebilir Kentsel Ulaşım Planlamasının</a:t>
            </a:r>
            <a:r>
              <a:rPr>
                <a:solidFill>
                  <a:srgbClr val="036B9F"/>
                </a:solidFill>
              </a:rPr>
              <a:t> Ana Unsurları (1)</a:t>
            </a:r>
            <a:endParaRPr lang="en-US" sz="1600" dirty="0">
              <a:solidFill>
                <a:srgbClr val="036B9F"/>
              </a:solidFill>
              <a:latin typeface="Myriad Pro" panose="020B0503030403020204" pitchFamily="34" charset="0"/>
            </a:endParaRPr>
          </a:p>
        </p:txBody>
      </p:sp>
      <p:grpSp>
        <p:nvGrpSpPr>
          <p:cNvPr id="41" name="Group 40">
            <a:extLst>
              <a:ext uri="{FF2B5EF4-FFF2-40B4-BE49-F238E27FC236}">
                <a16:creationId xmlns:a16="http://schemas.microsoft.com/office/drawing/2014/main" id="{13A88104-27FF-B423-65F0-86E0C2A0D8FC}"/>
              </a:ext>
            </a:extLst>
          </p:cNvPr>
          <p:cNvGrpSpPr/>
          <p:nvPr/>
        </p:nvGrpSpPr>
        <p:grpSpPr>
          <a:xfrm>
            <a:off x="9755899" y="-23815"/>
            <a:ext cx="1912026" cy="1576679"/>
            <a:chOff x="9755899" y="-23815"/>
            <a:chExt cx="1912026" cy="1576679"/>
          </a:xfrm>
        </p:grpSpPr>
        <p:grpSp>
          <p:nvGrpSpPr>
            <p:cNvPr id="13" name="Graphic 7" descr="A collection of circles in various sizes and patterns">
              <a:extLst>
                <a:ext uri="{FF2B5EF4-FFF2-40B4-BE49-F238E27FC236}">
                  <a16:creationId xmlns:a16="http://schemas.microsoft.com/office/drawing/2014/main" id="{9E9DFC7C-FA46-E68D-BA92-5A06EAA38DCC}"/>
                </a:ext>
              </a:extLst>
            </p:cNvPr>
            <p:cNvGrpSpPr/>
            <p:nvPr/>
          </p:nvGrpSpPr>
          <p:grpSpPr>
            <a:xfrm>
              <a:off x="9755899" y="-23815"/>
              <a:ext cx="1288124" cy="1288124"/>
              <a:chOff x="10872147" y="4908047"/>
              <a:chExt cx="1288124" cy="1288124"/>
            </a:xfrm>
            <a:solidFill>
              <a:srgbClr val="D2D2D2"/>
            </a:solidFill>
          </p:grpSpPr>
          <p:sp>
            <p:nvSpPr>
              <p:cNvPr id="14" name="Freeform: Shape 13">
                <a:extLst>
                  <a:ext uri="{FF2B5EF4-FFF2-40B4-BE49-F238E27FC236}">
                    <a16:creationId xmlns:a16="http://schemas.microsoft.com/office/drawing/2014/main" id="{6C446C56-7901-9D0F-6AC8-DD7273D2827C}"/>
                  </a:ext>
                </a:extLst>
              </p:cNvPr>
              <p:cNvSpPr/>
              <p:nvPr/>
            </p:nvSpPr>
            <p:spPr>
              <a:xfrm>
                <a:off x="11824678" y="5860563"/>
                <a:ext cx="257484" cy="257484"/>
              </a:xfrm>
              <a:custGeom>
                <a:avLst/>
                <a:gdLst>
                  <a:gd name="connsiteX0" fmla="*/ 51607 w 257484"/>
                  <a:gd name="connsiteY0" fmla="*/ 226128 h 257484"/>
                  <a:gd name="connsiteX1" fmla="*/ 226121 w 257484"/>
                  <a:gd name="connsiteY1" fmla="*/ 51614 h 257484"/>
                  <a:gd name="connsiteX2" fmla="*/ 257485 w 257484"/>
                  <a:gd name="connsiteY2" fmla="*/ 0 h 257484"/>
                  <a:gd name="connsiteX3" fmla="*/ 0 w 257484"/>
                  <a:gd name="connsiteY3" fmla="*/ 257485 h 257484"/>
                  <a:gd name="connsiteX4" fmla="*/ 51607 w 257484"/>
                  <a:gd name="connsiteY4" fmla="*/ 226128 h 257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484" h="257484">
                    <a:moveTo>
                      <a:pt x="51607" y="226128"/>
                    </a:moveTo>
                    <a:lnTo>
                      <a:pt x="226121" y="51614"/>
                    </a:lnTo>
                    <a:lnTo>
                      <a:pt x="257485" y="0"/>
                    </a:lnTo>
                    <a:lnTo>
                      <a:pt x="0" y="257485"/>
                    </a:lnTo>
                    <a:lnTo>
                      <a:pt x="51607" y="226128"/>
                    </a:lnTo>
                    <a:close/>
                  </a:path>
                </a:pathLst>
              </a:custGeom>
              <a:solidFill>
                <a:srgbClr val="D2D2D2"/>
              </a:solidFill>
              <a:ln w="7144" cap="flat">
                <a:noFill/>
                <a:prstDash val="solid"/>
                <a:miter/>
              </a:ln>
            </p:spPr>
            <p:txBody>
              <a:bodyPr anchor="ctr"/>
              <a:lstStyle/>
              <a:p>
                <a:endParaRPr lang="en-US"/>
              </a:p>
            </p:txBody>
          </p:sp>
          <p:sp>
            <p:nvSpPr>
              <p:cNvPr id="15" name="Freeform: Shape 14">
                <a:extLst>
                  <a:ext uri="{FF2B5EF4-FFF2-40B4-BE49-F238E27FC236}">
                    <a16:creationId xmlns:a16="http://schemas.microsoft.com/office/drawing/2014/main" id="{34295AC1-F25A-FCF5-EAB0-A32897906839}"/>
                  </a:ext>
                </a:extLst>
              </p:cNvPr>
              <p:cNvSpPr/>
              <p:nvPr/>
            </p:nvSpPr>
            <p:spPr>
              <a:xfrm>
                <a:off x="11707665" y="5743572"/>
                <a:ext cx="423970" cy="423970"/>
              </a:xfrm>
              <a:custGeom>
                <a:avLst/>
                <a:gdLst>
                  <a:gd name="connsiteX0" fmla="*/ 30612 w 423970"/>
                  <a:gd name="connsiteY0" fmla="*/ 413609 h 423970"/>
                  <a:gd name="connsiteX1" fmla="*/ 413616 w 423970"/>
                  <a:gd name="connsiteY1" fmla="*/ 30605 h 423970"/>
                  <a:gd name="connsiteX2" fmla="*/ 423971 w 423970"/>
                  <a:gd name="connsiteY2" fmla="*/ 0 h 423970"/>
                  <a:gd name="connsiteX3" fmla="*/ 0 w 423970"/>
                  <a:gd name="connsiteY3" fmla="*/ 423971 h 423970"/>
                  <a:gd name="connsiteX4" fmla="*/ 30612 w 423970"/>
                  <a:gd name="connsiteY4" fmla="*/ 413609 h 423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970" h="423970">
                    <a:moveTo>
                      <a:pt x="30612" y="413609"/>
                    </a:moveTo>
                    <a:lnTo>
                      <a:pt x="413616" y="30605"/>
                    </a:lnTo>
                    <a:lnTo>
                      <a:pt x="423971" y="0"/>
                    </a:lnTo>
                    <a:lnTo>
                      <a:pt x="0" y="423971"/>
                    </a:lnTo>
                    <a:lnTo>
                      <a:pt x="30612" y="413609"/>
                    </a:lnTo>
                    <a:close/>
                  </a:path>
                </a:pathLst>
              </a:custGeom>
              <a:solidFill>
                <a:srgbClr val="D2D2D2"/>
              </a:solidFill>
              <a:ln w="7144" cap="flat">
                <a:noFill/>
                <a:prstDash val="solid"/>
                <a:miter/>
              </a:ln>
            </p:spPr>
            <p:txBody>
              <a:bodyPr anchor="ctr"/>
              <a:lstStyle/>
              <a:p>
                <a:endParaRPr lang="en-US"/>
              </a:p>
            </p:txBody>
          </p:sp>
          <p:sp>
            <p:nvSpPr>
              <p:cNvPr id="16" name="Freeform: Shape 15">
                <a:extLst>
                  <a:ext uri="{FF2B5EF4-FFF2-40B4-BE49-F238E27FC236}">
                    <a16:creationId xmlns:a16="http://schemas.microsoft.com/office/drawing/2014/main" id="{73179E16-F346-951A-4A99-DB007E9835CA}"/>
                  </a:ext>
                </a:extLst>
              </p:cNvPr>
              <p:cNvSpPr/>
              <p:nvPr/>
            </p:nvSpPr>
            <p:spPr>
              <a:xfrm>
                <a:off x="11619517" y="5655409"/>
                <a:ext cx="532777" cy="532777"/>
              </a:xfrm>
              <a:custGeom>
                <a:avLst/>
                <a:gdLst>
                  <a:gd name="connsiteX0" fmla="*/ 24647 w 532777"/>
                  <a:gd name="connsiteY0" fmla="*/ 528381 h 532777"/>
                  <a:gd name="connsiteX1" fmla="*/ 528374 w 532777"/>
                  <a:gd name="connsiteY1" fmla="*/ 24654 h 532777"/>
                  <a:gd name="connsiteX2" fmla="*/ 532778 w 532777"/>
                  <a:gd name="connsiteY2" fmla="*/ 0 h 532777"/>
                  <a:gd name="connsiteX3" fmla="*/ 0 w 532777"/>
                  <a:gd name="connsiteY3" fmla="*/ 532778 h 532777"/>
                  <a:gd name="connsiteX4" fmla="*/ 24647 w 532777"/>
                  <a:gd name="connsiteY4" fmla="*/ 528381 h 532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777" h="532777">
                    <a:moveTo>
                      <a:pt x="24647" y="528381"/>
                    </a:moveTo>
                    <a:lnTo>
                      <a:pt x="528374" y="24654"/>
                    </a:lnTo>
                    <a:cubicBezTo>
                      <a:pt x="530021" y="16462"/>
                      <a:pt x="531446" y="8242"/>
                      <a:pt x="532778" y="0"/>
                    </a:cubicBezTo>
                    <a:lnTo>
                      <a:pt x="0" y="532778"/>
                    </a:lnTo>
                    <a:cubicBezTo>
                      <a:pt x="8235" y="531453"/>
                      <a:pt x="16455" y="530028"/>
                      <a:pt x="24647" y="528381"/>
                    </a:cubicBezTo>
                    <a:close/>
                  </a:path>
                </a:pathLst>
              </a:custGeom>
              <a:solidFill>
                <a:srgbClr val="D2D2D2"/>
              </a:solidFill>
              <a:ln w="7144" cap="flat">
                <a:noFill/>
                <a:prstDash val="solid"/>
                <a:miter/>
              </a:ln>
            </p:spPr>
            <p:txBody>
              <a:bodyPr anchor="ctr"/>
              <a:lstStyle/>
              <a:p>
                <a:endParaRPr lang="en-US"/>
              </a:p>
            </p:txBody>
          </p:sp>
          <p:sp>
            <p:nvSpPr>
              <p:cNvPr id="17" name="Freeform: Shape 16">
                <a:extLst>
                  <a:ext uri="{FF2B5EF4-FFF2-40B4-BE49-F238E27FC236}">
                    <a16:creationId xmlns:a16="http://schemas.microsoft.com/office/drawing/2014/main" id="{0D71F1D0-15E1-9468-C50D-D18C2C0EC61B}"/>
                  </a:ext>
                </a:extLst>
              </p:cNvPr>
              <p:cNvSpPr/>
              <p:nvPr/>
            </p:nvSpPr>
            <p:spPr>
              <a:xfrm>
                <a:off x="11544222" y="5580129"/>
                <a:ext cx="615849" cy="615849"/>
              </a:xfrm>
              <a:custGeom>
                <a:avLst/>
                <a:gdLst>
                  <a:gd name="connsiteX0" fmla="*/ 21661 w 615849"/>
                  <a:gd name="connsiteY0" fmla="*/ 614431 h 615849"/>
                  <a:gd name="connsiteX1" fmla="*/ 614438 w 615849"/>
                  <a:gd name="connsiteY1" fmla="*/ 21661 h 615849"/>
                  <a:gd name="connsiteX2" fmla="*/ 615849 w 615849"/>
                  <a:gd name="connsiteY2" fmla="*/ 0 h 615849"/>
                  <a:gd name="connsiteX3" fmla="*/ 0 w 615849"/>
                  <a:gd name="connsiteY3" fmla="*/ 615849 h 615849"/>
                  <a:gd name="connsiteX4" fmla="*/ 21661 w 615849"/>
                  <a:gd name="connsiteY4" fmla="*/ 614431 h 615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849" h="615849">
                    <a:moveTo>
                      <a:pt x="21661" y="614431"/>
                    </a:moveTo>
                    <a:lnTo>
                      <a:pt x="614438" y="21661"/>
                    </a:lnTo>
                    <a:cubicBezTo>
                      <a:pt x="614997" y="14443"/>
                      <a:pt x="615534" y="7225"/>
                      <a:pt x="615849" y="0"/>
                    </a:cubicBezTo>
                    <a:lnTo>
                      <a:pt x="0" y="615849"/>
                    </a:lnTo>
                    <a:cubicBezTo>
                      <a:pt x="7225" y="615527"/>
                      <a:pt x="14443" y="614983"/>
                      <a:pt x="21661" y="614431"/>
                    </a:cubicBezTo>
                    <a:close/>
                  </a:path>
                </a:pathLst>
              </a:custGeom>
              <a:solidFill>
                <a:srgbClr val="D2D2D2"/>
              </a:solidFill>
              <a:ln w="7144" cap="flat">
                <a:noFill/>
                <a:prstDash val="solid"/>
                <a:miter/>
              </a:ln>
            </p:spPr>
            <p:txBody>
              <a:bodyPr anchor="ctr"/>
              <a:lstStyle/>
              <a:p>
                <a:endParaRPr lang="en-US"/>
              </a:p>
            </p:txBody>
          </p:sp>
          <p:sp>
            <p:nvSpPr>
              <p:cNvPr id="18" name="Freeform: Shape 17">
                <a:extLst>
                  <a:ext uri="{FF2B5EF4-FFF2-40B4-BE49-F238E27FC236}">
                    <a16:creationId xmlns:a16="http://schemas.microsoft.com/office/drawing/2014/main" id="{6060BC42-31CC-558C-C3CA-06A181D75E0B}"/>
                  </a:ext>
                </a:extLst>
              </p:cNvPr>
              <p:cNvSpPr/>
              <p:nvPr/>
            </p:nvSpPr>
            <p:spPr>
              <a:xfrm>
                <a:off x="11477355" y="5513255"/>
                <a:ext cx="682916" cy="682916"/>
              </a:xfrm>
              <a:custGeom>
                <a:avLst/>
                <a:gdLst>
                  <a:gd name="connsiteX0" fmla="*/ 19406 w 682916"/>
                  <a:gd name="connsiteY0" fmla="*/ 682916 h 682916"/>
                  <a:gd name="connsiteX1" fmla="*/ 682916 w 682916"/>
                  <a:gd name="connsiteY1" fmla="*/ 19406 h 682916"/>
                  <a:gd name="connsiteX2" fmla="*/ 682071 w 682916"/>
                  <a:gd name="connsiteY2" fmla="*/ 0 h 682916"/>
                  <a:gd name="connsiteX3" fmla="*/ 0 w 682916"/>
                  <a:gd name="connsiteY3" fmla="*/ 682071 h 682916"/>
                  <a:gd name="connsiteX4" fmla="*/ 19406 w 682916"/>
                  <a:gd name="connsiteY4" fmla="*/ 682916 h 682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916" h="682916">
                    <a:moveTo>
                      <a:pt x="19406" y="682916"/>
                    </a:moveTo>
                    <a:lnTo>
                      <a:pt x="682916" y="19406"/>
                    </a:lnTo>
                    <a:cubicBezTo>
                      <a:pt x="682723" y="12932"/>
                      <a:pt x="682458" y="6466"/>
                      <a:pt x="682071" y="0"/>
                    </a:cubicBezTo>
                    <a:lnTo>
                      <a:pt x="0" y="682071"/>
                    </a:lnTo>
                    <a:cubicBezTo>
                      <a:pt x="6459" y="682458"/>
                      <a:pt x="12932" y="682723"/>
                      <a:pt x="19406" y="682916"/>
                    </a:cubicBezTo>
                    <a:close/>
                  </a:path>
                </a:pathLst>
              </a:custGeom>
              <a:solidFill>
                <a:srgbClr val="D2D2D2"/>
              </a:solidFill>
              <a:ln w="7144" cap="flat">
                <a:noFill/>
                <a:prstDash val="solid"/>
                <a:miter/>
              </a:ln>
            </p:spPr>
            <p:txBody>
              <a:bodyPr anchor="ctr"/>
              <a:lstStyle/>
              <a:p>
                <a:endParaRPr lang="en-US"/>
              </a:p>
            </p:txBody>
          </p:sp>
          <p:sp>
            <p:nvSpPr>
              <p:cNvPr id="19" name="Freeform: Shape 18">
                <a:extLst>
                  <a:ext uri="{FF2B5EF4-FFF2-40B4-BE49-F238E27FC236}">
                    <a16:creationId xmlns:a16="http://schemas.microsoft.com/office/drawing/2014/main" id="{C58A8826-4921-510F-F95C-CDE52F327754}"/>
                  </a:ext>
                </a:extLst>
              </p:cNvPr>
              <p:cNvSpPr/>
              <p:nvPr/>
            </p:nvSpPr>
            <p:spPr>
              <a:xfrm>
                <a:off x="11416404" y="5452310"/>
                <a:ext cx="738948" cy="738941"/>
              </a:xfrm>
              <a:custGeom>
                <a:avLst/>
                <a:gdLst>
                  <a:gd name="connsiteX0" fmla="*/ 17766 w 738948"/>
                  <a:gd name="connsiteY0" fmla="*/ 738942 h 738941"/>
                  <a:gd name="connsiteX1" fmla="*/ 738949 w 738948"/>
                  <a:gd name="connsiteY1" fmla="*/ 17759 h 738941"/>
                  <a:gd name="connsiteX2" fmla="*/ 736457 w 738948"/>
                  <a:gd name="connsiteY2" fmla="*/ 0 h 738941"/>
                  <a:gd name="connsiteX3" fmla="*/ 0 w 738948"/>
                  <a:gd name="connsiteY3" fmla="*/ 736450 h 738941"/>
                  <a:gd name="connsiteX4" fmla="*/ 17766 w 738948"/>
                  <a:gd name="connsiteY4" fmla="*/ 738942 h 73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948" h="738941">
                    <a:moveTo>
                      <a:pt x="17766" y="738942"/>
                    </a:moveTo>
                    <a:lnTo>
                      <a:pt x="738949" y="17759"/>
                    </a:lnTo>
                    <a:cubicBezTo>
                      <a:pt x="738190" y="11830"/>
                      <a:pt x="737381" y="5908"/>
                      <a:pt x="736457" y="0"/>
                    </a:cubicBezTo>
                    <a:lnTo>
                      <a:pt x="0" y="736450"/>
                    </a:lnTo>
                    <a:cubicBezTo>
                      <a:pt x="5915" y="737373"/>
                      <a:pt x="11837" y="738183"/>
                      <a:pt x="17766" y="738942"/>
                    </a:cubicBezTo>
                    <a:close/>
                  </a:path>
                </a:pathLst>
              </a:custGeom>
              <a:solidFill>
                <a:srgbClr val="D2D2D2"/>
              </a:solidFill>
              <a:ln w="7144" cap="flat">
                <a:noFill/>
                <a:prstDash val="solid"/>
                <a:miter/>
              </a:ln>
            </p:spPr>
            <p:txBody>
              <a:bodyPr anchor="ctr"/>
              <a:lstStyle/>
              <a:p>
                <a:endParaRPr lang="en-US"/>
              </a:p>
            </p:txBody>
          </p:sp>
          <p:sp>
            <p:nvSpPr>
              <p:cNvPr id="20" name="Freeform: Shape 19">
                <a:extLst>
                  <a:ext uri="{FF2B5EF4-FFF2-40B4-BE49-F238E27FC236}">
                    <a16:creationId xmlns:a16="http://schemas.microsoft.com/office/drawing/2014/main" id="{A00B1E5A-1B3F-1A69-D726-CA62273292E0}"/>
                  </a:ext>
                </a:extLst>
              </p:cNvPr>
              <p:cNvSpPr/>
              <p:nvPr/>
            </p:nvSpPr>
            <p:spPr>
              <a:xfrm>
                <a:off x="11360171" y="5396070"/>
                <a:ext cx="785156" cy="785156"/>
              </a:xfrm>
              <a:custGeom>
                <a:avLst/>
                <a:gdLst>
                  <a:gd name="connsiteX0" fmla="*/ 16505 w 785156"/>
                  <a:gd name="connsiteY0" fmla="*/ 785157 h 785156"/>
                  <a:gd name="connsiteX1" fmla="*/ 785157 w 785156"/>
                  <a:gd name="connsiteY1" fmla="*/ 16505 h 785156"/>
                  <a:gd name="connsiteX2" fmla="*/ 781412 w 785156"/>
                  <a:gd name="connsiteY2" fmla="*/ 0 h 785156"/>
                  <a:gd name="connsiteX3" fmla="*/ 0 w 785156"/>
                  <a:gd name="connsiteY3" fmla="*/ 781412 h 785156"/>
                  <a:gd name="connsiteX4" fmla="*/ 16505 w 785156"/>
                  <a:gd name="connsiteY4" fmla="*/ 785157 h 78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156" h="785156">
                    <a:moveTo>
                      <a:pt x="16505" y="785157"/>
                    </a:moveTo>
                    <a:lnTo>
                      <a:pt x="785157" y="16505"/>
                    </a:lnTo>
                    <a:cubicBezTo>
                      <a:pt x="783939" y="10999"/>
                      <a:pt x="782772" y="5485"/>
                      <a:pt x="781412" y="0"/>
                    </a:cubicBezTo>
                    <a:lnTo>
                      <a:pt x="0" y="781412"/>
                    </a:lnTo>
                    <a:cubicBezTo>
                      <a:pt x="5478" y="782772"/>
                      <a:pt x="10999" y="783939"/>
                      <a:pt x="16505" y="785157"/>
                    </a:cubicBezTo>
                    <a:close/>
                  </a:path>
                </a:pathLst>
              </a:custGeom>
              <a:solidFill>
                <a:srgbClr val="D2D2D2"/>
              </a:solidFill>
              <a:ln w="7144" cap="flat">
                <a:noFill/>
                <a:prstDash val="solid"/>
                <a:miter/>
              </a:ln>
            </p:spPr>
            <p:txBody>
              <a:bodyPr anchor="ctr"/>
              <a:lstStyle/>
              <a:p>
                <a:endParaRPr lang="en-US"/>
              </a:p>
            </p:txBody>
          </p:sp>
          <p:sp>
            <p:nvSpPr>
              <p:cNvPr id="21" name="Freeform: Shape 20">
                <a:extLst>
                  <a:ext uri="{FF2B5EF4-FFF2-40B4-BE49-F238E27FC236}">
                    <a16:creationId xmlns:a16="http://schemas.microsoft.com/office/drawing/2014/main" id="{BBD09D20-4E09-3F46-40C8-7D052C07F93C}"/>
                  </a:ext>
                </a:extLst>
              </p:cNvPr>
              <p:cNvSpPr/>
              <p:nvPr/>
            </p:nvSpPr>
            <p:spPr>
              <a:xfrm>
                <a:off x="11308034" y="5343940"/>
                <a:ext cx="823115" cy="823108"/>
              </a:xfrm>
              <a:custGeom>
                <a:avLst/>
                <a:gdLst>
                  <a:gd name="connsiteX0" fmla="*/ 15310 w 823115"/>
                  <a:gd name="connsiteY0" fmla="*/ 823108 h 823108"/>
                  <a:gd name="connsiteX1" fmla="*/ 823116 w 823115"/>
                  <a:gd name="connsiteY1" fmla="*/ 15310 h 823108"/>
                  <a:gd name="connsiteX2" fmla="*/ 818175 w 823115"/>
                  <a:gd name="connsiteY2" fmla="*/ 0 h 823108"/>
                  <a:gd name="connsiteX3" fmla="*/ 0 w 823115"/>
                  <a:gd name="connsiteY3" fmla="*/ 818167 h 823108"/>
                  <a:gd name="connsiteX4" fmla="*/ 15310 w 823115"/>
                  <a:gd name="connsiteY4" fmla="*/ 823108 h 823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115" h="823108">
                    <a:moveTo>
                      <a:pt x="15310" y="823108"/>
                    </a:moveTo>
                    <a:lnTo>
                      <a:pt x="823116" y="15310"/>
                    </a:lnTo>
                    <a:cubicBezTo>
                      <a:pt x="821512" y="10197"/>
                      <a:pt x="819908" y="5077"/>
                      <a:pt x="818175" y="0"/>
                    </a:cubicBezTo>
                    <a:lnTo>
                      <a:pt x="0" y="818167"/>
                    </a:lnTo>
                    <a:cubicBezTo>
                      <a:pt x="5084" y="819900"/>
                      <a:pt x="10197" y="821504"/>
                      <a:pt x="15310" y="823108"/>
                    </a:cubicBezTo>
                    <a:close/>
                  </a:path>
                </a:pathLst>
              </a:custGeom>
              <a:solidFill>
                <a:srgbClr val="D2D2D2"/>
              </a:solidFill>
              <a:ln w="7144" cap="flat">
                <a:noFill/>
                <a:prstDash val="solid"/>
                <a:miter/>
              </a:ln>
            </p:spPr>
            <p:txBody>
              <a:bodyPr anchor="ctr"/>
              <a:lstStyle/>
              <a:p>
                <a:endParaRPr lang="en-US"/>
              </a:p>
            </p:txBody>
          </p:sp>
          <p:sp>
            <p:nvSpPr>
              <p:cNvPr id="22" name="Freeform: Shape 21">
                <a:extLst>
                  <a:ext uri="{FF2B5EF4-FFF2-40B4-BE49-F238E27FC236}">
                    <a16:creationId xmlns:a16="http://schemas.microsoft.com/office/drawing/2014/main" id="{E717219F-2CB7-0D24-5795-94194F25934C}"/>
                  </a:ext>
                </a:extLst>
              </p:cNvPr>
              <p:cNvSpPr/>
              <p:nvPr/>
            </p:nvSpPr>
            <p:spPr>
              <a:xfrm>
                <a:off x="11259413" y="5295312"/>
                <a:ext cx="854035" cy="854035"/>
              </a:xfrm>
              <a:custGeom>
                <a:avLst/>
                <a:gdLst>
                  <a:gd name="connsiteX0" fmla="*/ 14121 w 854035"/>
                  <a:gd name="connsiteY0" fmla="*/ 854035 h 854035"/>
                  <a:gd name="connsiteX1" fmla="*/ 854035 w 854035"/>
                  <a:gd name="connsiteY1" fmla="*/ 14121 h 854035"/>
                  <a:gd name="connsiteX2" fmla="*/ 847906 w 854035"/>
                  <a:gd name="connsiteY2" fmla="*/ 0 h 854035"/>
                  <a:gd name="connsiteX3" fmla="*/ 0 w 854035"/>
                  <a:gd name="connsiteY3" fmla="*/ 847899 h 854035"/>
                  <a:gd name="connsiteX4" fmla="*/ 14121 w 854035"/>
                  <a:gd name="connsiteY4" fmla="*/ 854035 h 854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35" h="854035">
                    <a:moveTo>
                      <a:pt x="14121" y="854035"/>
                    </a:moveTo>
                    <a:lnTo>
                      <a:pt x="854035" y="14121"/>
                    </a:lnTo>
                    <a:cubicBezTo>
                      <a:pt x="852109" y="9373"/>
                      <a:pt x="849947" y="4712"/>
                      <a:pt x="847906" y="0"/>
                    </a:cubicBezTo>
                    <a:lnTo>
                      <a:pt x="0" y="847899"/>
                    </a:lnTo>
                    <a:cubicBezTo>
                      <a:pt x="4704" y="849947"/>
                      <a:pt x="9373" y="852109"/>
                      <a:pt x="14121" y="854035"/>
                    </a:cubicBezTo>
                    <a:close/>
                  </a:path>
                </a:pathLst>
              </a:custGeom>
              <a:solidFill>
                <a:srgbClr val="D2D2D2"/>
              </a:solidFill>
              <a:ln w="7144" cap="flat">
                <a:noFill/>
                <a:prstDash val="solid"/>
                <a:miter/>
              </a:ln>
            </p:spPr>
            <p:txBody>
              <a:bodyPr anchor="ctr"/>
              <a:lstStyle/>
              <a:p>
                <a:endParaRPr lang="en-US"/>
              </a:p>
            </p:txBody>
          </p:sp>
          <p:sp>
            <p:nvSpPr>
              <p:cNvPr id="23" name="Freeform: Shape 22">
                <a:extLst>
                  <a:ext uri="{FF2B5EF4-FFF2-40B4-BE49-F238E27FC236}">
                    <a16:creationId xmlns:a16="http://schemas.microsoft.com/office/drawing/2014/main" id="{073C8746-7F8C-0F54-32F9-C2C4E7879C52}"/>
                  </a:ext>
                </a:extLst>
              </p:cNvPr>
              <p:cNvSpPr/>
              <p:nvPr/>
            </p:nvSpPr>
            <p:spPr>
              <a:xfrm>
                <a:off x="11213777" y="5249670"/>
                <a:ext cx="878482" cy="878489"/>
              </a:xfrm>
              <a:custGeom>
                <a:avLst/>
                <a:gdLst>
                  <a:gd name="connsiteX0" fmla="*/ 13434 w 878482"/>
                  <a:gd name="connsiteY0" fmla="*/ 878489 h 878489"/>
                  <a:gd name="connsiteX1" fmla="*/ 878482 w 878482"/>
                  <a:gd name="connsiteY1" fmla="*/ 13434 h 878489"/>
                  <a:gd name="connsiteX2" fmla="*/ 871665 w 878482"/>
                  <a:gd name="connsiteY2" fmla="*/ 0 h 878489"/>
                  <a:gd name="connsiteX3" fmla="*/ 0 w 878482"/>
                  <a:gd name="connsiteY3" fmla="*/ 871672 h 878489"/>
                  <a:gd name="connsiteX4" fmla="*/ 13434 w 878482"/>
                  <a:gd name="connsiteY4" fmla="*/ 878489 h 87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82" h="878489">
                    <a:moveTo>
                      <a:pt x="13434" y="878489"/>
                    </a:moveTo>
                    <a:lnTo>
                      <a:pt x="878482" y="13434"/>
                    </a:lnTo>
                    <a:cubicBezTo>
                      <a:pt x="876234" y="8944"/>
                      <a:pt x="874028" y="4447"/>
                      <a:pt x="871665" y="0"/>
                    </a:cubicBezTo>
                    <a:lnTo>
                      <a:pt x="0" y="871672"/>
                    </a:lnTo>
                    <a:cubicBezTo>
                      <a:pt x="4440" y="874035"/>
                      <a:pt x="8944" y="876241"/>
                      <a:pt x="13434" y="878489"/>
                    </a:cubicBezTo>
                    <a:close/>
                  </a:path>
                </a:pathLst>
              </a:custGeom>
              <a:solidFill>
                <a:srgbClr val="D2D2D2"/>
              </a:solidFill>
              <a:ln w="7144" cap="flat">
                <a:noFill/>
                <a:prstDash val="solid"/>
                <a:miter/>
              </a:ln>
            </p:spPr>
            <p:txBody>
              <a:bodyPr anchor="ctr"/>
              <a:lstStyle/>
              <a:p>
                <a:endParaRPr lang="en-US"/>
              </a:p>
            </p:txBody>
          </p:sp>
          <p:sp>
            <p:nvSpPr>
              <p:cNvPr id="24" name="Freeform: Shape 23">
                <a:extLst>
                  <a:ext uri="{FF2B5EF4-FFF2-40B4-BE49-F238E27FC236}">
                    <a16:creationId xmlns:a16="http://schemas.microsoft.com/office/drawing/2014/main" id="{EBEFB74E-CDEE-DFE4-03C2-0EFF0E740220}"/>
                  </a:ext>
                </a:extLst>
              </p:cNvPr>
              <p:cNvSpPr/>
              <p:nvPr/>
            </p:nvSpPr>
            <p:spPr>
              <a:xfrm>
                <a:off x="11171193" y="5207092"/>
                <a:ext cx="897114" cy="897106"/>
              </a:xfrm>
              <a:custGeom>
                <a:avLst/>
                <a:gdLst>
                  <a:gd name="connsiteX0" fmla="*/ 12467 w 897114"/>
                  <a:gd name="connsiteY0" fmla="*/ 897107 h 897106"/>
                  <a:gd name="connsiteX1" fmla="*/ 897114 w 897114"/>
                  <a:gd name="connsiteY1" fmla="*/ 12460 h 897106"/>
                  <a:gd name="connsiteX2" fmla="*/ 889323 w 897114"/>
                  <a:gd name="connsiteY2" fmla="*/ 0 h 897106"/>
                  <a:gd name="connsiteX3" fmla="*/ 0 w 897114"/>
                  <a:gd name="connsiteY3" fmla="*/ 889323 h 897106"/>
                  <a:gd name="connsiteX4" fmla="*/ 12467 w 897114"/>
                  <a:gd name="connsiteY4" fmla="*/ 897107 h 897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114" h="897106">
                    <a:moveTo>
                      <a:pt x="12467" y="897107"/>
                    </a:moveTo>
                    <a:lnTo>
                      <a:pt x="897114" y="12460"/>
                    </a:lnTo>
                    <a:cubicBezTo>
                      <a:pt x="894586" y="8271"/>
                      <a:pt x="891951" y="4139"/>
                      <a:pt x="889323" y="0"/>
                    </a:cubicBezTo>
                    <a:lnTo>
                      <a:pt x="0" y="889323"/>
                    </a:lnTo>
                    <a:cubicBezTo>
                      <a:pt x="4139" y="891951"/>
                      <a:pt x="8278" y="894586"/>
                      <a:pt x="12467" y="897107"/>
                    </a:cubicBezTo>
                    <a:close/>
                  </a:path>
                </a:pathLst>
              </a:custGeom>
              <a:solidFill>
                <a:srgbClr val="D2D2D2"/>
              </a:solidFill>
              <a:ln w="7144" cap="flat">
                <a:noFill/>
                <a:prstDash val="solid"/>
                <a:miter/>
              </a:ln>
            </p:spPr>
            <p:txBody>
              <a:bodyPr anchor="ctr"/>
              <a:lstStyle/>
              <a:p>
                <a:endParaRPr lang="en-US"/>
              </a:p>
            </p:txBody>
          </p:sp>
          <p:sp>
            <p:nvSpPr>
              <p:cNvPr id="25" name="Freeform: Shape 24">
                <a:extLst>
                  <a:ext uri="{FF2B5EF4-FFF2-40B4-BE49-F238E27FC236}">
                    <a16:creationId xmlns:a16="http://schemas.microsoft.com/office/drawing/2014/main" id="{5CF835A5-C676-6778-20BF-105930857D68}"/>
                  </a:ext>
                </a:extLst>
              </p:cNvPr>
              <p:cNvSpPr/>
              <p:nvPr/>
            </p:nvSpPr>
            <p:spPr>
              <a:xfrm>
                <a:off x="11131186" y="5167085"/>
                <a:ext cx="910318" cy="910318"/>
              </a:xfrm>
              <a:custGeom>
                <a:avLst/>
                <a:gdLst>
                  <a:gd name="connsiteX0" fmla="*/ 11751 w 910318"/>
                  <a:gd name="connsiteY0" fmla="*/ 910318 h 910318"/>
                  <a:gd name="connsiteX1" fmla="*/ 910319 w 910318"/>
                  <a:gd name="connsiteY1" fmla="*/ 11751 h 910318"/>
                  <a:gd name="connsiteX2" fmla="*/ 901819 w 910318"/>
                  <a:gd name="connsiteY2" fmla="*/ 0 h 910318"/>
                  <a:gd name="connsiteX3" fmla="*/ 0 w 910318"/>
                  <a:gd name="connsiteY3" fmla="*/ 901819 h 910318"/>
                  <a:gd name="connsiteX4" fmla="*/ 11751 w 910318"/>
                  <a:gd name="connsiteY4" fmla="*/ 910318 h 910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318" h="910318">
                    <a:moveTo>
                      <a:pt x="11751" y="910318"/>
                    </a:moveTo>
                    <a:lnTo>
                      <a:pt x="910319" y="11751"/>
                    </a:lnTo>
                    <a:cubicBezTo>
                      <a:pt x="907512" y="7820"/>
                      <a:pt x="904719" y="3881"/>
                      <a:pt x="901819" y="0"/>
                    </a:cubicBezTo>
                    <a:lnTo>
                      <a:pt x="0" y="901819"/>
                    </a:lnTo>
                    <a:cubicBezTo>
                      <a:pt x="3888" y="904719"/>
                      <a:pt x="7820" y="907519"/>
                      <a:pt x="11751" y="910318"/>
                    </a:cubicBezTo>
                    <a:close/>
                  </a:path>
                </a:pathLst>
              </a:custGeom>
              <a:solidFill>
                <a:srgbClr val="D2D2D2"/>
              </a:solidFill>
              <a:ln w="7144" cap="flat">
                <a:noFill/>
                <a:prstDash val="solid"/>
                <a:miter/>
              </a:ln>
            </p:spPr>
            <p:txBody>
              <a:bodyPr anchor="ctr"/>
              <a:lstStyle/>
              <a:p>
                <a:endParaRPr lang="en-US"/>
              </a:p>
            </p:txBody>
          </p:sp>
          <p:sp>
            <p:nvSpPr>
              <p:cNvPr id="26" name="Freeform: Shape 25">
                <a:extLst>
                  <a:ext uri="{FF2B5EF4-FFF2-40B4-BE49-F238E27FC236}">
                    <a16:creationId xmlns:a16="http://schemas.microsoft.com/office/drawing/2014/main" id="{F3ED7B7E-CB53-812B-1537-7DF4D0D6032A}"/>
                  </a:ext>
                </a:extLst>
              </p:cNvPr>
              <p:cNvSpPr/>
              <p:nvPr/>
            </p:nvSpPr>
            <p:spPr>
              <a:xfrm>
                <a:off x="11093886" y="5132141"/>
                <a:ext cx="916684" cy="915918"/>
              </a:xfrm>
              <a:custGeom>
                <a:avLst/>
                <a:gdLst>
                  <a:gd name="connsiteX0" fmla="*/ 906559 w 916684"/>
                  <a:gd name="connsiteY0" fmla="*/ 0 h 915918"/>
                  <a:gd name="connsiteX1" fmla="*/ 0 w 916684"/>
                  <a:gd name="connsiteY1" fmla="*/ 906559 h 915918"/>
                  <a:gd name="connsiteX2" fmla="*/ 10892 w 916684"/>
                  <a:gd name="connsiteY2" fmla="*/ 915918 h 915918"/>
                  <a:gd name="connsiteX3" fmla="*/ 916685 w 916684"/>
                  <a:gd name="connsiteY3" fmla="*/ 10125 h 915918"/>
                  <a:gd name="connsiteX4" fmla="*/ 906559 w 916684"/>
                  <a:gd name="connsiteY4" fmla="*/ 0 h 915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684" h="915918">
                    <a:moveTo>
                      <a:pt x="906559" y="0"/>
                    </a:moveTo>
                    <a:lnTo>
                      <a:pt x="0" y="906559"/>
                    </a:lnTo>
                    <a:cubicBezTo>
                      <a:pt x="3616" y="909703"/>
                      <a:pt x="7225" y="912861"/>
                      <a:pt x="10892" y="915918"/>
                    </a:cubicBezTo>
                    <a:lnTo>
                      <a:pt x="916685" y="10125"/>
                    </a:lnTo>
                    <a:lnTo>
                      <a:pt x="906559" y="0"/>
                    </a:lnTo>
                    <a:close/>
                  </a:path>
                </a:pathLst>
              </a:custGeom>
              <a:solidFill>
                <a:srgbClr val="D2D2D2"/>
              </a:solidFill>
              <a:ln w="7144" cap="flat">
                <a:noFill/>
                <a:prstDash val="solid"/>
                <a:miter/>
              </a:ln>
            </p:spPr>
            <p:txBody>
              <a:bodyPr anchor="ctr"/>
              <a:lstStyle/>
              <a:p>
                <a:endParaRPr lang="en-US"/>
              </a:p>
            </p:txBody>
          </p:sp>
          <p:sp>
            <p:nvSpPr>
              <p:cNvPr id="27" name="Freeform: Shape 26">
                <a:extLst>
                  <a:ext uri="{FF2B5EF4-FFF2-40B4-BE49-F238E27FC236}">
                    <a16:creationId xmlns:a16="http://schemas.microsoft.com/office/drawing/2014/main" id="{E5BDA404-016C-AF92-A32D-05D573215842}"/>
                  </a:ext>
                </a:extLst>
              </p:cNvPr>
              <p:cNvSpPr/>
              <p:nvPr/>
            </p:nvSpPr>
            <p:spPr>
              <a:xfrm>
                <a:off x="11058927" y="5098478"/>
                <a:ext cx="917794" cy="917622"/>
              </a:xfrm>
              <a:custGeom>
                <a:avLst/>
                <a:gdLst>
                  <a:gd name="connsiteX0" fmla="*/ 907662 w 917794"/>
                  <a:gd name="connsiteY0" fmla="*/ 0 h 917622"/>
                  <a:gd name="connsiteX1" fmla="*/ 0 w 917794"/>
                  <a:gd name="connsiteY1" fmla="*/ 907669 h 917622"/>
                  <a:gd name="connsiteX2" fmla="*/ 1647 w 917794"/>
                  <a:gd name="connsiteY2" fmla="*/ 909402 h 917622"/>
                  <a:gd name="connsiteX3" fmla="*/ 10297 w 917794"/>
                  <a:gd name="connsiteY3" fmla="*/ 917623 h 917622"/>
                  <a:gd name="connsiteX4" fmla="*/ 917794 w 917794"/>
                  <a:gd name="connsiteY4" fmla="*/ 10125 h 917622"/>
                  <a:gd name="connsiteX5" fmla="*/ 907662 w 917794"/>
                  <a:gd name="connsiteY5" fmla="*/ 0 h 91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794" h="917622">
                    <a:moveTo>
                      <a:pt x="907662" y="0"/>
                    </a:moveTo>
                    <a:lnTo>
                      <a:pt x="0" y="907669"/>
                    </a:lnTo>
                    <a:cubicBezTo>
                      <a:pt x="566" y="908235"/>
                      <a:pt x="1081" y="908836"/>
                      <a:pt x="1647" y="909402"/>
                    </a:cubicBezTo>
                    <a:cubicBezTo>
                      <a:pt x="4475" y="912230"/>
                      <a:pt x="7426" y="914859"/>
                      <a:pt x="10297" y="917623"/>
                    </a:cubicBezTo>
                    <a:lnTo>
                      <a:pt x="917794" y="10125"/>
                    </a:lnTo>
                    <a:lnTo>
                      <a:pt x="907662" y="0"/>
                    </a:lnTo>
                    <a:close/>
                  </a:path>
                </a:pathLst>
              </a:custGeom>
              <a:solidFill>
                <a:srgbClr val="D2D2D2"/>
              </a:solidFill>
              <a:ln w="7144" cap="flat">
                <a:noFill/>
                <a:prstDash val="solid"/>
                <a:miter/>
              </a:ln>
            </p:spPr>
            <p:txBody>
              <a:bodyPr anchor="ctr"/>
              <a:lstStyle/>
              <a:p>
                <a:endParaRPr lang="en-US"/>
              </a:p>
            </p:txBody>
          </p:sp>
          <p:sp>
            <p:nvSpPr>
              <p:cNvPr id="28" name="Freeform: Shape 27">
                <a:extLst>
                  <a:ext uri="{FF2B5EF4-FFF2-40B4-BE49-F238E27FC236}">
                    <a16:creationId xmlns:a16="http://schemas.microsoft.com/office/drawing/2014/main" id="{2CED4851-C6E4-CBCC-251F-15E1AB1DA862}"/>
                  </a:ext>
                </a:extLst>
              </p:cNvPr>
              <p:cNvSpPr/>
              <p:nvPr/>
            </p:nvSpPr>
            <p:spPr>
              <a:xfrm>
                <a:off x="11026632" y="5064816"/>
                <a:ext cx="916233" cy="917006"/>
              </a:xfrm>
              <a:custGeom>
                <a:avLst/>
                <a:gdLst>
                  <a:gd name="connsiteX0" fmla="*/ 906108 w 916233"/>
                  <a:gd name="connsiteY0" fmla="*/ 0 h 917006"/>
                  <a:gd name="connsiteX1" fmla="*/ 0 w 916233"/>
                  <a:gd name="connsiteY1" fmla="*/ 906108 h 917006"/>
                  <a:gd name="connsiteX2" fmla="*/ 9352 w 916233"/>
                  <a:gd name="connsiteY2" fmla="*/ 917007 h 917006"/>
                  <a:gd name="connsiteX3" fmla="*/ 916233 w 916233"/>
                  <a:gd name="connsiteY3" fmla="*/ 10125 h 917006"/>
                  <a:gd name="connsiteX4" fmla="*/ 906108 w 916233"/>
                  <a:gd name="connsiteY4" fmla="*/ 0 h 917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233" h="917006">
                    <a:moveTo>
                      <a:pt x="906108" y="0"/>
                    </a:moveTo>
                    <a:lnTo>
                      <a:pt x="0" y="906108"/>
                    </a:lnTo>
                    <a:cubicBezTo>
                      <a:pt x="3115" y="909746"/>
                      <a:pt x="6144" y="913426"/>
                      <a:pt x="9352" y="917007"/>
                    </a:cubicBezTo>
                    <a:lnTo>
                      <a:pt x="916233" y="10125"/>
                    </a:lnTo>
                    <a:lnTo>
                      <a:pt x="906108" y="0"/>
                    </a:lnTo>
                    <a:close/>
                  </a:path>
                </a:pathLst>
              </a:custGeom>
              <a:solidFill>
                <a:srgbClr val="D2D2D2"/>
              </a:solidFill>
              <a:ln w="7144" cap="flat">
                <a:noFill/>
                <a:prstDash val="solid"/>
                <a:miter/>
              </a:ln>
            </p:spPr>
            <p:txBody>
              <a:bodyPr anchor="ctr"/>
              <a:lstStyle/>
              <a:p>
                <a:endParaRPr lang="en-US"/>
              </a:p>
            </p:txBody>
          </p:sp>
          <p:sp>
            <p:nvSpPr>
              <p:cNvPr id="29" name="Freeform: Shape 28">
                <a:extLst>
                  <a:ext uri="{FF2B5EF4-FFF2-40B4-BE49-F238E27FC236}">
                    <a16:creationId xmlns:a16="http://schemas.microsoft.com/office/drawing/2014/main" id="{83FA4B59-C6F0-F210-C34B-FCBB1EF701A5}"/>
                  </a:ext>
                </a:extLst>
              </p:cNvPr>
              <p:cNvSpPr/>
              <p:nvPr/>
            </p:nvSpPr>
            <p:spPr>
              <a:xfrm>
                <a:off x="10996586" y="5032500"/>
                <a:ext cx="912373" cy="912366"/>
              </a:xfrm>
              <a:custGeom>
                <a:avLst/>
                <a:gdLst>
                  <a:gd name="connsiteX0" fmla="*/ 8843 w 912373"/>
                  <a:gd name="connsiteY0" fmla="*/ 912367 h 912366"/>
                  <a:gd name="connsiteX1" fmla="*/ 912374 w 912373"/>
                  <a:gd name="connsiteY1" fmla="*/ 8836 h 912366"/>
                  <a:gd name="connsiteX2" fmla="*/ 900960 w 912373"/>
                  <a:gd name="connsiteY2" fmla="*/ 0 h 912366"/>
                  <a:gd name="connsiteX3" fmla="*/ 0 w 912373"/>
                  <a:gd name="connsiteY3" fmla="*/ 900960 h 912366"/>
                  <a:gd name="connsiteX4" fmla="*/ 8843 w 912373"/>
                  <a:gd name="connsiteY4" fmla="*/ 912367 h 912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373" h="912366">
                    <a:moveTo>
                      <a:pt x="8843" y="912367"/>
                    </a:moveTo>
                    <a:lnTo>
                      <a:pt x="912374" y="8836"/>
                    </a:lnTo>
                    <a:cubicBezTo>
                      <a:pt x="908564" y="5900"/>
                      <a:pt x="904819" y="2836"/>
                      <a:pt x="900960" y="0"/>
                    </a:cubicBezTo>
                    <a:lnTo>
                      <a:pt x="0" y="900960"/>
                    </a:lnTo>
                    <a:cubicBezTo>
                      <a:pt x="2843" y="904812"/>
                      <a:pt x="5907" y="908557"/>
                      <a:pt x="8843" y="912367"/>
                    </a:cubicBezTo>
                    <a:close/>
                  </a:path>
                </a:pathLst>
              </a:custGeom>
              <a:solidFill>
                <a:srgbClr val="D2D2D2"/>
              </a:solidFill>
              <a:ln w="7144" cap="flat">
                <a:noFill/>
                <a:prstDash val="solid"/>
                <a:miter/>
              </a:ln>
            </p:spPr>
            <p:txBody>
              <a:bodyPr anchor="ctr"/>
              <a:lstStyle/>
              <a:p>
                <a:endParaRPr lang="en-US"/>
              </a:p>
            </p:txBody>
          </p:sp>
          <p:sp>
            <p:nvSpPr>
              <p:cNvPr id="30" name="Freeform: Shape 29">
                <a:extLst>
                  <a:ext uri="{FF2B5EF4-FFF2-40B4-BE49-F238E27FC236}">
                    <a16:creationId xmlns:a16="http://schemas.microsoft.com/office/drawing/2014/main" id="{D7DF2984-F384-4EBB-7F02-1FE9A7045F94}"/>
                  </a:ext>
                </a:extLst>
              </p:cNvPr>
              <p:cNvSpPr/>
              <p:nvPr/>
            </p:nvSpPr>
            <p:spPr>
              <a:xfrm>
                <a:off x="10969440" y="5005332"/>
                <a:ext cx="900222" cy="900229"/>
              </a:xfrm>
              <a:custGeom>
                <a:avLst/>
                <a:gdLst>
                  <a:gd name="connsiteX0" fmla="*/ 7784 w 900222"/>
                  <a:gd name="connsiteY0" fmla="*/ 900229 h 900229"/>
                  <a:gd name="connsiteX1" fmla="*/ 900222 w 900222"/>
                  <a:gd name="connsiteY1" fmla="*/ 7791 h 900229"/>
                  <a:gd name="connsiteX2" fmla="*/ 887755 w 900222"/>
                  <a:gd name="connsiteY2" fmla="*/ 0 h 900229"/>
                  <a:gd name="connsiteX3" fmla="*/ 0 w 900222"/>
                  <a:gd name="connsiteY3" fmla="*/ 887770 h 900229"/>
                  <a:gd name="connsiteX4" fmla="*/ 7784 w 900222"/>
                  <a:gd name="connsiteY4" fmla="*/ 900229 h 900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222" h="900229">
                    <a:moveTo>
                      <a:pt x="7784" y="900229"/>
                    </a:moveTo>
                    <a:lnTo>
                      <a:pt x="900222" y="7791"/>
                    </a:lnTo>
                    <a:cubicBezTo>
                      <a:pt x="896112" y="5091"/>
                      <a:pt x="891916" y="2599"/>
                      <a:pt x="887755" y="0"/>
                    </a:cubicBezTo>
                    <a:lnTo>
                      <a:pt x="0" y="887770"/>
                    </a:lnTo>
                    <a:cubicBezTo>
                      <a:pt x="2592" y="891923"/>
                      <a:pt x="5091" y="896126"/>
                      <a:pt x="7784" y="900229"/>
                    </a:cubicBezTo>
                    <a:close/>
                  </a:path>
                </a:pathLst>
              </a:custGeom>
              <a:solidFill>
                <a:srgbClr val="D2D2D2"/>
              </a:solidFill>
              <a:ln w="7144" cap="flat">
                <a:noFill/>
                <a:prstDash val="solid"/>
                <a:miter/>
              </a:ln>
            </p:spPr>
            <p:txBody>
              <a:bodyPr anchor="ctr"/>
              <a:lstStyle/>
              <a:p>
                <a:endParaRPr lang="en-US"/>
              </a:p>
            </p:txBody>
          </p:sp>
          <p:sp>
            <p:nvSpPr>
              <p:cNvPr id="31" name="Freeform: Shape 30">
                <a:extLst>
                  <a:ext uri="{FF2B5EF4-FFF2-40B4-BE49-F238E27FC236}">
                    <a16:creationId xmlns:a16="http://schemas.microsoft.com/office/drawing/2014/main" id="{3305738B-381A-848A-B6C6-8669A22DED17}"/>
                  </a:ext>
                </a:extLst>
              </p:cNvPr>
              <p:cNvSpPr/>
              <p:nvPr/>
            </p:nvSpPr>
            <p:spPr>
              <a:xfrm>
                <a:off x="10944750" y="4980656"/>
                <a:ext cx="882692" cy="882685"/>
              </a:xfrm>
              <a:custGeom>
                <a:avLst/>
                <a:gdLst>
                  <a:gd name="connsiteX0" fmla="*/ 7189 w 882692"/>
                  <a:gd name="connsiteY0" fmla="*/ 882685 h 882685"/>
                  <a:gd name="connsiteX1" fmla="*/ 882693 w 882692"/>
                  <a:gd name="connsiteY1" fmla="*/ 7182 h 882685"/>
                  <a:gd name="connsiteX2" fmla="*/ 869624 w 882692"/>
                  <a:gd name="connsiteY2" fmla="*/ 0 h 882685"/>
                  <a:gd name="connsiteX3" fmla="*/ 0 w 882692"/>
                  <a:gd name="connsiteY3" fmla="*/ 869617 h 882685"/>
                  <a:gd name="connsiteX4" fmla="*/ 7189 w 882692"/>
                  <a:gd name="connsiteY4" fmla="*/ 882685 h 882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692" h="882685">
                    <a:moveTo>
                      <a:pt x="7189" y="882685"/>
                    </a:moveTo>
                    <a:lnTo>
                      <a:pt x="882693" y="7182"/>
                    </a:lnTo>
                    <a:cubicBezTo>
                      <a:pt x="878339" y="4776"/>
                      <a:pt x="874021" y="2291"/>
                      <a:pt x="869624" y="0"/>
                    </a:cubicBezTo>
                    <a:lnTo>
                      <a:pt x="0" y="869617"/>
                    </a:lnTo>
                    <a:cubicBezTo>
                      <a:pt x="2299" y="874014"/>
                      <a:pt x="4783" y="878332"/>
                      <a:pt x="7189" y="882685"/>
                    </a:cubicBezTo>
                    <a:close/>
                  </a:path>
                </a:pathLst>
              </a:custGeom>
              <a:solidFill>
                <a:srgbClr val="D2D2D2"/>
              </a:solidFill>
              <a:ln w="7144" cap="flat">
                <a:noFill/>
                <a:prstDash val="solid"/>
                <a:miter/>
              </a:ln>
            </p:spPr>
            <p:txBody>
              <a:bodyPr anchor="ctr"/>
              <a:lstStyle/>
              <a:p>
                <a:endParaRPr lang="en-US"/>
              </a:p>
            </p:txBody>
          </p:sp>
          <p:sp>
            <p:nvSpPr>
              <p:cNvPr id="32" name="Freeform: Shape 31">
                <a:extLst>
                  <a:ext uri="{FF2B5EF4-FFF2-40B4-BE49-F238E27FC236}">
                    <a16:creationId xmlns:a16="http://schemas.microsoft.com/office/drawing/2014/main" id="{ED3415DE-1BDA-69DB-E61D-301EF125828F}"/>
                  </a:ext>
                </a:extLst>
              </p:cNvPr>
              <p:cNvSpPr/>
              <p:nvPr/>
            </p:nvSpPr>
            <p:spPr>
              <a:xfrm>
                <a:off x="10923189" y="4959081"/>
                <a:ext cx="859348" cy="859363"/>
              </a:xfrm>
              <a:custGeom>
                <a:avLst/>
                <a:gdLst>
                  <a:gd name="connsiteX0" fmla="*/ 6130 w 859348"/>
                  <a:gd name="connsiteY0" fmla="*/ 859363 h 859363"/>
                  <a:gd name="connsiteX1" fmla="*/ 859349 w 859348"/>
                  <a:gd name="connsiteY1" fmla="*/ 6137 h 859363"/>
                  <a:gd name="connsiteX2" fmla="*/ 845228 w 859348"/>
                  <a:gd name="connsiteY2" fmla="*/ 0 h 859363"/>
                  <a:gd name="connsiteX3" fmla="*/ 0 w 859348"/>
                  <a:gd name="connsiteY3" fmla="*/ 845242 h 859363"/>
                  <a:gd name="connsiteX4" fmla="*/ 6130 w 859348"/>
                  <a:gd name="connsiteY4" fmla="*/ 859363 h 859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48" h="859363">
                    <a:moveTo>
                      <a:pt x="6130" y="859363"/>
                    </a:moveTo>
                    <a:lnTo>
                      <a:pt x="859349" y="6137"/>
                    </a:lnTo>
                    <a:cubicBezTo>
                      <a:pt x="854666" y="4017"/>
                      <a:pt x="849947" y="2005"/>
                      <a:pt x="845228" y="0"/>
                    </a:cubicBezTo>
                    <a:lnTo>
                      <a:pt x="0" y="845242"/>
                    </a:lnTo>
                    <a:cubicBezTo>
                      <a:pt x="2005" y="849961"/>
                      <a:pt x="4010" y="854680"/>
                      <a:pt x="6130" y="859363"/>
                    </a:cubicBezTo>
                    <a:close/>
                  </a:path>
                </a:pathLst>
              </a:custGeom>
              <a:solidFill>
                <a:srgbClr val="D2D2D2"/>
              </a:solidFill>
              <a:ln w="7144" cap="flat">
                <a:noFill/>
                <a:prstDash val="solid"/>
                <a:miter/>
              </a:ln>
            </p:spPr>
            <p:txBody>
              <a:bodyPr anchor="ctr"/>
              <a:lstStyle/>
              <a:p>
                <a:endParaRPr lang="en-US"/>
              </a:p>
            </p:txBody>
          </p:sp>
          <p:sp>
            <p:nvSpPr>
              <p:cNvPr id="33" name="Freeform: Shape 32">
                <a:extLst>
                  <a:ext uri="{FF2B5EF4-FFF2-40B4-BE49-F238E27FC236}">
                    <a16:creationId xmlns:a16="http://schemas.microsoft.com/office/drawing/2014/main" id="{484FEED4-CBF7-AEBA-6981-4158D5BDBD4F}"/>
                  </a:ext>
                </a:extLst>
              </p:cNvPr>
              <p:cNvSpPr/>
              <p:nvPr/>
            </p:nvSpPr>
            <p:spPr>
              <a:xfrm>
                <a:off x="10904693" y="4940592"/>
                <a:ext cx="829818" cy="829818"/>
              </a:xfrm>
              <a:custGeom>
                <a:avLst/>
                <a:gdLst>
                  <a:gd name="connsiteX0" fmla="*/ 5149 w 829818"/>
                  <a:gd name="connsiteY0" fmla="*/ 829818 h 829818"/>
                  <a:gd name="connsiteX1" fmla="*/ 829818 w 829818"/>
                  <a:gd name="connsiteY1" fmla="*/ 5149 h 829818"/>
                  <a:gd name="connsiteX2" fmla="*/ 814716 w 829818"/>
                  <a:gd name="connsiteY2" fmla="*/ 0 h 829818"/>
                  <a:gd name="connsiteX3" fmla="*/ 0 w 829818"/>
                  <a:gd name="connsiteY3" fmla="*/ 814716 h 829818"/>
                  <a:gd name="connsiteX4" fmla="*/ 5149 w 829818"/>
                  <a:gd name="connsiteY4" fmla="*/ 829818 h 82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818" h="829818">
                    <a:moveTo>
                      <a:pt x="5149" y="829818"/>
                    </a:moveTo>
                    <a:lnTo>
                      <a:pt x="829818" y="5149"/>
                    </a:lnTo>
                    <a:cubicBezTo>
                      <a:pt x="824805" y="3351"/>
                      <a:pt x="819764" y="1676"/>
                      <a:pt x="814716" y="0"/>
                    </a:cubicBezTo>
                    <a:lnTo>
                      <a:pt x="0" y="814716"/>
                    </a:lnTo>
                    <a:cubicBezTo>
                      <a:pt x="1668" y="819764"/>
                      <a:pt x="3344" y="824805"/>
                      <a:pt x="5149" y="829818"/>
                    </a:cubicBezTo>
                    <a:close/>
                  </a:path>
                </a:pathLst>
              </a:custGeom>
              <a:solidFill>
                <a:srgbClr val="D2D2D2"/>
              </a:solidFill>
              <a:ln w="7144" cap="flat">
                <a:noFill/>
                <a:prstDash val="solid"/>
                <a:miter/>
              </a:ln>
            </p:spPr>
            <p:txBody>
              <a:bodyPr anchor="ctr"/>
              <a:lstStyle/>
              <a:p>
                <a:endParaRPr lang="en-US"/>
              </a:p>
            </p:txBody>
          </p:sp>
          <p:sp>
            <p:nvSpPr>
              <p:cNvPr id="34" name="Freeform: Shape 33">
                <a:extLst>
                  <a:ext uri="{FF2B5EF4-FFF2-40B4-BE49-F238E27FC236}">
                    <a16:creationId xmlns:a16="http://schemas.microsoft.com/office/drawing/2014/main" id="{5727ED3F-1000-6166-CCA6-35A2A13A2DE3}"/>
                  </a:ext>
                </a:extLst>
              </p:cNvPr>
              <p:cNvSpPr/>
              <p:nvPr/>
            </p:nvSpPr>
            <p:spPr>
              <a:xfrm>
                <a:off x="10889641" y="4925540"/>
                <a:ext cx="793362" cy="793362"/>
              </a:xfrm>
              <a:custGeom>
                <a:avLst/>
                <a:gdLst>
                  <a:gd name="connsiteX0" fmla="*/ 4189 w 793362"/>
                  <a:gd name="connsiteY0" fmla="*/ 793363 h 793362"/>
                  <a:gd name="connsiteX1" fmla="*/ 793363 w 793362"/>
                  <a:gd name="connsiteY1" fmla="*/ 4189 h 793362"/>
                  <a:gd name="connsiteX2" fmla="*/ 777301 w 793362"/>
                  <a:gd name="connsiteY2" fmla="*/ 0 h 793362"/>
                  <a:gd name="connsiteX3" fmla="*/ 0 w 793362"/>
                  <a:gd name="connsiteY3" fmla="*/ 777309 h 793362"/>
                  <a:gd name="connsiteX4" fmla="*/ 4189 w 793362"/>
                  <a:gd name="connsiteY4" fmla="*/ 793363 h 793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362" h="793362">
                    <a:moveTo>
                      <a:pt x="4189" y="793363"/>
                    </a:moveTo>
                    <a:lnTo>
                      <a:pt x="793363" y="4189"/>
                    </a:lnTo>
                    <a:cubicBezTo>
                      <a:pt x="788014" y="2764"/>
                      <a:pt x="782679" y="1282"/>
                      <a:pt x="777301" y="0"/>
                    </a:cubicBezTo>
                    <a:lnTo>
                      <a:pt x="0" y="777309"/>
                    </a:lnTo>
                    <a:cubicBezTo>
                      <a:pt x="1289" y="782686"/>
                      <a:pt x="2764" y="788021"/>
                      <a:pt x="4189" y="793363"/>
                    </a:cubicBezTo>
                    <a:close/>
                  </a:path>
                </a:pathLst>
              </a:custGeom>
              <a:solidFill>
                <a:srgbClr val="D2D2D2"/>
              </a:solidFill>
              <a:ln w="7144" cap="flat">
                <a:noFill/>
                <a:prstDash val="solid"/>
                <a:miter/>
              </a:ln>
            </p:spPr>
            <p:txBody>
              <a:bodyPr anchor="ctr"/>
              <a:lstStyle/>
              <a:p>
                <a:endParaRPr lang="en-US"/>
              </a:p>
            </p:txBody>
          </p:sp>
          <p:sp>
            <p:nvSpPr>
              <p:cNvPr id="35" name="Freeform: Shape 34">
                <a:extLst>
                  <a:ext uri="{FF2B5EF4-FFF2-40B4-BE49-F238E27FC236}">
                    <a16:creationId xmlns:a16="http://schemas.microsoft.com/office/drawing/2014/main" id="{B0E22D92-EF45-C7EB-DFBB-A88801CA497A}"/>
                  </a:ext>
                </a:extLst>
              </p:cNvPr>
              <p:cNvSpPr/>
              <p:nvPr/>
            </p:nvSpPr>
            <p:spPr>
              <a:xfrm>
                <a:off x="10878714" y="4914606"/>
                <a:ext cx="748973" cy="748980"/>
              </a:xfrm>
              <a:custGeom>
                <a:avLst/>
                <a:gdLst>
                  <a:gd name="connsiteX0" fmla="*/ 2921 w 748973"/>
                  <a:gd name="connsiteY0" fmla="*/ 748981 h 748980"/>
                  <a:gd name="connsiteX1" fmla="*/ 748974 w 748973"/>
                  <a:gd name="connsiteY1" fmla="*/ 2929 h 748980"/>
                  <a:gd name="connsiteX2" fmla="*/ 731652 w 748973"/>
                  <a:gd name="connsiteY2" fmla="*/ 0 h 748980"/>
                  <a:gd name="connsiteX3" fmla="*/ 0 w 748973"/>
                  <a:gd name="connsiteY3" fmla="*/ 731659 h 748980"/>
                  <a:gd name="connsiteX4" fmla="*/ 2921 w 748973"/>
                  <a:gd name="connsiteY4" fmla="*/ 748981 h 748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973" h="748980">
                    <a:moveTo>
                      <a:pt x="2921" y="748981"/>
                    </a:moveTo>
                    <a:lnTo>
                      <a:pt x="748974" y="2929"/>
                    </a:lnTo>
                    <a:cubicBezTo>
                      <a:pt x="743202" y="1919"/>
                      <a:pt x="737438" y="852"/>
                      <a:pt x="731652" y="0"/>
                    </a:cubicBezTo>
                    <a:lnTo>
                      <a:pt x="0" y="731659"/>
                    </a:lnTo>
                    <a:cubicBezTo>
                      <a:pt x="845" y="737452"/>
                      <a:pt x="1912" y="743209"/>
                      <a:pt x="2921" y="748981"/>
                    </a:cubicBezTo>
                    <a:close/>
                  </a:path>
                </a:pathLst>
              </a:custGeom>
              <a:solidFill>
                <a:srgbClr val="D2D2D2"/>
              </a:solidFill>
              <a:ln w="7144" cap="flat">
                <a:noFill/>
                <a:prstDash val="solid"/>
                <a:miter/>
              </a:ln>
            </p:spPr>
            <p:txBody>
              <a:bodyPr anchor="ctr"/>
              <a:lstStyle/>
              <a:p>
                <a:endParaRPr lang="en-US"/>
              </a:p>
            </p:txBody>
          </p:sp>
          <p:sp>
            <p:nvSpPr>
              <p:cNvPr id="36" name="Freeform: Shape 35">
                <a:extLst>
                  <a:ext uri="{FF2B5EF4-FFF2-40B4-BE49-F238E27FC236}">
                    <a16:creationId xmlns:a16="http://schemas.microsoft.com/office/drawing/2014/main" id="{0A3656C6-339F-D187-CE54-AC0C78A0268D}"/>
                  </a:ext>
                </a:extLst>
              </p:cNvPr>
              <p:cNvSpPr/>
              <p:nvPr/>
            </p:nvSpPr>
            <p:spPr>
              <a:xfrm>
                <a:off x="10872670" y="4908570"/>
                <a:ext cx="695117" cy="695125"/>
              </a:xfrm>
              <a:custGeom>
                <a:avLst/>
                <a:gdLst>
                  <a:gd name="connsiteX0" fmla="*/ 1353 w 695117"/>
                  <a:gd name="connsiteY0" fmla="*/ 695125 h 695125"/>
                  <a:gd name="connsiteX1" fmla="*/ 695118 w 695117"/>
                  <a:gd name="connsiteY1" fmla="*/ 1353 h 695125"/>
                  <a:gd name="connsiteX2" fmla="*/ 676221 w 695117"/>
                  <a:gd name="connsiteY2" fmla="*/ 0 h 695125"/>
                  <a:gd name="connsiteX3" fmla="*/ 0 w 695117"/>
                  <a:gd name="connsiteY3" fmla="*/ 676228 h 695125"/>
                  <a:gd name="connsiteX4" fmla="*/ 1353 w 695117"/>
                  <a:gd name="connsiteY4" fmla="*/ 695125 h 69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117" h="695125">
                    <a:moveTo>
                      <a:pt x="1353" y="695125"/>
                    </a:moveTo>
                    <a:lnTo>
                      <a:pt x="695118" y="1353"/>
                    </a:lnTo>
                    <a:cubicBezTo>
                      <a:pt x="688824" y="852"/>
                      <a:pt x="682529" y="315"/>
                      <a:pt x="676221" y="0"/>
                    </a:cubicBezTo>
                    <a:lnTo>
                      <a:pt x="0" y="676228"/>
                    </a:lnTo>
                    <a:cubicBezTo>
                      <a:pt x="315" y="682537"/>
                      <a:pt x="852" y="688831"/>
                      <a:pt x="1353" y="695125"/>
                    </a:cubicBezTo>
                    <a:close/>
                  </a:path>
                </a:pathLst>
              </a:custGeom>
              <a:solidFill>
                <a:srgbClr val="D2D2D2"/>
              </a:solidFill>
              <a:ln w="7144" cap="flat">
                <a:noFill/>
                <a:prstDash val="solid"/>
                <a:miter/>
              </a:ln>
            </p:spPr>
            <p:txBody>
              <a:bodyPr anchor="ctr"/>
              <a:lstStyle/>
              <a:p>
                <a:endParaRPr lang="en-US"/>
              </a:p>
            </p:txBody>
          </p:sp>
          <p:sp>
            <p:nvSpPr>
              <p:cNvPr id="37" name="Freeform: Shape 36">
                <a:extLst>
                  <a:ext uri="{FF2B5EF4-FFF2-40B4-BE49-F238E27FC236}">
                    <a16:creationId xmlns:a16="http://schemas.microsoft.com/office/drawing/2014/main" id="{BF617CFA-2368-59AE-56C1-E714AEEEAE4A}"/>
                  </a:ext>
                </a:extLst>
              </p:cNvPr>
              <p:cNvSpPr/>
              <p:nvPr/>
            </p:nvSpPr>
            <p:spPr>
              <a:xfrm>
                <a:off x="10872147" y="4908047"/>
                <a:ext cx="630012" cy="630012"/>
              </a:xfrm>
              <a:custGeom>
                <a:avLst/>
                <a:gdLst>
                  <a:gd name="connsiteX0" fmla="*/ 0 w 630012"/>
                  <a:gd name="connsiteY0" fmla="*/ 630013 h 630012"/>
                  <a:gd name="connsiteX1" fmla="*/ 630013 w 630012"/>
                  <a:gd name="connsiteY1" fmla="*/ 0 h 630012"/>
                  <a:gd name="connsiteX2" fmla="*/ 609068 w 630012"/>
                  <a:gd name="connsiteY2" fmla="*/ 695 h 630012"/>
                  <a:gd name="connsiteX3" fmla="*/ 702 w 630012"/>
                  <a:gd name="connsiteY3" fmla="*/ 609061 h 630012"/>
                  <a:gd name="connsiteX4" fmla="*/ 0 w 630012"/>
                  <a:gd name="connsiteY4" fmla="*/ 630013 h 63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012" h="630012">
                    <a:moveTo>
                      <a:pt x="0" y="630013"/>
                    </a:moveTo>
                    <a:lnTo>
                      <a:pt x="630013" y="0"/>
                    </a:lnTo>
                    <a:cubicBezTo>
                      <a:pt x="623024" y="150"/>
                      <a:pt x="616042" y="322"/>
                      <a:pt x="609068" y="695"/>
                    </a:cubicBezTo>
                    <a:lnTo>
                      <a:pt x="702" y="609061"/>
                    </a:lnTo>
                    <a:cubicBezTo>
                      <a:pt x="315" y="616042"/>
                      <a:pt x="150" y="623031"/>
                      <a:pt x="0" y="630013"/>
                    </a:cubicBezTo>
                    <a:close/>
                  </a:path>
                </a:pathLst>
              </a:custGeom>
              <a:solidFill>
                <a:srgbClr val="D2D2D2"/>
              </a:solidFill>
              <a:ln w="7144" cap="flat">
                <a:noFill/>
                <a:prstDash val="solid"/>
                <a:miter/>
              </a:ln>
            </p:spPr>
            <p:txBody>
              <a:bodyPr anchor="ctr"/>
              <a:lstStyle/>
              <a:p>
                <a:endParaRPr lang="en-US"/>
              </a:p>
            </p:txBody>
          </p:sp>
          <p:sp>
            <p:nvSpPr>
              <p:cNvPr id="38" name="Freeform: Shape 37">
                <a:extLst>
                  <a:ext uri="{FF2B5EF4-FFF2-40B4-BE49-F238E27FC236}">
                    <a16:creationId xmlns:a16="http://schemas.microsoft.com/office/drawing/2014/main" id="{928F1EF3-FFC6-CD83-BE68-D5ED0FF74E77}"/>
                  </a:ext>
                </a:extLst>
              </p:cNvPr>
              <p:cNvSpPr/>
              <p:nvPr/>
            </p:nvSpPr>
            <p:spPr>
              <a:xfrm>
                <a:off x="10877819" y="4913725"/>
                <a:ext cx="551159" cy="551152"/>
              </a:xfrm>
              <a:custGeom>
                <a:avLst/>
                <a:gdLst>
                  <a:gd name="connsiteX0" fmla="*/ 0 w 551159"/>
                  <a:gd name="connsiteY0" fmla="*/ 551152 h 551152"/>
                  <a:gd name="connsiteX1" fmla="*/ 551159 w 551159"/>
                  <a:gd name="connsiteY1" fmla="*/ 0 h 551152"/>
                  <a:gd name="connsiteX2" fmla="*/ 527099 w 551159"/>
                  <a:gd name="connsiteY2" fmla="*/ 3809 h 551152"/>
                  <a:gd name="connsiteX3" fmla="*/ 3809 w 551159"/>
                  <a:gd name="connsiteY3" fmla="*/ 527099 h 551152"/>
                  <a:gd name="connsiteX4" fmla="*/ 0 w 551159"/>
                  <a:gd name="connsiteY4" fmla="*/ 551152 h 551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159" h="551152">
                    <a:moveTo>
                      <a:pt x="0" y="551152"/>
                    </a:moveTo>
                    <a:lnTo>
                      <a:pt x="551159" y="0"/>
                    </a:lnTo>
                    <a:cubicBezTo>
                      <a:pt x="543118" y="1096"/>
                      <a:pt x="535105" y="2406"/>
                      <a:pt x="527099" y="3809"/>
                    </a:cubicBezTo>
                    <a:lnTo>
                      <a:pt x="3809" y="527099"/>
                    </a:lnTo>
                    <a:cubicBezTo>
                      <a:pt x="2406" y="535098"/>
                      <a:pt x="1096" y="543111"/>
                      <a:pt x="0" y="551152"/>
                    </a:cubicBezTo>
                    <a:close/>
                  </a:path>
                </a:pathLst>
              </a:custGeom>
              <a:solidFill>
                <a:srgbClr val="D2D2D2"/>
              </a:solidFill>
              <a:ln w="7144" cap="flat">
                <a:noFill/>
                <a:prstDash val="solid"/>
                <a:miter/>
              </a:ln>
            </p:spPr>
            <p:txBody>
              <a:bodyPr anchor="ctr"/>
              <a:lstStyle/>
              <a:p>
                <a:endParaRPr lang="en-US"/>
              </a:p>
            </p:txBody>
          </p:sp>
          <p:sp>
            <p:nvSpPr>
              <p:cNvPr id="39" name="Freeform: Shape 38">
                <a:extLst>
                  <a:ext uri="{FF2B5EF4-FFF2-40B4-BE49-F238E27FC236}">
                    <a16:creationId xmlns:a16="http://schemas.microsoft.com/office/drawing/2014/main" id="{B5BE5AB3-AF7F-C26F-495A-EB028A4AD25C}"/>
                  </a:ext>
                </a:extLst>
              </p:cNvPr>
              <p:cNvSpPr/>
              <p:nvPr/>
            </p:nvSpPr>
            <p:spPr>
              <a:xfrm>
                <a:off x="10895348" y="4931240"/>
                <a:ext cx="448589" cy="448596"/>
              </a:xfrm>
              <a:custGeom>
                <a:avLst/>
                <a:gdLst>
                  <a:gd name="connsiteX0" fmla="*/ 0 w 448589"/>
                  <a:gd name="connsiteY0" fmla="*/ 448597 h 448596"/>
                  <a:gd name="connsiteX1" fmla="*/ 448589 w 448589"/>
                  <a:gd name="connsiteY1" fmla="*/ 0 h 448596"/>
                  <a:gd name="connsiteX2" fmla="*/ 419560 w 448589"/>
                  <a:gd name="connsiteY2" fmla="*/ 8779 h 448596"/>
                  <a:gd name="connsiteX3" fmla="*/ 8772 w 448589"/>
                  <a:gd name="connsiteY3" fmla="*/ 419567 h 448596"/>
                  <a:gd name="connsiteX4" fmla="*/ 0 w 448589"/>
                  <a:gd name="connsiteY4" fmla="*/ 448597 h 448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589" h="448596">
                    <a:moveTo>
                      <a:pt x="0" y="448597"/>
                    </a:moveTo>
                    <a:lnTo>
                      <a:pt x="448589" y="0"/>
                    </a:lnTo>
                    <a:cubicBezTo>
                      <a:pt x="438858" y="2692"/>
                      <a:pt x="429184" y="5621"/>
                      <a:pt x="419560" y="8779"/>
                    </a:cubicBezTo>
                    <a:lnTo>
                      <a:pt x="8772" y="419567"/>
                    </a:lnTo>
                    <a:cubicBezTo>
                      <a:pt x="5614" y="429191"/>
                      <a:pt x="2685" y="438865"/>
                      <a:pt x="0" y="448597"/>
                    </a:cubicBezTo>
                    <a:close/>
                  </a:path>
                </a:pathLst>
              </a:custGeom>
              <a:solidFill>
                <a:srgbClr val="D2D2D2"/>
              </a:solidFill>
              <a:ln w="7144" cap="flat">
                <a:noFill/>
                <a:prstDash val="solid"/>
                <a:miter/>
              </a:ln>
            </p:spPr>
            <p:txBody>
              <a:bodyPr anchor="ctr"/>
              <a:lstStyle/>
              <a:p>
                <a:endParaRPr lang="en-US"/>
              </a:p>
            </p:txBody>
          </p:sp>
          <p:sp>
            <p:nvSpPr>
              <p:cNvPr id="40" name="Freeform: Shape 39">
                <a:extLst>
                  <a:ext uri="{FF2B5EF4-FFF2-40B4-BE49-F238E27FC236}">
                    <a16:creationId xmlns:a16="http://schemas.microsoft.com/office/drawing/2014/main" id="{0C97BDDF-51AF-2A7A-8222-37C04B5DA424}"/>
                  </a:ext>
                </a:extLst>
              </p:cNvPr>
              <p:cNvSpPr/>
              <p:nvPr/>
            </p:nvSpPr>
            <p:spPr>
              <a:xfrm>
                <a:off x="10936100" y="4971999"/>
                <a:ext cx="299568" cy="299568"/>
              </a:xfrm>
              <a:custGeom>
                <a:avLst/>
                <a:gdLst>
                  <a:gd name="connsiteX0" fmla="*/ 0 w 299568"/>
                  <a:gd name="connsiteY0" fmla="*/ 299568 h 299568"/>
                  <a:gd name="connsiteX1" fmla="*/ 299568 w 299568"/>
                  <a:gd name="connsiteY1" fmla="*/ 0 h 299568"/>
                  <a:gd name="connsiteX2" fmla="*/ 256518 w 299568"/>
                  <a:gd name="connsiteY2" fmla="*/ 22800 h 299568"/>
                  <a:gd name="connsiteX3" fmla="*/ 22800 w 299568"/>
                  <a:gd name="connsiteY3" fmla="*/ 256518 h 299568"/>
                  <a:gd name="connsiteX4" fmla="*/ 0 w 299568"/>
                  <a:gd name="connsiteY4" fmla="*/ 299568 h 299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568" h="299568">
                    <a:moveTo>
                      <a:pt x="0" y="299568"/>
                    </a:moveTo>
                    <a:lnTo>
                      <a:pt x="299568" y="0"/>
                    </a:lnTo>
                    <a:lnTo>
                      <a:pt x="256518" y="22800"/>
                    </a:lnTo>
                    <a:lnTo>
                      <a:pt x="22800" y="256518"/>
                    </a:lnTo>
                    <a:lnTo>
                      <a:pt x="0" y="299568"/>
                    </a:lnTo>
                    <a:close/>
                  </a:path>
                </a:pathLst>
              </a:custGeom>
              <a:solidFill>
                <a:srgbClr val="D2D2D2"/>
              </a:solidFill>
              <a:ln w="7144" cap="flat">
                <a:noFill/>
                <a:prstDash val="solid"/>
                <a:miter/>
              </a:ln>
            </p:spPr>
            <p:txBody>
              <a:bodyPr anchor="ctr"/>
              <a:lstStyle/>
              <a:p>
                <a:endParaRPr lang="en-US"/>
              </a:p>
            </p:txBody>
          </p:sp>
        </p:grpSp>
        <p:sp>
          <p:nvSpPr>
            <p:cNvPr id="5" name="Oval 4">
              <a:extLst>
                <a:ext uri="{FF2B5EF4-FFF2-40B4-BE49-F238E27FC236}">
                  <a16:creationId xmlns:a16="http://schemas.microsoft.com/office/drawing/2014/main" id="{A2BE9C44-BE77-3C82-AF26-DA6C230B7CF9}"/>
                </a:ext>
              </a:extLst>
            </p:cNvPr>
            <p:cNvSpPr/>
            <p:nvPr/>
          </p:nvSpPr>
          <p:spPr>
            <a:xfrm>
              <a:off x="10554977" y="439916"/>
              <a:ext cx="1112948" cy="1112948"/>
            </a:xfrm>
            <a:prstGeom prst="ellipse">
              <a:avLst/>
            </a:prstGeom>
            <a:solidFill>
              <a:srgbClr val="7E6E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grpSp>
    </p:spTree>
    <p:extLst>
      <p:ext uri="{BB962C8B-B14F-4D97-AF65-F5344CB8AC3E}">
        <p14:creationId xmlns:p14="http://schemas.microsoft.com/office/powerpoint/2010/main" val="228681778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1876741-4e3d-41e4-924e-432c5fed92e0">
      <Terms xmlns="http://schemas.microsoft.com/office/infopath/2007/PartnerControls"/>
    </lcf76f155ced4ddcb4097134ff3c332f>
    <TaxCatchAll xmlns="0fb846bb-49da-442d-ac44-1711760f675e" xsi:nil="true"/>
    <Test xmlns="11876741-4e3d-41e4-924e-432c5fed92e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7AE9AADD9055F48A76998BB8EEE9D03" ma:contentTypeVersion="16" ma:contentTypeDescription="Create a new document." ma:contentTypeScope="" ma:versionID="92cc8c224dee57cc6095b87c01b97cd4">
  <xsd:schema xmlns:xsd="http://www.w3.org/2001/XMLSchema" xmlns:xs="http://www.w3.org/2001/XMLSchema" xmlns:p="http://schemas.microsoft.com/office/2006/metadata/properties" xmlns:ns2="11876741-4e3d-41e4-924e-432c5fed92e0" xmlns:ns3="0fb846bb-49da-442d-ac44-1711760f675e" targetNamespace="http://schemas.microsoft.com/office/2006/metadata/properties" ma:root="true" ma:fieldsID="996d42f018d4a339266994aa9a0dbccf" ns2:_="" ns3:_="">
    <xsd:import namespace="11876741-4e3d-41e4-924e-432c5fed92e0"/>
    <xsd:import namespace="0fb846bb-49da-442d-ac44-1711760f675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Tes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876741-4e3d-41e4-924e-432c5fed92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3e14187-b4d4-4fc9-8c4a-20dc3ccbfd5c"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Test" ma:index="21" nillable="true" ma:displayName="Test" ma:format="Dropdown" ma:internalName="Test">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b846bb-49da-442d-ac44-1711760f675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5cadf01-7365-4aa7-ab17-dc142bd71c8a}" ma:internalName="TaxCatchAll" ma:showField="CatchAllData" ma:web="0fb846bb-49da-442d-ac44-1711760f675e">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64E724-E9EA-42A2-9943-6EB4ABFB2F37}">
  <ds:schemaRefs>
    <ds:schemaRef ds:uri="98fb1052-efce-47a9-af7c-c36567212bfc"/>
    <ds:schemaRef ds:uri="f800e531-2d2f-4cf8-ae34-1d6c9d9d518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DEF6EE1-CC66-4703-9FBA-4E60550AB2DD}">
  <ds:schemaRefs>
    <ds:schemaRef ds:uri="http://schemas.microsoft.com/sharepoint/v3/contenttype/forms"/>
  </ds:schemaRefs>
</ds:datastoreItem>
</file>

<file path=customXml/itemProps3.xml><?xml version="1.0" encoding="utf-8"?>
<ds:datastoreItem xmlns:ds="http://schemas.openxmlformats.org/officeDocument/2006/customXml" ds:itemID="{C2BA4D34-2127-4A12-BE1F-0AA6139E8069}"/>
</file>

<file path=docProps/app.xml><?xml version="1.0" encoding="utf-8"?>
<Properties xmlns="http://schemas.openxmlformats.org/officeDocument/2006/extended-properties" xmlns:vt="http://schemas.openxmlformats.org/officeDocument/2006/docPropsVTypes">
  <Template/>
  <TotalTime>1832</TotalTime>
  <Words>4950</Words>
  <Application>Microsoft Office PowerPoint</Application>
  <PresentationFormat>Widescreen</PresentationFormat>
  <Paragraphs>615</Paragraphs>
  <Slides>60</Slides>
  <Notes>49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60</vt:i4>
      </vt:variant>
    </vt:vector>
  </HeadingPairs>
  <TitlesOfParts>
    <vt:vector size="73" baseType="lpstr">
      <vt:lpstr>Arial</vt:lpstr>
      <vt:lpstr>Calibri</vt:lpstr>
      <vt:lpstr>Calibri Light</vt:lpstr>
      <vt:lpstr>DINPro-Light</vt:lpstr>
      <vt:lpstr>Fira Sans Extra Condensed Medium</vt:lpstr>
      <vt:lpstr>Museo Sans W01</vt:lpstr>
      <vt:lpstr>Myriad Pro</vt:lpstr>
      <vt:lpstr>Poppins</vt:lpstr>
      <vt:lpstr>Segoe UI Black</vt:lpstr>
      <vt:lpstr>Source Sans Pro</vt:lpstr>
      <vt:lpstr>Wingdings</vt:lpstr>
      <vt:lpstr>1_Office Theme</vt:lpstr>
      <vt:lpstr>1_Office Theme</vt:lpstr>
      <vt:lpstr>DR⁠ KRISTINA ⁠GAUCE⁠  KISA ⁠ÖZGEÇMİŞİ</vt:lpstr>
      <vt:lpstr>PowerPoint Presentation</vt:lpstr>
      <vt:lpstr>PowerPoint Presentation</vt:lpstr>
      <vt:lpstr>Yeşil Mutabakat</vt:lpstr>
      <vt:lpstr>Kavramsal Olarak Sürdürülebilir Kentsel Ulaşım Planı (SKUp)</vt:lpstr>
      <vt:lpstr>PowerPoint Presentation</vt:lpstr>
      <vt:lpstr>PowerPoint Presentation</vt:lpstr>
      <vt:lpstr>Sürdürülebilir Kentsel Ulaşım Planlamasının  Ana Unsurları Her aşamada izlenen temel adımlar:</vt:lpstr>
      <vt:lpstr>PowerPoint Presentation</vt:lpstr>
      <vt:lpstr>PowerPoint Presentation</vt:lpstr>
      <vt:lpstr>PowerPoint Presentation</vt:lpstr>
      <vt:lpstr>PowerPoint Presentation</vt:lpstr>
      <vt:lpstr>ÇEŞİTLİ ALANLAR VE SKUP ARASINDAKİ KARŞILIKLI İLİŞKİ </vt:lpstr>
      <vt:lpstr>PowerPoint Presentation</vt:lpstr>
      <vt:lpstr>PowerPoint Presentation</vt:lpstr>
      <vt:lpstr>SKUp ve diğer planlar arasındaki ilişkinin yapısı</vt:lpstr>
      <vt:lpstr>Hareketlilik VS Ulaşım</vt:lpstr>
      <vt:lpstr>Geleneksel ulaşım planlaması ile  sürdürülebilir kentsel ulaşım planlaması  (SKUp) arasındaki farklar nelerdir? </vt:lpstr>
      <vt:lpstr>Entegrasyon süreci olarak SKUp</vt:lpstr>
      <vt:lpstr>PowerPoint Presentation</vt:lpstr>
      <vt:lpstr>PowerPoint Presentation</vt:lpstr>
      <vt:lpstr>SKUP'un ekonomi ile bağlantısı</vt:lpstr>
      <vt:lpstr>SKUp'un Sağlık ile ilişkisi</vt:lpstr>
      <vt:lpstr>SKUp'un çevre ile ilişkisi</vt:lpstr>
      <vt:lpstr>PowerPoint Presentation</vt:lpstr>
      <vt:lpstr>Ulusal ve bölgesel düzeyde faydalar</vt:lpstr>
      <vt:lpstr>PowerPoint Presentation</vt:lpstr>
      <vt:lpstr>Başarılı SKUp için adımlar (1)</vt:lpstr>
      <vt:lpstr>PowerPoint Presentation</vt:lpstr>
      <vt:lpstr>SKUp için ne kadar veriye ihtiyacımız var?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SKUp Öz Değerlendirme Aracı</vt:lpstr>
      <vt:lpstr>Öz Değerlendirmenin SKUp için önemi</vt:lpstr>
      <vt:lpstr>SKUp Öz Değerlendirme Aracı Çevrimiçi</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dc:title>
  <dc:creator>Marija Frolova</dc:creator>
  <cp:lastModifiedBy>Melihcan Fidanboy</cp:lastModifiedBy>
  <cp:revision>9</cp:revision>
  <cp:lastPrinted>2023-05-19T11:14:16Z</cp:lastPrinted>
  <dcterms:created xsi:type="dcterms:W3CDTF">2023-05-11T09:31:37Z</dcterms:created>
  <dcterms:modified xsi:type="dcterms:W3CDTF">2023-08-13T10:10:27Z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0x010100169B0BF94C561D42953FBAF1B5D57546</vt:lpwstr>
  </property>
  <property fmtid="{D5CDD505-2E9C-101B-9397-08002B2CF9AE}" pid="3" name="MediaServiceImageTags">
    <vt:lpwstr/>
  </property>
</Properties>
</file>